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3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7101" autoAdjust="0"/>
  </p:normalViewPr>
  <p:slideViewPr>
    <p:cSldViewPr>
      <p:cViewPr>
        <p:scale>
          <a:sx n="60" d="100"/>
          <a:sy n="60" d="100"/>
        </p:scale>
        <p:origin x="-143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HO\Documents\MeaNS%20report%20by%2024Nov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HO\Documents\MeaNS%20report%20by%2024Nov201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HO\Documents\MeaNS%20report%20by%2024Nov201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HO\Documents\MeaNS%20report%20by%2024Nov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2B2F0"/>
              </a:solidFill>
            </c:spPr>
          </c:dPt>
          <c:dPt>
            <c:idx val="2"/>
            <c:bubble3D val="0"/>
            <c:spPr>
              <a:solidFill>
                <a:srgbClr val="708B39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cat>
            <c:strRef>
              <c:f>Sheet2!$E$21:$H$21</c:f>
              <c:strCache>
                <c:ptCount val="4"/>
                <c:pt idx="0">
                  <c:v>B3</c:v>
                </c:pt>
                <c:pt idx="1">
                  <c:v>D4</c:v>
                </c:pt>
                <c:pt idx="2">
                  <c:v>D8</c:v>
                </c:pt>
                <c:pt idx="3">
                  <c:v>H1</c:v>
                </c:pt>
              </c:strCache>
            </c:strRef>
          </c:cat>
          <c:val>
            <c:numRef>
              <c:f>Sheet2!$E$22:$H$22</c:f>
              <c:numCache>
                <c:formatCode>General</c:formatCode>
                <c:ptCount val="4"/>
                <c:pt idx="0">
                  <c:v>30</c:v>
                </c:pt>
                <c:pt idx="1">
                  <c:v>32</c:v>
                </c:pt>
                <c:pt idx="2">
                  <c:v>7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708B39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cat>
            <c:strRef>
              <c:f>Sheet2!$L$29:$P$29</c:f>
              <c:strCache>
                <c:ptCount val="5"/>
                <c:pt idx="0">
                  <c:v>B3</c:v>
                </c:pt>
                <c:pt idx="1">
                  <c:v>D4</c:v>
                </c:pt>
                <c:pt idx="2">
                  <c:v>D8</c:v>
                </c:pt>
                <c:pt idx="3">
                  <c:v>D9</c:v>
                </c:pt>
                <c:pt idx="4">
                  <c:v>H1</c:v>
                </c:pt>
              </c:strCache>
            </c:strRef>
          </c:cat>
          <c:val>
            <c:numRef>
              <c:f>Sheet2!$L$30:$P$30</c:f>
              <c:numCache>
                <c:formatCode>General</c:formatCode>
                <c:ptCount val="5"/>
                <c:pt idx="0">
                  <c:v>120</c:v>
                </c:pt>
                <c:pt idx="1">
                  <c:v>3</c:v>
                </c:pt>
                <c:pt idx="2">
                  <c:v>16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0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0"/>
          <c:tx>
            <c:strRef>
              <c:f>Sheet2!$T$2</c:f>
              <c:strCache>
                <c:ptCount val="1"/>
                <c:pt idx="0">
                  <c:v>H1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val>
            <c:numRef>
              <c:f>Sheet2!$T$3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DE5FD-BFAC-4982-A0D9-DF53F5A4F79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70A80-FE76-4729-A419-E010B69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1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Title:</a:t>
            </a:r>
            <a:r>
              <a:rPr lang="en-US" baseline="0" dirty="0" smtClean="0"/>
              <a:t> Measles Genotype in the Region of the Americas, 2013-2015</a:t>
            </a:r>
          </a:p>
          <a:p>
            <a:r>
              <a:rPr lang="en-US" dirty="0" smtClean="0"/>
              <a:t>Proportion</a:t>
            </a:r>
            <a:r>
              <a:rPr lang="en-US" baseline="0" dirty="0" smtClean="0"/>
              <a:t> of sequences of N gene of measles virus reported to </a:t>
            </a:r>
            <a:r>
              <a:rPr lang="en-US" baseline="0" dirty="0" err="1" smtClean="0"/>
              <a:t>MeaNS</a:t>
            </a:r>
            <a:r>
              <a:rPr lang="en-US" baseline="0" dirty="0" smtClean="0"/>
              <a:t> according with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98E1-041B-4814-9B6E-5F24731258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E221-AA81-4300-8F59-64B7F4973F87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DB5E-F7FF-4DC6-BBFE-F99554B3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5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E221-AA81-4300-8F59-64B7F4973F87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DB5E-F7FF-4DC6-BBFE-F99554B3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E221-AA81-4300-8F59-64B7F4973F87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DB5E-F7FF-4DC6-BBFE-F99554B3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9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E221-AA81-4300-8F59-64B7F4973F87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DB5E-F7FF-4DC6-BBFE-F99554B3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4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E221-AA81-4300-8F59-64B7F4973F87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DB5E-F7FF-4DC6-BBFE-F99554B3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E221-AA81-4300-8F59-64B7F4973F87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DB5E-F7FF-4DC6-BBFE-F99554B3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1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E221-AA81-4300-8F59-64B7F4973F87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DB5E-F7FF-4DC6-BBFE-F99554B3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9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E221-AA81-4300-8F59-64B7F4973F87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DB5E-F7FF-4DC6-BBFE-F99554B3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E221-AA81-4300-8F59-64B7F4973F87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DB5E-F7FF-4DC6-BBFE-F99554B3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7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E221-AA81-4300-8F59-64B7F4973F87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DB5E-F7FF-4DC6-BBFE-F99554B3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7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E221-AA81-4300-8F59-64B7F4973F87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DB5E-F7FF-4DC6-BBFE-F99554B3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7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FE221-AA81-4300-8F59-64B7F4973F87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3DB5E-F7FF-4DC6-BBFE-F99554B3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chart" Target="../charts/chart1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roup 1197"/>
          <p:cNvGrpSpPr/>
          <p:nvPr/>
        </p:nvGrpSpPr>
        <p:grpSpPr>
          <a:xfrm>
            <a:off x="5224147" y="2011124"/>
            <a:ext cx="3894453" cy="4638220"/>
            <a:chOff x="2770188" y="1358900"/>
            <a:chExt cx="3395662" cy="3473450"/>
          </a:xfrm>
        </p:grpSpPr>
        <p:sp>
          <p:nvSpPr>
            <p:cNvPr id="1199" name="Freeform 2540"/>
            <p:cNvSpPr>
              <a:spLocks noEditPoints="1"/>
            </p:cNvSpPr>
            <p:nvPr/>
          </p:nvSpPr>
          <p:spPr bwMode="auto">
            <a:xfrm>
              <a:off x="3509963" y="1358900"/>
              <a:ext cx="2208212" cy="1038225"/>
            </a:xfrm>
            <a:custGeom>
              <a:avLst/>
              <a:gdLst>
                <a:gd name="T0" fmla="*/ 1455737 w 1391"/>
                <a:gd name="T1" fmla="*/ 333375 h 654"/>
                <a:gd name="T2" fmla="*/ 1289050 w 1391"/>
                <a:gd name="T3" fmla="*/ 441325 h 654"/>
                <a:gd name="T4" fmla="*/ 1217612 w 1391"/>
                <a:gd name="T5" fmla="*/ 649288 h 654"/>
                <a:gd name="T6" fmla="*/ 1611312 w 1391"/>
                <a:gd name="T7" fmla="*/ 674688 h 654"/>
                <a:gd name="T8" fmla="*/ 1778000 w 1391"/>
                <a:gd name="T9" fmla="*/ 608013 h 654"/>
                <a:gd name="T10" fmla="*/ 1974850 w 1391"/>
                <a:gd name="T11" fmla="*/ 644525 h 654"/>
                <a:gd name="T12" fmla="*/ 2093912 w 1391"/>
                <a:gd name="T13" fmla="*/ 733425 h 654"/>
                <a:gd name="T14" fmla="*/ 1790700 w 1391"/>
                <a:gd name="T15" fmla="*/ 882650 h 654"/>
                <a:gd name="T16" fmla="*/ 1916112 w 1391"/>
                <a:gd name="T17" fmla="*/ 942975 h 654"/>
                <a:gd name="T18" fmla="*/ 1252537 w 1391"/>
                <a:gd name="T19" fmla="*/ 871538 h 654"/>
                <a:gd name="T20" fmla="*/ 382587 w 1391"/>
                <a:gd name="T21" fmla="*/ 817563 h 654"/>
                <a:gd name="T22" fmla="*/ 274637 w 1391"/>
                <a:gd name="T23" fmla="*/ 674688 h 654"/>
                <a:gd name="T24" fmla="*/ 263525 w 1391"/>
                <a:gd name="T25" fmla="*/ 327025 h 654"/>
                <a:gd name="T26" fmla="*/ 501650 w 1391"/>
                <a:gd name="T27" fmla="*/ 333375 h 654"/>
                <a:gd name="T28" fmla="*/ 877887 w 1391"/>
                <a:gd name="T29" fmla="*/ 357188 h 654"/>
                <a:gd name="T30" fmla="*/ 1169987 w 1391"/>
                <a:gd name="T31" fmla="*/ 346075 h 654"/>
                <a:gd name="T32" fmla="*/ 1408112 w 1391"/>
                <a:gd name="T33" fmla="*/ 255588 h 654"/>
                <a:gd name="T34" fmla="*/ 1622425 w 1391"/>
                <a:gd name="T35" fmla="*/ 279400 h 654"/>
                <a:gd name="T36" fmla="*/ 1784350 w 1391"/>
                <a:gd name="T37" fmla="*/ 322263 h 654"/>
                <a:gd name="T38" fmla="*/ 1844675 w 1391"/>
                <a:gd name="T39" fmla="*/ 369888 h 654"/>
                <a:gd name="T40" fmla="*/ 1957387 w 1391"/>
                <a:gd name="T41" fmla="*/ 434975 h 654"/>
                <a:gd name="T42" fmla="*/ 1892300 w 1391"/>
                <a:gd name="T43" fmla="*/ 471488 h 654"/>
                <a:gd name="T44" fmla="*/ 1706562 w 1391"/>
                <a:gd name="T45" fmla="*/ 476250 h 654"/>
                <a:gd name="T46" fmla="*/ 1628775 w 1391"/>
                <a:gd name="T47" fmla="*/ 357188 h 654"/>
                <a:gd name="T48" fmla="*/ 1336675 w 1391"/>
                <a:gd name="T49" fmla="*/ 303213 h 654"/>
                <a:gd name="T50" fmla="*/ 1689100 w 1391"/>
                <a:gd name="T51" fmla="*/ 4763 h 654"/>
                <a:gd name="T52" fmla="*/ 1801812 w 1391"/>
                <a:gd name="T53" fmla="*/ 41275 h 654"/>
                <a:gd name="T54" fmla="*/ 1635125 w 1391"/>
                <a:gd name="T55" fmla="*/ 95250 h 654"/>
                <a:gd name="T56" fmla="*/ 1574800 w 1391"/>
                <a:gd name="T57" fmla="*/ 136525 h 654"/>
                <a:gd name="T58" fmla="*/ 1301750 w 1391"/>
                <a:gd name="T59" fmla="*/ 153988 h 654"/>
                <a:gd name="T60" fmla="*/ 1450975 w 1391"/>
                <a:gd name="T61" fmla="*/ 112713 h 654"/>
                <a:gd name="T62" fmla="*/ 1581150 w 1391"/>
                <a:gd name="T63" fmla="*/ 58738 h 654"/>
                <a:gd name="T64" fmla="*/ 1373187 w 1391"/>
                <a:gd name="T65" fmla="*/ 47625 h 654"/>
                <a:gd name="T66" fmla="*/ 1455737 w 1391"/>
                <a:gd name="T67" fmla="*/ 23813 h 654"/>
                <a:gd name="T68" fmla="*/ 800100 w 1391"/>
                <a:gd name="T69" fmla="*/ 261938 h 654"/>
                <a:gd name="T70" fmla="*/ 830262 w 1391"/>
                <a:gd name="T71" fmla="*/ 352425 h 654"/>
                <a:gd name="T72" fmla="*/ 2106612 w 1391"/>
                <a:gd name="T73" fmla="*/ 793750 h 654"/>
                <a:gd name="T74" fmla="*/ 2124075 w 1391"/>
                <a:gd name="T75" fmla="*/ 889000 h 654"/>
                <a:gd name="T76" fmla="*/ 1228725 w 1391"/>
                <a:gd name="T77" fmla="*/ 207963 h 654"/>
                <a:gd name="T78" fmla="*/ 1330325 w 1391"/>
                <a:gd name="T79" fmla="*/ 190500 h 654"/>
                <a:gd name="T80" fmla="*/ 1109662 w 1391"/>
                <a:gd name="T81" fmla="*/ 77788 h 654"/>
                <a:gd name="T82" fmla="*/ 1377950 w 1391"/>
                <a:gd name="T83" fmla="*/ 88900 h 654"/>
                <a:gd name="T84" fmla="*/ 1169987 w 1391"/>
                <a:gd name="T85" fmla="*/ 82550 h 654"/>
                <a:gd name="T86" fmla="*/ 884237 w 1391"/>
                <a:gd name="T87" fmla="*/ 177800 h 654"/>
                <a:gd name="T88" fmla="*/ 1479550 w 1391"/>
                <a:gd name="T89" fmla="*/ 465138 h 654"/>
                <a:gd name="T90" fmla="*/ 1085850 w 1391"/>
                <a:gd name="T91" fmla="*/ 250825 h 654"/>
                <a:gd name="T92" fmla="*/ 346075 w 1391"/>
                <a:gd name="T93" fmla="*/ 828675 h 654"/>
                <a:gd name="T94" fmla="*/ 538162 w 1391"/>
                <a:gd name="T95" fmla="*/ 177800 h 654"/>
                <a:gd name="T96" fmla="*/ 1074737 w 1391"/>
                <a:gd name="T97" fmla="*/ 203200 h 654"/>
                <a:gd name="T98" fmla="*/ 1109662 w 1391"/>
                <a:gd name="T99" fmla="*/ 339725 h 654"/>
                <a:gd name="T100" fmla="*/ 1998662 w 1391"/>
                <a:gd name="T101" fmla="*/ 930275 h 654"/>
                <a:gd name="T102" fmla="*/ 203200 w 1391"/>
                <a:gd name="T103" fmla="*/ 727075 h 654"/>
                <a:gd name="T104" fmla="*/ 185737 w 1391"/>
                <a:gd name="T105" fmla="*/ 339725 h 654"/>
                <a:gd name="T106" fmla="*/ 573087 w 1391"/>
                <a:gd name="T107" fmla="*/ 190500 h 654"/>
                <a:gd name="T108" fmla="*/ 919162 w 1391"/>
                <a:gd name="T109" fmla="*/ 160338 h 654"/>
                <a:gd name="T110" fmla="*/ 1258887 w 1391"/>
                <a:gd name="T111" fmla="*/ 160338 h 654"/>
                <a:gd name="T112" fmla="*/ 955675 w 1391"/>
                <a:gd name="T113" fmla="*/ 177800 h 654"/>
                <a:gd name="T114" fmla="*/ 1700212 w 1391"/>
                <a:gd name="T115" fmla="*/ 298450 h 654"/>
                <a:gd name="T116" fmla="*/ 2070100 w 1391"/>
                <a:gd name="T117" fmla="*/ 709613 h 654"/>
                <a:gd name="T118" fmla="*/ 1987550 w 1391"/>
                <a:gd name="T119" fmla="*/ 644525 h 654"/>
                <a:gd name="T120" fmla="*/ 830262 w 1391"/>
                <a:gd name="T121" fmla="*/ 393700 h 654"/>
                <a:gd name="T122" fmla="*/ 412750 w 1391"/>
                <a:gd name="T123" fmla="*/ 823913 h 654"/>
                <a:gd name="T124" fmla="*/ 465137 w 1391"/>
                <a:gd name="T125" fmla="*/ 177800 h 6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91" h="654">
                  <a:moveTo>
                    <a:pt x="737" y="176"/>
                  </a:moveTo>
                  <a:lnTo>
                    <a:pt x="733" y="176"/>
                  </a:lnTo>
                  <a:lnTo>
                    <a:pt x="729" y="176"/>
                  </a:lnTo>
                  <a:lnTo>
                    <a:pt x="733" y="180"/>
                  </a:lnTo>
                  <a:lnTo>
                    <a:pt x="733" y="176"/>
                  </a:lnTo>
                  <a:lnTo>
                    <a:pt x="737" y="176"/>
                  </a:lnTo>
                  <a:lnTo>
                    <a:pt x="737" y="180"/>
                  </a:lnTo>
                  <a:lnTo>
                    <a:pt x="733" y="180"/>
                  </a:lnTo>
                  <a:lnTo>
                    <a:pt x="737" y="180"/>
                  </a:lnTo>
                  <a:lnTo>
                    <a:pt x="737" y="176"/>
                  </a:lnTo>
                  <a:lnTo>
                    <a:pt x="741" y="180"/>
                  </a:lnTo>
                  <a:lnTo>
                    <a:pt x="744" y="180"/>
                  </a:lnTo>
                  <a:lnTo>
                    <a:pt x="748" y="180"/>
                  </a:lnTo>
                  <a:lnTo>
                    <a:pt x="748" y="184"/>
                  </a:lnTo>
                  <a:lnTo>
                    <a:pt x="752" y="184"/>
                  </a:lnTo>
                  <a:lnTo>
                    <a:pt x="756" y="184"/>
                  </a:lnTo>
                  <a:lnTo>
                    <a:pt x="759" y="188"/>
                  </a:lnTo>
                  <a:lnTo>
                    <a:pt x="759" y="191"/>
                  </a:lnTo>
                  <a:lnTo>
                    <a:pt x="756" y="191"/>
                  </a:lnTo>
                  <a:lnTo>
                    <a:pt x="756" y="195"/>
                  </a:lnTo>
                  <a:lnTo>
                    <a:pt x="759" y="195"/>
                  </a:lnTo>
                  <a:lnTo>
                    <a:pt x="763" y="195"/>
                  </a:lnTo>
                  <a:lnTo>
                    <a:pt x="767" y="195"/>
                  </a:lnTo>
                  <a:lnTo>
                    <a:pt x="771" y="195"/>
                  </a:lnTo>
                  <a:lnTo>
                    <a:pt x="771" y="199"/>
                  </a:lnTo>
                  <a:lnTo>
                    <a:pt x="767" y="199"/>
                  </a:lnTo>
                  <a:lnTo>
                    <a:pt x="771" y="199"/>
                  </a:lnTo>
                  <a:lnTo>
                    <a:pt x="774" y="199"/>
                  </a:lnTo>
                  <a:lnTo>
                    <a:pt x="774" y="203"/>
                  </a:lnTo>
                  <a:lnTo>
                    <a:pt x="774" y="199"/>
                  </a:lnTo>
                  <a:lnTo>
                    <a:pt x="778" y="199"/>
                  </a:lnTo>
                  <a:lnTo>
                    <a:pt x="778" y="203"/>
                  </a:lnTo>
                  <a:lnTo>
                    <a:pt x="782" y="203"/>
                  </a:lnTo>
                  <a:lnTo>
                    <a:pt x="778" y="203"/>
                  </a:lnTo>
                  <a:lnTo>
                    <a:pt x="774" y="203"/>
                  </a:lnTo>
                  <a:lnTo>
                    <a:pt x="771" y="203"/>
                  </a:lnTo>
                  <a:lnTo>
                    <a:pt x="767" y="203"/>
                  </a:lnTo>
                  <a:lnTo>
                    <a:pt x="767" y="206"/>
                  </a:lnTo>
                  <a:lnTo>
                    <a:pt x="771" y="206"/>
                  </a:lnTo>
                  <a:lnTo>
                    <a:pt x="774" y="206"/>
                  </a:lnTo>
                  <a:lnTo>
                    <a:pt x="771" y="206"/>
                  </a:lnTo>
                  <a:lnTo>
                    <a:pt x="767" y="210"/>
                  </a:lnTo>
                  <a:lnTo>
                    <a:pt x="763" y="210"/>
                  </a:lnTo>
                  <a:lnTo>
                    <a:pt x="759" y="210"/>
                  </a:lnTo>
                  <a:lnTo>
                    <a:pt x="763" y="210"/>
                  </a:lnTo>
                  <a:lnTo>
                    <a:pt x="759" y="210"/>
                  </a:lnTo>
                  <a:lnTo>
                    <a:pt x="763" y="210"/>
                  </a:lnTo>
                  <a:lnTo>
                    <a:pt x="767" y="210"/>
                  </a:lnTo>
                  <a:lnTo>
                    <a:pt x="771" y="210"/>
                  </a:lnTo>
                  <a:lnTo>
                    <a:pt x="771" y="214"/>
                  </a:lnTo>
                  <a:lnTo>
                    <a:pt x="767" y="210"/>
                  </a:lnTo>
                  <a:lnTo>
                    <a:pt x="771" y="214"/>
                  </a:lnTo>
                  <a:lnTo>
                    <a:pt x="774" y="214"/>
                  </a:lnTo>
                  <a:lnTo>
                    <a:pt x="782" y="210"/>
                  </a:lnTo>
                  <a:lnTo>
                    <a:pt x="786" y="210"/>
                  </a:lnTo>
                  <a:lnTo>
                    <a:pt x="786" y="214"/>
                  </a:lnTo>
                  <a:lnTo>
                    <a:pt x="782" y="214"/>
                  </a:lnTo>
                  <a:lnTo>
                    <a:pt x="778" y="214"/>
                  </a:lnTo>
                  <a:lnTo>
                    <a:pt x="782" y="214"/>
                  </a:lnTo>
                  <a:lnTo>
                    <a:pt x="786" y="214"/>
                  </a:lnTo>
                  <a:lnTo>
                    <a:pt x="789" y="214"/>
                  </a:lnTo>
                  <a:lnTo>
                    <a:pt x="793" y="214"/>
                  </a:lnTo>
                  <a:lnTo>
                    <a:pt x="797" y="214"/>
                  </a:lnTo>
                  <a:lnTo>
                    <a:pt x="801" y="214"/>
                  </a:lnTo>
                  <a:lnTo>
                    <a:pt x="797" y="214"/>
                  </a:lnTo>
                  <a:lnTo>
                    <a:pt x="793" y="214"/>
                  </a:lnTo>
                  <a:lnTo>
                    <a:pt x="793" y="218"/>
                  </a:lnTo>
                  <a:lnTo>
                    <a:pt x="789" y="218"/>
                  </a:lnTo>
                  <a:lnTo>
                    <a:pt x="786" y="218"/>
                  </a:lnTo>
                  <a:lnTo>
                    <a:pt x="782" y="218"/>
                  </a:lnTo>
                  <a:lnTo>
                    <a:pt x="786" y="218"/>
                  </a:lnTo>
                  <a:lnTo>
                    <a:pt x="789" y="218"/>
                  </a:lnTo>
                  <a:lnTo>
                    <a:pt x="789" y="222"/>
                  </a:lnTo>
                  <a:lnTo>
                    <a:pt x="793" y="222"/>
                  </a:lnTo>
                  <a:lnTo>
                    <a:pt x="797" y="225"/>
                  </a:lnTo>
                  <a:lnTo>
                    <a:pt x="797" y="229"/>
                  </a:lnTo>
                  <a:lnTo>
                    <a:pt x="793" y="229"/>
                  </a:lnTo>
                  <a:lnTo>
                    <a:pt x="797" y="233"/>
                  </a:lnTo>
                  <a:lnTo>
                    <a:pt x="801" y="233"/>
                  </a:lnTo>
                  <a:lnTo>
                    <a:pt x="797" y="233"/>
                  </a:lnTo>
                  <a:lnTo>
                    <a:pt x="801" y="233"/>
                  </a:lnTo>
                  <a:lnTo>
                    <a:pt x="805" y="233"/>
                  </a:lnTo>
                  <a:lnTo>
                    <a:pt x="805" y="229"/>
                  </a:lnTo>
                  <a:lnTo>
                    <a:pt x="808" y="225"/>
                  </a:lnTo>
                  <a:lnTo>
                    <a:pt x="808" y="222"/>
                  </a:lnTo>
                  <a:lnTo>
                    <a:pt x="812" y="222"/>
                  </a:lnTo>
                  <a:lnTo>
                    <a:pt x="812" y="218"/>
                  </a:lnTo>
                  <a:lnTo>
                    <a:pt x="816" y="218"/>
                  </a:lnTo>
                  <a:lnTo>
                    <a:pt x="820" y="218"/>
                  </a:lnTo>
                  <a:lnTo>
                    <a:pt x="823" y="222"/>
                  </a:lnTo>
                  <a:lnTo>
                    <a:pt x="827" y="222"/>
                  </a:lnTo>
                  <a:lnTo>
                    <a:pt x="831" y="222"/>
                  </a:lnTo>
                  <a:lnTo>
                    <a:pt x="831" y="225"/>
                  </a:lnTo>
                  <a:lnTo>
                    <a:pt x="835" y="225"/>
                  </a:lnTo>
                  <a:lnTo>
                    <a:pt x="838" y="229"/>
                  </a:lnTo>
                  <a:lnTo>
                    <a:pt x="838" y="233"/>
                  </a:lnTo>
                  <a:lnTo>
                    <a:pt x="838" y="237"/>
                  </a:lnTo>
                  <a:lnTo>
                    <a:pt x="835" y="233"/>
                  </a:lnTo>
                  <a:lnTo>
                    <a:pt x="831" y="233"/>
                  </a:lnTo>
                  <a:lnTo>
                    <a:pt x="831" y="237"/>
                  </a:lnTo>
                  <a:lnTo>
                    <a:pt x="831" y="240"/>
                  </a:lnTo>
                  <a:lnTo>
                    <a:pt x="835" y="244"/>
                  </a:lnTo>
                  <a:lnTo>
                    <a:pt x="838" y="244"/>
                  </a:lnTo>
                  <a:lnTo>
                    <a:pt x="842" y="248"/>
                  </a:lnTo>
                  <a:lnTo>
                    <a:pt x="846" y="248"/>
                  </a:lnTo>
                  <a:lnTo>
                    <a:pt x="846" y="252"/>
                  </a:lnTo>
                  <a:lnTo>
                    <a:pt x="842" y="252"/>
                  </a:lnTo>
                  <a:lnTo>
                    <a:pt x="846" y="252"/>
                  </a:lnTo>
                  <a:lnTo>
                    <a:pt x="850" y="252"/>
                  </a:lnTo>
                  <a:lnTo>
                    <a:pt x="853" y="248"/>
                  </a:lnTo>
                  <a:lnTo>
                    <a:pt x="850" y="248"/>
                  </a:lnTo>
                  <a:lnTo>
                    <a:pt x="853" y="248"/>
                  </a:lnTo>
                  <a:lnTo>
                    <a:pt x="857" y="248"/>
                  </a:lnTo>
                  <a:lnTo>
                    <a:pt x="861" y="248"/>
                  </a:lnTo>
                  <a:lnTo>
                    <a:pt x="861" y="244"/>
                  </a:lnTo>
                  <a:lnTo>
                    <a:pt x="857" y="244"/>
                  </a:lnTo>
                  <a:lnTo>
                    <a:pt x="861" y="244"/>
                  </a:lnTo>
                  <a:lnTo>
                    <a:pt x="861" y="240"/>
                  </a:lnTo>
                  <a:lnTo>
                    <a:pt x="865" y="237"/>
                  </a:lnTo>
                  <a:lnTo>
                    <a:pt x="868" y="237"/>
                  </a:lnTo>
                  <a:lnTo>
                    <a:pt x="868" y="233"/>
                  </a:lnTo>
                  <a:lnTo>
                    <a:pt x="872" y="233"/>
                  </a:lnTo>
                  <a:lnTo>
                    <a:pt x="872" y="229"/>
                  </a:lnTo>
                  <a:lnTo>
                    <a:pt x="872" y="225"/>
                  </a:lnTo>
                  <a:lnTo>
                    <a:pt x="876" y="225"/>
                  </a:lnTo>
                  <a:lnTo>
                    <a:pt x="880" y="225"/>
                  </a:lnTo>
                  <a:lnTo>
                    <a:pt x="883" y="225"/>
                  </a:lnTo>
                  <a:lnTo>
                    <a:pt x="887" y="225"/>
                  </a:lnTo>
                  <a:lnTo>
                    <a:pt x="883" y="225"/>
                  </a:lnTo>
                  <a:lnTo>
                    <a:pt x="880" y="225"/>
                  </a:lnTo>
                  <a:lnTo>
                    <a:pt x="883" y="225"/>
                  </a:lnTo>
                  <a:lnTo>
                    <a:pt x="883" y="222"/>
                  </a:lnTo>
                  <a:lnTo>
                    <a:pt x="880" y="222"/>
                  </a:lnTo>
                  <a:lnTo>
                    <a:pt x="883" y="222"/>
                  </a:lnTo>
                  <a:lnTo>
                    <a:pt x="887" y="222"/>
                  </a:lnTo>
                  <a:lnTo>
                    <a:pt x="883" y="222"/>
                  </a:lnTo>
                  <a:lnTo>
                    <a:pt x="887" y="222"/>
                  </a:lnTo>
                  <a:lnTo>
                    <a:pt x="891" y="222"/>
                  </a:lnTo>
                  <a:lnTo>
                    <a:pt x="887" y="222"/>
                  </a:lnTo>
                  <a:lnTo>
                    <a:pt x="883" y="222"/>
                  </a:lnTo>
                  <a:lnTo>
                    <a:pt x="880" y="222"/>
                  </a:lnTo>
                  <a:lnTo>
                    <a:pt x="883" y="218"/>
                  </a:lnTo>
                  <a:lnTo>
                    <a:pt x="880" y="218"/>
                  </a:lnTo>
                  <a:lnTo>
                    <a:pt x="880" y="222"/>
                  </a:lnTo>
                  <a:lnTo>
                    <a:pt x="880" y="218"/>
                  </a:lnTo>
                  <a:lnTo>
                    <a:pt x="876" y="218"/>
                  </a:lnTo>
                  <a:lnTo>
                    <a:pt x="876" y="214"/>
                  </a:lnTo>
                  <a:lnTo>
                    <a:pt x="876" y="210"/>
                  </a:lnTo>
                  <a:lnTo>
                    <a:pt x="872" y="210"/>
                  </a:lnTo>
                  <a:lnTo>
                    <a:pt x="876" y="210"/>
                  </a:lnTo>
                  <a:lnTo>
                    <a:pt x="880" y="210"/>
                  </a:lnTo>
                  <a:lnTo>
                    <a:pt x="883" y="210"/>
                  </a:lnTo>
                  <a:lnTo>
                    <a:pt x="891" y="210"/>
                  </a:lnTo>
                  <a:lnTo>
                    <a:pt x="895" y="210"/>
                  </a:lnTo>
                  <a:lnTo>
                    <a:pt x="898" y="210"/>
                  </a:lnTo>
                  <a:lnTo>
                    <a:pt x="902" y="210"/>
                  </a:lnTo>
                  <a:lnTo>
                    <a:pt x="906" y="210"/>
                  </a:lnTo>
                  <a:lnTo>
                    <a:pt x="910" y="210"/>
                  </a:lnTo>
                  <a:lnTo>
                    <a:pt x="914" y="210"/>
                  </a:lnTo>
                  <a:lnTo>
                    <a:pt x="917" y="210"/>
                  </a:lnTo>
                  <a:lnTo>
                    <a:pt x="921" y="210"/>
                  </a:lnTo>
                  <a:lnTo>
                    <a:pt x="925" y="210"/>
                  </a:lnTo>
                  <a:lnTo>
                    <a:pt x="925" y="214"/>
                  </a:lnTo>
                  <a:lnTo>
                    <a:pt x="921" y="214"/>
                  </a:lnTo>
                  <a:lnTo>
                    <a:pt x="917" y="214"/>
                  </a:lnTo>
                  <a:lnTo>
                    <a:pt x="914" y="214"/>
                  </a:lnTo>
                  <a:lnTo>
                    <a:pt x="910" y="214"/>
                  </a:lnTo>
                  <a:lnTo>
                    <a:pt x="914" y="214"/>
                  </a:lnTo>
                  <a:lnTo>
                    <a:pt x="917" y="214"/>
                  </a:lnTo>
                  <a:lnTo>
                    <a:pt x="921" y="214"/>
                  </a:lnTo>
                  <a:lnTo>
                    <a:pt x="925" y="214"/>
                  </a:lnTo>
                  <a:lnTo>
                    <a:pt x="925" y="218"/>
                  </a:lnTo>
                  <a:lnTo>
                    <a:pt x="929" y="218"/>
                  </a:lnTo>
                  <a:lnTo>
                    <a:pt x="932" y="218"/>
                  </a:lnTo>
                  <a:lnTo>
                    <a:pt x="936" y="218"/>
                  </a:lnTo>
                  <a:lnTo>
                    <a:pt x="940" y="218"/>
                  </a:lnTo>
                  <a:lnTo>
                    <a:pt x="940" y="222"/>
                  </a:lnTo>
                  <a:lnTo>
                    <a:pt x="936" y="222"/>
                  </a:lnTo>
                  <a:lnTo>
                    <a:pt x="932" y="222"/>
                  </a:lnTo>
                  <a:lnTo>
                    <a:pt x="932" y="225"/>
                  </a:lnTo>
                  <a:lnTo>
                    <a:pt x="929" y="225"/>
                  </a:lnTo>
                  <a:lnTo>
                    <a:pt x="932" y="225"/>
                  </a:lnTo>
                  <a:lnTo>
                    <a:pt x="936" y="225"/>
                  </a:lnTo>
                  <a:lnTo>
                    <a:pt x="940" y="225"/>
                  </a:lnTo>
                  <a:lnTo>
                    <a:pt x="944" y="225"/>
                  </a:lnTo>
                  <a:lnTo>
                    <a:pt x="940" y="229"/>
                  </a:lnTo>
                  <a:lnTo>
                    <a:pt x="936" y="229"/>
                  </a:lnTo>
                  <a:lnTo>
                    <a:pt x="932" y="229"/>
                  </a:lnTo>
                  <a:lnTo>
                    <a:pt x="932" y="233"/>
                  </a:lnTo>
                  <a:lnTo>
                    <a:pt x="929" y="233"/>
                  </a:lnTo>
                  <a:lnTo>
                    <a:pt x="929" y="229"/>
                  </a:lnTo>
                  <a:lnTo>
                    <a:pt x="925" y="229"/>
                  </a:lnTo>
                  <a:lnTo>
                    <a:pt x="929" y="229"/>
                  </a:lnTo>
                  <a:lnTo>
                    <a:pt x="925" y="229"/>
                  </a:lnTo>
                  <a:lnTo>
                    <a:pt x="921" y="229"/>
                  </a:lnTo>
                  <a:lnTo>
                    <a:pt x="921" y="233"/>
                  </a:lnTo>
                  <a:lnTo>
                    <a:pt x="925" y="233"/>
                  </a:lnTo>
                  <a:lnTo>
                    <a:pt x="921" y="233"/>
                  </a:lnTo>
                  <a:lnTo>
                    <a:pt x="925" y="233"/>
                  </a:lnTo>
                  <a:lnTo>
                    <a:pt x="925" y="237"/>
                  </a:lnTo>
                  <a:lnTo>
                    <a:pt x="929" y="237"/>
                  </a:lnTo>
                  <a:lnTo>
                    <a:pt x="929" y="233"/>
                  </a:lnTo>
                  <a:lnTo>
                    <a:pt x="929" y="237"/>
                  </a:lnTo>
                  <a:lnTo>
                    <a:pt x="929" y="240"/>
                  </a:lnTo>
                  <a:lnTo>
                    <a:pt x="932" y="240"/>
                  </a:lnTo>
                  <a:lnTo>
                    <a:pt x="936" y="240"/>
                  </a:lnTo>
                  <a:lnTo>
                    <a:pt x="936" y="244"/>
                  </a:lnTo>
                  <a:lnTo>
                    <a:pt x="940" y="244"/>
                  </a:lnTo>
                  <a:lnTo>
                    <a:pt x="944" y="248"/>
                  </a:lnTo>
                  <a:lnTo>
                    <a:pt x="940" y="248"/>
                  </a:lnTo>
                  <a:lnTo>
                    <a:pt x="940" y="252"/>
                  </a:lnTo>
                  <a:lnTo>
                    <a:pt x="936" y="255"/>
                  </a:lnTo>
                  <a:lnTo>
                    <a:pt x="932" y="255"/>
                  </a:lnTo>
                  <a:lnTo>
                    <a:pt x="929" y="255"/>
                  </a:lnTo>
                  <a:lnTo>
                    <a:pt x="929" y="259"/>
                  </a:lnTo>
                  <a:lnTo>
                    <a:pt x="925" y="259"/>
                  </a:lnTo>
                  <a:lnTo>
                    <a:pt x="921" y="259"/>
                  </a:lnTo>
                  <a:lnTo>
                    <a:pt x="917" y="259"/>
                  </a:lnTo>
                  <a:lnTo>
                    <a:pt x="914" y="259"/>
                  </a:lnTo>
                  <a:lnTo>
                    <a:pt x="914" y="263"/>
                  </a:lnTo>
                  <a:lnTo>
                    <a:pt x="910" y="263"/>
                  </a:lnTo>
                  <a:lnTo>
                    <a:pt x="906" y="263"/>
                  </a:lnTo>
                  <a:lnTo>
                    <a:pt x="902" y="263"/>
                  </a:lnTo>
                  <a:lnTo>
                    <a:pt x="906" y="263"/>
                  </a:lnTo>
                  <a:lnTo>
                    <a:pt x="902" y="263"/>
                  </a:lnTo>
                  <a:lnTo>
                    <a:pt x="902" y="259"/>
                  </a:lnTo>
                  <a:lnTo>
                    <a:pt x="898" y="259"/>
                  </a:lnTo>
                  <a:lnTo>
                    <a:pt x="898" y="255"/>
                  </a:lnTo>
                  <a:lnTo>
                    <a:pt x="902" y="255"/>
                  </a:lnTo>
                  <a:lnTo>
                    <a:pt x="898" y="255"/>
                  </a:lnTo>
                  <a:lnTo>
                    <a:pt x="898" y="259"/>
                  </a:lnTo>
                  <a:lnTo>
                    <a:pt x="895" y="259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87" y="252"/>
                  </a:lnTo>
                  <a:lnTo>
                    <a:pt x="883" y="252"/>
                  </a:lnTo>
                  <a:lnTo>
                    <a:pt x="883" y="255"/>
                  </a:lnTo>
                  <a:lnTo>
                    <a:pt x="887" y="255"/>
                  </a:lnTo>
                  <a:lnTo>
                    <a:pt x="883" y="255"/>
                  </a:lnTo>
                  <a:lnTo>
                    <a:pt x="880" y="255"/>
                  </a:lnTo>
                  <a:lnTo>
                    <a:pt x="883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91" y="259"/>
                  </a:lnTo>
                  <a:lnTo>
                    <a:pt x="895" y="259"/>
                  </a:lnTo>
                  <a:lnTo>
                    <a:pt x="898" y="263"/>
                  </a:lnTo>
                  <a:lnTo>
                    <a:pt x="902" y="263"/>
                  </a:lnTo>
                  <a:lnTo>
                    <a:pt x="902" y="267"/>
                  </a:lnTo>
                  <a:lnTo>
                    <a:pt x="898" y="267"/>
                  </a:lnTo>
                  <a:lnTo>
                    <a:pt x="895" y="267"/>
                  </a:lnTo>
                  <a:lnTo>
                    <a:pt x="895" y="263"/>
                  </a:lnTo>
                  <a:lnTo>
                    <a:pt x="891" y="263"/>
                  </a:lnTo>
                  <a:lnTo>
                    <a:pt x="887" y="263"/>
                  </a:lnTo>
                  <a:lnTo>
                    <a:pt x="891" y="267"/>
                  </a:lnTo>
                  <a:lnTo>
                    <a:pt x="887" y="267"/>
                  </a:lnTo>
                  <a:lnTo>
                    <a:pt x="883" y="267"/>
                  </a:lnTo>
                  <a:lnTo>
                    <a:pt x="880" y="263"/>
                  </a:lnTo>
                  <a:lnTo>
                    <a:pt x="880" y="267"/>
                  </a:lnTo>
                  <a:lnTo>
                    <a:pt x="880" y="263"/>
                  </a:lnTo>
                  <a:lnTo>
                    <a:pt x="876" y="263"/>
                  </a:lnTo>
                  <a:lnTo>
                    <a:pt x="876" y="259"/>
                  </a:lnTo>
                  <a:lnTo>
                    <a:pt x="872" y="259"/>
                  </a:lnTo>
                  <a:lnTo>
                    <a:pt x="868" y="263"/>
                  </a:lnTo>
                  <a:lnTo>
                    <a:pt x="865" y="263"/>
                  </a:lnTo>
                  <a:lnTo>
                    <a:pt x="861" y="263"/>
                  </a:lnTo>
                  <a:lnTo>
                    <a:pt x="857" y="263"/>
                  </a:lnTo>
                  <a:lnTo>
                    <a:pt x="853" y="263"/>
                  </a:lnTo>
                  <a:lnTo>
                    <a:pt x="857" y="263"/>
                  </a:lnTo>
                  <a:lnTo>
                    <a:pt x="853" y="263"/>
                  </a:lnTo>
                  <a:lnTo>
                    <a:pt x="857" y="263"/>
                  </a:lnTo>
                  <a:lnTo>
                    <a:pt x="861" y="263"/>
                  </a:lnTo>
                  <a:lnTo>
                    <a:pt x="861" y="267"/>
                  </a:lnTo>
                  <a:lnTo>
                    <a:pt x="865" y="267"/>
                  </a:lnTo>
                  <a:lnTo>
                    <a:pt x="868" y="267"/>
                  </a:lnTo>
                  <a:lnTo>
                    <a:pt x="868" y="270"/>
                  </a:lnTo>
                  <a:lnTo>
                    <a:pt x="865" y="270"/>
                  </a:lnTo>
                  <a:lnTo>
                    <a:pt x="861" y="270"/>
                  </a:lnTo>
                  <a:lnTo>
                    <a:pt x="861" y="274"/>
                  </a:lnTo>
                  <a:lnTo>
                    <a:pt x="857" y="274"/>
                  </a:lnTo>
                  <a:lnTo>
                    <a:pt x="853" y="278"/>
                  </a:lnTo>
                  <a:lnTo>
                    <a:pt x="850" y="278"/>
                  </a:lnTo>
                  <a:lnTo>
                    <a:pt x="846" y="282"/>
                  </a:lnTo>
                  <a:lnTo>
                    <a:pt x="838" y="282"/>
                  </a:lnTo>
                  <a:lnTo>
                    <a:pt x="835" y="282"/>
                  </a:lnTo>
                  <a:lnTo>
                    <a:pt x="835" y="278"/>
                  </a:lnTo>
                  <a:lnTo>
                    <a:pt x="831" y="278"/>
                  </a:lnTo>
                  <a:lnTo>
                    <a:pt x="827" y="274"/>
                  </a:lnTo>
                  <a:lnTo>
                    <a:pt x="823" y="274"/>
                  </a:lnTo>
                  <a:lnTo>
                    <a:pt x="827" y="274"/>
                  </a:lnTo>
                  <a:lnTo>
                    <a:pt x="823" y="274"/>
                  </a:lnTo>
                  <a:lnTo>
                    <a:pt x="820" y="274"/>
                  </a:lnTo>
                  <a:lnTo>
                    <a:pt x="816" y="274"/>
                  </a:lnTo>
                  <a:lnTo>
                    <a:pt x="816" y="270"/>
                  </a:lnTo>
                  <a:lnTo>
                    <a:pt x="812" y="270"/>
                  </a:lnTo>
                  <a:lnTo>
                    <a:pt x="808" y="270"/>
                  </a:lnTo>
                  <a:lnTo>
                    <a:pt x="805" y="270"/>
                  </a:lnTo>
                  <a:lnTo>
                    <a:pt x="808" y="270"/>
                  </a:lnTo>
                  <a:lnTo>
                    <a:pt x="805" y="270"/>
                  </a:lnTo>
                  <a:lnTo>
                    <a:pt x="801" y="270"/>
                  </a:lnTo>
                  <a:lnTo>
                    <a:pt x="797" y="270"/>
                  </a:lnTo>
                  <a:lnTo>
                    <a:pt x="801" y="270"/>
                  </a:lnTo>
                  <a:lnTo>
                    <a:pt x="797" y="270"/>
                  </a:lnTo>
                  <a:lnTo>
                    <a:pt x="793" y="270"/>
                  </a:lnTo>
                  <a:lnTo>
                    <a:pt x="789" y="270"/>
                  </a:lnTo>
                  <a:lnTo>
                    <a:pt x="786" y="270"/>
                  </a:lnTo>
                  <a:lnTo>
                    <a:pt x="782" y="270"/>
                  </a:lnTo>
                  <a:lnTo>
                    <a:pt x="786" y="270"/>
                  </a:lnTo>
                  <a:lnTo>
                    <a:pt x="786" y="274"/>
                  </a:lnTo>
                  <a:lnTo>
                    <a:pt x="789" y="274"/>
                  </a:lnTo>
                  <a:lnTo>
                    <a:pt x="786" y="270"/>
                  </a:lnTo>
                  <a:lnTo>
                    <a:pt x="789" y="270"/>
                  </a:lnTo>
                  <a:lnTo>
                    <a:pt x="793" y="270"/>
                  </a:lnTo>
                  <a:lnTo>
                    <a:pt x="797" y="270"/>
                  </a:lnTo>
                  <a:lnTo>
                    <a:pt x="805" y="274"/>
                  </a:lnTo>
                  <a:lnTo>
                    <a:pt x="808" y="274"/>
                  </a:lnTo>
                  <a:lnTo>
                    <a:pt x="812" y="278"/>
                  </a:lnTo>
                  <a:lnTo>
                    <a:pt x="816" y="278"/>
                  </a:lnTo>
                  <a:lnTo>
                    <a:pt x="820" y="282"/>
                  </a:lnTo>
                  <a:lnTo>
                    <a:pt x="823" y="282"/>
                  </a:lnTo>
                  <a:lnTo>
                    <a:pt x="827" y="282"/>
                  </a:lnTo>
                  <a:lnTo>
                    <a:pt x="831" y="282"/>
                  </a:lnTo>
                  <a:lnTo>
                    <a:pt x="835" y="282"/>
                  </a:lnTo>
                  <a:lnTo>
                    <a:pt x="838" y="282"/>
                  </a:lnTo>
                  <a:lnTo>
                    <a:pt x="842" y="282"/>
                  </a:lnTo>
                  <a:lnTo>
                    <a:pt x="846" y="282"/>
                  </a:lnTo>
                  <a:lnTo>
                    <a:pt x="850" y="282"/>
                  </a:lnTo>
                  <a:lnTo>
                    <a:pt x="853" y="282"/>
                  </a:lnTo>
                  <a:lnTo>
                    <a:pt x="853" y="285"/>
                  </a:lnTo>
                  <a:lnTo>
                    <a:pt x="850" y="285"/>
                  </a:lnTo>
                  <a:lnTo>
                    <a:pt x="846" y="289"/>
                  </a:lnTo>
                  <a:lnTo>
                    <a:pt x="842" y="289"/>
                  </a:lnTo>
                  <a:lnTo>
                    <a:pt x="842" y="293"/>
                  </a:lnTo>
                  <a:lnTo>
                    <a:pt x="838" y="293"/>
                  </a:lnTo>
                  <a:lnTo>
                    <a:pt x="838" y="297"/>
                  </a:lnTo>
                  <a:lnTo>
                    <a:pt x="835" y="297"/>
                  </a:lnTo>
                  <a:lnTo>
                    <a:pt x="835" y="300"/>
                  </a:lnTo>
                  <a:lnTo>
                    <a:pt x="831" y="300"/>
                  </a:lnTo>
                  <a:lnTo>
                    <a:pt x="827" y="300"/>
                  </a:lnTo>
                  <a:lnTo>
                    <a:pt x="823" y="300"/>
                  </a:lnTo>
                  <a:lnTo>
                    <a:pt x="820" y="300"/>
                  </a:lnTo>
                  <a:lnTo>
                    <a:pt x="816" y="300"/>
                  </a:lnTo>
                  <a:lnTo>
                    <a:pt x="816" y="297"/>
                  </a:lnTo>
                  <a:lnTo>
                    <a:pt x="816" y="300"/>
                  </a:lnTo>
                  <a:lnTo>
                    <a:pt x="820" y="300"/>
                  </a:lnTo>
                  <a:lnTo>
                    <a:pt x="816" y="300"/>
                  </a:lnTo>
                  <a:lnTo>
                    <a:pt x="812" y="300"/>
                  </a:lnTo>
                  <a:lnTo>
                    <a:pt x="808" y="300"/>
                  </a:lnTo>
                  <a:lnTo>
                    <a:pt x="808" y="297"/>
                  </a:lnTo>
                  <a:lnTo>
                    <a:pt x="805" y="297"/>
                  </a:lnTo>
                  <a:lnTo>
                    <a:pt x="801" y="300"/>
                  </a:lnTo>
                  <a:lnTo>
                    <a:pt x="805" y="300"/>
                  </a:lnTo>
                  <a:lnTo>
                    <a:pt x="808" y="300"/>
                  </a:lnTo>
                  <a:lnTo>
                    <a:pt x="805" y="300"/>
                  </a:lnTo>
                  <a:lnTo>
                    <a:pt x="801" y="300"/>
                  </a:lnTo>
                  <a:lnTo>
                    <a:pt x="805" y="304"/>
                  </a:lnTo>
                  <a:lnTo>
                    <a:pt x="801" y="308"/>
                  </a:lnTo>
                  <a:lnTo>
                    <a:pt x="797" y="308"/>
                  </a:lnTo>
                  <a:lnTo>
                    <a:pt x="797" y="304"/>
                  </a:lnTo>
                  <a:lnTo>
                    <a:pt x="793" y="304"/>
                  </a:lnTo>
                  <a:lnTo>
                    <a:pt x="793" y="308"/>
                  </a:lnTo>
                  <a:lnTo>
                    <a:pt x="793" y="304"/>
                  </a:lnTo>
                  <a:lnTo>
                    <a:pt x="797" y="308"/>
                  </a:lnTo>
                  <a:lnTo>
                    <a:pt x="793" y="308"/>
                  </a:lnTo>
                  <a:lnTo>
                    <a:pt x="789" y="308"/>
                  </a:lnTo>
                  <a:lnTo>
                    <a:pt x="786" y="308"/>
                  </a:lnTo>
                  <a:lnTo>
                    <a:pt x="782" y="308"/>
                  </a:lnTo>
                  <a:lnTo>
                    <a:pt x="782" y="304"/>
                  </a:lnTo>
                  <a:lnTo>
                    <a:pt x="778" y="304"/>
                  </a:lnTo>
                  <a:lnTo>
                    <a:pt x="774" y="304"/>
                  </a:lnTo>
                  <a:lnTo>
                    <a:pt x="771" y="304"/>
                  </a:lnTo>
                  <a:lnTo>
                    <a:pt x="767" y="304"/>
                  </a:lnTo>
                  <a:lnTo>
                    <a:pt x="763" y="304"/>
                  </a:lnTo>
                  <a:lnTo>
                    <a:pt x="759" y="300"/>
                  </a:lnTo>
                  <a:lnTo>
                    <a:pt x="752" y="300"/>
                  </a:lnTo>
                  <a:lnTo>
                    <a:pt x="748" y="300"/>
                  </a:lnTo>
                  <a:lnTo>
                    <a:pt x="744" y="297"/>
                  </a:lnTo>
                  <a:lnTo>
                    <a:pt x="748" y="300"/>
                  </a:lnTo>
                  <a:lnTo>
                    <a:pt x="744" y="300"/>
                  </a:lnTo>
                  <a:lnTo>
                    <a:pt x="748" y="304"/>
                  </a:lnTo>
                  <a:lnTo>
                    <a:pt x="752" y="304"/>
                  </a:lnTo>
                  <a:lnTo>
                    <a:pt x="748" y="300"/>
                  </a:lnTo>
                  <a:lnTo>
                    <a:pt x="752" y="300"/>
                  </a:lnTo>
                  <a:lnTo>
                    <a:pt x="756" y="304"/>
                  </a:lnTo>
                  <a:lnTo>
                    <a:pt x="759" y="304"/>
                  </a:lnTo>
                  <a:lnTo>
                    <a:pt x="763" y="304"/>
                  </a:lnTo>
                  <a:lnTo>
                    <a:pt x="767" y="304"/>
                  </a:lnTo>
                  <a:lnTo>
                    <a:pt x="771" y="304"/>
                  </a:lnTo>
                  <a:lnTo>
                    <a:pt x="771" y="308"/>
                  </a:lnTo>
                  <a:lnTo>
                    <a:pt x="767" y="308"/>
                  </a:lnTo>
                  <a:lnTo>
                    <a:pt x="763" y="308"/>
                  </a:lnTo>
                  <a:lnTo>
                    <a:pt x="767" y="308"/>
                  </a:lnTo>
                  <a:lnTo>
                    <a:pt x="771" y="308"/>
                  </a:lnTo>
                  <a:lnTo>
                    <a:pt x="774" y="304"/>
                  </a:lnTo>
                  <a:lnTo>
                    <a:pt x="778" y="304"/>
                  </a:lnTo>
                  <a:lnTo>
                    <a:pt x="778" y="308"/>
                  </a:lnTo>
                  <a:lnTo>
                    <a:pt x="782" y="308"/>
                  </a:lnTo>
                  <a:lnTo>
                    <a:pt x="786" y="308"/>
                  </a:lnTo>
                  <a:lnTo>
                    <a:pt x="789" y="308"/>
                  </a:lnTo>
                  <a:lnTo>
                    <a:pt x="789" y="312"/>
                  </a:lnTo>
                  <a:lnTo>
                    <a:pt x="793" y="312"/>
                  </a:lnTo>
                  <a:lnTo>
                    <a:pt x="793" y="316"/>
                  </a:lnTo>
                  <a:lnTo>
                    <a:pt x="793" y="319"/>
                  </a:lnTo>
                  <a:lnTo>
                    <a:pt x="789" y="319"/>
                  </a:lnTo>
                  <a:lnTo>
                    <a:pt x="789" y="316"/>
                  </a:lnTo>
                  <a:lnTo>
                    <a:pt x="789" y="319"/>
                  </a:lnTo>
                  <a:lnTo>
                    <a:pt x="786" y="319"/>
                  </a:lnTo>
                  <a:lnTo>
                    <a:pt x="782" y="319"/>
                  </a:lnTo>
                  <a:lnTo>
                    <a:pt x="778" y="319"/>
                  </a:lnTo>
                  <a:lnTo>
                    <a:pt x="774" y="319"/>
                  </a:lnTo>
                  <a:lnTo>
                    <a:pt x="771" y="319"/>
                  </a:lnTo>
                  <a:lnTo>
                    <a:pt x="767" y="319"/>
                  </a:lnTo>
                  <a:lnTo>
                    <a:pt x="771" y="323"/>
                  </a:lnTo>
                  <a:lnTo>
                    <a:pt x="774" y="323"/>
                  </a:lnTo>
                  <a:lnTo>
                    <a:pt x="771" y="323"/>
                  </a:lnTo>
                  <a:lnTo>
                    <a:pt x="767" y="323"/>
                  </a:lnTo>
                  <a:lnTo>
                    <a:pt x="763" y="323"/>
                  </a:lnTo>
                  <a:lnTo>
                    <a:pt x="763" y="327"/>
                  </a:lnTo>
                  <a:lnTo>
                    <a:pt x="759" y="327"/>
                  </a:lnTo>
                  <a:lnTo>
                    <a:pt x="763" y="327"/>
                  </a:lnTo>
                  <a:lnTo>
                    <a:pt x="763" y="331"/>
                  </a:lnTo>
                  <a:lnTo>
                    <a:pt x="767" y="331"/>
                  </a:lnTo>
                  <a:lnTo>
                    <a:pt x="763" y="331"/>
                  </a:lnTo>
                  <a:lnTo>
                    <a:pt x="763" y="327"/>
                  </a:lnTo>
                  <a:lnTo>
                    <a:pt x="759" y="327"/>
                  </a:lnTo>
                  <a:lnTo>
                    <a:pt x="756" y="327"/>
                  </a:lnTo>
                  <a:lnTo>
                    <a:pt x="759" y="327"/>
                  </a:lnTo>
                  <a:lnTo>
                    <a:pt x="759" y="331"/>
                  </a:lnTo>
                  <a:lnTo>
                    <a:pt x="756" y="331"/>
                  </a:lnTo>
                  <a:lnTo>
                    <a:pt x="759" y="331"/>
                  </a:lnTo>
                  <a:lnTo>
                    <a:pt x="756" y="331"/>
                  </a:lnTo>
                  <a:lnTo>
                    <a:pt x="752" y="331"/>
                  </a:lnTo>
                  <a:lnTo>
                    <a:pt x="752" y="334"/>
                  </a:lnTo>
                  <a:lnTo>
                    <a:pt x="748" y="334"/>
                  </a:lnTo>
                  <a:lnTo>
                    <a:pt x="752" y="334"/>
                  </a:lnTo>
                  <a:lnTo>
                    <a:pt x="752" y="338"/>
                  </a:lnTo>
                  <a:lnTo>
                    <a:pt x="748" y="338"/>
                  </a:lnTo>
                  <a:lnTo>
                    <a:pt x="744" y="338"/>
                  </a:lnTo>
                  <a:lnTo>
                    <a:pt x="741" y="342"/>
                  </a:lnTo>
                  <a:lnTo>
                    <a:pt x="744" y="342"/>
                  </a:lnTo>
                  <a:lnTo>
                    <a:pt x="741" y="342"/>
                  </a:lnTo>
                  <a:lnTo>
                    <a:pt x="741" y="346"/>
                  </a:lnTo>
                  <a:lnTo>
                    <a:pt x="737" y="349"/>
                  </a:lnTo>
                  <a:lnTo>
                    <a:pt x="733" y="353"/>
                  </a:lnTo>
                  <a:lnTo>
                    <a:pt x="733" y="357"/>
                  </a:lnTo>
                  <a:lnTo>
                    <a:pt x="729" y="357"/>
                  </a:lnTo>
                  <a:lnTo>
                    <a:pt x="733" y="357"/>
                  </a:lnTo>
                  <a:lnTo>
                    <a:pt x="729" y="361"/>
                  </a:lnTo>
                  <a:lnTo>
                    <a:pt x="729" y="364"/>
                  </a:lnTo>
                  <a:lnTo>
                    <a:pt x="729" y="368"/>
                  </a:lnTo>
                  <a:lnTo>
                    <a:pt x="729" y="372"/>
                  </a:lnTo>
                  <a:lnTo>
                    <a:pt x="729" y="376"/>
                  </a:lnTo>
                  <a:lnTo>
                    <a:pt x="729" y="379"/>
                  </a:lnTo>
                  <a:lnTo>
                    <a:pt x="733" y="383"/>
                  </a:lnTo>
                  <a:lnTo>
                    <a:pt x="737" y="383"/>
                  </a:lnTo>
                  <a:lnTo>
                    <a:pt x="737" y="387"/>
                  </a:lnTo>
                  <a:lnTo>
                    <a:pt x="737" y="391"/>
                  </a:lnTo>
                  <a:lnTo>
                    <a:pt x="737" y="387"/>
                  </a:lnTo>
                  <a:lnTo>
                    <a:pt x="741" y="383"/>
                  </a:lnTo>
                  <a:lnTo>
                    <a:pt x="744" y="383"/>
                  </a:lnTo>
                  <a:lnTo>
                    <a:pt x="748" y="383"/>
                  </a:lnTo>
                  <a:lnTo>
                    <a:pt x="752" y="383"/>
                  </a:lnTo>
                  <a:lnTo>
                    <a:pt x="756" y="383"/>
                  </a:lnTo>
                  <a:lnTo>
                    <a:pt x="756" y="387"/>
                  </a:lnTo>
                  <a:lnTo>
                    <a:pt x="756" y="391"/>
                  </a:lnTo>
                  <a:lnTo>
                    <a:pt x="759" y="391"/>
                  </a:lnTo>
                  <a:lnTo>
                    <a:pt x="759" y="394"/>
                  </a:lnTo>
                  <a:lnTo>
                    <a:pt x="759" y="398"/>
                  </a:lnTo>
                  <a:lnTo>
                    <a:pt x="763" y="398"/>
                  </a:lnTo>
                  <a:lnTo>
                    <a:pt x="763" y="402"/>
                  </a:lnTo>
                  <a:lnTo>
                    <a:pt x="767" y="406"/>
                  </a:lnTo>
                  <a:lnTo>
                    <a:pt x="763" y="409"/>
                  </a:lnTo>
                  <a:lnTo>
                    <a:pt x="763" y="413"/>
                  </a:lnTo>
                  <a:lnTo>
                    <a:pt x="759" y="413"/>
                  </a:lnTo>
                  <a:lnTo>
                    <a:pt x="763" y="413"/>
                  </a:lnTo>
                  <a:lnTo>
                    <a:pt x="763" y="409"/>
                  </a:lnTo>
                  <a:lnTo>
                    <a:pt x="767" y="409"/>
                  </a:lnTo>
                  <a:lnTo>
                    <a:pt x="771" y="409"/>
                  </a:lnTo>
                  <a:lnTo>
                    <a:pt x="767" y="409"/>
                  </a:lnTo>
                  <a:lnTo>
                    <a:pt x="767" y="413"/>
                  </a:lnTo>
                  <a:lnTo>
                    <a:pt x="767" y="409"/>
                  </a:lnTo>
                  <a:lnTo>
                    <a:pt x="771" y="409"/>
                  </a:lnTo>
                  <a:lnTo>
                    <a:pt x="774" y="409"/>
                  </a:lnTo>
                  <a:lnTo>
                    <a:pt x="786" y="406"/>
                  </a:lnTo>
                  <a:lnTo>
                    <a:pt x="789" y="406"/>
                  </a:lnTo>
                  <a:lnTo>
                    <a:pt x="793" y="406"/>
                  </a:lnTo>
                  <a:lnTo>
                    <a:pt x="797" y="406"/>
                  </a:lnTo>
                  <a:lnTo>
                    <a:pt x="797" y="409"/>
                  </a:lnTo>
                  <a:lnTo>
                    <a:pt x="801" y="409"/>
                  </a:lnTo>
                  <a:lnTo>
                    <a:pt x="805" y="409"/>
                  </a:lnTo>
                  <a:lnTo>
                    <a:pt x="808" y="409"/>
                  </a:lnTo>
                  <a:lnTo>
                    <a:pt x="808" y="413"/>
                  </a:lnTo>
                  <a:lnTo>
                    <a:pt x="812" y="413"/>
                  </a:lnTo>
                  <a:lnTo>
                    <a:pt x="820" y="413"/>
                  </a:lnTo>
                  <a:lnTo>
                    <a:pt x="823" y="413"/>
                  </a:lnTo>
                  <a:lnTo>
                    <a:pt x="823" y="417"/>
                  </a:lnTo>
                  <a:lnTo>
                    <a:pt x="827" y="417"/>
                  </a:lnTo>
                  <a:lnTo>
                    <a:pt x="831" y="417"/>
                  </a:lnTo>
                  <a:lnTo>
                    <a:pt x="835" y="421"/>
                  </a:lnTo>
                  <a:lnTo>
                    <a:pt x="838" y="421"/>
                  </a:lnTo>
                  <a:lnTo>
                    <a:pt x="838" y="425"/>
                  </a:lnTo>
                  <a:lnTo>
                    <a:pt x="842" y="425"/>
                  </a:lnTo>
                  <a:lnTo>
                    <a:pt x="846" y="428"/>
                  </a:lnTo>
                  <a:lnTo>
                    <a:pt x="850" y="428"/>
                  </a:lnTo>
                  <a:lnTo>
                    <a:pt x="853" y="428"/>
                  </a:lnTo>
                  <a:lnTo>
                    <a:pt x="857" y="428"/>
                  </a:lnTo>
                  <a:lnTo>
                    <a:pt x="861" y="428"/>
                  </a:lnTo>
                  <a:lnTo>
                    <a:pt x="861" y="432"/>
                  </a:lnTo>
                  <a:lnTo>
                    <a:pt x="865" y="432"/>
                  </a:lnTo>
                  <a:lnTo>
                    <a:pt x="868" y="432"/>
                  </a:lnTo>
                  <a:lnTo>
                    <a:pt x="872" y="432"/>
                  </a:lnTo>
                  <a:lnTo>
                    <a:pt x="876" y="436"/>
                  </a:lnTo>
                  <a:lnTo>
                    <a:pt x="880" y="436"/>
                  </a:lnTo>
                  <a:lnTo>
                    <a:pt x="880" y="440"/>
                  </a:lnTo>
                  <a:lnTo>
                    <a:pt x="876" y="440"/>
                  </a:lnTo>
                  <a:lnTo>
                    <a:pt x="876" y="443"/>
                  </a:lnTo>
                  <a:lnTo>
                    <a:pt x="876" y="440"/>
                  </a:lnTo>
                  <a:lnTo>
                    <a:pt x="880" y="440"/>
                  </a:lnTo>
                  <a:lnTo>
                    <a:pt x="883" y="440"/>
                  </a:lnTo>
                  <a:lnTo>
                    <a:pt x="887" y="440"/>
                  </a:lnTo>
                  <a:lnTo>
                    <a:pt x="891" y="440"/>
                  </a:lnTo>
                  <a:lnTo>
                    <a:pt x="895" y="440"/>
                  </a:lnTo>
                  <a:lnTo>
                    <a:pt x="898" y="440"/>
                  </a:lnTo>
                  <a:lnTo>
                    <a:pt x="898" y="436"/>
                  </a:lnTo>
                  <a:lnTo>
                    <a:pt x="902" y="440"/>
                  </a:lnTo>
                  <a:lnTo>
                    <a:pt x="906" y="440"/>
                  </a:lnTo>
                  <a:lnTo>
                    <a:pt x="902" y="440"/>
                  </a:lnTo>
                  <a:lnTo>
                    <a:pt x="906" y="440"/>
                  </a:lnTo>
                  <a:lnTo>
                    <a:pt x="910" y="440"/>
                  </a:lnTo>
                  <a:lnTo>
                    <a:pt x="914" y="440"/>
                  </a:lnTo>
                  <a:lnTo>
                    <a:pt x="917" y="440"/>
                  </a:lnTo>
                  <a:lnTo>
                    <a:pt x="921" y="440"/>
                  </a:lnTo>
                  <a:lnTo>
                    <a:pt x="925" y="440"/>
                  </a:lnTo>
                  <a:lnTo>
                    <a:pt x="925" y="443"/>
                  </a:lnTo>
                  <a:lnTo>
                    <a:pt x="925" y="447"/>
                  </a:lnTo>
                  <a:lnTo>
                    <a:pt x="925" y="451"/>
                  </a:lnTo>
                  <a:lnTo>
                    <a:pt x="925" y="455"/>
                  </a:lnTo>
                  <a:lnTo>
                    <a:pt x="925" y="458"/>
                  </a:lnTo>
                  <a:lnTo>
                    <a:pt x="929" y="458"/>
                  </a:lnTo>
                  <a:lnTo>
                    <a:pt x="929" y="462"/>
                  </a:lnTo>
                  <a:lnTo>
                    <a:pt x="925" y="466"/>
                  </a:lnTo>
                  <a:lnTo>
                    <a:pt x="929" y="466"/>
                  </a:lnTo>
                  <a:lnTo>
                    <a:pt x="929" y="470"/>
                  </a:lnTo>
                  <a:lnTo>
                    <a:pt x="925" y="470"/>
                  </a:lnTo>
                  <a:lnTo>
                    <a:pt x="925" y="473"/>
                  </a:lnTo>
                  <a:lnTo>
                    <a:pt x="929" y="473"/>
                  </a:lnTo>
                  <a:lnTo>
                    <a:pt x="929" y="477"/>
                  </a:lnTo>
                  <a:lnTo>
                    <a:pt x="932" y="477"/>
                  </a:lnTo>
                  <a:lnTo>
                    <a:pt x="936" y="481"/>
                  </a:lnTo>
                  <a:lnTo>
                    <a:pt x="936" y="485"/>
                  </a:lnTo>
                  <a:lnTo>
                    <a:pt x="932" y="485"/>
                  </a:lnTo>
                  <a:lnTo>
                    <a:pt x="932" y="488"/>
                  </a:lnTo>
                  <a:lnTo>
                    <a:pt x="932" y="485"/>
                  </a:lnTo>
                  <a:lnTo>
                    <a:pt x="936" y="485"/>
                  </a:lnTo>
                  <a:lnTo>
                    <a:pt x="940" y="485"/>
                  </a:lnTo>
                  <a:lnTo>
                    <a:pt x="940" y="488"/>
                  </a:lnTo>
                  <a:lnTo>
                    <a:pt x="944" y="488"/>
                  </a:lnTo>
                  <a:lnTo>
                    <a:pt x="947" y="488"/>
                  </a:lnTo>
                  <a:lnTo>
                    <a:pt x="947" y="492"/>
                  </a:lnTo>
                  <a:lnTo>
                    <a:pt x="951" y="492"/>
                  </a:lnTo>
                  <a:lnTo>
                    <a:pt x="951" y="496"/>
                  </a:lnTo>
                  <a:lnTo>
                    <a:pt x="955" y="496"/>
                  </a:lnTo>
                  <a:lnTo>
                    <a:pt x="955" y="500"/>
                  </a:lnTo>
                  <a:lnTo>
                    <a:pt x="951" y="500"/>
                  </a:lnTo>
                  <a:lnTo>
                    <a:pt x="947" y="503"/>
                  </a:lnTo>
                  <a:lnTo>
                    <a:pt x="951" y="503"/>
                  </a:lnTo>
                  <a:lnTo>
                    <a:pt x="951" y="500"/>
                  </a:lnTo>
                  <a:lnTo>
                    <a:pt x="955" y="500"/>
                  </a:lnTo>
                  <a:lnTo>
                    <a:pt x="959" y="500"/>
                  </a:lnTo>
                  <a:lnTo>
                    <a:pt x="962" y="500"/>
                  </a:lnTo>
                  <a:lnTo>
                    <a:pt x="966" y="503"/>
                  </a:lnTo>
                  <a:lnTo>
                    <a:pt x="970" y="507"/>
                  </a:lnTo>
                  <a:lnTo>
                    <a:pt x="970" y="511"/>
                  </a:lnTo>
                  <a:lnTo>
                    <a:pt x="974" y="507"/>
                  </a:lnTo>
                  <a:lnTo>
                    <a:pt x="970" y="507"/>
                  </a:lnTo>
                  <a:lnTo>
                    <a:pt x="970" y="503"/>
                  </a:lnTo>
                  <a:lnTo>
                    <a:pt x="966" y="503"/>
                  </a:lnTo>
                  <a:lnTo>
                    <a:pt x="966" y="500"/>
                  </a:lnTo>
                  <a:lnTo>
                    <a:pt x="970" y="500"/>
                  </a:lnTo>
                  <a:lnTo>
                    <a:pt x="970" y="496"/>
                  </a:lnTo>
                  <a:lnTo>
                    <a:pt x="974" y="496"/>
                  </a:lnTo>
                  <a:lnTo>
                    <a:pt x="977" y="496"/>
                  </a:lnTo>
                  <a:lnTo>
                    <a:pt x="977" y="500"/>
                  </a:lnTo>
                  <a:lnTo>
                    <a:pt x="977" y="503"/>
                  </a:lnTo>
                  <a:lnTo>
                    <a:pt x="981" y="503"/>
                  </a:lnTo>
                  <a:lnTo>
                    <a:pt x="977" y="503"/>
                  </a:lnTo>
                  <a:lnTo>
                    <a:pt x="977" y="500"/>
                  </a:lnTo>
                  <a:lnTo>
                    <a:pt x="981" y="500"/>
                  </a:lnTo>
                  <a:lnTo>
                    <a:pt x="981" y="496"/>
                  </a:lnTo>
                  <a:lnTo>
                    <a:pt x="977" y="496"/>
                  </a:lnTo>
                  <a:lnTo>
                    <a:pt x="977" y="492"/>
                  </a:lnTo>
                  <a:lnTo>
                    <a:pt x="981" y="492"/>
                  </a:lnTo>
                  <a:lnTo>
                    <a:pt x="977" y="492"/>
                  </a:lnTo>
                  <a:lnTo>
                    <a:pt x="981" y="492"/>
                  </a:lnTo>
                  <a:lnTo>
                    <a:pt x="981" y="488"/>
                  </a:lnTo>
                  <a:lnTo>
                    <a:pt x="985" y="488"/>
                  </a:lnTo>
                  <a:lnTo>
                    <a:pt x="985" y="485"/>
                  </a:lnTo>
                  <a:lnTo>
                    <a:pt x="985" y="481"/>
                  </a:lnTo>
                  <a:lnTo>
                    <a:pt x="981" y="481"/>
                  </a:lnTo>
                  <a:lnTo>
                    <a:pt x="981" y="477"/>
                  </a:lnTo>
                  <a:lnTo>
                    <a:pt x="977" y="477"/>
                  </a:lnTo>
                  <a:lnTo>
                    <a:pt x="981" y="473"/>
                  </a:lnTo>
                  <a:lnTo>
                    <a:pt x="977" y="473"/>
                  </a:lnTo>
                  <a:lnTo>
                    <a:pt x="977" y="470"/>
                  </a:lnTo>
                  <a:lnTo>
                    <a:pt x="977" y="466"/>
                  </a:lnTo>
                  <a:lnTo>
                    <a:pt x="974" y="466"/>
                  </a:lnTo>
                  <a:lnTo>
                    <a:pt x="977" y="466"/>
                  </a:lnTo>
                  <a:lnTo>
                    <a:pt x="977" y="462"/>
                  </a:lnTo>
                  <a:lnTo>
                    <a:pt x="974" y="462"/>
                  </a:lnTo>
                  <a:lnTo>
                    <a:pt x="977" y="462"/>
                  </a:lnTo>
                  <a:lnTo>
                    <a:pt x="977" y="458"/>
                  </a:lnTo>
                  <a:lnTo>
                    <a:pt x="974" y="458"/>
                  </a:lnTo>
                  <a:lnTo>
                    <a:pt x="974" y="455"/>
                  </a:lnTo>
                  <a:lnTo>
                    <a:pt x="977" y="455"/>
                  </a:lnTo>
                  <a:lnTo>
                    <a:pt x="974" y="455"/>
                  </a:lnTo>
                  <a:lnTo>
                    <a:pt x="970" y="455"/>
                  </a:lnTo>
                  <a:lnTo>
                    <a:pt x="970" y="451"/>
                  </a:lnTo>
                  <a:lnTo>
                    <a:pt x="970" y="447"/>
                  </a:lnTo>
                  <a:lnTo>
                    <a:pt x="966" y="447"/>
                  </a:lnTo>
                  <a:lnTo>
                    <a:pt x="970" y="447"/>
                  </a:lnTo>
                  <a:lnTo>
                    <a:pt x="974" y="447"/>
                  </a:lnTo>
                  <a:lnTo>
                    <a:pt x="977" y="443"/>
                  </a:lnTo>
                  <a:lnTo>
                    <a:pt x="981" y="443"/>
                  </a:lnTo>
                  <a:lnTo>
                    <a:pt x="985" y="443"/>
                  </a:lnTo>
                  <a:lnTo>
                    <a:pt x="989" y="443"/>
                  </a:lnTo>
                  <a:lnTo>
                    <a:pt x="989" y="440"/>
                  </a:lnTo>
                  <a:lnTo>
                    <a:pt x="992" y="440"/>
                  </a:lnTo>
                  <a:lnTo>
                    <a:pt x="996" y="440"/>
                  </a:lnTo>
                  <a:lnTo>
                    <a:pt x="996" y="436"/>
                  </a:lnTo>
                  <a:lnTo>
                    <a:pt x="1000" y="436"/>
                  </a:lnTo>
                  <a:lnTo>
                    <a:pt x="1004" y="436"/>
                  </a:lnTo>
                  <a:lnTo>
                    <a:pt x="1004" y="432"/>
                  </a:lnTo>
                  <a:lnTo>
                    <a:pt x="1007" y="432"/>
                  </a:lnTo>
                  <a:lnTo>
                    <a:pt x="1007" y="428"/>
                  </a:lnTo>
                  <a:lnTo>
                    <a:pt x="1011" y="428"/>
                  </a:lnTo>
                  <a:lnTo>
                    <a:pt x="1015" y="428"/>
                  </a:lnTo>
                  <a:lnTo>
                    <a:pt x="1015" y="425"/>
                  </a:lnTo>
                  <a:lnTo>
                    <a:pt x="1015" y="421"/>
                  </a:lnTo>
                  <a:lnTo>
                    <a:pt x="1015" y="417"/>
                  </a:lnTo>
                  <a:lnTo>
                    <a:pt x="1015" y="413"/>
                  </a:lnTo>
                  <a:lnTo>
                    <a:pt x="1015" y="409"/>
                  </a:lnTo>
                  <a:lnTo>
                    <a:pt x="1015" y="406"/>
                  </a:lnTo>
                  <a:lnTo>
                    <a:pt x="1011" y="402"/>
                  </a:lnTo>
                  <a:lnTo>
                    <a:pt x="1011" y="398"/>
                  </a:lnTo>
                  <a:lnTo>
                    <a:pt x="1007" y="394"/>
                  </a:lnTo>
                  <a:lnTo>
                    <a:pt x="1004" y="394"/>
                  </a:lnTo>
                  <a:lnTo>
                    <a:pt x="1000" y="394"/>
                  </a:lnTo>
                  <a:lnTo>
                    <a:pt x="1000" y="391"/>
                  </a:lnTo>
                  <a:lnTo>
                    <a:pt x="996" y="391"/>
                  </a:lnTo>
                  <a:lnTo>
                    <a:pt x="992" y="391"/>
                  </a:lnTo>
                  <a:lnTo>
                    <a:pt x="992" y="387"/>
                  </a:lnTo>
                  <a:lnTo>
                    <a:pt x="989" y="387"/>
                  </a:lnTo>
                  <a:lnTo>
                    <a:pt x="985" y="387"/>
                  </a:lnTo>
                  <a:lnTo>
                    <a:pt x="989" y="387"/>
                  </a:lnTo>
                  <a:lnTo>
                    <a:pt x="985" y="387"/>
                  </a:lnTo>
                  <a:lnTo>
                    <a:pt x="985" y="383"/>
                  </a:lnTo>
                  <a:lnTo>
                    <a:pt x="985" y="379"/>
                  </a:lnTo>
                  <a:lnTo>
                    <a:pt x="989" y="379"/>
                  </a:lnTo>
                  <a:lnTo>
                    <a:pt x="992" y="379"/>
                  </a:lnTo>
                  <a:lnTo>
                    <a:pt x="992" y="376"/>
                  </a:lnTo>
                  <a:lnTo>
                    <a:pt x="996" y="376"/>
                  </a:lnTo>
                  <a:lnTo>
                    <a:pt x="996" y="372"/>
                  </a:lnTo>
                  <a:lnTo>
                    <a:pt x="992" y="372"/>
                  </a:lnTo>
                  <a:lnTo>
                    <a:pt x="996" y="372"/>
                  </a:lnTo>
                  <a:lnTo>
                    <a:pt x="996" y="368"/>
                  </a:lnTo>
                  <a:lnTo>
                    <a:pt x="1000" y="368"/>
                  </a:lnTo>
                  <a:lnTo>
                    <a:pt x="1000" y="372"/>
                  </a:lnTo>
                  <a:lnTo>
                    <a:pt x="1004" y="372"/>
                  </a:lnTo>
                  <a:lnTo>
                    <a:pt x="1000" y="368"/>
                  </a:lnTo>
                  <a:lnTo>
                    <a:pt x="1004" y="368"/>
                  </a:lnTo>
                  <a:lnTo>
                    <a:pt x="1004" y="364"/>
                  </a:lnTo>
                  <a:lnTo>
                    <a:pt x="1007" y="364"/>
                  </a:lnTo>
                  <a:lnTo>
                    <a:pt x="1011" y="361"/>
                  </a:lnTo>
                  <a:lnTo>
                    <a:pt x="1007" y="361"/>
                  </a:lnTo>
                  <a:lnTo>
                    <a:pt x="1004" y="361"/>
                  </a:lnTo>
                  <a:lnTo>
                    <a:pt x="1004" y="364"/>
                  </a:lnTo>
                  <a:lnTo>
                    <a:pt x="1000" y="364"/>
                  </a:lnTo>
                  <a:lnTo>
                    <a:pt x="1000" y="361"/>
                  </a:lnTo>
                  <a:lnTo>
                    <a:pt x="1000" y="357"/>
                  </a:lnTo>
                  <a:lnTo>
                    <a:pt x="996" y="357"/>
                  </a:lnTo>
                  <a:lnTo>
                    <a:pt x="1000" y="357"/>
                  </a:lnTo>
                  <a:lnTo>
                    <a:pt x="1004" y="357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996" y="357"/>
                  </a:lnTo>
                  <a:lnTo>
                    <a:pt x="996" y="353"/>
                  </a:lnTo>
                  <a:lnTo>
                    <a:pt x="1000" y="353"/>
                  </a:lnTo>
                  <a:lnTo>
                    <a:pt x="1000" y="349"/>
                  </a:lnTo>
                  <a:lnTo>
                    <a:pt x="996" y="349"/>
                  </a:lnTo>
                  <a:lnTo>
                    <a:pt x="996" y="353"/>
                  </a:lnTo>
                  <a:lnTo>
                    <a:pt x="992" y="353"/>
                  </a:lnTo>
                  <a:lnTo>
                    <a:pt x="996" y="349"/>
                  </a:lnTo>
                  <a:lnTo>
                    <a:pt x="992" y="349"/>
                  </a:lnTo>
                  <a:lnTo>
                    <a:pt x="989" y="353"/>
                  </a:lnTo>
                  <a:lnTo>
                    <a:pt x="989" y="349"/>
                  </a:lnTo>
                  <a:lnTo>
                    <a:pt x="992" y="349"/>
                  </a:lnTo>
                  <a:lnTo>
                    <a:pt x="996" y="346"/>
                  </a:lnTo>
                  <a:lnTo>
                    <a:pt x="996" y="342"/>
                  </a:lnTo>
                  <a:lnTo>
                    <a:pt x="1000" y="342"/>
                  </a:lnTo>
                  <a:lnTo>
                    <a:pt x="1000" y="338"/>
                  </a:lnTo>
                  <a:lnTo>
                    <a:pt x="996" y="338"/>
                  </a:lnTo>
                  <a:lnTo>
                    <a:pt x="992" y="338"/>
                  </a:lnTo>
                  <a:lnTo>
                    <a:pt x="992" y="334"/>
                  </a:lnTo>
                  <a:lnTo>
                    <a:pt x="992" y="331"/>
                  </a:lnTo>
                  <a:lnTo>
                    <a:pt x="989" y="331"/>
                  </a:lnTo>
                  <a:lnTo>
                    <a:pt x="989" y="327"/>
                  </a:lnTo>
                  <a:lnTo>
                    <a:pt x="992" y="327"/>
                  </a:lnTo>
                  <a:lnTo>
                    <a:pt x="996" y="323"/>
                  </a:lnTo>
                  <a:lnTo>
                    <a:pt x="1000" y="323"/>
                  </a:lnTo>
                  <a:lnTo>
                    <a:pt x="1004" y="323"/>
                  </a:lnTo>
                  <a:lnTo>
                    <a:pt x="1007" y="323"/>
                  </a:lnTo>
                  <a:lnTo>
                    <a:pt x="1011" y="323"/>
                  </a:lnTo>
                  <a:lnTo>
                    <a:pt x="1015" y="323"/>
                  </a:lnTo>
                  <a:lnTo>
                    <a:pt x="1015" y="327"/>
                  </a:lnTo>
                  <a:lnTo>
                    <a:pt x="1019" y="327"/>
                  </a:lnTo>
                  <a:lnTo>
                    <a:pt x="1022" y="327"/>
                  </a:lnTo>
                  <a:lnTo>
                    <a:pt x="1030" y="327"/>
                  </a:lnTo>
                  <a:lnTo>
                    <a:pt x="1026" y="331"/>
                  </a:lnTo>
                  <a:lnTo>
                    <a:pt x="1030" y="331"/>
                  </a:lnTo>
                  <a:lnTo>
                    <a:pt x="1030" y="327"/>
                  </a:lnTo>
                  <a:lnTo>
                    <a:pt x="1034" y="327"/>
                  </a:lnTo>
                  <a:lnTo>
                    <a:pt x="1038" y="327"/>
                  </a:lnTo>
                  <a:lnTo>
                    <a:pt x="1041" y="327"/>
                  </a:lnTo>
                  <a:lnTo>
                    <a:pt x="1045" y="331"/>
                  </a:lnTo>
                  <a:lnTo>
                    <a:pt x="1049" y="331"/>
                  </a:lnTo>
                  <a:lnTo>
                    <a:pt x="1045" y="331"/>
                  </a:lnTo>
                  <a:lnTo>
                    <a:pt x="1045" y="327"/>
                  </a:lnTo>
                  <a:lnTo>
                    <a:pt x="1049" y="327"/>
                  </a:lnTo>
                  <a:lnTo>
                    <a:pt x="1053" y="327"/>
                  </a:lnTo>
                  <a:lnTo>
                    <a:pt x="1056" y="327"/>
                  </a:lnTo>
                  <a:lnTo>
                    <a:pt x="1060" y="327"/>
                  </a:lnTo>
                  <a:lnTo>
                    <a:pt x="1060" y="323"/>
                  </a:lnTo>
                  <a:lnTo>
                    <a:pt x="1064" y="327"/>
                  </a:lnTo>
                  <a:lnTo>
                    <a:pt x="1068" y="327"/>
                  </a:lnTo>
                  <a:lnTo>
                    <a:pt x="1068" y="331"/>
                  </a:lnTo>
                  <a:lnTo>
                    <a:pt x="1071" y="331"/>
                  </a:lnTo>
                  <a:lnTo>
                    <a:pt x="1075" y="331"/>
                  </a:lnTo>
                  <a:lnTo>
                    <a:pt x="1079" y="331"/>
                  </a:lnTo>
                  <a:lnTo>
                    <a:pt x="1079" y="334"/>
                  </a:lnTo>
                  <a:lnTo>
                    <a:pt x="1075" y="334"/>
                  </a:lnTo>
                  <a:lnTo>
                    <a:pt x="1079" y="334"/>
                  </a:lnTo>
                  <a:lnTo>
                    <a:pt x="1083" y="334"/>
                  </a:lnTo>
                  <a:lnTo>
                    <a:pt x="1086" y="338"/>
                  </a:lnTo>
                  <a:lnTo>
                    <a:pt x="1083" y="338"/>
                  </a:lnTo>
                  <a:lnTo>
                    <a:pt x="1086" y="338"/>
                  </a:lnTo>
                  <a:lnTo>
                    <a:pt x="1090" y="338"/>
                  </a:lnTo>
                  <a:lnTo>
                    <a:pt x="1094" y="338"/>
                  </a:lnTo>
                  <a:lnTo>
                    <a:pt x="1090" y="338"/>
                  </a:lnTo>
                  <a:lnTo>
                    <a:pt x="1090" y="342"/>
                  </a:lnTo>
                  <a:lnTo>
                    <a:pt x="1094" y="342"/>
                  </a:lnTo>
                  <a:lnTo>
                    <a:pt x="1094" y="346"/>
                  </a:lnTo>
                  <a:lnTo>
                    <a:pt x="1098" y="346"/>
                  </a:lnTo>
                  <a:lnTo>
                    <a:pt x="1101" y="346"/>
                  </a:lnTo>
                  <a:lnTo>
                    <a:pt x="1105" y="346"/>
                  </a:lnTo>
                  <a:lnTo>
                    <a:pt x="1109" y="346"/>
                  </a:lnTo>
                  <a:lnTo>
                    <a:pt x="1109" y="349"/>
                  </a:lnTo>
                  <a:lnTo>
                    <a:pt x="1109" y="346"/>
                  </a:lnTo>
                  <a:lnTo>
                    <a:pt x="1113" y="346"/>
                  </a:lnTo>
                  <a:lnTo>
                    <a:pt x="1116" y="346"/>
                  </a:lnTo>
                  <a:lnTo>
                    <a:pt x="1116" y="349"/>
                  </a:lnTo>
                  <a:lnTo>
                    <a:pt x="1120" y="349"/>
                  </a:lnTo>
                  <a:lnTo>
                    <a:pt x="1124" y="349"/>
                  </a:lnTo>
                  <a:lnTo>
                    <a:pt x="1124" y="346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8" y="353"/>
                  </a:lnTo>
                  <a:lnTo>
                    <a:pt x="1124" y="353"/>
                  </a:lnTo>
                  <a:lnTo>
                    <a:pt x="1124" y="357"/>
                  </a:lnTo>
                  <a:lnTo>
                    <a:pt x="1120" y="357"/>
                  </a:lnTo>
                  <a:lnTo>
                    <a:pt x="1124" y="357"/>
                  </a:lnTo>
                  <a:lnTo>
                    <a:pt x="1124" y="361"/>
                  </a:lnTo>
                  <a:lnTo>
                    <a:pt x="1124" y="364"/>
                  </a:lnTo>
                  <a:lnTo>
                    <a:pt x="1120" y="364"/>
                  </a:lnTo>
                  <a:lnTo>
                    <a:pt x="1116" y="364"/>
                  </a:lnTo>
                  <a:lnTo>
                    <a:pt x="1113" y="364"/>
                  </a:lnTo>
                  <a:lnTo>
                    <a:pt x="1109" y="364"/>
                  </a:lnTo>
                  <a:lnTo>
                    <a:pt x="1105" y="364"/>
                  </a:lnTo>
                  <a:lnTo>
                    <a:pt x="1109" y="364"/>
                  </a:lnTo>
                  <a:lnTo>
                    <a:pt x="1113" y="364"/>
                  </a:lnTo>
                  <a:lnTo>
                    <a:pt x="1116" y="364"/>
                  </a:lnTo>
                  <a:lnTo>
                    <a:pt x="1120" y="364"/>
                  </a:lnTo>
                  <a:lnTo>
                    <a:pt x="1124" y="364"/>
                  </a:lnTo>
                  <a:lnTo>
                    <a:pt x="1124" y="368"/>
                  </a:lnTo>
                  <a:lnTo>
                    <a:pt x="1128" y="368"/>
                  </a:lnTo>
                  <a:lnTo>
                    <a:pt x="1124" y="372"/>
                  </a:lnTo>
                  <a:lnTo>
                    <a:pt x="1124" y="376"/>
                  </a:lnTo>
                  <a:lnTo>
                    <a:pt x="1128" y="376"/>
                  </a:lnTo>
                  <a:lnTo>
                    <a:pt x="1131" y="376"/>
                  </a:lnTo>
                  <a:lnTo>
                    <a:pt x="1128" y="376"/>
                  </a:lnTo>
                  <a:lnTo>
                    <a:pt x="1128" y="379"/>
                  </a:lnTo>
                  <a:lnTo>
                    <a:pt x="1128" y="376"/>
                  </a:lnTo>
                  <a:lnTo>
                    <a:pt x="1128" y="379"/>
                  </a:lnTo>
                  <a:lnTo>
                    <a:pt x="1128" y="383"/>
                  </a:lnTo>
                  <a:lnTo>
                    <a:pt x="1124" y="383"/>
                  </a:lnTo>
                  <a:lnTo>
                    <a:pt x="1124" y="379"/>
                  </a:lnTo>
                  <a:lnTo>
                    <a:pt x="1120" y="379"/>
                  </a:lnTo>
                  <a:lnTo>
                    <a:pt x="1120" y="383"/>
                  </a:lnTo>
                  <a:lnTo>
                    <a:pt x="1116" y="383"/>
                  </a:lnTo>
                  <a:lnTo>
                    <a:pt x="1120" y="383"/>
                  </a:lnTo>
                  <a:lnTo>
                    <a:pt x="1120" y="387"/>
                  </a:lnTo>
                  <a:lnTo>
                    <a:pt x="1124" y="383"/>
                  </a:lnTo>
                  <a:lnTo>
                    <a:pt x="1128" y="383"/>
                  </a:lnTo>
                  <a:lnTo>
                    <a:pt x="1131" y="379"/>
                  </a:lnTo>
                  <a:lnTo>
                    <a:pt x="1135" y="379"/>
                  </a:lnTo>
                  <a:lnTo>
                    <a:pt x="1139" y="379"/>
                  </a:lnTo>
                  <a:lnTo>
                    <a:pt x="1143" y="383"/>
                  </a:lnTo>
                  <a:lnTo>
                    <a:pt x="1146" y="387"/>
                  </a:lnTo>
                  <a:lnTo>
                    <a:pt x="1146" y="391"/>
                  </a:lnTo>
                  <a:lnTo>
                    <a:pt x="1146" y="394"/>
                  </a:lnTo>
                  <a:lnTo>
                    <a:pt x="1143" y="394"/>
                  </a:lnTo>
                  <a:lnTo>
                    <a:pt x="1139" y="394"/>
                  </a:lnTo>
                  <a:lnTo>
                    <a:pt x="1135" y="394"/>
                  </a:lnTo>
                  <a:lnTo>
                    <a:pt x="1131" y="398"/>
                  </a:lnTo>
                  <a:lnTo>
                    <a:pt x="1128" y="398"/>
                  </a:lnTo>
                  <a:lnTo>
                    <a:pt x="1131" y="398"/>
                  </a:lnTo>
                  <a:lnTo>
                    <a:pt x="1135" y="394"/>
                  </a:lnTo>
                  <a:lnTo>
                    <a:pt x="1139" y="394"/>
                  </a:lnTo>
                  <a:lnTo>
                    <a:pt x="1143" y="394"/>
                  </a:lnTo>
                  <a:lnTo>
                    <a:pt x="1146" y="394"/>
                  </a:lnTo>
                  <a:lnTo>
                    <a:pt x="1146" y="391"/>
                  </a:lnTo>
                  <a:lnTo>
                    <a:pt x="1146" y="387"/>
                  </a:lnTo>
                  <a:lnTo>
                    <a:pt x="1150" y="387"/>
                  </a:lnTo>
                  <a:lnTo>
                    <a:pt x="1150" y="391"/>
                  </a:lnTo>
                  <a:lnTo>
                    <a:pt x="1154" y="391"/>
                  </a:lnTo>
                  <a:lnTo>
                    <a:pt x="1150" y="391"/>
                  </a:lnTo>
                  <a:lnTo>
                    <a:pt x="1150" y="394"/>
                  </a:lnTo>
                  <a:lnTo>
                    <a:pt x="1146" y="394"/>
                  </a:lnTo>
                  <a:lnTo>
                    <a:pt x="1150" y="394"/>
                  </a:lnTo>
                  <a:lnTo>
                    <a:pt x="1150" y="391"/>
                  </a:lnTo>
                  <a:lnTo>
                    <a:pt x="1154" y="391"/>
                  </a:lnTo>
                  <a:lnTo>
                    <a:pt x="1154" y="387"/>
                  </a:lnTo>
                  <a:lnTo>
                    <a:pt x="1154" y="391"/>
                  </a:lnTo>
                  <a:lnTo>
                    <a:pt x="1154" y="394"/>
                  </a:lnTo>
                  <a:lnTo>
                    <a:pt x="1154" y="398"/>
                  </a:lnTo>
                  <a:lnTo>
                    <a:pt x="1154" y="394"/>
                  </a:lnTo>
                  <a:lnTo>
                    <a:pt x="1158" y="391"/>
                  </a:lnTo>
                  <a:lnTo>
                    <a:pt x="1162" y="391"/>
                  </a:lnTo>
                  <a:lnTo>
                    <a:pt x="1165" y="391"/>
                  </a:lnTo>
                  <a:lnTo>
                    <a:pt x="1165" y="387"/>
                  </a:lnTo>
                  <a:lnTo>
                    <a:pt x="1169" y="387"/>
                  </a:lnTo>
                  <a:lnTo>
                    <a:pt x="1173" y="387"/>
                  </a:lnTo>
                  <a:lnTo>
                    <a:pt x="1173" y="383"/>
                  </a:lnTo>
                  <a:lnTo>
                    <a:pt x="1177" y="383"/>
                  </a:lnTo>
                  <a:lnTo>
                    <a:pt x="1180" y="383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0" y="391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4" y="387"/>
                  </a:lnTo>
                  <a:lnTo>
                    <a:pt x="1184" y="383"/>
                  </a:lnTo>
                  <a:lnTo>
                    <a:pt x="1180" y="383"/>
                  </a:lnTo>
                  <a:lnTo>
                    <a:pt x="1184" y="383"/>
                  </a:lnTo>
                  <a:lnTo>
                    <a:pt x="1180" y="379"/>
                  </a:lnTo>
                  <a:lnTo>
                    <a:pt x="1184" y="379"/>
                  </a:lnTo>
                  <a:lnTo>
                    <a:pt x="1188" y="379"/>
                  </a:lnTo>
                  <a:lnTo>
                    <a:pt x="1192" y="379"/>
                  </a:lnTo>
                  <a:lnTo>
                    <a:pt x="1188" y="379"/>
                  </a:lnTo>
                  <a:lnTo>
                    <a:pt x="1188" y="376"/>
                  </a:lnTo>
                  <a:lnTo>
                    <a:pt x="1184" y="376"/>
                  </a:lnTo>
                  <a:lnTo>
                    <a:pt x="1188" y="376"/>
                  </a:lnTo>
                  <a:lnTo>
                    <a:pt x="1188" y="372"/>
                  </a:lnTo>
                  <a:lnTo>
                    <a:pt x="1188" y="376"/>
                  </a:lnTo>
                  <a:lnTo>
                    <a:pt x="1192" y="376"/>
                  </a:lnTo>
                  <a:lnTo>
                    <a:pt x="1192" y="372"/>
                  </a:lnTo>
                  <a:lnTo>
                    <a:pt x="1188" y="372"/>
                  </a:lnTo>
                  <a:lnTo>
                    <a:pt x="1192" y="372"/>
                  </a:lnTo>
                  <a:lnTo>
                    <a:pt x="1195" y="372"/>
                  </a:lnTo>
                  <a:lnTo>
                    <a:pt x="1199" y="372"/>
                  </a:lnTo>
                  <a:lnTo>
                    <a:pt x="1195" y="372"/>
                  </a:lnTo>
                  <a:lnTo>
                    <a:pt x="1192" y="372"/>
                  </a:lnTo>
                  <a:lnTo>
                    <a:pt x="1188" y="368"/>
                  </a:lnTo>
                  <a:lnTo>
                    <a:pt x="1192" y="368"/>
                  </a:lnTo>
                  <a:lnTo>
                    <a:pt x="1192" y="364"/>
                  </a:lnTo>
                  <a:lnTo>
                    <a:pt x="1195" y="368"/>
                  </a:lnTo>
                  <a:lnTo>
                    <a:pt x="1199" y="368"/>
                  </a:lnTo>
                  <a:lnTo>
                    <a:pt x="1195" y="368"/>
                  </a:lnTo>
                  <a:lnTo>
                    <a:pt x="1195" y="364"/>
                  </a:lnTo>
                  <a:lnTo>
                    <a:pt x="1199" y="361"/>
                  </a:lnTo>
                  <a:lnTo>
                    <a:pt x="1199" y="357"/>
                  </a:lnTo>
                  <a:lnTo>
                    <a:pt x="1203" y="357"/>
                  </a:lnTo>
                  <a:lnTo>
                    <a:pt x="1203" y="361"/>
                  </a:lnTo>
                  <a:lnTo>
                    <a:pt x="1207" y="361"/>
                  </a:lnTo>
                  <a:lnTo>
                    <a:pt x="1203" y="361"/>
                  </a:lnTo>
                  <a:lnTo>
                    <a:pt x="1207" y="361"/>
                  </a:lnTo>
                  <a:lnTo>
                    <a:pt x="1207" y="364"/>
                  </a:lnTo>
                  <a:lnTo>
                    <a:pt x="1203" y="364"/>
                  </a:lnTo>
                  <a:lnTo>
                    <a:pt x="1199" y="364"/>
                  </a:lnTo>
                  <a:lnTo>
                    <a:pt x="1203" y="364"/>
                  </a:lnTo>
                  <a:lnTo>
                    <a:pt x="1207" y="364"/>
                  </a:lnTo>
                  <a:lnTo>
                    <a:pt x="1207" y="361"/>
                  </a:lnTo>
                  <a:lnTo>
                    <a:pt x="1207" y="364"/>
                  </a:lnTo>
                  <a:lnTo>
                    <a:pt x="1210" y="364"/>
                  </a:lnTo>
                  <a:lnTo>
                    <a:pt x="1210" y="368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4" y="368"/>
                  </a:lnTo>
                  <a:lnTo>
                    <a:pt x="1218" y="372"/>
                  </a:lnTo>
                  <a:lnTo>
                    <a:pt x="1214" y="372"/>
                  </a:lnTo>
                  <a:lnTo>
                    <a:pt x="1210" y="372"/>
                  </a:lnTo>
                  <a:lnTo>
                    <a:pt x="1218" y="372"/>
                  </a:lnTo>
                  <a:lnTo>
                    <a:pt x="1218" y="376"/>
                  </a:lnTo>
                  <a:lnTo>
                    <a:pt x="1214" y="376"/>
                  </a:lnTo>
                  <a:lnTo>
                    <a:pt x="1218" y="376"/>
                  </a:lnTo>
                  <a:lnTo>
                    <a:pt x="1222" y="376"/>
                  </a:lnTo>
                  <a:lnTo>
                    <a:pt x="1222" y="379"/>
                  </a:lnTo>
                  <a:lnTo>
                    <a:pt x="1218" y="379"/>
                  </a:lnTo>
                  <a:lnTo>
                    <a:pt x="1214" y="379"/>
                  </a:lnTo>
                  <a:lnTo>
                    <a:pt x="1218" y="379"/>
                  </a:lnTo>
                  <a:lnTo>
                    <a:pt x="1222" y="379"/>
                  </a:lnTo>
                  <a:lnTo>
                    <a:pt x="1225" y="379"/>
                  </a:lnTo>
                  <a:lnTo>
                    <a:pt x="1222" y="379"/>
                  </a:lnTo>
                  <a:lnTo>
                    <a:pt x="1225" y="379"/>
                  </a:lnTo>
                  <a:lnTo>
                    <a:pt x="1225" y="383"/>
                  </a:lnTo>
                  <a:lnTo>
                    <a:pt x="1229" y="383"/>
                  </a:lnTo>
                  <a:lnTo>
                    <a:pt x="1233" y="383"/>
                  </a:lnTo>
                  <a:lnTo>
                    <a:pt x="1229" y="387"/>
                  </a:lnTo>
                  <a:lnTo>
                    <a:pt x="1225" y="387"/>
                  </a:lnTo>
                  <a:lnTo>
                    <a:pt x="1222" y="387"/>
                  </a:lnTo>
                  <a:lnTo>
                    <a:pt x="1222" y="391"/>
                  </a:lnTo>
                  <a:lnTo>
                    <a:pt x="1218" y="391"/>
                  </a:lnTo>
                  <a:lnTo>
                    <a:pt x="1222" y="391"/>
                  </a:lnTo>
                  <a:lnTo>
                    <a:pt x="1222" y="387"/>
                  </a:lnTo>
                  <a:lnTo>
                    <a:pt x="1225" y="387"/>
                  </a:lnTo>
                  <a:lnTo>
                    <a:pt x="1229" y="387"/>
                  </a:lnTo>
                  <a:lnTo>
                    <a:pt x="1233" y="387"/>
                  </a:lnTo>
                  <a:lnTo>
                    <a:pt x="1237" y="387"/>
                  </a:lnTo>
                  <a:lnTo>
                    <a:pt x="1233" y="391"/>
                  </a:lnTo>
                  <a:lnTo>
                    <a:pt x="1237" y="391"/>
                  </a:lnTo>
                  <a:lnTo>
                    <a:pt x="1233" y="391"/>
                  </a:lnTo>
                  <a:lnTo>
                    <a:pt x="1229" y="394"/>
                  </a:lnTo>
                  <a:lnTo>
                    <a:pt x="1225" y="394"/>
                  </a:lnTo>
                  <a:lnTo>
                    <a:pt x="1222" y="394"/>
                  </a:lnTo>
                  <a:lnTo>
                    <a:pt x="1225" y="394"/>
                  </a:lnTo>
                  <a:lnTo>
                    <a:pt x="1229" y="394"/>
                  </a:lnTo>
                  <a:lnTo>
                    <a:pt x="1233" y="394"/>
                  </a:lnTo>
                  <a:lnTo>
                    <a:pt x="1237" y="394"/>
                  </a:lnTo>
                  <a:lnTo>
                    <a:pt x="1237" y="391"/>
                  </a:lnTo>
                  <a:lnTo>
                    <a:pt x="1237" y="394"/>
                  </a:lnTo>
                  <a:lnTo>
                    <a:pt x="1240" y="394"/>
                  </a:lnTo>
                  <a:lnTo>
                    <a:pt x="1237" y="394"/>
                  </a:lnTo>
                  <a:lnTo>
                    <a:pt x="1233" y="394"/>
                  </a:lnTo>
                  <a:lnTo>
                    <a:pt x="1237" y="394"/>
                  </a:lnTo>
                  <a:lnTo>
                    <a:pt x="1240" y="394"/>
                  </a:lnTo>
                  <a:lnTo>
                    <a:pt x="1244" y="394"/>
                  </a:lnTo>
                  <a:lnTo>
                    <a:pt x="1244" y="398"/>
                  </a:lnTo>
                  <a:lnTo>
                    <a:pt x="1240" y="398"/>
                  </a:lnTo>
                  <a:lnTo>
                    <a:pt x="1244" y="398"/>
                  </a:lnTo>
                  <a:lnTo>
                    <a:pt x="1248" y="402"/>
                  </a:lnTo>
                  <a:lnTo>
                    <a:pt x="1244" y="402"/>
                  </a:lnTo>
                  <a:lnTo>
                    <a:pt x="1240" y="402"/>
                  </a:lnTo>
                  <a:lnTo>
                    <a:pt x="1237" y="402"/>
                  </a:lnTo>
                  <a:lnTo>
                    <a:pt x="1240" y="406"/>
                  </a:lnTo>
                  <a:lnTo>
                    <a:pt x="1240" y="402"/>
                  </a:lnTo>
                  <a:lnTo>
                    <a:pt x="1244" y="402"/>
                  </a:lnTo>
                  <a:lnTo>
                    <a:pt x="1248" y="406"/>
                  </a:lnTo>
                  <a:lnTo>
                    <a:pt x="1244" y="406"/>
                  </a:lnTo>
                  <a:lnTo>
                    <a:pt x="1248" y="409"/>
                  </a:lnTo>
                  <a:lnTo>
                    <a:pt x="1252" y="409"/>
                  </a:lnTo>
                  <a:lnTo>
                    <a:pt x="1255" y="409"/>
                  </a:lnTo>
                  <a:lnTo>
                    <a:pt x="1252" y="409"/>
                  </a:lnTo>
                  <a:lnTo>
                    <a:pt x="1252" y="413"/>
                  </a:lnTo>
                  <a:lnTo>
                    <a:pt x="1248" y="413"/>
                  </a:lnTo>
                  <a:lnTo>
                    <a:pt x="1244" y="413"/>
                  </a:lnTo>
                  <a:lnTo>
                    <a:pt x="1248" y="417"/>
                  </a:lnTo>
                  <a:lnTo>
                    <a:pt x="1248" y="413"/>
                  </a:lnTo>
                  <a:lnTo>
                    <a:pt x="1248" y="417"/>
                  </a:lnTo>
                  <a:lnTo>
                    <a:pt x="1252" y="417"/>
                  </a:lnTo>
                  <a:lnTo>
                    <a:pt x="1248" y="417"/>
                  </a:lnTo>
                  <a:lnTo>
                    <a:pt x="1244" y="417"/>
                  </a:lnTo>
                  <a:lnTo>
                    <a:pt x="1240" y="413"/>
                  </a:lnTo>
                  <a:lnTo>
                    <a:pt x="1237" y="413"/>
                  </a:lnTo>
                  <a:lnTo>
                    <a:pt x="1240" y="413"/>
                  </a:lnTo>
                  <a:lnTo>
                    <a:pt x="1244" y="413"/>
                  </a:lnTo>
                  <a:lnTo>
                    <a:pt x="1240" y="413"/>
                  </a:lnTo>
                  <a:lnTo>
                    <a:pt x="1237" y="413"/>
                  </a:lnTo>
                  <a:lnTo>
                    <a:pt x="1240" y="417"/>
                  </a:lnTo>
                  <a:lnTo>
                    <a:pt x="1244" y="417"/>
                  </a:lnTo>
                  <a:lnTo>
                    <a:pt x="1240" y="417"/>
                  </a:lnTo>
                  <a:lnTo>
                    <a:pt x="1244" y="417"/>
                  </a:lnTo>
                  <a:lnTo>
                    <a:pt x="1248" y="417"/>
                  </a:lnTo>
                  <a:lnTo>
                    <a:pt x="1252" y="417"/>
                  </a:lnTo>
                  <a:lnTo>
                    <a:pt x="1248" y="417"/>
                  </a:lnTo>
                  <a:lnTo>
                    <a:pt x="1248" y="421"/>
                  </a:lnTo>
                  <a:lnTo>
                    <a:pt x="1248" y="417"/>
                  </a:lnTo>
                  <a:lnTo>
                    <a:pt x="1244" y="417"/>
                  </a:lnTo>
                  <a:lnTo>
                    <a:pt x="1244" y="421"/>
                  </a:lnTo>
                  <a:lnTo>
                    <a:pt x="1240" y="421"/>
                  </a:lnTo>
                  <a:lnTo>
                    <a:pt x="1244" y="421"/>
                  </a:lnTo>
                  <a:lnTo>
                    <a:pt x="1248" y="421"/>
                  </a:lnTo>
                  <a:lnTo>
                    <a:pt x="1244" y="421"/>
                  </a:lnTo>
                  <a:lnTo>
                    <a:pt x="1244" y="425"/>
                  </a:lnTo>
                  <a:lnTo>
                    <a:pt x="1248" y="425"/>
                  </a:lnTo>
                  <a:lnTo>
                    <a:pt x="1252" y="425"/>
                  </a:lnTo>
                  <a:lnTo>
                    <a:pt x="1255" y="425"/>
                  </a:lnTo>
                  <a:lnTo>
                    <a:pt x="1252" y="425"/>
                  </a:lnTo>
                  <a:lnTo>
                    <a:pt x="1255" y="425"/>
                  </a:lnTo>
                  <a:lnTo>
                    <a:pt x="1252" y="425"/>
                  </a:lnTo>
                  <a:lnTo>
                    <a:pt x="1252" y="428"/>
                  </a:lnTo>
                  <a:lnTo>
                    <a:pt x="1255" y="428"/>
                  </a:lnTo>
                  <a:lnTo>
                    <a:pt x="1259" y="428"/>
                  </a:lnTo>
                  <a:lnTo>
                    <a:pt x="1255" y="428"/>
                  </a:lnTo>
                  <a:lnTo>
                    <a:pt x="1259" y="428"/>
                  </a:lnTo>
                  <a:lnTo>
                    <a:pt x="1263" y="428"/>
                  </a:lnTo>
                  <a:lnTo>
                    <a:pt x="1263" y="432"/>
                  </a:lnTo>
                  <a:lnTo>
                    <a:pt x="1267" y="432"/>
                  </a:lnTo>
                  <a:lnTo>
                    <a:pt x="1267" y="428"/>
                  </a:lnTo>
                  <a:lnTo>
                    <a:pt x="1267" y="432"/>
                  </a:lnTo>
                  <a:lnTo>
                    <a:pt x="1267" y="428"/>
                  </a:lnTo>
                  <a:lnTo>
                    <a:pt x="1270" y="428"/>
                  </a:lnTo>
                  <a:lnTo>
                    <a:pt x="1270" y="432"/>
                  </a:lnTo>
                  <a:lnTo>
                    <a:pt x="1267" y="432"/>
                  </a:lnTo>
                  <a:lnTo>
                    <a:pt x="1270" y="432"/>
                  </a:lnTo>
                  <a:lnTo>
                    <a:pt x="1270" y="436"/>
                  </a:lnTo>
                  <a:lnTo>
                    <a:pt x="1267" y="436"/>
                  </a:lnTo>
                  <a:lnTo>
                    <a:pt x="1270" y="436"/>
                  </a:lnTo>
                  <a:lnTo>
                    <a:pt x="1274" y="436"/>
                  </a:lnTo>
                  <a:lnTo>
                    <a:pt x="1270" y="436"/>
                  </a:lnTo>
                  <a:lnTo>
                    <a:pt x="1267" y="440"/>
                  </a:lnTo>
                  <a:lnTo>
                    <a:pt x="1270" y="440"/>
                  </a:lnTo>
                  <a:lnTo>
                    <a:pt x="1267" y="440"/>
                  </a:lnTo>
                  <a:lnTo>
                    <a:pt x="1267" y="443"/>
                  </a:lnTo>
                  <a:lnTo>
                    <a:pt x="1267" y="440"/>
                  </a:lnTo>
                  <a:lnTo>
                    <a:pt x="1270" y="440"/>
                  </a:lnTo>
                  <a:lnTo>
                    <a:pt x="1274" y="440"/>
                  </a:lnTo>
                  <a:lnTo>
                    <a:pt x="1270" y="443"/>
                  </a:lnTo>
                  <a:lnTo>
                    <a:pt x="1274" y="440"/>
                  </a:lnTo>
                  <a:lnTo>
                    <a:pt x="1278" y="440"/>
                  </a:lnTo>
                  <a:lnTo>
                    <a:pt x="1278" y="436"/>
                  </a:lnTo>
                  <a:lnTo>
                    <a:pt x="1282" y="440"/>
                  </a:lnTo>
                  <a:lnTo>
                    <a:pt x="1278" y="440"/>
                  </a:lnTo>
                  <a:lnTo>
                    <a:pt x="1282" y="440"/>
                  </a:lnTo>
                  <a:lnTo>
                    <a:pt x="1286" y="440"/>
                  </a:lnTo>
                  <a:lnTo>
                    <a:pt x="1282" y="443"/>
                  </a:lnTo>
                  <a:lnTo>
                    <a:pt x="1278" y="443"/>
                  </a:lnTo>
                  <a:lnTo>
                    <a:pt x="1278" y="447"/>
                  </a:lnTo>
                  <a:lnTo>
                    <a:pt x="1278" y="443"/>
                  </a:lnTo>
                  <a:lnTo>
                    <a:pt x="1282" y="443"/>
                  </a:lnTo>
                  <a:lnTo>
                    <a:pt x="1286" y="443"/>
                  </a:lnTo>
                  <a:lnTo>
                    <a:pt x="1286" y="440"/>
                  </a:lnTo>
                  <a:lnTo>
                    <a:pt x="1289" y="440"/>
                  </a:lnTo>
                  <a:lnTo>
                    <a:pt x="1286" y="443"/>
                  </a:lnTo>
                  <a:lnTo>
                    <a:pt x="1289" y="443"/>
                  </a:lnTo>
                  <a:lnTo>
                    <a:pt x="1289" y="440"/>
                  </a:lnTo>
                  <a:lnTo>
                    <a:pt x="1293" y="440"/>
                  </a:lnTo>
                  <a:lnTo>
                    <a:pt x="1293" y="443"/>
                  </a:lnTo>
                  <a:lnTo>
                    <a:pt x="1297" y="447"/>
                  </a:lnTo>
                  <a:lnTo>
                    <a:pt x="1301" y="447"/>
                  </a:lnTo>
                  <a:lnTo>
                    <a:pt x="1304" y="447"/>
                  </a:lnTo>
                  <a:lnTo>
                    <a:pt x="1308" y="447"/>
                  </a:lnTo>
                  <a:lnTo>
                    <a:pt x="1312" y="447"/>
                  </a:lnTo>
                  <a:lnTo>
                    <a:pt x="1316" y="447"/>
                  </a:lnTo>
                  <a:lnTo>
                    <a:pt x="1319" y="451"/>
                  </a:lnTo>
                  <a:lnTo>
                    <a:pt x="1316" y="451"/>
                  </a:lnTo>
                  <a:lnTo>
                    <a:pt x="1312" y="451"/>
                  </a:lnTo>
                  <a:lnTo>
                    <a:pt x="1316" y="451"/>
                  </a:lnTo>
                  <a:lnTo>
                    <a:pt x="1312" y="451"/>
                  </a:lnTo>
                  <a:lnTo>
                    <a:pt x="1308" y="451"/>
                  </a:lnTo>
                  <a:lnTo>
                    <a:pt x="1304" y="451"/>
                  </a:lnTo>
                  <a:lnTo>
                    <a:pt x="1304" y="455"/>
                  </a:lnTo>
                  <a:lnTo>
                    <a:pt x="1301" y="455"/>
                  </a:lnTo>
                  <a:lnTo>
                    <a:pt x="1297" y="455"/>
                  </a:lnTo>
                  <a:lnTo>
                    <a:pt x="1293" y="455"/>
                  </a:lnTo>
                  <a:lnTo>
                    <a:pt x="1289" y="455"/>
                  </a:lnTo>
                  <a:lnTo>
                    <a:pt x="1289" y="458"/>
                  </a:lnTo>
                  <a:lnTo>
                    <a:pt x="1286" y="458"/>
                  </a:lnTo>
                  <a:lnTo>
                    <a:pt x="1282" y="458"/>
                  </a:lnTo>
                  <a:lnTo>
                    <a:pt x="1286" y="458"/>
                  </a:lnTo>
                  <a:lnTo>
                    <a:pt x="1289" y="458"/>
                  </a:lnTo>
                  <a:lnTo>
                    <a:pt x="1293" y="458"/>
                  </a:lnTo>
                  <a:lnTo>
                    <a:pt x="1297" y="455"/>
                  </a:lnTo>
                  <a:lnTo>
                    <a:pt x="1301" y="455"/>
                  </a:lnTo>
                  <a:lnTo>
                    <a:pt x="1297" y="458"/>
                  </a:lnTo>
                  <a:lnTo>
                    <a:pt x="1293" y="458"/>
                  </a:lnTo>
                  <a:lnTo>
                    <a:pt x="1289" y="458"/>
                  </a:lnTo>
                  <a:lnTo>
                    <a:pt x="1293" y="458"/>
                  </a:lnTo>
                  <a:lnTo>
                    <a:pt x="1289" y="458"/>
                  </a:lnTo>
                  <a:lnTo>
                    <a:pt x="1286" y="458"/>
                  </a:lnTo>
                  <a:lnTo>
                    <a:pt x="1286" y="462"/>
                  </a:lnTo>
                  <a:lnTo>
                    <a:pt x="1282" y="462"/>
                  </a:lnTo>
                  <a:lnTo>
                    <a:pt x="1278" y="462"/>
                  </a:lnTo>
                  <a:lnTo>
                    <a:pt x="1274" y="462"/>
                  </a:lnTo>
                  <a:lnTo>
                    <a:pt x="1274" y="466"/>
                  </a:lnTo>
                  <a:lnTo>
                    <a:pt x="1270" y="462"/>
                  </a:lnTo>
                  <a:lnTo>
                    <a:pt x="1267" y="462"/>
                  </a:lnTo>
                  <a:lnTo>
                    <a:pt x="1263" y="462"/>
                  </a:lnTo>
                  <a:lnTo>
                    <a:pt x="1267" y="462"/>
                  </a:lnTo>
                  <a:lnTo>
                    <a:pt x="1270" y="462"/>
                  </a:lnTo>
                  <a:lnTo>
                    <a:pt x="1270" y="466"/>
                  </a:lnTo>
                  <a:lnTo>
                    <a:pt x="1274" y="466"/>
                  </a:lnTo>
                  <a:lnTo>
                    <a:pt x="1270" y="470"/>
                  </a:lnTo>
                  <a:lnTo>
                    <a:pt x="1274" y="470"/>
                  </a:lnTo>
                  <a:lnTo>
                    <a:pt x="1270" y="470"/>
                  </a:lnTo>
                  <a:lnTo>
                    <a:pt x="1274" y="470"/>
                  </a:lnTo>
                  <a:lnTo>
                    <a:pt x="1278" y="466"/>
                  </a:lnTo>
                  <a:lnTo>
                    <a:pt x="1282" y="466"/>
                  </a:lnTo>
                  <a:lnTo>
                    <a:pt x="1286" y="466"/>
                  </a:lnTo>
                  <a:lnTo>
                    <a:pt x="1286" y="462"/>
                  </a:lnTo>
                  <a:lnTo>
                    <a:pt x="1289" y="462"/>
                  </a:lnTo>
                  <a:lnTo>
                    <a:pt x="1293" y="462"/>
                  </a:lnTo>
                  <a:lnTo>
                    <a:pt x="1289" y="462"/>
                  </a:lnTo>
                  <a:lnTo>
                    <a:pt x="1293" y="458"/>
                  </a:lnTo>
                  <a:lnTo>
                    <a:pt x="1301" y="458"/>
                  </a:lnTo>
                  <a:lnTo>
                    <a:pt x="1304" y="458"/>
                  </a:lnTo>
                  <a:lnTo>
                    <a:pt x="1308" y="458"/>
                  </a:lnTo>
                  <a:lnTo>
                    <a:pt x="1312" y="458"/>
                  </a:lnTo>
                  <a:lnTo>
                    <a:pt x="1308" y="458"/>
                  </a:lnTo>
                  <a:lnTo>
                    <a:pt x="1304" y="455"/>
                  </a:lnTo>
                  <a:lnTo>
                    <a:pt x="1304" y="458"/>
                  </a:lnTo>
                  <a:lnTo>
                    <a:pt x="1301" y="455"/>
                  </a:lnTo>
                  <a:lnTo>
                    <a:pt x="1304" y="455"/>
                  </a:lnTo>
                  <a:lnTo>
                    <a:pt x="1308" y="455"/>
                  </a:lnTo>
                  <a:lnTo>
                    <a:pt x="1312" y="455"/>
                  </a:lnTo>
                  <a:lnTo>
                    <a:pt x="1316" y="455"/>
                  </a:lnTo>
                  <a:lnTo>
                    <a:pt x="1319" y="458"/>
                  </a:lnTo>
                  <a:lnTo>
                    <a:pt x="1323" y="462"/>
                  </a:lnTo>
                  <a:lnTo>
                    <a:pt x="1319" y="462"/>
                  </a:lnTo>
                  <a:lnTo>
                    <a:pt x="1316" y="462"/>
                  </a:lnTo>
                  <a:lnTo>
                    <a:pt x="1316" y="466"/>
                  </a:lnTo>
                  <a:lnTo>
                    <a:pt x="1319" y="466"/>
                  </a:lnTo>
                  <a:lnTo>
                    <a:pt x="1323" y="466"/>
                  </a:lnTo>
                  <a:lnTo>
                    <a:pt x="1323" y="462"/>
                  </a:lnTo>
                  <a:lnTo>
                    <a:pt x="1327" y="462"/>
                  </a:lnTo>
                  <a:lnTo>
                    <a:pt x="1331" y="462"/>
                  </a:lnTo>
                  <a:lnTo>
                    <a:pt x="1327" y="462"/>
                  </a:lnTo>
                  <a:lnTo>
                    <a:pt x="1331" y="462"/>
                  </a:lnTo>
                  <a:lnTo>
                    <a:pt x="1334" y="466"/>
                  </a:lnTo>
                  <a:lnTo>
                    <a:pt x="1338" y="466"/>
                  </a:lnTo>
                  <a:lnTo>
                    <a:pt x="1334" y="466"/>
                  </a:lnTo>
                  <a:lnTo>
                    <a:pt x="1338" y="466"/>
                  </a:lnTo>
                  <a:lnTo>
                    <a:pt x="1338" y="470"/>
                  </a:lnTo>
                  <a:lnTo>
                    <a:pt x="1338" y="466"/>
                  </a:lnTo>
                  <a:lnTo>
                    <a:pt x="1342" y="466"/>
                  </a:lnTo>
                  <a:lnTo>
                    <a:pt x="1342" y="470"/>
                  </a:lnTo>
                  <a:lnTo>
                    <a:pt x="1342" y="473"/>
                  </a:lnTo>
                  <a:lnTo>
                    <a:pt x="1338" y="473"/>
                  </a:lnTo>
                  <a:lnTo>
                    <a:pt x="1334" y="473"/>
                  </a:lnTo>
                  <a:lnTo>
                    <a:pt x="1338" y="473"/>
                  </a:lnTo>
                  <a:lnTo>
                    <a:pt x="1342" y="473"/>
                  </a:lnTo>
                  <a:lnTo>
                    <a:pt x="1342" y="477"/>
                  </a:lnTo>
                  <a:lnTo>
                    <a:pt x="1338" y="477"/>
                  </a:lnTo>
                  <a:lnTo>
                    <a:pt x="1342" y="477"/>
                  </a:lnTo>
                  <a:lnTo>
                    <a:pt x="1342" y="481"/>
                  </a:lnTo>
                  <a:lnTo>
                    <a:pt x="1338" y="481"/>
                  </a:lnTo>
                  <a:lnTo>
                    <a:pt x="1334" y="481"/>
                  </a:lnTo>
                  <a:lnTo>
                    <a:pt x="1331" y="481"/>
                  </a:lnTo>
                  <a:lnTo>
                    <a:pt x="1334" y="481"/>
                  </a:lnTo>
                  <a:lnTo>
                    <a:pt x="1338" y="481"/>
                  </a:lnTo>
                  <a:lnTo>
                    <a:pt x="1342" y="481"/>
                  </a:lnTo>
                  <a:lnTo>
                    <a:pt x="1346" y="481"/>
                  </a:lnTo>
                  <a:lnTo>
                    <a:pt x="1346" y="485"/>
                  </a:lnTo>
                  <a:lnTo>
                    <a:pt x="1342" y="485"/>
                  </a:lnTo>
                  <a:lnTo>
                    <a:pt x="1338" y="485"/>
                  </a:lnTo>
                  <a:lnTo>
                    <a:pt x="1334" y="481"/>
                  </a:lnTo>
                  <a:lnTo>
                    <a:pt x="1334" y="485"/>
                  </a:lnTo>
                  <a:lnTo>
                    <a:pt x="1338" y="485"/>
                  </a:lnTo>
                  <a:lnTo>
                    <a:pt x="1342" y="485"/>
                  </a:lnTo>
                  <a:lnTo>
                    <a:pt x="1346" y="485"/>
                  </a:lnTo>
                  <a:lnTo>
                    <a:pt x="1342" y="488"/>
                  </a:lnTo>
                  <a:lnTo>
                    <a:pt x="1342" y="492"/>
                  </a:lnTo>
                  <a:lnTo>
                    <a:pt x="1338" y="492"/>
                  </a:lnTo>
                  <a:lnTo>
                    <a:pt x="1334" y="492"/>
                  </a:lnTo>
                  <a:lnTo>
                    <a:pt x="1331" y="496"/>
                  </a:lnTo>
                  <a:lnTo>
                    <a:pt x="1327" y="496"/>
                  </a:lnTo>
                  <a:lnTo>
                    <a:pt x="1323" y="500"/>
                  </a:lnTo>
                  <a:lnTo>
                    <a:pt x="1319" y="500"/>
                  </a:lnTo>
                  <a:lnTo>
                    <a:pt x="1319" y="496"/>
                  </a:lnTo>
                  <a:lnTo>
                    <a:pt x="1316" y="496"/>
                  </a:lnTo>
                  <a:lnTo>
                    <a:pt x="1316" y="500"/>
                  </a:lnTo>
                  <a:lnTo>
                    <a:pt x="1312" y="500"/>
                  </a:lnTo>
                  <a:lnTo>
                    <a:pt x="1308" y="500"/>
                  </a:lnTo>
                  <a:lnTo>
                    <a:pt x="1304" y="500"/>
                  </a:lnTo>
                  <a:lnTo>
                    <a:pt x="1301" y="500"/>
                  </a:lnTo>
                  <a:lnTo>
                    <a:pt x="1297" y="500"/>
                  </a:lnTo>
                  <a:lnTo>
                    <a:pt x="1297" y="503"/>
                  </a:lnTo>
                  <a:lnTo>
                    <a:pt x="1293" y="503"/>
                  </a:lnTo>
                  <a:lnTo>
                    <a:pt x="1293" y="507"/>
                  </a:lnTo>
                  <a:lnTo>
                    <a:pt x="1293" y="511"/>
                  </a:lnTo>
                  <a:lnTo>
                    <a:pt x="1289" y="511"/>
                  </a:lnTo>
                  <a:lnTo>
                    <a:pt x="1289" y="507"/>
                  </a:lnTo>
                  <a:lnTo>
                    <a:pt x="1289" y="511"/>
                  </a:lnTo>
                  <a:lnTo>
                    <a:pt x="1286" y="511"/>
                  </a:lnTo>
                  <a:lnTo>
                    <a:pt x="1282" y="511"/>
                  </a:lnTo>
                  <a:lnTo>
                    <a:pt x="1282" y="515"/>
                  </a:lnTo>
                  <a:lnTo>
                    <a:pt x="1278" y="515"/>
                  </a:lnTo>
                  <a:lnTo>
                    <a:pt x="1274" y="519"/>
                  </a:lnTo>
                  <a:lnTo>
                    <a:pt x="1274" y="515"/>
                  </a:lnTo>
                  <a:lnTo>
                    <a:pt x="1270" y="519"/>
                  </a:lnTo>
                  <a:lnTo>
                    <a:pt x="1267" y="519"/>
                  </a:lnTo>
                  <a:lnTo>
                    <a:pt x="1263" y="519"/>
                  </a:lnTo>
                  <a:lnTo>
                    <a:pt x="1259" y="519"/>
                  </a:lnTo>
                  <a:lnTo>
                    <a:pt x="1255" y="519"/>
                  </a:lnTo>
                  <a:lnTo>
                    <a:pt x="1252" y="519"/>
                  </a:lnTo>
                  <a:lnTo>
                    <a:pt x="1248" y="519"/>
                  </a:lnTo>
                  <a:lnTo>
                    <a:pt x="1252" y="519"/>
                  </a:lnTo>
                  <a:lnTo>
                    <a:pt x="1248" y="519"/>
                  </a:lnTo>
                  <a:lnTo>
                    <a:pt x="1244" y="519"/>
                  </a:lnTo>
                  <a:lnTo>
                    <a:pt x="1240" y="519"/>
                  </a:lnTo>
                  <a:lnTo>
                    <a:pt x="1240" y="515"/>
                  </a:lnTo>
                  <a:lnTo>
                    <a:pt x="1237" y="515"/>
                  </a:lnTo>
                  <a:lnTo>
                    <a:pt x="1237" y="519"/>
                  </a:lnTo>
                  <a:lnTo>
                    <a:pt x="1233" y="515"/>
                  </a:lnTo>
                  <a:lnTo>
                    <a:pt x="1225" y="515"/>
                  </a:lnTo>
                  <a:lnTo>
                    <a:pt x="1225" y="519"/>
                  </a:lnTo>
                  <a:lnTo>
                    <a:pt x="1222" y="519"/>
                  </a:lnTo>
                  <a:lnTo>
                    <a:pt x="1218" y="519"/>
                  </a:lnTo>
                  <a:lnTo>
                    <a:pt x="1218" y="515"/>
                  </a:lnTo>
                  <a:lnTo>
                    <a:pt x="1214" y="515"/>
                  </a:lnTo>
                  <a:lnTo>
                    <a:pt x="1210" y="515"/>
                  </a:lnTo>
                  <a:lnTo>
                    <a:pt x="1210" y="519"/>
                  </a:lnTo>
                  <a:lnTo>
                    <a:pt x="1207" y="515"/>
                  </a:lnTo>
                  <a:lnTo>
                    <a:pt x="1203" y="515"/>
                  </a:lnTo>
                  <a:lnTo>
                    <a:pt x="1203" y="519"/>
                  </a:lnTo>
                  <a:lnTo>
                    <a:pt x="1199" y="519"/>
                  </a:lnTo>
                  <a:lnTo>
                    <a:pt x="1195" y="515"/>
                  </a:lnTo>
                  <a:lnTo>
                    <a:pt x="1192" y="515"/>
                  </a:lnTo>
                  <a:lnTo>
                    <a:pt x="1188" y="515"/>
                  </a:lnTo>
                  <a:lnTo>
                    <a:pt x="1188" y="519"/>
                  </a:lnTo>
                  <a:lnTo>
                    <a:pt x="1184" y="519"/>
                  </a:lnTo>
                  <a:lnTo>
                    <a:pt x="1184" y="515"/>
                  </a:lnTo>
                  <a:lnTo>
                    <a:pt x="1180" y="515"/>
                  </a:lnTo>
                  <a:lnTo>
                    <a:pt x="1180" y="519"/>
                  </a:lnTo>
                  <a:lnTo>
                    <a:pt x="1177" y="519"/>
                  </a:lnTo>
                  <a:lnTo>
                    <a:pt x="1173" y="519"/>
                  </a:lnTo>
                  <a:lnTo>
                    <a:pt x="1169" y="519"/>
                  </a:lnTo>
                  <a:lnTo>
                    <a:pt x="1169" y="522"/>
                  </a:lnTo>
                  <a:lnTo>
                    <a:pt x="1165" y="522"/>
                  </a:lnTo>
                  <a:lnTo>
                    <a:pt x="1162" y="526"/>
                  </a:lnTo>
                  <a:lnTo>
                    <a:pt x="1162" y="530"/>
                  </a:lnTo>
                  <a:lnTo>
                    <a:pt x="1158" y="534"/>
                  </a:lnTo>
                  <a:lnTo>
                    <a:pt x="1158" y="530"/>
                  </a:lnTo>
                  <a:lnTo>
                    <a:pt x="1154" y="534"/>
                  </a:lnTo>
                  <a:lnTo>
                    <a:pt x="1150" y="534"/>
                  </a:lnTo>
                  <a:lnTo>
                    <a:pt x="1146" y="534"/>
                  </a:lnTo>
                  <a:lnTo>
                    <a:pt x="1143" y="537"/>
                  </a:lnTo>
                  <a:lnTo>
                    <a:pt x="1143" y="534"/>
                  </a:lnTo>
                  <a:lnTo>
                    <a:pt x="1143" y="537"/>
                  </a:lnTo>
                  <a:lnTo>
                    <a:pt x="1139" y="537"/>
                  </a:lnTo>
                  <a:lnTo>
                    <a:pt x="1135" y="537"/>
                  </a:lnTo>
                  <a:lnTo>
                    <a:pt x="1135" y="541"/>
                  </a:lnTo>
                  <a:lnTo>
                    <a:pt x="1131" y="541"/>
                  </a:lnTo>
                  <a:lnTo>
                    <a:pt x="1131" y="545"/>
                  </a:lnTo>
                  <a:lnTo>
                    <a:pt x="1128" y="549"/>
                  </a:lnTo>
                  <a:lnTo>
                    <a:pt x="1124" y="549"/>
                  </a:lnTo>
                  <a:lnTo>
                    <a:pt x="1120" y="549"/>
                  </a:lnTo>
                  <a:lnTo>
                    <a:pt x="1116" y="549"/>
                  </a:lnTo>
                  <a:lnTo>
                    <a:pt x="1113" y="549"/>
                  </a:lnTo>
                  <a:lnTo>
                    <a:pt x="1109" y="545"/>
                  </a:lnTo>
                  <a:lnTo>
                    <a:pt x="1105" y="545"/>
                  </a:lnTo>
                  <a:lnTo>
                    <a:pt x="1101" y="545"/>
                  </a:lnTo>
                  <a:lnTo>
                    <a:pt x="1105" y="545"/>
                  </a:lnTo>
                  <a:lnTo>
                    <a:pt x="1105" y="549"/>
                  </a:lnTo>
                  <a:lnTo>
                    <a:pt x="1109" y="549"/>
                  </a:lnTo>
                  <a:lnTo>
                    <a:pt x="1113" y="549"/>
                  </a:lnTo>
                  <a:lnTo>
                    <a:pt x="1116" y="549"/>
                  </a:lnTo>
                  <a:lnTo>
                    <a:pt x="1120" y="549"/>
                  </a:lnTo>
                  <a:lnTo>
                    <a:pt x="1124" y="552"/>
                  </a:lnTo>
                  <a:lnTo>
                    <a:pt x="1120" y="552"/>
                  </a:lnTo>
                  <a:lnTo>
                    <a:pt x="1120" y="556"/>
                  </a:lnTo>
                  <a:lnTo>
                    <a:pt x="1116" y="556"/>
                  </a:lnTo>
                  <a:lnTo>
                    <a:pt x="1116" y="560"/>
                  </a:lnTo>
                  <a:lnTo>
                    <a:pt x="1113" y="560"/>
                  </a:lnTo>
                  <a:lnTo>
                    <a:pt x="1109" y="564"/>
                  </a:lnTo>
                  <a:lnTo>
                    <a:pt x="1109" y="567"/>
                  </a:lnTo>
                  <a:lnTo>
                    <a:pt x="1105" y="567"/>
                  </a:lnTo>
                  <a:lnTo>
                    <a:pt x="1101" y="571"/>
                  </a:lnTo>
                  <a:lnTo>
                    <a:pt x="1098" y="571"/>
                  </a:lnTo>
                  <a:lnTo>
                    <a:pt x="1101" y="571"/>
                  </a:lnTo>
                  <a:lnTo>
                    <a:pt x="1105" y="571"/>
                  </a:lnTo>
                  <a:lnTo>
                    <a:pt x="1105" y="567"/>
                  </a:lnTo>
                  <a:lnTo>
                    <a:pt x="1109" y="567"/>
                  </a:lnTo>
                  <a:lnTo>
                    <a:pt x="1113" y="567"/>
                  </a:lnTo>
                  <a:lnTo>
                    <a:pt x="1113" y="564"/>
                  </a:lnTo>
                  <a:lnTo>
                    <a:pt x="1116" y="564"/>
                  </a:lnTo>
                  <a:lnTo>
                    <a:pt x="1120" y="560"/>
                  </a:lnTo>
                  <a:lnTo>
                    <a:pt x="1124" y="556"/>
                  </a:lnTo>
                  <a:lnTo>
                    <a:pt x="1128" y="556"/>
                  </a:lnTo>
                  <a:lnTo>
                    <a:pt x="1128" y="552"/>
                  </a:lnTo>
                  <a:lnTo>
                    <a:pt x="1131" y="552"/>
                  </a:lnTo>
                  <a:lnTo>
                    <a:pt x="1131" y="549"/>
                  </a:lnTo>
                  <a:lnTo>
                    <a:pt x="1135" y="549"/>
                  </a:lnTo>
                  <a:lnTo>
                    <a:pt x="1139" y="545"/>
                  </a:lnTo>
                  <a:lnTo>
                    <a:pt x="1143" y="545"/>
                  </a:lnTo>
                  <a:lnTo>
                    <a:pt x="1146" y="545"/>
                  </a:lnTo>
                  <a:lnTo>
                    <a:pt x="1146" y="541"/>
                  </a:lnTo>
                  <a:lnTo>
                    <a:pt x="1150" y="541"/>
                  </a:lnTo>
                  <a:lnTo>
                    <a:pt x="1154" y="541"/>
                  </a:lnTo>
                  <a:lnTo>
                    <a:pt x="1158" y="537"/>
                  </a:lnTo>
                  <a:lnTo>
                    <a:pt x="1162" y="537"/>
                  </a:lnTo>
                  <a:lnTo>
                    <a:pt x="1165" y="537"/>
                  </a:lnTo>
                  <a:lnTo>
                    <a:pt x="1169" y="534"/>
                  </a:lnTo>
                  <a:lnTo>
                    <a:pt x="1177" y="534"/>
                  </a:lnTo>
                  <a:lnTo>
                    <a:pt x="1180" y="534"/>
                  </a:lnTo>
                  <a:lnTo>
                    <a:pt x="1184" y="534"/>
                  </a:lnTo>
                  <a:lnTo>
                    <a:pt x="1188" y="534"/>
                  </a:lnTo>
                  <a:lnTo>
                    <a:pt x="1192" y="534"/>
                  </a:lnTo>
                  <a:lnTo>
                    <a:pt x="1199" y="534"/>
                  </a:lnTo>
                  <a:lnTo>
                    <a:pt x="1203" y="534"/>
                  </a:lnTo>
                  <a:lnTo>
                    <a:pt x="1207" y="537"/>
                  </a:lnTo>
                  <a:lnTo>
                    <a:pt x="1210" y="537"/>
                  </a:lnTo>
                  <a:lnTo>
                    <a:pt x="1210" y="541"/>
                  </a:lnTo>
                  <a:lnTo>
                    <a:pt x="1207" y="541"/>
                  </a:lnTo>
                  <a:lnTo>
                    <a:pt x="1207" y="537"/>
                  </a:lnTo>
                  <a:lnTo>
                    <a:pt x="1203" y="537"/>
                  </a:lnTo>
                  <a:lnTo>
                    <a:pt x="1207" y="541"/>
                  </a:lnTo>
                  <a:lnTo>
                    <a:pt x="1210" y="541"/>
                  </a:lnTo>
                  <a:lnTo>
                    <a:pt x="1210" y="545"/>
                  </a:lnTo>
                  <a:lnTo>
                    <a:pt x="1207" y="545"/>
                  </a:lnTo>
                  <a:lnTo>
                    <a:pt x="1203" y="545"/>
                  </a:lnTo>
                  <a:lnTo>
                    <a:pt x="1203" y="549"/>
                  </a:lnTo>
                  <a:lnTo>
                    <a:pt x="1199" y="549"/>
                  </a:lnTo>
                  <a:lnTo>
                    <a:pt x="1195" y="552"/>
                  </a:lnTo>
                  <a:lnTo>
                    <a:pt x="1192" y="552"/>
                  </a:lnTo>
                  <a:lnTo>
                    <a:pt x="1188" y="552"/>
                  </a:lnTo>
                  <a:lnTo>
                    <a:pt x="1184" y="552"/>
                  </a:lnTo>
                  <a:lnTo>
                    <a:pt x="1184" y="549"/>
                  </a:lnTo>
                  <a:lnTo>
                    <a:pt x="1180" y="549"/>
                  </a:lnTo>
                  <a:lnTo>
                    <a:pt x="1180" y="552"/>
                  </a:lnTo>
                  <a:lnTo>
                    <a:pt x="1177" y="552"/>
                  </a:lnTo>
                  <a:lnTo>
                    <a:pt x="1173" y="552"/>
                  </a:lnTo>
                  <a:lnTo>
                    <a:pt x="1169" y="552"/>
                  </a:lnTo>
                  <a:lnTo>
                    <a:pt x="1173" y="552"/>
                  </a:lnTo>
                  <a:lnTo>
                    <a:pt x="1177" y="552"/>
                  </a:lnTo>
                  <a:lnTo>
                    <a:pt x="1180" y="552"/>
                  </a:lnTo>
                  <a:lnTo>
                    <a:pt x="1184" y="552"/>
                  </a:lnTo>
                  <a:lnTo>
                    <a:pt x="1184" y="556"/>
                  </a:lnTo>
                  <a:lnTo>
                    <a:pt x="1188" y="556"/>
                  </a:lnTo>
                  <a:lnTo>
                    <a:pt x="1188" y="560"/>
                  </a:lnTo>
                  <a:lnTo>
                    <a:pt x="1192" y="556"/>
                  </a:lnTo>
                  <a:lnTo>
                    <a:pt x="1195" y="556"/>
                  </a:lnTo>
                  <a:lnTo>
                    <a:pt x="1199" y="556"/>
                  </a:lnTo>
                  <a:lnTo>
                    <a:pt x="1203" y="556"/>
                  </a:lnTo>
                  <a:lnTo>
                    <a:pt x="1199" y="560"/>
                  </a:lnTo>
                  <a:lnTo>
                    <a:pt x="1199" y="564"/>
                  </a:lnTo>
                  <a:lnTo>
                    <a:pt x="1195" y="564"/>
                  </a:lnTo>
                  <a:lnTo>
                    <a:pt x="1195" y="567"/>
                  </a:lnTo>
                  <a:lnTo>
                    <a:pt x="1192" y="567"/>
                  </a:lnTo>
                  <a:lnTo>
                    <a:pt x="1195" y="567"/>
                  </a:lnTo>
                  <a:lnTo>
                    <a:pt x="1199" y="567"/>
                  </a:lnTo>
                  <a:lnTo>
                    <a:pt x="1199" y="571"/>
                  </a:lnTo>
                  <a:lnTo>
                    <a:pt x="1203" y="571"/>
                  </a:lnTo>
                  <a:lnTo>
                    <a:pt x="1203" y="575"/>
                  </a:lnTo>
                  <a:lnTo>
                    <a:pt x="1203" y="579"/>
                  </a:lnTo>
                  <a:lnTo>
                    <a:pt x="1207" y="579"/>
                  </a:lnTo>
                  <a:lnTo>
                    <a:pt x="1210" y="579"/>
                  </a:lnTo>
                  <a:lnTo>
                    <a:pt x="1210" y="582"/>
                  </a:lnTo>
                  <a:lnTo>
                    <a:pt x="1214" y="582"/>
                  </a:lnTo>
                  <a:lnTo>
                    <a:pt x="1218" y="582"/>
                  </a:lnTo>
                  <a:lnTo>
                    <a:pt x="1214" y="582"/>
                  </a:lnTo>
                  <a:lnTo>
                    <a:pt x="1210" y="582"/>
                  </a:lnTo>
                  <a:lnTo>
                    <a:pt x="1214" y="582"/>
                  </a:lnTo>
                  <a:lnTo>
                    <a:pt x="1214" y="586"/>
                  </a:lnTo>
                  <a:lnTo>
                    <a:pt x="1218" y="586"/>
                  </a:lnTo>
                  <a:lnTo>
                    <a:pt x="1222" y="586"/>
                  </a:lnTo>
                  <a:lnTo>
                    <a:pt x="1225" y="586"/>
                  </a:lnTo>
                  <a:lnTo>
                    <a:pt x="1222" y="586"/>
                  </a:lnTo>
                  <a:lnTo>
                    <a:pt x="1225" y="590"/>
                  </a:lnTo>
                  <a:lnTo>
                    <a:pt x="1225" y="586"/>
                  </a:lnTo>
                  <a:lnTo>
                    <a:pt x="1229" y="586"/>
                  </a:lnTo>
                  <a:lnTo>
                    <a:pt x="1233" y="586"/>
                  </a:lnTo>
                  <a:lnTo>
                    <a:pt x="1237" y="590"/>
                  </a:lnTo>
                  <a:lnTo>
                    <a:pt x="1240" y="590"/>
                  </a:lnTo>
                  <a:lnTo>
                    <a:pt x="1244" y="586"/>
                  </a:lnTo>
                  <a:lnTo>
                    <a:pt x="1248" y="590"/>
                  </a:lnTo>
                  <a:lnTo>
                    <a:pt x="1252" y="590"/>
                  </a:lnTo>
                  <a:lnTo>
                    <a:pt x="1255" y="590"/>
                  </a:lnTo>
                  <a:lnTo>
                    <a:pt x="1255" y="594"/>
                  </a:lnTo>
                  <a:lnTo>
                    <a:pt x="1252" y="594"/>
                  </a:lnTo>
                  <a:lnTo>
                    <a:pt x="1255" y="594"/>
                  </a:lnTo>
                  <a:lnTo>
                    <a:pt x="1259" y="594"/>
                  </a:lnTo>
                  <a:lnTo>
                    <a:pt x="1259" y="597"/>
                  </a:lnTo>
                  <a:lnTo>
                    <a:pt x="1255" y="597"/>
                  </a:lnTo>
                  <a:lnTo>
                    <a:pt x="1252" y="597"/>
                  </a:lnTo>
                  <a:lnTo>
                    <a:pt x="1248" y="597"/>
                  </a:lnTo>
                  <a:lnTo>
                    <a:pt x="1244" y="597"/>
                  </a:lnTo>
                  <a:lnTo>
                    <a:pt x="1244" y="601"/>
                  </a:lnTo>
                  <a:lnTo>
                    <a:pt x="1240" y="601"/>
                  </a:lnTo>
                  <a:lnTo>
                    <a:pt x="1237" y="601"/>
                  </a:lnTo>
                  <a:lnTo>
                    <a:pt x="1233" y="601"/>
                  </a:lnTo>
                  <a:lnTo>
                    <a:pt x="1233" y="605"/>
                  </a:lnTo>
                  <a:lnTo>
                    <a:pt x="1229" y="605"/>
                  </a:lnTo>
                  <a:lnTo>
                    <a:pt x="1225" y="605"/>
                  </a:lnTo>
                  <a:lnTo>
                    <a:pt x="1222" y="605"/>
                  </a:lnTo>
                  <a:lnTo>
                    <a:pt x="1218" y="605"/>
                  </a:lnTo>
                  <a:lnTo>
                    <a:pt x="1222" y="605"/>
                  </a:lnTo>
                  <a:lnTo>
                    <a:pt x="1222" y="609"/>
                  </a:lnTo>
                  <a:lnTo>
                    <a:pt x="1218" y="609"/>
                  </a:lnTo>
                  <a:lnTo>
                    <a:pt x="1214" y="609"/>
                  </a:lnTo>
                  <a:lnTo>
                    <a:pt x="1214" y="605"/>
                  </a:lnTo>
                  <a:lnTo>
                    <a:pt x="1210" y="605"/>
                  </a:lnTo>
                  <a:lnTo>
                    <a:pt x="1214" y="605"/>
                  </a:lnTo>
                  <a:lnTo>
                    <a:pt x="1214" y="609"/>
                  </a:lnTo>
                  <a:lnTo>
                    <a:pt x="1210" y="609"/>
                  </a:lnTo>
                  <a:lnTo>
                    <a:pt x="1210" y="605"/>
                  </a:lnTo>
                  <a:lnTo>
                    <a:pt x="1207" y="609"/>
                  </a:lnTo>
                  <a:lnTo>
                    <a:pt x="1210" y="609"/>
                  </a:lnTo>
                  <a:lnTo>
                    <a:pt x="1210" y="613"/>
                  </a:lnTo>
                  <a:lnTo>
                    <a:pt x="1207" y="613"/>
                  </a:lnTo>
                  <a:lnTo>
                    <a:pt x="1203" y="613"/>
                  </a:lnTo>
                  <a:lnTo>
                    <a:pt x="1203" y="616"/>
                  </a:lnTo>
                  <a:lnTo>
                    <a:pt x="1199" y="616"/>
                  </a:lnTo>
                  <a:lnTo>
                    <a:pt x="1199" y="620"/>
                  </a:lnTo>
                  <a:lnTo>
                    <a:pt x="1195" y="620"/>
                  </a:lnTo>
                  <a:lnTo>
                    <a:pt x="1192" y="620"/>
                  </a:lnTo>
                  <a:lnTo>
                    <a:pt x="1192" y="624"/>
                  </a:lnTo>
                  <a:lnTo>
                    <a:pt x="1188" y="624"/>
                  </a:lnTo>
                  <a:lnTo>
                    <a:pt x="1184" y="624"/>
                  </a:lnTo>
                  <a:lnTo>
                    <a:pt x="1184" y="620"/>
                  </a:lnTo>
                  <a:lnTo>
                    <a:pt x="1180" y="620"/>
                  </a:lnTo>
                  <a:lnTo>
                    <a:pt x="1180" y="616"/>
                  </a:lnTo>
                  <a:lnTo>
                    <a:pt x="1180" y="613"/>
                  </a:lnTo>
                  <a:lnTo>
                    <a:pt x="1177" y="613"/>
                  </a:lnTo>
                  <a:lnTo>
                    <a:pt x="1180" y="613"/>
                  </a:lnTo>
                  <a:lnTo>
                    <a:pt x="1180" y="609"/>
                  </a:lnTo>
                  <a:lnTo>
                    <a:pt x="1184" y="609"/>
                  </a:lnTo>
                  <a:lnTo>
                    <a:pt x="1184" y="605"/>
                  </a:lnTo>
                  <a:lnTo>
                    <a:pt x="1180" y="609"/>
                  </a:lnTo>
                  <a:lnTo>
                    <a:pt x="1180" y="605"/>
                  </a:lnTo>
                  <a:lnTo>
                    <a:pt x="1184" y="605"/>
                  </a:lnTo>
                  <a:lnTo>
                    <a:pt x="1188" y="605"/>
                  </a:lnTo>
                  <a:lnTo>
                    <a:pt x="1192" y="601"/>
                  </a:lnTo>
                  <a:lnTo>
                    <a:pt x="1195" y="601"/>
                  </a:lnTo>
                  <a:lnTo>
                    <a:pt x="1199" y="597"/>
                  </a:lnTo>
                  <a:lnTo>
                    <a:pt x="1203" y="597"/>
                  </a:lnTo>
                  <a:lnTo>
                    <a:pt x="1207" y="597"/>
                  </a:lnTo>
                  <a:lnTo>
                    <a:pt x="1207" y="594"/>
                  </a:lnTo>
                  <a:lnTo>
                    <a:pt x="1207" y="597"/>
                  </a:lnTo>
                  <a:lnTo>
                    <a:pt x="1210" y="597"/>
                  </a:lnTo>
                  <a:lnTo>
                    <a:pt x="1210" y="601"/>
                  </a:lnTo>
                  <a:lnTo>
                    <a:pt x="1210" y="597"/>
                  </a:lnTo>
                  <a:lnTo>
                    <a:pt x="1214" y="597"/>
                  </a:lnTo>
                  <a:lnTo>
                    <a:pt x="1218" y="594"/>
                  </a:lnTo>
                  <a:lnTo>
                    <a:pt x="1222" y="594"/>
                  </a:lnTo>
                  <a:lnTo>
                    <a:pt x="1218" y="594"/>
                  </a:lnTo>
                  <a:lnTo>
                    <a:pt x="1214" y="594"/>
                  </a:lnTo>
                  <a:lnTo>
                    <a:pt x="1210" y="594"/>
                  </a:lnTo>
                  <a:lnTo>
                    <a:pt x="1207" y="594"/>
                  </a:lnTo>
                  <a:lnTo>
                    <a:pt x="1203" y="594"/>
                  </a:lnTo>
                  <a:lnTo>
                    <a:pt x="1199" y="594"/>
                  </a:lnTo>
                  <a:lnTo>
                    <a:pt x="1199" y="590"/>
                  </a:lnTo>
                  <a:lnTo>
                    <a:pt x="1203" y="590"/>
                  </a:lnTo>
                  <a:lnTo>
                    <a:pt x="1207" y="590"/>
                  </a:lnTo>
                  <a:lnTo>
                    <a:pt x="1207" y="586"/>
                  </a:lnTo>
                  <a:lnTo>
                    <a:pt x="1210" y="586"/>
                  </a:lnTo>
                  <a:lnTo>
                    <a:pt x="1207" y="586"/>
                  </a:lnTo>
                  <a:lnTo>
                    <a:pt x="1203" y="586"/>
                  </a:lnTo>
                  <a:lnTo>
                    <a:pt x="1203" y="582"/>
                  </a:lnTo>
                  <a:lnTo>
                    <a:pt x="1203" y="586"/>
                  </a:lnTo>
                  <a:lnTo>
                    <a:pt x="1203" y="590"/>
                  </a:lnTo>
                  <a:lnTo>
                    <a:pt x="1199" y="590"/>
                  </a:lnTo>
                  <a:lnTo>
                    <a:pt x="1195" y="590"/>
                  </a:lnTo>
                  <a:lnTo>
                    <a:pt x="1195" y="594"/>
                  </a:lnTo>
                  <a:lnTo>
                    <a:pt x="1192" y="594"/>
                  </a:lnTo>
                  <a:lnTo>
                    <a:pt x="1188" y="594"/>
                  </a:lnTo>
                  <a:lnTo>
                    <a:pt x="1184" y="597"/>
                  </a:lnTo>
                  <a:lnTo>
                    <a:pt x="1180" y="597"/>
                  </a:lnTo>
                  <a:lnTo>
                    <a:pt x="1180" y="594"/>
                  </a:lnTo>
                  <a:lnTo>
                    <a:pt x="1180" y="597"/>
                  </a:lnTo>
                  <a:lnTo>
                    <a:pt x="1177" y="597"/>
                  </a:lnTo>
                  <a:lnTo>
                    <a:pt x="1173" y="597"/>
                  </a:lnTo>
                  <a:lnTo>
                    <a:pt x="1169" y="597"/>
                  </a:lnTo>
                  <a:lnTo>
                    <a:pt x="1165" y="597"/>
                  </a:lnTo>
                  <a:lnTo>
                    <a:pt x="1162" y="597"/>
                  </a:lnTo>
                  <a:lnTo>
                    <a:pt x="1158" y="597"/>
                  </a:lnTo>
                  <a:lnTo>
                    <a:pt x="1158" y="594"/>
                  </a:lnTo>
                  <a:lnTo>
                    <a:pt x="1158" y="590"/>
                  </a:lnTo>
                  <a:lnTo>
                    <a:pt x="1154" y="590"/>
                  </a:lnTo>
                  <a:lnTo>
                    <a:pt x="1154" y="586"/>
                  </a:lnTo>
                  <a:lnTo>
                    <a:pt x="1154" y="579"/>
                  </a:lnTo>
                  <a:lnTo>
                    <a:pt x="1154" y="571"/>
                  </a:lnTo>
                  <a:lnTo>
                    <a:pt x="1154" y="567"/>
                  </a:lnTo>
                  <a:lnTo>
                    <a:pt x="1150" y="567"/>
                  </a:lnTo>
                  <a:lnTo>
                    <a:pt x="1150" y="564"/>
                  </a:lnTo>
                  <a:lnTo>
                    <a:pt x="1146" y="564"/>
                  </a:lnTo>
                  <a:lnTo>
                    <a:pt x="1143" y="564"/>
                  </a:lnTo>
                  <a:lnTo>
                    <a:pt x="1139" y="564"/>
                  </a:lnTo>
                  <a:lnTo>
                    <a:pt x="1135" y="564"/>
                  </a:lnTo>
                  <a:lnTo>
                    <a:pt x="1135" y="560"/>
                  </a:lnTo>
                  <a:lnTo>
                    <a:pt x="1131" y="560"/>
                  </a:lnTo>
                  <a:lnTo>
                    <a:pt x="1131" y="564"/>
                  </a:lnTo>
                  <a:lnTo>
                    <a:pt x="1128" y="564"/>
                  </a:lnTo>
                  <a:lnTo>
                    <a:pt x="1124" y="567"/>
                  </a:lnTo>
                  <a:lnTo>
                    <a:pt x="1120" y="571"/>
                  </a:lnTo>
                  <a:lnTo>
                    <a:pt x="1116" y="575"/>
                  </a:lnTo>
                  <a:lnTo>
                    <a:pt x="1116" y="579"/>
                  </a:lnTo>
                  <a:lnTo>
                    <a:pt x="1113" y="582"/>
                  </a:lnTo>
                  <a:lnTo>
                    <a:pt x="1113" y="586"/>
                  </a:lnTo>
                  <a:lnTo>
                    <a:pt x="1116" y="586"/>
                  </a:lnTo>
                  <a:lnTo>
                    <a:pt x="1113" y="586"/>
                  </a:lnTo>
                  <a:lnTo>
                    <a:pt x="1113" y="590"/>
                  </a:lnTo>
                  <a:lnTo>
                    <a:pt x="1109" y="590"/>
                  </a:lnTo>
                  <a:lnTo>
                    <a:pt x="1109" y="594"/>
                  </a:lnTo>
                  <a:lnTo>
                    <a:pt x="1105" y="597"/>
                  </a:lnTo>
                  <a:lnTo>
                    <a:pt x="1101" y="594"/>
                  </a:lnTo>
                  <a:lnTo>
                    <a:pt x="1101" y="597"/>
                  </a:lnTo>
                  <a:lnTo>
                    <a:pt x="1101" y="594"/>
                  </a:lnTo>
                  <a:lnTo>
                    <a:pt x="1098" y="594"/>
                  </a:lnTo>
                  <a:lnTo>
                    <a:pt x="1098" y="597"/>
                  </a:lnTo>
                  <a:lnTo>
                    <a:pt x="1094" y="597"/>
                  </a:lnTo>
                  <a:lnTo>
                    <a:pt x="1094" y="601"/>
                  </a:lnTo>
                  <a:lnTo>
                    <a:pt x="1090" y="601"/>
                  </a:lnTo>
                  <a:lnTo>
                    <a:pt x="1086" y="601"/>
                  </a:lnTo>
                  <a:lnTo>
                    <a:pt x="1083" y="601"/>
                  </a:lnTo>
                  <a:lnTo>
                    <a:pt x="1079" y="601"/>
                  </a:lnTo>
                  <a:lnTo>
                    <a:pt x="1075" y="601"/>
                  </a:lnTo>
                  <a:lnTo>
                    <a:pt x="1071" y="601"/>
                  </a:lnTo>
                  <a:lnTo>
                    <a:pt x="1068" y="601"/>
                  </a:lnTo>
                  <a:lnTo>
                    <a:pt x="1060" y="601"/>
                  </a:lnTo>
                  <a:lnTo>
                    <a:pt x="1056" y="601"/>
                  </a:lnTo>
                  <a:lnTo>
                    <a:pt x="1053" y="601"/>
                  </a:lnTo>
                  <a:lnTo>
                    <a:pt x="1045" y="601"/>
                  </a:lnTo>
                  <a:lnTo>
                    <a:pt x="1041" y="601"/>
                  </a:lnTo>
                  <a:lnTo>
                    <a:pt x="1038" y="601"/>
                  </a:lnTo>
                  <a:lnTo>
                    <a:pt x="1034" y="601"/>
                  </a:lnTo>
                  <a:lnTo>
                    <a:pt x="1030" y="605"/>
                  </a:lnTo>
                  <a:lnTo>
                    <a:pt x="1026" y="609"/>
                  </a:lnTo>
                  <a:lnTo>
                    <a:pt x="1022" y="609"/>
                  </a:lnTo>
                  <a:lnTo>
                    <a:pt x="1019" y="613"/>
                  </a:lnTo>
                  <a:lnTo>
                    <a:pt x="1015" y="616"/>
                  </a:lnTo>
                  <a:lnTo>
                    <a:pt x="1015" y="620"/>
                  </a:lnTo>
                  <a:lnTo>
                    <a:pt x="1011" y="620"/>
                  </a:lnTo>
                  <a:lnTo>
                    <a:pt x="1007" y="620"/>
                  </a:lnTo>
                  <a:lnTo>
                    <a:pt x="1004" y="620"/>
                  </a:lnTo>
                  <a:lnTo>
                    <a:pt x="1000" y="620"/>
                  </a:lnTo>
                  <a:lnTo>
                    <a:pt x="996" y="620"/>
                  </a:lnTo>
                  <a:lnTo>
                    <a:pt x="985" y="620"/>
                  </a:lnTo>
                  <a:lnTo>
                    <a:pt x="981" y="620"/>
                  </a:lnTo>
                  <a:lnTo>
                    <a:pt x="977" y="624"/>
                  </a:lnTo>
                  <a:lnTo>
                    <a:pt x="974" y="624"/>
                  </a:lnTo>
                  <a:lnTo>
                    <a:pt x="977" y="628"/>
                  </a:lnTo>
                  <a:lnTo>
                    <a:pt x="977" y="631"/>
                  </a:lnTo>
                  <a:lnTo>
                    <a:pt x="977" y="635"/>
                  </a:lnTo>
                  <a:lnTo>
                    <a:pt x="974" y="635"/>
                  </a:lnTo>
                  <a:lnTo>
                    <a:pt x="970" y="639"/>
                  </a:lnTo>
                  <a:lnTo>
                    <a:pt x="966" y="639"/>
                  </a:lnTo>
                  <a:lnTo>
                    <a:pt x="959" y="639"/>
                  </a:lnTo>
                  <a:lnTo>
                    <a:pt x="955" y="643"/>
                  </a:lnTo>
                  <a:lnTo>
                    <a:pt x="947" y="643"/>
                  </a:lnTo>
                  <a:lnTo>
                    <a:pt x="944" y="643"/>
                  </a:lnTo>
                  <a:lnTo>
                    <a:pt x="940" y="646"/>
                  </a:lnTo>
                  <a:lnTo>
                    <a:pt x="936" y="646"/>
                  </a:lnTo>
                  <a:lnTo>
                    <a:pt x="932" y="646"/>
                  </a:lnTo>
                  <a:lnTo>
                    <a:pt x="925" y="650"/>
                  </a:lnTo>
                  <a:lnTo>
                    <a:pt x="925" y="654"/>
                  </a:lnTo>
                  <a:lnTo>
                    <a:pt x="921" y="650"/>
                  </a:lnTo>
                  <a:lnTo>
                    <a:pt x="917" y="650"/>
                  </a:lnTo>
                  <a:lnTo>
                    <a:pt x="914" y="650"/>
                  </a:lnTo>
                  <a:lnTo>
                    <a:pt x="914" y="646"/>
                  </a:lnTo>
                  <a:lnTo>
                    <a:pt x="910" y="646"/>
                  </a:lnTo>
                  <a:lnTo>
                    <a:pt x="914" y="643"/>
                  </a:lnTo>
                  <a:lnTo>
                    <a:pt x="917" y="639"/>
                  </a:lnTo>
                  <a:lnTo>
                    <a:pt x="921" y="639"/>
                  </a:lnTo>
                  <a:lnTo>
                    <a:pt x="921" y="635"/>
                  </a:lnTo>
                  <a:lnTo>
                    <a:pt x="921" y="631"/>
                  </a:lnTo>
                  <a:lnTo>
                    <a:pt x="925" y="631"/>
                  </a:lnTo>
                  <a:lnTo>
                    <a:pt x="925" y="628"/>
                  </a:lnTo>
                  <a:lnTo>
                    <a:pt x="925" y="624"/>
                  </a:lnTo>
                  <a:lnTo>
                    <a:pt x="929" y="624"/>
                  </a:lnTo>
                  <a:lnTo>
                    <a:pt x="925" y="616"/>
                  </a:lnTo>
                  <a:lnTo>
                    <a:pt x="925" y="609"/>
                  </a:lnTo>
                  <a:lnTo>
                    <a:pt x="925" y="601"/>
                  </a:lnTo>
                  <a:lnTo>
                    <a:pt x="921" y="594"/>
                  </a:lnTo>
                  <a:lnTo>
                    <a:pt x="914" y="590"/>
                  </a:lnTo>
                  <a:lnTo>
                    <a:pt x="910" y="590"/>
                  </a:lnTo>
                  <a:lnTo>
                    <a:pt x="906" y="586"/>
                  </a:lnTo>
                  <a:lnTo>
                    <a:pt x="906" y="582"/>
                  </a:lnTo>
                  <a:lnTo>
                    <a:pt x="902" y="582"/>
                  </a:lnTo>
                  <a:lnTo>
                    <a:pt x="898" y="582"/>
                  </a:lnTo>
                  <a:lnTo>
                    <a:pt x="898" y="579"/>
                  </a:lnTo>
                  <a:lnTo>
                    <a:pt x="895" y="579"/>
                  </a:lnTo>
                  <a:lnTo>
                    <a:pt x="895" y="575"/>
                  </a:lnTo>
                  <a:lnTo>
                    <a:pt x="898" y="575"/>
                  </a:lnTo>
                  <a:lnTo>
                    <a:pt x="895" y="575"/>
                  </a:lnTo>
                  <a:lnTo>
                    <a:pt x="891" y="575"/>
                  </a:lnTo>
                  <a:lnTo>
                    <a:pt x="887" y="575"/>
                  </a:lnTo>
                  <a:lnTo>
                    <a:pt x="887" y="571"/>
                  </a:lnTo>
                  <a:lnTo>
                    <a:pt x="883" y="571"/>
                  </a:lnTo>
                  <a:lnTo>
                    <a:pt x="876" y="567"/>
                  </a:lnTo>
                  <a:lnTo>
                    <a:pt x="872" y="564"/>
                  </a:lnTo>
                  <a:lnTo>
                    <a:pt x="868" y="564"/>
                  </a:lnTo>
                  <a:lnTo>
                    <a:pt x="865" y="564"/>
                  </a:lnTo>
                  <a:lnTo>
                    <a:pt x="861" y="560"/>
                  </a:lnTo>
                  <a:lnTo>
                    <a:pt x="857" y="560"/>
                  </a:lnTo>
                  <a:lnTo>
                    <a:pt x="853" y="556"/>
                  </a:lnTo>
                  <a:lnTo>
                    <a:pt x="850" y="556"/>
                  </a:lnTo>
                  <a:lnTo>
                    <a:pt x="846" y="552"/>
                  </a:lnTo>
                  <a:lnTo>
                    <a:pt x="831" y="549"/>
                  </a:lnTo>
                  <a:lnTo>
                    <a:pt x="827" y="549"/>
                  </a:lnTo>
                  <a:lnTo>
                    <a:pt x="823" y="549"/>
                  </a:lnTo>
                  <a:lnTo>
                    <a:pt x="820" y="549"/>
                  </a:lnTo>
                  <a:lnTo>
                    <a:pt x="816" y="552"/>
                  </a:lnTo>
                  <a:lnTo>
                    <a:pt x="812" y="552"/>
                  </a:lnTo>
                  <a:lnTo>
                    <a:pt x="808" y="552"/>
                  </a:lnTo>
                  <a:lnTo>
                    <a:pt x="805" y="552"/>
                  </a:lnTo>
                  <a:lnTo>
                    <a:pt x="801" y="552"/>
                  </a:lnTo>
                  <a:lnTo>
                    <a:pt x="793" y="552"/>
                  </a:lnTo>
                  <a:lnTo>
                    <a:pt x="789" y="549"/>
                  </a:lnTo>
                  <a:lnTo>
                    <a:pt x="786" y="549"/>
                  </a:lnTo>
                  <a:lnTo>
                    <a:pt x="786" y="552"/>
                  </a:lnTo>
                  <a:lnTo>
                    <a:pt x="782" y="552"/>
                  </a:lnTo>
                  <a:lnTo>
                    <a:pt x="778" y="552"/>
                  </a:lnTo>
                  <a:lnTo>
                    <a:pt x="778" y="549"/>
                  </a:lnTo>
                  <a:lnTo>
                    <a:pt x="774" y="549"/>
                  </a:lnTo>
                  <a:lnTo>
                    <a:pt x="771" y="549"/>
                  </a:lnTo>
                  <a:lnTo>
                    <a:pt x="767" y="549"/>
                  </a:lnTo>
                  <a:lnTo>
                    <a:pt x="767" y="545"/>
                  </a:lnTo>
                  <a:lnTo>
                    <a:pt x="763" y="545"/>
                  </a:lnTo>
                  <a:lnTo>
                    <a:pt x="759" y="541"/>
                  </a:lnTo>
                  <a:lnTo>
                    <a:pt x="752" y="541"/>
                  </a:lnTo>
                  <a:lnTo>
                    <a:pt x="748" y="545"/>
                  </a:lnTo>
                  <a:lnTo>
                    <a:pt x="744" y="545"/>
                  </a:lnTo>
                  <a:lnTo>
                    <a:pt x="744" y="541"/>
                  </a:lnTo>
                  <a:lnTo>
                    <a:pt x="741" y="541"/>
                  </a:lnTo>
                  <a:lnTo>
                    <a:pt x="737" y="541"/>
                  </a:lnTo>
                  <a:lnTo>
                    <a:pt x="733" y="541"/>
                  </a:lnTo>
                  <a:lnTo>
                    <a:pt x="729" y="541"/>
                  </a:lnTo>
                  <a:lnTo>
                    <a:pt x="729" y="537"/>
                  </a:lnTo>
                  <a:lnTo>
                    <a:pt x="729" y="534"/>
                  </a:lnTo>
                  <a:lnTo>
                    <a:pt x="726" y="530"/>
                  </a:lnTo>
                  <a:lnTo>
                    <a:pt x="722" y="530"/>
                  </a:lnTo>
                  <a:lnTo>
                    <a:pt x="722" y="534"/>
                  </a:lnTo>
                  <a:lnTo>
                    <a:pt x="722" y="537"/>
                  </a:lnTo>
                  <a:lnTo>
                    <a:pt x="692" y="537"/>
                  </a:lnTo>
                  <a:lnTo>
                    <a:pt x="688" y="537"/>
                  </a:lnTo>
                  <a:lnTo>
                    <a:pt x="684" y="537"/>
                  </a:lnTo>
                  <a:lnTo>
                    <a:pt x="681" y="537"/>
                  </a:lnTo>
                  <a:lnTo>
                    <a:pt x="673" y="537"/>
                  </a:lnTo>
                  <a:lnTo>
                    <a:pt x="669" y="537"/>
                  </a:lnTo>
                  <a:lnTo>
                    <a:pt x="665" y="537"/>
                  </a:lnTo>
                  <a:lnTo>
                    <a:pt x="658" y="537"/>
                  </a:lnTo>
                  <a:lnTo>
                    <a:pt x="650" y="537"/>
                  </a:lnTo>
                  <a:lnTo>
                    <a:pt x="647" y="537"/>
                  </a:lnTo>
                  <a:lnTo>
                    <a:pt x="639" y="537"/>
                  </a:lnTo>
                  <a:lnTo>
                    <a:pt x="632" y="537"/>
                  </a:lnTo>
                  <a:lnTo>
                    <a:pt x="628" y="537"/>
                  </a:lnTo>
                  <a:lnTo>
                    <a:pt x="624" y="537"/>
                  </a:lnTo>
                  <a:lnTo>
                    <a:pt x="613" y="537"/>
                  </a:lnTo>
                  <a:lnTo>
                    <a:pt x="609" y="537"/>
                  </a:lnTo>
                  <a:lnTo>
                    <a:pt x="605" y="537"/>
                  </a:lnTo>
                  <a:lnTo>
                    <a:pt x="602" y="537"/>
                  </a:lnTo>
                  <a:lnTo>
                    <a:pt x="598" y="537"/>
                  </a:lnTo>
                  <a:lnTo>
                    <a:pt x="594" y="537"/>
                  </a:lnTo>
                  <a:lnTo>
                    <a:pt x="590" y="537"/>
                  </a:lnTo>
                  <a:lnTo>
                    <a:pt x="587" y="537"/>
                  </a:lnTo>
                  <a:lnTo>
                    <a:pt x="583" y="537"/>
                  </a:lnTo>
                  <a:lnTo>
                    <a:pt x="579" y="537"/>
                  </a:lnTo>
                  <a:lnTo>
                    <a:pt x="572" y="537"/>
                  </a:lnTo>
                  <a:lnTo>
                    <a:pt x="568" y="537"/>
                  </a:lnTo>
                  <a:lnTo>
                    <a:pt x="564" y="537"/>
                  </a:lnTo>
                  <a:lnTo>
                    <a:pt x="557" y="537"/>
                  </a:lnTo>
                  <a:lnTo>
                    <a:pt x="553" y="537"/>
                  </a:lnTo>
                  <a:lnTo>
                    <a:pt x="549" y="537"/>
                  </a:lnTo>
                  <a:lnTo>
                    <a:pt x="545" y="537"/>
                  </a:lnTo>
                  <a:lnTo>
                    <a:pt x="541" y="537"/>
                  </a:lnTo>
                  <a:lnTo>
                    <a:pt x="530" y="537"/>
                  </a:lnTo>
                  <a:lnTo>
                    <a:pt x="526" y="537"/>
                  </a:lnTo>
                  <a:lnTo>
                    <a:pt x="523" y="537"/>
                  </a:lnTo>
                  <a:lnTo>
                    <a:pt x="519" y="537"/>
                  </a:lnTo>
                  <a:lnTo>
                    <a:pt x="515" y="537"/>
                  </a:lnTo>
                  <a:lnTo>
                    <a:pt x="511" y="537"/>
                  </a:lnTo>
                  <a:lnTo>
                    <a:pt x="508" y="537"/>
                  </a:lnTo>
                  <a:lnTo>
                    <a:pt x="500" y="537"/>
                  </a:lnTo>
                  <a:lnTo>
                    <a:pt x="496" y="537"/>
                  </a:lnTo>
                  <a:lnTo>
                    <a:pt x="493" y="537"/>
                  </a:lnTo>
                  <a:lnTo>
                    <a:pt x="489" y="537"/>
                  </a:lnTo>
                  <a:lnTo>
                    <a:pt x="485" y="537"/>
                  </a:lnTo>
                  <a:lnTo>
                    <a:pt x="481" y="537"/>
                  </a:lnTo>
                  <a:lnTo>
                    <a:pt x="478" y="537"/>
                  </a:lnTo>
                  <a:lnTo>
                    <a:pt x="466" y="537"/>
                  </a:lnTo>
                  <a:lnTo>
                    <a:pt x="463" y="537"/>
                  </a:lnTo>
                  <a:lnTo>
                    <a:pt x="459" y="537"/>
                  </a:lnTo>
                  <a:lnTo>
                    <a:pt x="455" y="537"/>
                  </a:lnTo>
                  <a:lnTo>
                    <a:pt x="451" y="537"/>
                  </a:lnTo>
                  <a:lnTo>
                    <a:pt x="448" y="537"/>
                  </a:lnTo>
                  <a:lnTo>
                    <a:pt x="444" y="537"/>
                  </a:lnTo>
                  <a:lnTo>
                    <a:pt x="440" y="537"/>
                  </a:lnTo>
                  <a:lnTo>
                    <a:pt x="436" y="537"/>
                  </a:lnTo>
                  <a:lnTo>
                    <a:pt x="433" y="537"/>
                  </a:lnTo>
                  <a:lnTo>
                    <a:pt x="425" y="537"/>
                  </a:lnTo>
                  <a:lnTo>
                    <a:pt x="421" y="537"/>
                  </a:lnTo>
                  <a:lnTo>
                    <a:pt x="417" y="537"/>
                  </a:lnTo>
                  <a:lnTo>
                    <a:pt x="414" y="537"/>
                  </a:lnTo>
                  <a:lnTo>
                    <a:pt x="410" y="537"/>
                  </a:lnTo>
                  <a:lnTo>
                    <a:pt x="406" y="537"/>
                  </a:lnTo>
                  <a:lnTo>
                    <a:pt x="402" y="537"/>
                  </a:lnTo>
                  <a:lnTo>
                    <a:pt x="399" y="537"/>
                  </a:lnTo>
                  <a:lnTo>
                    <a:pt x="395" y="537"/>
                  </a:lnTo>
                  <a:lnTo>
                    <a:pt x="380" y="537"/>
                  </a:lnTo>
                  <a:lnTo>
                    <a:pt x="376" y="537"/>
                  </a:lnTo>
                  <a:lnTo>
                    <a:pt x="372" y="537"/>
                  </a:lnTo>
                  <a:lnTo>
                    <a:pt x="365" y="537"/>
                  </a:lnTo>
                  <a:lnTo>
                    <a:pt x="361" y="537"/>
                  </a:lnTo>
                  <a:lnTo>
                    <a:pt x="357" y="537"/>
                  </a:lnTo>
                  <a:lnTo>
                    <a:pt x="354" y="537"/>
                  </a:lnTo>
                  <a:lnTo>
                    <a:pt x="350" y="537"/>
                  </a:lnTo>
                  <a:lnTo>
                    <a:pt x="346" y="537"/>
                  </a:lnTo>
                  <a:lnTo>
                    <a:pt x="342" y="537"/>
                  </a:lnTo>
                  <a:lnTo>
                    <a:pt x="335" y="537"/>
                  </a:lnTo>
                  <a:lnTo>
                    <a:pt x="331" y="537"/>
                  </a:lnTo>
                  <a:lnTo>
                    <a:pt x="324" y="537"/>
                  </a:lnTo>
                  <a:lnTo>
                    <a:pt x="316" y="537"/>
                  </a:lnTo>
                  <a:lnTo>
                    <a:pt x="301" y="537"/>
                  </a:lnTo>
                  <a:lnTo>
                    <a:pt x="297" y="537"/>
                  </a:lnTo>
                  <a:lnTo>
                    <a:pt x="293" y="537"/>
                  </a:lnTo>
                  <a:lnTo>
                    <a:pt x="290" y="537"/>
                  </a:lnTo>
                  <a:lnTo>
                    <a:pt x="286" y="537"/>
                  </a:lnTo>
                  <a:lnTo>
                    <a:pt x="286" y="534"/>
                  </a:lnTo>
                  <a:lnTo>
                    <a:pt x="286" y="537"/>
                  </a:lnTo>
                  <a:lnTo>
                    <a:pt x="282" y="537"/>
                  </a:lnTo>
                  <a:lnTo>
                    <a:pt x="282" y="534"/>
                  </a:lnTo>
                  <a:lnTo>
                    <a:pt x="286" y="534"/>
                  </a:lnTo>
                  <a:lnTo>
                    <a:pt x="286" y="530"/>
                  </a:lnTo>
                  <a:lnTo>
                    <a:pt x="286" y="534"/>
                  </a:lnTo>
                  <a:lnTo>
                    <a:pt x="282" y="530"/>
                  </a:lnTo>
                  <a:lnTo>
                    <a:pt x="282" y="526"/>
                  </a:lnTo>
                  <a:lnTo>
                    <a:pt x="278" y="530"/>
                  </a:lnTo>
                  <a:lnTo>
                    <a:pt x="275" y="530"/>
                  </a:lnTo>
                  <a:lnTo>
                    <a:pt x="271" y="530"/>
                  </a:lnTo>
                  <a:lnTo>
                    <a:pt x="267" y="526"/>
                  </a:lnTo>
                  <a:lnTo>
                    <a:pt x="271" y="526"/>
                  </a:lnTo>
                  <a:lnTo>
                    <a:pt x="275" y="530"/>
                  </a:lnTo>
                  <a:lnTo>
                    <a:pt x="275" y="526"/>
                  </a:lnTo>
                  <a:lnTo>
                    <a:pt x="278" y="526"/>
                  </a:lnTo>
                  <a:lnTo>
                    <a:pt x="275" y="526"/>
                  </a:lnTo>
                  <a:lnTo>
                    <a:pt x="271" y="526"/>
                  </a:lnTo>
                  <a:lnTo>
                    <a:pt x="271" y="522"/>
                  </a:lnTo>
                  <a:lnTo>
                    <a:pt x="271" y="519"/>
                  </a:lnTo>
                  <a:lnTo>
                    <a:pt x="275" y="519"/>
                  </a:lnTo>
                  <a:lnTo>
                    <a:pt x="271" y="519"/>
                  </a:lnTo>
                  <a:lnTo>
                    <a:pt x="271" y="522"/>
                  </a:lnTo>
                  <a:lnTo>
                    <a:pt x="267" y="522"/>
                  </a:lnTo>
                  <a:lnTo>
                    <a:pt x="267" y="526"/>
                  </a:lnTo>
                  <a:lnTo>
                    <a:pt x="263" y="526"/>
                  </a:lnTo>
                  <a:lnTo>
                    <a:pt x="260" y="522"/>
                  </a:lnTo>
                  <a:lnTo>
                    <a:pt x="256" y="522"/>
                  </a:lnTo>
                  <a:lnTo>
                    <a:pt x="256" y="519"/>
                  </a:lnTo>
                  <a:lnTo>
                    <a:pt x="256" y="522"/>
                  </a:lnTo>
                  <a:lnTo>
                    <a:pt x="260" y="522"/>
                  </a:lnTo>
                  <a:lnTo>
                    <a:pt x="260" y="519"/>
                  </a:lnTo>
                  <a:lnTo>
                    <a:pt x="260" y="515"/>
                  </a:lnTo>
                  <a:lnTo>
                    <a:pt x="263" y="515"/>
                  </a:lnTo>
                  <a:lnTo>
                    <a:pt x="260" y="515"/>
                  </a:lnTo>
                  <a:lnTo>
                    <a:pt x="256" y="515"/>
                  </a:lnTo>
                  <a:lnTo>
                    <a:pt x="252" y="515"/>
                  </a:lnTo>
                  <a:lnTo>
                    <a:pt x="256" y="515"/>
                  </a:lnTo>
                  <a:lnTo>
                    <a:pt x="256" y="511"/>
                  </a:lnTo>
                  <a:lnTo>
                    <a:pt x="256" y="507"/>
                  </a:lnTo>
                  <a:lnTo>
                    <a:pt x="256" y="511"/>
                  </a:lnTo>
                  <a:lnTo>
                    <a:pt x="252" y="511"/>
                  </a:lnTo>
                  <a:lnTo>
                    <a:pt x="252" y="515"/>
                  </a:lnTo>
                  <a:lnTo>
                    <a:pt x="248" y="515"/>
                  </a:lnTo>
                  <a:lnTo>
                    <a:pt x="245" y="515"/>
                  </a:lnTo>
                  <a:lnTo>
                    <a:pt x="245" y="511"/>
                  </a:lnTo>
                  <a:lnTo>
                    <a:pt x="248" y="511"/>
                  </a:lnTo>
                  <a:lnTo>
                    <a:pt x="245" y="511"/>
                  </a:lnTo>
                  <a:lnTo>
                    <a:pt x="245" y="515"/>
                  </a:lnTo>
                  <a:lnTo>
                    <a:pt x="241" y="515"/>
                  </a:lnTo>
                  <a:lnTo>
                    <a:pt x="237" y="515"/>
                  </a:lnTo>
                  <a:lnTo>
                    <a:pt x="233" y="515"/>
                  </a:lnTo>
                  <a:lnTo>
                    <a:pt x="233" y="511"/>
                  </a:lnTo>
                  <a:lnTo>
                    <a:pt x="237" y="511"/>
                  </a:lnTo>
                  <a:lnTo>
                    <a:pt x="241" y="511"/>
                  </a:lnTo>
                  <a:lnTo>
                    <a:pt x="245" y="511"/>
                  </a:lnTo>
                  <a:lnTo>
                    <a:pt x="245" y="507"/>
                  </a:lnTo>
                  <a:lnTo>
                    <a:pt x="245" y="503"/>
                  </a:lnTo>
                  <a:lnTo>
                    <a:pt x="245" y="507"/>
                  </a:lnTo>
                  <a:lnTo>
                    <a:pt x="241" y="511"/>
                  </a:lnTo>
                  <a:lnTo>
                    <a:pt x="237" y="511"/>
                  </a:lnTo>
                  <a:lnTo>
                    <a:pt x="233" y="511"/>
                  </a:lnTo>
                  <a:lnTo>
                    <a:pt x="237" y="511"/>
                  </a:lnTo>
                  <a:lnTo>
                    <a:pt x="233" y="507"/>
                  </a:lnTo>
                  <a:lnTo>
                    <a:pt x="230" y="507"/>
                  </a:lnTo>
                  <a:lnTo>
                    <a:pt x="233" y="507"/>
                  </a:lnTo>
                  <a:lnTo>
                    <a:pt x="237" y="507"/>
                  </a:lnTo>
                  <a:lnTo>
                    <a:pt x="233" y="507"/>
                  </a:lnTo>
                  <a:lnTo>
                    <a:pt x="230" y="507"/>
                  </a:lnTo>
                  <a:lnTo>
                    <a:pt x="226" y="507"/>
                  </a:lnTo>
                  <a:lnTo>
                    <a:pt x="222" y="507"/>
                  </a:lnTo>
                  <a:lnTo>
                    <a:pt x="218" y="507"/>
                  </a:lnTo>
                  <a:lnTo>
                    <a:pt x="222" y="507"/>
                  </a:lnTo>
                  <a:lnTo>
                    <a:pt x="218" y="507"/>
                  </a:lnTo>
                  <a:lnTo>
                    <a:pt x="215" y="507"/>
                  </a:lnTo>
                  <a:lnTo>
                    <a:pt x="215" y="503"/>
                  </a:lnTo>
                  <a:lnTo>
                    <a:pt x="218" y="503"/>
                  </a:lnTo>
                  <a:lnTo>
                    <a:pt x="222" y="503"/>
                  </a:lnTo>
                  <a:lnTo>
                    <a:pt x="226" y="503"/>
                  </a:lnTo>
                  <a:lnTo>
                    <a:pt x="230" y="503"/>
                  </a:lnTo>
                  <a:lnTo>
                    <a:pt x="226" y="503"/>
                  </a:lnTo>
                  <a:lnTo>
                    <a:pt x="222" y="503"/>
                  </a:lnTo>
                  <a:lnTo>
                    <a:pt x="218" y="503"/>
                  </a:lnTo>
                  <a:lnTo>
                    <a:pt x="215" y="503"/>
                  </a:lnTo>
                  <a:lnTo>
                    <a:pt x="211" y="503"/>
                  </a:lnTo>
                  <a:lnTo>
                    <a:pt x="211" y="500"/>
                  </a:lnTo>
                  <a:lnTo>
                    <a:pt x="215" y="500"/>
                  </a:lnTo>
                  <a:lnTo>
                    <a:pt x="218" y="500"/>
                  </a:lnTo>
                  <a:lnTo>
                    <a:pt x="222" y="500"/>
                  </a:lnTo>
                  <a:lnTo>
                    <a:pt x="218" y="500"/>
                  </a:lnTo>
                  <a:lnTo>
                    <a:pt x="215" y="500"/>
                  </a:lnTo>
                  <a:lnTo>
                    <a:pt x="211" y="500"/>
                  </a:lnTo>
                  <a:lnTo>
                    <a:pt x="215" y="500"/>
                  </a:lnTo>
                  <a:lnTo>
                    <a:pt x="215" y="496"/>
                  </a:lnTo>
                  <a:lnTo>
                    <a:pt x="218" y="496"/>
                  </a:lnTo>
                  <a:lnTo>
                    <a:pt x="222" y="496"/>
                  </a:lnTo>
                  <a:lnTo>
                    <a:pt x="226" y="496"/>
                  </a:lnTo>
                  <a:lnTo>
                    <a:pt x="230" y="496"/>
                  </a:lnTo>
                  <a:lnTo>
                    <a:pt x="230" y="492"/>
                  </a:lnTo>
                  <a:lnTo>
                    <a:pt x="226" y="492"/>
                  </a:lnTo>
                  <a:lnTo>
                    <a:pt x="230" y="492"/>
                  </a:lnTo>
                  <a:lnTo>
                    <a:pt x="230" y="496"/>
                  </a:lnTo>
                  <a:lnTo>
                    <a:pt x="226" y="496"/>
                  </a:lnTo>
                  <a:lnTo>
                    <a:pt x="222" y="496"/>
                  </a:lnTo>
                  <a:lnTo>
                    <a:pt x="218" y="496"/>
                  </a:lnTo>
                  <a:lnTo>
                    <a:pt x="215" y="496"/>
                  </a:lnTo>
                  <a:lnTo>
                    <a:pt x="215" y="492"/>
                  </a:lnTo>
                  <a:lnTo>
                    <a:pt x="218" y="492"/>
                  </a:lnTo>
                  <a:lnTo>
                    <a:pt x="215" y="492"/>
                  </a:lnTo>
                  <a:lnTo>
                    <a:pt x="215" y="496"/>
                  </a:lnTo>
                  <a:lnTo>
                    <a:pt x="211" y="500"/>
                  </a:lnTo>
                  <a:lnTo>
                    <a:pt x="211" y="496"/>
                  </a:lnTo>
                  <a:lnTo>
                    <a:pt x="207" y="496"/>
                  </a:lnTo>
                  <a:lnTo>
                    <a:pt x="207" y="492"/>
                  </a:lnTo>
                  <a:lnTo>
                    <a:pt x="211" y="492"/>
                  </a:lnTo>
                  <a:lnTo>
                    <a:pt x="211" y="488"/>
                  </a:lnTo>
                  <a:lnTo>
                    <a:pt x="215" y="488"/>
                  </a:lnTo>
                  <a:lnTo>
                    <a:pt x="218" y="485"/>
                  </a:lnTo>
                  <a:lnTo>
                    <a:pt x="222" y="485"/>
                  </a:lnTo>
                  <a:lnTo>
                    <a:pt x="226" y="488"/>
                  </a:lnTo>
                  <a:lnTo>
                    <a:pt x="222" y="485"/>
                  </a:lnTo>
                  <a:lnTo>
                    <a:pt x="226" y="485"/>
                  </a:lnTo>
                  <a:lnTo>
                    <a:pt x="222" y="485"/>
                  </a:lnTo>
                  <a:lnTo>
                    <a:pt x="218" y="485"/>
                  </a:lnTo>
                  <a:lnTo>
                    <a:pt x="218" y="481"/>
                  </a:lnTo>
                  <a:lnTo>
                    <a:pt x="222" y="481"/>
                  </a:lnTo>
                  <a:lnTo>
                    <a:pt x="222" y="477"/>
                  </a:lnTo>
                  <a:lnTo>
                    <a:pt x="222" y="481"/>
                  </a:lnTo>
                  <a:lnTo>
                    <a:pt x="218" y="481"/>
                  </a:lnTo>
                  <a:lnTo>
                    <a:pt x="215" y="485"/>
                  </a:lnTo>
                  <a:lnTo>
                    <a:pt x="211" y="485"/>
                  </a:lnTo>
                  <a:lnTo>
                    <a:pt x="207" y="485"/>
                  </a:lnTo>
                  <a:lnTo>
                    <a:pt x="207" y="481"/>
                  </a:lnTo>
                  <a:lnTo>
                    <a:pt x="207" y="485"/>
                  </a:lnTo>
                  <a:lnTo>
                    <a:pt x="207" y="481"/>
                  </a:lnTo>
                  <a:lnTo>
                    <a:pt x="203" y="481"/>
                  </a:lnTo>
                  <a:lnTo>
                    <a:pt x="203" y="485"/>
                  </a:lnTo>
                  <a:lnTo>
                    <a:pt x="200" y="485"/>
                  </a:lnTo>
                  <a:lnTo>
                    <a:pt x="203" y="485"/>
                  </a:lnTo>
                  <a:lnTo>
                    <a:pt x="203" y="481"/>
                  </a:lnTo>
                  <a:lnTo>
                    <a:pt x="203" y="477"/>
                  </a:lnTo>
                  <a:lnTo>
                    <a:pt x="200" y="477"/>
                  </a:lnTo>
                  <a:lnTo>
                    <a:pt x="200" y="473"/>
                  </a:lnTo>
                  <a:lnTo>
                    <a:pt x="196" y="470"/>
                  </a:lnTo>
                  <a:lnTo>
                    <a:pt x="192" y="470"/>
                  </a:lnTo>
                  <a:lnTo>
                    <a:pt x="192" y="466"/>
                  </a:lnTo>
                  <a:lnTo>
                    <a:pt x="196" y="466"/>
                  </a:lnTo>
                  <a:lnTo>
                    <a:pt x="200" y="466"/>
                  </a:lnTo>
                  <a:lnTo>
                    <a:pt x="203" y="466"/>
                  </a:lnTo>
                  <a:lnTo>
                    <a:pt x="207" y="466"/>
                  </a:lnTo>
                  <a:lnTo>
                    <a:pt x="207" y="470"/>
                  </a:lnTo>
                  <a:lnTo>
                    <a:pt x="207" y="466"/>
                  </a:lnTo>
                  <a:lnTo>
                    <a:pt x="203" y="466"/>
                  </a:lnTo>
                  <a:lnTo>
                    <a:pt x="200" y="466"/>
                  </a:lnTo>
                  <a:lnTo>
                    <a:pt x="192" y="466"/>
                  </a:lnTo>
                  <a:lnTo>
                    <a:pt x="192" y="462"/>
                  </a:lnTo>
                  <a:lnTo>
                    <a:pt x="196" y="462"/>
                  </a:lnTo>
                  <a:lnTo>
                    <a:pt x="200" y="462"/>
                  </a:lnTo>
                  <a:lnTo>
                    <a:pt x="196" y="458"/>
                  </a:lnTo>
                  <a:lnTo>
                    <a:pt x="192" y="462"/>
                  </a:lnTo>
                  <a:lnTo>
                    <a:pt x="188" y="462"/>
                  </a:lnTo>
                  <a:lnTo>
                    <a:pt x="188" y="466"/>
                  </a:lnTo>
                  <a:lnTo>
                    <a:pt x="188" y="470"/>
                  </a:lnTo>
                  <a:lnTo>
                    <a:pt x="184" y="470"/>
                  </a:lnTo>
                  <a:lnTo>
                    <a:pt x="184" y="466"/>
                  </a:lnTo>
                  <a:lnTo>
                    <a:pt x="181" y="466"/>
                  </a:lnTo>
                  <a:lnTo>
                    <a:pt x="181" y="462"/>
                  </a:lnTo>
                  <a:lnTo>
                    <a:pt x="177" y="462"/>
                  </a:lnTo>
                  <a:lnTo>
                    <a:pt x="173" y="458"/>
                  </a:lnTo>
                  <a:lnTo>
                    <a:pt x="173" y="455"/>
                  </a:lnTo>
                  <a:lnTo>
                    <a:pt x="177" y="455"/>
                  </a:lnTo>
                  <a:lnTo>
                    <a:pt x="181" y="455"/>
                  </a:lnTo>
                  <a:lnTo>
                    <a:pt x="184" y="455"/>
                  </a:lnTo>
                  <a:lnTo>
                    <a:pt x="181" y="455"/>
                  </a:lnTo>
                  <a:lnTo>
                    <a:pt x="177" y="455"/>
                  </a:lnTo>
                  <a:lnTo>
                    <a:pt x="173" y="455"/>
                  </a:lnTo>
                  <a:lnTo>
                    <a:pt x="169" y="451"/>
                  </a:lnTo>
                  <a:lnTo>
                    <a:pt x="169" y="455"/>
                  </a:lnTo>
                  <a:lnTo>
                    <a:pt x="169" y="451"/>
                  </a:lnTo>
                  <a:lnTo>
                    <a:pt x="169" y="447"/>
                  </a:lnTo>
                  <a:lnTo>
                    <a:pt x="169" y="451"/>
                  </a:lnTo>
                  <a:lnTo>
                    <a:pt x="173" y="451"/>
                  </a:lnTo>
                  <a:lnTo>
                    <a:pt x="173" y="455"/>
                  </a:lnTo>
                  <a:lnTo>
                    <a:pt x="177" y="455"/>
                  </a:lnTo>
                  <a:lnTo>
                    <a:pt x="173" y="451"/>
                  </a:lnTo>
                  <a:lnTo>
                    <a:pt x="169" y="447"/>
                  </a:lnTo>
                  <a:lnTo>
                    <a:pt x="173" y="447"/>
                  </a:lnTo>
                  <a:lnTo>
                    <a:pt x="177" y="447"/>
                  </a:lnTo>
                  <a:lnTo>
                    <a:pt x="173" y="447"/>
                  </a:lnTo>
                  <a:lnTo>
                    <a:pt x="173" y="443"/>
                  </a:lnTo>
                  <a:lnTo>
                    <a:pt x="177" y="443"/>
                  </a:lnTo>
                  <a:lnTo>
                    <a:pt x="181" y="443"/>
                  </a:lnTo>
                  <a:lnTo>
                    <a:pt x="177" y="443"/>
                  </a:lnTo>
                  <a:lnTo>
                    <a:pt x="177" y="440"/>
                  </a:lnTo>
                  <a:lnTo>
                    <a:pt x="181" y="436"/>
                  </a:lnTo>
                  <a:lnTo>
                    <a:pt x="184" y="436"/>
                  </a:lnTo>
                  <a:lnTo>
                    <a:pt x="181" y="436"/>
                  </a:lnTo>
                  <a:lnTo>
                    <a:pt x="177" y="432"/>
                  </a:lnTo>
                  <a:lnTo>
                    <a:pt x="177" y="436"/>
                  </a:lnTo>
                  <a:lnTo>
                    <a:pt x="177" y="440"/>
                  </a:lnTo>
                  <a:lnTo>
                    <a:pt x="173" y="443"/>
                  </a:lnTo>
                  <a:lnTo>
                    <a:pt x="173" y="440"/>
                  </a:lnTo>
                  <a:lnTo>
                    <a:pt x="177" y="440"/>
                  </a:lnTo>
                  <a:lnTo>
                    <a:pt x="177" y="436"/>
                  </a:lnTo>
                  <a:lnTo>
                    <a:pt x="173" y="436"/>
                  </a:lnTo>
                  <a:lnTo>
                    <a:pt x="173" y="432"/>
                  </a:lnTo>
                  <a:lnTo>
                    <a:pt x="173" y="428"/>
                  </a:lnTo>
                  <a:lnTo>
                    <a:pt x="177" y="428"/>
                  </a:lnTo>
                  <a:lnTo>
                    <a:pt x="173" y="428"/>
                  </a:lnTo>
                  <a:lnTo>
                    <a:pt x="173" y="425"/>
                  </a:lnTo>
                  <a:lnTo>
                    <a:pt x="169" y="425"/>
                  </a:lnTo>
                  <a:lnTo>
                    <a:pt x="166" y="425"/>
                  </a:lnTo>
                  <a:lnTo>
                    <a:pt x="166" y="421"/>
                  </a:lnTo>
                  <a:lnTo>
                    <a:pt x="162" y="421"/>
                  </a:lnTo>
                  <a:lnTo>
                    <a:pt x="158" y="421"/>
                  </a:lnTo>
                  <a:lnTo>
                    <a:pt x="154" y="421"/>
                  </a:lnTo>
                  <a:lnTo>
                    <a:pt x="154" y="417"/>
                  </a:lnTo>
                  <a:lnTo>
                    <a:pt x="151" y="417"/>
                  </a:lnTo>
                  <a:lnTo>
                    <a:pt x="147" y="417"/>
                  </a:lnTo>
                  <a:lnTo>
                    <a:pt x="147" y="413"/>
                  </a:lnTo>
                  <a:lnTo>
                    <a:pt x="143" y="413"/>
                  </a:lnTo>
                  <a:lnTo>
                    <a:pt x="143" y="409"/>
                  </a:lnTo>
                  <a:lnTo>
                    <a:pt x="139" y="409"/>
                  </a:lnTo>
                  <a:lnTo>
                    <a:pt x="139" y="406"/>
                  </a:lnTo>
                  <a:lnTo>
                    <a:pt x="136" y="406"/>
                  </a:lnTo>
                  <a:lnTo>
                    <a:pt x="136" y="402"/>
                  </a:lnTo>
                  <a:lnTo>
                    <a:pt x="132" y="398"/>
                  </a:lnTo>
                  <a:lnTo>
                    <a:pt x="128" y="398"/>
                  </a:lnTo>
                  <a:lnTo>
                    <a:pt x="128" y="394"/>
                  </a:lnTo>
                  <a:lnTo>
                    <a:pt x="124" y="394"/>
                  </a:lnTo>
                  <a:lnTo>
                    <a:pt x="124" y="391"/>
                  </a:lnTo>
                  <a:lnTo>
                    <a:pt x="121" y="391"/>
                  </a:lnTo>
                  <a:lnTo>
                    <a:pt x="121" y="387"/>
                  </a:lnTo>
                  <a:lnTo>
                    <a:pt x="117" y="383"/>
                  </a:lnTo>
                  <a:lnTo>
                    <a:pt x="109" y="383"/>
                  </a:lnTo>
                  <a:lnTo>
                    <a:pt x="106" y="379"/>
                  </a:lnTo>
                  <a:lnTo>
                    <a:pt x="106" y="376"/>
                  </a:lnTo>
                  <a:lnTo>
                    <a:pt x="102" y="376"/>
                  </a:lnTo>
                  <a:lnTo>
                    <a:pt x="98" y="376"/>
                  </a:lnTo>
                  <a:lnTo>
                    <a:pt x="94" y="372"/>
                  </a:lnTo>
                  <a:lnTo>
                    <a:pt x="98" y="372"/>
                  </a:lnTo>
                  <a:lnTo>
                    <a:pt x="94" y="368"/>
                  </a:lnTo>
                  <a:lnTo>
                    <a:pt x="91" y="368"/>
                  </a:lnTo>
                  <a:lnTo>
                    <a:pt x="87" y="368"/>
                  </a:lnTo>
                  <a:lnTo>
                    <a:pt x="83" y="368"/>
                  </a:lnTo>
                  <a:lnTo>
                    <a:pt x="79" y="368"/>
                  </a:lnTo>
                  <a:lnTo>
                    <a:pt x="76" y="368"/>
                  </a:lnTo>
                  <a:lnTo>
                    <a:pt x="76" y="372"/>
                  </a:lnTo>
                  <a:lnTo>
                    <a:pt x="72" y="372"/>
                  </a:lnTo>
                  <a:lnTo>
                    <a:pt x="72" y="376"/>
                  </a:lnTo>
                  <a:lnTo>
                    <a:pt x="68" y="376"/>
                  </a:lnTo>
                  <a:lnTo>
                    <a:pt x="64" y="379"/>
                  </a:lnTo>
                  <a:lnTo>
                    <a:pt x="60" y="379"/>
                  </a:lnTo>
                  <a:lnTo>
                    <a:pt x="57" y="379"/>
                  </a:lnTo>
                  <a:lnTo>
                    <a:pt x="57" y="376"/>
                  </a:lnTo>
                  <a:lnTo>
                    <a:pt x="49" y="372"/>
                  </a:lnTo>
                  <a:lnTo>
                    <a:pt x="45" y="368"/>
                  </a:lnTo>
                  <a:lnTo>
                    <a:pt x="42" y="368"/>
                  </a:lnTo>
                  <a:lnTo>
                    <a:pt x="38" y="368"/>
                  </a:lnTo>
                  <a:lnTo>
                    <a:pt x="38" y="364"/>
                  </a:lnTo>
                  <a:lnTo>
                    <a:pt x="34" y="364"/>
                  </a:lnTo>
                  <a:lnTo>
                    <a:pt x="30" y="364"/>
                  </a:lnTo>
                  <a:lnTo>
                    <a:pt x="30" y="361"/>
                  </a:lnTo>
                  <a:lnTo>
                    <a:pt x="34" y="361"/>
                  </a:lnTo>
                  <a:lnTo>
                    <a:pt x="34" y="357"/>
                  </a:lnTo>
                  <a:lnTo>
                    <a:pt x="27" y="357"/>
                  </a:lnTo>
                  <a:lnTo>
                    <a:pt x="23" y="357"/>
                  </a:lnTo>
                  <a:lnTo>
                    <a:pt x="23" y="361"/>
                  </a:lnTo>
                  <a:lnTo>
                    <a:pt x="19" y="361"/>
                  </a:lnTo>
                  <a:lnTo>
                    <a:pt x="12" y="361"/>
                  </a:lnTo>
                  <a:lnTo>
                    <a:pt x="4" y="361"/>
                  </a:lnTo>
                  <a:lnTo>
                    <a:pt x="4" y="357"/>
                  </a:lnTo>
                  <a:lnTo>
                    <a:pt x="4" y="349"/>
                  </a:lnTo>
                  <a:lnTo>
                    <a:pt x="4" y="319"/>
                  </a:lnTo>
                  <a:lnTo>
                    <a:pt x="4" y="316"/>
                  </a:lnTo>
                  <a:lnTo>
                    <a:pt x="0" y="304"/>
                  </a:lnTo>
                  <a:lnTo>
                    <a:pt x="4" y="300"/>
                  </a:lnTo>
                  <a:lnTo>
                    <a:pt x="4" y="297"/>
                  </a:lnTo>
                  <a:lnTo>
                    <a:pt x="0" y="282"/>
                  </a:lnTo>
                  <a:lnTo>
                    <a:pt x="4" y="282"/>
                  </a:lnTo>
                  <a:lnTo>
                    <a:pt x="0" y="274"/>
                  </a:lnTo>
                  <a:lnTo>
                    <a:pt x="0" y="267"/>
                  </a:lnTo>
                  <a:lnTo>
                    <a:pt x="4" y="263"/>
                  </a:lnTo>
                  <a:lnTo>
                    <a:pt x="4" y="259"/>
                  </a:lnTo>
                  <a:lnTo>
                    <a:pt x="4" y="255"/>
                  </a:lnTo>
                  <a:lnTo>
                    <a:pt x="4" y="252"/>
                  </a:lnTo>
                  <a:lnTo>
                    <a:pt x="0" y="248"/>
                  </a:lnTo>
                  <a:lnTo>
                    <a:pt x="4" y="244"/>
                  </a:lnTo>
                  <a:lnTo>
                    <a:pt x="4" y="240"/>
                  </a:lnTo>
                  <a:lnTo>
                    <a:pt x="0" y="240"/>
                  </a:lnTo>
                  <a:lnTo>
                    <a:pt x="0" y="237"/>
                  </a:lnTo>
                  <a:lnTo>
                    <a:pt x="0" y="233"/>
                  </a:lnTo>
                  <a:lnTo>
                    <a:pt x="4" y="229"/>
                  </a:lnTo>
                  <a:lnTo>
                    <a:pt x="4" y="222"/>
                  </a:lnTo>
                  <a:lnTo>
                    <a:pt x="4" y="214"/>
                  </a:lnTo>
                  <a:lnTo>
                    <a:pt x="0" y="210"/>
                  </a:lnTo>
                  <a:lnTo>
                    <a:pt x="4" y="210"/>
                  </a:lnTo>
                  <a:lnTo>
                    <a:pt x="4" y="214"/>
                  </a:lnTo>
                  <a:lnTo>
                    <a:pt x="8" y="214"/>
                  </a:lnTo>
                  <a:lnTo>
                    <a:pt x="12" y="214"/>
                  </a:lnTo>
                  <a:lnTo>
                    <a:pt x="15" y="214"/>
                  </a:lnTo>
                  <a:lnTo>
                    <a:pt x="19" y="214"/>
                  </a:lnTo>
                  <a:lnTo>
                    <a:pt x="23" y="214"/>
                  </a:lnTo>
                  <a:lnTo>
                    <a:pt x="27" y="214"/>
                  </a:lnTo>
                  <a:lnTo>
                    <a:pt x="30" y="214"/>
                  </a:lnTo>
                  <a:lnTo>
                    <a:pt x="34" y="214"/>
                  </a:lnTo>
                  <a:lnTo>
                    <a:pt x="34" y="218"/>
                  </a:lnTo>
                  <a:lnTo>
                    <a:pt x="38" y="218"/>
                  </a:lnTo>
                  <a:lnTo>
                    <a:pt x="42" y="218"/>
                  </a:lnTo>
                  <a:lnTo>
                    <a:pt x="45" y="218"/>
                  </a:lnTo>
                  <a:lnTo>
                    <a:pt x="45" y="222"/>
                  </a:lnTo>
                  <a:lnTo>
                    <a:pt x="49" y="222"/>
                  </a:lnTo>
                  <a:lnTo>
                    <a:pt x="53" y="222"/>
                  </a:lnTo>
                  <a:lnTo>
                    <a:pt x="57" y="222"/>
                  </a:lnTo>
                  <a:lnTo>
                    <a:pt x="60" y="222"/>
                  </a:lnTo>
                  <a:lnTo>
                    <a:pt x="64" y="222"/>
                  </a:lnTo>
                  <a:lnTo>
                    <a:pt x="68" y="225"/>
                  </a:lnTo>
                  <a:lnTo>
                    <a:pt x="72" y="225"/>
                  </a:lnTo>
                  <a:lnTo>
                    <a:pt x="76" y="225"/>
                  </a:lnTo>
                  <a:lnTo>
                    <a:pt x="79" y="225"/>
                  </a:lnTo>
                  <a:lnTo>
                    <a:pt x="83" y="225"/>
                  </a:lnTo>
                  <a:lnTo>
                    <a:pt x="87" y="225"/>
                  </a:lnTo>
                  <a:lnTo>
                    <a:pt x="91" y="225"/>
                  </a:lnTo>
                  <a:lnTo>
                    <a:pt x="91" y="229"/>
                  </a:lnTo>
                  <a:lnTo>
                    <a:pt x="94" y="229"/>
                  </a:lnTo>
                  <a:lnTo>
                    <a:pt x="94" y="225"/>
                  </a:lnTo>
                  <a:lnTo>
                    <a:pt x="91" y="225"/>
                  </a:lnTo>
                  <a:lnTo>
                    <a:pt x="87" y="225"/>
                  </a:lnTo>
                  <a:lnTo>
                    <a:pt x="91" y="225"/>
                  </a:lnTo>
                  <a:lnTo>
                    <a:pt x="94" y="222"/>
                  </a:lnTo>
                  <a:lnTo>
                    <a:pt x="94" y="225"/>
                  </a:lnTo>
                  <a:lnTo>
                    <a:pt x="98" y="225"/>
                  </a:lnTo>
                  <a:lnTo>
                    <a:pt x="98" y="222"/>
                  </a:lnTo>
                  <a:lnTo>
                    <a:pt x="102" y="225"/>
                  </a:lnTo>
                  <a:lnTo>
                    <a:pt x="106" y="225"/>
                  </a:lnTo>
                  <a:lnTo>
                    <a:pt x="106" y="229"/>
                  </a:lnTo>
                  <a:lnTo>
                    <a:pt x="109" y="229"/>
                  </a:lnTo>
                  <a:lnTo>
                    <a:pt x="109" y="225"/>
                  </a:lnTo>
                  <a:lnTo>
                    <a:pt x="106" y="225"/>
                  </a:lnTo>
                  <a:lnTo>
                    <a:pt x="102" y="222"/>
                  </a:lnTo>
                  <a:lnTo>
                    <a:pt x="106" y="222"/>
                  </a:lnTo>
                  <a:lnTo>
                    <a:pt x="109" y="218"/>
                  </a:lnTo>
                  <a:lnTo>
                    <a:pt x="113" y="218"/>
                  </a:lnTo>
                  <a:lnTo>
                    <a:pt x="117" y="218"/>
                  </a:lnTo>
                  <a:lnTo>
                    <a:pt x="121" y="214"/>
                  </a:lnTo>
                  <a:lnTo>
                    <a:pt x="124" y="214"/>
                  </a:lnTo>
                  <a:lnTo>
                    <a:pt x="124" y="218"/>
                  </a:lnTo>
                  <a:lnTo>
                    <a:pt x="124" y="214"/>
                  </a:lnTo>
                  <a:lnTo>
                    <a:pt x="128" y="214"/>
                  </a:lnTo>
                  <a:lnTo>
                    <a:pt x="128" y="210"/>
                  </a:lnTo>
                  <a:lnTo>
                    <a:pt x="132" y="210"/>
                  </a:lnTo>
                  <a:lnTo>
                    <a:pt x="136" y="210"/>
                  </a:lnTo>
                  <a:lnTo>
                    <a:pt x="136" y="214"/>
                  </a:lnTo>
                  <a:lnTo>
                    <a:pt x="139" y="210"/>
                  </a:lnTo>
                  <a:lnTo>
                    <a:pt x="136" y="210"/>
                  </a:lnTo>
                  <a:lnTo>
                    <a:pt x="139" y="210"/>
                  </a:lnTo>
                  <a:lnTo>
                    <a:pt x="143" y="210"/>
                  </a:lnTo>
                  <a:lnTo>
                    <a:pt x="147" y="210"/>
                  </a:lnTo>
                  <a:lnTo>
                    <a:pt x="151" y="210"/>
                  </a:lnTo>
                  <a:lnTo>
                    <a:pt x="151" y="206"/>
                  </a:lnTo>
                  <a:lnTo>
                    <a:pt x="154" y="206"/>
                  </a:lnTo>
                  <a:lnTo>
                    <a:pt x="154" y="210"/>
                  </a:lnTo>
                  <a:lnTo>
                    <a:pt x="158" y="210"/>
                  </a:lnTo>
                  <a:lnTo>
                    <a:pt x="158" y="206"/>
                  </a:lnTo>
                  <a:lnTo>
                    <a:pt x="162" y="206"/>
                  </a:lnTo>
                  <a:lnTo>
                    <a:pt x="166" y="206"/>
                  </a:lnTo>
                  <a:lnTo>
                    <a:pt x="166" y="203"/>
                  </a:lnTo>
                  <a:lnTo>
                    <a:pt x="169" y="203"/>
                  </a:lnTo>
                  <a:lnTo>
                    <a:pt x="166" y="203"/>
                  </a:lnTo>
                  <a:lnTo>
                    <a:pt x="166" y="206"/>
                  </a:lnTo>
                  <a:lnTo>
                    <a:pt x="169" y="203"/>
                  </a:lnTo>
                  <a:lnTo>
                    <a:pt x="169" y="206"/>
                  </a:lnTo>
                  <a:lnTo>
                    <a:pt x="173" y="206"/>
                  </a:lnTo>
                  <a:lnTo>
                    <a:pt x="177" y="206"/>
                  </a:lnTo>
                  <a:lnTo>
                    <a:pt x="177" y="203"/>
                  </a:lnTo>
                  <a:lnTo>
                    <a:pt x="181" y="203"/>
                  </a:lnTo>
                  <a:lnTo>
                    <a:pt x="184" y="203"/>
                  </a:lnTo>
                  <a:lnTo>
                    <a:pt x="184" y="206"/>
                  </a:lnTo>
                  <a:lnTo>
                    <a:pt x="181" y="206"/>
                  </a:lnTo>
                  <a:lnTo>
                    <a:pt x="177" y="206"/>
                  </a:lnTo>
                  <a:lnTo>
                    <a:pt x="173" y="210"/>
                  </a:lnTo>
                  <a:lnTo>
                    <a:pt x="166" y="210"/>
                  </a:lnTo>
                  <a:lnTo>
                    <a:pt x="162" y="210"/>
                  </a:lnTo>
                  <a:lnTo>
                    <a:pt x="162" y="214"/>
                  </a:lnTo>
                  <a:lnTo>
                    <a:pt x="158" y="214"/>
                  </a:lnTo>
                  <a:lnTo>
                    <a:pt x="158" y="210"/>
                  </a:lnTo>
                  <a:lnTo>
                    <a:pt x="158" y="214"/>
                  </a:lnTo>
                  <a:lnTo>
                    <a:pt x="154" y="214"/>
                  </a:lnTo>
                  <a:lnTo>
                    <a:pt x="151" y="214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6" y="218"/>
                  </a:lnTo>
                  <a:lnTo>
                    <a:pt x="132" y="218"/>
                  </a:lnTo>
                  <a:lnTo>
                    <a:pt x="128" y="222"/>
                  </a:lnTo>
                  <a:lnTo>
                    <a:pt x="124" y="222"/>
                  </a:lnTo>
                  <a:lnTo>
                    <a:pt x="124" y="225"/>
                  </a:lnTo>
                  <a:lnTo>
                    <a:pt x="121" y="225"/>
                  </a:lnTo>
                  <a:lnTo>
                    <a:pt x="124" y="225"/>
                  </a:lnTo>
                  <a:lnTo>
                    <a:pt x="128" y="225"/>
                  </a:lnTo>
                  <a:lnTo>
                    <a:pt x="124" y="225"/>
                  </a:lnTo>
                  <a:lnTo>
                    <a:pt x="121" y="225"/>
                  </a:lnTo>
                  <a:lnTo>
                    <a:pt x="124" y="225"/>
                  </a:lnTo>
                  <a:lnTo>
                    <a:pt x="128" y="225"/>
                  </a:lnTo>
                  <a:lnTo>
                    <a:pt x="132" y="225"/>
                  </a:lnTo>
                  <a:lnTo>
                    <a:pt x="136" y="225"/>
                  </a:lnTo>
                  <a:lnTo>
                    <a:pt x="139" y="225"/>
                  </a:lnTo>
                  <a:lnTo>
                    <a:pt x="136" y="225"/>
                  </a:lnTo>
                  <a:lnTo>
                    <a:pt x="132" y="225"/>
                  </a:lnTo>
                  <a:lnTo>
                    <a:pt x="132" y="222"/>
                  </a:lnTo>
                  <a:lnTo>
                    <a:pt x="136" y="222"/>
                  </a:lnTo>
                  <a:lnTo>
                    <a:pt x="139" y="222"/>
                  </a:lnTo>
                  <a:lnTo>
                    <a:pt x="139" y="218"/>
                  </a:lnTo>
                  <a:lnTo>
                    <a:pt x="139" y="222"/>
                  </a:lnTo>
                  <a:lnTo>
                    <a:pt x="139" y="218"/>
                  </a:lnTo>
                  <a:lnTo>
                    <a:pt x="143" y="218"/>
                  </a:lnTo>
                  <a:lnTo>
                    <a:pt x="147" y="218"/>
                  </a:lnTo>
                  <a:lnTo>
                    <a:pt x="147" y="214"/>
                  </a:lnTo>
                  <a:lnTo>
                    <a:pt x="147" y="218"/>
                  </a:lnTo>
                  <a:lnTo>
                    <a:pt x="143" y="214"/>
                  </a:lnTo>
                  <a:lnTo>
                    <a:pt x="151" y="214"/>
                  </a:lnTo>
                  <a:lnTo>
                    <a:pt x="154" y="214"/>
                  </a:lnTo>
                  <a:lnTo>
                    <a:pt x="151" y="214"/>
                  </a:lnTo>
                  <a:lnTo>
                    <a:pt x="151" y="218"/>
                  </a:lnTo>
                  <a:lnTo>
                    <a:pt x="154" y="218"/>
                  </a:lnTo>
                  <a:lnTo>
                    <a:pt x="154" y="214"/>
                  </a:lnTo>
                  <a:lnTo>
                    <a:pt x="154" y="218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54" y="214"/>
                  </a:lnTo>
                  <a:lnTo>
                    <a:pt x="158" y="214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62" y="214"/>
                  </a:lnTo>
                  <a:lnTo>
                    <a:pt x="158" y="218"/>
                  </a:lnTo>
                  <a:lnTo>
                    <a:pt x="162" y="218"/>
                  </a:lnTo>
                  <a:lnTo>
                    <a:pt x="158" y="218"/>
                  </a:lnTo>
                  <a:lnTo>
                    <a:pt x="158" y="222"/>
                  </a:lnTo>
                  <a:lnTo>
                    <a:pt x="162" y="222"/>
                  </a:lnTo>
                  <a:lnTo>
                    <a:pt x="162" y="218"/>
                  </a:lnTo>
                  <a:lnTo>
                    <a:pt x="162" y="214"/>
                  </a:lnTo>
                  <a:lnTo>
                    <a:pt x="166" y="214"/>
                  </a:lnTo>
                  <a:lnTo>
                    <a:pt x="162" y="214"/>
                  </a:lnTo>
                  <a:lnTo>
                    <a:pt x="166" y="214"/>
                  </a:lnTo>
                  <a:lnTo>
                    <a:pt x="169" y="214"/>
                  </a:lnTo>
                  <a:lnTo>
                    <a:pt x="169" y="210"/>
                  </a:lnTo>
                  <a:lnTo>
                    <a:pt x="173" y="210"/>
                  </a:lnTo>
                  <a:lnTo>
                    <a:pt x="181" y="210"/>
                  </a:lnTo>
                  <a:lnTo>
                    <a:pt x="184" y="210"/>
                  </a:lnTo>
                  <a:lnTo>
                    <a:pt x="188" y="210"/>
                  </a:lnTo>
                  <a:lnTo>
                    <a:pt x="192" y="206"/>
                  </a:lnTo>
                  <a:lnTo>
                    <a:pt x="192" y="210"/>
                  </a:lnTo>
                  <a:lnTo>
                    <a:pt x="188" y="210"/>
                  </a:lnTo>
                  <a:lnTo>
                    <a:pt x="192" y="210"/>
                  </a:lnTo>
                  <a:lnTo>
                    <a:pt x="196" y="210"/>
                  </a:lnTo>
                  <a:lnTo>
                    <a:pt x="200" y="206"/>
                  </a:lnTo>
                  <a:lnTo>
                    <a:pt x="203" y="206"/>
                  </a:lnTo>
                  <a:lnTo>
                    <a:pt x="200" y="206"/>
                  </a:lnTo>
                  <a:lnTo>
                    <a:pt x="200" y="203"/>
                  </a:lnTo>
                  <a:lnTo>
                    <a:pt x="203" y="203"/>
                  </a:lnTo>
                  <a:lnTo>
                    <a:pt x="207" y="203"/>
                  </a:lnTo>
                  <a:lnTo>
                    <a:pt x="211" y="203"/>
                  </a:lnTo>
                  <a:lnTo>
                    <a:pt x="215" y="203"/>
                  </a:lnTo>
                  <a:lnTo>
                    <a:pt x="211" y="203"/>
                  </a:lnTo>
                  <a:lnTo>
                    <a:pt x="207" y="203"/>
                  </a:lnTo>
                  <a:lnTo>
                    <a:pt x="207" y="199"/>
                  </a:lnTo>
                  <a:lnTo>
                    <a:pt x="203" y="199"/>
                  </a:lnTo>
                  <a:lnTo>
                    <a:pt x="207" y="199"/>
                  </a:lnTo>
                  <a:lnTo>
                    <a:pt x="211" y="199"/>
                  </a:lnTo>
                  <a:lnTo>
                    <a:pt x="215" y="199"/>
                  </a:lnTo>
                  <a:lnTo>
                    <a:pt x="218" y="203"/>
                  </a:lnTo>
                  <a:lnTo>
                    <a:pt x="222" y="203"/>
                  </a:lnTo>
                  <a:lnTo>
                    <a:pt x="226" y="206"/>
                  </a:lnTo>
                  <a:lnTo>
                    <a:pt x="226" y="210"/>
                  </a:lnTo>
                  <a:lnTo>
                    <a:pt x="230" y="210"/>
                  </a:lnTo>
                  <a:lnTo>
                    <a:pt x="233" y="214"/>
                  </a:lnTo>
                  <a:lnTo>
                    <a:pt x="237" y="214"/>
                  </a:lnTo>
                  <a:lnTo>
                    <a:pt x="241" y="214"/>
                  </a:lnTo>
                  <a:lnTo>
                    <a:pt x="241" y="218"/>
                  </a:lnTo>
                  <a:lnTo>
                    <a:pt x="245" y="218"/>
                  </a:lnTo>
                  <a:lnTo>
                    <a:pt x="248" y="218"/>
                  </a:lnTo>
                  <a:lnTo>
                    <a:pt x="252" y="218"/>
                  </a:lnTo>
                  <a:lnTo>
                    <a:pt x="252" y="214"/>
                  </a:lnTo>
                  <a:lnTo>
                    <a:pt x="248" y="214"/>
                  </a:lnTo>
                  <a:lnTo>
                    <a:pt x="245" y="214"/>
                  </a:lnTo>
                  <a:lnTo>
                    <a:pt x="248" y="214"/>
                  </a:lnTo>
                  <a:lnTo>
                    <a:pt x="252" y="214"/>
                  </a:lnTo>
                  <a:lnTo>
                    <a:pt x="248" y="214"/>
                  </a:lnTo>
                  <a:lnTo>
                    <a:pt x="248" y="210"/>
                  </a:lnTo>
                  <a:lnTo>
                    <a:pt x="252" y="210"/>
                  </a:lnTo>
                  <a:lnTo>
                    <a:pt x="256" y="210"/>
                  </a:lnTo>
                  <a:lnTo>
                    <a:pt x="252" y="210"/>
                  </a:lnTo>
                  <a:lnTo>
                    <a:pt x="248" y="210"/>
                  </a:lnTo>
                  <a:lnTo>
                    <a:pt x="252" y="210"/>
                  </a:lnTo>
                  <a:lnTo>
                    <a:pt x="256" y="206"/>
                  </a:lnTo>
                  <a:lnTo>
                    <a:pt x="252" y="206"/>
                  </a:lnTo>
                  <a:lnTo>
                    <a:pt x="256" y="206"/>
                  </a:lnTo>
                  <a:lnTo>
                    <a:pt x="252" y="206"/>
                  </a:lnTo>
                  <a:lnTo>
                    <a:pt x="256" y="206"/>
                  </a:lnTo>
                  <a:lnTo>
                    <a:pt x="260" y="206"/>
                  </a:lnTo>
                  <a:lnTo>
                    <a:pt x="263" y="206"/>
                  </a:lnTo>
                  <a:lnTo>
                    <a:pt x="260" y="206"/>
                  </a:lnTo>
                  <a:lnTo>
                    <a:pt x="260" y="203"/>
                  </a:lnTo>
                  <a:lnTo>
                    <a:pt x="263" y="203"/>
                  </a:lnTo>
                  <a:lnTo>
                    <a:pt x="263" y="206"/>
                  </a:lnTo>
                  <a:lnTo>
                    <a:pt x="263" y="210"/>
                  </a:lnTo>
                  <a:lnTo>
                    <a:pt x="267" y="210"/>
                  </a:lnTo>
                  <a:lnTo>
                    <a:pt x="267" y="214"/>
                  </a:lnTo>
                  <a:lnTo>
                    <a:pt x="263" y="214"/>
                  </a:lnTo>
                  <a:lnTo>
                    <a:pt x="260" y="214"/>
                  </a:lnTo>
                  <a:lnTo>
                    <a:pt x="263" y="218"/>
                  </a:lnTo>
                  <a:lnTo>
                    <a:pt x="267" y="218"/>
                  </a:lnTo>
                  <a:lnTo>
                    <a:pt x="271" y="218"/>
                  </a:lnTo>
                  <a:lnTo>
                    <a:pt x="275" y="218"/>
                  </a:lnTo>
                  <a:lnTo>
                    <a:pt x="278" y="218"/>
                  </a:lnTo>
                  <a:lnTo>
                    <a:pt x="278" y="214"/>
                  </a:lnTo>
                  <a:lnTo>
                    <a:pt x="282" y="214"/>
                  </a:lnTo>
                  <a:lnTo>
                    <a:pt x="282" y="210"/>
                  </a:lnTo>
                  <a:lnTo>
                    <a:pt x="286" y="210"/>
                  </a:lnTo>
                  <a:lnTo>
                    <a:pt x="290" y="210"/>
                  </a:lnTo>
                  <a:lnTo>
                    <a:pt x="293" y="210"/>
                  </a:lnTo>
                  <a:lnTo>
                    <a:pt x="297" y="210"/>
                  </a:lnTo>
                  <a:lnTo>
                    <a:pt x="301" y="210"/>
                  </a:lnTo>
                  <a:lnTo>
                    <a:pt x="305" y="210"/>
                  </a:lnTo>
                  <a:lnTo>
                    <a:pt x="308" y="210"/>
                  </a:lnTo>
                  <a:lnTo>
                    <a:pt x="312" y="210"/>
                  </a:lnTo>
                  <a:lnTo>
                    <a:pt x="316" y="210"/>
                  </a:lnTo>
                  <a:lnTo>
                    <a:pt x="320" y="210"/>
                  </a:lnTo>
                  <a:lnTo>
                    <a:pt x="320" y="214"/>
                  </a:lnTo>
                  <a:lnTo>
                    <a:pt x="324" y="214"/>
                  </a:lnTo>
                  <a:lnTo>
                    <a:pt x="327" y="214"/>
                  </a:lnTo>
                  <a:lnTo>
                    <a:pt x="327" y="218"/>
                  </a:lnTo>
                  <a:lnTo>
                    <a:pt x="331" y="218"/>
                  </a:lnTo>
                  <a:lnTo>
                    <a:pt x="335" y="218"/>
                  </a:lnTo>
                  <a:lnTo>
                    <a:pt x="339" y="218"/>
                  </a:lnTo>
                  <a:lnTo>
                    <a:pt x="342" y="218"/>
                  </a:lnTo>
                  <a:lnTo>
                    <a:pt x="346" y="218"/>
                  </a:lnTo>
                  <a:lnTo>
                    <a:pt x="350" y="218"/>
                  </a:lnTo>
                  <a:lnTo>
                    <a:pt x="354" y="218"/>
                  </a:lnTo>
                  <a:lnTo>
                    <a:pt x="357" y="222"/>
                  </a:lnTo>
                  <a:lnTo>
                    <a:pt x="361" y="222"/>
                  </a:lnTo>
                  <a:lnTo>
                    <a:pt x="365" y="222"/>
                  </a:lnTo>
                  <a:lnTo>
                    <a:pt x="369" y="222"/>
                  </a:lnTo>
                  <a:lnTo>
                    <a:pt x="372" y="222"/>
                  </a:lnTo>
                  <a:lnTo>
                    <a:pt x="376" y="225"/>
                  </a:lnTo>
                  <a:lnTo>
                    <a:pt x="380" y="225"/>
                  </a:lnTo>
                  <a:lnTo>
                    <a:pt x="384" y="225"/>
                  </a:lnTo>
                  <a:lnTo>
                    <a:pt x="387" y="225"/>
                  </a:lnTo>
                  <a:lnTo>
                    <a:pt x="391" y="225"/>
                  </a:lnTo>
                  <a:lnTo>
                    <a:pt x="395" y="225"/>
                  </a:lnTo>
                  <a:lnTo>
                    <a:pt x="391" y="222"/>
                  </a:lnTo>
                  <a:lnTo>
                    <a:pt x="395" y="222"/>
                  </a:lnTo>
                  <a:lnTo>
                    <a:pt x="399" y="222"/>
                  </a:lnTo>
                  <a:lnTo>
                    <a:pt x="402" y="222"/>
                  </a:lnTo>
                  <a:lnTo>
                    <a:pt x="410" y="225"/>
                  </a:lnTo>
                  <a:lnTo>
                    <a:pt x="414" y="225"/>
                  </a:lnTo>
                  <a:lnTo>
                    <a:pt x="417" y="225"/>
                  </a:lnTo>
                  <a:lnTo>
                    <a:pt x="421" y="225"/>
                  </a:lnTo>
                  <a:lnTo>
                    <a:pt x="421" y="229"/>
                  </a:lnTo>
                  <a:lnTo>
                    <a:pt x="425" y="229"/>
                  </a:lnTo>
                  <a:lnTo>
                    <a:pt x="425" y="233"/>
                  </a:lnTo>
                  <a:lnTo>
                    <a:pt x="421" y="233"/>
                  </a:lnTo>
                  <a:lnTo>
                    <a:pt x="417" y="233"/>
                  </a:lnTo>
                  <a:lnTo>
                    <a:pt x="414" y="237"/>
                  </a:lnTo>
                  <a:lnTo>
                    <a:pt x="410" y="237"/>
                  </a:lnTo>
                  <a:lnTo>
                    <a:pt x="406" y="237"/>
                  </a:lnTo>
                  <a:lnTo>
                    <a:pt x="410" y="237"/>
                  </a:lnTo>
                  <a:lnTo>
                    <a:pt x="406" y="237"/>
                  </a:lnTo>
                  <a:lnTo>
                    <a:pt x="406" y="240"/>
                  </a:lnTo>
                  <a:lnTo>
                    <a:pt x="402" y="240"/>
                  </a:lnTo>
                  <a:lnTo>
                    <a:pt x="406" y="240"/>
                  </a:lnTo>
                  <a:lnTo>
                    <a:pt x="410" y="240"/>
                  </a:lnTo>
                  <a:lnTo>
                    <a:pt x="414" y="240"/>
                  </a:lnTo>
                  <a:lnTo>
                    <a:pt x="417" y="240"/>
                  </a:lnTo>
                  <a:lnTo>
                    <a:pt x="421" y="244"/>
                  </a:lnTo>
                  <a:lnTo>
                    <a:pt x="421" y="240"/>
                  </a:lnTo>
                  <a:lnTo>
                    <a:pt x="425" y="240"/>
                  </a:lnTo>
                  <a:lnTo>
                    <a:pt x="429" y="244"/>
                  </a:lnTo>
                  <a:lnTo>
                    <a:pt x="433" y="244"/>
                  </a:lnTo>
                  <a:lnTo>
                    <a:pt x="440" y="244"/>
                  </a:lnTo>
                  <a:lnTo>
                    <a:pt x="444" y="244"/>
                  </a:lnTo>
                  <a:lnTo>
                    <a:pt x="448" y="244"/>
                  </a:lnTo>
                  <a:lnTo>
                    <a:pt x="451" y="244"/>
                  </a:lnTo>
                  <a:lnTo>
                    <a:pt x="455" y="240"/>
                  </a:lnTo>
                  <a:lnTo>
                    <a:pt x="459" y="240"/>
                  </a:lnTo>
                  <a:lnTo>
                    <a:pt x="463" y="240"/>
                  </a:lnTo>
                  <a:lnTo>
                    <a:pt x="466" y="240"/>
                  </a:lnTo>
                  <a:lnTo>
                    <a:pt x="470" y="240"/>
                  </a:lnTo>
                  <a:lnTo>
                    <a:pt x="474" y="240"/>
                  </a:lnTo>
                  <a:lnTo>
                    <a:pt x="478" y="240"/>
                  </a:lnTo>
                  <a:lnTo>
                    <a:pt x="481" y="240"/>
                  </a:lnTo>
                  <a:lnTo>
                    <a:pt x="485" y="237"/>
                  </a:lnTo>
                  <a:lnTo>
                    <a:pt x="489" y="237"/>
                  </a:lnTo>
                  <a:lnTo>
                    <a:pt x="489" y="240"/>
                  </a:lnTo>
                  <a:lnTo>
                    <a:pt x="493" y="240"/>
                  </a:lnTo>
                  <a:lnTo>
                    <a:pt x="489" y="240"/>
                  </a:lnTo>
                  <a:lnTo>
                    <a:pt x="493" y="240"/>
                  </a:lnTo>
                  <a:lnTo>
                    <a:pt x="493" y="244"/>
                  </a:lnTo>
                  <a:lnTo>
                    <a:pt x="496" y="244"/>
                  </a:lnTo>
                  <a:lnTo>
                    <a:pt x="500" y="240"/>
                  </a:lnTo>
                  <a:lnTo>
                    <a:pt x="504" y="240"/>
                  </a:lnTo>
                  <a:lnTo>
                    <a:pt x="504" y="244"/>
                  </a:lnTo>
                  <a:lnTo>
                    <a:pt x="508" y="244"/>
                  </a:lnTo>
                  <a:lnTo>
                    <a:pt x="504" y="244"/>
                  </a:lnTo>
                  <a:lnTo>
                    <a:pt x="504" y="248"/>
                  </a:lnTo>
                  <a:lnTo>
                    <a:pt x="508" y="248"/>
                  </a:lnTo>
                  <a:lnTo>
                    <a:pt x="511" y="248"/>
                  </a:lnTo>
                  <a:lnTo>
                    <a:pt x="511" y="244"/>
                  </a:lnTo>
                  <a:lnTo>
                    <a:pt x="511" y="248"/>
                  </a:lnTo>
                  <a:lnTo>
                    <a:pt x="515" y="248"/>
                  </a:lnTo>
                  <a:lnTo>
                    <a:pt x="519" y="248"/>
                  </a:lnTo>
                  <a:lnTo>
                    <a:pt x="523" y="248"/>
                  </a:lnTo>
                  <a:lnTo>
                    <a:pt x="523" y="252"/>
                  </a:lnTo>
                  <a:lnTo>
                    <a:pt x="519" y="252"/>
                  </a:lnTo>
                  <a:lnTo>
                    <a:pt x="515" y="252"/>
                  </a:lnTo>
                  <a:lnTo>
                    <a:pt x="511" y="252"/>
                  </a:lnTo>
                  <a:lnTo>
                    <a:pt x="515" y="252"/>
                  </a:lnTo>
                  <a:lnTo>
                    <a:pt x="515" y="255"/>
                  </a:lnTo>
                  <a:lnTo>
                    <a:pt x="519" y="255"/>
                  </a:lnTo>
                  <a:lnTo>
                    <a:pt x="523" y="255"/>
                  </a:lnTo>
                  <a:lnTo>
                    <a:pt x="523" y="259"/>
                  </a:lnTo>
                  <a:lnTo>
                    <a:pt x="526" y="259"/>
                  </a:lnTo>
                  <a:lnTo>
                    <a:pt x="526" y="263"/>
                  </a:lnTo>
                  <a:lnTo>
                    <a:pt x="530" y="263"/>
                  </a:lnTo>
                  <a:lnTo>
                    <a:pt x="534" y="263"/>
                  </a:lnTo>
                  <a:lnTo>
                    <a:pt x="530" y="263"/>
                  </a:lnTo>
                  <a:lnTo>
                    <a:pt x="526" y="259"/>
                  </a:lnTo>
                  <a:lnTo>
                    <a:pt x="526" y="255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30" y="255"/>
                  </a:lnTo>
                  <a:lnTo>
                    <a:pt x="526" y="255"/>
                  </a:lnTo>
                  <a:lnTo>
                    <a:pt x="530" y="255"/>
                  </a:lnTo>
                  <a:lnTo>
                    <a:pt x="534" y="255"/>
                  </a:lnTo>
                  <a:lnTo>
                    <a:pt x="530" y="252"/>
                  </a:lnTo>
                  <a:lnTo>
                    <a:pt x="526" y="248"/>
                  </a:lnTo>
                  <a:lnTo>
                    <a:pt x="526" y="244"/>
                  </a:lnTo>
                  <a:lnTo>
                    <a:pt x="523" y="244"/>
                  </a:lnTo>
                  <a:lnTo>
                    <a:pt x="523" y="240"/>
                  </a:lnTo>
                  <a:lnTo>
                    <a:pt x="526" y="240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30" y="237"/>
                  </a:lnTo>
                  <a:lnTo>
                    <a:pt x="534" y="237"/>
                  </a:lnTo>
                  <a:lnTo>
                    <a:pt x="538" y="237"/>
                  </a:lnTo>
                  <a:lnTo>
                    <a:pt x="541" y="233"/>
                  </a:lnTo>
                  <a:lnTo>
                    <a:pt x="545" y="237"/>
                  </a:lnTo>
                  <a:lnTo>
                    <a:pt x="545" y="233"/>
                  </a:lnTo>
                  <a:lnTo>
                    <a:pt x="549" y="233"/>
                  </a:lnTo>
                  <a:lnTo>
                    <a:pt x="557" y="233"/>
                  </a:lnTo>
                  <a:lnTo>
                    <a:pt x="557" y="229"/>
                  </a:lnTo>
                  <a:lnTo>
                    <a:pt x="553" y="229"/>
                  </a:lnTo>
                  <a:lnTo>
                    <a:pt x="549" y="229"/>
                  </a:lnTo>
                  <a:lnTo>
                    <a:pt x="545" y="229"/>
                  </a:lnTo>
                  <a:lnTo>
                    <a:pt x="541" y="229"/>
                  </a:lnTo>
                  <a:lnTo>
                    <a:pt x="541" y="233"/>
                  </a:lnTo>
                  <a:lnTo>
                    <a:pt x="545" y="233"/>
                  </a:lnTo>
                  <a:lnTo>
                    <a:pt x="541" y="233"/>
                  </a:lnTo>
                  <a:lnTo>
                    <a:pt x="538" y="233"/>
                  </a:lnTo>
                  <a:lnTo>
                    <a:pt x="534" y="233"/>
                  </a:lnTo>
                  <a:lnTo>
                    <a:pt x="530" y="233"/>
                  </a:lnTo>
                  <a:lnTo>
                    <a:pt x="526" y="233"/>
                  </a:lnTo>
                  <a:lnTo>
                    <a:pt x="523" y="233"/>
                  </a:lnTo>
                  <a:lnTo>
                    <a:pt x="526" y="233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19" y="237"/>
                  </a:lnTo>
                  <a:lnTo>
                    <a:pt x="515" y="237"/>
                  </a:lnTo>
                  <a:lnTo>
                    <a:pt x="515" y="233"/>
                  </a:lnTo>
                  <a:lnTo>
                    <a:pt x="511" y="233"/>
                  </a:lnTo>
                  <a:lnTo>
                    <a:pt x="508" y="233"/>
                  </a:lnTo>
                  <a:lnTo>
                    <a:pt x="511" y="233"/>
                  </a:lnTo>
                  <a:lnTo>
                    <a:pt x="511" y="229"/>
                  </a:lnTo>
                  <a:lnTo>
                    <a:pt x="515" y="229"/>
                  </a:lnTo>
                  <a:lnTo>
                    <a:pt x="519" y="229"/>
                  </a:lnTo>
                  <a:lnTo>
                    <a:pt x="523" y="229"/>
                  </a:lnTo>
                  <a:lnTo>
                    <a:pt x="526" y="229"/>
                  </a:lnTo>
                  <a:lnTo>
                    <a:pt x="530" y="225"/>
                  </a:lnTo>
                  <a:lnTo>
                    <a:pt x="534" y="225"/>
                  </a:lnTo>
                  <a:lnTo>
                    <a:pt x="538" y="225"/>
                  </a:lnTo>
                  <a:lnTo>
                    <a:pt x="541" y="225"/>
                  </a:lnTo>
                  <a:lnTo>
                    <a:pt x="549" y="225"/>
                  </a:lnTo>
                  <a:lnTo>
                    <a:pt x="549" y="222"/>
                  </a:lnTo>
                  <a:lnTo>
                    <a:pt x="553" y="225"/>
                  </a:lnTo>
                  <a:lnTo>
                    <a:pt x="557" y="225"/>
                  </a:lnTo>
                  <a:lnTo>
                    <a:pt x="560" y="225"/>
                  </a:lnTo>
                  <a:lnTo>
                    <a:pt x="560" y="229"/>
                  </a:lnTo>
                  <a:lnTo>
                    <a:pt x="564" y="229"/>
                  </a:lnTo>
                  <a:lnTo>
                    <a:pt x="560" y="229"/>
                  </a:lnTo>
                  <a:lnTo>
                    <a:pt x="560" y="233"/>
                  </a:lnTo>
                  <a:lnTo>
                    <a:pt x="564" y="233"/>
                  </a:lnTo>
                  <a:lnTo>
                    <a:pt x="568" y="233"/>
                  </a:lnTo>
                  <a:lnTo>
                    <a:pt x="572" y="233"/>
                  </a:lnTo>
                  <a:lnTo>
                    <a:pt x="568" y="233"/>
                  </a:lnTo>
                  <a:lnTo>
                    <a:pt x="572" y="233"/>
                  </a:lnTo>
                  <a:lnTo>
                    <a:pt x="575" y="233"/>
                  </a:lnTo>
                  <a:lnTo>
                    <a:pt x="575" y="237"/>
                  </a:lnTo>
                  <a:lnTo>
                    <a:pt x="579" y="237"/>
                  </a:lnTo>
                  <a:lnTo>
                    <a:pt x="583" y="237"/>
                  </a:lnTo>
                  <a:lnTo>
                    <a:pt x="587" y="237"/>
                  </a:lnTo>
                  <a:lnTo>
                    <a:pt x="590" y="237"/>
                  </a:lnTo>
                  <a:lnTo>
                    <a:pt x="594" y="237"/>
                  </a:lnTo>
                  <a:lnTo>
                    <a:pt x="598" y="240"/>
                  </a:lnTo>
                  <a:lnTo>
                    <a:pt x="602" y="240"/>
                  </a:lnTo>
                  <a:lnTo>
                    <a:pt x="605" y="240"/>
                  </a:lnTo>
                  <a:lnTo>
                    <a:pt x="609" y="240"/>
                  </a:lnTo>
                  <a:lnTo>
                    <a:pt x="613" y="240"/>
                  </a:lnTo>
                  <a:lnTo>
                    <a:pt x="617" y="240"/>
                  </a:lnTo>
                  <a:lnTo>
                    <a:pt x="620" y="244"/>
                  </a:lnTo>
                  <a:lnTo>
                    <a:pt x="624" y="244"/>
                  </a:lnTo>
                  <a:lnTo>
                    <a:pt x="624" y="240"/>
                  </a:lnTo>
                  <a:lnTo>
                    <a:pt x="628" y="240"/>
                  </a:lnTo>
                  <a:lnTo>
                    <a:pt x="632" y="240"/>
                  </a:lnTo>
                  <a:lnTo>
                    <a:pt x="635" y="240"/>
                  </a:lnTo>
                  <a:lnTo>
                    <a:pt x="639" y="240"/>
                  </a:lnTo>
                  <a:lnTo>
                    <a:pt x="643" y="240"/>
                  </a:lnTo>
                  <a:lnTo>
                    <a:pt x="647" y="240"/>
                  </a:lnTo>
                  <a:lnTo>
                    <a:pt x="650" y="240"/>
                  </a:lnTo>
                  <a:lnTo>
                    <a:pt x="654" y="240"/>
                  </a:lnTo>
                  <a:lnTo>
                    <a:pt x="658" y="240"/>
                  </a:lnTo>
                  <a:lnTo>
                    <a:pt x="658" y="244"/>
                  </a:lnTo>
                  <a:lnTo>
                    <a:pt x="662" y="244"/>
                  </a:lnTo>
                  <a:lnTo>
                    <a:pt x="665" y="240"/>
                  </a:lnTo>
                  <a:lnTo>
                    <a:pt x="669" y="240"/>
                  </a:lnTo>
                  <a:lnTo>
                    <a:pt x="673" y="240"/>
                  </a:lnTo>
                  <a:lnTo>
                    <a:pt x="669" y="240"/>
                  </a:lnTo>
                  <a:lnTo>
                    <a:pt x="665" y="240"/>
                  </a:lnTo>
                  <a:lnTo>
                    <a:pt x="665" y="237"/>
                  </a:lnTo>
                  <a:lnTo>
                    <a:pt x="669" y="237"/>
                  </a:lnTo>
                  <a:lnTo>
                    <a:pt x="673" y="240"/>
                  </a:lnTo>
                  <a:lnTo>
                    <a:pt x="677" y="240"/>
                  </a:lnTo>
                  <a:lnTo>
                    <a:pt x="681" y="240"/>
                  </a:lnTo>
                  <a:lnTo>
                    <a:pt x="681" y="244"/>
                  </a:lnTo>
                  <a:lnTo>
                    <a:pt x="684" y="244"/>
                  </a:lnTo>
                  <a:lnTo>
                    <a:pt x="688" y="244"/>
                  </a:lnTo>
                  <a:lnTo>
                    <a:pt x="692" y="244"/>
                  </a:lnTo>
                  <a:lnTo>
                    <a:pt x="692" y="240"/>
                  </a:lnTo>
                  <a:lnTo>
                    <a:pt x="688" y="240"/>
                  </a:lnTo>
                  <a:lnTo>
                    <a:pt x="684" y="237"/>
                  </a:lnTo>
                  <a:lnTo>
                    <a:pt x="681" y="240"/>
                  </a:lnTo>
                  <a:lnTo>
                    <a:pt x="677" y="240"/>
                  </a:lnTo>
                  <a:lnTo>
                    <a:pt x="673" y="240"/>
                  </a:lnTo>
                  <a:lnTo>
                    <a:pt x="673" y="237"/>
                  </a:lnTo>
                  <a:lnTo>
                    <a:pt x="669" y="237"/>
                  </a:lnTo>
                  <a:lnTo>
                    <a:pt x="673" y="237"/>
                  </a:lnTo>
                  <a:lnTo>
                    <a:pt x="669" y="237"/>
                  </a:lnTo>
                  <a:lnTo>
                    <a:pt x="669" y="233"/>
                  </a:lnTo>
                  <a:lnTo>
                    <a:pt x="665" y="233"/>
                  </a:lnTo>
                  <a:lnTo>
                    <a:pt x="669" y="233"/>
                  </a:lnTo>
                  <a:lnTo>
                    <a:pt x="673" y="233"/>
                  </a:lnTo>
                  <a:lnTo>
                    <a:pt x="677" y="233"/>
                  </a:lnTo>
                  <a:lnTo>
                    <a:pt x="681" y="233"/>
                  </a:lnTo>
                  <a:lnTo>
                    <a:pt x="677" y="229"/>
                  </a:lnTo>
                  <a:lnTo>
                    <a:pt x="681" y="229"/>
                  </a:lnTo>
                  <a:lnTo>
                    <a:pt x="684" y="229"/>
                  </a:lnTo>
                  <a:lnTo>
                    <a:pt x="684" y="233"/>
                  </a:lnTo>
                  <a:lnTo>
                    <a:pt x="688" y="233"/>
                  </a:lnTo>
                  <a:lnTo>
                    <a:pt x="684" y="229"/>
                  </a:lnTo>
                  <a:lnTo>
                    <a:pt x="688" y="229"/>
                  </a:lnTo>
                  <a:lnTo>
                    <a:pt x="692" y="229"/>
                  </a:lnTo>
                  <a:lnTo>
                    <a:pt x="692" y="233"/>
                  </a:lnTo>
                  <a:lnTo>
                    <a:pt x="696" y="233"/>
                  </a:lnTo>
                  <a:lnTo>
                    <a:pt x="699" y="233"/>
                  </a:lnTo>
                  <a:lnTo>
                    <a:pt x="703" y="233"/>
                  </a:lnTo>
                  <a:lnTo>
                    <a:pt x="703" y="237"/>
                  </a:lnTo>
                  <a:lnTo>
                    <a:pt x="699" y="237"/>
                  </a:lnTo>
                  <a:lnTo>
                    <a:pt x="696" y="237"/>
                  </a:lnTo>
                  <a:lnTo>
                    <a:pt x="699" y="237"/>
                  </a:lnTo>
                  <a:lnTo>
                    <a:pt x="703" y="237"/>
                  </a:lnTo>
                  <a:lnTo>
                    <a:pt x="707" y="237"/>
                  </a:lnTo>
                  <a:lnTo>
                    <a:pt x="707" y="233"/>
                  </a:lnTo>
                  <a:lnTo>
                    <a:pt x="711" y="233"/>
                  </a:lnTo>
                  <a:lnTo>
                    <a:pt x="711" y="237"/>
                  </a:lnTo>
                  <a:lnTo>
                    <a:pt x="707" y="237"/>
                  </a:lnTo>
                  <a:lnTo>
                    <a:pt x="711" y="237"/>
                  </a:lnTo>
                  <a:lnTo>
                    <a:pt x="707" y="237"/>
                  </a:lnTo>
                  <a:lnTo>
                    <a:pt x="707" y="240"/>
                  </a:lnTo>
                  <a:lnTo>
                    <a:pt x="707" y="244"/>
                  </a:lnTo>
                  <a:lnTo>
                    <a:pt x="703" y="244"/>
                  </a:lnTo>
                  <a:lnTo>
                    <a:pt x="703" y="248"/>
                  </a:lnTo>
                  <a:lnTo>
                    <a:pt x="707" y="248"/>
                  </a:lnTo>
                  <a:lnTo>
                    <a:pt x="711" y="248"/>
                  </a:lnTo>
                  <a:lnTo>
                    <a:pt x="707" y="248"/>
                  </a:lnTo>
                  <a:lnTo>
                    <a:pt x="707" y="252"/>
                  </a:lnTo>
                  <a:lnTo>
                    <a:pt x="711" y="248"/>
                  </a:lnTo>
                  <a:lnTo>
                    <a:pt x="714" y="248"/>
                  </a:lnTo>
                  <a:lnTo>
                    <a:pt x="718" y="248"/>
                  </a:lnTo>
                  <a:lnTo>
                    <a:pt x="714" y="248"/>
                  </a:lnTo>
                  <a:lnTo>
                    <a:pt x="714" y="252"/>
                  </a:lnTo>
                  <a:lnTo>
                    <a:pt x="718" y="252"/>
                  </a:lnTo>
                  <a:lnTo>
                    <a:pt x="722" y="252"/>
                  </a:lnTo>
                  <a:lnTo>
                    <a:pt x="722" y="255"/>
                  </a:lnTo>
                  <a:lnTo>
                    <a:pt x="718" y="255"/>
                  </a:lnTo>
                  <a:lnTo>
                    <a:pt x="714" y="255"/>
                  </a:lnTo>
                  <a:lnTo>
                    <a:pt x="711" y="255"/>
                  </a:lnTo>
                  <a:lnTo>
                    <a:pt x="711" y="252"/>
                  </a:lnTo>
                  <a:lnTo>
                    <a:pt x="711" y="255"/>
                  </a:lnTo>
                  <a:lnTo>
                    <a:pt x="707" y="255"/>
                  </a:lnTo>
                  <a:lnTo>
                    <a:pt x="707" y="252"/>
                  </a:lnTo>
                  <a:lnTo>
                    <a:pt x="703" y="252"/>
                  </a:lnTo>
                  <a:lnTo>
                    <a:pt x="707" y="255"/>
                  </a:lnTo>
                  <a:lnTo>
                    <a:pt x="711" y="255"/>
                  </a:lnTo>
                  <a:lnTo>
                    <a:pt x="711" y="259"/>
                  </a:lnTo>
                  <a:lnTo>
                    <a:pt x="714" y="259"/>
                  </a:lnTo>
                  <a:lnTo>
                    <a:pt x="711" y="255"/>
                  </a:lnTo>
                  <a:lnTo>
                    <a:pt x="707" y="255"/>
                  </a:lnTo>
                  <a:lnTo>
                    <a:pt x="711" y="255"/>
                  </a:lnTo>
                  <a:lnTo>
                    <a:pt x="714" y="255"/>
                  </a:lnTo>
                  <a:lnTo>
                    <a:pt x="718" y="255"/>
                  </a:lnTo>
                  <a:lnTo>
                    <a:pt x="722" y="255"/>
                  </a:lnTo>
                  <a:lnTo>
                    <a:pt x="722" y="252"/>
                  </a:lnTo>
                  <a:lnTo>
                    <a:pt x="722" y="248"/>
                  </a:lnTo>
                  <a:lnTo>
                    <a:pt x="718" y="248"/>
                  </a:lnTo>
                  <a:lnTo>
                    <a:pt x="722" y="244"/>
                  </a:lnTo>
                  <a:lnTo>
                    <a:pt x="718" y="244"/>
                  </a:lnTo>
                  <a:lnTo>
                    <a:pt x="714" y="244"/>
                  </a:lnTo>
                  <a:lnTo>
                    <a:pt x="714" y="240"/>
                  </a:lnTo>
                  <a:lnTo>
                    <a:pt x="718" y="240"/>
                  </a:lnTo>
                  <a:lnTo>
                    <a:pt x="718" y="237"/>
                  </a:lnTo>
                  <a:lnTo>
                    <a:pt x="722" y="237"/>
                  </a:lnTo>
                  <a:lnTo>
                    <a:pt x="726" y="237"/>
                  </a:lnTo>
                  <a:lnTo>
                    <a:pt x="729" y="237"/>
                  </a:lnTo>
                  <a:lnTo>
                    <a:pt x="733" y="237"/>
                  </a:lnTo>
                  <a:lnTo>
                    <a:pt x="737" y="233"/>
                  </a:lnTo>
                  <a:lnTo>
                    <a:pt x="741" y="233"/>
                  </a:lnTo>
                  <a:lnTo>
                    <a:pt x="741" y="229"/>
                  </a:lnTo>
                  <a:lnTo>
                    <a:pt x="744" y="229"/>
                  </a:lnTo>
                  <a:lnTo>
                    <a:pt x="748" y="229"/>
                  </a:lnTo>
                  <a:lnTo>
                    <a:pt x="744" y="229"/>
                  </a:lnTo>
                  <a:lnTo>
                    <a:pt x="744" y="225"/>
                  </a:lnTo>
                  <a:lnTo>
                    <a:pt x="748" y="225"/>
                  </a:lnTo>
                  <a:lnTo>
                    <a:pt x="748" y="222"/>
                  </a:lnTo>
                  <a:lnTo>
                    <a:pt x="744" y="222"/>
                  </a:lnTo>
                  <a:lnTo>
                    <a:pt x="741" y="222"/>
                  </a:lnTo>
                  <a:lnTo>
                    <a:pt x="741" y="225"/>
                  </a:lnTo>
                  <a:lnTo>
                    <a:pt x="744" y="225"/>
                  </a:lnTo>
                  <a:lnTo>
                    <a:pt x="741" y="225"/>
                  </a:lnTo>
                  <a:lnTo>
                    <a:pt x="737" y="225"/>
                  </a:lnTo>
                  <a:lnTo>
                    <a:pt x="733" y="225"/>
                  </a:lnTo>
                  <a:lnTo>
                    <a:pt x="733" y="222"/>
                  </a:lnTo>
                  <a:lnTo>
                    <a:pt x="737" y="222"/>
                  </a:lnTo>
                  <a:lnTo>
                    <a:pt x="741" y="222"/>
                  </a:lnTo>
                  <a:lnTo>
                    <a:pt x="737" y="222"/>
                  </a:lnTo>
                  <a:lnTo>
                    <a:pt x="737" y="218"/>
                  </a:lnTo>
                  <a:lnTo>
                    <a:pt x="741" y="218"/>
                  </a:lnTo>
                  <a:lnTo>
                    <a:pt x="744" y="214"/>
                  </a:lnTo>
                  <a:lnTo>
                    <a:pt x="748" y="214"/>
                  </a:lnTo>
                  <a:lnTo>
                    <a:pt x="744" y="218"/>
                  </a:lnTo>
                  <a:lnTo>
                    <a:pt x="748" y="218"/>
                  </a:lnTo>
                  <a:lnTo>
                    <a:pt x="752" y="218"/>
                  </a:lnTo>
                  <a:lnTo>
                    <a:pt x="748" y="218"/>
                  </a:lnTo>
                  <a:lnTo>
                    <a:pt x="748" y="214"/>
                  </a:lnTo>
                  <a:lnTo>
                    <a:pt x="752" y="214"/>
                  </a:lnTo>
                  <a:lnTo>
                    <a:pt x="748" y="214"/>
                  </a:lnTo>
                  <a:lnTo>
                    <a:pt x="744" y="214"/>
                  </a:lnTo>
                  <a:lnTo>
                    <a:pt x="741" y="214"/>
                  </a:lnTo>
                  <a:lnTo>
                    <a:pt x="737" y="214"/>
                  </a:lnTo>
                  <a:lnTo>
                    <a:pt x="733" y="214"/>
                  </a:lnTo>
                  <a:lnTo>
                    <a:pt x="733" y="210"/>
                  </a:lnTo>
                  <a:lnTo>
                    <a:pt x="729" y="210"/>
                  </a:lnTo>
                  <a:lnTo>
                    <a:pt x="729" y="214"/>
                  </a:lnTo>
                  <a:lnTo>
                    <a:pt x="726" y="214"/>
                  </a:lnTo>
                  <a:lnTo>
                    <a:pt x="722" y="214"/>
                  </a:lnTo>
                  <a:lnTo>
                    <a:pt x="718" y="210"/>
                  </a:lnTo>
                  <a:lnTo>
                    <a:pt x="714" y="210"/>
                  </a:lnTo>
                  <a:lnTo>
                    <a:pt x="711" y="210"/>
                  </a:lnTo>
                  <a:lnTo>
                    <a:pt x="707" y="210"/>
                  </a:lnTo>
                  <a:lnTo>
                    <a:pt x="707" y="206"/>
                  </a:lnTo>
                  <a:lnTo>
                    <a:pt x="703" y="206"/>
                  </a:lnTo>
                  <a:lnTo>
                    <a:pt x="703" y="203"/>
                  </a:lnTo>
                  <a:lnTo>
                    <a:pt x="699" y="203"/>
                  </a:lnTo>
                  <a:lnTo>
                    <a:pt x="703" y="203"/>
                  </a:lnTo>
                  <a:lnTo>
                    <a:pt x="707" y="199"/>
                  </a:lnTo>
                  <a:lnTo>
                    <a:pt x="711" y="199"/>
                  </a:lnTo>
                  <a:lnTo>
                    <a:pt x="714" y="199"/>
                  </a:lnTo>
                  <a:lnTo>
                    <a:pt x="711" y="199"/>
                  </a:lnTo>
                  <a:lnTo>
                    <a:pt x="711" y="195"/>
                  </a:lnTo>
                  <a:lnTo>
                    <a:pt x="714" y="195"/>
                  </a:lnTo>
                  <a:lnTo>
                    <a:pt x="711" y="195"/>
                  </a:lnTo>
                  <a:lnTo>
                    <a:pt x="707" y="195"/>
                  </a:lnTo>
                  <a:lnTo>
                    <a:pt x="703" y="195"/>
                  </a:lnTo>
                  <a:lnTo>
                    <a:pt x="699" y="195"/>
                  </a:lnTo>
                  <a:lnTo>
                    <a:pt x="699" y="191"/>
                  </a:lnTo>
                  <a:lnTo>
                    <a:pt x="703" y="191"/>
                  </a:lnTo>
                  <a:lnTo>
                    <a:pt x="703" y="188"/>
                  </a:lnTo>
                  <a:lnTo>
                    <a:pt x="699" y="188"/>
                  </a:lnTo>
                  <a:lnTo>
                    <a:pt x="703" y="188"/>
                  </a:lnTo>
                  <a:lnTo>
                    <a:pt x="707" y="184"/>
                  </a:lnTo>
                  <a:lnTo>
                    <a:pt x="711" y="184"/>
                  </a:lnTo>
                  <a:lnTo>
                    <a:pt x="714" y="184"/>
                  </a:lnTo>
                  <a:lnTo>
                    <a:pt x="714" y="188"/>
                  </a:lnTo>
                  <a:lnTo>
                    <a:pt x="718" y="188"/>
                  </a:lnTo>
                  <a:lnTo>
                    <a:pt x="718" y="184"/>
                  </a:lnTo>
                  <a:lnTo>
                    <a:pt x="714" y="184"/>
                  </a:lnTo>
                  <a:lnTo>
                    <a:pt x="711" y="180"/>
                  </a:lnTo>
                  <a:lnTo>
                    <a:pt x="714" y="180"/>
                  </a:lnTo>
                  <a:lnTo>
                    <a:pt x="718" y="180"/>
                  </a:lnTo>
                  <a:lnTo>
                    <a:pt x="722" y="180"/>
                  </a:lnTo>
                  <a:lnTo>
                    <a:pt x="722" y="176"/>
                  </a:lnTo>
                  <a:lnTo>
                    <a:pt x="726" y="176"/>
                  </a:lnTo>
                  <a:lnTo>
                    <a:pt x="729" y="176"/>
                  </a:lnTo>
                  <a:lnTo>
                    <a:pt x="733" y="176"/>
                  </a:lnTo>
                  <a:lnTo>
                    <a:pt x="729" y="176"/>
                  </a:lnTo>
                  <a:lnTo>
                    <a:pt x="726" y="176"/>
                  </a:lnTo>
                  <a:lnTo>
                    <a:pt x="722" y="176"/>
                  </a:lnTo>
                  <a:lnTo>
                    <a:pt x="726" y="176"/>
                  </a:lnTo>
                  <a:lnTo>
                    <a:pt x="729" y="176"/>
                  </a:lnTo>
                  <a:lnTo>
                    <a:pt x="733" y="176"/>
                  </a:lnTo>
                  <a:lnTo>
                    <a:pt x="737" y="176"/>
                  </a:lnTo>
                  <a:close/>
                  <a:moveTo>
                    <a:pt x="865" y="146"/>
                  </a:moveTo>
                  <a:lnTo>
                    <a:pt x="872" y="146"/>
                  </a:lnTo>
                  <a:lnTo>
                    <a:pt x="876" y="146"/>
                  </a:lnTo>
                  <a:lnTo>
                    <a:pt x="880" y="146"/>
                  </a:lnTo>
                  <a:lnTo>
                    <a:pt x="883" y="146"/>
                  </a:lnTo>
                  <a:lnTo>
                    <a:pt x="883" y="150"/>
                  </a:lnTo>
                  <a:lnTo>
                    <a:pt x="876" y="150"/>
                  </a:lnTo>
                  <a:lnTo>
                    <a:pt x="872" y="150"/>
                  </a:lnTo>
                  <a:lnTo>
                    <a:pt x="872" y="154"/>
                  </a:lnTo>
                  <a:lnTo>
                    <a:pt x="868" y="154"/>
                  </a:lnTo>
                  <a:lnTo>
                    <a:pt x="865" y="154"/>
                  </a:lnTo>
                  <a:lnTo>
                    <a:pt x="861" y="158"/>
                  </a:lnTo>
                  <a:lnTo>
                    <a:pt x="861" y="161"/>
                  </a:lnTo>
                  <a:lnTo>
                    <a:pt x="857" y="161"/>
                  </a:lnTo>
                  <a:lnTo>
                    <a:pt x="857" y="165"/>
                  </a:lnTo>
                  <a:lnTo>
                    <a:pt x="861" y="165"/>
                  </a:lnTo>
                  <a:lnTo>
                    <a:pt x="861" y="169"/>
                  </a:lnTo>
                  <a:lnTo>
                    <a:pt x="865" y="169"/>
                  </a:lnTo>
                  <a:lnTo>
                    <a:pt x="861" y="169"/>
                  </a:lnTo>
                  <a:lnTo>
                    <a:pt x="861" y="173"/>
                  </a:lnTo>
                  <a:lnTo>
                    <a:pt x="861" y="176"/>
                  </a:lnTo>
                  <a:lnTo>
                    <a:pt x="865" y="176"/>
                  </a:lnTo>
                  <a:lnTo>
                    <a:pt x="865" y="180"/>
                  </a:lnTo>
                  <a:lnTo>
                    <a:pt x="868" y="180"/>
                  </a:lnTo>
                  <a:lnTo>
                    <a:pt x="876" y="184"/>
                  </a:lnTo>
                  <a:lnTo>
                    <a:pt x="880" y="184"/>
                  </a:lnTo>
                  <a:lnTo>
                    <a:pt x="883" y="184"/>
                  </a:lnTo>
                  <a:lnTo>
                    <a:pt x="887" y="188"/>
                  </a:lnTo>
                  <a:lnTo>
                    <a:pt x="883" y="188"/>
                  </a:lnTo>
                  <a:lnTo>
                    <a:pt x="880" y="188"/>
                  </a:lnTo>
                  <a:lnTo>
                    <a:pt x="876" y="188"/>
                  </a:lnTo>
                  <a:lnTo>
                    <a:pt x="872" y="188"/>
                  </a:lnTo>
                  <a:lnTo>
                    <a:pt x="868" y="188"/>
                  </a:lnTo>
                  <a:lnTo>
                    <a:pt x="865" y="188"/>
                  </a:lnTo>
                  <a:lnTo>
                    <a:pt x="865" y="191"/>
                  </a:lnTo>
                  <a:lnTo>
                    <a:pt x="861" y="191"/>
                  </a:lnTo>
                  <a:lnTo>
                    <a:pt x="857" y="191"/>
                  </a:lnTo>
                  <a:lnTo>
                    <a:pt x="853" y="191"/>
                  </a:lnTo>
                  <a:lnTo>
                    <a:pt x="857" y="191"/>
                  </a:lnTo>
                  <a:lnTo>
                    <a:pt x="861" y="191"/>
                  </a:lnTo>
                  <a:lnTo>
                    <a:pt x="865" y="191"/>
                  </a:lnTo>
                  <a:lnTo>
                    <a:pt x="868" y="188"/>
                  </a:lnTo>
                  <a:lnTo>
                    <a:pt x="872" y="188"/>
                  </a:lnTo>
                  <a:lnTo>
                    <a:pt x="876" y="188"/>
                  </a:lnTo>
                  <a:lnTo>
                    <a:pt x="880" y="188"/>
                  </a:lnTo>
                  <a:lnTo>
                    <a:pt x="883" y="188"/>
                  </a:lnTo>
                  <a:lnTo>
                    <a:pt x="880" y="188"/>
                  </a:lnTo>
                  <a:lnTo>
                    <a:pt x="883" y="188"/>
                  </a:lnTo>
                  <a:lnTo>
                    <a:pt x="883" y="191"/>
                  </a:lnTo>
                  <a:lnTo>
                    <a:pt x="887" y="191"/>
                  </a:lnTo>
                  <a:lnTo>
                    <a:pt x="887" y="188"/>
                  </a:lnTo>
                  <a:lnTo>
                    <a:pt x="887" y="184"/>
                  </a:lnTo>
                  <a:lnTo>
                    <a:pt x="891" y="184"/>
                  </a:lnTo>
                  <a:lnTo>
                    <a:pt x="891" y="180"/>
                  </a:lnTo>
                  <a:lnTo>
                    <a:pt x="887" y="180"/>
                  </a:lnTo>
                  <a:lnTo>
                    <a:pt x="883" y="180"/>
                  </a:lnTo>
                  <a:lnTo>
                    <a:pt x="880" y="180"/>
                  </a:lnTo>
                  <a:lnTo>
                    <a:pt x="872" y="180"/>
                  </a:lnTo>
                  <a:lnTo>
                    <a:pt x="876" y="176"/>
                  </a:lnTo>
                  <a:lnTo>
                    <a:pt x="872" y="176"/>
                  </a:lnTo>
                  <a:lnTo>
                    <a:pt x="868" y="176"/>
                  </a:lnTo>
                  <a:lnTo>
                    <a:pt x="865" y="176"/>
                  </a:lnTo>
                  <a:lnTo>
                    <a:pt x="868" y="173"/>
                  </a:lnTo>
                  <a:lnTo>
                    <a:pt x="872" y="176"/>
                  </a:lnTo>
                  <a:lnTo>
                    <a:pt x="876" y="173"/>
                  </a:lnTo>
                  <a:lnTo>
                    <a:pt x="880" y="173"/>
                  </a:lnTo>
                  <a:lnTo>
                    <a:pt x="883" y="173"/>
                  </a:lnTo>
                  <a:lnTo>
                    <a:pt x="887" y="173"/>
                  </a:lnTo>
                  <a:lnTo>
                    <a:pt x="891" y="173"/>
                  </a:lnTo>
                  <a:lnTo>
                    <a:pt x="895" y="176"/>
                  </a:lnTo>
                  <a:lnTo>
                    <a:pt x="895" y="173"/>
                  </a:lnTo>
                  <a:lnTo>
                    <a:pt x="891" y="173"/>
                  </a:lnTo>
                  <a:lnTo>
                    <a:pt x="887" y="173"/>
                  </a:lnTo>
                  <a:lnTo>
                    <a:pt x="883" y="169"/>
                  </a:lnTo>
                  <a:lnTo>
                    <a:pt x="887" y="169"/>
                  </a:lnTo>
                  <a:lnTo>
                    <a:pt x="891" y="169"/>
                  </a:lnTo>
                  <a:lnTo>
                    <a:pt x="883" y="169"/>
                  </a:lnTo>
                  <a:lnTo>
                    <a:pt x="887" y="169"/>
                  </a:lnTo>
                  <a:lnTo>
                    <a:pt x="883" y="169"/>
                  </a:lnTo>
                  <a:lnTo>
                    <a:pt x="880" y="169"/>
                  </a:lnTo>
                  <a:lnTo>
                    <a:pt x="876" y="169"/>
                  </a:lnTo>
                  <a:lnTo>
                    <a:pt x="872" y="165"/>
                  </a:lnTo>
                  <a:lnTo>
                    <a:pt x="876" y="165"/>
                  </a:lnTo>
                  <a:lnTo>
                    <a:pt x="872" y="165"/>
                  </a:lnTo>
                  <a:lnTo>
                    <a:pt x="872" y="161"/>
                  </a:lnTo>
                  <a:lnTo>
                    <a:pt x="876" y="161"/>
                  </a:lnTo>
                  <a:lnTo>
                    <a:pt x="880" y="161"/>
                  </a:lnTo>
                  <a:lnTo>
                    <a:pt x="883" y="161"/>
                  </a:lnTo>
                  <a:lnTo>
                    <a:pt x="887" y="161"/>
                  </a:lnTo>
                  <a:lnTo>
                    <a:pt x="891" y="161"/>
                  </a:lnTo>
                  <a:lnTo>
                    <a:pt x="895" y="161"/>
                  </a:lnTo>
                  <a:lnTo>
                    <a:pt x="898" y="161"/>
                  </a:lnTo>
                  <a:lnTo>
                    <a:pt x="895" y="161"/>
                  </a:lnTo>
                  <a:lnTo>
                    <a:pt x="891" y="161"/>
                  </a:lnTo>
                  <a:lnTo>
                    <a:pt x="887" y="161"/>
                  </a:lnTo>
                  <a:lnTo>
                    <a:pt x="883" y="161"/>
                  </a:lnTo>
                  <a:lnTo>
                    <a:pt x="883" y="158"/>
                  </a:lnTo>
                  <a:lnTo>
                    <a:pt x="880" y="158"/>
                  </a:lnTo>
                  <a:lnTo>
                    <a:pt x="876" y="158"/>
                  </a:lnTo>
                  <a:lnTo>
                    <a:pt x="880" y="158"/>
                  </a:lnTo>
                  <a:lnTo>
                    <a:pt x="883" y="158"/>
                  </a:lnTo>
                  <a:lnTo>
                    <a:pt x="887" y="158"/>
                  </a:lnTo>
                  <a:lnTo>
                    <a:pt x="891" y="158"/>
                  </a:lnTo>
                  <a:lnTo>
                    <a:pt x="895" y="158"/>
                  </a:lnTo>
                  <a:lnTo>
                    <a:pt x="898" y="158"/>
                  </a:lnTo>
                  <a:lnTo>
                    <a:pt x="902" y="158"/>
                  </a:lnTo>
                  <a:lnTo>
                    <a:pt x="906" y="158"/>
                  </a:lnTo>
                  <a:lnTo>
                    <a:pt x="902" y="158"/>
                  </a:lnTo>
                  <a:lnTo>
                    <a:pt x="898" y="158"/>
                  </a:lnTo>
                  <a:lnTo>
                    <a:pt x="895" y="158"/>
                  </a:lnTo>
                  <a:lnTo>
                    <a:pt x="891" y="158"/>
                  </a:lnTo>
                  <a:lnTo>
                    <a:pt x="887" y="158"/>
                  </a:lnTo>
                  <a:lnTo>
                    <a:pt x="883" y="158"/>
                  </a:lnTo>
                  <a:lnTo>
                    <a:pt x="880" y="158"/>
                  </a:lnTo>
                  <a:lnTo>
                    <a:pt x="880" y="154"/>
                  </a:lnTo>
                  <a:lnTo>
                    <a:pt x="883" y="154"/>
                  </a:lnTo>
                  <a:lnTo>
                    <a:pt x="887" y="154"/>
                  </a:lnTo>
                  <a:lnTo>
                    <a:pt x="891" y="154"/>
                  </a:lnTo>
                  <a:lnTo>
                    <a:pt x="895" y="154"/>
                  </a:lnTo>
                  <a:lnTo>
                    <a:pt x="891" y="154"/>
                  </a:lnTo>
                  <a:lnTo>
                    <a:pt x="887" y="154"/>
                  </a:lnTo>
                  <a:lnTo>
                    <a:pt x="891" y="154"/>
                  </a:lnTo>
                  <a:lnTo>
                    <a:pt x="895" y="150"/>
                  </a:lnTo>
                  <a:lnTo>
                    <a:pt x="898" y="150"/>
                  </a:lnTo>
                  <a:lnTo>
                    <a:pt x="902" y="154"/>
                  </a:lnTo>
                  <a:lnTo>
                    <a:pt x="906" y="154"/>
                  </a:lnTo>
                  <a:lnTo>
                    <a:pt x="902" y="154"/>
                  </a:lnTo>
                  <a:lnTo>
                    <a:pt x="902" y="150"/>
                  </a:lnTo>
                  <a:lnTo>
                    <a:pt x="898" y="150"/>
                  </a:lnTo>
                  <a:lnTo>
                    <a:pt x="902" y="150"/>
                  </a:lnTo>
                  <a:lnTo>
                    <a:pt x="906" y="150"/>
                  </a:lnTo>
                  <a:lnTo>
                    <a:pt x="910" y="150"/>
                  </a:lnTo>
                  <a:lnTo>
                    <a:pt x="914" y="150"/>
                  </a:lnTo>
                  <a:lnTo>
                    <a:pt x="917" y="146"/>
                  </a:lnTo>
                  <a:lnTo>
                    <a:pt x="921" y="146"/>
                  </a:lnTo>
                  <a:lnTo>
                    <a:pt x="925" y="146"/>
                  </a:lnTo>
                  <a:lnTo>
                    <a:pt x="929" y="146"/>
                  </a:lnTo>
                  <a:lnTo>
                    <a:pt x="936" y="146"/>
                  </a:lnTo>
                  <a:lnTo>
                    <a:pt x="940" y="150"/>
                  </a:lnTo>
                  <a:lnTo>
                    <a:pt x="944" y="150"/>
                  </a:lnTo>
                  <a:lnTo>
                    <a:pt x="944" y="154"/>
                  </a:lnTo>
                  <a:lnTo>
                    <a:pt x="947" y="158"/>
                  </a:lnTo>
                  <a:lnTo>
                    <a:pt x="951" y="158"/>
                  </a:lnTo>
                  <a:lnTo>
                    <a:pt x="951" y="161"/>
                  </a:lnTo>
                  <a:lnTo>
                    <a:pt x="955" y="161"/>
                  </a:lnTo>
                  <a:lnTo>
                    <a:pt x="959" y="161"/>
                  </a:lnTo>
                  <a:lnTo>
                    <a:pt x="959" y="165"/>
                  </a:lnTo>
                  <a:lnTo>
                    <a:pt x="955" y="165"/>
                  </a:lnTo>
                  <a:lnTo>
                    <a:pt x="951" y="165"/>
                  </a:lnTo>
                  <a:lnTo>
                    <a:pt x="947" y="169"/>
                  </a:lnTo>
                  <a:lnTo>
                    <a:pt x="944" y="169"/>
                  </a:lnTo>
                  <a:lnTo>
                    <a:pt x="940" y="169"/>
                  </a:lnTo>
                  <a:lnTo>
                    <a:pt x="940" y="173"/>
                  </a:lnTo>
                  <a:lnTo>
                    <a:pt x="944" y="173"/>
                  </a:lnTo>
                  <a:lnTo>
                    <a:pt x="944" y="169"/>
                  </a:lnTo>
                  <a:lnTo>
                    <a:pt x="947" y="169"/>
                  </a:lnTo>
                  <a:lnTo>
                    <a:pt x="951" y="169"/>
                  </a:lnTo>
                  <a:lnTo>
                    <a:pt x="951" y="165"/>
                  </a:lnTo>
                  <a:lnTo>
                    <a:pt x="955" y="165"/>
                  </a:lnTo>
                  <a:lnTo>
                    <a:pt x="955" y="169"/>
                  </a:lnTo>
                  <a:lnTo>
                    <a:pt x="951" y="169"/>
                  </a:lnTo>
                  <a:lnTo>
                    <a:pt x="947" y="169"/>
                  </a:lnTo>
                  <a:lnTo>
                    <a:pt x="947" y="173"/>
                  </a:lnTo>
                  <a:lnTo>
                    <a:pt x="951" y="173"/>
                  </a:lnTo>
                  <a:lnTo>
                    <a:pt x="947" y="173"/>
                  </a:lnTo>
                  <a:lnTo>
                    <a:pt x="944" y="173"/>
                  </a:lnTo>
                  <a:lnTo>
                    <a:pt x="947" y="173"/>
                  </a:lnTo>
                  <a:lnTo>
                    <a:pt x="947" y="176"/>
                  </a:lnTo>
                  <a:lnTo>
                    <a:pt x="951" y="176"/>
                  </a:lnTo>
                  <a:lnTo>
                    <a:pt x="955" y="176"/>
                  </a:lnTo>
                  <a:lnTo>
                    <a:pt x="955" y="173"/>
                  </a:lnTo>
                  <a:lnTo>
                    <a:pt x="959" y="173"/>
                  </a:lnTo>
                  <a:lnTo>
                    <a:pt x="955" y="173"/>
                  </a:lnTo>
                  <a:lnTo>
                    <a:pt x="959" y="169"/>
                  </a:lnTo>
                  <a:lnTo>
                    <a:pt x="959" y="173"/>
                  </a:lnTo>
                  <a:lnTo>
                    <a:pt x="962" y="173"/>
                  </a:lnTo>
                  <a:lnTo>
                    <a:pt x="966" y="173"/>
                  </a:lnTo>
                  <a:lnTo>
                    <a:pt x="962" y="173"/>
                  </a:lnTo>
                  <a:lnTo>
                    <a:pt x="959" y="169"/>
                  </a:lnTo>
                  <a:lnTo>
                    <a:pt x="962" y="169"/>
                  </a:lnTo>
                  <a:lnTo>
                    <a:pt x="966" y="169"/>
                  </a:lnTo>
                  <a:lnTo>
                    <a:pt x="966" y="173"/>
                  </a:lnTo>
                  <a:lnTo>
                    <a:pt x="970" y="169"/>
                  </a:lnTo>
                  <a:lnTo>
                    <a:pt x="974" y="169"/>
                  </a:lnTo>
                  <a:lnTo>
                    <a:pt x="977" y="169"/>
                  </a:lnTo>
                  <a:lnTo>
                    <a:pt x="977" y="173"/>
                  </a:lnTo>
                  <a:lnTo>
                    <a:pt x="974" y="176"/>
                  </a:lnTo>
                  <a:lnTo>
                    <a:pt x="977" y="176"/>
                  </a:lnTo>
                  <a:lnTo>
                    <a:pt x="981" y="176"/>
                  </a:lnTo>
                  <a:lnTo>
                    <a:pt x="985" y="176"/>
                  </a:lnTo>
                  <a:lnTo>
                    <a:pt x="981" y="176"/>
                  </a:lnTo>
                  <a:lnTo>
                    <a:pt x="977" y="176"/>
                  </a:lnTo>
                  <a:lnTo>
                    <a:pt x="977" y="173"/>
                  </a:lnTo>
                  <a:lnTo>
                    <a:pt x="981" y="173"/>
                  </a:lnTo>
                  <a:lnTo>
                    <a:pt x="985" y="173"/>
                  </a:lnTo>
                  <a:lnTo>
                    <a:pt x="985" y="176"/>
                  </a:lnTo>
                  <a:lnTo>
                    <a:pt x="989" y="176"/>
                  </a:lnTo>
                  <a:lnTo>
                    <a:pt x="992" y="176"/>
                  </a:lnTo>
                  <a:lnTo>
                    <a:pt x="992" y="180"/>
                  </a:lnTo>
                  <a:lnTo>
                    <a:pt x="996" y="180"/>
                  </a:lnTo>
                  <a:lnTo>
                    <a:pt x="992" y="180"/>
                  </a:lnTo>
                  <a:lnTo>
                    <a:pt x="992" y="176"/>
                  </a:lnTo>
                  <a:lnTo>
                    <a:pt x="989" y="176"/>
                  </a:lnTo>
                  <a:lnTo>
                    <a:pt x="992" y="176"/>
                  </a:lnTo>
                  <a:lnTo>
                    <a:pt x="996" y="180"/>
                  </a:lnTo>
                  <a:lnTo>
                    <a:pt x="996" y="176"/>
                  </a:lnTo>
                  <a:lnTo>
                    <a:pt x="992" y="176"/>
                  </a:lnTo>
                  <a:lnTo>
                    <a:pt x="989" y="176"/>
                  </a:lnTo>
                  <a:lnTo>
                    <a:pt x="989" y="173"/>
                  </a:lnTo>
                  <a:lnTo>
                    <a:pt x="985" y="173"/>
                  </a:lnTo>
                  <a:lnTo>
                    <a:pt x="981" y="173"/>
                  </a:lnTo>
                  <a:lnTo>
                    <a:pt x="977" y="173"/>
                  </a:lnTo>
                  <a:lnTo>
                    <a:pt x="981" y="169"/>
                  </a:lnTo>
                  <a:lnTo>
                    <a:pt x="985" y="169"/>
                  </a:lnTo>
                  <a:lnTo>
                    <a:pt x="985" y="173"/>
                  </a:lnTo>
                  <a:lnTo>
                    <a:pt x="985" y="169"/>
                  </a:lnTo>
                  <a:lnTo>
                    <a:pt x="989" y="169"/>
                  </a:lnTo>
                  <a:lnTo>
                    <a:pt x="992" y="169"/>
                  </a:lnTo>
                  <a:lnTo>
                    <a:pt x="996" y="173"/>
                  </a:lnTo>
                  <a:lnTo>
                    <a:pt x="1000" y="173"/>
                  </a:lnTo>
                  <a:lnTo>
                    <a:pt x="1004" y="173"/>
                  </a:lnTo>
                  <a:lnTo>
                    <a:pt x="1007" y="173"/>
                  </a:lnTo>
                  <a:lnTo>
                    <a:pt x="1004" y="173"/>
                  </a:lnTo>
                  <a:lnTo>
                    <a:pt x="1000" y="173"/>
                  </a:lnTo>
                  <a:lnTo>
                    <a:pt x="996" y="173"/>
                  </a:lnTo>
                  <a:lnTo>
                    <a:pt x="996" y="169"/>
                  </a:lnTo>
                  <a:lnTo>
                    <a:pt x="992" y="169"/>
                  </a:lnTo>
                  <a:lnTo>
                    <a:pt x="989" y="169"/>
                  </a:lnTo>
                  <a:lnTo>
                    <a:pt x="985" y="169"/>
                  </a:lnTo>
                  <a:lnTo>
                    <a:pt x="985" y="165"/>
                  </a:lnTo>
                  <a:lnTo>
                    <a:pt x="989" y="165"/>
                  </a:lnTo>
                  <a:lnTo>
                    <a:pt x="992" y="165"/>
                  </a:lnTo>
                  <a:lnTo>
                    <a:pt x="996" y="165"/>
                  </a:lnTo>
                  <a:lnTo>
                    <a:pt x="1000" y="165"/>
                  </a:lnTo>
                  <a:lnTo>
                    <a:pt x="1000" y="161"/>
                  </a:lnTo>
                  <a:lnTo>
                    <a:pt x="1004" y="161"/>
                  </a:lnTo>
                  <a:lnTo>
                    <a:pt x="1007" y="161"/>
                  </a:lnTo>
                  <a:lnTo>
                    <a:pt x="1011" y="165"/>
                  </a:lnTo>
                  <a:lnTo>
                    <a:pt x="1015" y="165"/>
                  </a:lnTo>
                  <a:lnTo>
                    <a:pt x="1019" y="165"/>
                  </a:lnTo>
                  <a:lnTo>
                    <a:pt x="1022" y="165"/>
                  </a:lnTo>
                  <a:lnTo>
                    <a:pt x="1022" y="169"/>
                  </a:lnTo>
                  <a:lnTo>
                    <a:pt x="1022" y="165"/>
                  </a:lnTo>
                  <a:lnTo>
                    <a:pt x="1026" y="165"/>
                  </a:lnTo>
                  <a:lnTo>
                    <a:pt x="1030" y="165"/>
                  </a:lnTo>
                  <a:lnTo>
                    <a:pt x="1034" y="165"/>
                  </a:lnTo>
                  <a:lnTo>
                    <a:pt x="1038" y="169"/>
                  </a:lnTo>
                  <a:lnTo>
                    <a:pt x="1041" y="169"/>
                  </a:lnTo>
                  <a:lnTo>
                    <a:pt x="1041" y="173"/>
                  </a:lnTo>
                  <a:lnTo>
                    <a:pt x="1038" y="173"/>
                  </a:lnTo>
                  <a:lnTo>
                    <a:pt x="1034" y="173"/>
                  </a:lnTo>
                  <a:lnTo>
                    <a:pt x="1030" y="173"/>
                  </a:lnTo>
                  <a:lnTo>
                    <a:pt x="1026" y="173"/>
                  </a:lnTo>
                  <a:lnTo>
                    <a:pt x="1022" y="173"/>
                  </a:lnTo>
                  <a:lnTo>
                    <a:pt x="1022" y="176"/>
                  </a:lnTo>
                  <a:lnTo>
                    <a:pt x="1019" y="176"/>
                  </a:lnTo>
                  <a:lnTo>
                    <a:pt x="1022" y="176"/>
                  </a:lnTo>
                  <a:lnTo>
                    <a:pt x="1022" y="173"/>
                  </a:lnTo>
                  <a:lnTo>
                    <a:pt x="1026" y="173"/>
                  </a:lnTo>
                  <a:lnTo>
                    <a:pt x="1030" y="173"/>
                  </a:lnTo>
                  <a:lnTo>
                    <a:pt x="1034" y="173"/>
                  </a:lnTo>
                  <a:lnTo>
                    <a:pt x="1038" y="173"/>
                  </a:lnTo>
                  <a:lnTo>
                    <a:pt x="1034" y="173"/>
                  </a:lnTo>
                  <a:lnTo>
                    <a:pt x="1034" y="176"/>
                  </a:lnTo>
                  <a:lnTo>
                    <a:pt x="1030" y="176"/>
                  </a:lnTo>
                  <a:lnTo>
                    <a:pt x="1026" y="180"/>
                  </a:lnTo>
                  <a:lnTo>
                    <a:pt x="1022" y="180"/>
                  </a:lnTo>
                  <a:lnTo>
                    <a:pt x="1026" y="180"/>
                  </a:lnTo>
                  <a:lnTo>
                    <a:pt x="1030" y="176"/>
                  </a:lnTo>
                  <a:lnTo>
                    <a:pt x="1034" y="176"/>
                  </a:lnTo>
                  <a:lnTo>
                    <a:pt x="1038" y="176"/>
                  </a:lnTo>
                  <a:lnTo>
                    <a:pt x="1038" y="173"/>
                  </a:lnTo>
                  <a:lnTo>
                    <a:pt x="1041" y="173"/>
                  </a:lnTo>
                  <a:lnTo>
                    <a:pt x="1045" y="173"/>
                  </a:lnTo>
                  <a:lnTo>
                    <a:pt x="1049" y="173"/>
                  </a:lnTo>
                  <a:lnTo>
                    <a:pt x="1053" y="173"/>
                  </a:lnTo>
                  <a:lnTo>
                    <a:pt x="1053" y="176"/>
                  </a:lnTo>
                  <a:lnTo>
                    <a:pt x="1049" y="176"/>
                  </a:lnTo>
                  <a:lnTo>
                    <a:pt x="1045" y="176"/>
                  </a:lnTo>
                  <a:lnTo>
                    <a:pt x="1045" y="180"/>
                  </a:lnTo>
                  <a:lnTo>
                    <a:pt x="1041" y="180"/>
                  </a:lnTo>
                  <a:lnTo>
                    <a:pt x="1038" y="180"/>
                  </a:lnTo>
                  <a:lnTo>
                    <a:pt x="1034" y="180"/>
                  </a:lnTo>
                  <a:lnTo>
                    <a:pt x="1038" y="180"/>
                  </a:lnTo>
                  <a:lnTo>
                    <a:pt x="1041" y="180"/>
                  </a:lnTo>
                  <a:lnTo>
                    <a:pt x="1038" y="180"/>
                  </a:lnTo>
                  <a:lnTo>
                    <a:pt x="1034" y="184"/>
                  </a:lnTo>
                  <a:lnTo>
                    <a:pt x="1038" y="184"/>
                  </a:lnTo>
                  <a:lnTo>
                    <a:pt x="1041" y="180"/>
                  </a:lnTo>
                  <a:lnTo>
                    <a:pt x="1045" y="180"/>
                  </a:lnTo>
                  <a:lnTo>
                    <a:pt x="1041" y="184"/>
                  </a:lnTo>
                  <a:lnTo>
                    <a:pt x="1038" y="184"/>
                  </a:lnTo>
                  <a:lnTo>
                    <a:pt x="1041" y="184"/>
                  </a:lnTo>
                  <a:lnTo>
                    <a:pt x="1045" y="184"/>
                  </a:lnTo>
                  <a:lnTo>
                    <a:pt x="1041" y="188"/>
                  </a:lnTo>
                  <a:lnTo>
                    <a:pt x="1038" y="188"/>
                  </a:lnTo>
                  <a:lnTo>
                    <a:pt x="1041" y="188"/>
                  </a:lnTo>
                  <a:lnTo>
                    <a:pt x="1045" y="184"/>
                  </a:lnTo>
                  <a:lnTo>
                    <a:pt x="1045" y="180"/>
                  </a:lnTo>
                  <a:lnTo>
                    <a:pt x="1049" y="180"/>
                  </a:lnTo>
                  <a:lnTo>
                    <a:pt x="1053" y="180"/>
                  </a:lnTo>
                  <a:lnTo>
                    <a:pt x="1053" y="184"/>
                  </a:lnTo>
                  <a:lnTo>
                    <a:pt x="1053" y="180"/>
                  </a:lnTo>
                  <a:lnTo>
                    <a:pt x="1056" y="180"/>
                  </a:lnTo>
                  <a:lnTo>
                    <a:pt x="1060" y="180"/>
                  </a:lnTo>
                  <a:lnTo>
                    <a:pt x="1064" y="180"/>
                  </a:lnTo>
                  <a:lnTo>
                    <a:pt x="1060" y="180"/>
                  </a:lnTo>
                  <a:lnTo>
                    <a:pt x="1056" y="180"/>
                  </a:lnTo>
                  <a:lnTo>
                    <a:pt x="1056" y="184"/>
                  </a:lnTo>
                  <a:lnTo>
                    <a:pt x="1053" y="184"/>
                  </a:lnTo>
                  <a:lnTo>
                    <a:pt x="1056" y="184"/>
                  </a:lnTo>
                  <a:lnTo>
                    <a:pt x="1053" y="188"/>
                  </a:lnTo>
                  <a:lnTo>
                    <a:pt x="1056" y="188"/>
                  </a:lnTo>
                  <a:lnTo>
                    <a:pt x="1056" y="184"/>
                  </a:lnTo>
                  <a:lnTo>
                    <a:pt x="1060" y="180"/>
                  </a:lnTo>
                  <a:lnTo>
                    <a:pt x="1064" y="180"/>
                  </a:lnTo>
                  <a:lnTo>
                    <a:pt x="1064" y="184"/>
                  </a:lnTo>
                  <a:lnTo>
                    <a:pt x="1060" y="184"/>
                  </a:lnTo>
                  <a:lnTo>
                    <a:pt x="1064" y="184"/>
                  </a:lnTo>
                  <a:lnTo>
                    <a:pt x="1064" y="188"/>
                  </a:lnTo>
                  <a:lnTo>
                    <a:pt x="1060" y="188"/>
                  </a:lnTo>
                  <a:lnTo>
                    <a:pt x="1056" y="191"/>
                  </a:lnTo>
                  <a:lnTo>
                    <a:pt x="1060" y="191"/>
                  </a:lnTo>
                  <a:lnTo>
                    <a:pt x="1060" y="188"/>
                  </a:lnTo>
                  <a:lnTo>
                    <a:pt x="1064" y="188"/>
                  </a:lnTo>
                  <a:lnTo>
                    <a:pt x="1064" y="184"/>
                  </a:lnTo>
                  <a:lnTo>
                    <a:pt x="1068" y="184"/>
                  </a:lnTo>
                  <a:lnTo>
                    <a:pt x="1071" y="188"/>
                  </a:lnTo>
                  <a:lnTo>
                    <a:pt x="1068" y="188"/>
                  </a:lnTo>
                  <a:lnTo>
                    <a:pt x="1064" y="191"/>
                  </a:lnTo>
                  <a:lnTo>
                    <a:pt x="1068" y="188"/>
                  </a:lnTo>
                  <a:lnTo>
                    <a:pt x="1071" y="188"/>
                  </a:lnTo>
                  <a:lnTo>
                    <a:pt x="1071" y="184"/>
                  </a:lnTo>
                  <a:lnTo>
                    <a:pt x="1075" y="184"/>
                  </a:lnTo>
                  <a:lnTo>
                    <a:pt x="1079" y="184"/>
                  </a:lnTo>
                  <a:lnTo>
                    <a:pt x="1079" y="180"/>
                  </a:lnTo>
                  <a:lnTo>
                    <a:pt x="1083" y="180"/>
                  </a:lnTo>
                  <a:lnTo>
                    <a:pt x="1086" y="180"/>
                  </a:lnTo>
                  <a:lnTo>
                    <a:pt x="1090" y="184"/>
                  </a:lnTo>
                  <a:lnTo>
                    <a:pt x="1094" y="184"/>
                  </a:lnTo>
                  <a:lnTo>
                    <a:pt x="1098" y="184"/>
                  </a:lnTo>
                  <a:lnTo>
                    <a:pt x="1101" y="188"/>
                  </a:lnTo>
                  <a:lnTo>
                    <a:pt x="1098" y="188"/>
                  </a:lnTo>
                  <a:lnTo>
                    <a:pt x="1094" y="191"/>
                  </a:lnTo>
                  <a:lnTo>
                    <a:pt x="1094" y="188"/>
                  </a:lnTo>
                  <a:lnTo>
                    <a:pt x="1090" y="188"/>
                  </a:lnTo>
                  <a:lnTo>
                    <a:pt x="1086" y="188"/>
                  </a:lnTo>
                  <a:lnTo>
                    <a:pt x="1086" y="191"/>
                  </a:lnTo>
                  <a:lnTo>
                    <a:pt x="1083" y="191"/>
                  </a:lnTo>
                  <a:lnTo>
                    <a:pt x="1079" y="191"/>
                  </a:lnTo>
                  <a:lnTo>
                    <a:pt x="1075" y="195"/>
                  </a:lnTo>
                  <a:lnTo>
                    <a:pt x="1079" y="195"/>
                  </a:lnTo>
                  <a:lnTo>
                    <a:pt x="1079" y="191"/>
                  </a:lnTo>
                  <a:lnTo>
                    <a:pt x="1083" y="191"/>
                  </a:lnTo>
                  <a:lnTo>
                    <a:pt x="1086" y="191"/>
                  </a:lnTo>
                  <a:lnTo>
                    <a:pt x="1083" y="195"/>
                  </a:lnTo>
                  <a:lnTo>
                    <a:pt x="1079" y="195"/>
                  </a:lnTo>
                  <a:lnTo>
                    <a:pt x="1083" y="195"/>
                  </a:lnTo>
                  <a:lnTo>
                    <a:pt x="1086" y="195"/>
                  </a:lnTo>
                  <a:lnTo>
                    <a:pt x="1090" y="195"/>
                  </a:lnTo>
                  <a:lnTo>
                    <a:pt x="1094" y="191"/>
                  </a:lnTo>
                  <a:lnTo>
                    <a:pt x="1098" y="191"/>
                  </a:lnTo>
                  <a:lnTo>
                    <a:pt x="1101" y="191"/>
                  </a:lnTo>
                  <a:lnTo>
                    <a:pt x="1105" y="188"/>
                  </a:lnTo>
                  <a:lnTo>
                    <a:pt x="1109" y="188"/>
                  </a:lnTo>
                  <a:lnTo>
                    <a:pt x="1109" y="191"/>
                  </a:lnTo>
                  <a:lnTo>
                    <a:pt x="1105" y="195"/>
                  </a:lnTo>
                  <a:lnTo>
                    <a:pt x="1101" y="195"/>
                  </a:lnTo>
                  <a:lnTo>
                    <a:pt x="1101" y="199"/>
                  </a:lnTo>
                  <a:lnTo>
                    <a:pt x="1098" y="199"/>
                  </a:lnTo>
                  <a:lnTo>
                    <a:pt x="1098" y="195"/>
                  </a:lnTo>
                  <a:lnTo>
                    <a:pt x="1094" y="195"/>
                  </a:lnTo>
                  <a:lnTo>
                    <a:pt x="1094" y="199"/>
                  </a:lnTo>
                  <a:lnTo>
                    <a:pt x="1090" y="199"/>
                  </a:lnTo>
                  <a:lnTo>
                    <a:pt x="1090" y="203"/>
                  </a:lnTo>
                  <a:lnTo>
                    <a:pt x="1094" y="199"/>
                  </a:lnTo>
                  <a:lnTo>
                    <a:pt x="1098" y="199"/>
                  </a:lnTo>
                  <a:lnTo>
                    <a:pt x="1101" y="199"/>
                  </a:lnTo>
                  <a:lnTo>
                    <a:pt x="1098" y="199"/>
                  </a:lnTo>
                  <a:lnTo>
                    <a:pt x="1098" y="203"/>
                  </a:lnTo>
                  <a:lnTo>
                    <a:pt x="1094" y="206"/>
                  </a:lnTo>
                  <a:lnTo>
                    <a:pt x="1098" y="206"/>
                  </a:lnTo>
                  <a:lnTo>
                    <a:pt x="1098" y="203"/>
                  </a:lnTo>
                  <a:lnTo>
                    <a:pt x="1101" y="203"/>
                  </a:lnTo>
                  <a:lnTo>
                    <a:pt x="1098" y="203"/>
                  </a:lnTo>
                  <a:lnTo>
                    <a:pt x="1101" y="199"/>
                  </a:lnTo>
                  <a:lnTo>
                    <a:pt x="1101" y="195"/>
                  </a:lnTo>
                  <a:lnTo>
                    <a:pt x="1105" y="195"/>
                  </a:lnTo>
                  <a:lnTo>
                    <a:pt x="1109" y="195"/>
                  </a:lnTo>
                  <a:lnTo>
                    <a:pt x="1113" y="195"/>
                  </a:lnTo>
                  <a:lnTo>
                    <a:pt x="1116" y="195"/>
                  </a:lnTo>
                  <a:lnTo>
                    <a:pt x="1120" y="191"/>
                  </a:lnTo>
                  <a:lnTo>
                    <a:pt x="1124" y="191"/>
                  </a:lnTo>
                  <a:lnTo>
                    <a:pt x="1120" y="195"/>
                  </a:lnTo>
                  <a:lnTo>
                    <a:pt x="1116" y="195"/>
                  </a:lnTo>
                  <a:lnTo>
                    <a:pt x="1113" y="195"/>
                  </a:lnTo>
                  <a:lnTo>
                    <a:pt x="1113" y="199"/>
                  </a:lnTo>
                  <a:lnTo>
                    <a:pt x="1113" y="195"/>
                  </a:lnTo>
                  <a:lnTo>
                    <a:pt x="1116" y="195"/>
                  </a:lnTo>
                  <a:lnTo>
                    <a:pt x="1120" y="195"/>
                  </a:lnTo>
                  <a:lnTo>
                    <a:pt x="1124" y="195"/>
                  </a:lnTo>
                  <a:lnTo>
                    <a:pt x="1128" y="195"/>
                  </a:lnTo>
                  <a:lnTo>
                    <a:pt x="1131" y="195"/>
                  </a:lnTo>
                  <a:lnTo>
                    <a:pt x="1135" y="195"/>
                  </a:lnTo>
                  <a:lnTo>
                    <a:pt x="1139" y="195"/>
                  </a:lnTo>
                  <a:lnTo>
                    <a:pt x="1143" y="195"/>
                  </a:lnTo>
                  <a:lnTo>
                    <a:pt x="1143" y="199"/>
                  </a:lnTo>
                  <a:lnTo>
                    <a:pt x="1146" y="199"/>
                  </a:lnTo>
                  <a:lnTo>
                    <a:pt x="1143" y="199"/>
                  </a:lnTo>
                  <a:lnTo>
                    <a:pt x="1139" y="199"/>
                  </a:lnTo>
                  <a:lnTo>
                    <a:pt x="1139" y="203"/>
                  </a:lnTo>
                  <a:lnTo>
                    <a:pt x="1135" y="203"/>
                  </a:lnTo>
                  <a:lnTo>
                    <a:pt x="1131" y="203"/>
                  </a:lnTo>
                  <a:lnTo>
                    <a:pt x="1128" y="203"/>
                  </a:lnTo>
                  <a:lnTo>
                    <a:pt x="1124" y="203"/>
                  </a:lnTo>
                  <a:lnTo>
                    <a:pt x="1120" y="203"/>
                  </a:lnTo>
                  <a:lnTo>
                    <a:pt x="1120" y="206"/>
                  </a:lnTo>
                  <a:lnTo>
                    <a:pt x="1116" y="206"/>
                  </a:lnTo>
                  <a:lnTo>
                    <a:pt x="1120" y="206"/>
                  </a:lnTo>
                  <a:lnTo>
                    <a:pt x="1116" y="206"/>
                  </a:lnTo>
                  <a:lnTo>
                    <a:pt x="1113" y="206"/>
                  </a:lnTo>
                  <a:lnTo>
                    <a:pt x="1113" y="210"/>
                  </a:lnTo>
                  <a:lnTo>
                    <a:pt x="1116" y="206"/>
                  </a:lnTo>
                  <a:lnTo>
                    <a:pt x="1120" y="206"/>
                  </a:lnTo>
                  <a:lnTo>
                    <a:pt x="1124" y="206"/>
                  </a:lnTo>
                  <a:lnTo>
                    <a:pt x="1120" y="206"/>
                  </a:lnTo>
                  <a:lnTo>
                    <a:pt x="1124" y="206"/>
                  </a:lnTo>
                  <a:lnTo>
                    <a:pt x="1124" y="203"/>
                  </a:lnTo>
                  <a:lnTo>
                    <a:pt x="1128" y="203"/>
                  </a:lnTo>
                  <a:lnTo>
                    <a:pt x="1131" y="203"/>
                  </a:lnTo>
                  <a:lnTo>
                    <a:pt x="1135" y="203"/>
                  </a:lnTo>
                  <a:lnTo>
                    <a:pt x="1139" y="203"/>
                  </a:lnTo>
                  <a:lnTo>
                    <a:pt x="1139" y="206"/>
                  </a:lnTo>
                  <a:lnTo>
                    <a:pt x="1135" y="206"/>
                  </a:lnTo>
                  <a:lnTo>
                    <a:pt x="1131" y="206"/>
                  </a:lnTo>
                  <a:lnTo>
                    <a:pt x="1128" y="206"/>
                  </a:lnTo>
                  <a:lnTo>
                    <a:pt x="1128" y="210"/>
                  </a:lnTo>
                  <a:lnTo>
                    <a:pt x="1124" y="210"/>
                  </a:lnTo>
                  <a:lnTo>
                    <a:pt x="1120" y="210"/>
                  </a:lnTo>
                  <a:lnTo>
                    <a:pt x="1120" y="214"/>
                  </a:lnTo>
                  <a:lnTo>
                    <a:pt x="1120" y="210"/>
                  </a:lnTo>
                  <a:lnTo>
                    <a:pt x="1124" y="210"/>
                  </a:lnTo>
                  <a:lnTo>
                    <a:pt x="1128" y="210"/>
                  </a:lnTo>
                  <a:lnTo>
                    <a:pt x="1131" y="210"/>
                  </a:lnTo>
                  <a:lnTo>
                    <a:pt x="1131" y="206"/>
                  </a:lnTo>
                  <a:lnTo>
                    <a:pt x="1135" y="206"/>
                  </a:lnTo>
                  <a:lnTo>
                    <a:pt x="1139" y="206"/>
                  </a:lnTo>
                  <a:lnTo>
                    <a:pt x="1143" y="206"/>
                  </a:lnTo>
                  <a:lnTo>
                    <a:pt x="1146" y="206"/>
                  </a:lnTo>
                  <a:lnTo>
                    <a:pt x="1146" y="203"/>
                  </a:lnTo>
                  <a:lnTo>
                    <a:pt x="1150" y="203"/>
                  </a:lnTo>
                  <a:lnTo>
                    <a:pt x="1154" y="203"/>
                  </a:lnTo>
                  <a:lnTo>
                    <a:pt x="1158" y="203"/>
                  </a:lnTo>
                  <a:lnTo>
                    <a:pt x="1158" y="206"/>
                  </a:lnTo>
                  <a:lnTo>
                    <a:pt x="1162" y="206"/>
                  </a:lnTo>
                  <a:lnTo>
                    <a:pt x="1165" y="210"/>
                  </a:lnTo>
                  <a:lnTo>
                    <a:pt x="1162" y="210"/>
                  </a:lnTo>
                  <a:lnTo>
                    <a:pt x="1158" y="210"/>
                  </a:lnTo>
                  <a:lnTo>
                    <a:pt x="1154" y="210"/>
                  </a:lnTo>
                  <a:lnTo>
                    <a:pt x="1150" y="210"/>
                  </a:lnTo>
                  <a:lnTo>
                    <a:pt x="1146" y="210"/>
                  </a:lnTo>
                  <a:lnTo>
                    <a:pt x="1146" y="214"/>
                  </a:lnTo>
                  <a:lnTo>
                    <a:pt x="1143" y="214"/>
                  </a:lnTo>
                  <a:lnTo>
                    <a:pt x="1139" y="210"/>
                  </a:lnTo>
                  <a:lnTo>
                    <a:pt x="1135" y="214"/>
                  </a:lnTo>
                  <a:lnTo>
                    <a:pt x="1131" y="214"/>
                  </a:lnTo>
                  <a:lnTo>
                    <a:pt x="1128" y="214"/>
                  </a:lnTo>
                  <a:lnTo>
                    <a:pt x="1124" y="214"/>
                  </a:lnTo>
                  <a:lnTo>
                    <a:pt x="1120" y="214"/>
                  </a:lnTo>
                  <a:lnTo>
                    <a:pt x="1116" y="214"/>
                  </a:lnTo>
                  <a:lnTo>
                    <a:pt x="1120" y="214"/>
                  </a:lnTo>
                  <a:lnTo>
                    <a:pt x="1124" y="214"/>
                  </a:lnTo>
                  <a:lnTo>
                    <a:pt x="1128" y="214"/>
                  </a:lnTo>
                  <a:lnTo>
                    <a:pt x="1131" y="214"/>
                  </a:lnTo>
                  <a:lnTo>
                    <a:pt x="1135" y="214"/>
                  </a:lnTo>
                  <a:lnTo>
                    <a:pt x="1139" y="214"/>
                  </a:lnTo>
                  <a:lnTo>
                    <a:pt x="1143" y="214"/>
                  </a:lnTo>
                  <a:lnTo>
                    <a:pt x="1146" y="214"/>
                  </a:lnTo>
                  <a:lnTo>
                    <a:pt x="1150" y="214"/>
                  </a:lnTo>
                  <a:lnTo>
                    <a:pt x="1154" y="214"/>
                  </a:lnTo>
                  <a:lnTo>
                    <a:pt x="1158" y="214"/>
                  </a:lnTo>
                  <a:lnTo>
                    <a:pt x="1162" y="214"/>
                  </a:lnTo>
                  <a:lnTo>
                    <a:pt x="1165" y="218"/>
                  </a:lnTo>
                  <a:lnTo>
                    <a:pt x="1169" y="218"/>
                  </a:lnTo>
                  <a:lnTo>
                    <a:pt x="1173" y="218"/>
                  </a:lnTo>
                  <a:lnTo>
                    <a:pt x="1169" y="218"/>
                  </a:lnTo>
                  <a:lnTo>
                    <a:pt x="1169" y="222"/>
                  </a:lnTo>
                  <a:lnTo>
                    <a:pt x="1165" y="218"/>
                  </a:lnTo>
                  <a:lnTo>
                    <a:pt x="1162" y="218"/>
                  </a:lnTo>
                  <a:lnTo>
                    <a:pt x="1158" y="218"/>
                  </a:lnTo>
                  <a:lnTo>
                    <a:pt x="1158" y="222"/>
                  </a:lnTo>
                  <a:lnTo>
                    <a:pt x="1154" y="218"/>
                  </a:lnTo>
                  <a:lnTo>
                    <a:pt x="1146" y="218"/>
                  </a:lnTo>
                  <a:lnTo>
                    <a:pt x="1143" y="218"/>
                  </a:lnTo>
                  <a:lnTo>
                    <a:pt x="1139" y="218"/>
                  </a:lnTo>
                  <a:lnTo>
                    <a:pt x="1135" y="218"/>
                  </a:lnTo>
                  <a:lnTo>
                    <a:pt x="1131" y="218"/>
                  </a:lnTo>
                  <a:lnTo>
                    <a:pt x="1135" y="218"/>
                  </a:lnTo>
                  <a:lnTo>
                    <a:pt x="1139" y="218"/>
                  </a:lnTo>
                  <a:lnTo>
                    <a:pt x="1143" y="218"/>
                  </a:lnTo>
                  <a:lnTo>
                    <a:pt x="1146" y="218"/>
                  </a:lnTo>
                  <a:lnTo>
                    <a:pt x="1150" y="218"/>
                  </a:lnTo>
                  <a:lnTo>
                    <a:pt x="1146" y="218"/>
                  </a:lnTo>
                  <a:lnTo>
                    <a:pt x="1143" y="218"/>
                  </a:lnTo>
                  <a:lnTo>
                    <a:pt x="1139" y="218"/>
                  </a:lnTo>
                  <a:lnTo>
                    <a:pt x="1135" y="218"/>
                  </a:lnTo>
                  <a:lnTo>
                    <a:pt x="1139" y="218"/>
                  </a:lnTo>
                  <a:lnTo>
                    <a:pt x="1143" y="218"/>
                  </a:lnTo>
                  <a:lnTo>
                    <a:pt x="1139" y="222"/>
                  </a:lnTo>
                  <a:lnTo>
                    <a:pt x="1135" y="222"/>
                  </a:lnTo>
                  <a:lnTo>
                    <a:pt x="1139" y="222"/>
                  </a:lnTo>
                  <a:lnTo>
                    <a:pt x="1143" y="218"/>
                  </a:lnTo>
                  <a:lnTo>
                    <a:pt x="1146" y="222"/>
                  </a:lnTo>
                  <a:lnTo>
                    <a:pt x="1150" y="222"/>
                  </a:lnTo>
                  <a:lnTo>
                    <a:pt x="1154" y="222"/>
                  </a:lnTo>
                  <a:lnTo>
                    <a:pt x="1150" y="222"/>
                  </a:lnTo>
                  <a:lnTo>
                    <a:pt x="1146" y="222"/>
                  </a:lnTo>
                  <a:lnTo>
                    <a:pt x="1143" y="222"/>
                  </a:lnTo>
                  <a:lnTo>
                    <a:pt x="1146" y="222"/>
                  </a:lnTo>
                  <a:lnTo>
                    <a:pt x="1150" y="222"/>
                  </a:ln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46" y="225"/>
                  </a:lnTo>
                  <a:lnTo>
                    <a:pt x="1150" y="225"/>
                  </a:lnTo>
                  <a:lnTo>
                    <a:pt x="1154" y="225"/>
                  </a:ln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39" y="225"/>
                  </a:lnTo>
                  <a:lnTo>
                    <a:pt x="1143" y="225"/>
                  </a:lnTo>
                  <a:lnTo>
                    <a:pt x="1139" y="225"/>
                  </a:lnTo>
                  <a:lnTo>
                    <a:pt x="1135" y="225"/>
                  </a:lnTo>
                  <a:lnTo>
                    <a:pt x="1131" y="225"/>
                  </a:lnTo>
                  <a:lnTo>
                    <a:pt x="1128" y="225"/>
                  </a:lnTo>
                  <a:lnTo>
                    <a:pt x="1131" y="225"/>
                  </a:lnTo>
                  <a:lnTo>
                    <a:pt x="1128" y="225"/>
                  </a:lnTo>
                  <a:lnTo>
                    <a:pt x="1131" y="225"/>
                  </a:lnTo>
                  <a:lnTo>
                    <a:pt x="1135" y="225"/>
                  </a:lnTo>
                  <a:lnTo>
                    <a:pt x="1146" y="225"/>
                  </a:lnTo>
                  <a:lnTo>
                    <a:pt x="1150" y="229"/>
                  </a:lnTo>
                  <a:lnTo>
                    <a:pt x="1146" y="229"/>
                  </a:lnTo>
                  <a:lnTo>
                    <a:pt x="1143" y="229"/>
                  </a:lnTo>
                  <a:lnTo>
                    <a:pt x="1139" y="229"/>
                  </a:lnTo>
                  <a:lnTo>
                    <a:pt x="1135" y="229"/>
                  </a:lnTo>
                  <a:lnTo>
                    <a:pt x="1139" y="229"/>
                  </a:lnTo>
                  <a:lnTo>
                    <a:pt x="1143" y="229"/>
                  </a:lnTo>
                  <a:lnTo>
                    <a:pt x="1139" y="229"/>
                  </a:lnTo>
                  <a:lnTo>
                    <a:pt x="1143" y="229"/>
                  </a:lnTo>
                  <a:lnTo>
                    <a:pt x="1146" y="229"/>
                  </a:lnTo>
                  <a:lnTo>
                    <a:pt x="1150" y="229"/>
                  </a:lnTo>
                  <a:lnTo>
                    <a:pt x="1154" y="229"/>
                  </a:lnTo>
                  <a:lnTo>
                    <a:pt x="1158" y="229"/>
                  </a:lnTo>
                  <a:lnTo>
                    <a:pt x="1158" y="233"/>
                  </a:lnTo>
                  <a:lnTo>
                    <a:pt x="1158" y="229"/>
                  </a:lnTo>
                  <a:lnTo>
                    <a:pt x="1162" y="229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5" y="229"/>
                  </a:lnTo>
                  <a:lnTo>
                    <a:pt x="1169" y="229"/>
                  </a:lnTo>
                  <a:lnTo>
                    <a:pt x="1169" y="233"/>
                  </a:lnTo>
                  <a:lnTo>
                    <a:pt x="1165" y="233"/>
                  </a:lnTo>
                  <a:lnTo>
                    <a:pt x="1162" y="233"/>
                  </a:lnTo>
                  <a:lnTo>
                    <a:pt x="1158" y="233"/>
                  </a:lnTo>
                  <a:lnTo>
                    <a:pt x="1154" y="233"/>
                  </a:lnTo>
                  <a:lnTo>
                    <a:pt x="1158" y="233"/>
                  </a:lnTo>
                  <a:lnTo>
                    <a:pt x="1154" y="233"/>
                  </a:lnTo>
                  <a:lnTo>
                    <a:pt x="1158" y="233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2" y="233"/>
                  </a:lnTo>
                  <a:lnTo>
                    <a:pt x="1162" y="237"/>
                  </a:lnTo>
                  <a:lnTo>
                    <a:pt x="1158" y="237"/>
                  </a:lnTo>
                  <a:lnTo>
                    <a:pt x="1162" y="237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9" y="233"/>
                  </a:lnTo>
                  <a:lnTo>
                    <a:pt x="1169" y="237"/>
                  </a:lnTo>
                  <a:lnTo>
                    <a:pt x="1165" y="237"/>
                  </a:lnTo>
                  <a:lnTo>
                    <a:pt x="1169" y="237"/>
                  </a:lnTo>
                  <a:lnTo>
                    <a:pt x="1173" y="237"/>
                  </a:lnTo>
                  <a:lnTo>
                    <a:pt x="1169" y="237"/>
                  </a:lnTo>
                  <a:lnTo>
                    <a:pt x="1173" y="237"/>
                  </a:lnTo>
                  <a:lnTo>
                    <a:pt x="1177" y="237"/>
                  </a:lnTo>
                  <a:lnTo>
                    <a:pt x="1173" y="237"/>
                  </a:lnTo>
                  <a:lnTo>
                    <a:pt x="1177" y="237"/>
                  </a:lnTo>
                  <a:lnTo>
                    <a:pt x="1180" y="237"/>
                  </a:lnTo>
                  <a:lnTo>
                    <a:pt x="1177" y="237"/>
                  </a:lnTo>
                  <a:lnTo>
                    <a:pt x="1177" y="240"/>
                  </a:lnTo>
                  <a:lnTo>
                    <a:pt x="1173" y="240"/>
                  </a:lnTo>
                  <a:lnTo>
                    <a:pt x="1169" y="240"/>
                  </a:lnTo>
                  <a:lnTo>
                    <a:pt x="1173" y="240"/>
                  </a:lnTo>
                  <a:lnTo>
                    <a:pt x="1177" y="240"/>
                  </a:lnTo>
                  <a:lnTo>
                    <a:pt x="1180" y="237"/>
                  </a:lnTo>
                  <a:lnTo>
                    <a:pt x="1184" y="237"/>
                  </a:lnTo>
                  <a:lnTo>
                    <a:pt x="1180" y="237"/>
                  </a:lnTo>
                  <a:lnTo>
                    <a:pt x="1180" y="240"/>
                  </a:lnTo>
                  <a:lnTo>
                    <a:pt x="1180" y="244"/>
                  </a:lnTo>
                  <a:lnTo>
                    <a:pt x="1184" y="244"/>
                  </a:lnTo>
                  <a:lnTo>
                    <a:pt x="1184" y="240"/>
                  </a:lnTo>
                  <a:lnTo>
                    <a:pt x="1184" y="237"/>
                  </a:lnTo>
                  <a:lnTo>
                    <a:pt x="1188" y="237"/>
                  </a:lnTo>
                  <a:lnTo>
                    <a:pt x="1192" y="237"/>
                  </a:lnTo>
                  <a:lnTo>
                    <a:pt x="1192" y="240"/>
                  </a:lnTo>
                  <a:lnTo>
                    <a:pt x="1188" y="240"/>
                  </a:lnTo>
                  <a:lnTo>
                    <a:pt x="1192" y="244"/>
                  </a:lnTo>
                  <a:lnTo>
                    <a:pt x="1192" y="240"/>
                  </a:lnTo>
                  <a:lnTo>
                    <a:pt x="1188" y="240"/>
                  </a:lnTo>
                  <a:lnTo>
                    <a:pt x="1192" y="240"/>
                  </a:lnTo>
                  <a:lnTo>
                    <a:pt x="1195" y="240"/>
                  </a:lnTo>
                  <a:lnTo>
                    <a:pt x="1195" y="237"/>
                  </a:lnTo>
                  <a:lnTo>
                    <a:pt x="1199" y="237"/>
                  </a:lnTo>
                  <a:lnTo>
                    <a:pt x="1203" y="237"/>
                  </a:lnTo>
                  <a:lnTo>
                    <a:pt x="1199" y="240"/>
                  </a:lnTo>
                  <a:lnTo>
                    <a:pt x="1195" y="240"/>
                  </a:lnTo>
                  <a:lnTo>
                    <a:pt x="1195" y="244"/>
                  </a:lnTo>
                  <a:lnTo>
                    <a:pt x="1199" y="240"/>
                  </a:lnTo>
                  <a:lnTo>
                    <a:pt x="1199" y="244"/>
                  </a:lnTo>
                  <a:lnTo>
                    <a:pt x="1203" y="240"/>
                  </a:lnTo>
                  <a:lnTo>
                    <a:pt x="1207" y="240"/>
                  </a:lnTo>
                  <a:lnTo>
                    <a:pt x="1207" y="244"/>
                  </a:lnTo>
                  <a:lnTo>
                    <a:pt x="1203" y="244"/>
                  </a:lnTo>
                  <a:lnTo>
                    <a:pt x="1207" y="244"/>
                  </a:lnTo>
                  <a:lnTo>
                    <a:pt x="1207" y="240"/>
                  </a:lnTo>
                  <a:lnTo>
                    <a:pt x="1210" y="244"/>
                  </a:lnTo>
                  <a:lnTo>
                    <a:pt x="1214" y="244"/>
                  </a:lnTo>
                  <a:lnTo>
                    <a:pt x="1210" y="244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10" y="248"/>
                  </a:lnTo>
                  <a:lnTo>
                    <a:pt x="1214" y="248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03" y="248"/>
                  </a:lnTo>
                  <a:lnTo>
                    <a:pt x="1199" y="248"/>
                  </a:lnTo>
                  <a:lnTo>
                    <a:pt x="1203" y="248"/>
                  </a:lnTo>
                  <a:lnTo>
                    <a:pt x="1207" y="248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07" y="252"/>
                  </a:lnTo>
                  <a:lnTo>
                    <a:pt x="1207" y="248"/>
                  </a:lnTo>
                  <a:lnTo>
                    <a:pt x="1203" y="248"/>
                  </a:lnTo>
                  <a:lnTo>
                    <a:pt x="1203" y="252"/>
                  </a:lnTo>
                  <a:lnTo>
                    <a:pt x="1199" y="252"/>
                  </a:lnTo>
                  <a:lnTo>
                    <a:pt x="1203" y="252"/>
                  </a:lnTo>
                  <a:lnTo>
                    <a:pt x="1207" y="252"/>
                  </a:lnTo>
                  <a:lnTo>
                    <a:pt x="1210" y="252"/>
                  </a:lnTo>
                  <a:lnTo>
                    <a:pt x="1210" y="248"/>
                  </a:lnTo>
                  <a:lnTo>
                    <a:pt x="1214" y="248"/>
                  </a:lnTo>
                  <a:lnTo>
                    <a:pt x="1214" y="252"/>
                  </a:lnTo>
                  <a:lnTo>
                    <a:pt x="1210" y="252"/>
                  </a:lnTo>
                  <a:lnTo>
                    <a:pt x="1207" y="252"/>
                  </a:lnTo>
                  <a:lnTo>
                    <a:pt x="1203" y="252"/>
                  </a:lnTo>
                  <a:lnTo>
                    <a:pt x="1203" y="255"/>
                  </a:lnTo>
                  <a:lnTo>
                    <a:pt x="1203" y="252"/>
                  </a:lnTo>
                  <a:lnTo>
                    <a:pt x="1207" y="252"/>
                  </a:lnTo>
                  <a:lnTo>
                    <a:pt x="1210" y="252"/>
                  </a:lnTo>
                  <a:lnTo>
                    <a:pt x="1214" y="252"/>
                  </a:lnTo>
                  <a:lnTo>
                    <a:pt x="1218" y="252"/>
                  </a:lnTo>
                  <a:lnTo>
                    <a:pt x="1222" y="252"/>
                  </a:lnTo>
                  <a:lnTo>
                    <a:pt x="1218" y="252"/>
                  </a:lnTo>
                  <a:lnTo>
                    <a:pt x="1218" y="255"/>
                  </a:lnTo>
                  <a:lnTo>
                    <a:pt x="1218" y="252"/>
                  </a:lnTo>
                  <a:lnTo>
                    <a:pt x="1222" y="252"/>
                  </a:lnTo>
                  <a:lnTo>
                    <a:pt x="1222" y="248"/>
                  </a:lnTo>
                  <a:lnTo>
                    <a:pt x="1225" y="248"/>
                  </a:lnTo>
                  <a:lnTo>
                    <a:pt x="1229" y="248"/>
                  </a:lnTo>
                  <a:lnTo>
                    <a:pt x="1229" y="252"/>
                  </a:lnTo>
                  <a:lnTo>
                    <a:pt x="1225" y="252"/>
                  </a:lnTo>
                  <a:lnTo>
                    <a:pt x="1225" y="255"/>
                  </a:lnTo>
                  <a:lnTo>
                    <a:pt x="1222" y="255"/>
                  </a:lnTo>
                  <a:lnTo>
                    <a:pt x="1218" y="255"/>
                  </a:lnTo>
                  <a:lnTo>
                    <a:pt x="1222" y="255"/>
                  </a:lnTo>
                  <a:lnTo>
                    <a:pt x="1222" y="259"/>
                  </a:lnTo>
                  <a:lnTo>
                    <a:pt x="1225" y="255"/>
                  </a:lnTo>
                  <a:lnTo>
                    <a:pt x="1229" y="255"/>
                  </a:lnTo>
                  <a:lnTo>
                    <a:pt x="1233" y="255"/>
                  </a:lnTo>
                  <a:lnTo>
                    <a:pt x="1229" y="259"/>
                  </a:lnTo>
                  <a:lnTo>
                    <a:pt x="1233" y="259"/>
                  </a:lnTo>
                  <a:lnTo>
                    <a:pt x="1233" y="255"/>
                  </a:lnTo>
                  <a:lnTo>
                    <a:pt x="1237" y="255"/>
                  </a:lnTo>
                  <a:lnTo>
                    <a:pt x="1240" y="259"/>
                  </a:lnTo>
                  <a:lnTo>
                    <a:pt x="1240" y="255"/>
                  </a:lnTo>
                  <a:lnTo>
                    <a:pt x="1237" y="255"/>
                  </a:lnTo>
                  <a:lnTo>
                    <a:pt x="1240" y="255"/>
                  </a:lnTo>
                  <a:lnTo>
                    <a:pt x="1240" y="252"/>
                  </a:lnTo>
                  <a:lnTo>
                    <a:pt x="1244" y="252"/>
                  </a:lnTo>
                  <a:lnTo>
                    <a:pt x="1244" y="255"/>
                  </a:lnTo>
                  <a:lnTo>
                    <a:pt x="1248" y="255"/>
                  </a:lnTo>
                  <a:lnTo>
                    <a:pt x="1252" y="255"/>
                  </a:lnTo>
                  <a:lnTo>
                    <a:pt x="1255" y="259"/>
                  </a:lnTo>
                  <a:lnTo>
                    <a:pt x="1252" y="259"/>
                  </a:lnTo>
                  <a:lnTo>
                    <a:pt x="1248" y="259"/>
                  </a:lnTo>
                  <a:lnTo>
                    <a:pt x="1244" y="259"/>
                  </a:lnTo>
                  <a:lnTo>
                    <a:pt x="1248" y="259"/>
                  </a:lnTo>
                  <a:lnTo>
                    <a:pt x="1252" y="263"/>
                  </a:lnTo>
                  <a:lnTo>
                    <a:pt x="1248" y="263"/>
                  </a:lnTo>
                  <a:lnTo>
                    <a:pt x="1244" y="263"/>
                  </a:lnTo>
                  <a:lnTo>
                    <a:pt x="1248" y="263"/>
                  </a:lnTo>
                  <a:lnTo>
                    <a:pt x="1252" y="263"/>
                  </a:lnTo>
                  <a:lnTo>
                    <a:pt x="1248" y="263"/>
                  </a:lnTo>
                  <a:lnTo>
                    <a:pt x="1248" y="267"/>
                  </a:lnTo>
                  <a:lnTo>
                    <a:pt x="1244" y="267"/>
                  </a:lnTo>
                  <a:lnTo>
                    <a:pt x="1240" y="263"/>
                  </a:lnTo>
                  <a:lnTo>
                    <a:pt x="1237" y="263"/>
                  </a:lnTo>
                  <a:lnTo>
                    <a:pt x="1233" y="263"/>
                  </a:lnTo>
                  <a:lnTo>
                    <a:pt x="1237" y="263"/>
                  </a:lnTo>
                  <a:lnTo>
                    <a:pt x="1240" y="263"/>
                  </a:lnTo>
                  <a:lnTo>
                    <a:pt x="1237" y="267"/>
                  </a:lnTo>
                  <a:lnTo>
                    <a:pt x="1233" y="267"/>
                  </a:lnTo>
                  <a:lnTo>
                    <a:pt x="1233" y="263"/>
                  </a:lnTo>
                  <a:lnTo>
                    <a:pt x="1229" y="263"/>
                  </a:lnTo>
                  <a:lnTo>
                    <a:pt x="1233" y="267"/>
                  </a:lnTo>
                  <a:lnTo>
                    <a:pt x="1237" y="267"/>
                  </a:lnTo>
                  <a:lnTo>
                    <a:pt x="1240" y="267"/>
                  </a:lnTo>
                  <a:lnTo>
                    <a:pt x="1244" y="267"/>
                  </a:lnTo>
                  <a:lnTo>
                    <a:pt x="1244" y="270"/>
                  </a:lnTo>
                  <a:lnTo>
                    <a:pt x="1240" y="270"/>
                  </a:lnTo>
                  <a:lnTo>
                    <a:pt x="1237" y="270"/>
                  </a:lnTo>
                  <a:lnTo>
                    <a:pt x="1233" y="270"/>
                  </a:lnTo>
                  <a:lnTo>
                    <a:pt x="1233" y="267"/>
                  </a:lnTo>
                  <a:lnTo>
                    <a:pt x="1229" y="267"/>
                  </a:lnTo>
                  <a:lnTo>
                    <a:pt x="1229" y="270"/>
                  </a:lnTo>
                  <a:lnTo>
                    <a:pt x="1233" y="270"/>
                  </a:lnTo>
                  <a:lnTo>
                    <a:pt x="1237" y="270"/>
                  </a:lnTo>
                  <a:lnTo>
                    <a:pt x="1240" y="270"/>
                  </a:lnTo>
                  <a:lnTo>
                    <a:pt x="1240" y="274"/>
                  </a:lnTo>
                  <a:lnTo>
                    <a:pt x="1237" y="274"/>
                  </a:lnTo>
                  <a:lnTo>
                    <a:pt x="1233" y="270"/>
                  </a:lnTo>
                  <a:lnTo>
                    <a:pt x="1229" y="270"/>
                  </a:lnTo>
                  <a:lnTo>
                    <a:pt x="1233" y="274"/>
                  </a:lnTo>
                  <a:lnTo>
                    <a:pt x="1237" y="274"/>
                  </a:lnTo>
                  <a:lnTo>
                    <a:pt x="1233" y="274"/>
                  </a:lnTo>
                  <a:lnTo>
                    <a:pt x="1237" y="274"/>
                  </a:lnTo>
                  <a:lnTo>
                    <a:pt x="1233" y="274"/>
                  </a:lnTo>
                  <a:lnTo>
                    <a:pt x="1229" y="274"/>
                  </a:lnTo>
                  <a:lnTo>
                    <a:pt x="1225" y="274"/>
                  </a:lnTo>
                  <a:lnTo>
                    <a:pt x="1222" y="270"/>
                  </a:lnTo>
                  <a:lnTo>
                    <a:pt x="1222" y="274"/>
                  </a:lnTo>
                  <a:lnTo>
                    <a:pt x="1218" y="274"/>
                  </a:lnTo>
                  <a:lnTo>
                    <a:pt x="1222" y="274"/>
                  </a:lnTo>
                  <a:lnTo>
                    <a:pt x="1225" y="274"/>
                  </a:lnTo>
                  <a:lnTo>
                    <a:pt x="1222" y="278"/>
                  </a:lnTo>
                  <a:lnTo>
                    <a:pt x="1222" y="274"/>
                  </a:lnTo>
                  <a:lnTo>
                    <a:pt x="1218" y="274"/>
                  </a:lnTo>
                  <a:lnTo>
                    <a:pt x="1218" y="278"/>
                  </a:lnTo>
                  <a:lnTo>
                    <a:pt x="1222" y="278"/>
                  </a:lnTo>
                  <a:lnTo>
                    <a:pt x="1225" y="278"/>
                  </a:lnTo>
                  <a:lnTo>
                    <a:pt x="1222" y="278"/>
                  </a:lnTo>
                  <a:lnTo>
                    <a:pt x="1218" y="278"/>
                  </a:lnTo>
                  <a:lnTo>
                    <a:pt x="1222" y="278"/>
                  </a:lnTo>
                  <a:lnTo>
                    <a:pt x="1222" y="282"/>
                  </a:lnTo>
                  <a:lnTo>
                    <a:pt x="1222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4" y="282"/>
                  </a:lnTo>
                  <a:lnTo>
                    <a:pt x="1210" y="285"/>
                  </a:lnTo>
                  <a:lnTo>
                    <a:pt x="1210" y="282"/>
                  </a:lnTo>
                  <a:lnTo>
                    <a:pt x="1207" y="282"/>
                  </a:lnTo>
                  <a:lnTo>
                    <a:pt x="1207" y="278"/>
                  </a:lnTo>
                  <a:lnTo>
                    <a:pt x="1210" y="278"/>
                  </a:lnTo>
                  <a:lnTo>
                    <a:pt x="1207" y="282"/>
                  </a:lnTo>
                  <a:lnTo>
                    <a:pt x="1203" y="285"/>
                  </a:lnTo>
                  <a:lnTo>
                    <a:pt x="1203" y="282"/>
                  </a:lnTo>
                  <a:lnTo>
                    <a:pt x="1199" y="282"/>
                  </a:lnTo>
                  <a:lnTo>
                    <a:pt x="1203" y="282"/>
                  </a:lnTo>
                  <a:lnTo>
                    <a:pt x="1199" y="278"/>
                  </a:lnTo>
                  <a:lnTo>
                    <a:pt x="1203" y="278"/>
                  </a:lnTo>
                  <a:lnTo>
                    <a:pt x="1207" y="278"/>
                  </a:lnTo>
                  <a:lnTo>
                    <a:pt x="1203" y="278"/>
                  </a:lnTo>
                  <a:lnTo>
                    <a:pt x="1199" y="278"/>
                  </a:lnTo>
                  <a:lnTo>
                    <a:pt x="1195" y="278"/>
                  </a:lnTo>
                  <a:lnTo>
                    <a:pt x="1199" y="278"/>
                  </a:lnTo>
                  <a:lnTo>
                    <a:pt x="1199" y="274"/>
                  </a:lnTo>
                  <a:lnTo>
                    <a:pt x="1203" y="274"/>
                  </a:lnTo>
                  <a:lnTo>
                    <a:pt x="1199" y="274"/>
                  </a:lnTo>
                  <a:lnTo>
                    <a:pt x="1199" y="278"/>
                  </a:lnTo>
                  <a:lnTo>
                    <a:pt x="1195" y="278"/>
                  </a:lnTo>
                  <a:lnTo>
                    <a:pt x="1192" y="278"/>
                  </a:lnTo>
                  <a:lnTo>
                    <a:pt x="1192" y="274"/>
                  </a:lnTo>
                  <a:lnTo>
                    <a:pt x="1195" y="274"/>
                  </a:lnTo>
                  <a:lnTo>
                    <a:pt x="1199" y="274"/>
                  </a:lnTo>
                  <a:lnTo>
                    <a:pt x="1195" y="274"/>
                  </a:lnTo>
                  <a:lnTo>
                    <a:pt x="1192" y="274"/>
                  </a:lnTo>
                  <a:lnTo>
                    <a:pt x="1188" y="274"/>
                  </a:lnTo>
                  <a:lnTo>
                    <a:pt x="1192" y="270"/>
                  </a:lnTo>
                  <a:lnTo>
                    <a:pt x="1195" y="270"/>
                  </a:lnTo>
                  <a:lnTo>
                    <a:pt x="1199" y="270"/>
                  </a:lnTo>
                  <a:lnTo>
                    <a:pt x="1203" y="270"/>
                  </a:lnTo>
                  <a:lnTo>
                    <a:pt x="1199" y="270"/>
                  </a:lnTo>
                  <a:lnTo>
                    <a:pt x="1203" y="267"/>
                  </a:lnTo>
                  <a:lnTo>
                    <a:pt x="1207" y="263"/>
                  </a:lnTo>
                  <a:lnTo>
                    <a:pt x="1203" y="267"/>
                  </a:lnTo>
                  <a:lnTo>
                    <a:pt x="1199" y="267"/>
                  </a:lnTo>
                  <a:lnTo>
                    <a:pt x="1195" y="270"/>
                  </a:lnTo>
                  <a:lnTo>
                    <a:pt x="1192" y="270"/>
                  </a:lnTo>
                  <a:lnTo>
                    <a:pt x="1184" y="270"/>
                  </a:lnTo>
                  <a:lnTo>
                    <a:pt x="1180" y="270"/>
                  </a:lnTo>
                  <a:lnTo>
                    <a:pt x="1184" y="267"/>
                  </a:lnTo>
                  <a:lnTo>
                    <a:pt x="1188" y="267"/>
                  </a:lnTo>
                  <a:lnTo>
                    <a:pt x="1192" y="263"/>
                  </a:lnTo>
                  <a:lnTo>
                    <a:pt x="1188" y="263"/>
                  </a:lnTo>
                  <a:lnTo>
                    <a:pt x="1188" y="267"/>
                  </a:lnTo>
                  <a:lnTo>
                    <a:pt x="1184" y="267"/>
                  </a:lnTo>
                  <a:lnTo>
                    <a:pt x="1180" y="267"/>
                  </a:lnTo>
                  <a:lnTo>
                    <a:pt x="1177" y="267"/>
                  </a:lnTo>
                  <a:lnTo>
                    <a:pt x="1180" y="267"/>
                  </a:lnTo>
                  <a:lnTo>
                    <a:pt x="1177" y="267"/>
                  </a:lnTo>
                  <a:lnTo>
                    <a:pt x="1173" y="267"/>
                  </a:lnTo>
                  <a:lnTo>
                    <a:pt x="1173" y="263"/>
                  </a:lnTo>
                  <a:lnTo>
                    <a:pt x="1169" y="263"/>
                  </a:lnTo>
                  <a:lnTo>
                    <a:pt x="1169" y="259"/>
                  </a:lnTo>
                  <a:lnTo>
                    <a:pt x="1165" y="259"/>
                  </a:lnTo>
                  <a:lnTo>
                    <a:pt x="1169" y="259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62" y="259"/>
                  </a:lnTo>
                  <a:lnTo>
                    <a:pt x="1158" y="259"/>
                  </a:lnTo>
                  <a:lnTo>
                    <a:pt x="1154" y="259"/>
                  </a:lnTo>
                  <a:lnTo>
                    <a:pt x="1158" y="259"/>
                  </a:lnTo>
                  <a:lnTo>
                    <a:pt x="1162" y="259"/>
                  </a:lnTo>
                  <a:lnTo>
                    <a:pt x="1162" y="263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58" y="263"/>
                  </a:lnTo>
                  <a:lnTo>
                    <a:pt x="1162" y="263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62" y="267"/>
                  </a:lnTo>
                  <a:lnTo>
                    <a:pt x="1158" y="263"/>
                  </a:lnTo>
                  <a:lnTo>
                    <a:pt x="1154" y="263"/>
                  </a:lnTo>
                  <a:lnTo>
                    <a:pt x="1150" y="263"/>
                  </a:lnTo>
                  <a:lnTo>
                    <a:pt x="1154" y="263"/>
                  </a:lnTo>
                  <a:lnTo>
                    <a:pt x="1154" y="267"/>
                  </a:lnTo>
                  <a:lnTo>
                    <a:pt x="1158" y="267"/>
                  </a:lnTo>
                  <a:lnTo>
                    <a:pt x="1162" y="267"/>
                  </a:lnTo>
                  <a:lnTo>
                    <a:pt x="1162" y="270"/>
                  </a:lnTo>
                  <a:lnTo>
                    <a:pt x="1158" y="270"/>
                  </a:lnTo>
                  <a:lnTo>
                    <a:pt x="1154" y="270"/>
                  </a:lnTo>
                  <a:lnTo>
                    <a:pt x="1150" y="270"/>
                  </a:lnTo>
                  <a:lnTo>
                    <a:pt x="1150" y="267"/>
                  </a:lnTo>
                  <a:lnTo>
                    <a:pt x="1146" y="267"/>
                  </a:lnTo>
                  <a:lnTo>
                    <a:pt x="1143" y="267"/>
                  </a:lnTo>
                  <a:lnTo>
                    <a:pt x="1139" y="267"/>
                  </a:lnTo>
                  <a:lnTo>
                    <a:pt x="1135" y="267"/>
                  </a:lnTo>
                  <a:lnTo>
                    <a:pt x="1139" y="267"/>
                  </a:lnTo>
                  <a:lnTo>
                    <a:pt x="1143" y="267"/>
                  </a:lnTo>
                  <a:lnTo>
                    <a:pt x="1146" y="267"/>
                  </a:lnTo>
                  <a:lnTo>
                    <a:pt x="1150" y="267"/>
                  </a:lnTo>
                  <a:lnTo>
                    <a:pt x="1150" y="270"/>
                  </a:lnTo>
                  <a:lnTo>
                    <a:pt x="1146" y="270"/>
                  </a:lnTo>
                  <a:lnTo>
                    <a:pt x="1146" y="274"/>
                  </a:lnTo>
                  <a:lnTo>
                    <a:pt x="1150" y="274"/>
                  </a:lnTo>
                  <a:lnTo>
                    <a:pt x="1154" y="274"/>
                  </a:lnTo>
                  <a:lnTo>
                    <a:pt x="1150" y="274"/>
                  </a:lnTo>
                  <a:lnTo>
                    <a:pt x="1150" y="278"/>
                  </a:lnTo>
                  <a:lnTo>
                    <a:pt x="1154" y="274"/>
                  </a:lnTo>
                  <a:lnTo>
                    <a:pt x="1158" y="274"/>
                  </a:lnTo>
                  <a:lnTo>
                    <a:pt x="1162" y="274"/>
                  </a:lnTo>
                  <a:lnTo>
                    <a:pt x="1158" y="278"/>
                  </a:lnTo>
                  <a:lnTo>
                    <a:pt x="1162" y="278"/>
                  </a:lnTo>
                  <a:lnTo>
                    <a:pt x="1165" y="278"/>
                  </a:lnTo>
                  <a:lnTo>
                    <a:pt x="1162" y="278"/>
                  </a:lnTo>
                  <a:lnTo>
                    <a:pt x="1158" y="278"/>
                  </a:lnTo>
                  <a:lnTo>
                    <a:pt x="1162" y="282"/>
                  </a:lnTo>
                  <a:lnTo>
                    <a:pt x="1162" y="278"/>
                  </a:lnTo>
                  <a:lnTo>
                    <a:pt x="1165" y="282"/>
                  </a:lnTo>
                  <a:lnTo>
                    <a:pt x="1165" y="285"/>
                  </a:lnTo>
                  <a:lnTo>
                    <a:pt x="1169" y="282"/>
                  </a:lnTo>
                  <a:lnTo>
                    <a:pt x="1169" y="285"/>
                  </a:lnTo>
                  <a:lnTo>
                    <a:pt x="1169" y="289"/>
                  </a:lnTo>
                  <a:lnTo>
                    <a:pt x="1173" y="289"/>
                  </a:lnTo>
                  <a:lnTo>
                    <a:pt x="1173" y="285"/>
                  </a:lnTo>
                  <a:lnTo>
                    <a:pt x="1169" y="285"/>
                  </a:lnTo>
                  <a:lnTo>
                    <a:pt x="1173" y="285"/>
                  </a:lnTo>
                  <a:lnTo>
                    <a:pt x="1177" y="285"/>
                  </a:lnTo>
                  <a:lnTo>
                    <a:pt x="1180" y="285"/>
                  </a:lnTo>
                  <a:lnTo>
                    <a:pt x="1180" y="289"/>
                  </a:lnTo>
                  <a:lnTo>
                    <a:pt x="1177" y="289"/>
                  </a:lnTo>
                  <a:lnTo>
                    <a:pt x="1180" y="289"/>
                  </a:lnTo>
                  <a:lnTo>
                    <a:pt x="1184" y="289"/>
                  </a:lnTo>
                  <a:lnTo>
                    <a:pt x="1184" y="285"/>
                  </a:lnTo>
                  <a:lnTo>
                    <a:pt x="1184" y="289"/>
                  </a:lnTo>
                  <a:lnTo>
                    <a:pt x="1188" y="289"/>
                  </a:lnTo>
                  <a:lnTo>
                    <a:pt x="1184" y="289"/>
                  </a:lnTo>
                  <a:lnTo>
                    <a:pt x="1188" y="289"/>
                  </a:lnTo>
                  <a:lnTo>
                    <a:pt x="1188" y="293"/>
                  </a:lnTo>
                  <a:lnTo>
                    <a:pt x="1184" y="293"/>
                  </a:lnTo>
                  <a:lnTo>
                    <a:pt x="1188" y="293"/>
                  </a:lnTo>
                  <a:lnTo>
                    <a:pt x="1192" y="293"/>
                  </a:lnTo>
                  <a:lnTo>
                    <a:pt x="1195" y="293"/>
                  </a:lnTo>
                  <a:lnTo>
                    <a:pt x="1195" y="297"/>
                  </a:lnTo>
                  <a:lnTo>
                    <a:pt x="1192" y="297"/>
                  </a:lnTo>
                  <a:lnTo>
                    <a:pt x="1188" y="297"/>
                  </a:lnTo>
                  <a:lnTo>
                    <a:pt x="1192" y="297"/>
                  </a:lnTo>
                  <a:lnTo>
                    <a:pt x="1195" y="300"/>
                  </a:lnTo>
                  <a:lnTo>
                    <a:pt x="1199" y="300"/>
                  </a:lnTo>
                  <a:lnTo>
                    <a:pt x="1203" y="300"/>
                  </a:lnTo>
                  <a:lnTo>
                    <a:pt x="1199" y="300"/>
                  </a:lnTo>
                  <a:lnTo>
                    <a:pt x="1199" y="304"/>
                  </a:lnTo>
                  <a:lnTo>
                    <a:pt x="1203" y="304"/>
                  </a:lnTo>
                  <a:lnTo>
                    <a:pt x="1207" y="308"/>
                  </a:lnTo>
                  <a:lnTo>
                    <a:pt x="1203" y="308"/>
                  </a:lnTo>
                  <a:lnTo>
                    <a:pt x="1207" y="308"/>
                  </a:lnTo>
                  <a:lnTo>
                    <a:pt x="1207" y="312"/>
                  </a:lnTo>
                  <a:lnTo>
                    <a:pt x="1203" y="312"/>
                  </a:lnTo>
                  <a:lnTo>
                    <a:pt x="1207" y="312"/>
                  </a:lnTo>
                  <a:lnTo>
                    <a:pt x="1203" y="312"/>
                  </a:lnTo>
                  <a:lnTo>
                    <a:pt x="1199" y="312"/>
                  </a:lnTo>
                  <a:lnTo>
                    <a:pt x="1199" y="308"/>
                  </a:lnTo>
                  <a:lnTo>
                    <a:pt x="1195" y="308"/>
                  </a:lnTo>
                  <a:lnTo>
                    <a:pt x="1195" y="304"/>
                  </a:lnTo>
                  <a:lnTo>
                    <a:pt x="1192" y="304"/>
                  </a:lnTo>
                  <a:lnTo>
                    <a:pt x="1195" y="304"/>
                  </a:lnTo>
                  <a:lnTo>
                    <a:pt x="1195" y="308"/>
                  </a:lnTo>
                  <a:lnTo>
                    <a:pt x="1195" y="312"/>
                  </a:lnTo>
                  <a:lnTo>
                    <a:pt x="1199" y="312"/>
                  </a:lnTo>
                  <a:lnTo>
                    <a:pt x="1195" y="312"/>
                  </a:lnTo>
                  <a:lnTo>
                    <a:pt x="1195" y="316"/>
                  </a:lnTo>
                  <a:lnTo>
                    <a:pt x="1199" y="316"/>
                  </a:lnTo>
                  <a:lnTo>
                    <a:pt x="1203" y="316"/>
                  </a:lnTo>
                  <a:lnTo>
                    <a:pt x="1199" y="316"/>
                  </a:lnTo>
                  <a:lnTo>
                    <a:pt x="1203" y="316"/>
                  </a:lnTo>
                  <a:lnTo>
                    <a:pt x="1203" y="319"/>
                  </a:lnTo>
                  <a:lnTo>
                    <a:pt x="1199" y="319"/>
                  </a:lnTo>
                  <a:lnTo>
                    <a:pt x="1195" y="319"/>
                  </a:lnTo>
                  <a:lnTo>
                    <a:pt x="1195" y="316"/>
                  </a:lnTo>
                  <a:lnTo>
                    <a:pt x="1192" y="316"/>
                  </a:lnTo>
                  <a:lnTo>
                    <a:pt x="1195" y="319"/>
                  </a:lnTo>
                  <a:lnTo>
                    <a:pt x="1199" y="319"/>
                  </a:lnTo>
                  <a:lnTo>
                    <a:pt x="1199" y="323"/>
                  </a:lnTo>
                  <a:lnTo>
                    <a:pt x="1195" y="323"/>
                  </a:lnTo>
                  <a:lnTo>
                    <a:pt x="1192" y="323"/>
                  </a:lnTo>
                  <a:lnTo>
                    <a:pt x="1192" y="319"/>
                  </a:lnTo>
                  <a:lnTo>
                    <a:pt x="1188" y="319"/>
                  </a:lnTo>
                  <a:lnTo>
                    <a:pt x="1184" y="319"/>
                  </a:lnTo>
                  <a:lnTo>
                    <a:pt x="1184" y="316"/>
                  </a:lnTo>
                  <a:lnTo>
                    <a:pt x="1180" y="316"/>
                  </a:lnTo>
                  <a:lnTo>
                    <a:pt x="1177" y="316"/>
                  </a:lnTo>
                  <a:lnTo>
                    <a:pt x="1180" y="316"/>
                  </a:lnTo>
                  <a:lnTo>
                    <a:pt x="1180" y="319"/>
                  </a:lnTo>
                  <a:lnTo>
                    <a:pt x="1180" y="316"/>
                  </a:lnTo>
                  <a:lnTo>
                    <a:pt x="1177" y="316"/>
                  </a:lnTo>
                  <a:lnTo>
                    <a:pt x="1173" y="316"/>
                  </a:lnTo>
                  <a:lnTo>
                    <a:pt x="1173" y="312"/>
                  </a:lnTo>
                  <a:lnTo>
                    <a:pt x="1169" y="312"/>
                  </a:lnTo>
                  <a:lnTo>
                    <a:pt x="1173" y="312"/>
                  </a:lnTo>
                  <a:lnTo>
                    <a:pt x="1173" y="316"/>
                  </a:lnTo>
                  <a:lnTo>
                    <a:pt x="1169" y="316"/>
                  </a:lnTo>
                  <a:lnTo>
                    <a:pt x="1169" y="312"/>
                  </a:lnTo>
                  <a:lnTo>
                    <a:pt x="1169" y="316"/>
                  </a:lnTo>
                  <a:lnTo>
                    <a:pt x="1165" y="312"/>
                  </a:lnTo>
                  <a:lnTo>
                    <a:pt x="1162" y="312"/>
                  </a:lnTo>
                  <a:lnTo>
                    <a:pt x="1158" y="312"/>
                  </a:lnTo>
                  <a:lnTo>
                    <a:pt x="1158" y="308"/>
                  </a:lnTo>
                  <a:lnTo>
                    <a:pt x="1154" y="308"/>
                  </a:lnTo>
                  <a:lnTo>
                    <a:pt x="1154" y="304"/>
                  </a:lnTo>
                  <a:lnTo>
                    <a:pt x="1150" y="304"/>
                  </a:lnTo>
                  <a:lnTo>
                    <a:pt x="1154" y="308"/>
                  </a:lnTo>
                  <a:lnTo>
                    <a:pt x="1154" y="312"/>
                  </a:lnTo>
                  <a:lnTo>
                    <a:pt x="1154" y="308"/>
                  </a:lnTo>
                  <a:lnTo>
                    <a:pt x="1150" y="308"/>
                  </a:lnTo>
                  <a:lnTo>
                    <a:pt x="1143" y="308"/>
                  </a:lnTo>
                  <a:lnTo>
                    <a:pt x="1143" y="304"/>
                  </a:lnTo>
                  <a:lnTo>
                    <a:pt x="1139" y="304"/>
                  </a:lnTo>
                  <a:lnTo>
                    <a:pt x="1135" y="304"/>
                  </a:lnTo>
                  <a:lnTo>
                    <a:pt x="1139" y="308"/>
                  </a:lnTo>
                  <a:lnTo>
                    <a:pt x="1143" y="308"/>
                  </a:lnTo>
                  <a:lnTo>
                    <a:pt x="1143" y="312"/>
                  </a:lnTo>
                  <a:lnTo>
                    <a:pt x="1146" y="312"/>
                  </a:lnTo>
                  <a:lnTo>
                    <a:pt x="1146" y="316"/>
                  </a:lnTo>
                  <a:lnTo>
                    <a:pt x="1150" y="316"/>
                  </a:lnTo>
                  <a:lnTo>
                    <a:pt x="1154" y="316"/>
                  </a:lnTo>
                  <a:lnTo>
                    <a:pt x="1158" y="316"/>
                  </a:lnTo>
                  <a:lnTo>
                    <a:pt x="1154" y="316"/>
                  </a:lnTo>
                  <a:lnTo>
                    <a:pt x="1158" y="316"/>
                  </a:lnTo>
                  <a:lnTo>
                    <a:pt x="1154" y="316"/>
                  </a:lnTo>
                  <a:lnTo>
                    <a:pt x="1154" y="319"/>
                  </a:lnTo>
                  <a:lnTo>
                    <a:pt x="1158" y="316"/>
                  </a:lnTo>
                  <a:lnTo>
                    <a:pt x="1162" y="319"/>
                  </a:lnTo>
                  <a:lnTo>
                    <a:pt x="1165" y="319"/>
                  </a:lnTo>
                  <a:lnTo>
                    <a:pt x="1165" y="323"/>
                  </a:lnTo>
                  <a:lnTo>
                    <a:pt x="1169" y="323"/>
                  </a:lnTo>
                  <a:lnTo>
                    <a:pt x="1173" y="323"/>
                  </a:lnTo>
                  <a:lnTo>
                    <a:pt x="1177" y="327"/>
                  </a:lnTo>
                  <a:lnTo>
                    <a:pt x="1173" y="327"/>
                  </a:lnTo>
                  <a:lnTo>
                    <a:pt x="1177" y="327"/>
                  </a:lnTo>
                  <a:lnTo>
                    <a:pt x="1180" y="327"/>
                  </a:lnTo>
                  <a:lnTo>
                    <a:pt x="1177" y="327"/>
                  </a:lnTo>
                  <a:lnTo>
                    <a:pt x="1180" y="327"/>
                  </a:lnTo>
                  <a:lnTo>
                    <a:pt x="1180" y="331"/>
                  </a:lnTo>
                  <a:lnTo>
                    <a:pt x="1180" y="327"/>
                  </a:lnTo>
                  <a:lnTo>
                    <a:pt x="1184" y="331"/>
                  </a:lnTo>
                  <a:lnTo>
                    <a:pt x="1180" y="331"/>
                  </a:lnTo>
                  <a:lnTo>
                    <a:pt x="1180" y="334"/>
                  </a:lnTo>
                  <a:lnTo>
                    <a:pt x="1184" y="334"/>
                  </a:lnTo>
                  <a:lnTo>
                    <a:pt x="1180" y="334"/>
                  </a:lnTo>
                  <a:lnTo>
                    <a:pt x="1177" y="334"/>
                  </a:lnTo>
                  <a:lnTo>
                    <a:pt x="1173" y="334"/>
                  </a:lnTo>
                  <a:lnTo>
                    <a:pt x="1169" y="331"/>
                  </a:lnTo>
                  <a:lnTo>
                    <a:pt x="1165" y="331"/>
                  </a:lnTo>
                  <a:lnTo>
                    <a:pt x="1162" y="331"/>
                  </a:lnTo>
                  <a:lnTo>
                    <a:pt x="1158" y="331"/>
                  </a:lnTo>
                  <a:lnTo>
                    <a:pt x="1154" y="331"/>
                  </a:lnTo>
                  <a:lnTo>
                    <a:pt x="1150" y="331"/>
                  </a:lnTo>
                  <a:lnTo>
                    <a:pt x="1146" y="331"/>
                  </a:lnTo>
                  <a:lnTo>
                    <a:pt x="1146" y="327"/>
                  </a:lnTo>
                  <a:lnTo>
                    <a:pt x="1143" y="327"/>
                  </a:lnTo>
                  <a:lnTo>
                    <a:pt x="1139" y="327"/>
                  </a:lnTo>
                  <a:lnTo>
                    <a:pt x="1135" y="327"/>
                  </a:lnTo>
                  <a:lnTo>
                    <a:pt x="1131" y="327"/>
                  </a:lnTo>
                  <a:lnTo>
                    <a:pt x="1131" y="323"/>
                  </a:lnTo>
                  <a:lnTo>
                    <a:pt x="1128" y="323"/>
                  </a:lnTo>
                  <a:lnTo>
                    <a:pt x="1124" y="323"/>
                  </a:lnTo>
                  <a:lnTo>
                    <a:pt x="1124" y="319"/>
                  </a:lnTo>
                  <a:lnTo>
                    <a:pt x="1128" y="319"/>
                  </a:lnTo>
                  <a:lnTo>
                    <a:pt x="1124" y="319"/>
                  </a:lnTo>
                  <a:lnTo>
                    <a:pt x="1120" y="319"/>
                  </a:lnTo>
                  <a:lnTo>
                    <a:pt x="1116" y="319"/>
                  </a:lnTo>
                  <a:lnTo>
                    <a:pt x="1113" y="319"/>
                  </a:lnTo>
                  <a:lnTo>
                    <a:pt x="1109" y="319"/>
                  </a:lnTo>
                  <a:lnTo>
                    <a:pt x="1105" y="319"/>
                  </a:lnTo>
                  <a:lnTo>
                    <a:pt x="1105" y="316"/>
                  </a:lnTo>
                  <a:lnTo>
                    <a:pt x="1101" y="316"/>
                  </a:lnTo>
                  <a:lnTo>
                    <a:pt x="1105" y="316"/>
                  </a:lnTo>
                  <a:lnTo>
                    <a:pt x="1101" y="316"/>
                  </a:lnTo>
                  <a:lnTo>
                    <a:pt x="1098" y="316"/>
                  </a:lnTo>
                  <a:lnTo>
                    <a:pt x="1094" y="316"/>
                  </a:lnTo>
                  <a:lnTo>
                    <a:pt x="1090" y="316"/>
                  </a:lnTo>
                  <a:lnTo>
                    <a:pt x="1090" y="312"/>
                  </a:lnTo>
                  <a:lnTo>
                    <a:pt x="1086" y="312"/>
                  </a:lnTo>
                  <a:lnTo>
                    <a:pt x="1086" y="308"/>
                  </a:lnTo>
                  <a:lnTo>
                    <a:pt x="1090" y="308"/>
                  </a:lnTo>
                  <a:lnTo>
                    <a:pt x="1090" y="312"/>
                  </a:lnTo>
                  <a:lnTo>
                    <a:pt x="1094" y="312"/>
                  </a:lnTo>
                  <a:lnTo>
                    <a:pt x="1094" y="308"/>
                  </a:lnTo>
                  <a:lnTo>
                    <a:pt x="1098" y="308"/>
                  </a:lnTo>
                  <a:lnTo>
                    <a:pt x="1094" y="308"/>
                  </a:lnTo>
                  <a:lnTo>
                    <a:pt x="1094" y="304"/>
                  </a:lnTo>
                  <a:lnTo>
                    <a:pt x="1090" y="304"/>
                  </a:lnTo>
                  <a:lnTo>
                    <a:pt x="1086" y="304"/>
                  </a:lnTo>
                  <a:lnTo>
                    <a:pt x="1090" y="304"/>
                  </a:lnTo>
                  <a:lnTo>
                    <a:pt x="1090" y="308"/>
                  </a:lnTo>
                  <a:lnTo>
                    <a:pt x="1086" y="308"/>
                  </a:lnTo>
                  <a:lnTo>
                    <a:pt x="1086" y="304"/>
                  </a:lnTo>
                  <a:lnTo>
                    <a:pt x="1083" y="304"/>
                  </a:lnTo>
                  <a:lnTo>
                    <a:pt x="1083" y="300"/>
                  </a:lnTo>
                  <a:lnTo>
                    <a:pt x="1083" y="304"/>
                  </a:lnTo>
                  <a:lnTo>
                    <a:pt x="1079" y="304"/>
                  </a:lnTo>
                  <a:lnTo>
                    <a:pt x="1079" y="300"/>
                  </a:lnTo>
                  <a:lnTo>
                    <a:pt x="1075" y="300"/>
                  </a:lnTo>
                  <a:lnTo>
                    <a:pt x="1071" y="300"/>
                  </a:lnTo>
                  <a:lnTo>
                    <a:pt x="1075" y="300"/>
                  </a:lnTo>
                  <a:lnTo>
                    <a:pt x="1071" y="297"/>
                  </a:lnTo>
                  <a:lnTo>
                    <a:pt x="1068" y="297"/>
                  </a:lnTo>
                  <a:lnTo>
                    <a:pt x="1064" y="297"/>
                  </a:lnTo>
                  <a:lnTo>
                    <a:pt x="1064" y="293"/>
                  </a:lnTo>
                  <a:lnTo>
                    <a:pt x="1068" y="293"/>
                  </a:lnTo>
                  <a:lnTo>
                    <a:pt x="1068" y="289"/>
                  </a:lnTo>
                  <a:lnTo>
                    <a:pt x="1068" y="293"/>
                  </a:lnTo>
                  <a:lnTo>
                    <a:pt x="1064" y="293"/>
                  </a:lnTo>
                  <a:lnTo>
                    <a:pt x="1064" y="289"/>
                  </a:lnTo>
                  <a:lnTo>
                    <a:pt x="1060" y="289"/>
                  </a:lnTo>
                  <a:lnTo>
                    <a:pt x="1060" y="293"/>
                  </a:lnTo>
                  <a:lnTo>
                    <a:pt x="1056" y="293"/>
                  </a:lnTo>
                  <a:lnTo>
                    <a:pt x="1060" y="293"/>
                  </a:lnTo>
                  <a:lnTo>
                    <a:pt x="1056" y="293"/>
                  </a:lnTo>
                  <a:lnTo>
                    <a:pt x="1056" y="297"/>
                  </a:lnTo>
                  <a:lnTo>
                    <a:pt x="1053" y="297"/>
                  </a:lnTo>
                  <a:lnTo>
                    <a:pt x="1053" y="293"/>
                  </a:lnTo>
                  <a:lnTo>
                    <a:pt x="1056" y="293"/>
                  </a:lnTo>
                  <a:lnTo>
                    <a:pt x="1056" y="289"/>
                  </a:lnTo>
                  <a:lnTo>
                    <a:pt x="1053" y="289"/>
                  </a:lnTo>
                  <a:lnTo>
                    <a:pt x="1053" y="293"/>
                  </a:lnTo>
                  <a:lnTo>
                    <a:pt x="1049" y="293"/>
                  </a:lnTo>
                  <a:lnTo>
                    <a:pt x="1049" y="289"/>
                  </a:lnTo>
                  <a:lnTo>
                    <a:pt x="1045" y="289"/>
                  </a:lnTo>
                  <a:lnTo>
                    <a:pt x="1049" y="289"/>
                  </a:lnTo>
                  <a:lnTo>
                    <a:pt x="1049" y="285"/>
                  </a:lnTo>
                  <a:lnTo>
                    <a:pt x="1045" y="285"/>
                  </a:lnTo>
                  <a:lnTo>
                    <a:pt x="1045" y="289"/>
                  </a:lnTo>
                  <a:lnTo>
                    <a:pt x="1041" y="289"/>
                  </a:lnTo>
                  <a:lnTo>
                    <a:pt x="1045" y="289"/>
                  </a:lnTo>
                  <a:lnTo>
                    <a:pt x="1049" y="293"/>
                  </a:lnTo>
                  <a:lnTo>
                    <a:pt x="1045" y="293"/>
                  </a:lnTo>
                  <a:lnTo>
                    <a:pt x="1045" y="297"/>
                  </a:lnTo>
                  <a:lnTo>
                    <a:pt x="1045" y="293"/>
                  </a:lnTo>
                  <a:lnTo>
                    <a:pt x="1041" y="293"/>
                  </a:lnTo>
                  <a:lnTo>
                    <a:pt x="1038" y="293"/>
                  </a:lnTo>
                  <a:lnTo>
                    <a:pt x="1034" y="293"/>
                  </a:lnTo>
                  <a:lnTo>
                    <a:pt x="1030" y="293"/>
                  </a:lnTo>
                  <a:lnTo>
                    <a:pt x="1026" y="293"/>
                  </a:lnTo>
                  <a:lnTo>
                    <a:pt x="1030" y="293"/>
                  </a:lnTo>
                  <a:lnTo>
                    <a:pt x="1026" y="293"/>
                  </a:lnTo>
                  <a:lnTo>
                    <a:pt x="1030" y="297"/>
                  </a:lnTo>
                  <a:lnTo>
                    <a:pt x="1026" y="297"/>
                  </a:lnTo>
                  <a:lnTo>
                    <a:pt x="1026" y="293"/>
                  </a:lnTo>
                  <a:lnTo>
                    <a:pt x="1022" y="297"/>
                  </a:lnTo>
                  <a:lnTo>
                    <a:pt x="1019" y="297"/>
                  </a:lnTo>
                  <a:lnTo>
                    <a:pt x="1022" y="297"/>
                  </a:lnTo>
                  <a:lnTo>
                    <a:pt x="1019" y="297"/>
                  </a:lnTo>
                  <a:lnTo>
                    <a:pt x="1015" y="297"/>
                  </a:lnTo>
                  <a:lnTo>
                    <a:pt x="1011" y="297"/>
                  </a:lnTo>
                  <a:lnTo>
                    <a:pt x="1015" y="297"/>
                  </a:lnTo>
                  <a:lnTo>
                    <a:pt x="1011" y="297"/>
                  </a:lnTo>
                  <a:lnTo>
                    <a:pt x="1007" y="297"/>
                  </a:lnTo>
                  <a:lnTo>
                    <a:pt x="1004" y="297"/>
                  </a:lnTo>
                  <a:lnTo>
                    <a:pt x="1000" y="297"/>
                  </a:lnTo>
                  <a:lnTo>
                    <a:pt x="1000" y="293"/>
                  </a:lnTo>
                  <a:lnTo>
                    <a:pt x="996" y="297"/>
                  </a:lnTo>
                  <a:lnTo>
                    <a:pt x="996" y="293"/>
                  </a:lnTo>
                  <a:lnTo>
                    <a:pt x="992" y="293"/>
                  </a:lnTo>
                  <a:lnTo>
                    <a:pt x="989" y="293"/>
                  </a:lnTo>
                  <a:lnTo>
                    <a:pt x="989" y="289"/>
                  </a:lnTo>
                  <a:lnTo>
                    <a:pt x="992" y="289"/>
                  </a:lnTo>
                  <a:lnTo>
                    <a:pt x="992" y="285"/>
                  </a:lnTo>
                  <a:lnTo>
                    <a:pt x="996" y="282"/>
                  </a:lnTo>
                  <a:lnTo>
                    <a:pt x="1000" y="282"/>
                  </a:lnTo>
                  <a:lnTo>
                    <a:pt x="1004" y="282"/>
                  </a:lnTo>
                  <a:lnTo>
                    <a:pt x="1000" y="282"/>
                  </a:lnTo>
                  <a:lnTo>
                    <a:pt x="1000" y="278"/>
                  </a:lnTo>
                  <a:lnTo>
                    <a:pt x="1004" y="278"/>
                  </a:lnTo>
                  <a:lnTo>
                    <a:pt x="1007" y="278"/>
                  </a:lnTo>
                  <a:lnTo>
                    <a:pt x="1011" y="278"/>
                  </a:lnTo>
                  <a:lnTo>
                    <a:pt x="1015" y="278"/>
                  </a:lnTo>
                  <a:lnTo>
                    <a:pt x="1019" y="278"/>
                  </a:lnTo>
                  <a:lnTo>
                    <a:pt x="1022" y="282"/>
                  </a:lnTo>
                  <a:lnTo>
                    <a:pt x="1026" y="282"/>
                  </a:lnTo>
                  <a:lnTo>
                    <a:pt x="1030" y="282"/>
                  </a:lnTo>
                  <a:lnTo>
                    <a:pt x="1034" y="285"/>
                  </a:lnTo>
                  <a:lnTo>
                    <a:pt x="1030" y="285"/>
                  </a:lnTo>
                  <a:lnTo>
                    <a:pt x="1030" y="289"/>
                  </a:lnTo>
                  <a:lnTo>
                    <a:pt x="1034" y="289"/>
                  </a:lnTo>
                  <a:lnTo>
                    <a:pt x="1034" y="285"/>
                  </a:lnTo>
                  <a:lnTo>
                    <a:pt x="1030" y="285"/>
                  </a:lnTo>
                  <a:lnTo>
                    <a:pt x="1034" y="285"/>
                  </a:lnTo>
                  <a:lnTo>
                    <a:pt x="1038" y="285"/>
                  </a:lnTo>
                  <a:lnTo>
                    <a:pt x="1038" y="282"/>
                  </a:lnTo>
                  <a:lnTo>
                    <a:pt x="1038" y="285"/>
                  </a:lnTo>
                  <a:lnTo>
                    <a:pt x="1034" y="285"/>
                  </a:lnTo>
                  <a:lnTo>
                    <a:pt x="1034" y="282"/>
                  </a:lnTo>
                  <a:lnTo>
                    <a:pt x="1030" y="282"/>
                  </a:lnTo>
                  <a:lnTo>
                    <a:pt x="1026" y="282"/>
                  </a:lnTo>
                  <a:lnTo>
                    <a:pt x="1030" y="282"/>
                  </a:lnTo>
                  <a:lnTo>
                    <a:pt x="1034" y="282"/>
                  </a:lnTo>
                  <a:lnTo>
                    <a:pt x="1038" y="282"/>
                  </a:lnTo>
                  <a:lnTo>
                    <a:pt x="1038" y="278"/>
                  </a:lnTo>
                  <a:lnTo>
                    <a:pt x="1041" y="278"/>
                  </a:lnTo>
                  <a:lnTo>
                    <a:pt x="1045" y="278"/>
                  </a:lnTo>
                  <a:lnTo>
                    <a:pt x="1045" y="282"/>
                  </a:lnTo>
                  <a:lnTo>
                    <a:pt x="1049" y="282"/>
                  </a:lnTo>
                  <a:lnTo>
                    <a:pt x="1049" y="278"/>
                  </a:lnTo>
                  <a:lnTo>
                    <a:pt x="1053" y="278"/>
                  </a:lnTo>
                  <a:lnTo>
                    <a:pt x="1060" y="278"/>
                  </a:lnTo>
                  <a:lnTo>
                    <a:pt x="1064" y="278"/>
                  </a:lnTo>
                  <a:lnTo>
                    <a:pt x="1060" y="274"/>
                  </a:lnTo>
                  <a:lnTo>
                    <a:pt x="1060" y="270"/>
                  </a:lnTo>
                  <a:lnTo>
                    <a:pt x="1056" y="270"/>
                  </a:lnTo>
                  <a:lnTo>
                    <a:pt x="1053" y="270"/>
                  </a:lnTo>
                  <a:lnTo>
                    <a:pt x="1049" y="270"/>
                  </a:lnTo>
                  <a:lnTo>
                    <a:pt x="1049" y="267"/>
                  </a:lnTo>
                  <a:lnTo>
                    <a:pt x="1053" y="267"/>
                  </a:lnTo>
                  <a:lnTo>
                    <a:pt x="1056" y="263"/>
                  </a:lnTo>
                  <a:lnTo>
                    <a:pt x="1060" y="263"/>
                  </a:lnTo>
                  <a:lnTo>
                    <a:pt x="1064" y="263"/>
                  </a:lnTo>
                  <a:lnTo>
                    <a:pt x="1064" y="259"/>
                  </a:lnTo>
                  <a:lnTo>
                    <a:pt x="1068" y="259"/>
                  </a:lnTo>
                  <a:lnTo>
                    <a:pt x="1071" y="259"/>
                  </a:lnTo>
                  <a:lnTo>
                    <a:pt x="1071" y="255"/>
                  </a:lnTo>
                  <a:lnTo>
                    <a:pt x="1075" y="255"/>
                  </a:lnTo>
                  <a:lnTo>
                    <a:pt x="1075" y="252"/>
                  </a:lnTo>
                  <a:lnTo>
                    <a:pt x="1079" y="252"/>
                  </a:lnTo>
                  <a:lnTo>
                    <a:pt x="1083" y="252"/>
                  </a:lnTo>
                  <a:lnTo>
                    <a:pt x="1083" y="248"/>
                  </a:lnTo>
                  <a:lnTo>
                    <a:pt x="1079" y="248"/>
                  </a:lnTo>
                  <a:lnTo>
                    <a:pt x="1079" y="244"/>
                  </a:lnTo>
                  <a:lnTo>
                    <a:pt x="1075" y="244"/>
                  </a:lnTo>
                  <a:lnTo>
                    <a:pt x="1079" y="240"/>
                  </a:lnTo>
                  <a:lnTo>
                    <a:pt x="1075" y="240"/>
                  </a:lnTo>
                  <a:lnTo>
                    <a:pt x="1071" y="240"/>
                  </a:lnTo>
                  <a:lnTo>
                    <a:pt x="1071" y="237"/>
                  </a:lnTo>
                  <a:lnTo>
                    <a:pt x="1071" y="233"/>
                  </a:lnTo>
                  <a:lnTo>
                    <a:pt x="1068" y="233"/>
                  </a:lnTo>
                  <a:lnTo>
                    <a:pt x="1064" y="233"/>
                  </a:lnTo>
                  <a:lnTo>
                    <a:pt x="1068" y="233"/>
                  </a:lnTo>
                  <a:lnTo>
                    <a:pt x="1064" y="233"/>
                  </a:lnTo>
                  <a:lnTo>
                    <a:pt x="1060" y="233"/>
                  </a:lnTo>
                  <a:lnTo>
                    <a:pt x="1056" y="233"/>
                  </a:lnTo>
                  <a:lnTo>
                    <a:pt x="1056" y="229"/>
                  </a:lnTo>
                  <a:lnTo>
                    <a:pt x="1060" y="229"/>
                  </a:lnTo>
                  <a:lnTo>
                    <a:pt x="1060" y="225"/>
                  </a:lnTo>
                  <a:lnTo>
                    <a:pt x="1056" y="225"/>
                  </a:lnTo>
                  <a:lnTo>
                    <a:pt x="1053" y="225"/>
                  </a:lnTo>
                  <a:lnTo>
                    <a:pt x="1056" y="229"/>
                  </a:lnTo>
                  <a:lnTo>
                    <a:pt x="1053" y="229"/>
                  </a:lnTo>
                  <a:lnTo>
                    <a:pt x="1049" y="229"/>
                  </a:lnTo>
                  <a:lnTo>
                    <a:pt x="1045" y="225"/>
                  </a:lnTo>
                  <a:lnTo>
                    <a:pt x="1049" y="225"/>
                  </a:lnTo>
                  <a:lnTo>
                    <a:pt x="1045" y="225"/>
                  </a:lnTo>
                  <a:lnTo>
                    <a:pt x="1041" y="225"/>
                  </a:lnTo>
                  <a:lnTo>
                    <a:pt x="1045" y="225"/>
                  </a:lnTo>
                  <a:lnTo>
                    <a:pt x="1045" y="222"/>
                  </a:lnTo>
                  <a:lnTo>
                    <a:pt x="1041" y="222"/>
                  </a:lnTo>
                  <a:lnTo>
                    <a:pt x="1045" y="222"/>
                  </a:lnTo>
                  <a:lnTo>
                    <a:pt x="1041" y="222"/>
                  </a:lnTo>
                  <a:lnTo>
                    <a:pt x="1038" y="222"/>
                  </a:lnTo>
                  <a:lnTo>
                    <a:pt x="1041" y="222"/>
                  </a:lnTo>
                  <a:lnTo>
                    <a:pt x="1038" y="225"/>
                  </a:lnTo>
                  <a:lnTo>
                    <a:pt x="1034" y="222"/>
                  </a:lnTo>
                  <a:lnTo>
                    <a:pt x="1030" y="222"/>
                  </a:lnTo>
                  <a:lnTo>
                    <a:pt x="1034" y="222"/>
                  </a:lnTo>
                  <a:lnTo>
                    <a:pt x="1030" y="225"/>
                  </a:lnTo>
                  <a:lnTo>
                    <a:pt x="1026" y="225"/>
                  </a:lnTo>
                  <a:lnTo>
                    <a:pt x="1022" y="225"/>
                  </a:lnTo>
                  <a:lnTo>
                    <a:pt x="1019" y="225"/>
                  </a:lnTo>
                  <a:lnTo>
                    <a:pt x="1019" y="229"/>
                  </a:lnTo>
                  <a:lnTo>
                    <a:pt x="1015" y="229"/>
                  </a:lnTo>
                  <a:lnTo>
                    <a:pt x="1015" y="225"/>
                  </a:lnTo>
                  <a:lnTo>
                    <a:pt x="1015" y="222"/>
                  </a:lnTo>
                  <a:lnTo>
                    <a:pt x="1019" y="222"/>
                  </a:lnTo>
                  <a:lnTo>
                    <a:pt x="1022" y="222"/>
                  </a:lnTo>
                  <a:lnTo>
                    <a:pt x="1026" y="222"/>
                  </a:lnTo>
                  <a:lnTo>
                    <a:pt x="1030" y="222"/>
                  </a:lnTo>
                  <a:lnTo>
                    <a:pt x="1030" y="218"/>
                  </a:lnTo>
                  <a:lnTo>
                    <a:pt x="1026" y="218"/>
                  </a:lnTo>
                  <a:lnTo>
                    <a:pt x="1022" y="214"/>
                  </a:lnTo>
                  <a:lnTo>
                    <a:pt x="1019" y="214"/>
                  </a:lnTo>
                  <a:lnTo>
                    <a:pt x="1015" y="214"/>
                  </a:lnTo>
                  <a:lnTo>
                    <a:pt x="1015" y="210"/>
                  </a:lnTo>
                  <a:lnTo>
                    <a:pt x="1019" y="210"/>
                  </a:lnTo>
                  <a:lnTo>
                    <a:pt x="1019" y="214"/>
                  </a:lnTo>
                  <a:lnTo>
                    <a:pt x="1022" y="210"/>
                  </a:lnTo>
                  <a:lnTo>
                    <a:pt x="1019" y="210"/>
                  </a:lnTo>
                  <a:lnTo>
                    <a:pt x="1015" y="210"/>
                  </a:lnTo>
                  <a:lnTo>
                    <a:pt x="1015" y="214"/>
                  </a:lnTo>
                  <a:lnTo>
                    <a:pt x="1011" y="214"/>
                  </a:lnTo>
                  <a:lnTo>
                    <a:pt x="1007" y="214"/>
                  </a:lnTo>
                  <a:lnTo>
                    <a:pt x="1007" y="210"/>
                  </a:lnTo>
                  <a:lnTo>
                    <a:pt x="1011" y="210"/>
                  </a:lnTo>
                  <a:lnTo>
                    <a:pt x="1007" y="210"/>
                  </a:lnTo>
                  <a:lnTo>
                    <a:pt x="1004" y="210"/>
                  </a:lnTo>
                  <a:lnTo>
                    <a:pt x="1004" y="206"/>
                  </a:lnTo>
                  <a:lnTo>
                    <a:pt x="1007" y="206"/>
                  </a:lnTo>
                  <a:lnTo>
                    <a:pt x="1004" y="206"/>
                  </a:lnTo>
                  <a:lnTo>
                    <a:pt x="1000" y="210"/>
                  </a:lnTo>
                  <a:lnTo>
                    <a:pt x="996" y="206"/>
                  </a:lnTo>
                  <a:lnTo>
                    <a:pt x="1000" y="206"/>
                  </a:lnTo>
                  <a:lnTo>
                    <a:pt x="996" y="203"/>
                  </a:lnTo>
                  <a:lnTo>
                    <a:pt x="992" y="203"/>
                  </a:lnTo>
                  <a:lnTo>
                    <a:pt x="989" y="203"/>
                  </a:lnTo>
                  <a:lnTo>
                    <a:pt x="985" y="203"/>
                  </a:lnTo>
                  <a:lnTo>
                    <a:pt x="985" y="199"/>
                  </a:lnTo>
                  <a:lnTo>
                    <a:pt x="985" y="203"/>
                  </a:lnTo>
                  <a:lnTo>
                    <a:pt x="981" y="203"/>
                  </a:lnTo>
                  <a:lnTo>
                    <a:pt x="981" y="199"/>
                  </a:lnTo>
                  <a:lnTo>
                    <a:pt x="977" y="199"/>
                  </a:lnTo>
                  <a:lnTo>
                    <a:pt x="977" y="195"/>
                  </a:lnTo>
                  <a:lnTo>
                    <a:pt x="981" y="199"/>
                  </a:lnTo>
                  <a:lnTo>
                    <a:pt x="981" y="195"/>
                  </a:lnTo>
                  <a:lnTo>
                    <a:pt x="977" y="195"/>
                  </a:lnTo>
                  <a:lnTo>
                    <a:pt x="974" y="195"/>
                  </a:lnTo>
                  <a:lnTo>
                    <a:pt x="977" y="195"/>
                  </a:lnTo>
                  <a:lnTo>
                    <a:pt x="974" y="199"/>
                  </a:lnTo>
                  <a:lnTo>
                    <a:pt x="970" y="199"/>
                  </a:lnTo>
                  <a:lnTo>
                    <a:pt x="966" y="199"/>
                  </a:lnTo>
                  <a:lnTo>
                    <a:pt x="970" y="199"/>
                  </a:lnTo>
                  <a:lnTo>
                    <a:pt x="974" y="199"/>
                  </a:lnTo>
                  <a:lnTo>
                    <a:pt x="974" y="203"/>
                  </a:lnTo>
                  <a:lnTo>
                    <a:pt x="977" y="203"/>
                  </a:lnTo>
                  <a:lnTo>
                    <a:pt x="981" y="203"/>
                  </a:lnTo>
                  <a:lnTo>
                    <a:pt x="981" y="206"/>
                  </a:lnTo>
                  <a:lnTo>
                    <a:pt x="977" y="206"/>
                  </a:lnTo>
                  <a:lnTo>
                    <a:pt x="974" y="206"/>
                  </a:lnTo>
                  <a:lnTo>
                    <a:pt x="970" y="206"/>
                  </a:lnTo>
                  <a:lnTo>
                    <a:pt x="970" y="210"/>
                  </a:lnTo>
                  <a:lnTo>
                    <a:pt x="966" y="210"/>
                  </a:lnTo>
                  <a:lnTo>
                    <a:pt x="966" y="206"/>
                  </a:lnTo>
                  <a:lnTo>
                    <a:pt x="962" y="206"/>
                  </a:lnTo>
                  <a:lnTo>
                    <a:pt x="959" y="206"/>
                  </a:lnTo>
                  <a:lnTo>
                    <a:pt x="955" y="206"/>
                  </a:lnTo>
                  <a:lnTo>
                    <a:pt x="951" y="206"/>
                  </a:lnTo>
                  <a:lnTo>
                    <a:pt x="947" y="206"/>
                  </a:lnTo>
                  <a:lnTo>
                    <a:pt x="944" y="206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6" y="203"/>
                  </a:lnTo>
                  <a:lnTo>
                    <a:pt x="932" y="203"/>
                  </a:lnTo>
                  <a:lnTo>
                    <a:pt x="932" y="206"/>
                  </a:lnTo>
                  <a:lnTo>
                    <a:pt x="936" y="206"/>
                  </a:lnTo>
                  <a:lnTo>
                    <a:pt x="940" y="206"/>
                  </a:lnTo>
                  <a:lnTo>
                    <a:pt x="944" y="206"/>
                  </a:lnTo>
                  <a:lnTo>
                    <a:pt x="947" y="206"/>
                  </a:lnTo>
                  <a:lnTo>
                    <a:pt x="947" y="210"/>
                  </a:lnTo>
                  <a:lnTo>
                    <a:pt x="951" y="210"/>
                  </a:lnTo>
                  <a:lnTo>
                    <a:pt x="947" y="210"/>
                  </a:lnTo>
                  <a:lnTo>
                    <a:pt x="944" y="210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2" y="206"/>
                  </a:lnTo>
                  <a:lnTo>
                    <a:pt x="929" y="206"/>
                  </a:lnTo>
                  <a:lnTo>
                    <a:pt x="925" y="203"/>
                  </a:lnTo>
                  <a:lnTo>
                    <a:pt x="921" y="203"/>
                  </a:lnTo>
                  <a:lnTo>
                    <a:pt x="917" y="203"/>
                  </a:lnTo>
                  <a:lnTo>
                    <a:pt x="914" y="203"/>
                  </a:lnTo>
                  <a:lnTo>
                    <a:pt x="917" y="203"/>
                  </a:lnTo>
                  <a:lnTo>
                    <a:pt x="921" y="203"/>
                  </a:lnTo>
                  <a:lnTo>
                    <a:pt x="925" y="203"/>
                  </a:lnTo>
                  <a:lnTo>
                    <a:pt x="929" y="206"/>
                  </a:lnTo>
                  <a:lnTo>
                    <a:pt x="932" y="206"/>
                  </a:lnTo>
                  <a:lnTo>
                    <a:pt x="936" y="206"/>
                  </a:lnTo>
                  <a:lnTo>
                    <a:pt x="932" y="210"/>
                  </a:lnTo>
                  <a:lnTo>
                    <a:pt x="929" y="210"/>
                  </a:lnTo>
                  <a:lnTo>
                    <a:pt x="925" y="210"/>
                  </a:lnTo>
                  <a:lnTo>
                    <a:pt x="921" y="210"/>
                  </a:lnTo>
                  <a:lnTo>
                    <a:pt x="921" y="206"/>
                  </a:lnTo>
                  <a:lnTo>
                    <a:pt x="917" y="206"/>
                  </a:lnTo>
                  <a:lnTo>
                    <a:pt x="914" y="206"/>
                  </a:lnTo>
                  <a:lnTo>
                    <a:pt x="910" y="206"/>
                  </a:lnTo>
                  <a:lnTo>
                    <a:pt x="906" y="206"/>
                  </a:lnTo>
                  <a:lnTo>
                    <a:pt x="902" y="206"/>
                  </a:lnTo>
                  <a:lnTo>
                    <a:pt x="898" y="206"/>
                  </a:lnTo>
                  <a:lnTo>
                    <a:pt x="895" y="206"/>
                  </a:lnTo>
                  <a:lnTo>
                    <a:pt x="891" y="206"/>
                  </a:lnTo>
                  <a:lnTo>
                    <a:pt x="887" y="206"/>
                  </a:lnTo>
                  <a:lnTo>
                    <a:pt x="880" y="206"/>
                  </a:lnTo>
                  <a:lnTo>
                    <a:pt x="876" y="206"/>
                  </a:lnTo>
                  <a:lnTo>
                    <a:pt x="872" y="206"/>
                  </a:lnTo>
                  <a:lnTo>
                    <a:pt x="868" y="206"/>
                  </a:lnTo>
                  <a:lnTo>
                    <a:pt x="872" y="206"/>
                  </a:lnTo>
                  <a:lnTo>
                    <a:pt x="876" y="206"/>
                  </a:lnTo>
                  <a:lnTo>
                    <a:pt x="880" y="206"/>
                  </a:lnTo>
                  <a:lnTo>
                    <a:pt x="876" y="206"/>
                  </a:lnTo>
                  <a:lnTo>
                    <a:pt x="872" y="206"/>
                  </a:lnTo>
                  <a:lnTo>
                    <a:pt x="868" y="206"/>
                  </a:lnTo>
                  <a:lnTo>
                    <a:pt x="865" y="206"/>
                  </a:lnTo>
                  <a:lnTo>
                    <a:pt x="861" y="203"/>
                  </a:lnTo>
                  <a:lnTo>
                    <a:pt x="857" y="203"/>
                  </a:lnTo>
                  <a:lnTo>
                    <a:pt x="857" y="199"/>
                  </a:lnTo>
                  <a:lnTo>
                    <a:pt x="861" y="199"/>
                  </a:lnTo>
                  <a:lnTo>
                    <a:pt x="857" y="199"/>
                  </a:lnTo>
                  <a:lnTo>
                    <a:pt x="857" y="203"/>
                  </a:lnTo>
                  <a:lnTo>
                    <a:pt x="853" y="203"/>
                  </a:lnTo>
                  <a:lnTo>
                    <a:pt x="853" y="199"/>
                  </a:lnTo>
                  <a:lnTo>
                    <a:pt x="850" y="199"/>
                  </a:lnTo>
                  <a:lnTo>
                    <a:pt x="853" y="199"/>
                  </a:lnTo>
                  <a:lnTo>
                    <a:pt x="853" y="203"/>
                  </a:lnTo>
                  <a:lnTo>
                    <a:pt x="850" y="203"/>
                  </a:lnTo>
                  <a:lnTo>
                    <a:pt x="846" y="203"/>
                  </a:lnTo>
                  <a:lnTo>
                    <a:pt x="842" y="203"/>
                  </a:lnTo>
                  <a:lnTo>
                    <a:pt x="838" y="203"/>
                  </a:lnTo>
                  <a:lnTo>
                    <a:pt x="835" y="203"/>
                  </a:lnTo>
                  <a:lnTo>
                    <a:pt x="831" y="203"/>
                  </a:lnTo>
                  <a:lnTo>
                    <a:pt x="835" y="203"/>
                  </a:lnTo>
                  <a:lnTo>
                    <a:pt x="838" y="203"/>
                  </a:lnTo>
                  <a:lnTo>
                    <a:pt x="835" y="199"/>
                  </a:lnTo>
                  <a:lnTo>
                    <a:pt x="831" y="199"/>
                  </a:lnTo>
                  <a:lnTo>
                    <a:pt x="827" y="199"/>
                  </a:lnTo>
                  <a:lnTo>
                    <a:pt x="823" y="199"/>
                  </a:lnTo>
                  <a:lnTo>
                    <a:pt x="820" y="199"/>
                  </a:lnTo>
                  <a:lnTo>
                    <a:pt x="820" y="195"/>
                  </a:lnTo>
                  <a:lnTo>
                    <a:pt x="816" y="195"/>
                  </a:lnTo>
                  <a:lnTo>
                    <a:pt x="812" y="191"/>
                  </a:lnTo>
                  <a:lnTo>
                    <a:pt x="816" y="191"/>
                  </a:lnTo>
                  <a:lnTo>
                    <a:pt x="812" y="191"/>
                  </a:lnTo>
                  <a:lnTo>
                    <a:pt x="812" y="188"/>
                  </a:lnTo>
                  <a:lnTo>
                    <a:pt x="816" y="191"/>
                  </a:lnTo>
                  <a:lnTo>
                    <a:pt x="820" y="191"/>
                  </a:lnTo>
                  <a:lnTo>
                    <a:pt x="823" y="191"/>
                  </a:lnTo>
                  <a:lnTo>
                    <a:pt x="827" y="191"/>
                  </a:lnTo>
                  <a:lnTo>
                    <a:pt x="831" y="191"/>
                  </a:lnTo>
                  <a:lnTo>
                    <a:pt x="835" y="191"/>
                  </a:lnTo>
                  <a:lnTo>
                    <a:pt x="838" y="191"/>
                  </a:lnTo>
                  <a:lnTo>
                    <a:pt x="842" y="191"/>
                  </a:lnTo>
                  <a:lnTo>
                    <a:pt x="846" y="191"/>
                  </a:lnTo>
                  <a:lnTo>
                    <a:pt x="850" y="191"/>
                  </a:lnTo>
                  <a:lnTo>
                    <a:pt x="846" y="191"/>
                  </a:lnTo>
                  <a:lnTo>
                    <a:pt x="842" y="188"/>
                  </a:lnTo>
                  <a:lnTo>
                    <a:pt x="838" y="188"/>
                  </a:lnTo>
                  <a:lnTo>
                    <a:pt x="835" y="188"/>
                  </a:lnTo>
                  <a:lnTo>
                    <a:pt x="831" y="188"/>
                  </a:lnTo>
                  <a:lnTo>
                    <a:pt x="827" y="188"/>
                  </a:lnTo>
                  <a:lnTo>
                    <a:pt x="823" y="188"/>
                  </a:lnTo>
                  <a:lnTo>
                    <a:pt x="820" y="188"/>
                  </a:lnTo>
                  <a:lnTo>
                    <a:pt x="816" y="188"/>
                  </a:lnTo>
                  <a:lnTo>
                    <a:pt x="812" y="188"/>
                  </a:lnTo>
                  <a:lnTo>
                    <a:pt x="808" y="184"/>
                  </a:lnTo>
                  <a:lnTo>
                    <a:pt x="805" y="184"/>
                  </a:lnTo>
                  <a:lnTo>
                    <a:pt x="805" y="180"/>
                  </a:lnTo>
                  <a:lnTo>
                    <a:pt x="808" y="180"/>
                  </a:lnTo>
                  <a:lnTo>
                    <a:pt x="805" y="176"/>
                  </a:lnTo>
                  <a:lnTo>
                    <a:pt x="805" y="173"/>
                  </a:lnTo>
                  <a:lnTo>
                    <a:pt x="808" y="173"/>
                  </a:lnTo>
                  <a:lnTo>
                    <a:pt x="812" y="173"/>
                  </a:lnTo>
                  <a:lnTo>
                    <a:pt x="808" y="173"/>
                  </a:lnTo>
                  <a:lnTo>
                    <a:pt x="805" y="173"/>
                  </a:lnTo>
                  <a:lnTo>
                    <a:pt x="805" y="169"/>
                  </a:lnTo>
                  <a:lnTo>
                    <a:pt x="808" y="169"/>
                  </a:lnTo>
                  <a:lnTo>
                    <a:pt x="808" y="165"/>
                  </a:lnTo>
                  <a:lnTo>
                    <a:pt x="812" y="165"/>
                  </a:lnTo>
                  <a:lnTo>
                    <a:pt x="812" y="161"/>
                  </a:lnTo>
                  <a:lnTo>
                    <a:pt x="816" y="161"/>
                  </a:lnTo>
                  <a:lnTo>
                    <a:pt x="816" y="158"/>
                  </a:lnTo>
                  <a:lnTo>
                    <a:pt x="820" y="154"/>
                  </a:lnTo>
                  <a:lnTo>
                    <a:pt x="823" y="154"/>
                  </a:lnTo>
                  <a:lnTo>
                    <a:pt x="827" y="150"/>
                  </a:lnTo>
                  <a:lnTo>
                    <a:pt x="831" y="150"/>
                  </a:lnTo>
                  <a:lnTo>
                    <a:pt x="835" y="150"/>
                  </a:lnTo>
                  <a:lnTo>
                    <a:pt x="838" y="150"/>
                  </a:lnTo>
                  <a:lnTo>
                    <a:pt x="838" y="146"/>
                  </a:lnTo>
                  <a:lnTo>
                    <a:pt x="842" y="146"/>
                  </a:lnTo>
                  <a:lnTo>
                    <a:pt x="846" y="146"/>
                  </a:lnTo>
                  <a:lnTo>
                    <a:pt x="850" y="146"/>
                  </a:lnTo>
                  <a:lnTo>
                    <a:pt x="857" y="146"/>
                  </a:lnTo>
                  <a:lnTo>
                    <a:pt x="861" y="146"/>
                  </a:lnTo>
                  <a:lnTo>
                    <a:pt x="865" y="146"/>
                  </a:lnTo>
                  <a:close/>
                  <a:moveTo>
                    <a:pt x="974" y="22"/>
                  </a:moveTo>
                  <a:lnTo>
                    <a:pt x="970" y="19"/>
                  </a:lnTo>
                  <a:lnTo>
                    <a:pt x="966" y="19"/>
                  </a:lnTo>
                  <a:lnTo>
                    <a:pt x="962" y="19"/>
                  </a:lnTo>
                  <a:lnTo>
                    <a:pt x="959" y="19"/>
                  </a:lnTo>
                  <a:lnTo>
                    <a:pt x="955" y="19"/>
                  </a:lnTo>
                  <a:lnTo>
                    <a:pt x="951" y="19"/>
                  </a:lnTo>
                  <a:lnTo>
                    <a:pt x="951" y="15"/>
                  </a:lnTo>
                  <a:lnTo>
                    <a:pt x="947" y="15"/>
                  </a:lnTo>
                  <a:lnTo>
                    <a:pt x="944" y="15"/>
                  </a:lnTo>
                  <a:lnTo>
                    <a:pt x="940" y="15"/>
                  </a:lnTo>
                  <a:lnTo>
                    <a:pt x="932" y="15"/>
                  </a:lnTo>
                  <a:lnTo>
                    <a:pt x="929" y="15"/>
                  </a:lnTo>
                  <a:lnTo>
                    <a:pt x="921" y="11"/>
                  </a:lnTo>
                  <a:lnTo>
                    <a:pt x="917" y="11"/>
                  </a:lnTo>
                  <a:lnTo>
                    <a:pt x="921" y="11"/>
                  </a:lnTo>
                  <a:lnTo>
                    <a:pt x="925" y="11"/>
                  </a:lnTo>
                  <a:lnTo>
                    <a:pt x="929" y="11"/>
                  </a:lnTo>
                  <a:lnTo>
                    <a:pt x="936" y="11"/>
                  </a:lnTo>
                  <a:lnTo>
                    <a:pt x="932" y="11"/>
                  </a:lnTo>
                  <a:lnTo>
                    <a:pt x="925" y="7"/>
                  </a:lnTo>
                  <a:lnTo>
                    <a:pt x="929" y="7"/>
                  </a:lnTo>
                  <a:lnTo>
                    <a:pt x="932" y="7"/>
                  </a:lnTo>
                  <a:lnTo>
                    <a:pt x="936" y="7"/>
                  </a:lnTo>
                  <a:lnTo>
                    <a:pt x="940" y="7"/>
                  </a:lnTo>
                  <a:lnTo>
                    <a:pt x="944" y="7"/>
                  </a:lnTo>
                  <a:lnTo>
                    <a:pt x="947" y="7"/>
                  </a:lnTo>
                  <a:lnTo>
                    <a:pt x="947" y="11"/>
                  </a:lnTo>
                  <a:lnTo>
                    <a:pt x="951" y="7"/>
                  </a:lnTo>
                  <a:lnTo>
                    <a:pt x="947" y="7"/>
                  </a:lnTo>
                  <a:lnTo>
                    <a:pt x="944" y="7"/>
                  </a:lnTo>
                  <a:lnTo>
                    <a:pt x="940" y="7"/>
                  </a:lnTo>
                  <a:lnTo>
                    <a:pt x="936" y="7"/>
                  </a:lnTo>
                  <a:lnTo>
                    <a:pt x="936" y="3"/>
                  </a:lnTo>
                  <a:lnTo>
                    <a:pt x="940" y="3"/>
                  </a:lnTo>
                  <a:lnTo>
                    <a:pt x="944" y="3"/>
                  </a:lnTo>
                  <a:lnTo>
                    <a:pt x="947" y="3"/>
                  </a:lnTo>
                  <a:lnTo>
                    <a:pt x="955" y="3"/>
                  </a:lnTo>
                  <a:lnTo>
                    <a:pt x="955" y="7"/>
                  </a:lnTo>
                  <a:lnTo>
                    <a:pt x="959" y="7"/>
                  </a:lnTo>
                  <a:lnTo>
                    <a:pt x="962" y="7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66" y="7"/>
                  </a:lnTo>
                  <a:lnTo>
                    <a:pt x="970" y="7"/>
                  </a:lnTo>
                  <a:lnTo>
                    <a:pt x="974" y="7"/>
                  </a:lnTo>
                  <a:lnTo>
                    <a:pt x="981" y="7"/>
                  </a:lnTo>
                  <a:lnTo>
                    <a:pt x="985" y="7"/>
                  </a:lnTo>
                  <a:lnTo>
                    <a:pt x="981" y="7"/>
                  </a:lnTo>
                  <a:lnTo>
                    <a:pt x="977" y="7"/>
                  </a:lnTo>
                  <a:lnTo>
                    <a:pt x="974" y="7"/>
                  </a:lnTo>
                  <a:lnTo>
                    <a:pt x="970" y="7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62" y="3"/>
                  </a:lnTo>
                  <a:lnTo>
                    <a:pt x="966" y="3"/>
                  </a:lnTo>
                  <a:lnTo>
                    <a:pt x="962" y="3"/>
                  </a:lnTo>
                  <a:lnTo>
                    <a:pt x="959" y="3"/>
                  </a:lnTo>
                  <a:lnTo>
                    <a:pt x="955" y="3"/>
                  </a:lnTo>
                  <a:lnTo>
                    <a:pt x="959" y="3"/>
                  </a:lnTo>
                  <a:lnTo>
                    <a:pt x="962" y="3"/>
                  </a:lnTo>
                  <a:lnTo>
                    <a:pt x="966" y="3"/>
                  </a:lnTo>
                  <a:lnTo>
                    <a:pt x="970" y="3"/>
                  </a:lnTo>
                  <a:lnTo>
                    <a:pt x="974" y="3"/>
                  </a:lnTo>
                  <a:lnTo>
                    <a:pt x="977" y="3"/>
                  </a:lnTo>
                  <a:lnTo>
                    <a:pt x="981" y="3"/>
                  </a:lnTo>
                  <a:lnTo>
                    <a:pt x="985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96" y="3"/>
                  </a:lnTo>
                  <a:lnTo>
                    <a:pt x="1000" y="3"/>
                  </a:lnTo>
                  <a:lnTo>
                    <a:pt x="1004" y="3"/>
                  </a:lnTo>
                  <a:lnTo>
                    <a:pt x="1007" y="3"/>
                  </a:lnTo>
                  <a:lnTo>
                    <a:pt x="1011" y="7"/>
                  </a:lnTo>
                  <a:lnTo>
                    <a:pt x="1015" y="7"/>
                  </a:lnTo>
                  <a:lnTo>
                    <a:pt x="1019" y="7"/>
                  </a:lnTo>
                  <a:lnTo>
                    <a:pt x="1022" y="7"/>
                  </a:lnTo>
                  <a:lnTo>
                    <a:pt x="1026" y="7"/>
                  </a:lnTo>
                  <a:lnTo>
                    <a:pt x="1022" y="7"/>
                  </a:lnTo>
                  <a:lnTo>
                    <a:pt x="1022" y="11"/>
                  </a:lnTo>
                  <a:lnTo>
                    <a:pt x="1019" y="11"/>
                  </a:lnTo>
                  <a:lnTo>
                    <a:pt x="1022" y="11"/>
                  </a:lnTo>
                  <a:lnTo>
                    <a:pt x="1026" y="11"/>
                  </a:lnTo>
                  <a:lnTo>
                    <a:pt x="1026" y="7"/>
                  </a:lnTo>
                  <a:lnTo>
                    <a:pt x="1030" y="7"/>
                  </a:lnTo>
                  <a:lnTo>
                    <a:pt x="1034" y="7"/>
                  </a:lnTo>
                  <a:lnTo>
                    <a:pt x="1030" y="7"/>
                  </a:lnTo>
                  <a:lnTo>
                    <a:pt x="1026" y="7"/>
                  </a:lnTo>
                  <a:lnTo>
                    <a:pt x="1022" y="7"/>
                  </a:lnTo>
                  <a:lnTo>
                    <a:pt x="1019" y="7"/>
                  </a:lnTo>
                  <a:lnTo>
                    <a:pt x="1022" y="7"/>
                  </a:lnTo>
                  <a:lnTo>
                    <a:pt x="1026" y="3"/>
                  </a:lnTo>
                  <a:lnTo>
                    <a:pt x="1022" y="3"/>
                  </a:lnTo>
                  <a:lnTo>
                    <a:pt x="1019" y="3"/>
                  </a:lnTo>
                  <a:lnTo>
                    <a:pt x="1015" y="3"/>
                  </a:lnTo>
                  <a:lnTo>
                    <a:pt x="1011" y="3"/>
                  </a:lnTo>
                  <a:lnTo>
                    <a:pt x="1007" y="3"/>
                  </a:lnTo>
                  <a:lnTo>
                    <a:pt x="1004" y="3"/>
                  </a:lnTo>
                  <a:lnTo>
                    <a:pt x="1004" y="0"/>
                  </a:lnTo>
                  <a:lnTo>
                    <a:pt x="1007" y="0"/>
                  </a:lnTo>
                  <a:lnTo>
                    <a:pt x="1007" y="3"/>
                  </a:lnTo>
                  <a:lnTo>
                    <a:pt x="1011" y="3"/>
                  </a:lnTo>
                  <a:lnTo>
                    <a:pt x="1015" y="3"/>
                  </a:lnTo>
                  <a:lnTo>
                    <a:pt x="1019" y="0"/>
                  </a:lnTo>
                  <a:lnTo>
                    <a:pt x="1022" y="0"/>
                  </a:lnTo>
                  <a:lnTo>
                    <a:pt x="1026" y="0"/>
                  </a:lnTo>
                  <a:lnTo>
                    <a:pt x="1030" y="0"/>
                  </a:lnTo>
                  <a:lnTo>
                    <a:pt x="1034" y="0"/>
                  </a:lnTo>
                  <a:lnTo>
                    <a:pt x="1038" y="0"/>
                  </a:lnTo>
                  <a:lnTo>
                    <a:pt x="1041" y="0"/>
                  </a:lnTo>
                  <a:lnTo>
                    <a:pt x="1045" y="0"/>
                  </a:lnTo>
                  <a:lnTo>
                    <a:pt x="1049" y="0"/>
                  </a:lnTo>
                  <a:lnTo>
                    <a:pt x="1053" y="3"/>
                  </a:lnTo>
                  <a:lnTo>
                    <a:pt x="1056" y="3"/>
                  </a:lnTo>
                  <a:lnTo>
                    <a:pt x="1060" y="3"/>
                  </a:lnTo>
                  <a:lnTo>
                    <a:pt x="1064" y="3"/>
                  </a:lnTo>
                  <a:lnTo>
                    <a:pt x="1068" y="7"/>
                  </a:lnTo>
                  <a:lnTo>
                    <a:pt x="1071" y="7"/>
                  </a:lnTo>
                  <a:lnTo>
                    <a:pt x="1075" y="7"/>
                  </a:lnTo>
                  <a:lnTo>
                    <a:pt x="1079" y="7"/>
                  </a:lnTo>
                  <a:lnTo>
                    <a:pt x="1075" y="7"/>
                  </a:lnTo>
                  <a:lnTo>
                    <a:pt x="1071" y="7"/>
                  </a:lnTo>
                  <a:lnTo>
                    <a:pt x="1071" y="3"/>
                  </a:lnTo>
                  <a:lnTo>
                    <a:pt x="1068" y="3"/>
                  </a:lnTo>
                  <a:lnTo>
                    <a:pt x="1064" y="3"/>
                  </a:lnTo>
                  <a:lnTo>
                    <a:pt x="1060" y="3"/>
                  </a:lnTo>
                  <a:lnTo>
                    <a:pt x="1068" y="3"/>
                  </a:lnTo>
                  <a:lnTo>
                    <a:pt x="1071" y="0"/>
                  </a:lnTo>
                  <a:lnTo>
                    <a:pt x="1079" y="0"/>
                  </a:lnTo>
                  <a:lnTo>
                    <a:pt x="1083" y="0"/>
                  </a:lnTo>
                  <a:lnTo>
                    <a:pt x="1086" y="0"/>
                  </a:lnTo>
                  <a:lnTo>
                    <a:pt x="1090" y="0"/>
                  </a:lnTo>
                  <a:lnTo>
                    <a:pt x="1094" y="0"/>
                  </a:lnTo>
                  <a:lnTo>
                    <a:pt x="1090" y="0"/>
                  </a:lnTo>
                  <a:lnTo>
                    <a:pt x="1090" y="3"/>
                  </a:lnTo>
                  <a:lnTo>
                    <a:pt x="1094" y="3"/>
                  </a:lnTo>
                  <a:lnTo>
                    <a:pt x="1098" y="3"/>
                  </a:lnTo>
                  <a:lnTo>
                    <a:pt x="1101" y="3"/>
                  </a:lnTo>
                  <a:lnTo>
                    <a:pt x="1105" y="3"/>
                  </a:lnTo>
                  <a:lnTo>
                    <a:pt x="1101" y="3"/>
                  </a:lnTo>
                  <a:lnTo>
                    <a:pt x="1098" y="3"/>
                  </a:lnTo>
                  <a:lnTo>
                    <a:pt x="1094" y="3"/>
                  </a:lnTo>
                  <a:lnTo>
                    <a:pt x="1098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09" y="0"/>
                  </a:lnTo>
                  <a:lnTo>
                    <a:pt x="1113" y="0"/>
                  </a:lnTo>
                  <a:lnTo>
                    <a:pt x="1116" y="0"/>
                  </a:lnTo>
                  <a:lnTo>
                    <a:pt x="1120" y="0"/>
                  </a:lnTo>
                  <a:lnTo>
                    <a:pt x="1124" y="0"/>
                  </a:lnTo>
                  <a:lnTo>
                    <a:pt x="1128" y="0"/>
                  </a:lnTo>
                  <a:lnTo>
                    <a:pt x="1128" y="3"/>
                  </a:lnTo>
                  <a:lnTo>
                    <a:pt x="1124" y="3"/>
                  </a:lnTo>
                  <a:lnTo>
                    <a:pt x="1131" y="3"/>
                  </a:lnTo>
                  <a:lnTo>
                    <a:pt x="1131" y="0"/>
                  </a:lnTo>
                  <a:lnTo>
                    <a:pt x="1135" y="0"/>
                  </a:lnTo>
                  <a:lnTo>
                    <a:pt x="1135" y="3"/>
                  </a:lnTo>
                  <a:lnTo>
                    <a:pt x="1139" y="3"/>
                  </a:lnTo>
                  <a:lnTo>
                    <a:pt x="1143" y="3"/>
                  </a:lnTo>
                  <a:lnTo>
                    <a:pt x="1146" y="3"/>
                  </a:lnTo>
                  <a:lnTo>
                    <a:pt x="1150" y="3"/>
                  </a:lnTo>
                  <a:lnTo>
                    <a:pt x="1154" y="3"/>
                  </a:lnTo>
                  <a:lnTo>
                    <a:pt x="1158" y="3"/>
                  </a:lnTo>
                  <a:lnTo>
                    <a:pt x="1162" y="3"/>
                  </a:lnTo>
                  <a:lnTo>
                    <a:pt x="1165" y="3"/>
                  </a:lnTo>
                  <a:lnTo>
                    <a:pt x="1169" y="3"/>
                  </a:lnTo>
                  <a:lnTo>
                    <a:pt x="1173" y="3"/>
                  </a:lnTo>
                  <a:lnTo>
                    <a:pt x="1177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62" y="7"/>
                  </a:lnTo>
                  <a:lnTo>
                    <a:pt x="1158" y="7"/>
                  </a:lnTo>
                  <a:lnTo>
                    <a:pt x="1154" y="7"/>
                  </a:lnTo>
                  <a:lnTo>
                    <a:pt x="1150" y="7"/>
                  </a:lnTo>
                  <a:lnTo>
                    <a:pt x="1146" y="7"/>
                  </a:lnTo>
                  <a:lnTo>
                    <a:pt x="1143" y="7"/>
                  </a:lnTo>
                  <a:lnTo>
                    <a:pt x="1139" y="7"/>
                  </a:lnTo>
                  <a:lnTo>
                    <a:pt x="1143" y="7"/>
                  </a:lnTo>
                  <a:lnTo>
                    <a:pt x="1146" y="7"/>
                  </a:lnTo>
                  <a:lnTo>
                    <a:pt x="1150" y="7"/>
                  </a:lnTo>
                  <a:lnTo>
                    <a:pt x="1154" y="7"/>
                  </a:lnTo>
                  <a:lnTo>
                    <a:pt x="1158" y="7"/>
                  </a:lnTo>
                  <a:lnTo>
                    <a:pt x="1162" y="7"/>
                  </a:lnTo>
                  <a:lnTo>
                    <a:pt x="1165" y="7"/>
                  </a:lnTo>
                  <a:lnTo>
                    <a:pt x="1169" y="7"/>
                  </a:lnTo>
                  <a:lnTo>
                    <a:pt x="1173" y="7"/>
                  </a:lnTo>
                  <a:lnTo>
                    <a:pt x="1180" y="3"/>
                  </a:lnTo>
                  <a:lnTo>
                    <a:pt x="1184" y="3"/>
                  </a:lnTo>
                  <a:lnTo>
                    <a:pt x="1188" y="3"/>
                  </a:lnTo>
                  <a:lnTo>
                    <a:pt x="1192" y="3"/>
                  </a:lnTo>
                  <a:lnTo>
                    <a:pt x="1188" y="3"/>
                  </a:lnTo>
                  <a:lnTo>
                    <a:pt x="1192" y="7"/>
                  </a:lnTo>
                  <a:lnTo>
                    <a:pt x="1195" y="7"/>
                  </a:lnTo>
                  <a:lnTo>
                    <a:pt x="1192" y="3"/>
                  </a:lnTo>
                  <a:lnTo>
                    <a:pt x="1195" y="3"/>
                  </a:lnTo>
                  <a:lnTo>
                    <a:pt x="1192" y="3"/>
                  </a:lnTo>
                  <a:lnTo>
                    <a:pt x="1195" y="3"/>
                  </a:lnTo>
                  <a:lnTo>
                    <a:pt x="1199" y="3"/>
                  </a:lnTo>
                  <a:lnTo>
                    <a:pt x="1203" y="3"/>
                  </a:lnTo>
                  <a:lnTo>
                    <a:pt x="1199" y="3"/>
                  </a:lnTo>
                  <a:lnTo>
                    <a:pt x="1203" y="3"/>
                  </a:lnTo>
                  <a:lnTo>
                    <a:pt x="1207" y="7"/>
                  </a:lnTo>
                  <a:lnTo>
                    <a:pt x="1207" y="3"/>
                  </a:lnTo>
                  <a:lnTo>
                    <a:pt x="1210" y="3"/>
                  </a:lnTo>
                  <a:lnTo>
                    <a:pt x="1214" y="3"/>
                  </a:lnTo>
                  <a:lnTo>
                    <a:pt x="1218" y="3"/>
                  </a:lnTo>
                  <a:lnTo>
                    <a:pt x="1222" y="3"/>
                  </a:lnTo>
                  <a:lnTo>
                    <a:pt x="1222" y="7"/>
                  </a:lnTo>
                  <a:lnTo>
                    <a:pt x="1218" y="7"/>
                  </a:lnTo>
                  <a:lnTo>
                    <a:pt x="1214" y="7"/>
                  </a:lnTo>
                  <a:lnTo>
                    <a:pt x="1218" y="7"/>
                  </a:lnTo>
                  <a:lnTo>
                    <a:pt x="1222" y="7"/>
                  </a:lnTo>
                  <a:lnTo>
                    <a:pt x="1225" y="7"/>
                  </a:lnTo>
                  <a:lnTo>
                    <a:pt x="1222" y="7"/>
                  </a:lnTo>
                  <a:lnTo>
                    <a:pt x="1225" y="7"/>
                  </a:lnTo>
                  <a:lnTo>
                    <a:pt x="1229" y="7"/>
                  </a:lnTo>
                  <a:lnTo>
                    <a:pt x="1229" y="11"/>
                  </a:lnTo>
                  <a:lnTo>
                    <a:pt x="1225" y="11"/>
                  </a:lnTo>
                  <a:lnTo>
                    <a:pt x="1222" y="11"/>
                  </a:lnTo>
                  <a:lnTo>
                    <a:pt x="1225" y="11"/>
                  </a:lnTo>
                  <a:lnTo>
                    <a:pt x="1229" y="11"/>
                  </a:lnTo>
                  <a:lnTo>
                    <a:pt x="1233" y="11"/>
                  </a:lnTo>
                  <a:lnTo>
                    <a:pt x="1237" y="11"/>
                  </a:lnTo>
                  <a:lnTo>
                    <a:pt x="1240" y="11"/>
                  </a:lnTo>
                  <a:lnTo>
                    <a:pt x="1244" y="11"/>
                  </a:lnTo>
                  <a:lnTo>
                    <a:pt x="1248" y="11"/>
                  </a:lnTo>
                  <a:lnTo>
                    <a:pt x="1252" y="11"/>
                  </a:lnTo>
                  <a:lnTo>
                    <a:pt x="1255" y="11"/>
                  </a:lnTo>
                  <a:lnTo>
                    <a:pt x="1259" y="11"/>
                  </a:lnTo>
                  <a:lnTo>
                    <a:pt x="1259" y="15"/>
                  </a:lnTo>
                  <a:lnTo>
                    <a:pt x="1255" y="15"/>
                  </a:lnTo>
                  <a:lnTo>
                    <a:pt x="1252" y="15"/>
                  </a:lnTo>
                  <a:lnTo>
                    <a:pt x="1248" y="15"/>
                  </a:lnTo>
                  <a:lnTo>
                    <a:pt x="1244" y="19"/>
                  </a:lnTo>
                  <a:lnTo>
                    <a:pt x="1240" y="19"/>
                  </a:lnTo>
                  <a:lnTo>
                    <a:pt x="1237" y="19"/>
                  </a:lnTo>
                  <a:lnTo>
                    <a:pt x="1229" y="19"/>
                  </a:lnTo>
                  <a:lnTo>
                    <a:pt x="1225" y="19"/>
                  </a:lnTo>
                  <a:lnTo>
                    <a:pt x="1222" y="19"/>
                  </a:lnTo>
                  <a:lnTo>
                    <a:pt x="1218" y="19"/>
                  </a:lnTo>
                  <a:lnTo>
                    <a:pt x="1218" y="22"/>
                  </a:lnTo>
                  <a:lnTo>
                    <a:pt x="1214" y="22"/>
                  </a:lnTo>
                  <a:lnTo>
                    <a:pt x="1210" y="22"/>
                  </a:lnTo>
                  <a:lnTo>
                    <a:pt x="1207" y="22"/>
                  </a:lnTo>
                  <a:lnTo>
                    <a:pt x="1210" y="22"/>
                  </a:lnTo>
                  <a:lnTo>
                    <a:pt x="1207" y="22"/>
                  </a:lnTo>
                  <a:lnTo>
                    <a:pt x="1203" y="22"/>
                  </a:lnTo>
                  <a:lnTo>
                    <a:pt x="1199" y="22"/>
                  </a:lnTo>
                  <a:lnTo>
                    <a:pt x="1195" y="22"/>
                  </a:lnTo>
                  <a:lnTo>
                    <a:pt x="1192" y="22"/>
                  </a:lnTo>
                  <a:lnTo>
                    <a:pt x="1188" y="22"/>
                  </a:lnTo>
                  <a:lnTo>
                    <a:pt x="1184" y="22"/>
                  </a:lnTo>
                  <a:lnTo>
                    <a:pt x="1180" y="22"/>
                  </a:lnTo>
                  <a:lnTo>
                    <a:pt x="1184" y="22"/>
                  </a:lnTo>
                  <a:lnTo>
                    <a:pt x="1188" y="22"/>
                  </a:lnTo>
                  <a:lnTo>
                    <a:pt x="1192" y="22"/>
                  </a:lnTo>
                  <a:lnTo>
                    <a:pt x="1188" y="22"/>
                  </a:lnTo>
                  <a:lnTo>
                    <a:pt x="1184" y="22"/>
                  </a:lnTo>
                  <a:lnTo>
                    <a:pt x="1180" y="22"/>
                  </a:lnTo>
                  <a:lnTo>
                    <a:pt x="1177" y="22"/>
                  </a:lnTo>
                  <a:lnTo>
                    <a:pt x="1173" y="22"/>
                  </a:lnTo>
                  <a:lnTo>
                    <a:pt x="1169" y="22"/>
                  </a:lnTo>
                  <a:lnTo>
                    <a:pt x="1162" y="22"/>
                  </a:lnTo>
                  <a:lnTo>
                    <a:pt x="1158" y="22"/>
                  </a:lnTo>
                  <a:lnTo>
                    <a:pt x="1154" y="22"/>
                  </a:lnTo>
                  <a:lnTo>
                    <a:pt x="1146" y="26"/>
                  </a:lnTo>
                  <a:lnTo>
                    <a:pt x="1143" y="26"/>
                  </a:lnTo>
                  <a:lnTo>
                    <a:pt x="1143" y="22"/>
                  </a:lnTo>
                  <a:lnTo>
                    <a:pt x="1139" y="22"/>
                  </a:lnTo>
                  <a:lnTo>
                    <a:pt x="1135" y="22"/>
                  </a:lnTo>
                  <a:lnTo>
                    <a:pt x="1131" y="22"/>
                  </a:lnTo>
                  <a:lnTo>
                    <a:pt x="1135" y="22"/>
                  </a:lnTo>
                  <a:lnTo>
                    <a:pt x="1139" y="22"/>
                  </a:lnTo>
                  <a:lnTo>
                    <a:pt x="1143" y="26"/>
                  </a:lnTo>
                  <a:lnTo>
                    <a:pt x="1139" y="26"/>
                  </a:lnTo>
                  <a:lnTo>
                    <a:pt x="1135" y="26"/>
                  </a:lnTo>
                  <a:lnTo>
                    <a:pt x="1139" y="26"/>
                  </a:lnTo>
                  <a:lnTo>
                    <a:pt x="1143" y="26"/>
                  </a:lnTo>
                  <a:lnTo>
                    <a:pt x="1146" y="26"/>
                  </a:lnTo>
                  <a:lnTo>
                    <a:pt x="1150" y="26"/>
                  </a:lnTo>
                  <a:lnTo>
                    <a:pt x="1154" y="26"/>
                  </a:lnTo>
                  <a:lnTo>
                    <a:pt x="1162" y="26"/>
                  </a:lnTo>
                  <a:lnTo>
                    <a:pt x="1165" y="26"/>
                  </a:lnTo>
                  <a:lnTo>
                    <a:pt x="1169" y="26"/>
                  </a:lnTo>
                  <a:lnTo>
                    <a:pt x="1173" y="26"/>
                  </a:lnTo>
                  <a:lnTo>
                    <a:pt x="1169" y="26"/>
                  </a:lnTo>
                  <a:lnTo>
                    <a:pt x="1165" y="26"/>
                  </a:lnTo>
                  <a:lnTo>
                    <a:pt x="1162" y="26"/>
                  </a:lnTo>
                  <a:lnTo>
                    <a:pt x="1158" y="26"/>
                  </a:lnTo>
                  <a:lnTo>
                    <a:pt x="1154" y="26"/>
                  </a:lnTo>
                  <a:lnTo>
                    <a:pt x="1150" y="26"/>
                  </a:lnTo>
                  <a:lnTo>
                    <a:pt x="1146" y="30"/>
                  </a:lnTo>
                  <a:lnTo>
                    <a:pt x="1143" y="30"/>
                  </a:lnTo>
                  <a:lnTo>
                    <a:pt x="1139" y="30"/>
                  </a:lnTo>
                  <a:lnTo>
                    <a:pt x="1135" y="30"/>
                  </a:lnTo>
                  <a:lnTo>
                    <a:pt x="1128" y="30"/>
                  </a:lnTo>
                  <a:lnTo>
                    <a:pt x="1120" y="30"/>
                  </a:lnTo>
                  <a:lnTo>
                    <a:pt x="1116" y="30"/>
                  </a:lnTo>
                  <a:lnTo>
                    <a:pt x="1120" y="30"/>
                  </a:lnTo>
                  <a:lnTo>
                    <a:pt x="1124" y="30"/>
                  </a:lnTo>
                  <a:lnTo>
                    <a:pt x="1120" y="30"/>
                  </a:lnTo>
                  <a:lnTo>
                    <a:pt x="1120" y="34"/>
                  </a:lnTo>
                  <a:lnTo>
                    <a:pt x="1120" y="30"/>
                  </a:lnTo>
                  <a:lnTo>
                    <a:pt x="1124" y="30"/>
                  </a:lnTo>
                  <a:lnTo>
                    <a:pt x="1128" y="30"/>
                  </a:lnTo>
                  <a:lnTo>
                    <a:pt x="1135" y="30"/>
                  </a:lnTo>
                  <a:lnTo>
                    <a:pt x="1139" y="30"/>
                  </a:lnTo>
                  <a:lnTo>
                    <a:pt x="1143" y="30"/>
                  </a:lnTo>
                  <a:lnTo>
                    <a:pt x="1146" y="30"/>
                  </a:lnTo>
                  <a:lnTo>
                    <a:pt x="1150" y="30"/>
                  </a:lnTo>
                  <a:lnTo>
                    <a:pt x="1154" y="30"/>
                  </a:lnTo>
                  <a:lnTo>
                    <a:pt x="1158" y="30"/>
                  </a:lnTo>
                  <a:lnTo>
                    <a:pt x="1162" y="26"/>
                  </a:lnTo>
                  <a:lnTo>
                    <a:pt x="1165" y="26"/>
                  </a:lnTo>
                  <a:lnTo>
                    <a:pt x="1173" y="26"/>
                  </a:lnTo>
                  <a:lnTo>
                    <a:pt x="1177" y="26"/>
                  </a:lnTo>
                  <a:lnTo>
                    <a:pt x="1180" y="26"/>
                  </a:lnTo>
                  <a:lnTo>
                    <a:pt x="1184" y="26"/>
                  </a:lnTo>
                  <a:lnTo>
                    <a:pt x="1188" y="26"/>
                  </a:lnTo>
                  <a:lnTo>
                    <a:pt x="1192" y="26"/>
                  </a:lnTo>
                  <a:lnTo>
                    <a:pt x="1199" y="26"/>
                  </a:lnTo>
                  <a:lnTo>
                    <a:pt x="1203" y="26"/>
                  </a:lnTo>
                  <a:lnTo>
                    <a:pt x="1207" y="26"/>
                  </a:lnTo>
                  <a:lnTo>
                    <a:pt x="1203" y="26"/>
                  </a:lnTo>
                  <a:lnTo>
                    <a:pt x="1199" y="26"/>
                  </a:lnTo>
                  <a:lnTo>
                    <a:pt x="1199" y="30"/>
                  </a:lnTo>
                  <a:lnTo>
                    <a:pt x="1195" y="30"/>
                  </a:lnTo>
                  <a:lnTo>
                    <a:pt x="1192" y="30"/>
                  </a:lnTo>
                  <a:lnTo>
                    <a:pt x="1188" y="30"/>
                  </a:lnTo>
                  <a:lnTo>
                    <a:pt x="1184" y="30"/>
                  </a:lnTo>
                  <a:lnTo>
                    <a:pt x="1180" y="30"/>
                  </a:lnTo>
                  <a:lnTo>
                    <a:pt x="1177" y="30"/>
                  </a:lnTo>
                  <a:lnTo>
                    <a:pt x="1173" y="34"/>
                  </a:lnTo>
                  <a:lnTo>
                    <a:pt x="1169" y="34"/>
                  </a:lnTo>
                  <a:lnTo>
                    <a:pt x="1165" y="34"/>
                  </a:lnTo>
                  <a:lnTo>
                    <a:pt x="1162" y="34"/>
                  </a:lnTo>
                  <a:lnTo>
                    <a:pt x="1158" y="34"/>
                  </a:lnTo>
                  <a:lnTo>
                    <a:pt x="1154" y="37"/>
                  </a:lnTo>
                  <a:lnTo>
                    <a:pt x="1150" y="37"/>
                  </a:lnTo>
                  <a:lnTo>
                    <a:pt x="1146" y="37"/>
                  </a:lnTo>
                  <a:lnTo>
                    <a:pt x="1139" y="37"/>
                  </a:lnTo>
                  <a:lnTo>
                    <a:pt x="1139" y="41"/>
                  </a:lnTo>
                  <a:lnTo>
                    <a:pt x="1135" y="41"/>
                  </a:lnTo>
                  <a:lnTo>
                    <a:pt x="1131" y="41"/>
                  </a:lnTo>
                  <a:lnTo>
                    <a:pt x="1128" y="41"/>
                  </a:lnTo>
                  <a:lnTo>
                    <a:pt x="1128" y="45"/>
                  </a:lnTo>
                  <a:lnTo>
                    <a:pt x="1124" y="45"/>
                  </a:lnTo>
                  <a:lnTo>
                    <a:pt x="1120" y="45"/>
                  </a:lnTo>
                  <a:lnTo>
                    <a:pt x="1116" y="45"/>
                  </a:lnTo>
                  <a:lnTo>
                    <a:pt x="1113" y="45"/>
                  </a:lnTo>
                  <a:lnTo>
                    <a:pt x="1116" y="45"/>
                  </a:lnTo>
                  <a:lnTo>
                    <a:pt x="1116" y="41"/>
                  </a:lnTo>
                  <a:lnTo>
                    <a:pt x="1113" y="41"/>
                  </a:lnTo>
                  <a:lnTo>
                    <a:pt x="1109" y="41"/>
                  </a:lnTo>
                  <a:lnTo>
                    <a:pt x="1105" y="41"/>
                  </a:lnTo>
                  <a:lnTo>
                    <a:pt x="1109" y="41"/>
                  </a:lnTo>
                  <a:lnTo>
                    <a:pt x="1113" y="41"/>
                  </a:lnTo>
                  <a:lnTo>
                    <a:pt x="1113" y="45"/>
                  </a:lnTo>
                  <a:lnTo>
                    <a:pt x="1116" y="45"/>
                  </a:lnTo>
                  <a:lnTo>
                    <a:pt x="1120" y="45"/>
                  </a:lnTo>
                  <a:lnTo>
                    <a:pt x="1116" y="45"/>
                  </a:lnTo>
                  <a:lnTo>
                    <a:pt x="1113" y="45"/>
                  </a:lnTo>
                  <a:lnTo>
                    <a:pt x="1109" y="45"/>
                  </a:lnTo>
                  <a:lnTo>
                    <a:pt x="1105" y="45"/>
                  </a:lnTo>
                  <a:lnTo>
                    <a:pt x="1101" y="45"/>
                  </a:lnTo>
                  <a:lnTo>
                    <a:pt x="1098" y="45"/>
                  </a:lnTo>
                  <a:lnTo>
                    <a:pt x="1098" y="49"/>
                  </a:lnTo>
                  <a:lnTo>
                    <a:pt x="1094" y="49"/>
                  </a:lnTo>
                  <a:lnTo>
                    <a:pt x="1090" y="49"/>
                  </a:lnTo>
                  <a:lnTo>
                    <a:pt x="1090" y="45"/>
                  </a:lnTo>
                  <a:lnTo>
                    <a:pt x="1086" y="45"/>
                  </a:lnTo>
                  <a:lnTo>
                    <a:pt x="1083" y="45"/>
                  </a:lnTo>
                  <a:lnTo>
                    <a:pt x="1079" y="45"/>
                  </a:lnTo>
                  <a:lnTo>
                    <a:pt x="1083" y="45"/>
                  </a:lnTo>
                  <a:lnTo>
                    <a:pt x="1086" y="45"/>
                  </a:lnTo>
                  <a:lnTo>
                    <a:pt x="1086" y="49"/>
                  </a:lnTo>
                  <a:lnTo>
                    <a:pt x="1090" y="49"/>
                  </a:lnTo>
                  <a:lnTo>
                    <a:pt x="1086" y="49"/>
                  </a:lnTo>
                  <a:lnTo>
                    <a:pt x="1083" y="49"/>
                  </a:lnTo>
                  <a:lnTo>
                    <a:pt x="1086" y="49"/>
                  </a:lnTo>
                  <a:lnTo>
                    <a:pt x="1090" y="49"/>
                  </a:lnTo>
                  <a:lnTo>
                    <a:pt x="1094" y="49"/>
                  </a:lnTo>
                  <a:lnTo>
                    <a:pt x="1098" y="49"/>
                  </a:lnTo>
                  <a:lnTo>
                    <a:pt x="1101" y="49"/>
                  </a:lnTo>
                  <a:lnTo>
                    <a:pt x="1105" y="49"/>
                  </a:lnTo>
                  <a:lnTo>
                    <a:pt x="1109" y="49"/>
                  </a:lnTo>
                  <a:lnTo>
                    <a:pt x="1113" y="49"/>
                  </a:lnTo>
                  <a:lnTo>
                    <a:pt x="1109" y="49"/>
                  </a:lnTo>
                  <a:lnTo>
                    <a:pt x="1105" y="49"/>
                  </a:lnTo>
                  <a:lnTo>
                    <a:pt x="1101" y="49"/>
                  </a:lnTo>
                  <a:lnTo>
                    <a:pt x="1098" y="49"/>
                  </a:lnTo>
                  <a:lnTo>
                    <a:pt x="1098" y="52"/>
                  </a:lnTo>
                  <a:lnTo>
                    <a:pt x="1101" y="49"/>
                  </a:lnTo>
                  <a:lnTo>
                    <a:pt x="1101" y="52"/>
                  </a:lnTo>
                  <a:lnTo>
                    <a:pt x="1105" y="52"/>
                  </a:lnTo>
                  <a:lnTo>
                    <a:pt x="1101" y="52"/>
                  </a:lnTo>
                  <a:lnTo>
                    <a:pt x="1098" y="52"/>
                  </a:lnTo>
                  <a:lnTo>
                    <a:pt x="1094" y="52"/>
                  </a:lnTo>
                  <a:lnTo>
                    <a:pt x="1090" y="52"/>
                  </a:lnTo>
                  <a:lnTo>
                    <a:pt x="1086" y="52"/>
                  </a:lnTo>
                  <a:lnTo>
                    <a:pt x="1083" y="56"/>
                  </a:lnTo>
                  <a:lnTo>
                    <a:pt x="1083" y="52"/>
                  </a:lnTo>
                  <a:lnTo>
                    <a:pt x="1079" y="52"/>
                  </a:lnTo>
                  <a:lnTo>
                    <a:pt x="1075" y="52"/>
                  </a:lnTo>
                  <a:lnTo>
                    <a:pt x="1071" y="52"/>
                  </a:lnTo>
                  <a:lnTo>
                    <a:pt x="1068" y="52"/>
                  </a:lnTo>
                  <a:lnTo>
                    <a:pt x="1064" y="52"/>
                  </a:lnTo>
                  <a:lnTo>
                    <a:pt x="1060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56" y="52"/>
                  </a:lnTo>
                  <a:lnTo>
                    <a:pt x="1053" y="52"/>
                  </a:lnTo>
                  <a:lnTo>
                    <a:pt x="1049" y="52"/>
                  </a:lnTo>
                  <a:lnTo>
                    <a:pt x="1045" y="52"/>
                  </a:lnTo>
                  <a:lnTo>
                    <a:pt x="1041" y="52"/>
                  </a:lnTo>
                  <a:lnTo>
                    <a:pt x="1045" y="52"/>
                  </a:lnTo>
                  <a:lnTo>
                    <a:pt x="1049" y="52"/>
                  </a:lnTo>
                  <a:lnTo>
                    <a:pt x="1053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64" y="52"/>
                  </a:lnTo>
                  <a:lnTo>
                    <a:pt x="1068" y="52"/>
                  </a:lnTo>
                  <a:lnTo>
                    <a:pt x="1068" y="56"/>
                  </a:lnTo>
                  <a:lnTo>
                    <a:pt x="1064" y="56"/>
                  </a:lnTo>
                  <a:lnTo>
                    <a:pt x="1060" y="56"/>
                  </a:lnTo>
                  <a:lnTo>
                    <a:pt x="1056" y="56"/>
                  </a:lnTo>
                  <a:lnTo>
                    <a:pt x="1053" y="56"/>
                  </a:lnTo>
                  <a:lnTo>
                    <a:pt x="1049" y="56"/>
                  </a:lnTo>
                  <a:lnTo>
                    <a:pt x="1045" y="56"/>
                  </a:lnTo>
                  <a:lnTo>
                    <a:pt x="1041" y="56"/>
                  </a:lnTo>
                  <a:lnTo>
                    <a:pt x="1038" y="56"/>
                  </a:lnTo>
                  <a:lnTo>
                    <a:pt x="1041" y="56"/>
                  </a:lnTo>
                  <a:lnTo>
                    <a:pt x="1041" y="60"/>
                  </a:lnTo>
                  <a:lnTo>
                    <a:pt x="1038" y="60"/>
                  </a:lnTo>
                  <a:lnTo>
                    <a:pt x="1034" y="60"/>
                  </a:lnTo>
                  <a:lnTo>
                    <a:pt x="1030" y="60"/>
                  </a:lnTo>
                  <a:lnTo>
                    <a:pt x="1026" y="60"/>
                  </a:lnTo>
                  <a:lnTo>
                    <a:pt x="1022" y="56"/>
                  </a:lnTo>
                  <a:lnTo>
                    <a:pt x="1019" y="56"/>
                  </a:lnTo>
                  <a:lnTo>
                    <a:pt x="1015" y="56"/>
                  </a:lnTo>
                  <a:lnTo>
                    <a:pt x="1011" y="56"/>
                  </a:lnTo>
                  <a:lnTo>
                    <a:pt x="1007" y="56"/>
                  </a:lnTo>
                  <a:lnTo>
                    <a:pt x="1011" y="56"/>
                  </a:lnTo>
                  <a:lnTo>
                    <a:pt x="1015" y="56"/>
                  </a:lnTo>
                  <a:lnTo>
                    <a:pt x="1019" y="56"/>
                  </a:lnTo>
                  <a:lnTo>
                    <a:pt x="1022" y="56"/>
                  </a:lnTo>
                  <a:lnTo>
                    <a:pt x="1022" y="60"/>
                  </a:lnTo>
                  <a:lnTo>
                    <a:pt x="1026" y="60"/>
                  </a:lnTo>
                  <a:lnTo>
                    <a:pt x="1022" y="60"/>
                  </a:lnTo>
                  <a:lnTo>
                    <a:pt x="1019" y="60"/>
                  </a:lnTo>
                  <a:lnTo>
                    <a:pt x="1015" y="60"/>
                  </a:lnTo>
                  <a:lnTo>
                    <a:pt x="1011" y="60"/>
                  </a:lnTo>
                  <a:lnTo>
                    <a:pt x="1007" y="60"/>
                  </a:lnTo>
                  <a:lnTo>
                    <a:pt x="1004" y="56"/>
                  </a:lnTo>
                  <a:lnTo>
                    <a:pt x="1004" y="60"/>
                  </a:lnTo>
                  <a:lnTo>
                    <a:pt x="1007" y="60"/>
                  </a:lnTo>
                  <a:lnTo>
                    <a:pt x="1004" y="60"/>
                  </a:lnTo>
                  <a:lnTo>
                    <a:pt x="1000" y="60"/>
                  </a:lnTo>
                  <a:lnTo>
                    <a:pt x="996" y="60"/>
                  </a:lnTo>
                  <a:lnTo>
                    <a:pt x="992" y="60"/>
                  </a:lnTo>
                  <a:lnTo>
                    <a:pt x="996" y="60"/>
                  </a:lnTo>
                  <a:lnTo>
                    <a:pt x="1000" y="60"/>
                  </a:lnTo>
                  <a:lnTo>
                    <a:pt x="1004" y="60"/>
                  </a:lnTo>
                  <a:lnTo>
                    <a:pt x="1000" y="60"/>
                  </a:lnTo>
                  <a:lnTo>
                    <a:pt x="1004" y="60"/>
                  </a:lnTo>
                  <a:lnTo>
                    <a:pt x="1007" y="60"/>
                  </a:lnTo>
                  <a:lnTo>
                    <a:pt x="1015" y="60"/>
                  </a:lnTo>
                  <a:lnTo>
                    <a:pt x="1019" y="60"/>
                  </a:lnTo>
                  <a:lnTo>
                    <a:pt x="1022" y="60"/>
                  </a:lnTo>
                  <a:lnTo>
                    <a:pt x="1026" y="60"/>
                  </a:lnTo>
                  <a:lnTo>
                    <a:pt x="1030" y="60"/>
                  </a:lnTo>
                  <a:lnTo>
                    <a:pt x="1034" y="60"/>
                  </a:lnTo>
                  <a:lnTo>
                    <a:pt x="1038" y="60"/>
                  </a:lnTo>
                  <a:lnTo>
                    <a:pt x="1041" y="60"/>
                  </a:lnTo>
                  <a:lnTo>
                    <a:pt x="1045" y="60"/>
                  </a:lnTo>
                  <a:lnTo>
                    <a:pt x="1049" y="60"/>
                  </a:lnTo>
                  <a:lnTo>
                    <a:pt x="1045" y="64"/>
                  </a:lnTo>
                  <a:lnTo>
                    <a:pt x="1041" y="64"/>
                  </a:lnTo>
                  <a:lnTo>
                    <a:pt x="1045" y="64"/>
                  </a:lnTo>
                  <a:lnTo>
                    <a:pt x="1049" y="64"/>
                  </a:lnTo>
                  <a:lnTo>
                    <a:pt x="1045" y="64"/>
                  </a:lnTo>
                  <a:lnTo>
                    <a:pt x="1041" y="64"/>
                  </a:lnTo>
                  <a:lnTo>
                    <a:pt x="1038" y="64"/>
                  </a:lnTo>
                  <a:lnTo>
                    <a:pt x="1030" y="64"/>
                  </a:lnTo>
                  <a:lnTo>
                    <a:pt x="1026" y="64"/>
                  </a:lnTo>
                  <a:lnTo>
                    <a:pt x="1022" y="64"/>
                  </a:lnTo>
                  <a:lnTo>
                    <a:pt x="1022" y="60"/>
                  </a:lnTo>
                  <a:lnTo>
                    <a:pt x="1019" y="64"/>
                  </a:lnTo>
                  <a:lnTo>
                    <a:pt x="1015" y="64"/>
                  </a:lnTo>
                  <a:lnTo>
                    <a:pt x="1011" y="64"/>
                  </a:lnTo>
                  <a:lnTo>
                    <a:pt x="1007" y="64"/>
                  </a:lnTo>
                  <a:lnTo>
                    <a:pt x="1004" y="64"/>
                  </a:lnTo>
                  <a:lnTo>
                    <a:pt x="1004" y="60"/>
                  </a:lnTo>
                  <a:lnTo>
                    <a:pt x="1000" y="64"/>
                  </a:lnTo>
                  <a:lnTo>
                    <a:pt x="1000" y="60"/>
                  </a:lnTo>
                  <a:lnTo>
                    <a:pt x="996" y="60"/>
                  </a:lnTo>
                  <a:lnTo>
                    <a:pt x="989" y="64"/>
                  </a:lnTo>
                  <a:lnTo>
                    <a:pt x="992" y="64"/>
                  </a:lnTo>
                  <a:lnTo>
                    <a:pt x="996" y="64"/>
                  </a:lnTo>
                  <a:lnTo>
                    <a:pt x="1000" y="64"/>
                  </a:lnTo>
                  <a:lnTo>
                    <a:pt x="1004" y="64"/>
                  </a:lnTo>
                  <a:lnTo>
                    <a:pt x="1007" y="64"/>
                  </a:lnTo>
                  <a:lnTo>
                    <a:pt x="1011" y="64"/>
                  </a:lnTo>
                  <a:lnTo>
                    <a:pt x="1015" y="64"/>
                  </a:lnTo>
                  <a:lnTo>
                    <a:pt x="1019" y="64"/>
                  </a:lnTo>
                  <a:lnTo>
                    <a:pt x="1022" y="64"/>
                  </a:lnTo>
                  <a:lnTo>
                    <a:pt x="1019" y="64"/>
                  </a:lnTo>
                  <a:lnTo>
                    <a:pt x="1015" y="64"/>
                  </a:lnTo>
                  <a:lnTo>
                    <a:pt x="1011" y="64"/>
                  </a:lnTo>
                  <a:lnTo>
                    <a:pt x="1007" y="64"/>
                  </a:lnTo>
                  <a:lnTo>
                    <a:pt x="1004" y="64"/>
                  </a:lnTo>
                  <a:lnTo>
                    <a:pt x="1000" y="64"/>
                  </a:lnTo>
                  <a:lnTo>
                    <a:pt x="996" y="64"/>
                  </a:lnTo>
                  <a:lnTo>
                    <a:pt x="992" y="64"/>
                  </a:lnTo>
                  <a:lnTo>
                    <a:pt x="989" y="64"/>
                  </a:lnTo>
                  <a:lnTo>
                    <a:pt x="985" y="64"/>
                  </a:lnTo>
                  <a:lnTo>
                    <a:pt x="981" y="64"/>
                  </a:lnTo>
                  <a:lnTo>
                    <a:pt x="977" y="64"/>
                  </a:lnTo>
                  <a:lnTo>
                    <a:pt x="981" y="64"/>
                  </a:lnTo>
                  <a:lnTo>
                    <a:pt x="985" y="64"/>
                  </a:lnTo>
                  <a:lnTo>
                    <a:pt x="989" y="64"/>
                  </a:lnTo>
                  <a:lnTo>
                    <a:pt x="992" y="64"/>
                  </a:lnTo>
                  <a:lnTo>
                    <a:pt x="996" y="64"/>
                  </a:lnTo>
                  <a:lnTo>
                    <a:pt x="992" y="67"/>
                  </a:lnTo>
                  <a:lnTo>
                    <a:pt x="989" y="67"/>
                  </a:lnTo>
                  <a:lnTo>
                    <a:pt x="992" y="67"/>
                  </a:lnTo>
                  <a:lnTo>
                    <a:pt x="996" y="67"/>
                  </a:lnTo>
                  <a:lnTo>
                    <a:pt x="996" y="64"/>
                  </a:lnTo>
                  <a:lnTo>
                    <a:pt x="1000" y="64"/>
                  </a:lnTo>
                  <a:lnTo>
                    <a:pt x="1004" y="64"/>
                  </a:lnTo>
                  <a:lnTo>
                    <a:pt x="1007" y="64"/>
                  </a:lnTo>
                  <a:lnTo>
                    <a:pt x="1011" y="64"/>
                  </a:lnTo>
                  <a:lnTo>
                    <a:pt x="1015" y="64"/>
                  </a:lnTo>
                  <a:lnTo>
                    <a:pt x="1019" y="64"/>
                  </a:lnTo>
                  <a:lnTo>
                    <a:pt x="1026" y="64"/>
                  </a:lnTo>
                  <a:lnTo>
                    <a:pt x="1030" y="64"/>
                  </a:lnTo>
                  <a:lnTo>
                    <a:pt x="1026" y="67"/>
                  </a:lnTo>
                  <a:lnTo>
                    <a:pt x="1022" y="67"/>
                  </a:lnTo>
                  <a:lnTo>
                    <a:pt x="1019" y="67"/>
                  </a:lnTo>
                  <a:lnTo>
                    <a:pt x="1022" y="67"/>
                  </a:lnTo>
                  <a:lnTo>
                    <a:pt x="1026" y="67"/>
                  </a:lnTo>
                  <a:lnTo>
                    <a:pt x="1034" y="67"/>
                  </a:lnTo>
                  <a:lnTo>
                    <a:pt x="1038" y="67"/>
                  </a:lnTo>
                  <a:lnTo>
                    <a:pt x="1041" y="67"/>
                  </a:lnTo>
                  <a:lnTo>
                    <a:pt x="1045" y="67"/>
                  </a:lnTo>
                  <a:lnTo>
                    <a:pt x="1045" y="71"/>
                  </a:lnTo>
                  <a:lnTo>
                    <a:pt x="1041" y="71"/>
                  </a:lnTo>
                  <a:lnTo>
                    <a:pt x="1045" y="71"/>
                  </a:lnTo>
                  <a:lnTo>
                    <a:pt x="1041" y="71"/>
                  </a:lnTo>
                  <a:lnTo>
                    <a:pt x="1038" y="71"/>
                  </a:lnTo>
                  <a:lnTo>
                    <a:pt x="1034" y="71"/>
                  </a:lnTo>
                  <a:lnTo>
                    <a:pt x="1026" y="71"/>
                  </a:lnTo>
                  <a:lnTo>
                    <a:pt x="1022" y="71"/>
                  </a:lnTo>
                  <a:lnTo>
                    <a:pt x="1019" y="71"/>
                  </a:lnTo>
                  <a:lnTo>
                    <a:pt x="1015" y="71"/>
                  </a:lnTo>
                  <a:lnTo>
                    <a:pt x="1019" y="71"/>
                  </a:lnTo>
                  <a:lnTo>
                    <a:pt x="1022" y="71"/>
                  </a:lnTo>
                  <a:lnTo>
                    <a:pt x="1022" y="75"/>
                  </a:lnTo>
                  <a:lnTo>
                    <a:pt x="1026" y="75"/>
                  </a:lnTo>
                  <a:lnTo>
                    <a:pt x="1030" y="75"/>
                  </a:lnTo>
                  <a:lnTo>
                    <a:pt x="1034" y="75"/>
                  </a:lnTo>
                  <a:lnTo>
                    <a:pt x="1038" y="75"/>
                  </a:lnTo>
                  <a:lnTo>
                    <a:pt x="1041" y="75"/>
                  </a:lnTo>
                  <a:lnTo>
                    <a:pt x="1038" y="75"/>
                  </a:lnTo>
                  <a:lnTo>
                    <a:pt x="1034" y="75"/>
                  </a:lnTo>
                  <a:lnTo>
                    <a:pt x="1034" y="79"/>
                  </a:lnTo>
                  <a:lnTo>
                    <a:pt x="1030" y="79"/>
                  </a:lnTo>
                  <a:lnTo>
                    <a:pt x="1026" y="79"/>
                  </a:lnTo>
                  <a:lnTo>
                    <a:pt x="1022" y="79"/>
                  </a:lnTo>
                  <a:lnTo>
                    <a:pt x="1022" y="75"/>
                  </a:lnTo>
                  <a:lnTo>
                    <a:pt x="1022" y="79"/>
                  </a:lnTo>
                  <a:lnTo>
                    <a:pt x="1019" y="79"/>
                  </a:lnTo>
                  <a:lnTo>
                    <a:pt x="1015" y="75"/>
                  </a:lnTo>
                  <a:lnTo>
                    <a:pt x="1011" y="79"/>
                  </a:lnTo>
                  <a:lnTo>
                    <a:pt x="1015" y="79"/>
                  </a:lnTo>
                  <a:lnTo>
                    <a:pt x="1022" y="79"/>
                  </a:lnTo>
                  <a:lnTo>
                    <a:pt x="1026" y="79"/>
                  </a:lnTo>
                  <a:lnTo>
                    <a:pt x="1030" y="79"/>
                  </a:lnTo>
                  <a:lnTo>
                    <a:pt x="1026" y="79"/>
                  </a:lnTo>
                  <a:lnTo>
                    <a:pt x="1026" y="82"/>
                  </a:lnTo>
                  <a:lnTo>
                    <a:pt x="1022" y="79"/>
                  </a:lnTo>
                  <a:lnTo>
                    <a:pt x="1019" y="79"/>
                  </a:lnTo>
                  <a:lnTo>
                    <a:pt x="1019" y="82"/>
                  </a:lnTo>
                  <a:lnTo>
                    <a:pt x="1015" y="82"/>
                  </a:lnTo>
                  <a:lnTo>
                    <a:pt x="1011" y="82"/>
                  </a:lnTo>
                  <a:lnTo>
                    <a:pt x="1007" y="82"/>
                  </a:lnTo>
                  <a:lnTo>
                    <a:pt x="1004" y="82"/>
                  </a:lnTo>
                  <a:lnTo>
                    <a:pt x="996" y="82"/>
                  </a:lnTo>
                  <a:lnTo>
                    <a:pt x="992" y="82"/>
                  </a:lnTo>
                  <a:lnTo>
                    <a:pt x="989" y="82"/>
                  </a:lnTo>
                  <a:lnTo>
                    <a:pt x="985" y="82"/>
                  </a:lnTo>
                  <a:lnTo>
                    <a:pt x="989" y="82"/>
                  </a:lnTo>
                  <a:lnTo>
                    <a:pt x="992" y="82"/>
                  </a:lnTo>
                  <a:lnTo>
                    <a:pt x="992" y="86"/>
                  </a:lnTo>
                  <a:lnTo>
                    <a:pt x="996" y="86"/>
                  </a:lnTo>
                  <a:lnTo>
                    <a:pt x="992" y="86"/>
                  </a:lnTo>
                  <a:lnTo>
                    <a:pt x="992" y="90"/>
                  </a:lnTo>
                  <a:lnTo>
                    <a:pt x="989" y="90"/>
                  </a:lnTo>
                  <a:lnTo>
                    <a:pt x="981" y="90"/>
                  </a:lnTo>
                  <a:lnTo>
                    <a:pt x="977" y="90"/>
                  </a:lnTo>
                  <a:lnTo>
                    <a:pt x="974" y="90"/>
                  </a:lnTo>
                  <a:lnTo>
                    <a:pt x="970" y="90"/>
                  </a:lnTo>
                  <a:lnTo>
                    <a:pt x="966" y="90"/>
                  </a:lnTo>
                  <a:lnTo>
                    <a:pt x="962" y="90"/>
                  </a:lnTo>
                  <a:lnTo>
                    <a:pt x="962" y="94"/>
                  </a:lnTo>
                  <a:lnTo>
                    <a:pt x="955" y="90"/>
                  </a:lnTo>
                  <a:lnTo>
                    <a:pt x="951" y="90"/>
                  </a:lnTo>
                  <a:lnTo>
                    <a:pt x="947" y="90"/>
                  </a:lnTo>
                  <a:lnTo>
                    <a:pt x="944" y="90"/>
                  </a:lnTo>
                  <a:lnTo>
                    <a:pt x="940" y="90"/>
                  </a:lnTo>
                  <a:lnTo>
                    <a:pt x="936" y="90"/>
                  </a:lnTo>
                  <a:lnTo>
                    <a:pt x="936" y="86"/>
                  </a:lnTo>
                  <a:lnTo>
                    <a:pt x="932" y="86"/>
                  </a:lnTo>
                  <a:lnTo>
                    <a:pt x="936" y="86"/>
                  </a:lnTo>
                  <a:lnTo>
                    <a:pt x="936" y="90"/>
                  </a:lnTo>
                  <a:lnTo>
                    <a:pt x="932" y="90"/>
                  </a:lnTo>
                  <a:lnTo>
                    <a:pt x="936" y="90"/>
                  </a:lnTo>
                  <a:lnTo>
                    <a:pt x="940" y="90"/>
                  </a:lnTo>
                  <a:lnTo>
                    <a:pt x="944" y="90"/>
                  </a:lnTo>
                  <a:lnTo>
                    <a:pt x="940" y="90"/>
                  </a:lnTo>
                  <a:lnTo>
                    <a:pt x="936" y="90"/>
                  </a:lnTo>
                  <a:lnTo>
                    <a:pt x="932" y="90"/>
                  </a:lnTo>
                  <a:lnTo>
                    <a:pt x="929" y="90"/>
                  </a:lnTo>
                  <a:lnTo>
                    <a:pt x="929" y="94"/>
                  </a:lnTo>
                  <a:lnTo>
                    <a:pt x="932" y="94"/>
                  </a:lnTo>
                  <a:lnTo>
                    <a:pt x="936" y="94"/>
                  </a:lnTo>
                  <a:lnTo>
                    <a:pt x="940" y="94"/>
                  </a:lnTo>
                  <a:lnTo>
                    <a:pt x="944" y="94"/>
                  </a:lnTo>
                  <a:lnTo>
                    <a:pt x="947" y="94"/>
                  </a:lnTo>
                  <a:lnTo>
                    <a:pt x="951" y="94"/>
                  </a:lnTo>
                  <a:lnTo>
                    <a:pt x="955" y="94"/>
                  </a:lnTo>
                  <a:lnTo>
                    <a:pt x="959" y="94"/>
                  </a:lnTo>
                  <a:lnTo>
                    <a:pt x="955" y="94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6" y="94"/>
                  </a:lnTo>
                  <a:lnTo>
                    <a:pt x="970" y="94"/>
                  </a:lnTo>
                  <a:lnTo>
                    <a:pt x="974" y="94"/>
                  </a:lnTo>
                  <a:lnTo>
                    <a:pt x="977" y="94"/>
                  </a:lnTo>
                  <a:lnTo>
                    <a:pt x="974" y="94"/>
                  </a:lnTo>
                  <a:lnTo>
                    <a:pt x="974" y="97"/>
                  </a:lnTo>
                  <a:lnTo>
                    <a:pt x="970" y="97"/>
                  </a:lnTo>
                  <a:lnTo>
                    <a:pt x="974" y="97"/>
                  </a:lnTo>
                  <a:lnTo>
                    <a:pt x="977" y="97"/>
                  </a:lnTo>
                  <a:lnTo>
                    <a:pt x="981" y="97"/>
                  </a:lnTo>
                  <a:lnTo>
                    <a:pt x="985" y="97"/>
                  </a:lnTo>
                  <a:lnTo>
                    <a:pt x="989" y="97"/>
                  </a:lnTo>
                  <a:lnTo>
                    <a:pt x="992" y="97"/>
                  </a:lnTo>
                  <a:lnTo>
                    <a:pt x="996" y="97"/>
                  </a:lnTo>
                  <a:lnTo>
                    <a:pt x="996" y="101"/>
                  </a:lnTo>
                  <a:lnTo>
                    <a:pt x="992" y="101"/>
                  </a:lnTo>
                  <a:lnTo>
                    <a:pt x="989" y="105"/>
                  </a:lnTo>
                  <a:lnTo>
                    <a:pt x="985" y="105"/>
                  </a:lnTo>
                  <a:lnTo>
                    <a:pt x="981" y="105"/>
                  </a:lnTo>
                  <a:lnTo>
                    <a:pt x="981" y="101"/>
                  </a:lnTo>
                  <a:lnTo>
                    <a:pt x="977" y="105"/>
                  </a:lnTo>
                  <a:lnTo>
                    <a:pt x="974" y="105"/>
                  </a:lnTo>
                  <a:lnTo>
                    <a:pt x="974" y="109"/>
                  </a:lnTo>
                  <a:lnTo>
                    <a:pt x="970" y="109"/>
                  </a:lnTo>
                  <a:lnTo>
                    <a:pt x="966" y="109"/>
                  </a:lnTo>
                  <a:lnTo>
                    <a:pt x="962" y="109"/>
                  </a:lnTo>
                  <a:lnTo>
                    <a:pt x="959" y="109"/>
                  </a:lnTo>
                  <a:lnTo>
                    <a:pt x="955" y="109"/>
                  </a:lnTo>
                  <a:lnTo>
                    <a:pt x="951" y="109"/>
                  </a:lnTo>
                  <a:lnTo>
                    <a:pt x="947" y="109"/>
                  </a:lnTo>
                  <a:lnTo>
                    <a:pt x="944" y="109"/>
                  </a:lnTo>
                  <a:lnTo>
                    <a:pt x="947" y="109"/>
                  </a:lnTo>
                  <a:lnTo>
                    <a:pt x="947" y="105"/>
                  </a:lnTo>
                  <a:lnTo>
                    <a:pt x="951" y="105"/>
                  </a:lnTo>
                  <a:lnTo>
                    <a:pt x="947" y="105"/>
                  </a:lnTo>
                  <a:lnTo>
                    <a:pt x="944" y="105"/>
                  </a:lnTo>
                  <a:lnTo>
                    <a:pt x="940" y="105"/>
                  </a:lnTo>
                  <a:lnTo>
                    <a:pt x="936" y="105"/>
                  </a:lnTo>
                  <a:lnTo>
                    <a:pt x="932" y="105"/>
                  </a:lnTo>
                  <a:lnTo>
                    <a:pt x="929" y="105"/>
                  </a:lnTo>
                  <a:lnTo>
                    <a:pt x="929" y="101"/>
                  </a:lnTo>
                  <a:lnTo>
                    <a:pt x="932" y="101"/>
                  </a:lnTo>
                  <a:lnTo>
                    <a:pt x="929" y="101"/>
                  </a:lnTo>
                  <a:lnTo>
                    <a:pt x="925" y="101"/>
                  </a:lnTo>
                  <a:lnTo>
                    <a:pt x="921" y="101"/>
                  </a:lnTo>
                  <a:lnTo>
                    <a:pt x="917" y="97"/>
                  </a:lnTo>
                  <a:lnTo>
                    <a:pt x="917" y="101"/>
                  </a:lnTo>
                  <a:lnTo>
                    <a:pt x="921" y="101"/>
                  </a:lnTo>
                  <a:lnTo>
                    <a:pt x="925" y="101"/>
                  </a:lnTo>
                  <a:lnTo>
                    <a:pt x="929" y="101"/>
                  </a:lnTo>
                  <a:lnTo>
                    <a:pt x="929" y="105"/>
                  </a:lnTo>
                  <a:lnTo>
                    <a:pt x="925" y="105"/>
                  </a:lnTo>
                  <a:lnTo>
                    <a:pt x="929" y="105"/>
                  </a:lnTo>
                  <a:lnTo>
                    <a:pt x="925" y="105"/>
                  </a:lnTo>
                  <a:lnTo>
                    <a:pt x="921" y="105"/>
                  </a:lnTo>
                  <a:lnTo>
                    <a:pt x="917" y="105"/>
                  </a:lnTo>
                  <a:lnTo>
                    <a:pt x="914" y="105"/>
                  </a:lnTo>
                  <a:lnTo>
                    <a:pt x="914" y="101"/>
                  </a:lnTo>
                  <a:lnTo>
                    <a:pt x="910" y="101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0" y="105"/>
                  </a:lnTo>
                  <a:lnTo>
                    <a:pt x="906" y="105"/>
                  </a:lnTo>
                  <a:lnTo>
                    <a:pt x="902" y="105"/>
                  </a:lnTo>
                  <a:lnTo>
                    <a:pt x="898" y="105"/>
                  </a:lnTo>
                  <a:lnTo>
                    <a:pt x="898" y="101"/>
                  </a:lnTo>
                  <a:lnTo>
                    <a:pt x="895" y="101"/>
                  </a:lnTo>
                  <a:lnTo>
                    <a:pt x="895" y="105"/>
                  </a:lnTo>
                  <a:lnTo>
                    <a:pt x="891" y="105"/>
                  </a:lnTo>
                  <a:lnTo>
                    <a:pt x="887" y="105"/>
                  </a:lnTo>
                  <a:lnTo>
                    <a:pt x="883" y="105"/>
                  </a:lnTo>
                  <a:lnTo>
                    <a:pt x="883" y="101"/>
                  </a:lnTo>
                  <a:lnTo>
                    <a:pt x="883" y="105"/>
                  </a:lnTo>
                  <a:lnTo>
                    <a:pt x="887" y="105"/>
                  </a:lnTo>
                  <a:lnTo>
                    <a:pt x="891" y="105"/>
                  </a:lnTo>
                  <a:lnTo>
                    <a:pt x="891" y="109"/>
                  </a:lnTo>
                  <a:lnTo>
                    <a:pt x="887" y="109"/>
                  </a:lnTo>
                  <a:lnTo>
                    <a:pt x="883" y="109"/>
                  </a:lnTo>
                  <a:lnTo>
                    <a:pt x="880" y="109"/>
                  </a:lnTo>
                  <a:lnTo>
                    <a:pt x="876" y="109"/>
                  </a:lnTo>
                  <a:lnTo>
                    <a:pt x="876" y="105"/>
                  </a:lnTo>
                  <a:lnTo>
                    <a:pt x="872" y="105"/>
                  </a:lnTo>
                  <a:lnTo>
                    <a:pt x="868" y="105"/>
                  </a:lnTo>
                  <a:lnTo>
                    <a:pt x="865" y="105"/>
                  </a:lnTo>
                  <a:lnTo>
                    <a:pt x="861" y="105"/>
                  </a:lnTo>
                  <a:lnTo>
                    <a:pt x="865" y="105"/>
                  </a:lnTo>
                  <a:lnTo>
                    <a:pt x="857" y="101"/>
                  </a:lnTo>
                  <a:lnTo>
                    <a:pt x="861" y="101"/>
                  </a:lnTo>
                  <a:lnTo>
                    <a:pt x="861" y="105"/>
                  </a:lnTo>
                  <a:lnTo>
                    <a:pt x="857" y="105"/>
                  </a:lnTo>
                  <a:lnTo>
                    <a:pt x="853" y="105"/>
                  </a:lnTo>
                  <a:lnTo>
                    <a:pt x="850" y="105"/>
                  </a:lnTo>
                  <a:lnTo>
                    <a:pt x="846" y="105"/>
                  </a:lnTo>
                  <a:lnTo>
                    <a:pt x="846" y="101"/>
                  </a:lnTo>
                  <a:lnTo>
                    <a:pt x="842" y="101"/>
                  </a:lnTo>
                  <a:lnTo>
                    <a:pt x="842" y="105"/>
                  </a:lnTo>
                  <a:lnTo>
                    <a:pt x="846" y="105"/>
                  </a:lnTo>
                  <a:lnTo>
                    <a:pt x="842" y="105"/>
                  </a:lnTo>
                  <a:lnTo>
                    <a:pt x="838" y="105"/>
                  </a:lnTo>
                  <a:lnTo>
                    <a:pt x="835" y="105"/>
                  </a:lnTo>
                  <a:lnTo>
                    <a:pt x="831" y="105"/>
                  </a:lnTo>
                  <a:lnTo>
                    <a:pt x="827" y="105"/>
                  </a:lnTo>
                  <a:lnTo>
                    <a:pt x="831" y="105"/>
                  </a:lnTo>
                  <a:lnTo>
                    <a:pt x="827" y="101"/>
                  </a:lnTo>
                  <a:lnTo>
                    <a:pt x="827" y="97"/>
                  </a:lnTo>
                  <a:lnTo>
                    <a:pt x="823" y="101"/>
                  </a:lnTo>
                  <a:lnTo>
                    <a:pt x="827" y="101"/>
                  </a:lnTo>
                  <a:lnTo>
                    <a:pt x="827" y="105"/>
                  </a:lnTo>
                  <a:lnTo>
                    <a:pt x="823" y="105"/>
                  </a:lnTo>
                  <a:lnTo>
                    <a:pt x="827" y="105"/>
                  </a:lnTo>
                  <a:lnTo>
                    <a:pt x="827" y="101"/>
                  </a:lnTo>
                  <a:lnTo>
                    <a:pt x="823" y="101"/>
                  </a:lnTo>
                  <a:lnTo>
                    <a:pt x="823" y="105"/>
                  </a:lnTo>
                  <a:lnTo>
                    <a:pt x="820" y="105"/>
                  </a:lnTo>
                  <a:lnTo>
                    <a:pt x="816" y="105"/>
                  </a:lnTo>
                  <a:lnTo>
                    <a:pt x="812" y="105"/>
                  </a:lnTo>
                  <a:lnTo>
                    <a:pt x="808" y="105"/>
                  </a:lnTo>
                  <a:lnTo>
                    <a:pt x="812" y="101"/>
                  </a:lnTo>
                  <a:lnTo>
                    <a:pt x="812" y="97"/>
                  </a:lnTo>
                  <a:lnTo>
                    <a:pt x="816" y="97"/>
                  </a:lnTo>
                  <a:lnTo>
                    <a:pt x="820" y="97"/>
                  </a:lnTo>
                  <a:lnTo>
                    <a:pt x="823" y="97"/>
                  </a:lnTo>
                  <a:lnTo>
                    <a:pt x="827" y="94"/>
                  </a:lnTo>
                  <a:lnTo>
                    <a:pt x="831" y="94"/>
                  </a:lnTo>
                  <a:lnTo>
                    <a:pt x="835" y="94"/>
                  </a:lnTo>
                  <a:lnTo>
                    <a:pt x="842" y="94"/>
                  </a:lnTo>
                  <a:lnTo>
                    <a:pt x="846" y="94"/>
                  </a:lnTo>
                  <a:lnTo>
                    <a:pt x="850" y="94"/>
                  </a:lnTo>
                  <a:lnTo>
                    <a:pt x="853" y="94"/>
                  </a:lnTo>
                  <a:lnTo>
                    <a:pt x="857" y="94"/>
                  </a:lnTo>
                  <a:lnTo>
                    <a:pt x="853" y="94"/>
                  </a:lnTo>
                  <a:lnTo>
                    <a:pt x="850" y="94"/>
                  </a:lnTo>
                  <a:lnTo>
                    <a:pt x="853" y="94"/>
                  </a:lnTo>
                  <a:lnTo>
                    <a:pt x="850" y="94"/>
                  </a:lnTo>
                  <a:lnTo>
                    <a:pt x="850" y="90"/>
                  </a:lnTo>
                  <a:lnTo>
                    <a:pt x="846" y="90"/>
                  </a:lnTo>
                  <a:lnTo>
                    <a:pt x="850" y="90"/>
                  </a:lnTo>
                  <a:lnTo>
                    <a:pt x="853" y="90"/>
                  </a:lnTo>
                  <a:lnTo>
                    <a:pt x="850" y="90"/>
                  </a:lnTo>
                  <a:lnTo>
                    <a:pt x="846" y="90"/>
                  </a:lnTo>
                  <a:lnTo>
                    <a:pt x="842" y="90"/>
                  </a:lnTo>
                  <a:lnTo>
                    <a:pt x="838" y="90"/>
                  </a:lnTo>
                  <a:lnTo>
                    <a:pt x="842" y="90"/>
                  </a:lnTo>
                  <a:lnTo>
                    <a:pt x="842" y="86"/>
                  </a:lnTo>
                  <a:lnTo>
                    <a:pt x="838" y="86"/>
                  </a:lnTo>
                  <a:lnTo>
                    <a:pt x="835" y="86"/>
                  </a:lnTo>
                  <a:lnTo>
                    <a:pt x="831" y="86"/>
                  </a:lnTo>
                  <a:lnTo>
                    <a:pt x="835" y="86"/>
                  </a:lnTo>
                  <a:lnTo>
                    <a:pt x="835" y="82"/>
                  </a:lnTo>
                  <a:lnTo>
                    <a:pt x="838" y="82"/>
                  </a:lnTo>
                  <a:lnTo>
                    <a:pt x="842" y="82"/>
                  </a:lnTo>
                  <a:lnTo>
                    <a:pt x="846" y="82"/>
                  </a:lnTo>
                  <a:lnTo>
                    <a:pt x="850" y="82"/>
                  </a:lnTo>
                  <a:lnTo>
                    <a:pt x="853" y="82"/>
                  </a:lnTo>
                  <a:lnTo>
                    <a:pt x="857" y="82"/>
                  </a:lnTo>
                  <a:lnTo>
                    <a:pt x="861" y="82"/>
                  </a:lnTo>
                  <a:lnTo>
                    <a:pt x="865" y="82"/>
                  </a:lnTo>
                  <a:lnTo>
                    <a:pt x="868" y="86"/>
                  </a:lnTo>
                  <a:lnTo>
                    <a:pt x="872" y="90"/>
                  </a:lnTo>
                  <a:lnTo>
                    <a:pt x="876" y="90"/>
                  </a:lnTo>
                  <a:lnTo>
                    <a:pt x="880" y="90"/>
                  </a:lnTo>
                  <a:lnTo>
                    <a:pt x="883" y="90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5" y="90"/>
                  </a:lnTo>
                  <a:lnTo>
                    <a:pt x="898" y="90"/>
                  </a:lnTo>
                  <a:lnTo>
                    <a:pt x="902" y="90"/>
                  </a:lnTo>
                  <a:lnTo>
                    <a:pt x="906" y="90"/>
                  </a:lnTo>
                  <a:lnTo>
                    <a:pt x="902" y="90"/>
                  </a:lnTo>
                  <a:lnTo>
                    <a:pt x="906" y="90"/>
                  </a:lnTo>
                  <a:lnTo>
                    <a:pt x="910" y="90"/>
                  </a:lnTo>
                  <a:lnTo>
                    <a:pt x="910" y="86"/>
                  </a:lnTo>
                  <a:lnTo>
                    <a:pt x="914" y="86"/>
                  </a:lnTo>
                  <a:lnTo>
                    <a:pt x="917" y="86"/>
                  </a:lnTo>
                  <a:lnTo>
                    <a:pt x="921" y="82"/>
                  </a:lnTo>
                  <a:lnTo>
                    <a:pt x="921" y="79"/>
                  </a:lnTo>
                  <a:lnTo>
                    <a:pt x="925" y="79"/>
                  </a:lnTo>
                  <a:lnTo>
                    <a:pt x="921" y="79"/>
                  </a:lnTo>
                  <a:lnTo>
                    <a:pt x="917" y="79"/>
                  </a:lnTo>
                  <a:lnTo>
                    <a:pt x="917" y="82"/>
                  </a:lnTo>
                  <a:lnTo>
                    <a:pt x="914" y="82"/>
                  </a:lnTo>
                  <a:lnTo>
                    <a:pt x="914" y="86"/>
                  </a:lnTo>
                  <a:lnTo>
                    <a:pt x="910" y="86"/>
                  </a:lnTo>
                  <a:lnTo>
                    <a:pt x="906" y="86"/>
                  </a:lnTo>
                  <a:lnTo>
                    <a:pt x="902" y="86"/>
                  </a:lnTo>
                  <a:lnTo>
                    <a:pt x="902" y="90"/>
                  </a:lnTo>
                  <a:lnTo>
                    <a:pt x="898" y="90"/>
                  </a:lnTo>
                  <a:lnTo>
                    <a:pt x="895" y="90"/>
                  </a:lnTo>
                  <a:lnTo>
                    <a:pt x="891" y="86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3" y="86"/>
                  </a:lnTo>
                  <a:lnTo>
                    <a:pt x="887" y="86"/>
                  </a:lnTo>
                  <a:lnTo>
                    <a:pt x="891" y="86"/>
                  </a:lnTo>
                  <a:lnTo>
                    <a:pt x="887" y="86"/>
                  </a:lnTo>
                  <a:lnTo>
                    <a:pt x="883" y="86"/>
                  </a:lnTo>
                  <a:lnTo>
                    <a:pt x="880" y="86"/>
                  </a:lnTo>
                  <a:lnTo>
                    <a:pt x="876" y="86"/>
                  </a:lnTo>
                  <a:lnTo>
                    <a:pt x="880" y="82"/>
                  </a:lnTo>
                  <a:lnTo>
                    <a:pt x="883" y="82"/>
                  </a:lnTo>
                  <a:lnTo>
                    <a:pt x="880" y="82"/>
                  </a:lnTo>
                  <a:lnTo>
                    <a:pt x="876" y="82"/>
                  </a:lnTo>
                  <a:lnTo>
                    <a:pt x="880" y="82"/>
                  </a:lnTo>
                  <a:lnTo>
                    <a:pt x="883" y="82"/>
                  </a:lnTo>
                  <a:lnTo>
                    <a:pt x="887" y="82"/>
                  </a:lnTo>
                  <a:lnTo>
                    <a:pt x="891" y="82"/>
                  </a:lnTo>
                  <a:lnTo>
                    <a:pt x="895" y="82"/>
                  </a:lnTo>
                  <a:lnTo>
                    <a:pt x="891" y="82"/>
                  </a:lnTo>
                  <a:lnTo>
                    <a:pt x="887" y="82"/>
                  </a:lnTo>
                  <a:lnTo>
                    <a:pt x="883" y="82"/>
                  </a:lnTo>
                  <a:lnTo>
                    <a:pt x="880" y="82"/>
                  </a:lnTo>
                  <a:lnTo>
                    <a:pt x="876" y="82"/>
                  </a:lnTo>
                  <a:lnTo>
                    <a:pt x="872" y="82"/>
                  </a:lnTo>
                  <a:lnTo>
                    <a:pt x="876" y="82"/>
                  </a:lnTo>
                  <a:lnTo>
                    <a:pt x="880" y="79"/>
                  </a:lnTo>
                  <a:lnTo>
                    <a:pt x="883" y="79"/>
                  </a:lnTo>
                  <a:lnTo>
                    <a:pt x="887" y="79"/>
                  </a:lnTo>
                  <a:lnTo>
                    <a:pt x="891" y="79"/>
                  </a:lnTo>
                  <a:lnTo>
                    <a:pt x="895" y="79"/>
                  </a:lnTo>
                  <a:lnTo>
                    <a:pt x="891" y="79"/>
                  </a:lnTo>
                  <a:lnTo>
                    <a:pt x="887" y="79"/>
                  </a:lnTo>
                  <a:lnTo>
                    <a:pt x="883" y="79"/>
                  </a:lnTo>
                  <a:lnTo>
                    <a:pt x="880" y="79"/>
                  </a:lnTo>
                  <a:lnTo>
                    <a:pt x="883" y="79"/>
                  </a:lnTo>
                  <a:lnTo>
                    <a:pt x="887" y="79"/>
                  </a:lnTo>
                  <a:lnTo>
                    <a:pt x="891" y="79"/>
                  </a:lnTo>
                  <a:lnTo>
                    <a:pt x="895" y="79"/>
                  </a:lnTo>
                  <a:lnTo>
                    <a:pt x="891" y="79"/>
                  </a:lnTo>
                  <a:lnTo>
                    <a:pt x="887" y="79"/>
                  </a:lnTo>
                  <a:lnTo>
                    <a:pt x="883" y="79"/>
                  </a:lnTo>
                  <a:lnTo>
                    <a:pt x="887" y="75"/>
                  </a:lnTo>
                  <a:lnTo>
                    <a:pt x="891" y="75"/>
                  </a:lnTo>
                  <a:lnTo>
                    <a:pt x="887" y="75"/>
                  </a:lnTo>
                  <a:lnTo>
                    <a:pt x="883" y="75"/>
                  </a:lnTo>
                  <a:lnTo>
                    <a:pt x="887" y="71"/>
                  </a:lnTo>
                  <a:lnTo>
                    <a:pt x="883" y="71"/>
                  </a:lnTo>
                  <a:lnTo>
                    <a:pt x="883" y="75"/>
                  </a:lnTo>
                  <a:lnTo>
                    <a:pt x="880" y="79"/>
                  </a:lnTo>
                  <a:lnTo>
                    <a:pt x="876" y="79"/>
                  </a:lnTo>
                  <a:lnTo>
                    <a:pt x="872" y="79"/>
                  </a:lnTo>
                  <a:lnTo>
                    <a:pt x="868" y="79"/>
                  </a:lnTo>
                  <a:lnTo>
                    <a:pt x="865" y="79"/>
                  </a:lnTo>
                  <a:lnTo>
                    <a:pt x="861" y="79"/>
                  </a:lnTo>
                  <a:lnTo>
                    <a:pt x="865" y="79"/>
                  </a:lnTo>
                  <a:lnTo>
                    <a:pt x="868" y="79"/>
                  </a:lnTo>
                  <a:lnTo>
                    <a:pt x="868" y="75"/>
                  </a:lnTo>
                  <a:lnTo>
                    <a:pt x="865" y="75"/>
                  </a:lnTo>
                  <a:lnTo>
                    <a:pt x="865" y="79"/>
                  </a:lnTo>
                  <a:lnTo>
                    <a:pt x="861" y="79"/>
                  </a:lnTo>
                  <a:lnTo>
                    <a:pt x="857" y="79"/>
                  </a:lnTo>
                  <a:lnTo>
                    <a:pt x="853" y="79"/>
                  </a:lnTo>
                  <a:lnTo>
                    <a:pt x="850" y="79"/>
                  </a:lnTo>
                  <a:lnTo>
                    <a:pt x="846" y="79"/>
                  </a:lnTo>
                  <a:lnTo>
                    <a:pt x="842" y="79"/>
                  </a:lnTo>
                  <a:lnTo>
                    <a:pt x="846" y="79"/>
                  </a:lnTo>
                  <a:lnTo>
                    <a:pt x="850" y="79"/>
                  </a:lnTo>
                  <a:lnTo>
                    <a:pt x="846" y="79"/>
                  </a:lnTo>
                  <a:lnTo>
                    <a:pt x="842" y="79"/>
                  </a:lnTo>
                  <a:lnTo>
                    <a:pt x="842" y="75"/>
                  </a:lnTo>
                  <a:lnTo>
                    <a:pt x="846" y="71"/>
                  </a:lnTo>
                  <a:lnTo>
                    <a:pt x="850" y="71"/>
                  </a:lnTo>
                  <a:lnTo>
                    <a:pt x="853" y="71"/>
                  </a:lnTo>
                  <a:lnTo>
                    <a:pt x="850" y="71"/>
                  </a:lnTo>
                  <a:lnTo>
                    <a:pt x="853" y="71"/>
                  </a:lnTo>
                  <a:lnTo>
                    <a:pt x="853" y="67"/>
                  </a:lnTo>
                  <a:lnTo>
                    <a:pt x="857" y="67"/>
                  </a:lnTo>
                  <a:lnTo>
                    <a:pt x="861" y="67"/>
                  </a:lnTo>
                  <a:lnTo>
                    <a:pt x="865" y="67"/>
                  </a:lnTo>
                  <a:lnTo>
                    <a:pt x="872" y="67"/>
                  </a:lnTo>
                  <a:lnTo>
                    <a:pt x="876" y="67"/>
                  </a:lnTo>
                  <a:lnTo>
                    <a:pt x="880" y="67"/>
                  </a:lnTo>
                  <a:lnTo>
                    <a:pt x="883" y="67"/>
                  </a:lnTo>
                  <a:lnTo>
                    <a:pt x="887" y="67"/>
                  </a:lnTo>
                  <a:lnTo>
                    <a:pt x="891" y="67"/>
                  </a:lnTo>
                  <a:lnTo>
                    <a:pt x="895" y="67"/>
                  </a:lnTo>
                  <a:lnTo>
                    <a:pt x="902" y="67"/>
                  </a:lnTo>
                  <a:lnTo>
                    <a:pt x="906" y="67"/>
                  </a:lnTo>
                  <a:lnTo>
                    <a:pt x="910" y="67"/>
                  </a:lnTo>
                  <a:lnTo>
                    <a:pt x="914" y="71"/>
                  </a:lnTo>
                  <a:lnTo>
                    <a:pt x="917" y="71"/>
                  </a:lnTo>
                  <a:lnTo>
                    <a:pt x="921" y="71"/>
                  </a:lnTo>
                  <a:lnTo>
                    <a:pt x="925" y="71"/>
                  </a:lnTo>
                  <a:lnTo>
                    <a:pt x="921" y="71"/>
                  </a:lnTo>
                  <a:lnTo>
                    <a:pt x="921" y="67"/>
                  </a:lnTo>
                  <a:lnTo>
                    <a:pt x="925" y="67"/>
                  </a:lnTo>
                  <a:lnTo>
                    <a:pt x="925" y="71"/>
                  </a:lnTo>
                  <a:lnTo>
                    <a:pt x="925" y="67"/>
                  </a:lnTo>
                  <a:lnTo>
                    <a:pt x="921" y="67"/>
                  </a:lnTo>
                  <a:lnTo>
                    <a:pt x="917" y="67"/>
                  </a:lnTo>
                  <a:lnTo>
                    <a:pt x="914" y="67"/>
                  </a:lnTo>
                  <a:lnTo>
                    <a:pt x="910" y="67"/>
                  </a:lnTo>
                  <a:lnTo>
                    <a:pt x="914" y="67"/>
                  </a:lnTo>
                  <a:lnTo>
                    <a:pt x="917" y="67"/>
                  </a:lnTo>
                  <a:lnTo>
                    <a:pt x="921" y="67"/>
                  </a:lnTo>
                  <a:lnTo>
                    <a:pt x="925" y="67"/>
                  </a:lnTo>
                  <a:lnTo>
                    <a:pt x="929" y="67"/>
                  </a:lnTo>
                  <a:lnTo>
                    <a:pt x="932" y="67"/>
                  </a:lnTo>
                  <a:lnTo>
                    <a:pt x="936" y="67"/>
                  </a:lnTo>
                  <a:lnTo>
                    <a:pt x="932" y="67"/>
                  </a:lnTo>
                  <a:lnTo>
                    <a:pt x="936" y="64"/>
                  </a:lnTo>
                  <a:lnTo>
                    <a:pt x="940" y="64"/>
                  </a:lnTo>
                  <a:lnTo>
                    <a:pt x="936" y="64"/>
                  </a:lnTo>
                  <a:lnTo>
                    <a:pt x="932" y="64"/>
                  </a:lnTo>
                  <a:lnTo>
                    <a:pt x="929" y="64"/>
                  </a:lnTo>
                  <a:lnTo>
                    <a:pt x="929" y="67"/>
                  </a:lnTo>
                  <a:lnTo>
                    <a:pt x="925" y="67"/>
                  </a:lnTo>
                  <a:lnTo>
                    <a:pt x="921" y="67"/>
                  </a:lnTo>
                  <a:lnTo>
                    <a:pt x="917" y="67"/>
                  </a:lnTo>
                  <a:lnTo>
                    <a:pt x="914" y="67"/>
                  </a:lnTo>
                  <a:lnTo>
                    <a:pt x="910" y="67"/>
                  </a:lnTo>
                  <a:lnTo>
                    <a:pt x="906" y="67"/>
                  </a:lnTo>
                  <a:lnTo>
                    <a:pt x="902" y="67"/>
                  </a:lnTo>
                  <a:lnTo>
                    <a:pt x="898" y="67"/>
                  </a:lnTo>
                  <a:lnTo>
                    <a:pt x="895" y="67"/>
                  </a:lnTo>
                  <a:lnTo>
                    <a:pt x="895" y="64"/>
                  </a:lnTo>
                  <a:lnTo>
                    <a:pt x="891" y="64"/>
                  </a:lnTo>
                  <a:lnTo>
                    <a:pt x="887" y="64"/>
                  </a:lnTo>
                  <a:lnTo>
                    <a:pt x="891" y="64"/>
                  </a:lnTo>
                  <a:lnTo>
                    <a:pt x="895" y="64"/>
                  </a:lnTo>
                  <a:lnTo>
                    <a:pt x="898" y="64"/>
                  </a:lnTo>
                  <a:lnTo>
                    <a:pt x="902" y="64"/>
                  </a:lnTo>
                  <a:lnTo>
                    <a:pt x="906" y="64"/>
                  </a:lnTo>
                  <a:lnTo>
                    <a:pt x="910" y="64"/>
                  </a:lnTo>
                  <a:lnTo>
                    <a:pt x="906" y="64"/>
                  </a:lnTo>
                  <a:lnTo>
                    <a:pt x="902" y="64"/>
                  </a:lnTo>
                  <a:lnTo>
                    <a:pt x="898" y="64"/>
                  </a:lnTo>
                  <a:lnTo>
                    <a:pt x="898" y="60"/>
                  </a:lnTo>
                  <a:lnTo>
                    <a:pt x="898" y="64"/>
                  </a:lnTo>
                  <a:lnTo>
                    <a:pt x="895" y="64"/>
                  </a:lnTo>
                  <a:lnTo>
                    <a:pt x="895" y="60"/>
                  </a:lnTo>
                  <a:lnTo>
                    <a:pt x="891" y="60"/>
                  </a:lnTo>
                  <a:lnTo>
                    <a:pt x="887" y="56"/>
                  </a:lnTo>
                  <a:lnTo>
                    <a:pt x="883" y="56"/>
                  </a:lnTo>
                  <a:lnTo>
                    <a:pt x="880" y="56"/>
                  </a:lnTo>
                  <a:lnTo>
                    <a:pt x="876" y="52"/>
                  </a:lnTo>
                  <a:lnTo>
                    <a:pt x="872" y="52"/>
                  </a:lnTo>
                  <a:lnTo>
                    <a:pt x="868" y="52"/>
                  </a:lnTo>
                  <a:lnTo>
                    <a:pt x="865" y="52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65" y="49"/>
                  </a:lnTo>
                  <a:lnTo>
                    <a:pt x="868" y="49"/>
                  </a:lnTo>
                  <a:lnTo>
                    <a:pt x="872" y="49"/>
                  </a:lnTo>
                  <a:lnTo>
                    <a:pt x="876" y="49"/>
                  </a:lnTo>
                  <a:lnTo>
                    <a:pt x="876" y="52"/>
                  </a:lnTo>
                  <a:lnTo>
                    <a:pt x="880" y="52"/>
                  </a:lnTo>
                  <a:lnTo>
                    <a:pt x="880" y="49"/>
                  </a:lnTo>
                  <a:lnTo>
                    <a:pt x="876" y="49"/>
                  </a:lnTo>
                  <a:lnTo>
                    <a:pt x="872" y="49"/>
                  </a:lnTo>
                  <a:lnTo>
                    <a:pt x="865" y="49"/>
                  </a:lnTo>
                  <a:lnTo>
                    <a:pt x="861" y="49"/>
                  </a:lnTo>
                  <a:lnTo>
                    <a:pt x="857" y="49"/>
                  </a:lnTo>
                  <a:lnTo>
                    <a:pt x="857" y="45"/>
                  </a:lnTo>
                  <a:lnTo>
                    <a:pt x="861" y="45"/>
                  </a:lnTo>
                  <a:lnTo>
                    <a:pt x="865" y="45"/>
                  </a:lnTo>
                  <a:lnTo>
                    <a:pt x="868" y="45"/>
                  </a:lnTo>
                  <a:lnTo>
                    <a:pt x="872" y="45"/>
                  </a:lnTo>
                  <a:lnTo>
                    <a:pt x="876" y="45"/>
                  </a:lnTo>
                  <a:lnTo>
                    <a:pt x="880" y="45"/>
                  </a:lnTo>
                  <a:lnTo>
                    <a:pt x="883" y="45"/>
                  </a:lnTo>
                  <a:lnTo>
                    <a:pt x="887" y="45"/>
                  </a:lnTo>
                  <a:lnTo>
                    <a:pt x="891" y="45"/>
                  </a:lnTo>
                  <a:lnTo>
                    <a:pt x="895" y="45"/>
                  </a:lnTo>
                  <a:lnTo>
                    <a:pt x="898" y="45"/>
                  </a:lnTo>
                  <a:lnTo>
                    <a:pt x="902" y="45"/>
                  </a:lnTo>
                  <a:lnTo>
                    <a:pt x="906" y="45"/>
                  </a:lnTo>
                  <a:lnTo>
                    <a:pt x="906" y="49"/>
                  </a:lnTo>
                  <a:lnTo>
                    <a:pt x="910" y="49"/>
                  </a:lnTo>
                  <a:lnTo>
                    <a:pt x="914" y="49"/>
                  </a:lnTo>
                  <a:lnTo>
                    <a:pt x="917" y="49"/>
                  </a:lnTo>
                  <a:lnTo>
                    <a:pt x="921" y="49"/>
                  </a:lnTo>
                  <a:lnTo>
                    <a:pt x="925" y="52"/>
                  </a:lnTo>
                  <a:lnTo>
                    <a:pt x="929" y="52"/>
                  </a:lnTo>
                  <a:lnTo>
                    <a:pt x="932" y="52"/>
                  </a:lnTo>
                  <a:lnTo>
                    <a:pt x="936" y="52"/>
                  </a:lnTo>
                  <a:lnTo>
                    <a:pt x="936" y="56"/>
                  </a:lnTo>
                  <a:lnTo>
                    <a:pt x="932" y="56"/>
                  </a:lnTo>
                  <a:lnTo>
                    <a:pt x="936" y="56"/>
                  </a:lnTo>
                  <a:lnTo>
                    <a:pt x="940" y="56"/>
                  </a:lnTo>
                  <a:lnTo>
                    <a:pt x="944" y="56"/>
                  </a:lnTo>
                  <a:lnTo>
                    <a:pt x="947" y="56"/>
                  </a:lnTo>
                  <a:lnTo>
                    <a:pt x="951" y="56"/>
                  </a:lnTo>
                  <a:lnTo>
                    <a:pt x="955" y="56"/>
                  </a:lnTo>
                  <a:lnTo>
                    <a:pt x="959" y="56"/>
                  </a:lnTo>
                  <a:lnTo>
                    <a:pt x="962" y="56"/>
                  </a:lnTo>
                  <a:lnTo>
                    <a:pt x="966" y="52"/>
                  </a:lnTo>
                  <a:lnTo>
                    <a:pt x="962" y="52"/>
                  </a:lnTo>
                  <a:lnTo>
                    <a:pt x="955" y="52"/>
                  </a:lnTo>
                  <a:lnTo>
                    <a:pt x="955" y="56"/>
                  </a:lnTo>
                  <a:lnTo>
                    <a:pt x="951" y="56"/>
                  </a:lnTo>
                  <a:lnTo>
                    <a:pt x="947" y="56"/>
                  </a:lnTo>
                  <a:lnTo>
                    <a:pt x="944" y="52"/>
                  </a:lnTo>
                  <a:lnTo>
                    <a:pt x="940" y="52"/>
                  </a:lnTo>
                  <a:lnTo>
                    <a:pt x="936" y="52"/>
                  </a:lnTo>
                  <a:lnTo>
                    <a:pt x="936" y="49"/>
                  </a:lnTo>
                  <a:lnTo>
                    <a:pt x="940" y="49"/>
                  </a:lnTo>
                  <a:lnTo>
                    <a:pt x="936" y="49"/>
                  </a:lnTo>
                  <a:lnTo>
                    <a:pt x="932" y="49"/>
                  </a:lnTo>
                  <a:lnTo>
                    <a:pt x="929" y="49"/>
                  </a:lnTo>
                  <a:lnTo>
                    <a:pt x="925" y="49"/>
                  </a:lnTo>
                  <a:lnTo>
                    <a:pt x="921" y="49"/>
                  </a:lnTo>
                  <a:lnTo>
                    <a:pt x="914" y="45"/>
                  </a:lnTo>
                  <a:lnTo>
                    <a:pt x="910" y="45"/>
                  </a:lnTo>
                  <a:lnTo>
                    <a:pt x="914" y="45"/>
                  </a:lnTo>
                  <a:lnTo>
                    <a:pt x="917" y="45"/>
                  </a:lnTo>
                  <a:lnTo>
                    <a:pt x="921" y="45"/>
                  </a:lnTo>
                  <a:lnTo>
                    <a:pt x="925" y="45"/>
                  </a:lnTo>
                  <a:lnTo>
                    <a:pt x="929" y="41"/>
                  </a:lnTo>
                  <a:lnTo>
                    <a:pt x="932" y="41"/>
                  </a:lnTo>
                  <a:lnTo>
                    <a:pt x="936" y="41"/>
                  </a:lnTo>
                  <a:lnTo>
                    <a:pt x="940" y="41"/>
                  </a:lnTo>
                  <a:lnTo>
                    <a:pt x="944" y="41"/>
                  </a:lnTo>
                  <a:lnTo>
                    <a:pt x="947" y="41"/>
                  </a:lnTo>
                  <a:lnTo>
                    <a:pt x="951" y="41"/>
                  </a:lnTo>
                  <a:lnTo>
                    <a:pt x="955" y="41"/>
                  </a:lnTo>
                  <a:lnTo>
                    <a:pt x="959" y="41"/>
                  </a:lnTo>
                  <a:lnTo>
                    <a:pt x="962" y="41"/>
                  </a:lnTo>
                  <a:lnTo>
                    <a:pt x="970" y="41"/>
                  </a:lnTo>
                  <a:lnTo>
                    <a:pt x="974" y="41"/>
                  </a:lnTo>
                  <a:lnTo>
                    <a:pt x="977" y="41"/>
                  </a:lnTo>
                  <a:lnTo>
                    <a:pt x="981" y="41"/>
                  </a:lnTo>
                  <a:lnTo>
                    <a:pt x="985" y="41"/>
                  </a:lnTo>
                  <a:lnTo>
                    <a:pt x="989" y="41"/>
                  </a:lnTo>
                  <a:lnTo>
                    <a:pt x="992" y="41"/>
                  </a:lnTo>
                  <a:lnTo>
                    <a:pt x="989" y="41"/>
                  </a:lnTo>
                  <a:lnTo>
                    <a:pt x="981" y="41"/>
                  </a:lnTo>
                  <a:lnTo>
                    <a:pt x="977" y="41"/>
                  </a:lnTo>
                  <a:lnTo>
                    <a:pt x="974" y="41"/>
                  </a:lnTo>
                  <a:lnTo>
                    <a:pt x="970" y="41"/>
                  </a:lnTo>
                  <a:lnTo>
                    <a:pt x="966" y="41"/>
                  </a:lnTo>
                  <a:lnTo>
                    <a:pt x="962" y="41"/>
                  </a:lnTo>
                  <a:lnTo>
                    <a:pt x="962" y="37"/>
                  </a:lnTo>
                  <a:lnTo>
                    <a:pt x="970" y="37"/>
                  </a:lnTo>
                  <a:lnTo>
                    <a:pt x="974" y="37"/>
                  </a:lnTo>
                  <a:lnTo>
                    <a:pt x="977" y="37"/>
                  </a:lnTo>
                  <a:lnTo>
                    <a:pt x="981" y="37"/>
                  </a:lnTo>
                  <a:lnTo>
                    <a:pt x="985" y="37"/>
                  </a:lnTo>
                  <a:lnTo>
                    <a:pt x="989" y="37"/>
                  </a:lnTo>
                  <a:lnTo>
                    <a:pt x="996" y="37"/>
                  </a:lnTo>
                  <a:lnTo>
                    <a:pt x="1000" y="37"/>
                  </a:lnTo>
                  <a:lnTo>
                    <a:pt x="1004" y="37"/>
                  </a:lnTo>
                  <a:lnTo>
                    <a:pt x="1011" y="37"/>
                  </a:lnTo>
                  <a:lnTo>
                    <a:pt x="1015" y="37"/>
                  </a:lnTo>
                  <a:lnTo>
                    <a:pt x="1015" y="34"/>
                  </a:lnTo>
                  <a:lnTo>
                    <a:pt x="1011" y="34"/>
                  </a:lnTo>
                  <a:lnTo>
                    <a:pt x="1007" y="34"/>
                  </a:lnTo>
                  <a:lnTo>
                    <a:pt x="1004" y="34"/>
                  </a:lnTo>
                  <a:lnTo>
                    <a:pt x="1000" y="34"/>
                  </a:lnTo>
                  <a:lnTo>
                    <a:pt x="996" y="34"/>
                  </a:lnTo>
                  <a:lnTo>
                    <a:pt x="992" y="34"/>
                  </a:lnTo>
                  <a:lnTo>
                    <a:pt x="985" y="34"/>
                  </a:lnTo>
                  <a:lnTo>
                    <a:pt x="981" y="37"/>
                  </a:lnTo>
                  <a:lnTo>
                    <a:pt x="977" y="37"/>
                  </a:lnTo>
                  <a:lnTo>
                    <a:pt x="977" y="34"/>
                  </a:lnTo>
                  <a:lnTo>
                    <a:pt x="981" y="34"/>
                  </a:lnTo>
                  <a:lnTo>
                    <a:pt x="985" y="34"/>
                  </a:lnTo>
                  <a:lnTo>
                    <a:pt x="985" y="30"/>
                  </a:lnTo>
                  <a:lnTo>
                    <a:pt x="989" y="30"/>
                  </a:lnTo>
                  <a:lnTo>
                    <a:pt x="992" y="30"/>
                  </a:lnTo>
                  <a:lnTo>
                    <a:pt x="996" y="30"/>
                  </a:lnTo>
                  <a:lnTo>
                    <a:pt x="1000" y="30"/>
                  </a:lnTo>
                  <a:lnTo>
                    <a:pt x="1004" y="30"/>
                  </a:lnTo>
                  <a:lnTo>
                    <a:pt x="1004" y="26"/>
                  </a:lnTo>
                  <a:lnTo>
                    <a:pt x="1007" y="26"/>
                  </a:lnTo>
                  <a:lnTo>
                    <a:pt x="1011" y="26"/>
                  </a:lnTo>
                  <a:lnTo>
                    <a:pt x="1007" y="26"/>
                  </a:lnTo>
                  <a:lnTo>
                    <a:pt x="1004" y="26"/>
                  </a:lnTo>
                  <a:lnTo>
                    <a:pt x="1000" y="26"/>
                  </a:lnTo>
                  <a:lnTo>
                    <a:pt x="996" y="30"/>
                  </a:lnTo>
                  <a:lnTo>
                    <a:pt x="989" y="30"/>
                  </a:lnTo>
                  <a:lnTo>
                    <a:pt x="985" y="30"/>
                  </a:lnTo>
                  <a:lnTo>
                    <a:pt x="981" y="30"/>
                  </a:lnTo>
                  <a:lnTo>
                    <a:pt x="981" y="34"/>
                  </a:lnTo>
                  <a:lnTo>
                    <a:pt x="977" y="34"/>
                  </a:lnTo>
                  <a:lnTo>
                    <a:pt x="977" y="30"/>
                  </a:lnTo>
                  <a:lnTo>
                    <a:pt x="974" y="30"/>
                  </a:lnTo>
                  <a:lnTo>
                    <a:pt x="970" y="30"/>
                  </a:lnTo>
                  <a:lnTo>
                    <a:pt x="974" y="30"/>
                  </a:lnTo>
                  <a:lnTo>
                    <a:pt x="974" y="34"/>
                  </a:lnTo>
                  <a:lnTo>
                    <a:pt x="977" y="34"/>
                  </a:lnTo>
                  <a:lnTo>
                    <a:pt x="974" y="34"/>
                  </a:lnTo>
                  <a:lnTo>
                    <a:pt x="966" y="37"/>
                  </a:lnTo>
                  <a:lnTo>
                    <a:pt x="962" y="37"/>
                  </a:lnTo>
                  <a:lnTo>
                    <a:pt x="959" y="37"/>
                  </a:lnTo>
                  <a:lnTo>
                    <a:pt x="955" y="37"/>
                  </a:lnTo>
                  <a:lnTo>
                    <a:pt x="951" y="37"/>
                  </a:lnTo>
                  <a:lnTo>
                    <a:pt x="947" y="37"/>
                  </a:lnTo>
                  <a:lnTo>
                    <a:pt x="940" y="41"/>
                  </a:lnTo>
                  <a:lnTo>
                    <a:pt x="936" y="41"/>
                  </a:lnTo>
                  <a:lnTo>
                    <a:pt x="932" y="41"/>
                  </a:lnTo>
                  <a:lnTo>
                    <a:pt x="925" y="41"/>
                  </a:lnTo>
                  <a:lnTo>
                    <a:pt x="917" y="41"/>
                  </a:lnTo>
                  <a:lnTo>
                    <a:pt x="914" y="41"/>
                  </a:lnTo>
                  <a:lnTo>
                    <a:pt x="910" y="41"/>
                  </a:lnTo>
                  <a:lnTo>
                    <a:pt x="914" y="41"/>
                  </a:lnTo>
                  <a:lnTo>
                    <a:pt x="914" y="37"/>
                  </a:lnTo>
                  <a:lnTo>
                    <a:pt x="917" y="37"/>
                  </a:lnTo>
                  <a:lnTo>
                    <a:pt x="921" y="37"/>
                  </a:lnTo>
                  <a:lnTo>
                    <a:pt x="925" y="37"/>
                  </a:lnTo>
                  <a:lnTo>
                    <a:pt x="929" y="37"/>
                  </a:lnTo>
                  <a:lnTo>
                    <a:pt x="932" y="37"/>
                  </a:lnTo>
                  <a:lnTo>
                    <a:pt x="929" y="37"/>
                  </a:lnTo>
                  <a:lnTo>
                    <a:pt x="925" y="37"/>
                  </a:lnTo>
                  <a:lnTo>
                    <a:pt x="921" y="37"/>
                  </a:lnTo>
                  <a:lnTo>
                    <a:pt x="914" y="37"/>
                  </a:lnTo>
                  <a:lnTo>
                    <a:pt x="910" y="37"/>
                  </a:lnTo>
                  <a:lnTo>
                    <a:pt x="906" y="37"/>
                  </a:lnTo>
                  <a:lnTo>
                    <a:pt x="910" y="37"/>
                  </a:lnTo>
                  <a:lnTo>
                    <a:pt x="914" y="37"/>
                  </a:lnTo>
                  <a:lnTo>
                    <a:pt x="910" y="37"/>
                  </a:lnTo>
                  <a:lnTo>
                    <a:pt x="906" y="37"/>
                  </a:lnTo>
                  <a:lnTo>
                    <a:pt x="902" y="37"/>
                  </a:lnTo>
                  <a:lnTo>
                    <a:pt x="902" y="41"/>
                  </a:lnTo>
                  <a:lnTo>
                    <a:pt x="898" y="41"/>
                  </a:lnTo>
                  <a:lnTo>
                    <a:pt x="895" y="41"/>
                  </a:lnTo>
                  <a:lnTo>
                    <a:pt x="891" y="41"/>
                  </a:lnTo>
                  <a:lnTo>
                    <a:pt x="887" y="41"/>
                  </a:lnTo>
                  <a:lnTo>
                    <a:pt x="883" y="41"/>
                  </a:lnTo>
                  <a:lnTo>
                    <a:pt x="880" y="41"/>
                  </a:lnTo>
                  <a:lnTo>
                    <a:pt x="876" y="41"/>
                  </a:lnTo>
                  <a:lnTo>
                    <a:pt x="872" y="41"/>
                  </a:lnTo>
                  <a:lnTo>
                    <a:pt x="868" y="41"/>
                  </a:lnTo>
                  <a:lnTo>
                    <a:pt x="872" y="41"/>
                  </a:lnTo>
                  <a:lnTo>
                    <a:pt x="868" y="41"/>
                  </a:lnTo>
                  <a:lnTo>
                    <a:pt x="865" y="41"/>
                  </a:lnTo>
                  <a:lnTo>
                    <a:pt x="861" y="41"/>
                  </a:lnTo>
                  <a:lnTo>
                    <a:pt x="857" y="41"/>
                  </a:lnTo>
                  <a:lnTo>
                    <a:pt x="857" y="37"/>
                  </a:lnTo>
                  <a:lnTo>
                    <a:pt x="861" y="37"/>
                  </a:lnTo>
                  <a:lnTo>
                    <a:pt x="865" y="37"/>
                  </a:lnTo>
                  <a:lnTo>
                    <a:pt x="868" y="34"/>
                  </a:lnTo>
                  <a:lnTo>
                    <a:pt x="872" y="34"/>
                  </a:lnTo>
                  <a:lnTo>
                    <a:pt x="876" y="34"/>
                  </a:lnTo>
                  <a:lnTo>
                    <a:pt x="883" y="34"/>
                  </a:lnTo>
                  <a:lnTo>
                    <a:pt x="887" y="34"/>
                  </a:lnTo>
                  <a:lnTo>
                    <a:pt x="891" y="34"/>
                  </a:lnTo>
                  <a:lnTo>
                    <a:pt x="895" y="34"/>
                  </a:lnTo>
                  <a:lnTo>
                    <a:pt x="898" y="34"/>
                  </a:lnTo>
                  <a:lnTo>
                    <a:pt x="902" y="34"/>
                  </a:lnTo>
                  <a:lnTo>
                    <a:pt x="906" y="34"/>
                  </a:lnTo>
                  <a:lnTo>
                    <a:pt x="910" y="34"/>
                  </a:lnTo>
                  <a:lnTo>
                    <a:pt x="914" y="30"/>
                  </a:lnTo>
                  <a:lnTo>
                    <a:pt x="917" y="30"/>
                  </a:lnTo>
                  <a:lnTo>
                    <a:pt x="921" y="30"/>
                  </a:lnTo>
                  <a:lnTo>
                    <a:pt x="925" y="30"/>
                  </a:lnTo>
                  <a:lnTo>
                    <a:pt x="921" y="30"/>
                  </a:lnTo>
                  <a:lnTo>
                    <a:pt x="917" y="30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2" y="30"/>
                  </a:lnTo>
                  <a:lnTo>
                    <a:pt x="898" y="34"/>
                  </a:lnTo>
                  <a:lnTo>
                    <a:pt x="891" y="34"/>
                  </a:lnTo>
                  <a:lnTo>
                    <a:pt x="887" y="34"/>
                  </a:lnTo>
                  <a:lnTo>
                    <a:pt x="883" y="34"/>
                  </a:lnTo>
                  <a:lnTo>
                    <a:pt x="880" y="34"/>
                  </a:lnTo>
                  <a:lnTo>
                    <a:pt x="876" y="34"/>
                  </a:lnTo>
                  <a:lnTo>
                    <a:pt x="872" y="34"/>
                  </a:lnTo>
                  <a:lnTo>
                    <a:pt x="868" y="34"/>
                  </a:lnTo>
                  <a:lnTo>
                    <a:pt x="865" y="34"/>
                  </a:lnTo>
                  <a:lnTo>
                    <a:pt x="861" y="34"/>
                  </a:lnTo>
                  <a:lnTo>
                    <a:pt x="850" y="37"/>
                  </a:lnTo>
                  <a:lnTo>
                    <a:pt x="846" y="37"/>
                  </a:lnTo>
                  <a:lnTo>
                    <a:pt x="846" y="41"/>
                  </a:lnTo>
                  <a:lnTo>
                    <a:pt x="842" y="41"/>
                  </a:lnTo>
                  <a:lnTo>
                    <a:pt x="842" y="37"/>
                  </a:lnTo>
                  <a:lnTo>
                    <a:pt x="838" y="37"/>
                  </a:lnTo>
                  <a:lnTo>
                    <a:pt x="835" y="37"/>
                  </a:lnTo>
                  <a:lnTo>
                    <a:pt x="831" y="37"/>
                  </a:lnTo>
                  <a:lnTo>
                    <a:pt x="827" y="37"/>
                  </a:lnTo>
                  <a:lnTo>
                    <a:pt x="823" y="37"/>
                  </a:lnTo>
                  <a:lnTo>
                    <a:pt x="820" y="37"/>
                  </a:lnTo>
                  <a:lnTo>
                    <a:pt x="816" y="37"/>
                  </a:lnTo>
                  <a:lnTo>
                    <a:pt x="812" y="34"/>
                  </a:lnTo>
                  <a:lnTo>
                    <a:pt x="816" y="34"/>
                  </a:lnTo>
                  <a:lnTo>
                    <a:pt x="820" y="34"/>
                  </a:lnTo>
                  <a:lnTo>
                    <a:pt x="823" y="34"/>
                  </a:lnTo>
                  <a:lnTo>
                    <a:pt x="827" y="34"/>
                  </a:lnTo>
                  <a:lnTo>
                    <a:pt x="831" y="34"/>
                  </a:lnTo>
                  <a:lnTo>
                    <a:pt x="835" y="34"/>
                  </a:lnTo>
                  <a:lnTo>
                    <a:pt x="838" y="34"/>
                  </a:lnTo>
                  <a:lnTo>
                    <a:pt x="842" y="34"/>
                  </a:lnTo>
                  <a:lnTo>
                    <a:pt x="846" y="34"/>
                  </a:lnTo>
                  <a:lnTo>
                    <a:pt x="850" y="34"/>
                  </a:lnTo>
                  <a:lnTo>
                    <a:pt x="853" y="34"/>
                  </a:lnTo>
                  <a:lnTo>
                    <a:pt x="857" y="34"/>
                  </a:lnTo>
                  <a:lnTo>
                    <a:pt x="861" y="34"/>
                  </a:lnTo>
                  <a:lnTo>
                    <a:pt x="865" y="34"/>
                  </a:lnTo>
                  <a:lnTo>
                    <a:pt x="868" y="30"/>
                  </a:lnTo>
                  <a:lnTo>
                    <a:pt x="872" y="30"/>
                  </a:lnTo>
                  <a:lnTo>
                    <a:pt x="876" y="30"/>
                  </a:lnTo>
                  <a:lnTo>
                    <a:pt x="880" y="30"/>
                  </a:lnTo>
                  <a:lnTo>
                    <a:pt x="883" y="30"/>
                  </a:lnTo>
                  <a:lnTo>
                    <a:pt x="887" y="30"/>
                  </a:lnTo>
                  <a:lnTo>
                    <a:pt x="883" y="30"/>
                  </a:lnTo>
                  <a:lnTo>
                    <a:pt x="880" y="30"/>
                  </a:lnTo>
                  <a:lnTo>
                    <a:pt x="876" y="30"/>
                  </a:lnTo>
                  <a:lnTo>
                    <a:pt x="872" y="30"/>
                  </a:lnTo>
                  <a:lnTo>
                    <a:pt x="868" y="30"/>
                  </a:lnTo>
                  <a:lnTo>
                    <a:pt x="865" y="30"/>
                  </a:lnTo>
                  <a:lnTo>
                    <a:pt x="861" y="30"/>
                  </a:lnTo>
                  <a:lnTo>
                    <a:pt x="857" y="30"/>
                  </a:lnTo>
                  <a:lnTo>
                    <a:pt x="853" y="34"/>
                  </a:lnTo>
                  <a:lnTo>
                    <a:pt x="850" y="34"/>
                  </a:lnTo>
                  <a:lnTo>
                    <a:pt x="846" y="34"/>
                  </a:lnTo>
                  <a:lnTo>
                    <a:pt x="842" y="34"/>
                  </a:lnTo>
                  <a:lnTo>
                    <a:pt x="838" y="34"/>
                  </a:lnTo>
                  <a:lnTo>
                    <a:pt x="835" y="34"/>
                  </a:lnTo>
                  <a:lnTo>
                    <a:pt x="831" y="34"/>
                  </a:lnTo>
                  <a:lnTo>
                    <a:pt x="827" y="34"/>
                  </a:lnTo>
                  <a:lnTo>
                    <a:pt x="823" y="34"/>
                  </a:lnTo>
                  <a:lnTo>
                    <a:pt x="820" y="34"/>
                  </a:lnTo>
                  <a:lnTo>
                    <a:pt x="816" y="34"/>
                  </a:lnTo>
                  <a:lnTo>
                    <a:pt x="808" y="34"/>
                  </a:lnTo>
                  <a:lnTo>
                    <a:pt x="805" y="34"/>
                  </a:lnTo>
                  <a:lnTo>
                    <a:pt x="801" y="34"/>
                  </a:lnTo>
                  <a:lnTo>
                    <a:pt x="797" y="30"/>
                  </a:lnTo>
                  <a:lnTo>
                    <a:pt x="801" y="30"/>
                  </a:lnTo>
                  <a:lnTo>
                    <a:pt x="805" y="30"/>
                  </a:lnTo>
                  <a:lnTo>
                    <a:pt x="808" y="30"/>
                  </a:lnTo>
                  <a:lnTo>
                    <a:pt x="812" y="30"/>
                  </a:lnTo>
                  <a:lnTo>
                    <a:pt x="816" y="30"/>
                  </a:lnTo>
                  <a:lnTo>
                    <a:pt x="820" y="30"/>
                  </a:lnTo>
                  <a:lnTo>
                    <a:pt x="816" y="30"/>
                  </a:lnTo>
                  <a:lnTo>
                    <a:pt x="812" y="30"/>
                  </a:lnTo>
                  <a:lnTo>
                    <a:pt x="808" y="30"/>
                  </a:lnTo>
                  <a:lnTo>
                    <a:pt x="805" y="30"/>
                  </a:lnTo>
                  <a:lnTo>
                    <a:pt x="808" y="26"/>
                  </a:lnTo>
                  <a:lnTo>
                    <a:pt x="816" y="26"/>
                  </a:lnTo>
                  <a:lnTo>
                    <a:pt x="820" y="26"/>
                  </a:lnTo>
                  <a:lnTo>
                    <a:pt x="823" y="26"/>
                  </a:lnTo>
                  <a:lnTo>
                    <a:pt x="827" y="26"/>
                  </a:lnTo>
                  <a:lnTo>
                    <a:pt x="831" y="26"/>
                  </a:lnTo>
                  <a:lnTo>
                    <a:pt x="835" y="26"/>
                  </a:lnTo>
                  <a:lnTo>
                    <a:pt x="838" y="26"/>
                  </a:lnTo>
                  <a:lnTo>
                    <a:pt x="842" y="26"/>
                  </a:lnTo>
                  <a:lnTo>
                    <a:pt x="846" y="26"/>
                  </a:lnTo>
                  <a:lnTo>
                    <a:pt x="842" y="26"/>
                  </a:lnTo>
                  <a:lnTo>
                    <a:pt x="838" y="26"/>
                  </a:lnTo>
                  <a:lnTo>
                    <a:pt x="831" y="26"/>
                  </a:lnTo>
                  <a:lnTo>
                    <a:pt x="827" y="26"/>
                  </a:lnTo>
                  <a:lnTo>
                    <a:pt x="823" y="26"/>
                  </a:lnTo>
                  <a:lnTo>
                    <a:pt x="820" y="26"/>
                  </a:lnTo>
                  <a:lnTo>
                    <a:pt x="816" y="26"/>
                  </a:lnTo>
                  <a:lnTo>
                    <a:pt x="812" y="26"/>
                  </a:lnTo>
                  <a:lnTo>
                    <a:pt x="808" y="26"/>
                  </a:lnTo>
                  <a:lnTo>
                    <a:pt x="805" y="26"/>
                  </a:lnTo>
                  <a:lnTo>
                    <a:pt x="797" y="26"/>
                  </a:lnTo>
                  <a:lnTo>
                    <a:pt x="793" y="26"/>
                  </a:lnTo>
                  <a:lnTo>
                    <a:pt x="789" y="26"/>
                  </a:lnTo>
                  <a:lnTo>
                    <a:pt x="793" y="26"/>
                  </a:lnTo>
                  <a:lnTo>
                    <a:pt x="797" y="26"/>
                  </a:lnTo>
                  <a:lnTo>
                    <a:pt x="801" y="26"/>
                  </a:lnTo>
                  <a:lnTo>
                    <a:pt x="805" y="22"/>
                  </a:lnTo>
                  <a:lnTo>
                    <a:pt x="808" y="22"/>
                  </a:lnTo>
                  <a:lnTo>
                    <a:pt x="812" y="22"/>
                  </a:lnTo>
                  <a:lnTo>
                    <a:pt x="808" y="22"/>
                  </a:lnTo>
                  <a:lnTo>
                    <a:pt x="805" y="22"/>
                  </a:lnTo>
                  <a:lnTo>
                    <a:pt x="801" y="22"/>
                  </a:lnTo>
                  <a:lnTo>
                    <a:pt x="797" y="22"/>
                  </a:lnTo>
                  <a:lnTo>
                    <a:pt x="793" y="22"/>
                  </a:lnTo>
                  <a:lnTo>
                    <a:pt x="789" y="22"/>
                  </a:lnTo>
                  <a:lnTo>
                    <a:pt x="789" y="26"/>
                  </a:lnTo>
                  <a:lnTo>
                    <a:pt x="786" y="26"/>
                  </a:lnTo>
                  <a:lnTo>
                    <a:pt x="782" y="26"/>
                  </a:lnTo>
                  <a:lnTo>
                    <a:pt x="782" y="22"/>
                  </a:lnTo>
                  <a:lnTo>
                    <a:pt x="778" y="22"/>
                  </a:lnTo>
                  <a:lnTo>
                    <a:pt x="774" y="22"/>
                  </a:lnTo>
                  <a:lnTo>
                    <a:pt x="778" y="22"/>
                  </a:lnTo>
                  <a:lnTo>
                    <a:pt x="782" y="22"/>
                  </a:lnTo>
                  <a:lnTo>
                    <a:pt x="786" y="22"/>
                  </a:lnTo>
                  <a:lnTo>
                    <a:pt x="789" y="22"/>
                  </a:lnTo>
                  <a:lnTo>
                    <a:pt x="786" y="22"/>
                  </a:lnTo>
                  <a:lnTo>
                    <a:pt x="789" y="19"/>
                  </a:lnTo>
                  <a:lnTo>
                    <a:pt x="793" y="19"/>
                  </a:lnTo>
                  <a:lnTo>
                    <a:pt x="797" y="19"/>
                  </a:lnTo>
                  <a:lnTo>
                    <a:pt x="801" y="19"/>
                  </a:lnTo>
                  <a:lnTo>
                    <a:pt x="805" y="19"/>
                  </a:lnTo>
                  <a:lnTo>
                    <a:pt x="808" y="19"/>
                  </a:lnTo>
                  <a:lnTo>
                    <a:pt x="812" y="22"/>
                  </a:lnTo>
                  <a:lnTo>
                    <a:pt x="816" y="22"/>
                  </a:lnTo>
                  <a:lnTo>
                    <a:pt x="816" y="19"/>
                  </a:lnTo>
                  <a:lnTo>
                    <a:pt x="812" y="19"/>
                  </a:lnTo>
                  <a:lnTo>
                    <a:pt x="816" y="19"/>
                  </a:lnTo>
                  <a:lnTo>
                    <a:pt x="820" y="19"/>
                  </a:lnTo>
                  <a:lnTo>
                    <a:pt x="823" y="19"/>
                  </a:lnTo>
                  <a:lnTo>
                    <a:pt x="827" y="19"/>
                  </a:lnTo>
                  <a:lnTo>
                    <a:pt x="827" y="15"/>
                  </a:lnTo>
                  <a:lnTo>
                    <a:pt x="831" y="15"/>
                  </a:lnTo>
                  <a:lnTo>
                    <a:pt x="835" y="15"/>
                  </a:lnTo>
                  <a:lnTo>
                    <a:pt x="838" y="15"/>
                  </a:lnTo>
                  <a:lnTo>
                    <a:pt x="842" y="15"/>
                  </a:lnTo>
                  <a:lnTo>
                    <a:pt x="846" y="15"/>
                  </a:lnTo>
                  <a:lnTo>
                    <a:pt x="846" y="19"/>
                  </a:lnTo>
                  <a:lnTo>
                    <a:pt x="850" y="19"/>
                  </a:lnTo>
                  <a:lnTo>
                    <a:pt x="846" y="19"/>
                  </a:lnTo>
                  <a:lnTo>
                    <a:pt x="850" y="19"/>
                  </a:lnTo>
                  <a:lnTo>
                    <a:pt x="853" y="19"/>
                  </a:lnTo>
                  <a:lnTo>
                    <a:pt x="857" y="19"/>
                  </a:lnTo>
                  <a:lnTo>
                    <a:pt x="853" y="19"/>
                  </a:lnTo>
                  <a:lnTo>
                    <a:pt x="850" y="19"/>
                  </a:lnTo>
                  <a:lnTo>
                    <a:pt x="853" y="19"/>
                  </a:lnTo>
                  <a:lnTo>
                    <a:pt x="857" y="19"/>
                  </a:lnTo>
                  <a:lnTo>
                    <a:pt x="861" y="19"/>
                  </a:lnTo>
                  <a:lnTo>
                    <a:pt x="865" y="19"/>
                  </a:lnTo>
                  <a:lnTo>
                    <a:pt x="868" y="19"/>
                  </a:lnTo>
                  <a:lnTo>
                    <a:pt x="872" y="19"/>
                  </a:lnTo>
                  <a:lnTo>
                    <a:pt x="876" y="19"/>
                  </a:lnTo>
                  <a:lnTo>
                    <a:pt x="872" y="19"/>
                  </a:lnTo>
                  <a:lnTo>
                    <a:pt x="880" y="19"/>
                  </a:lnTo>
                  <a:lnTo>
                    <a:pt x="883" y="19"/>
                  </a:lnTo>
                  <a:lnTo>
                    <a:pt x="887" y="19"/>
                  </a:lnTo>
                  <a:lnTo>
                    <a:pt x="883" y="19"/>
                  </a:lnTo>
                  <a:lnTo>
                    <a:pt x="887" y="19"/>
                  </a:lnTo>
                  <a:lnTo>
                    <a:pt x="883" y="19"/>
                  </a:lnTo>
                  <a:lnTo>
                    <a:pt x="880" y="19"/>
                  </a:lnTo>
                  <a:lnTo>
                    <a:pt x="876" y="19"/>
                  </a:lnTo>
                  <a:lnTo>
                    <a:pt x="872" y="19"/>
                  </a:lnTo>
                  <a:lnTo>
                    <a:pt x="868" y="15"/>
                  </a:lnTo>
                  <a:lnTo>
                    <a:pt x="865" y="15"/>
                  </a:lnTo>
                  <a:lnTo>
                    <a:pt x="861" y="15"/>
                  </a:lnTo>
                  <a:lnTo>
                    <a:pt x="857" y="15"/>
                  </a:lnTo>
                  <a:lnTo>
                    <a:pt x="853" y="15"/>
                  </a:lnTo>
                  <a:lnTo>
                    <a:pt x="857" y="15"/>
                  </a:lnTo>
                  <a:lnTo>
                    <a:pt x="861" y="15"/>
                  </a:lnTo>
                  <a:lnTo>
                    <a:pt x="865" y="15"/>
                  </a:lnTo>
                  <a:lnTo>
                    <a:pt x="868" y="15"/>
                  </a:lnTo>
                  <a:lnTo>
                    <a:pt x="872" y="15"/>
                  </a:lnTo>
                  <a:lnTo>
                    <a:pt x="876" y="15"/>
                  </a:lnTo>
                  <a:lnTo>
                    <a:pt x="876" y="11"/>
                  </a:lnTo>
                  <a:lnTo>
                    <a:pt x="872" y="11"/>
                  </a:lnTo>
                  <a:lnTo>
                    <a:pt x="868" y="11"/>
                  </a:lnTo>
                  <a:lnTo>
                    <a:pt x="872" y="11"/>
                  </a:lnTo>
                  <a:lnTo>
                    <a:pt x="876" y="11"/>
                  </a:lnTo>
                  <a:lnTo>
                    <a:pt x="880" y="11"/>
                  </a:lnTo>
                  <a:lnTo>
                    <a:pt x="883" y="11"/>
                  </a:lnTo>
                  <a:lnTo>
                    <a:pt x="887" y="11"/>
                  </a:lnTo>
                  <a:lnTo>
                    <a:pt x="883" y="11"/>
                  </a:lnTo>
                  <a:lnTo>
                    <a:pt x="887" y="11"/>
                  </a:lnTo>
                  <a:lnTo>
                    <a:pt x="891" y="11"/>
                  </a:lnTo>
                  <a:lnTo>
                    <a:pt x="895" y="11"/>
                  </a:lnTo>
                  <a:lnTo>
                    <a:pt x="898" y="11"/>
                  </a:lnTo>
                  <a:lnTo>
                    <a:pt x="902" y="11"/>
                  </a:lnTo>
                  <a:lnTo>
                    <a:pt x="906" y="11"/>
                  </a:lnTo>
                  <a:lnTo>
                    <a:pt x="910" y="15"/>
                  </a:lnTo>
                  <a:lnTo>
                    <a:pt x="914" y="15"/>
                  </a:lnTo>
                  <a:lnTo>
                    <a:pt x="914" y="19"/>
                  </a:lnTo>
                  <a:lnTo>
                    <a:pt x="914" y="15"/>
                  </a:lnTo>
                  <a:lnTo>
                    <a:pt x="917" y="15"/>
                  </a:lnTo>
                  <a:lnTo>
                    <a:pt x="921" y="15"/>
                  </a:lnTo>
                  <a:lnTo>
                    <a:pt x="925" y="15"/>
                  </a:lnTo>
                  <a:lnTo>
                    <a:pt x="929" y="19"/>
                  </a:lnTo>
                  <a:lnTo>
                    <a:pt x="932" y="19"/>
                  </a:lnTo>
                  <a:lnTo>
                    <a:pt x="932" y="15"/>
                  </a:lnTo>
                  <a:lnTo>
                    <a:pt x="929" y="15"/>
                  </a:lnTo>
                  <a:lnTo>
                    <a:pt x="925" y="15"/>
                  </a:lnTo>
                  <a:lnTo>
                    <a:pt x="921" y="15"/>
                  </a:lnTo>
                  <a:lnTo>
                    <a:pt x="917" y="15"/>
                  </a:lnTo>
                  <a:lnTo>
                    <a:pt x="914" y="15"/>
                  </a:lnTo>
                  <a:lnTo>
                    <a:pt x="917" y="15"/>
                  </a:lnTo>
                  <a:lnTo>
                    <a:pt x="921" y="15"/>
                  </a:lnTo>
                  <a:lnTo>
                    <a:pt x="925" y="15"/>
                  </a:lnTo>
                  <a:lnTo>
                    <a:pt x="929" y="15"/>
                  </a:lnTo>
                  <a:lnTo>
                    <a:pt x="932" y="15"/>
                  </a:lnTo>
                  <a:lnTo>
                    <a:pt x="936" y="15"/>
                  </a:lnTo>
                  <a:lnTo>
                    <a:pt x="940" y="15"/>
                  </a:lnTo>
                  <a:lnTo>
                    <a:pt x="944" y="15"/>
                  </a:lnTo>
                  <a:lnTo>
                    <a:pt x="944" y="19"/>
                  </a:lnTo>
                  <a:lnTo>
                    <a:pt x="947" y="19"/>
                  </a:lnTo>
                  <a:lnTo>
                    <a:pt x="951" y="19"/>
                  </a:lnTo>
                  <a:lnTo>
                    <a:pt x="955" y="19"/>
                  </a:lnTo>
                  <a:lnTo>
                    <a:pt x="959" y="19"/>
                  </a:lnTo>
                  <a:lnTo>
                    <a:pt x="962" y="19"/>
                  </a:lnTo>
                  <a:lnTo>
                    <a:pt x="966" y="19"/>
                  </a:lnTo>
                  <a:lnTo>
                    <a:pt x="970" y="19"/>
                  </a:lnTo>
                  <a:lnTo>
                    <a:pt x="970" y="22"/>
                  </a:lnTo>
                  <a:lnTo>
                    <a:pt x="974" y="22"/>
                  </a:lnTo>
                  <a:close/>
                  <a:moveTo>
                    <a:pt x="365" y="188"/>
                  </a:moveTo>
                  <a:lnTo>
                    <a:pt x="369" y="188"/>
                  </a:lnTo>
                  <a:lnTo>
                    <a:pt x="372" y="188"/>
                  </a:lnTo>
                  <a:lnTo>
                    <a:pt x="376" y="188"/>
                  </a:lnTo>
                  <a:lnTo>
                    <a:pt x="380" y="188"/>
                  </a:lnTo>
                  <a:lnTo>
                    <a:pt x="384" y="188"/>
                  </a:lnTo>
                  <a:lnTo>
                    <a:pt x="387" y="184"/>
                  </a:lnTo>
                  <a:lnTo>
                    <a:pt x="391" y="184"/>
                  </a:lnTo>
                  <a:lnTo>
                    <a:pt x="395" y="184"/>
                  </a:lnTo>
                  <a:lnTo>
                    <a:pt x="399" y="184"/>
                  </a:lnTo>
                  <a:lnTo>
                    <a:pt x="395" y="184"/>
                  </a:lnTo>
                  <a:lnTo>
                    <a:pt x="399" y="184"/>
                  </a:lnTo>
                  <a:lnTo>
                    <a:pt x="402" y="184"/>
                  </a:lnTo>
                  <a:lnTo>
                    <a:pt x="406" y="184"/>
                  </a:lnTo>
                  <a:lnTo>
                    <a:pt x="410" y="184"/>
                  </a:lnTo>
                  <a:lnTo>
                    <a:pt x="406" y="184"/>
                  </a:lnTo>
                  <a:lnTo>
                    <a:pt x="402" y="184"/>
                  </a:lnTo>
                  <a:lnTo>
                    <a:pt x="402" y="180"/>
                  </a:lnTo>
                  <a:lnTo>
                    <a:pt x="399" y="180"/>
                  </a:lnTo>
                  <a:lnTo>
                    <a:pt x="399" y="184"/>
                  </a:lnTo>
                  <a:lnTo>
                    <a:pt x="395" y="184"/>
                  </a:lnTo>
                  <a:lnTo>
                    <a:pt x="391" y="184"/>
                  </a:lnTo>
                  <a:lnTo>
                    <a:pt x="387" y="184"/>
                  </a:lnTo>
                  <a:lnTo>
                    <a:pt x="384" y="184"/>
                  </a:lnTo>
                  <a:lnTo>
                    <a:pt x="380" y="184"/>
                  </a:lnTo>
                  <a:lnTo>
                    <a:pt x="376" y="184"/>
                  </a:lnTo>
                  <a:lnTo>
                    <a:pt x="372" y="184"/>
                  </a:lnTo>
                  <a:lnTo>
                    <a:pt x="369" y="184"/>
                  </a:lnTo>
                  <a:lnTo>
                    <a:pt x="372" y="184"/>
                  </a:lnTo>
                  <a:lnTo>
                    <a:pt x="369" y="184"/>
                  </a:lnTo>
                  <a:lnTo>
                    <a:pt x="365" y="184"/>
                  </a:lnTo>
                  <a:lnTo>
                    <a:pt x="361" y="184"/>
                  </a:lnTo>
                  <a:lnTo>
                    <a:pt x="357" y="184"/>
                  </a:lnTo>
                  <a:lnTo>
                    <a:pt x="361" y="184"/>
                  </a:lnTo>
                  <a:lnTo>
                    <a:pt x="365" y="184"/>
                  </a:lnTo>
                  <a:lnTo>
                    <a:pt x="365" y="180"/>
                  </a:lnTo>
                  <a:lnTo>
                    <a:pt x="369" y="180"/>
                  </a:lnTo>
                  <a:lnTo>
                    <a:pt x="365" y="180"/>
                  </a:lnTo>
                  <a:lnTo>
                    <a:pt x="369" y="180"/>
                  </a:lnTo>
                  <a:lnTo>
                    <a:pt x="365" y="180"/>
                  </a:lnTo>
                  <a:lnTo>
                    <a:pt x="361" y="180"/>
                  </a:lnTo>
                  <a:lnTo>
                    <a:pt x="357" y="180"/>
                  </a:lnTo>
                  <a:lnTo>
                    <a:pt x="354" y="180"/>
                  </a:lnTo>
                  <a:lnTo>
                    <a:pt x="350" y="180"/>
                  </a:lnTo>
                  <a:lnTo>
                    <a:pt x="346" y="180"/>
                  </a:lnTo>
                  <a:lnTo>
                    <a:pt x="346" y="176"/>
                  </a:lnTo>
                  <a:lnTo>
                    <a:pt x="350" y="176"/>
                  </a:lnTo>
                  <a:lnTo>
                    <a:pt x="350" y="173"/>
                  </a:lnTo>
                  <a:lnTo>
                    <a:pt x="354" y="173"/>
                  </a:lnTo>
                  <a:lnTo>
                    <a:pt x="357" y="173"/>
                  </a:lnTo>
                  <a:lnTo>
                    <a:pt x="361" y="173"/>
                  </a:lnTo>
                  <a:lnTo>
                    <a:pt x="361" y="169"/>
                  </a:lnTo>
                  <a:lnTo>
                    <a:pt x="357" y="169"/>
                  </a:lnTo>
                  <a:lnTo>
                    <a:pt x="354" y="169"/>
                  </a:lnTo>
                  <a:lnTo>
                    <a:pt x="357" y="169"/>
                  </a:lnTo>
                  <a:lnTo>
                    <a:pt x="361" y="165"/>
                  </a:lnTo>
                  <a:lnTo>
                    <a:pt x="365" y="165"/>
                  </a:lnTo>
                  <a:lnTo>
                    <a:pt x="369" y="161"/>
                  </a:lnTo>
                  <a:lnTo>
                    <a:pt x="372" y="161"/>
                  </a:lnTo>
                  <a:lnTo>
                    <a:pt x="376" y="161"/>
                  </a:lnTo>
                  <a:lnTo>
                    <a:pt x="380" y="161"/>
                  </a:lnTo>
                  <a:lnTo>
                    <a:pt x="384" y="161"/>
                  </a:lnTo>
                  <a:lnTo>
                    <a:pt x="384" y="158"/>
                  </a:lnTo>
                  <a:lnTo>
                    <a:pt x="387" y="158"/>
                  </a:lnTo>
                  <a:lnTo>
                    <a:pt x="391" y="158"/>
                  </a:lnTo>
                  <a:lnTo>
                    <a:pt x="399" y="158"/>
                  </a:lnTo>
                  <a:lnTo>
                    <a:pt x="402" y="158"/>
                  </a:lnTo>
                  <a:lnTo>
                    <a:pt x="402" y="154"/>
                  </a:lnTo>
                  <a:lnTo>
                    <a:pt x="406" y="154"/>
                  </a:lnTo>
                  <a:lnTo>
                    <a:pt x="410" y="154"/>
                  </a:lnTo>
                  <a:lnTo>
                    <a:pt x="414" y="154"/>
                  </a:lnTo>
                  <a:lnTo>
                    <a:pt x="417" y="154"/>
                  </a:lnTo>
                  <a:lnTo>
                    <a:pt x="421" y="154"/>
                  </a:lnTo>
                  <a:lnTo>
                    <a:pt x="425" y="154"/>
                  </a:lnTo>
                  <a:lnTo>
                    <a:pt x="425" y="158"/>
                  </a:lnTo>
                  <a:lnTo>
                    <a:pt x="429" y="158"/>
                  </a:lnTo>
                  <a:lnTo>
                    <a:pt x="425" y="158"/>
                  </a:lnTo>
                  <a:lnTo>
                    <a:pt x="425" y="161"/>
                  </a:lnTo>
                  <a:lnTo>
                    <a:pt x="429" y="161"/>
                  </a:lnTo>
                  <a:lnTo>
                    <a:pt x="425" y="161"/>
                  </a:lnTo>
                  <a:lnTo>
                    <a:pt x="421" y="165"/>
                  </a:lnTo>
                  <a:lnTo>
                    <a:pt x="417" y="165"/>
                  </a:lnTo>
                  <a:lnTo>
                    <a:pt x="421" y="165"/>
                  </a:lnTo>
                  <a:lnTo>
                    <a:pt x="425" y="165"/>
                  </a:lnTo>
                  <a:lnTo>
                    <a:pt x="429" y="165"/>
                  </a:lnTo>
                  <a:lnTo>
                    <a:pt x="433" y="165"/>
                  </a:lnTo>
                  <a:lnTo>
                    <a:pt x="436" y="165"/>
                  </a:lnTo>
                  <a:lnTo>
                    <a:pt x="433" y="165"/>
                  </a:lnTo>
                  <a:lnTo>
                    <a:pt x="436" y="165"/>
                  </a:lnTo>
                  <a:lnTo>
                    <a:pt x="433" y="161"/>
                  </a:lnTo>
                  <a:lnTo>
                    <a:pt x="436" y="161"/>
                  </a:lnTo>
                  <a:lnTo>
                    <a:pt x="440" y="161"/>
                  </a:lnTo>
                  <a:lnTo>
                    <a:pt x="440" y="158"/>
                  </a:lnTo>
                  <a:lnTo>
                    <a:pt x="444" y="158"/>
                  </a:lnTo>
                  <a:lnTo>
                    <a:pt x="448" y="161"/>
                  </a:lnTo>
                  <a:lnTo>
                    <a:pt x="451" y="161"/>
                  </a:lnTo>
                  <a:lnTo>
                    <a:pt x="455" y="161"/>
                  </a:lnTo>
                  <a:lnTo>
                    <a:pt x="459" y="161"/>
                  </a:lnTo>
                  <a:lnTo>
                    <a:pt x="463" y="161"/>
                  </a:lnTo>
                  <a:lnTo>
                    <a:pt x="466" y="161"/>
                  </a:lnTo>
                  <a:lnTo>
                    <a:pt x="470" y="165"/>
                  </a:lnTo>
                  <a:lnTo>
                    <a:pt x="466" y="169"/>
                  </a:lnTo>
                  <a:lnTo>
                    <a:pt x="463" y="169"/>
                  </a:lnTo>
                  <a:lnTo>
                    <a:pt x="459" y="169"/>
                  </a:lnTo>
                  <a:lnTo>
                    <a:pt x="463" y="169"/>
                  </a:lnTo>
                  <a:lnTo>
                    <a:pt x="466" y="169"/>
                  </a:lnTo>
                  <a:lnTo>
                    <a:pt x="463" y="169"/>
                  </a:lnTo>
                  <a:lnTo>
                    <a:pt x="466" y="169"/>
                  </a:lnTo>
                  <a:lnTo>
                    <a:pt x="470" y="169"/>
                  </a:lnTo>
                  <a:lnTo>
                    <a:pt x="474" y="169"/>
                  </a:lnTo>
                  <a:lnTo>
                    <a:pt x="478" y="169"/>
                  </a:lnTo>
                  <a:lnTo>
                    <a:pt x="478" y="165"/>
                  </a:lnTo>
                  <a:lnTo>
                    <a:pt x="481" y="165"/>
                  </a:lnTo>
                  <a:lnTo>
                    <a:pt x="481" y="169"/>
                  </a:lnTo>
                  <a:lnTo>
                    <a:pt x="485" y="169"/>
                  </a:lnTo>
                  <a:lnTo>
                    <a:pt x="481" y="169"/>
                  </a:lnTo>
                  <a:lnTo>
                    <a:pt x="485" y="165"/>
                  </a:lnTo>
                  <a:lnTo>
                    <a:pt x="489" y="169"/>
                  </a:lnTo>
                  <a:lnTo>
                    <a:pt x="493" y="169"/>
                  </a:lnTo>
                  <a:lnTo>
                    <a:pt x="489" y="169"/>
                  </a:lnTo>
                  <a:lnTo>
                    <a:pt x="485" y="165"/>
                  </a:lnTo>
                  <a:lnTo>
                    <a:pt x="489" y="165"/>
                  </a:lnTo>
                  <a:lnTo>
                    <a:pt x="493" y="169"/>
                  </a:lnTo>
                  <a:lnTo>
                    <a:pt x="489" y="165"/>
                  </a:lnTo>
                  <a:lnTo>
                    <a:pt x="485" y="165"/>
                  </a:lnTo>
                  <a:lnTo>
                    <a:pt x="489" y="165"/>
                  </a:lnTo>
                  <a:lnTo>
                    <a:pt x="493" y="165"/>
                  </a:lnTo>
                  <a:lnTo>
                    <a:pt x="489" y="165"/>
                  </a:lnTo>
                  <a:lnTo>
                    <a:pt x="489" y="161"/>
                  </a:lnTo>
                  <a:lnTo>
                    <a:pt x="485" y="161"/>
                  </a:lnTo>
                  <a:lnTo>
                    <a:pt x="481" y="161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1" y="158"/>
                  </a:lnTo>
                  <a:lnTo>
                    <a:pt x="485" y="158"/>
                  </a:lnTo>
                  <a:lnTo>
                    <a:pt x="489" y="158"/>
                  </a:lnTo>
                  <a:lnTo>
                    <a:pt x="489" y="161"/>
                  </a:lnTo>
                  <a:lnTo>
                    <a:pt x="493" y="161"/>
                  </a:lnTo>
                  <a:lnTo>
                    <a:pt x="496" y="161"/>
                  </a:lnTo>
                  <a:lnTo>
                    <a:pt x="493" y="161"/>
                  </a:lnTo>
                  <a:lnTo>
                    <a:pt x="496" y="161"/>
                  </a:lnTo>
                  <a:lnTo>
                    <a:pt x="500" y="161"/>
                  </a:lnTo>
                  <a:lnTo>
                    <a:pt x="504" y="165"/>
                  </a:lnTo>
                  <a:lnTo>
                    <a:pt x="508" y="165"/>
                  </a:lnTo>
                  <a:lnTo>
                    <a:pt x="511" y="165"/>
                  </a:lnTo>
                  <a:lnTo>
                    <a:pt x="511" y="169"/>
                  </a:lnTo>
                  <a:lnTo>
                    <a:pt x="511" y="173"/>
                  </a:lnTo>
                  <a:lnTo>
                    <a:pt x="515" y="173"/>
                  </a:lnTo>
                  <a:lnTo>
                    <a:pt x="515" y="176"/>
                  </a:lnTo>
                  <a:lnTo>
                    <a:pt x="519" y="176"/>
                  </a:lnTo>
                  <a:lnTo>
                    <a:pt x="515" y="176"/>
                  </a:lnTo>
                  <a:lnTo>
                    <a:pt x="519" y="180"/>
                  </a:lnTo>
                  <a:lnTo>
                    <a:pt x="523" y="180"/>
                  </a:lnTo>
                  <a:lnTo>
                    <a:pt x="526" y="180"/>
                  </a:lnTo>
                  <a:lnTo>
                    <a:pt x="523" y="180"/>
                  </a:lnTo>
                  <a:lnTo>
                    <a:pt x="526" y="180"/>
                  </a:lnTo>
                  <a:lnTo>
                    <a:pt x="530" y="180"/>
                  </a:lnTo>
                  <a:lnTo>
                    <a:pt x="530" y="176"/>
                  </a:lnTo>
                  <a:lnTo>
                    <a:pt x="534" y="176"/>
                  </a:lnTo>
                  <a:lnTo>
                    <a:pt x="530" y="176"/>
                  </a:lnTo>
                  <a:lnTo>
                    <a:pt x="526" y="176"/>
                  </a:lnTo>
                  <a:lnTo>
                    <a:pt x="526" y="173"/>
                  </a:lnTo>
                  <a:lnTo>
                    <a:pt x="523" y="173"/>
                  </a:lnTo>
                  <a:lnTo>
                    <a:pt x="526" y="173"/>
                  </a:lnTo>
                  <a:lnTo>
                    <a:pt x="523" y="169"/>
                  </a:lnTo>
                  <a:lnTo>
                    <a:pt x="523" y="165"/>
                  </a:lnTo>
                  <a:lnTo>
                    <a:pt x="519" y="165"/>
                  </a:lnTo>
                  <a:lnTo>
                    <a:pt x="519" y="161"/>
                  </a:lnTo>
                  <a:lnTo>
                    <a:pt x="519" y="158"/>
                  </a:lnTo>
                  <a:lnTo>
                    <a:pt x="515" y="158"/>
                  </a:lnTo>
                  <a:lnTo>
                    <a:pt x="519" y="158"/>
                  </a:lnTo>
                  <a:lnTo>
                    <a:pt x="523" y="158"/>
                  </a:lnTo>
                  <a:lnTo>
                    <a:pt x="523" y="154"/>
                  </a:lnTo>
                  <a:lnTo>
                    <a:pt x="519" y="154"/>
                  </a:lnTo>
                  <a:lnTo>
                    <a:pt x="523" y="154"/>
                  </a:lnTo>
                  <a:lnTo>
                    <a:pt x="526" y="154"/>
                  </a:lnTo>
                  <a:lnTo>
                    <a:pt x="530" y="154"/>
                  </a:lnTo>
                  <a:lnTo>
                    <a:pt x="534" y="158"/>
                  </a:lnTo>
                  <a:lnTo>
                    <a:pt x="538" y="158"/>
                  </a:lnTo>
                  <a:lnTo>
                    <a:pt x="534" y="154"/>
                  </a:lnTo>
                  <a:lnTo>
                    <a:pt x="538" y="154"/>
                  </a:lnTo>
                  <a:lnTo>
                    <a:pt x="541" y="154"/>
                  </a:lnTo>
                  <a:lnTo>
                    <a:pt x="541" y="158"/>
                  </a:lnTo>
                  <a:lnTo>
                    <a:pt x="545" y="158"/>
                  </a:lnTo>
                  <a:lnTo>
                    <a:pt x="549" y="158"/>
                  </a:lnTo>
                  <a:lnTo>
                    <a:pt x="553" y="158"/>
                  </a:lnTo>
                  <a:lnTo>
                    <a:pt x="557" y="158"/>
                  </a:lnTo>
                  <a:lnTo>
                    <a:pt x="557" y="161"/>
                  </a:lnTo>
                  <a:lnTo>
                    <a:pt x="560" y="161"/>
                  </a:lnTo>
                  <a:lnTo>
                    <a:pt x="564" y="165"/>
                  </a:lnTo>
                  <a:lnTo>
                    <a:pt x="560" y="165"/>
                  </a:lnTo>
                  <a:lnTo>
                    <a:pt x="560" y="161"/>
                  </a:lnTo>
                  <a:lnTo>
                    <a:pt x="560" y="165"/>
                  </a:lnTo>
                  <a:lnTo>
                    <a:pt x="564" y="165"/>
                  </a:lnTo>
                  <a:lnTo>
                    <a:pt x="564" y="169"/>
                  </a:lnTo>
                  <a:lnTo>
                    <a:pt x="568" y="169"/>
                  </a:lnTo>
                  <a:lnTo>
                    <a:pt x="568" y="173"/>
                  </a:lnTo>
                  <a:lnTo>
                    <a:pt x="572" y="176"/>
                  </a:lnTo>
                  <a:lnTo>
                    <a:pt x="575" y="176"/>
                  </a:lnTo>
                  <a:lnTo>
                    <a:pt x="575" y="180"/>
                  </a:lnTo>
                  <a:lnTo>
                    <a:pt x="579" y="180"/>
                  </a:lnTo>
                  <a:lnTo>
                    <a:pt x="579" y="184"/>
                  </a:lnTo>
                  <a:lnTo>
                    <a:pt x="575" y="184"/>
                  </a:lnTo>
                  <a:lnTo>
                    <a:pt x="575" y="188"/>
                  </a:lnTo>
                  <a:lnTo>
                    <a:pt x="575" y="191"/>
                  </a:lnTo>
                  <a:lnTo>
                    <a:pt x="579" y="191"/>
                  </a:lnTo>
                  <a:lnTo>
                    <a:pt x="583" y="191"/>
                  </a:lnTo>
                  <a:lnTo>
                    <a:pt x="583" y="195"/>
                  </a:lnTo>
                  <a:lnTo>
                    <a:pt x="587" y="195"/>
                  </a:lnTo>
                  <a:lnTo>
                    <a:pt x="590" y="195"/>
                  </a:lnTo>
                  <a:lnTo>
                    <a:pt x="590" y="199"/>
                  </a:lnTo>
                  <a:lnTo>
                    <a:pt x="594" y="199"/>
                  </a:lnTo>
                  <a:lnTo>
                    <a:pt x="594" y="195"/>
                  </a:lnTo>
                  <a:lnTo>
                    <a:pt x="594" y="199"/>
                  </a:lnTo>
                  <a:lnTo>
                    <a:pt x="598" y="199"/>
                  </a:lnTo>
                  <a:lnTo>
                    <a:pt x="602" y="199"/>
                  </a:lnTo>
                  <a:lnTo>
                    <a:pt x="598" y="199"/>
                  </a:lnTo>
                  <a:lnTo>
                    <a:pt x="598" y="195"/>
                  </a:lnTo>
                  <a:lnTo>
                    <a:pt x="602" y="195"/>
                  </a:lnTo>
                  <a:lnTo>
                    <a:pt x="602" y="199"/>
                  </a:lnTo>
                  <a:lnTo>
                    <a:pt x="605" y="199"/>
                  </a:lnTo>
                  <a:lnTo>
                    <a:pt x="609" y="199"/>
                  </a:lnTo>
                  <a:lnTo>
                    <a:pt x="613" y="199"/>
                  </a:lnTo>
                  <a:lnTo>
                    <a:pt x="613" y="203"/>
                  </a:lnTo>
                  <a:lnTo>
                    <a:pt x="617" y="203"/>
                  </a:lnTo>
                  <a:lnTo>
                    <a:pt x="620" y="203"/>
                  </a:lnTo>
                  <a:lnTo>
                    <a:pt x="624" y="206"/>
                  </a:lnTo>
                  <a:lnTo>
                    <a:pt x="624" y="203"/>
                  </a:lnTo>
                  <a:lnTo>
                    <a:pt x="628" y="203"/>
                  </a:lnTo>
                  <a:lnTo>
                    <a:pt x="632" y="203"/>
                  </a:lnTo>
                  <a:lnTo>
                    <a:pt x="632" y="206"/>
                  </a:lnTo>
                  <a:lnTo>
                    <a:pt x="632" y="210"/>
                  </a:lnTo>
                  <a:lnTo>
                    <a:pt x="628" y="210"/>
                  </a:lnTo>
                  <a:lnTo>
                    <a:pt x="624" y="210"/>
                  </a:lnTo>
                  <a:lnTo>
                    <a:pt x="624" y="206"/>
                  </a:lnTo>
                  <a:lnTo>
                    <a:pt x="624" y="210"/>
                  </a:lnTo>
                  <a:lnTo>
                    <a:pt x="620" y="210"/>
                  </a:lnTo>
                  <a:lnTo>
                    <a:pt x="617" y="210"/>
                  </a:lnTo>
                  <a:lnTo>
                    <a:pt x="613" y="210"/>
                  </a:lnTo>
                  <a:lnTo>
                    <a:pt x="613" y="206"/>
                  </a:lnTo>
                  <a:lnTo>
                    <a:pt x="609" y="210"/>
                  </a:lnTo>
                  <a:lnTo>
                    <a:pt x="605" y="210"/>
                  </a:lnTo>
                  <a:lnTo>
                    <a:pt x="609" y="210"/>
                  </a:lnTo>
                  <a:lnTo>
                    <a:pt x="609" y="214"/>
                  </a:lnTo>
                  <a:lnTo>
                    <a:pt x="605" y="214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8" y="210"/>
                  </a:lnTo>
                  <a:lnTo>
                    <a:pt x="594" y="210"/>
                  </a:lnTo>
                  <a:lnTo>
                    <a:pt x="590" y="210"/>
                  </a:lnTo>
                  <a:lnTo>
                    <a:pt x="590" y="214"/>
                  </a:lnTo>
                  <a:lnTo>
                    <a:pt x="594" y="214"/>
                  </a:lnTo>
                  <a:lnTo>
                    <a:pt x="598" y="214"/>
                  </a:lnTo>
                  <a:lnTo>
                    <a:pt x="602" y="214"/>
                  </a:lnTo>
                  <a:lnTo>
                    <a:pt x="598" y="218"/>
                  </a:lnTo>
                  <a:lnTo>
                    <a:pt x="598" y="222"/>
                  </a:lnTo>
                  <a:lnTo>
                    <a:pt x="598" y="218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4"/>
                  </a:lnTo>
                  <a:lnTo>
                    <a:pt x="613" y="214"/>
                  </a:lnTo>
                  <a:lnTo>
                    <a:pt x="617" y="214"/>
                  </a:lnTo>
                  <a:lnTo>
                    <a:pt x="617" y="218"/>
                  </a:lnTo>
                  <a:lnTo>
                    <a:pt x="613" y="218"/>
                  </a:lnTo>
                  <a:lnTo>
                    <a:pt x="617" y="218"/>
                  </a:lnTo>
                  <a:lnTo>
                    <a:pt x="620" y="218"/>
                  </a:lnTo>
                  <a:lnTo>
                    <a:pt x="617" y="222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5"/>
                  </a:lnTo>
                  <a:lnTo>
                    <a:pt x="605" y="225"/>
                  </a:lnTo>
                  <a:lnTo>
                    <a:pt x="602" y="225"/>
                  </a:lnTo>
                  <a:lnTo>
                    <a:pt x="598" y="225"/>
                  </a:lnTo>
                  <a:lnTo>
                    <a:pt x="594" y="225"/>
                  </a:lnTo>
                  <a:lnTo>
                    <a:pt x="590" y="225"/>
                  </a:lnTo>
                  <a:lnTo>
                    <a:pt x="587" y="225"/>
                  </a:lnTo>
                  <a:lnTo>
                    <a:pt x="583" y="225"/>
                  </a:lnTo>
                  <a:lnTo>
                    <a:pt x="579" y="225"/>
                  </a:lnTo>
                  <a:lnTo>
                    <a:pt x="579" y="222"/>
                  </a:lnTo>
                  <a:lnTo>
                    <a:pt x="575" y="222"/>
                  </a:lnTo>
                  <a:lnTo>
                    <a:pt x="575" y="225"/>
                  </a:lnTo>
                  <a:lnTo>
                    <a:pt x="572" y="225"/>
                  </a:lnTo>
                  <a:lnTo>
                    <a:pt x="568" y="225"/>
                  </a:lnTo>
                  <a:lnTo>
                    <a:pt x="564" y="225"/>
                  </a:lnTo>
                  <a:lnTo>
                    <a:pt x="564" y="222"/>
                  </a:lnTo>
                  <a:lnTo>
                    <a:pt x="568" y="222"/>
                  </a:lnTo>
                  <a:lnTo>
                    <a:pt x="564" y="222"/>
                  </a:lnTo>
                  <a:lnTo>
                    <a:pt x="560" y="222"/>
                  </a:lnTo>
                  <a:lnTo>
                    <a:pt x="560" y="218"/>
                  </a:lnTo>
                  <a:lnTo>
                    <a:pt x="557" y="218"/>
                  </a:lnTo>
                  <a:lnTo>
                    <a:pt x="553" y="218"/>
                  </a:lnTo>
                  <a:lnTo>
                    <a:pt x="553" y="222"/>
                  </a:lnTo>
                  <a:lnTo>
                    <a:pt x="549" y="222"/>
                  </a:lnTo>
                  <a:lnTo>
                    <a:pt x="549" y="218"/>
                  </a:lnTo>
                  <a:lnTo>
                    <a:pt x="545" y="218"/>
                  </a:lnTo>
                  <a:lnTo>
                    <a:pt x="549" y="218"/>
                  </a:lnTo>
                  <a:lnTo>
                    <a:pt x="545" y="214"/>
                  </a:lnTo>
                  <a:lnTo>
                    <a:pt x="541" y="214"/>
                  </a:lnTo>
                  <a:lnTo>
                    <a:pt x="538" y="218"/>
                  </a:lnTo>
                  <a:lnTo>
                    <a:pt x="534" y="222"/>
                  </a:lnTo>
                  <a:lnTo>
                    <a:pt x="530" y="222"/>
                  </a:lnTo>
                  <a:lnTo>
                    <a:pt x="526" y="222"/>
                  </a:lnTo>
                  <a:lnTo>
                    <a:pt x="523" y="222"/>
                  </a:lnTo>
                  <a:lnTo>
                    <a:pt x="519" y="222"/>
                  </a:lnTo>
                  <a:lnTo>
                    <a:pt x="515" y="222"/>
                  </a:lnTo>
                  <a:lnTo>
                    <a:pt x="511" y="222"/>
                  </a:lnTo>
                  <a:lnTo>
                    <a:pt x="511" y="225"/>
                  </a:lnTo>
                  <a:lnTo>
                    <a:pt x="508" y="225"/>
                  </a:lnTo>
                  <a:lnTo>
                    <a:pt x="504" y="225"/>
                  </a:lnTo>
                  <a:lnTo>
                    <a:pt x="500" y="225"/>
                  </a:lnTo>
                  <a:lnTo>
                    <a:pt x="496" y="229"/>
                  </a:lnTo>
                  <a:lnTo>
                    <a:pt x="493" y="229"/>
                  </a:lnTo>
                  <a:lnTo>
                    <a:pt x="489" y="229"/>
                  </a:lnTo>
                  <a:lnTo>
                    <a:pt x="485" y="229"/>
                  </a:lnTo>
                  <a:lnTo>
                    <a:pt x="481" y="229"/>
                  </a:lnTo>
                  <a:lnTo>
                    <a:pt x="478" y="229"/>
                  </a:lnTo>
                  <a:lnTo>
                    <a:pt x="474" y="229"/>
                  </a:lnTo>
                  <a:lnTo>
                    <a:pt x="478" y="229"/>
                  </a:lnTo>
                  <a:lnTo>
                    <a:pt x="474" y="229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59" y="229"/>
                  </a:lnTo>
                  <a:lnTo>
                    <a:pt x="455" y="229"/>
                  </a:lnTo>
                  <a:lnTo>
                    <a:pt x="451" y="229"/>
                  </a:lnTo>
                  <a:lnTo>
                    <a:pt x="448" y="229"/>
                  </a:lnTo>
                  <a:lnTo>
                    <a:pt x="444" y="229"/>
                  </a:lnTo>
                  <a:lnTo>
                    <a:pt x="440" y="229"/>
                  </a:lnTo>
                  <a:lnTo>
                    <a:pt x="436" y="229"/>
                  </a:lnTo>
                  <a:lnTo>
                    <a:pt x="440" y="229"/>
                  </a:lnTo>
                  <a:lnTo>
                    <a:pt x="436" y="229"/>
                  </a:lnTo>
                  <a:lnTo>
                    <a:pt x="433" y="225"/>
                  </a:lnTo>
                  <a:lnTo>
                    <a:pt x="433" y="222"/>
                  </a:lnTo>
                  <a:lnTo>
                    <a:pt x="433" y="218"/>
                  </a:lnTo>
                  <a:lnTo>
                    <a:pt x="436" y="218"/>
                  </a:lnTo>
                  <a:lnTo>
                    <a:pt x="433" y="218"/>
                  </a:lnTo>
                  <a:lnTo>
                    <a:pt x="429" y="218"/>
                  </a:lnTo>
                  <a:lnTo>
                    <a:pt x="421" y="218"/>
                  </a:lnTo>
                  <a:lnTo>
                    <a:pt x="417" y="218"/>
                  </a:lnTo>
                  <a:lnTo>
                    <a:pt x="414" y="218"/>
                  </a:lnTo>
                  <a:lnTo>
                    <a:pt x="410" y="218"/>
                  </a:lnTo>
                  <a:lnTo>
                    <a:pt x="406" y="218"/>
                  </a:lnTo>
                  <a:lnTo>
                    <a:pt x="402" y="218"/>
                  </a:lnTo>
                  <a:lnTo>
                    <a:pt x="399" y="218"/>
                  </a:lnTo>
                  <a:lnTo>
                    <a:pt x="395" y="218"/>
                  </a:lnTo>
                  <a:lnTo>
                    <a:pt x="391" y="218"/>
                  </a:lnTo>
                  <a:lnTo>
                    <a:pt x="387" y="214"/>
                  </a:lnTo>
                  <a:lnTo>
                    <a:pt x="384" y="214"/>
                  </a:lnTo>
                  <a:lnTo>
                    <a:pt x="387" y="214"/>
                  </a:lnTo>
                  <a:lnTo>
                    <a:pt x="384" y="214"/>
                  </a:lnTo>
                  <a:lnTo>
                    <a:pt x="380" y="214"/>
                  </a:lnTo>
                  <a:lnTo>
                    <a:pt x="384" y="214"/>
                  </a:lnTo>
                  <a:lnTo>
                    <a:pt x="384" y="210"/>
                  </a:lnTo>
                  <a:lnTo>
                    <a:pt x="380" y="210"/>
                  </a:lnTo>
                  <a:lnTo>
                    <a:pt x="376" y="210"/>
                  </a:lnTo>
                  <a:lnTo>
                    <a:pt x="372" y="206"/>
                  </a:lnTo>
                  <a:lnTo>
                    <a:pt x="376" y="206"/>
                  </a:lnTo>
                  <a:lnTo>
                    <a:pt x="380" y="206"/>
                  </a:lnTo>
                  <a:lnTo>
                    <a:pt x="380" y="203"/>
                  </a:lnTo>
                  <a:lnTo>
                    <a:pt x="387" y="203"/>
                  </a:lnTo>
                  <a:lnTo>
                    <a:pt x="391" y="203"/>
                  </a:lnTo>
                  <a:lnTo>
                    <a:pt x="395" y="203"/>
                  </a:lnTo>
                  <a:lnTo>
                    <a:pt x="399" y="203"/>
                  </a:lnTo>
                  <a:lnTo>
                    <a:pt x="402" y="203"/>
                  </a:lnTo>
                  <a:lnTo>
                    <a:pt x="406" y="203"/>
                  </a:lnTo>
                  <a:lnTo>
                    <a:pt x="410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21" y="203"/>
                  </a:lnTo>
                  <a:lnTo>
                    <a:pt x="425" y="203"/>
                  </a:lnTo>
                  <a:lnTo>
                    <a:pt x="429" y="203"/>
                  </a:lnTo>
                  <a:lnTo>
                    <a:pt x="433" y="203"/>
                  </a:lnTo>
                  <a:lnTo>
                    <a:pt x="436" y="203"/>
                  </a:lnTo>
                  <a:lnTo>
                    <a:pt x="440" y="203"/>
                  </a:lnTo>
                  <a:lnTo>
                    <a:pt x="448" y="203"/>
                  </a:lnTo>
                  <a:lnTo>
                    <a:pt x="451" y="203"/>
                  </a:lnTo>
                  <a:lnTo>
                    <a:pt x="448" y="203"/>
                  </a:lnTo>
                  <a:lnTo>
                    <a:pt x="451" y="203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66" y="203"/>
                  </a:lnTo>
                  <a:lnTo>
                    <a:pt x="463" y="199"/>
                  </a:lnTo>
                  <a:lnTo>
                    <a:pt x="463" y="203"/>
                  </a:lnTo>
                  <a:lnTo>
                    <a:pt x="459" y="199"/>
                  </a:lnTo>
                  <a:lnTo>
                    <a:pt x="455" y="199"/>
                  </a:lnTo>
                  <a:lnTo>
                    <a:pt x="451" y="199"/>
                  </a:lnTo>
                  <a:lnTo>
                    <a:pt x="448" y="199"/>
                  </a:lnTo>
                  <a:lnTo>
                    <a:pt x="444" y="199"/>
                  </a:lnTo>
                  <a:lnTo>
                    <a:pt x="440" y="195"/>
                  </a:lnTo>
                  <a:lnTo>
                    <a:pt x="436" y="195"/>
                  </a:lnTo>
                  <a:lnTo>
                    <a:pt x="433" y="195"/>
                  </a:lnTo>
                  <a:lnTo>
                    <a:pt x="429" y="195"/>
                  </a:lnTo>
                  <a:lnTo>
                    <a:pt x="425" y="195"/>
                  </a:lnTo>
                  <a:lnTo>
                    <a:pt x="421" y="195"/>
                  </a:lnTo>
                  <a:lnTo>
                    <a:pt x="417" y="195"/>
                  </a:lnTo>
                  <a:lnTo>
                    <a:pt x="410" y="195"/>
                  </a:lnTo>
                  <a:lnTo>
                    <a:pt x="406" y="195"/>
                  </a:lnTo>
                  <a:lnTo>
                    <a:pt x="399" y="195"/>
                  </a:lnTo>
                  <a:lnTo>
                    <a:pt x="395" y="195"/>
                  </a:lnTo>
                  <a:lnTo>
                    <a:pt x="395" y="199"/>
                  </a:lnTo>
                  <a:lnTo>
                    <a:pt x="391" y="195"/>
                  </a:lnTo>
                  <a:lnTo>
                    <a:pt x="387" y="195"/>
                  </a:lnTo>
                  <a:lnTo>
                    <a:pt x="384" y="195"/>
                  </a:lnTo>
                  <a:lnTo>
                    <a:pt x="380" y="195"/>
                  </a:lnTo>
                  <a:lnTo>
                    <a:pt x="372" y="195"/>
                  </a:lnTo>
                  <a:lnTo>
                    <a:pt x="369" y="195"/>
                  </a:lnTo>
                  <a:lnTo>
                    <a:pt x="365" y="195"/>
                  </a:lnTo>
                  <a:lnTo>
                    <a:pt x="361" y="195"/>
                  </a:lnTo>
                  <a:lnTo>
                    <a:pt x="361" y="191"/>
                  </a:lnTo>
                  <a:lnTo>
                    <a:pt x="357" y="191"/>
                  </a:lnTo>
                  <a:lnTo>
                    <a:pt x="361" y="191"/>
                  </a:lnTo>
                  <a:lnTo>
                    <a:pt x="365" y="188"/>
                  </a:lnTo>
                  <a:close/>
                  <a:moveTo>
                    <a:pt x="1289" y="560"/>
                  </a:moveTo>
                  <a:lnTo>
                    <a:pt x="1286" y="560"/>
                  </a:lnTo>
                  <a:lnTo>
                    <a:pt x="1286" y="556"/>
                  </a:lnTo>
                  <a:lnTo>
                    <a:pt x="1286" y="552"/>
                  </a:lnTo>
                  <a:lnTo>
                    <a:pt x="1289" y="552"/>
                  </a:lnTo>
                  <a:lnTo>
                    <a:pt x="1293" y="552"/>
                  </a:lnTo>
                  <a:lnTo>
                    <a:pt x="1293" y="549"/>
                  </a:lnTo>
                  <a:lnTo>
                    <a:pt x="1297" y="549"/>
                  </a:lnTo>
                  <a:lnTo>
                    <a:pt x="1297" y="545"/>
                  </a:lnTo>
                  <a:lnTo>
                    <a:pt x="1301" y="545"/>
                  </a:lnTo>
                  <a:lnTo>
                    <a:pt x="1297" y="545"/>
                  </a:lnTo>
                  <a:lnTo>
                    <a:pt x="1301" y="545"/>
                  </a:lnTo>
                  <a:lnTo>
                    <a:pt x="1297" y="545"/>
                  </a:lnTo>
                  <a:lnTo>
                    <a:pt x="1293" y="545"/>
                  </a:lnTo>
                  <a:lnTo>
                    <a:pt x="1289" y="545"/>
                  </a:lnTo>
                  <a:lnTo>
                    <a:pt x="1289" y="541"/>
                  </a:lnTo>
                  <a:lnTo>
                    <a:pt x="1293" y="541"/>
                  </a:lnTo>
                  <a:lnTo>
                    <a:pt x="1297" y="541"/>
                  </a:lnTo>
                  <a:lnTo>
                    <a:pt x="1293" y="541"/>
                  </a:lnTo>
                  <a:lnTo>
                    <a:pt x="1293" y="545"/>
                  </a:lnTo>
                  <a:lnTo>
                    <a:pt x="1297" y="545"/>
                  </a:lnTo>
                  <a:lnTo>
                    <a:pt x="1297" y="541"/>
                  </a:lnTo>
                  <a:lnTo>
                    <a:pt x="1301" y="537"/>
                  </a:lnTo>
                  <a:lnTo>
                    <a:pt x="1301" y="534"/>
                  </a:lnTo>
                  <a:lnTo>
                    <a:pt x="1301" y="537"/>
                  </a:lnTo>
                  <a:lnTo>
                    <a:pt x="1304" y="537"/>
                  </a:lnTo>
                  <a:lnTo>
                    <a:pt x="1308" y="537"/>
                  </a:lnTo>
                  <a:lnTo>
                    <a:pt x="1304" y="537"/>
                  </a:lnTo>
                  <a:lnTo>
                    <a:pt x="1304" y="534"/>
                  </a:lnTo>
                  <a:lnTo>
                    <a:pt x="1308" y="534"/>
                  </a:lnTo>
                  <a:lnTo>
                    <a:pt x="1304" y="534"/>
                  </a:lnTo>
                  <a:lnTo>
                    <a:pt x="1308" y="534"/>
                  </a:lnTo>
                  <a:lnTo>
                    <a:pt x="1304" y="534"/>
                  </a:lnTo>
                  <a:lnTo>
                    <a:pt x="1304" y="530"/>
                  </a:lnTo>
                  <a:lnTo>
                    <a:pt x="1308" y="530"/>
                  </a:lnTo>
                  <a:lnTo>
                    <a:pt x="1312" y="530"/>
                  </a:lnTo>
                  <a:lnTo>
                    <a:pt x="1308" y="530"/>
                  </a:lnTo>
                  <a:lnTo>
                    <a:pt x="1308" y="526"/>
                  </a:lnTo>
                  <a:lnTo>
                    <a:pt x="1312" y="522"/>
                  </a:lnTo>
                  <a:lnTo>
                    <a:pt x="1312" y="519"/>
                  </a:lnTo>
                  <a:lnTo>
                    <a:pt x="1316" y="515"/>
                  </a:lnTo>
                  <a:lnTo>
                    <a:pt x="1316" y="511"/>
                  </a:lnTo>
                  <a:lnTo>
                    <a:pt x="1319" y="511"/>
                  </a:lnTo>
                  <a:lnTo>
                    <a:pt x="1316" y="511"/>
                  </a:lnTo>
                  <a:lnTo>
                    <a:pt x="1319" y="511"/>
                  </a:lnTo>
                  <a:lnTo>
                    <a:pt x="1323" y="507"/>
                  </a:lnTo>
                  <a:lnTo>
                    <a:pt x="1323" y="503"/>
                  </a:lnTo>
                  <a:lnTo>
                    <a:pt x="1327" y="503"/>
                  </a:lnTo>
                  <a:lnTo>
                    <a:pt x="1327" y="500"/>
                  </a:lnTo>
                  <a:lnTo>
                    <a:pt x="1331" y="500"/>
                  </a:lnTo>
                  <a:lnTo>
                    <a:pt x="1334" y="500"/>
                  </a:lnTo>
                  <a:lnTo>
                    <a:pt x="1338" y="496"/>
                  </a:lnTo>
                  <a:lnTo>
                    <a:pt x="1342" y="496"/>
                  </a:lnTo>
                  <a:lnTo>
                    <a:pt x="1346" y="496"/>
                  </a:lnTo>
                  <a:lnTo>
                    <a:pt x="1342" y="496"/>
                  </a:lnTo>
                  <a:lnTo>
                    <a:pt x="1346" y="496"/>
                  </a:lnTo>
                  <a:lnTo>
                    <a:pt x="1349" y="496"/>
                  </a:lnTo>
                  <a:lnTo>
                    <a:pt x="1346" y="500"/>
                  </a:lnTo>
                  <a:lnTo>
                    <a:pt x="1342" y="500"/>
                  </a:lnTo>
                  <a:lnTo>
                    <a:pt x="1338" y="500"/>
                  </a:lnTo>
                  <a:lnTo>
                    <a:pt x="1338" y="503"/>
                  </a:lnTo>
                  <a:lnTo>
                    <a:pt x="1342" y="503"/>
                  </a:lnTo>
                  <a:lnTo>
                    <a:pt x="1342" y="507"/>
                  </a:lnTo>
                  <a:lnTo>
                    <a:pt x="1338" y="507"/>
                  </a:lnTo>
                  <a:lnTo>
                    <a:pt x="1338" y="511"/>
                  </a:lnTo>
                  <a:lnTo>
                    <a:pt x="1338" y="507"/>
                  </a:lnTo>
                  <a:lnTo>
                    <a:pt x="1334" y="507"/>
                  </a:lnTo>
                  <a:lnTo>
                    <a:pt x="1338" y="511"/>
                  </a:lnTo>
                  <a:lnTo>
                    <a:pt x="1334" y="511"/>
                  </a:lnTo>
                  <a:lnTo>
                    <a:pt x="1334" y="515"/>
                  </a:lnTo>
                  <a:lnTo>
                    <a:pt x="1331" y="515"/>
                  </a:lnTo>
                  <a:lnTo>
                    <a:pt x="1331" y="519"/>
                  </a:lnTo>
                  <a:lnTo>
                    <a:pt x="1327" y="522"/>
                  </a:lnTo>
                  <a:lnTo>
                    <a:pt x="1327" y="526"/>
                  </a:lnTo>
                  <a:lnTo>
                    <a:pt x="1323" y="526"/>
                  </a:lnTo>
                  <a:lnTo>
                    <a:pt x="1327" y="526"/>
                  </a:lnTo>
                  <a:lnTo>
                    <a:pt x="1327" y="530"/>
                  </a:lnTo>
                  <a:lnTo>
                    <a:pt x="1327" y="526"/>
                  </a:lnTo>
                  <a:lnTo>
                    <a:pt x="1331" y="522"/>
                  </a:lnTo>
                  <a:lnTo>
                    <a:pt x="1334" y="522"/>
                  </a:lnTo>
                  <a:lnTo>
                    <a:pt x="1334" y="519"/>
                  </a:lnTo>
                  <a:lnTo>
                    <a:pt x="1338" y="519"/>
                  </a:lnTo>
                  <a:lnTo>
                    <a:pt x="1338" y="522"/>
                  </a:lnTo>
                  <a:lnTo>
                    <a:pt x="1342" y="522"/>
                  </a:lnTo>
                  <a:lnTo>
                    <a:pt x="1346" y="522"/>
                  </a:lnTo>
                  <a:lnTo>
                    <a:pt x="1342" y="526"/>
                  </a:lnTo>
                  <a:lnTo>
                    <a:pt x="1338" y="526"/>
                  </a:lnTo>
                  <a:lnTo>
                    <a:pt x="1342" y="526"/>
                  </a:lnTo>
                  <a:lnTo>
                    <a:pt x="1338" y="530"/>
                  </a:lnTo>
                  <a:lnTo>
                    <a:pt x="1342" y="530"/>
                  </a:lnTo>
                  <a:lnTo>
                    <a:pt x="1346" y="530"/>
                  </a:lnTo>
                  <a:lnTo>
                    <a:pt x="1349" y="530"/>
                  </a:lnTo>
                  <a:lnTo>
                    <a:pt x="1349" y="534"/>
                  </a:lnTo>
                  <a:lnTo>
                    <a:pt x="1349" y="530"/>
                  </a:lnTo>
                  <a:lnTo>
                    <a:pt x="1353" y="530"/>
                  </a:lnTo>
                  <a:lnTo>
                    <a:pt x="1349" y="534"/>
                  </a:lnTo>
                  <a:lnTo>
                    <a:pt x="1349" y="537"/>
                  </a:lnTo>
                  <a:lnTo>
                    <a:pt x="1349" y="534"/>
                  </a:lnTo>
                  <a:lnTo>
                    <a:pt x="1353" y="534"/>
                  </a:lnTo>
                  <a:lnTo>
                    <a:pt x="1353" y="530"/>
                  </a:lnTo>
                  <a:lnTo>
                    <a:pt x="1353" y="534"/>
                  </a:lnTo>
                  <a:lnTo>
                    <a:pt x="1357" y="534"/>
                  </a:lnTo>
                  <a:lnTo>
                    <a:pt x="1361" y="530"/>
                  </a:lnTo>
                  <a:lnTo>
                    <a:pt x="1364" y="530"/>
                  </a:lnTo>
                  <a:lnTo>
                    <a:pt x="1364" y="534"/>
                  </a:lnTo>
                  <a:lnTo>
                    <a:pt x="1364" y="530"/>
                  </a:lnTo>
                  <a:lnTo>
                    <a:pt x="1368" y="530"/>
                  </a:lnTo>
                  <a:lnTo>
                    <a:pt x="1372" y="530"/>
                  </a:lnTo>
                  <a:lnTo>
                    <a:pt x="1376" y="530"/>
                  </a:lnTo>
                  <a:lnTo>
                    <a:pt x="1379" y="534"/>
                  </a:lnTo>
                  <a:lnTo>
                    <a:pt x="1376" y="537"/>
                  </a:lnTo>
                  <a:lnTo>
                    <a:pt x="1372" y="537"/>
                  </a:lnTo>
                  <a:lnTo>
                    <a:pt x="1376" y="537"/>
                  </a:lnTo>
                  <a:lnTo>
                    <a:pt x="1372" y="537"/>
                  </a:lnTo>
                  <a:lnTo>
                    <a:pt x="1368" y="541"/>
                  </a:lnTo>
                  <a:lnTo>
                    <a:pt x="1372" y="541"/>
                  </a:lnTo>
                  <a:lnTo>
                    <a:pt x="1376" y="541"/>
                  </a:lnTo>
                  <a:lnTo>
                    <a:pt x="1372" y="541"/>
                  </a:lnTo>
                  <a:lnTo>
                    <a:pt x="1372" y="545"/>
                  </a:lnTo>
                  <a:lnTo>
                    <a:pt x="1376" y="545"/>
                  </a:lnTo>
                  <a:lnTo>
                    <a:pt x="1379" y="545"/>
                  </a:lnTo>
                  <a:lnTo>
                    <a:pt x="1379" y="541"/>
                  </a:lnTo>
                  <a:lnTo>
                    <a:pt x="1379" y="545"/>
                  </a:lnTo>
                  <a:lnTo>
                    <a:pt x="1383" y="545"/>
                  </a:lnTo>
                  <a:lnTo>
                    <a:pt x="1383" y="541"/>
                  </a:lnTo>
                  <a:lnTo>
                    <a:pt x="1387" y="541"/>
                  </a:lnTo>
                  <a:lnTo>
                    <a:pt x="1387" y="545"/>
                  </a:lnTo>
                  <a:lnTo>
                    <a:pt x="1383" y="545"/>
                  </a:lnTo>
                  <a:lnTo>
                    <a:pt x="1383" y="549"/>
                  </a:lnTo>
                  <a:lnTo>
                    <a:pt x="1383" y="545"/>
                  </a:lnTo>
                  <a:lnTo>
                    <a:pt x="1379" y="549"/>
                  </a:lnTo>
                  <a:lnTo>
                    <a:pt x="1376" y="549"/>
                  </a:lnTo>
                  <a:lnTo>
                    <a:pt x="1372" y="549"/>
                  </a:lnTo>
                  <a:lnTo>
                    <a:pt x="1372" y="552"/>
                  </a:lnTo>
                  <a:lnTo>
                    <a:pt x="1376" y="552"/>
                  </a:lnTo>
                  <a:lnTo>
                    <a:pt x="1372" y="552"/>
                  </a:lnTo>
                  <a:lnTo>
                    <a:pt x="1376" y="552"/>
                  </a:lnTo>
                  <a:lnTo>
                    <a:pt x="1376" y="556"/>
                  </a:lnTo>
                  <a:lnTo>
                    <a:pt x="1372" y="556"/>
                  </a:lnTo>
                  <a:lnTo>
                    <a:pt x="1376" y="560"/>
                  </a:lnTo>
                  <a:lnTo>
                    <a:pt x="1379" y="556"/>
                  </a:lnTo>
                  <a:lnTo>
                    <a:pt x="1379" y="552"/>
                  </a:lnTo>
                  <a:lnTo>
                    <a:pt x="1383" y="552"/>
                  </a:lnTo>
                  <a:lnTo>
                    <a:pt x="1387" y="552"/>
                  </a:lnTo>
                  <a:lnTo>
                    <a:pt x="1387" y="549"/>
                  </a:lnTo>
                  <a:lnTo>
                    <a:pt x="1387" y="552"/>
                  </a:lnTo>
                  <a:lnTo>
                    <a:pt x="1383" y="552"/>
                  </a:lnTo>
                  <a:lnTo>
                    <a:pt x="1383" y="556"/>
                  </a:lnTo>
                  <a:lnTo>
                    <a:pt x="1383" y="560"/>
                  </a:lnTo>
                  <a:lnTo>
                    <a:pt x="1387" y="560"/>
                  </a:lnTo>
                  <a:lnTo>
                    <a:pt x="1387" y="556"/>
                  </a:lnTo>
                  <a:lnTo>
                    <a:pt x="1391" y="556"/>
                  </a:lnTo>
                  <a:lnTo>
                    <a:pt x="1391" y="560"/>
                  </a:lnTo>
                  <a:lnTo>
                    <a:pt x="1391" y="564"/>
                  </a:lnTo>
                  <a:lnTo>
                    <a:pt x="1387" y="564"/>
                  </a:lnTo>
                  <a:lnTo>
                    <a:pt x="1387" y="567"/>
                  </a:lnTo>
                  <a:lnTo>
                    <a:pt x="1387" y="571"/>
                  </a:lnTo>
                  <a:lnTo>
                    <a:pt x="1383" y="575"/>
                  </a:lnTo>
                  <a:lnTo>
                    <a:pt x="1379" y="571"/>
                  </a:lnTo>
                  <a:lnTo>
                    <a:pt x="1379" y="575"/>
                  </a:lnTo>
                  <a:lnTo>
                    <a:pt x="1376" y="575"/>
                  </a:lnTo>
                  <a:lnTo>
                    <a:pt x="1376" y="571"/>
                  </a:lnTo>
                  <a:lnTo>
                    <a:pt x="1376" y="567"/>
                  </a:lnTo>
                  <a:lnTo>
                    <a:pt x="1372" y="567"/>
                  </a:lnTo>
                  <a:lnTo>
                    <a:pt x="1372" y="571"/>
                  </a:lnTo>
                  <a:lnTo>
                    <a:pt x="1368" y="571"/>
                  </a:lnTo>
                  <a:lnTo>
                    <a:pt x="1368" y="567"/>
                  </a:lnTo>
                  <a:lnTo>
                    <a:pt x="1372" y="564"/>
                  </a:lnTo>
                  <a:lnTo>
                    <a:pt x="1372" y="560"/>
                  </a:lnTo>
                  <a:lnTo>
                    <a:pt x="1372" y="556"/>
                  </a:lnTo>
                  <a:lnTo>
                    <a:pt x="1368" y="556"/>
                  </a:lnTo>
                  <a:lnTo>
                    <a:pt x="1364" y="556"/>
                  </a:lnTo>
                  <a:lnTo>
                    <a:pt x="1364" y="560"/>
                  </a:lnTo>
                  <a:lnTo>
                    <a:pt x="1364" y="564"/>
                  </a:lnTo>
                  <a:lnTo>
                    <a:pt x="1361" y="564"/>
                  </a:lnTo>
                  <a:lnTo>
                    <a:pt x="1361" y="560"/>
                  </a:lnTo>
                  <a:lnTo>
                    <a:pt x="1364" y="560"/>
                  </a:lnTo>
                  <a:lnTo>
                    <a:pt x="1361" y="560"/>
                  </a:lnTo>
                  <a:lnTo>
                    <a:pt x="1361" y="564"/>
                  </a:lnTo>
                  <a:lnTo>
                    <a:pt x="1357" y="564"/>
                  </a:lnTo>
                  <a:lnTo>
                    <a:pt x="1357" y="560"/>
                  </a:lnTo>
                  <a:lnTo>
                    <a:pt x="1357" y="564"/>
                  </a:lnTo>
                  <a:lnTo>
                    <a:pt x="1353" y="564"/>
                  </a:lnTo>
                  <a:lnTo>
                    <a:pt x="1353" y="567"/>
                  </a:lnTo>
                  <a:lnTo>
                    <a:pt x="1349" y="571"/>
                  </a:lnTo>
                  <a:lnTo>
                    <a:pt x="1346" y="571"/>
                  </a:lnTo>
                  <a:lnTo>
                    <a:pt x="1342" y="571"/>
                  </a:lnTo>
                  <a:lnTo>
                    <a:pt x="1338" y="571"/>
                  </a:lnTo>
                  <a:lnTo>
                    <a:pt x="1338" y="567"/>
                  </a:lnTo>
                  <a:lnTo>
                    <a:pt x="1342" y="567"/>
                  </a:lnTo>
                  <a:lnTo>
                    <a:pt x="1346" y="567"/>
                  </a:lnTo>
                  <a:lnTo>
                    <a:pt x="1349" y="564"/>
                  </a:lnTo>
                  <a:lnTo>
                    <a:pt x="1353" y="560"/>
                  </a:lnTo>
                  <a:lnTo>
                    <a:pt x="1357" y="560"/>
                  </a:lnTo>
                  <a:lnTo>
                    <a:pt x="1353" y="560"/>
                  </a:lnTo>
                  <a:lnTo>
                    <a:pt x="1353" y="556"/>
                  </a:lnTo>
                  <a:lnTo>
                    <a:pt x="1357" y="556"/>
                  </a:lnTo>
                  <a:lnTo>
                    <a:pt x="1353" y="556"/>
                  </a:lnTo>
                  <a:lnTo>
                    <a:pt x="1353" y="560"/>
                  </a:lnTo>
                  <a:lnTo>
                    <a:pt x="1349" y="556"/>
                  </a:lnTo>
                  <a:lnTo>
                    <a:pt x="1346" y="560"/>
                  </a:lnTo>
                  <a:lnTo>
                    <a:pt x="1349" y="560"/>
                  </a:lnTo>
                  <a:lnTo>
                    <a:pt x="1346" y="560"/>
                  </a:lnTo>
                  <a:lnTo>
                    <a:pt x="1346" y="564"/>
                  </a:lnTo>
                  <a:lnTo>
                    <a:pt x="1346" y="560"/>
                  </a:lnTo>
                  <a:lnTo>
                    <a:pt x="1342" y="560"/>
                  </a:lnTo>
                  <a:lnTo>
                    <a:pt x="1338" y="560"/>
                  </a:lnTo>
                  <a:lnTo>
                    <a:pt x="1334" y="560"/>
                  </a:lnTo>
                  <a:lnTo>
                    <a:pt x="1338" y="560"/>
                  </a:lnTo>
                  <a:lnTo>
                    <a:pt x="1342" y="560"/>
                  </a:lnTo>
                  <a:lnTo>
                    <a:pt x="1346" y="556"/>
                  </a:lnTo>
                  <a:lnTo>
                    <a:pt x="1342" y="556"/>
                  </a:lnTo>
                  <a:lnTo>
                    <a:pt x="1342" y="560"/>
                  </a:lnTo>
                  <a:lnTo>
                    <a:pt x="1342" y="556"/>
                  </a:lnTo>
                  <a:lnTo>
                    <a:pt x="1342" y="552"/>
                  </a:lnTo>
                  <a:lnTo>
                    <a:pt x="1342" y="556"/>
                  </a:lnTo>
                  <a:lnTo>
                    <a:pt x="1338" y="556"/>
                  </a:lnTo>
                  <a:lnTo>
                    <a:pt x="1334" y="556"/>
                  </a:lnTo>
                  <a:lnTo>
                    <a:pt x="1334" y="560"/>
                  </a:lnTo>
                  <a:lnTo>
                    <a:pt x="1331" y="560"/>
                  </a:lnTo>
                  <a:lnTo>
                    <a:pt x="1327" y="560"/>
                  </a:lnTo>
                  <a:lnTo>
                    <a:pt x="1323" y="560"/>
                  </a:lnTo>
                  <a:lnTo>
                    <a:pt x="1319" y="560"/>
                  </a:lnTo>
                  <a:lnTo>
                    <a:pt x="1316" y="560"/>
                  </a:lnTo>
                  <a:lnTo>
                    <a:pt x="1312" y="560"/>
                  </a:lnTo>
                  <a:lnTo>
                    <a:pt x="1308" y="556"/>
                  </a:lnTo>
                  <a:lnTo>
                    <a:pt x="1301" y="560"/>
                  </a:lnTo>
                  <a:lnTo>
                    <a:pt x="1297" y="560"/>
                  </a:lnTo>
                  <a:lnTo>
                    <a:pt x="1293" y="560"/>
                  </a:lnTo>
                  <a:lnTo>
                    <a:pt x="1289" y="560"/>
                  </a:lnTo>
                  <a:close/>
                  <a:moveTo>
                    <a:pt x="282" y="188"/>
                  </a:moveTo>
                  <a:lnTo>
                    <a:pt x="278" y="188"/>
                  </a:lnTo>
                  <a:lnTo>
                    <a:pt x="278" y="184"/>
                  </a:lnTo>
                  <a:lnTo>
                    <a:pt x="275" y="184"/>
                  </a:lnTo>
                  <a:lnTo>
                    <a:pt x="271" y="180"/>
                  </a:lnTo>
                  <a:lnTo>
                    <a:pt x="267" y="180"/>
                  </a:lnTo>
                  <a:lnTo>
                    <a:pt x="263" y="180"/>
                  </a:lnTo>
                  <a:lnTo>
                    <a:pt x="260" y="176"/>
                  </a:lnTo>
                  <a:lnTo>
                    <a:pt x="256" y="176"/>
                  </a:lnTo>
                  <a:lnTo>
                    <a:pt x="252" y="176"/>
                  </a:lnTo>
                  <a:lnTo>
                    <a:pt x="248" y="176"/>
                  </a:lnTo>
                  <a:lnTo>
                    <a:pt x="252" y="176"/>
                  </a:lnTo>
                  <a:lnTo>
                    <a:pt x="256" y="176"/>
                  </a:lnTo>
                  <a:lnTo>
                    <a:pt x="252" y="176"/>
                  </a:lnTo>
                  <a:lnTo>
                    <a:pt x="248" y="176"/>
                  </a:lnTo>
                  <a:lnTo>
                    <a:pt x="245" y="176"/>
                  </a:lnTo>
                  <a:lnTo>
                    <a:pt x="241" y="176"/>
                  </a:lnTo>
                  <a:lnTo>
                    <a:pt x="237" y="176"/>
                  </a:lnTo>
                  <a:lnTo>
                    <a:pt x="241" y="176"/>
                  </a:lnTo>
                  <a:lnTo>
                    <a:pt x="241" y="173"/>
                  </a:lnTo>
                  <a:lnTo>
                    <a:pt x="245" y="173"/>
                  </a:lnTo>
                  <a:lnTo>
                    <a:pt x="245" y="169"/>
                  </a:lnTo>
                  <a:lnTo>
                    <a:pt x="248" y="169"/>
                  </a:lnTo>
                  <a:lnTo>
                    <a:pt x="252" y="165"/>
                  </a:lnTo>
                  <a:lnTo>
                    <a:pt x="256" y="165"/>
                  </a:lnTo>
                  <a:lnTo>
                    <a:pt x="256" y="161"/>
                  </a:lnTo>
                  <a:lnTo>
                    <a:pt x="252" y="161"/>
                  </a:lnTo>
                  <a:lnTo>
                    <a:pt x="256" y="161"/>
                  </a:lnTo>
                  <a:lnTo>
                    <a:pt x="260" y="161"/>
                  </a:lnTo>
                  <a:lnTo>
                    <a:pt x="263" y="161"/>
                  </a:lnTo>
                  <a:lnTo>
                    <a:pt x="260" y="158"/>
                  </a:lnTo>
                  <a:lnTo>
                    <a:pt x="256" y="158"/>
                  </a:lnTo>
                  <a:lnTo>
                    <a:pt x="260" y="158"/>
                  </a:lnTo>
                  <a:lnTo>
                    <a:pt x="260" y="154"/>
                  </a:lnTo>
                  <a:lnTo>
                    <a:pt x="263" y="154"/>
                  </a:lnTo>
                  <a:lnTo>
                    <a:pt x="263" y="150"/>
                  </a:lnTo>
                  <a:lnTo>
                    <a:pt x="267" y="150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5" y="146"/>
                  </a:lnTo>
                  <a:lnTo>
                    <a:pt x="271" y="146"/>
                  </a:lnTo>
                  <a:lnTo>
                    <a:pt x="267" y="146"/>
                  </a:lnTo>
                  <a:lnTo>
                    <a:pt x="263" y="143"/>
                  </a:lnTo>
                  <a:lnTo>
                    <a:pt x="260" y="139"/>
                  </a:lnTo>
                  <a:lnTo>
                    <a:pt x="256" y="139"/>
                  </a:lnTo>
                  <a:lnTo>
                    <a:pt x="260" y="139"/>
                  </a:lnTo>
                  <a:lnTo>
                    <a:pt x="263" y="139"/>
                  </a:lnTo>
                  <a:lnTo>
                    <a:pt x="267" y="139"/>
                  </a:lnTo>
                  <a:lnTo>
                    <a:pt x="271" y="139"/>
                  </a:lnTo>
                  <a:lnTo>
                    <a:pt x="275" y="135"/>
                  </a:lnTo>
                  <a:lnTo>
                    <a:pt x="278" y="135"/>
                  </a:lnTo>
                  <a:lnTo>
                    <a:pt x="282" y="135"/>
                  </a:lnTo>
                  <a:lnTo>
                    <a:pt x="286" y="135"/>
                  </a:lnTo>
                  <a:lnTo>
                    <a:pt x="290" y="135"/>
                  </a:lnTo>
                  <a:lnTo>
                    <a:pt x="293" y="135"/>
                  </a:lnTo>
                  <a:lnTo>
                    <a:pt x="297" y="135"/>
                  </a:lnTo>
                  <a:lnTo>
                    <a:pt x="301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12" y="135"/>
                  </a:lnTo>
                  <a:lnTo>
                    <a:pt x="316" y="135"/>
                  </a:lnTo>
                  <a:lnTo>
                    <a:pt x="320" y="139"/>
                  </a:lnTo>
                  <a:lnTo>
                    <a:pt x="324" y="139"/>
                  </a:lnTo>
                  <a:lnTo>
                    <a:pt x="327" y="139"/>
                  </a:lnTo>
                  <a:lnTo>
                    <a:pt x="331" y="139"/>
                  </a:lnTo>
                  <a:lnTo>
                    <a:pt x="335" y="139"/>
                  </a:lnTo>
                  <a:lnTo>
                    <a:pt x="339" y="139"/>
                  </a:lnTo>
                  <a:lnTo>
                    <a:pt x="339" y="143"/>
                  </a:lnTo>
                  <a:lnTo>
                    <a:pt x="335" y="143"/>
                  </a:lnTo>
                  <a:lnTo>
                    <a:pt x="339" y="143"/>
                  </a:lnTo>
                  <a:lnTo>
                    <a:pt x="335" y="143"/>
                  </a:lnTo>
                  <a:lnTo>
                    <a:pt x="339" y="143"/>
                  </a:lnTo>
                  <a:lnTo>
                    <a:pt x="339" y="139"/>
                  </a:lnTo>
                  <a:lnTo>
                    <a:pt x="342" y="139"/>
                  </a:lnTo>
                  <a:lnTo>
                    <a:pt x="346" y="139"/>
                  </a:lnTo>
                  <a:lnTo>
                    <a:pt x="346" y="143"/>
                  </a:lnTo>
                  <a:lnTo>
                    <a:pt x="350" y="143"/>
                  </a:lnTo>
                  <a:lnTo>
                    <a:pt x="350" y="139"/>
                  </a:lnTo>
                  <a:lnTo>
                    <a:pt x="354" y="139"/>
                  </a:lnTo>
                  <a:lnTo>
                    <a:pt x="357" y="139"/>
                  </a:lnTo>
                  <a:lnTo>
                    <a:pt x="361" y="139"/>
                  </a:lnTo>
                  <a:lnTo>
                    <a:pt x="365" y="139"/>
                  </a:lnTo>
                  <a:lnTo>
                    <a:pt x="369" y="139"/>
                  </a:lnTo>
                  <a:lnTo>
                    <a:pt x="372" y="139"/>
                  </a:lnTo>
                  <a:lnTo>
                    <a:pt x="376" y="139"/>
                  </a:lnTo>
                  <a:lnTo>
                    <a:pt x="376" y="143"/>
                  </a:lnTo>
                  <a:lnTo>
                    <a:pt x="384" y="143"/>
                  </a:lnTo>
                  <a:lnTo>
                    <a:pt x="387" y="143"/>
                  </a:lnTo>
                  <a:lnTo>
                    <a:pt x="387" y="146"/>
                  </a:lnTo>
                  <a:lnTo>
                    <a:pt x="391" y="146"/>
                  </a:lnTo>
                  <a:lnTo>
                    <a:pt x="395" y="146"/>
                  </a:lnTo>
                  <a:lnTo>
                    <a:pt x="399" y="146"/>
                  </a:lnTo>
                  <a:lnTo>
                    <a:pt x="399" y="150"/>
                  </a:lnTo>
                  <a:lnTo>
                    <a:pt x="402" y="150"/>
                  </a:lnTo>
                  <a:lnTo>
                    <a:pt x="406" y="150"/>
                  </a:lnTo>
                  <a:lnTo>
                    <a:pt x="402" y="154"/>
                  </a:lnTo>
                  <a:lnTo>
                    <a:pt x="399" y="154"/>
                  </a:lnTo>
                  <a:lnTo>
                    <a:pt x="391" y="154"/>
                  </a:lnTo>
                  <a:lnTo>
                    <a:pt x="387" y="154"/>
                  </a:lnTo>
                  <a:lnTo>
                    <a:pt x="384" y="158"/>
                  </a:lnTo>
                  <a:lnTo>
                    <a:pt x="380" y="158"/>
                  </a:lnTo>
                  <a:lnTo>
                    <a:pt x="376" y="158"/>
                  </a:lnTo>
                  <a:lnTo>
                    <a:pt x="372" y="158"/>
                  </a:lnTo>
                  <a:lnTo>
                    <a:pt x="369" y="161"/>
                  </a:lnTo>
                  <a:lnTo>
                    <a:pt x="365" y="161"/>
                  </a:lnTo>
                  <a:lnTo>
                    <a:pt x="361" y="161"/>
                  </a:lnTo>
                  <a:lnTo>
                    <a:pt x="357" y="161"/>
                  </a:lnTo>
                  <a:lnTo>
                    <a:pt x="354" y="161"/>
                  </a:lnTo>
                  <a:lnTo>
                    <a:pt x="354" y="165"/>
                  </a:lnTo>
                  <a:lnTo>
                    <a:pt x="350" y="165"/>
                  </a:lnTo>
                  <a:lnTo>
                    <a:pt x="346" y="165"/>
                  </a:lnTo>
                  <a:lnTo>
                    <a:pt x="342" y="169"/>
                  </a:lnTo>
                  <a:lnTo>
                    <a:pt x="339" y="169"/>
                  </a:lnTo>
                  <a:lnTo>
                    <a:pt x="339" y="173"/>
                  </a:lnTo>
                  <a:lnTo>
                    <a:pt x="335" y="173"/>
                  </a:lnTo>
                  <a:lnTo>
                    <a:pt x="331" y="173"/>
                  </a:lnTo>
                  <a:lnTo>
                    <a:pt x="331" y="169"/>
                  </a:lnTo>
                  <a:lnTo>
                    <a:pt x="327" y="173"/>
                  </a:lnTo>
                  <a:lnTo>
                    <a:pt x="331" y="173"/>
                  </a:lnTo>
                  <a:lnTo>
                    <a:pt x="327" y="176"/>
                  </a:lnTo>
                  <a:lnTo>
                    <a:pt x="324" y="176"/>
                  </a:lnTo>
                  <a:lnTo>
                    <a:pt x="327" y="176"/>
                  </a:lnTo>
                  <a:lnTo>
                    <a:pt x="327" y="180"/>
                  </a:lnTo>
                  <a:lnTo>
                    <a:pt x="324" y="180"/>
                  </a:lnTo>
                  <a:lnTo>
                    <a:pt x="324" y="184"/>
                  </a:lnTo>
                  <a:lnTo>
                    <a:pt x="320" y="184"/>
                  </a:lnTo>
                  <a:lnTo>
                    <a:pt x="316" y="184"/>
                  </a:lnTo>
                  <a:lnTo>
                    <a:pt x="312" y="184"/>
                  </a:lnTo>
                  <a:lnTo>
                    <a:pt x="308" y="184"/>
                  </a:lnTo>
                  <a:lnTo>
                    <a:pt x="305" y="184"/>
                  </a:lnTo>
                  <a:lnTo>
                    <a:pt x="301" y="184"/>
                  </a:lnTo>
                  <a:lnTo>
                    <a:pt x="301" y="188"/>
                  </a:lnTo>
                  <a:lnTo>
                    <a:pt x="297" y="188"/>
                  </a:lnTo>
                  <a:lnTo>
                    <a:pt x="293" y="188"/>
                  </a:lnTo>
                  <a:lnTo>
                    <a:pt x="290" y="188"/>
                  </a:lnTo>
                  <a:lnTo>
                    <a:pt x="286" y="188"/>
                  </a:lnTo>
                  <a:lnTo>
                    <a:pt x="282" y="188"/>
                  </a:lnTo>
                  <a:close/>
                  <a:moveTo>
                    <a:pt x="778" y="131"/>
                  </a:moveTo>
                  <a:lnTo>
                    <a:pt x="774" y="131"/>
                  </a:lnTo>
                  <a:lnTo>
                    <a:pt x="771" y="131"/>
                  </a:lnTo>
                  <a:lnTo>
                    <a:pt x="774" y="131"/>
                  </a:lnTo>
                  <a:lnTo>
                    <a:pt x="771" y="128"/>
                  </a:lnTo>
                  <a:lnTo>
                    <a:pt x="771" y="124"/>
                  </a:lnTo>
                  <a:lnTo>
                    <a:pt x="767" y="124"/>
                  </a:lnTo>
                  <a:lnTo>
                    <a:pt x="763" y="124"/>
                  </a:lnTo>
                  <a:lnTo>
                    <a:pt x="767" y="124"/>
                  </a:lnTo>
                  <a:lnTo>
                    <a:pt x="767" y="120"/>
                  </a:lnTo>
                  <a:lnTo>
                    <a:pt x="771" y="120"/>
                  </a:lnTo>
                  <a:lnTo>
                    <a:pt x="774" y="120"/>
                  </a:lnTo>
                  <a:lnTo>
                    <a:pt x="774" y="116"/>
                  </a:lnTo>
                  <a:lnTo>
                    <a:pt x="771" y="116"/>
                  </a:lnTo>
                  <a:lnTo>
                    <a:pt x="771" y="112"/>
                  </a:lnTo>
                  <a:lnTo>
                    <a:pt x="767" y="112"/>
                  </a:lnTo>
                  <a:lnTo>
                    <a:pt x="763" y="112"/>
                  </a:lnTo>
                  <a:lnTo>
                    <a:pt x="763" y="109"/>
                  </a:lnTo>
                  <a:lnTo>
                    <a:pt x="759" y="109"/>
                  </a:lnTo>
                  <a:lnTo>
                    <a:pt x="756" y="109"/>
                  </a:lnTo>
                  <a:lnTo>
                    <a:pt x="756" y="105"/>
                  </a:lnTo>
                  <a:lnTo>
                    <a:pt x="752" y="105"/>
                  </a:lnTo>
                  <a:lnTo>
                    <a:pt x="748" y="109"/>
                  </a:lnTo>
                  <a:lnTo>
                    <a:pt x="744" y="109"/>
                  </a:lnTo>
                  <a:lnTo>
                    <a:pt x="741" y="109"/>
                  </a:lnTo>
                  <a:lnTo>
                    <a:pt x="737" y="109"/>
                  </a:lnTo>
                  <a:lnTo>
                    <a:pt x="733" y="109"/>
                  </a:lnTo>
                  <a:lnTo>
                    <a:pt x="729" y="109"/>
                  </a:lnTo>
                  <a:lnTo>
                    <a:pt x="726" y="109"/>
                  </a:lnTo>
                  <a:lnTo>
                    <a:pt x="722" y="109"/>
                  </a:lnTo>
                  <a:lnTo>
                    <a:pt x="718" y="109"/>
                  </a:lnTo>
                  <a:lnTo>
                    <a:pt x="722" y="109"/>
                  </a:lnTo>
                  <a:lnTo>
                    <a:pt x="726" y="109"/>
                  </a:lnTo>
                  <a:lnTo>
                    <a:pt x="726" y="105"/>
                  </a:lnTo>
                  <a:lnTo>
                    <a:pt x="729" y="109"/>
                  </a:lnTo>
                  <a:lnTo>
                    <a:pt x="729" y="105"/>
                  </a:lnTo>
                  <a:lnTo>
                    <a:pt x="726" y="105"/>
                  </a:lnTo>
                  <a:lnTo>
                    <a:pt x="722" y="105"/>
                  </a:lnTo>
                  <a:lnTo>
                    <a:pt x="718" y="105"/>
                  </a:lnTo>
                  <a:lnTo>
                    <a:pt x="714" y="105"/>
                  </a:lnTo>
                  <a:lnTo>
                    <a:pt x="711" y="105"/>
                  </a:lnTo>
                  <a:lnTo>
                    <a:pt x="707" y="105"/>
                  </a:lnTo>
                  <a:lnTo>
                    <a:pt x="711" y="105"/>
                  </a:lnTo>
                  <a:lnTo>
                    <a:pt x="714" y="105"/>
                  </a:lnTo>
                  <a:lnTo>
                    <a:pt x="718" y="101"/>
                  </a:lnTo>
                  <a:lnTo>
                    <a:pt x="714" y="101"/>
                  </a:lnTo>
                  <a:lnTo>
                    <a:pt x="714" y="105"/>
                  </a:lnTo>
                  <a:lnTo>
                    <a:pt x="711" y="105"/>
                  </a:lnTo>
                  <a:lnTo>
                    <a:pt x="707" y="101"/>
                  </a:lnTo>
                  <a:lnTo>
                    <a:pt x="703" y="101"/>
                  </a:lnTo>
                  <a:lnTo>
                    <a:pt x="699" y="101"/>
                  </a:lnTo>
                  <a:lnTo>
                    <a:pt x="696" y="101"/>
                  </a:lnTo>
                  <a:lnTo>
                    <a:pt x="696" y="97"/>
                  </a:lnTo>
                  <a:lnTo>
                    <a:pt x="699" y="101"/>
                  </a:lnTo>
                  <a:lnTo>
                    <a:pt x="703" y="101"/>
                  </a:lnTo>
                  <a:lnTo>
                    <a:pt x="707" y="101"/>
                  </a:lnTo>
                  <a:lnTo>
                    <a:pt x="703" y="101"/>
                  </a:lnTo>
                  <a:lnTo>
                    <a:pt x="703" y="97"/>
                  </a:lnTo>
                  <a:lnTo>
                    <a:pt x="696" y="97"/>
                  </a:lnTo>
                  <a:lnTo>
                    <a:pt x="699" y="97"/>
                  </a:lnTo>
                  <a:lnTo>
                    <a:pt x="696" y="97"/>
                  </a:lnTo>
                  <a:lnTo>
                    <a:pt x="699" y="97"/>
                  </a:lnTo>
                  <a:lnTo>
                    <a:pt x="703" y="97"/>
                  </a:lnTo>
                  <a:lnTo>
                    <a:pt x="707" y="97"/>
                  </a:lnTo>
                  <a:lnTo>
                    <a:pt x="711" y="94"/>
                  </a:lnTo>
                  <a:lnTo>
                    <a:pt x="714" y="94"/>
                  </a:lnTo>
                  <a:lnTo>
                    <a:pt x="718" y="94"/>
                  </a:lnTo>
                  <a:lnTo>
                    <a:pt x="722" y="97"/>
                  </a:lnTo>
                  <a:lnTo>
                    <a:pt x="726" y="97"/>
                  </a:lnTo>
                  <a:lnTo>
                    <a:pt x="729" y="97"/>
                  </a:lnTo>
                  <a:lnTo>
                    <a:pt x="733" y="97"/>
                  </a:lnTo>
                  <a:lnTo>
                    <a:pt x="737" y="97"/>
                  </a:lnTo>
                  <a:lnTo>
                    <a:pt x="741" y="97"/>
                  </a:lnTo>
                  <a:lnTo>
                    <a:pt x="744" y="97"/>
                  </a:lnTo>
                  <a:lnTo>
                    <a:pt x="748" y="97"/>
                  </a:lnTo>
                  <a:lnTo>
                    <a:pt x="752" y="101"/>
                  </a:lnTo>
                  <a:lnTo>
                    <a:pt x="756" y="101"/>
                  </a:lnTo>
                  <a:lnTo>
                    <a:pt x="752" y="105"/>
                  </a:lnTo>
                  <a:lnTo>
                    <a:pt x="748" y="105"/>
                  </a:lnTo>
                  <a:lnTo>
                    <a:pt x="752" y="105"/>
                  </a:lnTo>
                  <a:lnTo>
                    <a:pt x="756" y="101"/>
                  </a:lnTo>
                  <a:lnTo>
                    <a:pt x="759" y="101"/>
                  </a:lnTo>
                  <a:lnTo>
                    <a:pt x="763" y="101"/>
                  </a:lnTo>
                  <a:lnTo>
                    <a:pt x="767" y="101"/>
                  </a:lnTo>
                  <a:lnTo>
                    <a:pt x="771" y="101"/>
                  </a:lnTo>
                  <a:lnTo>
                    <a:pt x="774" y="101"/>
                  </a:lnTo>
                  <a:lnTo>
                    <a:pt x="778" y="101"/>
                  </a:lnTo>
                  <a:lnTo>
                    <a:pt x="782" y="101"/>
                  </a:lnTo>
                  <a:lnTo>
                    <a:pt x="786" y="101"/>
                  </a:lnTo>
                  <a:lnTo>
                    <a:pt x="789" y="101"/>
                  </a:lnTo>
                  <a:lnTo>
                    <a:pt x="793" y="101"/>
                  </a:lnTo>
                  <a:lnTo>
                    <a:pt x="797" y="105"/>
                  </a:lnTo>
                  <a:lnTo>
                    <a:pt x="793" y="105"/>
                  </a:lnTo>
                  <a:lnTo>
                    <a:pt x="789" y="105"/>
                  </a:lnTo>
                  <a:lnTo>
                    <a:pt x="786" y="105"/>
                  </a:lnTo>
                  <a:lnTo>
                    <a:pt x="782" y="105"/>
                  </a:lnTo>
                  <a:lnTo>
                    <a:pt x="778" y="105"/>
                  </a:lnTo>
                  <a:lnTo>
                    <a:pt x="782" y="105"/>
                  </a:lnTo>
                  <a:lnTo>
                    <a:pt x="786" y="105"/>
                  </a:lnTo>
                  <a:lnTo>
                    <a:pt x="789" y="105"/>
                  </a:lnTo>
                  <a:lnTo>
                    <a:pt x="793" y="105"/>
                  </a:lnTo>
                  <a:lnTo>
                    <a:pt x="797" y="105"/>
                  </a:lnTo>
                  <a:lnTo>
                    <a:pt x="801" y="105"/>
                  </a:lnTo>
                  <a:lnTo>
                    <a:pt x="805" y="105"/>
                  </a:lnTo>
                  <a:lnTo>
                    <a:pt x="808" y="105"/>
                  </a:lnTo>
                  <a:lnTo>
                    <a:pt x="812" y="109"/>
                  </a:lnTo>
                  <a:lnTo>
                    <a:pt x="816" y="109"/>
                  </a:lnTo>
                  <a:lnTo>
                    <a:pt x="812" y="109"/>
                  </a:lnTo>
                  <a:lnTo>
                    <a:pt x="808" y="109"/>
                  </a:lnTo>
                  <a:lnTo>
                    <a:pt x="805" y="109"/>
                  </a:lnTo>
                  <a:lnTo>
                    <a:pt x="797" y="109"/>
                  </a:lnTo>
                  <a:lnTo>
                    <a:pt x="801" y="109"/>
                  </a:lnTo>
                  <a:lnTo>
                    <a:pt x="805" y="109"/>
                  </a:lnTo>
                  <a:lnTo>
                    <a:pt x="801" y="109"/>
                  </a:lnTo>
                  <a:lnTo>
                    <a:pt x="797" y="109"/>
                  </a:lnTo>
                  <a:lnTo>
                    <a:pt x="793" y="109"/>
                  </a:lnTo>
                  <a:lnTo>
                    <a:pt x="789" y="109"/>
                  </a:lnTo>
                  <a:lnTo>
                    <a:pt x="786" y="109"/>
                  </a:lnTo>
                  <a:lnTo>
                    <a:pt x="782" y="109"/>
                  </a:lnTo>
                  <a:lnTo>
                    <a:pt x="778" y="109"/>
                  </a:lnTo>
                  <a:lnTo>
                    <a:pt x="782" y="109"/>
                  </a:lnTo>
                  <a:lnTo>
                    <a:pt x="786" y="109"/>
                  </a:lnTo>
                  <a:lnTo>
                    <a:pt x="789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89" y="112"/>
                  </a:lnTo>
                  <a:lnTo>
                    <a:pt x="793" y="112"/>
                  </a:lnTo>
                  <a:lnTo>
                    <a:pt x="797" y="109"/>
                  </a:lnTo>
                  <a:lnTo>
                    <a:pt x="797" y="112"/>
                  </a:lnTo>
                  <a:lnTo>
                    <a:pt x="801" y="112"/>
                  </a:lnTo>
                  <a:lnTo>
                    <a:pt x="797" y="112"/>
                  </a:lnTo>
                  <a:lnTo>
                    <a:pt x="793" y="112"/>
                  </a:lnTo>
                  <a:lnTo>
                    <a:pt x="789" y="112"/>
                  </a:lnTo>
                  <a:lnTo>
                    <a:pt x="786" y="112"/>
                  </a:lnTo>
                  <a:lnTo>
                    <a:pt x="789" y="112"/>
                  </a:lnTo>
                  <a:lnTo>
                    <a:pt x="786" y="112"/>
                  </a:lnTo>
                  <a:lnTo>
                    <a:pt x="786" y="116"/>
                  </a:lnTo>
                  <a:lnTo>
                    <a:pt x="789" y="112"/>
                  </a:lnTo>
                  <a:lnTo>
                    <a:pt x="793" y="112"/>
                  </a:lnTo>
                  <a:lnTo>
                    <a:pt x="797" y="112"/>
                  </a:lnTo>
                  <a:lnTo>
                    <a:pt x="801" y="112"/>
                  </a:lnTo>
                  <a:lnTo>
                    <a:pt x="805" y="112"/>
                  </a:lnTo>
                  <a:lnTo>
                    <a:pt x="808" y="112"/>
                  </a:lnTo>
                  <a:lnTo>
                    <a:pt x="808" y="116"/>
                  </a:lnTo>
                  <a:lnTo>
                    <a:pt x="812" y="112"/>
                  </a:lnTo>
                  <a:lnTo>
                    <a:pt x="812" y="116"/>
                  </a:lnTo>
                  <a:lnTo>
                    <a:pt x="816" y="116"/>
                  </a:lnTo>
                  <a:lnTo>
                    <a:pt x="812" y="120"/>
                  </a:lnTo>
                  <a:lnTo>
                    <a:pt x="808" y="116"/>
                  </a:lnTo>
                  <a:lnTo>
                    <a:pt x="808" y="120"/>
                  </a:lnTo>
                  <a:lnTo>
                    <a:pt x="812" y="120"/>
                  </a:lnTo>
                  <a:lnTo>
                    <a:pt x="808" y="120"/>
                  </a:lnTo>
                  <a:lnTo>
                    <a:pt x="812" y="120"/>
                  </a:lnTo>
                  <a:lnTo>
                    <a:pt x="816" y="120"/>
                  </a:lnTo>
                  <a:lnTo>
                    <a:pt x="820" y="120"/>
                  </a:lnTo>
                  <a:lnTo>
                    <a:pt x="823" y="120"/>
                  </a:lnTo>
                  <a:lnTo>
                    <a:pt x="823" y="116"/>
                  </a:lnTo>
                  <a:lnTo>
                    <a:pt x="827" y="116"/>
                  </a:lnTo>
                  <a:lnTo>
                    <a:pt x="827" y="120"/>
                  </a:lnTo>
                  <a:lnTo>
                    <a:pt x="831" y="120"/>
                  </a:lnTo>
                  <a:lnTo>
                    <a:pt x="835" y="120"/>
                  </a:lnTo>
                  <a:lnTo>
                    <a:pt x="838" y="120"/>
                  </a:lnTo>
                  <a:lnTo>
                    <a:pt x="842" y="120"/>
                  </a:lnTo>
                  <a:lnTo>
                    <a:pt x="846" y="120"/>
                  </a:lnTo>
                  <a:lnTo>
                    <a:pt x="846" y="116"/>
                  </a:lnTo>
                  <a:lnTo>
                    <a:pt x="850" y="120"/>
                  </a:lnTo>
                  <a:lnTo>
                    <a:pt x="853" y="120"/>
                  </a:lnTo>
                  <a:lnTo>
                    <a:pt x="857" y="120"/>
                  </a:lnTo>
                  <a:lnTo>
                    <a:pt x="861" y="120"/>
                  </a:lnTo>
                  <a:lnTo>
                    <a:pt x="857" y="120"/>
                  </a:lnTo>
                  <a:lnTo>
                    <a:pt x="857" y="124"/>
                  </a:lnTo>
                  <a:lnTo>
                    <a:pt x="861" y="124"/>
                  </a:lnTo>
                  <a:lnTo>
                    <a:pt x="861" y="120"/>
                  </a:lnTo>
                  <a:lnTo>
                    <a:pt x="865" y="120"/>
                  </a:lnTo>
                  <a:lnTo>
                    <a:pt x="868" y="120"/>
                  </a:lnTo>
                  <a:lnTo>
                    <a:pt x="872" y="120"/>
                  </a:lnTo>
                  <a:lnTo>
                    <a:pt x="868" y="120"/>
                  </a:lnTo>
                  <a:lnTo>
                    <a:pt x="865" y="120"/>
                  </a:lnTo>
                  <a:lnTo>
                    <a:pt x="868" y="120"/>
                  </a:lnTo>
                  <a:lnTo>
                    <a:pt x="872" y="120"/>
                  </a:lnTo>
                  <a:lnTo>
                    <a:pt x="876" y="120"/>
                  </a:lnTo>
                  <a:lnTo>
                    <a:pt x="880" y="120"/>
                  </a:lnTo>
                  <a:lnTo>
                    <a:pt x="880" y="116"/>
                  </a:lnTo>
                  <a:lnTo>
                    <a:pt x="883" y="116"/>
                  </a:lnTo>
                  <a:lnTo>
                    <a:pt x="887" y="116"/>
                  </a:lnTo>
                  <a:lnTo>
                    <a:pt x="891" y="116"/>
                  </a:lnTo>
                  <a:lnTo>
                    <a:pt x="887" y="116"/>
                  </a:lnTo>
                  <a:lnTo>
                    <a:pt x="891" y="116"/>
                  </a:lnTo>
                  <a:lnTo>
                    <a:pt x="895" y="116"/>
                  </a:lnTo>
                  <a:lnTo>
                    <a:pt x="898" y="116"/>
                  </a:lnTo>
                  <a:lnTo>
                    <a:pt x="902" y="116"/>
                  </a:lnTo>
                  <a:lnTo>
                    <a:pt x="906" y="116"/>
                  </a:lnTo>
                  <a:lnTo>
                    <a:pt x="910" y="116"/>
                  </a:lnTo>
                  <a:lnTo>
                    <a:pt x="914" y="116"/>
                  </a:lnTo>
                  <a:lnTo>
                    <a:pt x="917" y="116"/>
                  </a:lnTo>
                  <a:lnTo>
                    <a:pt x="921" y="116"/>
                  </a:lnTo>
                  <a:lnTo>
                    <a:pt x="925" y="116"/>
                  </a:lnTo>
                  <a:lnTo>
                    <a:pt x="929" y="116"/>
                  </a:lnTo>
                  <a:lnTo>
                    <a:pt x="932" y="116"/>
                  </a:lnTo>
                  <a:lnTo>
                    <a:pt x="936" y="116"/>
                  </a:lnTo>
                  <a:lnTo>
                    <a:pt x="940" y="116"/>
                  </a:lnTo>
                  <a:lnTo>
                    <a:pt x="944" y="116"/>
                  </a:lnTo>
                  <a:lnTo>
                    <a:pt x="940" y="116"/>
                  </a:lnTo>
                  <a:lnTo>
                    <a:pt x="947" y="116"/>
                  </a:lnTo>
                  <a:lnTo>
                    <a:pt x="951" y="116"/>
                  </a:lnTo>
                  <a:lnTo>
                    <a:pt x="955" y="116"/>
                  </a:lnTo>
                  <a:lnTo>
                    <a:pt x="959" y="116"/>
                  </a:lnTo>
                  <a:lnTo>
                    <a:pt x="959" y="120"/>
                  </a:lnTo>
                  <a:lnTo>
                    <a:pt x="962" y="120"/>
                  </a:lnTo>
                  <a:lnTo>
                    <a:pt x="959" y="120"/>
                  </a:lnTo>
                  <a:lnTo>
                    <a:pt x="955" y="120"/>
                  </a:lnTo>
                  <a:lnTo>
                    <a:pt x="959" y="120"/>
                  </a:lnTo>
                  <a:lnTo>
                    <a:pt x="962" y="120"/>
                  </a:lnTo>
                  <a:lnTo>
                    <a:pt x="966" y="120"/>
                  </a:lnTo>
                  <a:lnTo>
                    <a:pt x="970" y="120"/>
                  </a:lnTo>
                  <a:lnTo>
                    <a:pt x="966" y="120"/>
                  </a:lnTo>
                  <a:lnTo>
                    <a:pt x="970" y="120"/>
                  </a:lnTo>
                  <a:lnTo>
                    <a:pt x="970" y="124"/>
                  </a:lnTo>
                  <a:lnTo>
                    <a:pt x="966" y="124"/>
                  </a:lnTo>
                  <a:lnTo>
                    <a:pt x="970" y="124"/>
                  </a:lnTo>
                  <a:lnTo>
                    <a:pt x="966" y="124"/>
                  </a:lnTo>
                  <a:lnTo>
                    <a:pt x="962" y="124"/>
                  </a:lnTo>
                  <a:lnTo>
                    <a:pt x="962" y="128"/>
                  </a:lnTo>
                  <a:lnTo>
                    <a:pt x="959" y="128"/>
                  </a:lnTo>
                  <a:lnTo>
                    <a:pt x="955" y="128"/>
                  </a:lnTo>
                  <a:lnTo>
                    <a:pt x="959" y="128"/>
                  </a:lnTo>
                  <a:lnTo>
                    <a:pt x="962" y="128"/>
                  </a:lnTo>
                  <a:lnTo>
                    <a:pt x="966" y="128"/>
                  </a:lnTo>
                  <a:lnTo>
                    <a:pt x="970" y="128"/>
                  </a:lnTo>
                  <a:lnTo>
                    <a:pt x="974" y="128"/>
                  </a:lnTo>
                  <a:lnTo>
                    <a:pt x="970" y="131"/>
                  </a:lnTo>
                  <a:lnTo>
                    <a:pt x="966" y="131"/>
                  </a:lnTo>
                  <a:lnTo>
                    <a:pt x="962" y="131"/>
                  </a:lnTo>
                  <a:lnTo>
                    <a:pt x="959" y="131"/>
                  </a:lnTo>
                  <a:lnTo>
                    <a:pt x="959" y="128"/>
                  </a:lnTo>
                  <a:lnTo>
                    <a:pt x="955" y="128"/>
                  </a:lnTo>
                  <a:lnTo>
                    <a:pt x="955" y="131"/>
                  </a:lnTo>
                  <a:lnTo>
                    <a:pt x="959" y="131"/>
                  </a:lnTo>
                  <a:lnTo>
                    <a:pt x="959" y="135"/>
                  </a:lnTo>
                  <a:lnTo>
                    <a:pt x="955" y="135"/>
                  </a:lnTo>
                  <a:lnTo>
                    <a:pt x="951" y="135"/>
                  </a:lnTo>
                  <a:lnTo>
                    <a:pt x="947" y="135"/>
                  </a:lnTo>
                  <a:lnTo>
                    <a:pt x="944" y="135"/>
                  </a:lnTo>
                  <a:lnTo>
                    <a:pt x="940" y="135"/>
                  </a:lnTo>
                  <a:lnTo>
                    <a:pt x="936" y="135"/>
                  </a:lnTo>
                  <a:lnTo>
                    <a:pt x="932" y="135"/>
                  </a:lnTo>
                  <a:lnTo>
                    <a:pt x="929" y="135"/>
                  </a:lnTo>
                  <a:lnTo>
                    <a:pt x="925" y="135"/>
                  </a:lnTo>
                  <a:lnTo>
                    <a:pt x="921" y="135"/>
                  </a:lnTo>
                  <a:lnTo>
                    <a:pt x="917" y="135"/>
                  </a:lnTo>
                  <a:lnTo>
                    <a:pt x="914" y="135"/>
                  </a:lnTo>
                  <a:lnTo>
                    <a:pt x="914" y="131"/>
                  </a:lnTo>
                  <a:lnTo>
                    <a:pt x="910" y="131"/>
                  </a:lnTo>
                  <a:lnTo>
                    <a:pt x="906" y="128"/>
                  </a:lnTo>
                  <a:lnTo>
                    <a:pt x="906" y="131"/>
                  </a:lnTo>
                  <a:lnTo>
                    <a:pt x="910" y="131"/>
                  </a:lnTo>
                  <a:lnTo>
                    <a:pt x="906" y="135"/>
                  </a:lnTo>
                  <a:lnTo>
                    <a:pt x="902" y="135"/>
                  </a:lnTo>
                  <a:lnTo>
                    <a:pt x="898" y="135"/>
                  </a:lnTo>
                  <a:lnTo>
                    <a:pt x="895" y="135"/>
                  </a:lnTo>
                  <a:lnTo>
                    <a:pt x="891" y="135"/>
                  </a:lnTo>
                  <a:lnTo>
                    <a:pt x="887" y="135"/>
                  </a:lnTo>
                  <a:lnTo>
                    <a:pt x="883" y="135"/>
                  </a:lnTo>
                  <a:lnTo>
                    <a:pt x="883" y="131"/>
                  </a:lnTo>
                  <a:lnTo>
                    <a:pt x="883" y="135"/>
                  </a:lnTo>
                  <a:lnTo>
                    <a:pt x="880" y="135"/>
                  </a:lnTo>
                  <a:lnTo>
                    <a:pt x="876" y="135"/>
                  </a:lnTo>
                  <a:lnTo>
                    <a:pt x="876" y="131"/>
                  </a:lnTo>
                  <a:lnTo>
                    <a:pt x="876" y="135"/>
                  </a:lnTo>
                  <a:lnTo>
                    <a:pt x="872" y="135"/>
                  </a:lnTo>
                  <a:lnTo>
                    <a:pt x="868" y="135"/>
                  </a:lnTo>
                  <a:lnTo>
                    <a:pt x="865" y="135"/>
                  </a:lnTo>
                  <a:lnTo>
                    <a:pt x="861" y="135"/>
                  </a:lnTo>
                  <a:lnTo>
                    <a:pt x="857" y="135"/>
                  </a:lnTo>
                  <a:lnTo>
                    <a:pt x="853" y="135"/>
                  </a:lnTo>
                  <a:lnTo>
                    <a:pt x="857" y="135"/>
                  </a:lnTo>
                  <a:lnTo>
                    <a:pt x="853" y="135"/>
                  </a:lnTo>
                  <a:lnTo>
                    <a:pt x="850" y="135"/>
                  </a:lnTo>
                  <a:lnTo>
                    <a:pt x="846" y="135"/>
                  </a:lnTo>
                  <a:lnTo>
                    <a:pt x="842" y="135"/>
                  </a:lnTo>
                  <a:lnTo>
                    <a:pt x="838" y="135"/>
                  </a:lnTo>
                  <a:lnTo>
                    <a:pt x="835" y="135"/>
                  </a:lnTo>
                  <a:lnTo>
                    <a:pt x="831" y="135"/>
                  </a:lnTo>
                  <a:lnTo>
                    <a:pt x="827" y="135"/>
                  </a:lnTo>
                  <a:lnTo>
                    <a:pt x="831" y="131"/>
                  </a:lnTo>
                  <a:lnTo>
                    <a:pt x="827" y="131"/>
                  </a:lnTo>
                  <a:lnTo>
                    <a:pt x="827" y="128"/>
                  </a:lnTo>
                  <a:lnTo>
                    <a:pt x="823" y="131"/>
                  </a:lnTo>
                  <a:lnTo>
                    <a:pt x="820" y="131"/>
                  </a:lnTo>
                  <a:lnTo>
                    <a:pt x="816" y="131"/>
                  </a:lnTo>
                  <a:lnTo>
                    <a:pt x="820" y="131"/>
                  </a:lnTo>
                  <a:lnTo>
                    <a:pt x="820" y="135"/>
                  </a:lnTo>
                  <a:lnTo>
                    <a:pt x="816" y="135"/>
                  </a:lnTo>
                  <a:lnTo>
                    <a:pt x="812" y="135"/>
                  </a:lnTo>
                  <a:lnTo>
                    <a:pt x="805" y="135"/>
                  </a:lnTo>
                  <a:lnTo>
                    <a:pt x="801" y="135"/>
                  </a:lnTo>
                  <a:lnTo>
                    <a:pt x="797" y="135"/>
                  </a:lnTo>
                  <a:lnTo>
                    <a:pt x="793" y="135"/>
                  </a:lnTo>
                  <a:lnTo>
                    <a:pt x="793" y="131"/>
                  </a:lnTo>
                  <a:lnTo>
                    <a:pt x="789" y="131"/>
                  </a:lnTo>
                  <a:lnTo>
                    <a:pt x="793" y="131"/>
                  </a:lnTo>
                  <a:lnTo>
                    <a:pt x="789" y="131"/>
                  </a:lnTo>
                  <a:lnTo>
                    <a:pt x="786" y="131"/>
                  </a:lnTo>
                  <a:lnTo>
                    <a:pt x="786" y="135"/>
                  </a:lnTo>
                  <a:lnTo>
                    <a:pt x="782" y="135"/>
                  </a:lnTo>
                  <a:lnTo>
                    <a:pt x="778" y="135"/>
                  </a:lnTo>
                  <a:lnTo>
                    <a:pt x="778" y="131"/>
                  </a:lnTo>
                  <a:close/>
                  <a:moveTo>
                    <a:pt x="718" y="56"/>
                  </a:moveTo>
                  <a:lnTo>
                    <a:pt x="714" y="56"/>
                  </a:lnTo>
                  <a:lnTo>
                    <a:pt x="711" y="56"/>
                  </a:lnTo>
                  <a:lnTo>
                    <a:pt x="711" y="52"/>
                  </a:lnTo>
                  <a:lnTo>
                    <a:pt x="707" y="52"/>
                  </a:lnTo>
                  <a:lnTo>
                    <a:pt x="703" y="52"/>
                  </a:lnTo>
                  <a:lnTo>
                    <a:pt x="699" y="52"/>
                  </a:lnTo>
                  <a:lnTo>
                    <a:pt x="703" y="49"/>
                  </a:lnTo>
                  <a:lnTo>
                    <a:pt x="703" y="52"/>
                  </a:lnTo>
                  <a:lnTo>
                    <a:pt x="707" y="52"/>
                  </a:lnTo>
                  <a:lnTo>
                    <a:pt x="707" y="49"/>
                  </a:lnTo>
                  <a:lnTo>
                    <a:pt x="703" y="49"/>
                  </a:lnTo>
                  <a:lnTo>
                    <a:pt x="699" y="49"/>
                  </a:lnTo>
                  <a:lnTo>
                    <a:pt x="703" y="49"/>
                  </a:lnTo>
                  <a:lnTo>
                    <a:pt x="699" y="49"/>
                  </a:lnTo>
                  <a:lnTo>
                    <a:pt x="696" y="49"/>
                  </a:lnTo>
                  <a:lnTo>
                    <a:pt x="699" y="49"/>
                  </a:lnTo>
                  <a:lnTo>
                    <a:pt x="703" y="49"/>
                  </a:lnTo>
                  <a:lnTo>
                    <a:pt x="707" y="49"/>
                  </a:lnTo>
                  <a:lnTo>
                    <a:pt x="711" y="49"/>
                  </a:lnTo>
                  <a:lnTo>
                    <a:pt x="718" y="49"/>
                  </a:lnTo>
                  <a:lnTo>
                    <a:pt x="722" y="49"/>
                  </a:lnTo>
                  <a:lnTo>
                    <a:pt x="726" y="49"/>
                  </a:lnTo>
                  <a:lnTo>
                    <a:pt x="729" y="49"/>
                  </a:lnTo>
                  <a:lnTo>
                    <a:pt x="733" y="49"/>
                  </a:lnTo>
                  <a:lnTo>
                    <a:pt x="737" y="49"/>
                  </a:lnTo>
                  <a:lnTo>
                    <a:pt x="733" y="49"/>
                  </a:lnTo>
                  <a:lnTo>
                    <a:pt x="729" y="49"/>
                  </a:lnTo>
                  <a:lnTo>
                    <a:pt x="733" y="49"/>
                  </a:lnTo>
                  <a:lnTo>
                    <a:pt x="733" y="45"/>
                  </a:lnTo>
                  <a:lnTo>
                    <a:pt x="737" y="45"/>
                  </a:lnTo>
                  <a:lnTo>
                    <a:pt x="741" y="45"/>
                  </a:lnTo>
                  <a:lnTo>
                    <a:pt x="737" y="45"/>
                  </a:lnTo>
                  <a:lnTo>
                    <a:pt x="733" y="45"/>
                  </a:lnTo>
                  <a:lnTo>
                    <a:pt x="729" y="45"/>
                  </a:lnTo>
                  <a:lnTo>
                    <a:pt x="726" y="49"/>
                  </a:lnTo>
                  <a:lnTo>
                    <a:pt x="722" y="49"/>
                  </a:lnTo>
                  <a:lnTo>
                    <a:pt x="718" y="49"/>
                  </a:lnTo>
                  <a:lnTo>
                    <a:pt x="714" y="45"/>
                  </a:lnTo>
                  <a:lnTo>
                    <a:pt x="718" y="45"/>
                  </a:lnTo>
                  <a:lnTo>
                    <a:pt x="722" y="45"/>
                  </a:lnTo>
                  <a:lnTo>
                    <a:pt x="718" y="45"/>
                  </a:lnTo>
                  <a:lnTo>
                    <a:pt x="714" y="45"/>
                  </a:lnTo>
                  <a:lnTo>
                    <a:pt x="711" y="45"/>
                  </a:lnTo>
                  <a:lnTo>
                    <a:pt x="707" y="45"/>
                  </a:lnTo>
                  <a:lnTo>
                    <a:pt x="703" y="45"/>
                  </a:lnTo>
                  <a:lnTo>
                    <a:pt x="699" y="45"/>
                  </a:lnTo>
                  <a:lnTo>
                    <a:pt x="703" y="45"/>
                  </a:lnTo>
                  <a:lnTo>
                    <a:pt x="707" y="45"/>
                  </a:lnTo>
                  <a:lnTo>
                    <a:pt x="711" y="45"/>
                  </a:lnTo>
                  <a:lnTo>
                    <a:pt x="714" y="45"/>
                  </a:lnTo>
                  <a:lnTo>
                    <a:pt x="718" y="45"/>
                  </a:lnTo>
                  <a:lnTo>
                    <a:pt x="714" y="41"/>
                  </a:lnTo>
                  <a:lnTo>
                    <a:pt x="711" y="41"/>
                  </a:lnTo>
                  <a:lnTo>
                    <a:pt x="714" y="41"/>
                  </a:lnTo>
                  <a:lnTo>
                    <a:pt x="718" y="41"/>
                  </a:lnTo>
                  <a:lnTo>
                    <a:pt x="722" y="41"/>
                  </a:lnTo>
                  <a:lnTo>
                    <a:pt x="726" y="41"/>
                  </a:lnTo>
                  <a:lnTo>
                    <a:pt x="729" y="41"/>
                  </a:lnTo>
                  <a:lnTo>
                    <a:pt x="733" y="41"/>
                  </a:lnTo>
                  <a:lnTo>
                    <a:pt x="737" y="41"/>
                  </a:lnTo>
                  <a:lnTo>
                    <a:pt x="741" y="41"/>
                  </a:lnTo>
                  <a:lnTo>
                    <a:pt x="744" y="41"/>
                  </a:lnTo>
                  <a:lnTo>
                    <a:pt x="741" y="41"/>
                  </a:lnTo>
                  <a:lnTo>
                    <a:pt x="737" y="41"/>
                  </a:lnTo>
                  <a:lnTo>
                    <a:pt x="733" y="41"/>
                  </a:lnTo>
                  <a:lnTo>
                    <a:pt x="729" y="37"/>
                  </a:lnTo>
                  <a:lnTo>
                    <a:pt x="733" y="37"/>
                  </a:lnTo>
                  <a:lnTo>
                    <a:pt x="737" y="37"/>
                  </a:lnTo>
                  <a:lnTo>
                    <a:pt x="741" y="37"/>
                  </a:lnTo>
                  <a:lnTo>
                    <a:pt x="737" y="37"/>
                  </a:lnTo>
                  <a:lnTo>
                    <a:pt x="733" y="37"/>
                  </a:lnTo>
                  <a:lnTo>
                    <a:pt x="729" y="37"/>
                  </a:lnTo>
                  <a:lnTo>
                    <a:pt x="726" y="37"/>
                  </a:lnTo>
                  <a:lnTo>
                    <a:pt x="722" y="37"/>
                  </a:lnTo>
                  <a:lnTo>
                    <a:pt x="718" y="37"/>
                  </a:lnTo>
                  <a:lnTo>
                    <a:pt x="722" y="37"/>
                  </a:lnTo>
                  <a:lnTo>
                    <a:pt x="722" y="34"/>
                  </a:lnTo>
                  <a:lnTo>
                    <a:pt x="718" y="34"/>
                  </a:lnTo>
                  <a:lnTo>
                    <a:pt x="722" y="34"/>
                  </a:lnTo>
                  <a:lnTo>
                    <a:pt x="726" y="34"/>
                  </a:lnTo>
                  <a:lnTo>
                    <a:pt x="729" y="34"/>
                  </a:lnTo>
                  <a:lnTo>
                    <a:pt x="733" y="34"/>
                  </a:lnTo>
                  <a:lnTo>
                    <a:pt x="737" y="34"/>
                  </a:lnTo>
                  <a:lnTo>
                    <a:pt x="741" y="34"/>
                  </a:lnTo>
                  <a:lnTo>
                    <a:pt x="744" y="34"/>
                  </a:lnTo>
                  <a:lnTo>
                    <a:pt x="741" y="34"/>
                  </a:lnTo>
                  <a:lnTo>
                    <a:pt x="737" y="34"/>
                  </a:lnTo>
                  <a:lnTo>
                    <a:pt x="737" y="30"/>
                  </a:lnTo>
                  <a:lnTo>
                    <a:pt x="737" y="34"/>
                  </a:lnTo>
                  <a:lnTo>
                    <a:pt x="741" y="34"/>
                  </a:lnTo>
                  <a:lnTo>
                    <a:pt x="744" y="34"/>
                  </a:lnTo>
                  <a:lnTo>
                    <a:pt x="748" y="34"/>
                  </a:lnTo>
                  <a:lnTo>
                    <a:pt x="752" y="34"/>
                  </a:lnTo>
                  <a:lnTo>
                    <a:pt x="756" y="34"/>
                  </a:lnTo>
                  <a:lnTo>
                    <a:pt x="756" y="30"/>
                  </a:lnTo>
                  <a:lnTo>
                    <a:pt x="752" y="30"/>
                  </a:lnTo>
                  <a:lnTo>
                    <a:pt x="748" y="30"/>
                  </a:lnTo>
                  <a:lnTo>
                    <a:pt x="744" y="30"/>
                  </a:lnTo>
                  <a:lnTo>
                    <a:pt x="741" y="30"/>
                  </a:lnTo>
                  <a:lnTo>
                    <a:pt x="737" y="30"/>
                  </a:lnTo>
                  <a:lnTo>
                    <a:pt x="737" y="26"/>
                  </a:lnTo>
                  <a:lnTo>
                    <a:pt x="741" y="26"/>
                  </a:lnTo>
                  <a:lnTo>
                    <a:pt x="744" y="26"/>
                  </a:lnTo>
                  <a:lnTo>
                    <a:pt x="744" y="30"/>
                  </a:lnTo>
                  <a:lnTo>
                    <a:pt x="748" y="30"/>
                  </a:lnTo>
                  <a:lnTo>
                    <a:pt x="748" y="26"/>
                  </a:lnTo>
                  <a:lnTo>
                    <a:pt x="752" y="26"/>
                  </a:lnTo>
                  <a:lnTo>
                    <a:pt x="756" y="26"/>
                  </a:lnTo>
                  <a:lnTo>
                    <a:pt x="756" y="30"/>
                  </a:lnTo>
                  <a:lnTo>
                    <a:pt x="759" y="30"/>
                  </a:lnTo>
                  <a:lnTo>
                    <a:pt x="763" y="30"/>
                  </a:lnTo>
                  <a:lnTo>
                    <a:pt x="771" y="30"/>
                  </a:lnTo>
                  <a:lnTo>
                    <a:pt x="774" y="30"/>
                  </a:lnTo>
                  <a:lnTo>
                    <a:pt x="774" y="34"/>
                  </a:lnTo>
                  <a:lnTo>
                    <a:pt x="778" y="34"/>
                  </a:lnTo>
                  <a:lnTo>
                    <a:pt x="782" y="34"/>
                  </a:lnTo>
                  <a:lnTo>
                    <a:pt x="786" y="37"/>
                  </a:lnTo>
                  <a:lnTo>
                    <a:pt x="789" y="37"/>
                  </a:lnTo>
                  <a:lnTo>
                    <a:pt x="793" y="37"/>
                  </a:lnTo>
                  <a:lnTo>
                    <a:pt x="793" y="41"/>
                  </a:lnTo>
                  <a:lnTo>
                    <a:pt x="797" y="41"/>
                  </a:lnTo>
                  <a:lnTo>
                    <a:pt x="801" y="41"/>
                  </a:lnTo>
                  <a:lnTo>
                    <a:pt x="805" y="41"/>
                  </a:lnTo>
                  <a:lnTo>
                    <a:pt x="808" y="41"/>
                  </a:lnTo>
                  <a:lnTo>
                    <a:pt x="812" y="41"/>
                  </a:lnTo>
                  <a:lnTo>
                    <a:pt x="816" y="41"/>
                  </a:lnTo>
                  <a:lnTo>
                    <a:pt x="820" y="41"/>
                  </a:lnTo>
                  <a:lnTo>
                    <a:pt x="816" y="41"/>
                  </a:lnTo>
                  <a:lnTo>
                    <a:pt x="816" y="45"/>
                  </a:lnTo>
                  <a:lnTo>
                    <a:pt x="816" y="41"/>
                  </a:lnTo>
                  <a:lnTo>
                    <a:pt x="820" y="41"/>
                  </a:lnTo>
                  <a:lnTo>
                    <a:pt x="820" y="45"/>
                  </a:lnTo>
                  <a:lnTo>
                    <a:pt x="816" y="45"/>
                  </a:lnTo>
                  <a:lnTo>
                    <a:pt x="820" y="45"/>
                  </a:lnTo>
                  <a:lnTo>
                    <a:pt x="823" y="49"/>
                  </a:lnTo>
                  <a:lnTo>
                    <a:pt x="827" y="49"/>
                  </a:lnTo>
                  <a:lnTo>
                    <a:pt x="831" y="49"/>
                  </a:lnTo>
                  <a:lnTo>
                    <a:pt x="835" y="49"/>
                  </a:lnTo>
                  <a:lnTo>
                    <a:pt x="831" y="45"/>
                  </a:lnTo>
                  <a:lnTo>
                    <a:pt x="827" y="45"/>
                  </a:lnTo>
                  <a:lnTo>
                    <a:pt x="823" y="45"/>
                  </a:lnTo>
                  <a:lnTo>
                    <a:pt x="827" y="41"/>
                  </a:lnTo>
                  <a:lnTo>
                    <a:pt x="831" y="41"/>
                  </a:lnTo>
                  <a:lnTo>
                    <a:pt x="835" y="41"/>
                  </a:lnTo>
                  <a:lnTo>
                    <a:pt x="838" y="41"/>
                  </a:lnTo>
                  <a:lnTo>
                    <a:pt x="842" y="41"/>
                  </a:lnTo>
                  <a:lnTo>
                    <a:pt x="842" y="45"/>
                  </a:lnTo>
                  <a:lnTo>
                    <a:pt x="838" y="45"/>
                  </a:lnTo>
                  <a:lnTo>
                    <a:pt x="838" y="49"/>
                  </a:lnTo>
                  <a:lnTo>
                    <a:pt x="835" y="49"/>
                  </a:lnTo>
                  <a:lnTo>
                    <a:pt x="838" y="49"/>
                  </a:lnTo>
                  <a:lnTo>
                    <a:pt x="842" y="49"/>
                  </a:lnTo>
                  <a:lnTo>
                    <a:pt x="846" y="49"/>
                  </a:lnTo>
                  <a:lnTo>
                    <a:pt x="850" y="49"/>
                  </a:lnTo>
                  <a:lnTo>
                    <a:pt x="846" y="52"/>
                  </a:lnTo>
                  <a:lnTo>
                    <a:pt x="842" y="52"/>
                  </a:lnTo>
                  <a:lnTo>
                    <a:pt x="846" y="52"/>
                  </a:lnTo>
                  <a:lnTo>
                    <a:pt x="850" y="52"/>
                  </a:lnTo>
                  <a:lnTo>
                    <a:pt x="850" y="49"/>
                  </a:lnTo>
                  <a:lnTo>
                    <a:pt x="853" y="52"/>
                  </a:lnTo>
                  <a:lnTo>
                    <a:pt x="850" y="52"/>
                  </a:lnTo>
                  <a:lnTo>
                    <a:pt x="850" y="56"/>
                  </a:lnTo>
                  <a:lnTo>
                    <a:pt x="846" y="56"/>
                  </a:lnTo>
                  <a:lnTo>
                    <a:pt x="850" y="56"/>
                  </a:lnTo>
                  <a:lnTo>
                    <a:pt x="853" y="56"/>
                  </a:lnTo>
                  <a:lnTo>
                    <a:pt x="857" y="56"/>
                  </a:lnTo>
                  <a:lnTo>
                    <a:pt x="853" y="56"/>
                  </a:lnTo>
                  <a:lnTo>
                    <a:pt x="857" y="56"/>
                  </a:lnTo>
                  <a:lnTo>
                    <a:pt x="861" y="56"/>
                  </a:lnTo>
                  <a:lnTo>
                    <a:pt x="865" y="56"/>
                  </a:lnTo>
                  <a:lnTo>
                    <a:pt x="868" y="56"/>
                  </a:lnTo>
                  <a:lnTo>
                    <a:pt x="865" y="56"/>
                  </a:lnTo>
                  <a:lnTo>
                    <a:pt x="865" y="60"/>
                  </a:lnTo>
                  <a:lnTo>
                    <a:pt x="868" y="56"/>
                  </a:lnTo>
                  <a:lnTo>
                    <a:pt x="872" y="56"/>
                  </a:lnTo>
                  <a:lnTo>
                    <a:pt x="876" y="56"/>
                  </a:lnTo>
                  <a:lnTo>
                    <a:pt x="880" y="60"/>
                  </a:lnTo>
                  <a:lnTo>
                    <a:pt x="883" y="60"/>
                  </a:lnTo>
                  <a:lnTo>
                    <a:pt x="880" y="60"/>
                  </a:lnTo>
                  <a:lnTo>
                    <a:pt x="880" y="64"/>
                  </a:lnTo>
                  <a:lnTo>
                    <a:pt x="872" y="64"/>
                  </a:lnTo>
                  <a:lnTo>
                    <a:pt x="868" y="64"/>
                  </a:lnTo>
                  <a:lnTo>
                    <a:pt x="865" y="64"/>
                  </a:lnTo>
                  <a:lnTo>
                    <a:pt x="861" y="64"/>
                  </a:lnTo>
                  <a:lnTo>
                    <a:pt x="857" y="64"/>
                  </a:lnTo>
                  <a:lnTo>
                    <a:pt x="857" y="67"/>
                  </a:lnTo>
                  <a:lnTo>
                    <a:pt x="853" y="67"/>
                  </a:lnTo>
                  <a:lnTo>
                    <a:pt x="853" y="64"/>
                  </a:lnTo>
                  <a:lnTo>
                    <a:pt x="850" y="64"/>
                  </a:lnTo>
                  <a:lnTo>
                    <a:pt x="853" y="67"/>
                  </a:lnTo>
                  <a:lnTo>
                    <a:pt x="850" y="67"/>
                  </a:lnTo>
                  <a:lnTo>
                    <a:pt x="846" y="67"/>
                  </a:lnTo>
                  <a:lnTo>
                    <a:pt x="842" y="71"/>
                  </a:lnTo>
                  <a:lnTo>
                    <a:pt x="838" y="71"/>
                  </a:lnTo>
                  <a:lnTo>
                    <a:pt x="835" y="67"/>
                  </a:lnTo>
                  <a:lnTo>
                    <a:pt x="835" y="64"/>
                  </a:lnTo>
                  <a:lnTo>
                    <a:pt x="838" y="64"/>
                  </a:lnTo>
                  <a:lnTo>
                    <a:pt x="835" y="64"/>
                  </a:lnTo>
                  <a:lnTo>
                    <a:pt x="831" y="64"/>
                  </a:lnTo>
                  <a:lnTo>
                    <a:pt x="831" y="67"/>
                  </a:lnTo>
                  <a:lnTo>
                    <a:pt x="835" y="71"/>
                  </a:lnTo>
                  <a:lnTo>
                    <a:pt x="838" y="71"/>
                  </a:lnTo>
                  <a:lnTo>
                    <a:pt x="835" y="71"/>
                  </a:lnTo>
                  <a:lnTo>
                    <a:pt x="835" y="75"/>
                  </a:lnTo>
                  <a:lnTo>
                    <a:pt x="831" y="75"/>
                  </a:lnTo>
                  <a:lnTo>
                    <a:pt x="831" y="71"/>
                  </a:lnTo>
                  <a:lnTo>
                    <a:pt x="827" y="71"/>
                  </a:lnTo>
                  <a:lnTo>
                    <a:pt x="823" y="71"/>
                  </a:lnTo>
                  <a:lnTo>
                    <a:pt x="827" y="71"/>
                  </a:lnTo>
                  <a:lnTo>
                    <a:pt x="827" y="75"/>
                  </a:lnTo>
                  <a:lnTo>
                    <a:pt x="823" y="75"/>
                  </a:lnTo>
                  <a:lnTo>
                    <a:pt x="823" y="79"/>
                  </a:lnTo>
                  <a:lnTo>
                    <a:pt x="820" y="79"/>
                  </a:lnTo>
                  <a:lnTo>
                    <a:pt x="816" y="75"/>
                  </a:lnTo>
                  <a:lnTo>
                    <a:pt x="812" y="75"/>
                  </a:lnTo>
                  <a:lnTo>
                    <a:pt x="808" y="75"/>
                  </a:lnTo>
                  <a:lnTo>
                    <a:pt x="808" y="71"/>
                  </a:lnTo>
                  <a:lnTo>
                    <a:pt x="805" y="71"/>
                  </a:lnTo>
                  <a:lnTo>
                    <a:pt x="801" y="71"/>
                  </a:lnTo>
                  <a:lnTo>
                    <a:pt x="805" y="71"/>
                  </a:lnTo>
                  <a:lnTo>
                    <a:pt x="805" y="75"/>
                  </a:lnTo>
                  <a:lnTo>
                    <a:pt x="808" y="75"/>
                  </a:lnTo>
                  <a:lnTo>
                    <a:pt x="812" y="75"/>
                  </a:lnTo>
                  <a:lnTo>
                    <a:pt x="812" y="79"/>
                  </a:lnTo>
                  <a:lnTo>
                    <a:pt x="808" y="79"/>
                  </a:lnTo>
                  <a:lnTo>
                    <a:pt x="805" y="79"/>
                  </a:lnTo>
                  <a:lnTo>
                    <a:pt x="805" y="75"/>
                  </a:lnTo>
                  <a:lnTo>
                    <a:pt x="801" y="75"/>
                  </a:lnTo>
                  <a:lnTo>
                    <a:pt x="797" y="75"/>
                  </a:lnTo>
                  <a:lnTo>
                    <a:pt x="793" y="75"/>
                  </a:lnTo>
                  <a:lnTo>
                    <a:pt x="797" y="75"/>
                  </a:lnTo>
                  <a:lnTo>
                    <a:pt x="801" y="79"/>
                  </a:lnTo>
                  <a:lnTo>
                    <a:pt x="797" y="79"/>
                  </a:lnTo>
                  <a:lnTo>
                    <a:pt x="793" y="79"/>
                  </a:lnTo>
                  <a:lnTo>
                    <a:pt x="789" y="79"/>
                  </a:lnTo>
                  <a:lnTo>
                    <a:pt x="786" y="79"/>
                  </a:lnTo>
                  <a:lnTo>
                    <a:pt x="782" y="79"/>
                  </a:lnTo>
                  <a:lnTo>
                    <a:pt x="778" y="79"/>
                  </a:lnTo>
                  <a:lnTo>
                    <a:pt x="774" y="79"/>
                  </a:lnTo>
                  <a:lnTo>
                    <a:pt x="771" y="79"/>
                  </a:lnTo>
                  <a:lnTo>
                    <a:pt x="767" y="75"/>
                  </a:lnTo>
                  <a:lnTo>
                    <a:pt x="763" y="75"/>
                  </a:lnTo>
                  <a:lnTo>
                    <a:pt x="759" y="75"/>
                  </a:lnTo>
                  <a:lnTo>
                    <a:pt x="756" y="75"/>
                  </a:lnTo>
                  <a:lnTo>
                    <a:pt x="756" y="71"/>
                  </a:lnTo>
                  <a:lnTo>
                    <a:pt x="759" y="71"/>
                  </a:lnTo>
                  <a:lnTo>
                    <a:pt x="763" y="71"/>
                  </a:lnTo>
                  <a:lnTo>
                    <a:pt x="771" y="71"/>
                  </a:lnTo>
                  <a:lnTo>
                    <a:pt x="774" y="71"/>
                  </a:lnTo>
                  <a:lnTo>
                    <a:pt x="778" y="71"/>
                  </a:lnTo>
                  <a:lnTo>
                    <a:pt x="774" y="71"/>
                  </a:lnTo>
                  <a:lnTo>
                    <a:pt x="771" y="71"/>
                  </a:lnTo>
                  <a:lnTo>
                    <a:pt x="767" y="71"/>
                  </a:lnTo>
                  <a:lnTo>
                    <a:pt x="763" y="71"/>
                  </a:lnTo>
                  <a:lnTo>
                    <a:pt x="759" y="71"/>
                  </a:lnTo>
                  <a:lnTo>
                    <a:pt x="756" y="71"/>
                  </a:lnTo>
                  <a:lnTo>
                    <a:pt x="752" y="71"/>
                  </a:lnTo>
                  <a:lnTo>
                    <a:pt x="744" y="67"/>
                  </a:lnTo>
                  <a:lnTo>
                    <a:pt x="748" y="67"/>
                  </a:lnTo>
                  <a:lnTo>
                    <a:pt x="752" y="67"/>
                  </a:lnTo>
                  <a:lnTo>
                    <a:pt x="756" y="67"/>
                  </a:lnTo>
                  <a:lnTo>
                    <a:pt x="752" y="67"/>
                  </a:lnTo>
                  <a:lnTo>
                    <a:pt x="748" y="67"/>
                  </a:lnTo>
                  <a:lnTo>
                    <a:pt x="744" y="67"/>
                  </a:lnTo>
                  <a:lnTo>
                    <a:pt x="741" y="67"/>
                  </a:lnTo>
                  <a:lnTo>
                    <a:pt x="737" y="67"/>
                  </a:lnTo>
                  <a:lnTo>
                    <a:pt x="737" y="64"/>
                  </a:lnTo>
                  <a:lnTo>
                    <a:pt x="741" y="64"/>
                  </a:lnTo>
                  <a:lnTo>
                    <a:pt x="744" y="64"/>
                  </a:lnTo>
                  <a:lnTo>
                    <a:pt x="748" y="64"/>
                  </a:lnTo>
                  <a:lnTo>
                    <a:pt x="752" y="64"/>
                  </a:lnTo>
                  <a:lnTo>
                    <a:pt x="756" y="64"/>
                  </a:lnTo>
                  <a:lnTo>
                    <a:pt x="759" y="64"/>
                  </a:lnTo>
                  <a:lnTo>
                    <a:pt x="763" y="64"/>
                  </a:lnTo>
                  <a:lnTo>
                    <a:pt x="767" y="64"/>
                  </a:lnTo>
                  <a:lnTo>
                    <a:pt x="771" y="64"/>
                  </a:lnTo>
                  <a:lnTo>
                    <a:pt x="774" y="64"/>
                  </a:lnTo>
                  <a:lnTo>
                    <a:pt x="778" y="64"/>
                  </a:lnTo>
                  <a:lnTo>
                    <a:pt x="782" y="64"/>
                  </a:lnTo>
                  <a:lnTo>
                    <a:pt x="786" y="64"/>
                  </a:lnTo>
                  <a:lnTo>
                    <a:pt x="789" y="60"/>
                  </a:lnTo>
                  <a:lnTo>
                    <a:pt x="793" y="60"/>
                  </a:lnTo>
                  <a:lnTo>
                    <a:pt x="797" y="60"/>
                  </a:lnTo>
                  <a:lnTo>
                    <a:pt x="793" y="60"/>
                  </a:lnTo>
                  <a:lnTo>
                    <a:pt x="789" y="60"/>
                  </a:lnTo>
                  <a:lnTo>
                    <a:pt x="786" y="60"/>
                  </a:lnTo>
                  <a:lnTo>
                    <a:pt x="782" y="60"/>
                  </a:lnTo>
                  <a:lnTo>
                    <a:pt x="774" y="60"/>
                  </a:lnTo>
                  <a:lnTo>
                    <a:pt x="771" y="60"/>
                  </a:lnTo>
                  <a:lnTo>
                    <a:pt x="763" y="60"/>
                  </a:lnTo>
                  <a:lnTo>
                    <a:pt x="767" y="60"/>
                  </a:lnTo>
                  <a:lnTo>
                    <a:pt x="771" y="60"/>
                  </a:lnTo>
                  <a:lnTo>
                    <a:pt x="774" y="60"/>
                  </a:lnTo>
                  <a:lnTo>
                    <a:pt x="778" y="60"/>
                  </a:lnTo>
                  <a:lnTo>
                    <a:pt x="782" y="60"/>
                  </a:lnTo>
                  <a:lnTo>
                    <a:pt x="786" y="60"/>
                  </a:lnTo>
                  <a:lnTo>
                    <a:pt x="782" y="60"/>
                  </a:lnTo>
                  <a:lnTo>
                    <a:pt x="778" y="60"/>
                  </a:lnTo>
                  <a:lnTo>
                    <a:pt x="774" y="60"/>
                  </a:lnTo>
                  <a:lnTo>
                    <a:pt x="771" y="60"/>
                  </a:lnTo>
                  <a:lnTo>
                    <a:pt x="767" y="60"/>
                  </a:lnTo>
                  <a:lnTo>
                    <a:pt x="763" y="60"/>
                  </a:lnTo>
                  <a:lnTo>
                    <a:pt x="767" y="60"/>
                  </a:lnTo>
                  <a:lnTo>
                    <a:pt x="771" y="56"/>
                  </a:lnTo>
                  <a:lnTo>
                    <a:pt x="767" y="56"/>
                  </a:lnTo>
                  <a:lnTo>
                    <a:pt x="763" y="56"/>
                  </a:lnTo>
                  <a:lnTo>
                    <a:pt x="759" y="60"/>
                  </a:lnTo>
                  <a:lnTo>
                    <a:pt x="756" y="60"/>
                  </a:lnTo>
                  <a:lnTo>
                    <a:pt x="756" y="56"/>
                  </a:lnTo>
                  <a:lnTo>
                    <a:pt x="756" y="60"/>
                  </a:lnTo>
                  <a:lnTo>
                    <a:pt x="752" y="60"/>
                  </a:lnTo>
                  <a:lnTo>
                    <a:pt x="752" y="56"/>
                  </a:lnTo>
                  <a:lnTo>
                    <a:pt x="752" y="60"/>
                  </a:lnTo>
                  <a:lnTo>
                    <a:pt x="748" y="60"/>
                  </a:lnTo>
                  <a:lnTo>
                    <a:pt x="744" y="60"/>
                  </a:lnTo>
                  <a:lnTo>
                    <a:pt x="741" y="60"/>
                  </a:lnTo>
                  <a:lnTo>
                    <a:pt x="737" y="60"/>
                  </a:lnTo>
                  <a:lnTo>
                    <a:pt x="741" y="60"/>
                  </a:lnTo>
                  <a:lnTo>
                    <a:pt x="737" y="60"/>
                  </a:lnTo>
                  <a:lnTo>
                    <a:pt x="733" y="60"/>
                  </a:lnTo>
                  <a:lnTo>
                    <a:pt x="737" y="60"/>
                  </a:lnTo>
                  <a:lnTo>
                    <a:pt x="733" y="60"/>
                  </a:lnTo>
                  <a:lnTo>
                    <a:pt x="729" y="60"/>
                  </a:lnTo>
                  <a:lnTo>
                    <a:pt x="726" y="60"/>
                  </a:lnTo>
                  <a:lnTo>
                    <a:pt x="722" y="60"/>
                  </a:lnTo>
                  <a:lnTo>
                    <a:pt x="718" y="60"/>
                  </a:lnTo>
                  <a:lnTo>
                    <a:pt x="714" y="60"/>
                  </a:lnTo>
                  <a:lnTo>
                    <a:pt x="714" y="56"/>
                  </a:lnTo>
                  <a:lnTo>
                    <a:pt x="718" y="56"/>
                  </a:lnTo>
                  <a:lnTo>
                    <a:pt x="722" y="56"/>
                  </a:lnTo>
                  <a:lnTo>
                    <a:pt x="726" y="56"/>
                  </a:lnTo>
                  <a:lnTo>
                    <a:pt x="729" y="56"/>
                  </a:lnTo>
                  <a:lnTo>
                    <a:pt x="733" y="56"/>
                  </a:lnTo>
                  <a:lnTo>
                    <a:pt x="737" y="52"/>
                  </a:lnTo>
                  <a:lnTo>
                    <a:pt x="733" y="52"/>
                  </a:lnTo>
                  <a:lnTo>
                    <a:pt x="729" y="52"/>
                  </a:lnTo>
                  <a:lnTo>
                    <a:pt x="729" y="56"/>
                  </a:lnTo>
                  <a:lnTo>
                    <a:pt x="726" y="56"/>
                  </a:lnTo>
                  <a:lnTo>
                    <a:pt x="722" y="56"/>
                  </a:lnTo>
                  <a:lnTo>
                    <a:pt x="718" y="56"/>
                  </a:lnTo>
                  <a:close/>
                  <a:moveTo>
                    <a:pt x="384" y="128"/>
                  </a:moveTo>
                  <a:lnTo>
                    <a:pt x="376" y="124"/>
                  </a:lnTo>
                  <a:lnTo>
                    <a:pt x="372" y="124"/>
                  </a:lnTo>
                  <a:lnTo>
                    <a:pt x="369" y="124"/>
                  </a:lnTo>
                  <a:lnTo>
                    <a:pt x="372" y="124"/>
                  </a:lnTo>
                  <a:lnTo>
                    <a:pt x="372" y="120"/>
                  </a:lnTo>
                  <a:lnTo>
                    <a:pt x="376" y="120"/>
                  </a:lnTo>
                  <a:lnTo>
                    <a:pt x="380" y="120"/>
                  </a:lnTo>
                  <a:lnTo>
                    <a:pt x="384" y="120"/>
                  </a:lnTo>
                  <a:lnTo>
                    <a:pt x="395" y="120"/>
                  </a:lnTo>
                  <a:lnTo>
                    <a:pt x="399" y="120"/>
                  </a:lnTo>
                  <a:lnTo>
                    <a:pt x="402" y="120"/>
                  </a:lnTo>
                  <a:lnTo>
                    <a:pt x="406" y="120"/>
                  </a:lnTo>
                  <a:lnTo>
                    <a:pt x="406" y="116"/>
                  </a:lnTo>
                  <a:lnTo>
                    <a:pt x="410" y="116"/>
                  </a:lnTo>
                  <a:lnTo>
                    <a:pt x="406" y="116"/>
                  </a:lnTo>
                  <a:lnTo>
                    <a:pt x="402" y="116"/>
                  </a:lnTo>
                  <a:lnTo>
                    <a:pt x="399" y="116"/>
                  </a:lnTo>
                  <a:lnTo>
                    <a:pt x="395" y="120"/>
                  </a:lnTo>
                  <a:lnTo>
                    <a:pt x="391" y="120"/>
                  </a:lnTo>
                  <a:lnTo>
                    <a:pt x="387" y="120"/>
                  </a:lnTo>
                  <a:lnTo>
                    <a:pt x="384" y="120"/>
                  </a:lnTo>
                  <a:lnTo>
                    <a:pt x="376" y="120"/>
                  </a:lnTo>
                  <a:lnTo>
                    <a:pt x="376" y="116"/>
                  </a:lnTo>
                  <a:lnTo>
                    <a:pt x="380" y="116"/>
                  </a:lnTo>
                  <a:lnTo>
                    <a:pt x="384" y="116"/>
                  </a:lnTo>
                  <a:lnTo>
                    <a:pt x="387" y="116"/>
                  </a:lnTo>
                  <a:lnTo>
                    <a:pt x="391" y="116"/>
                  </a:lnTo>
                  <a:lnTo>
                    <a:pt x="395" y="116"/>
                  </a:lnTo>
                  <a:lnTo>
                    <a:pt x="399" y="116"/>
                  </a:lnTo>
                  <a:lnTo>
                    <a:pt x="399" y="112"/>
                  </a:lnTo>
                  <a:lnTo>
                    <a:pt x="399" y="116"/>
                  </a:lnTo>
                  <a:lnTo>
                    <a:pt x="402" y="116"/>
                  </a:lnTo>
                  <a:lnTo>
                    <a:pt x="406" y="116"/>
                  </a:lnTo>
                  <a:lnTo>
                    <a:pt x="406" y="112"/>
                  </a:lnTo>
                  <a:lnTo>
                    <a:pt x="410" y="112"/>
                  </a:lnTo>
                  <a:lnTo>
                    <a:pt x="414" y="112"/>
                  </a:lnTo>
                  <a:lnTo>
                    <a:pt x="410" y="112"/>
                  </a:lnTo>
                  <a:lnTo>
                    <a:pt x="406" y="112"/>
                  </a:lnTo>
                  <a:lnTo>
                    <a:pt x="402" y="112"/>
                  </a:lnTo>
                  <a:lnTo>
                    <a:pt x="399" y="112"/>
                  </a:lnTo>
                  <a:lnTo>
                    <a:pt x="395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91" y="109"/>
                  </a:lnTo>
                  <a:lnTo>
                    <a:pt x="395" y="109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6" y="109"/>
                  </a:lnTo>
                  <a:lnTo>
                    <a:pt x="410" y="109"/>
                  </a:lnTo>
                  <a:lnTo>
                    <a:pt x="414" y="109"/>
                  </a:lnTo>
                  <a:lnTo>
                    <a:pt x="417" y="109"/>
                  </a:lnTo>
                  <a:lnTo>
                    <a:pt x="414" y="109"/>
                  </a:lnTo>
                  <a:lnTo>
                    <a:pt x="410" y="109"/>
                  </a:lnTo>
                  <a:lnTo>
                    <a:pt x="406" y="109"/>
                  </a:lnTo>
                  <a:lnTo>
                    <a:pt x="402" y="109"/>
                  </a:lnTo>
                  <a:lnTo>
                    <a:pt x="399" y="109"/>
                  </a:lnTo>
                  <a:lnTo>
                    <a:pt x="395" y="109"/>
                  </a:lnTo>
                  <a:lnTo>
                    <a:pt x="399" y="105"/>
                  </a:lnTo>
                  <a:lnTo>
                    <a:pt x="402" y="105"/>
                  </a:lnTo>
                  <a:lnTo>
                    <a:pt x="406" y="105"/>
                  </a:lnTo>
                  <a:lnTo>
                    <a:pt x="410" y="105"/>
                  </a:lnTo>
                  <a:lnTo>
                    <a:pt x="414" y="105"/>
                  </a:lnTo>
                  <a:lnTo>
                    <a:pt x="417" y="105"/>
                  </a:lnTo>
                  <a:lnTo>
                    <a:pt x="414" y="105"/>
                  </a:lnTo>
                  <a:lnTo>
                    <a:pt x="417" y="105"/>
                  </a:lnTo>
                  <a:lnTo>
                    <a:pt x="421" y="105"/>
                  </a:lnTo>
                  <a:lnTo>
                    <a:pt x="425" y="105"/>
                  </a:lnTo>
                  <a:lnTo>
                    <a:pt x="425" y="109"/>
                  </a:lnTo>
                  <a:lnTo>
                    <a:pt x="429" y="109"/>
                  </a:lnTo>
                  <a:lnTo>
                    <a:pt x="433" y="109"/>
                  </a:lnTo>
                  <a:lnTo>
                    <a:pt x="436" y="109"/>
                  </a:lnTo>
                  <a:lnTo>
                    <a:pt x="440" y="109"/>
                  </a:lnTo>
                  <a:lnTo>
                    <a:pt x="444" y="109"/>
                  </a:lnTo>
                  <a:lnTo>
                    <a:pt x="448" y="109"/>
                  </a:lnTo>
                  <a:lnTo>
                    <a:pt x="451" y="109"/>
                  </a:lnTo>
                  <a:lnTo>
                    <a:pt x="451" y="112"/>
                  </a:lnTo>
                  <a:lnTo>
                    <a:pt x="455" y="112"/>
                  </a:lnTo>
                  <a:lnTo>
                    <a:pt x="459" y="112"/>
                  </a:lnTo>
                  <a:lnTo>
                    <a:pt x="463" y="112"/>
                  </a:lnTo>
                  <a:lnTo>
                    <a:pt x="459" y="112"/>
                  </a:lnTo>
                  <a:lnTo>
                    <a:pt x="455" y="116"/>
                  </a:lnTo>
                  <a:lnTo>
                    <a:pt x="459" y="116"/>
                  </a:lnTo>
                  <a:lnTo>
                    <a:pt x="463" y="116"/>
                  </a:lnTo>
                  <a:lnTo>
                    <a:pt x="466" y="116"/>
                  </a:lnTo>
                  <a:lnTo>
                    <a:pt x="470" y="116"/>
                  </a:lnTo>
                  <a:lnTo>
                    <a:pt x="466" y="116"/>
                  </a:lnTo>
                  <a:lnTo>
                    <a:pt x="470" y="120"/>
                  </a:lnTo>
                  <a:lnTo>
                    <a:pt x="474" y="120"/>
                  </a:lnTo>
                  <a:lnTo>
                    <a:pt x="478" y="120"/>
                  </a:lnTo>
                  <a:lnTo>
                    <a:pt x="481" y="120"/>
                  </a:lnTo>
                  <a:lnTo>
                    <a:pt x="485" y="120"/>
                  </a:lnTo>
                  <a:lnTo>
                    <a:pt x="489" y="120"/>
                  </a:lnTo>
                  <a:lnTo>
                    <a:pt x="493" y="120"/>
                  </a:lnTo>
                  <a:lnTo>
                    <a:pt x="496" y="120"/>
                  </a:lnTo>
                  <a:lnTo>
                    <a:pt x="500" y="120"/>
                  </a:lnTo>
                  <a:lnTo>
                    <a:pt x="504" y="120"/>
                  </a:lnTo>
                  <a:lnTo>
                    <a:pt x="508" y="120"/>
                  </a:lnTo>
                  <a:lnTo>
                    <a:pt x="508" y="116"/>
                  </a:lnTo>
                  <a:lnTo>
                    <a:pt x="504" y="116"/>
                  </a:lnTo>
                  <a:lnTo>
                    <a:pt x="500" y="116"/>
                  </a:lnTo>
                  <a:lnTo>
                    <a:pt x="496" y="116"/>
                  </a:lnTo>
                  <a:lnTo>
                    <a:pt x="496" y="112"/>
                  </a:lnTo>
                  <a:lnTo>
                    <a:pt x="493" y="112"/>
                  </a:lnTo>
                  <a:lnTo>
                    <a:pt x="493" y="116"/>
                  </a:lnTo>
                  <a:lnTo>
                    <a:pt x="489" y="112"/>
                  </a:lnTo>
                  <a:lnTo>
                    <a:pt x="493" y="112"/>
                  </a:lnTo>
                  <a:lnTo>
                    <a:pt x="496" y="112"/>
                  </a:lnTo>
                  <a:lnTo>
                    <a:pt x="500" y="112"/>
                  </a:lnTo>
                  <a:lnTo>
                    <a:pt x="500" y="109"/>
                  </a:lnTo>
                  <a:lnTo>
                    <a:pt x="493" y="109"/>
                  </a:lnTo>
                  <a:lnTo>
                    <a:pt x="489" y="109"/>
                  </a:lnTo>
                  <a:lnTo>
                    <a:pt x="485" y="109"/>
                  </a:lnTo>
                  <a:lnTo>
                    <a:pt x="485" y="105"/>
                  </a:lnTo>
                  <a:lnTo>
                    <a:pt x="489" y="105"/>
                  </a:lnTo>
                  <a:lnTo>
                    <a:pt x="493" y="105"/>
                  </a:lnTo>
                  <a:lnTo>
                    <a:pt x="493" y="101"/>
                  </a:lnTo>
                  <a:lnTo>
                    <a:pt x="496" y="101"/>
                  </a:lnTo>
                  <a:lnTo>
                    <a:pt x="500" y="101"/>
                  </a:lnTo>
                  <a:lnTo>
                    <a:pt x="500" y="97"/>
                  </a:lnTo>
                  <a:lnTo>
                    <a:pt x="504" y="97"/>
                  </a:lnTo>
                  <a:lnTo>
                    <a:pt x="508" y="97"/>
                  </a:lnTo>
                  <a:lnTo>
                    <a:pt x="511" y="97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1" y="101"/>
                  </a:lnTo>
                  <a:lnTo>
                    <a:pt x="511" y="105"/>
                  </a:lnTo>
                  <a:lnTo>
                    <a:pt x="515" y="105"/>
                  </a:lnTo>
                  <a:lnTo>
                    <a:pt x="519" y="109"/>
                  </a:lnTo>
                  <a:lnTo>
                    <a:pt x="515" y="109"/>
                  </a:lnTo>
                  <a:lnTo>
                    <a:pt x="515" y="112"/>
                  </a:lnTo>
                  <a:lnTo>
                    <a:pt x="519" y="112"/>
                  </a:lnTo>
                  <a:lnTo>
                    <a:pt x="523" y="112"/>
                  </a:lnTo>
                  <a:lnTo>
                    <a:pt x="526" y="112"/>
                  </a:lnTo>
                  <a:lnTo>
                    <a:pt x="523" y="112"/>
                  </a:lnTo>
                  <a:lnTo>
                    <a:pt x="519" y="116"/>
                  </a:lnTo>
                  <a:lnTo>
                    <a:pt x="523" y="116"/>
                  </a:lnTo>
                  <a:lnTo>
                    <a:pt x="526" y="112"/>
                  </a:lnTo>
                  <a:lnTo>
                    <a:pt x="530" y="112"/>
                  </a:lnTo>
                  <a:lnTo>
                    <a:pt x="534" y="112"/>
                  </a:lnTo>
                  <a:lnTo>
                    <a:pt x="534" y="116"/>
                  </a:lnTo>
                  <a:lnTo>
                    <a:pt x="538" y="116"/>
                  </a:lnTo>
                  <a:lnTo>
                    <a:pt x="541" y="116"/>
                  </a:lnTo>
                  <a:lnTo>
                    <a:pt x="538" y="116"/>
                  </a:lnTo>
                  <a:lnTo>
                    <a:pt x="538" y="112"/>
                  </a:lnTo>
                  <a:lnTo>
                    <a:pt x="541" y="112"/>
                  </a:lnTo>
                  <a:lnTo>
                    <a:pt x="545" y="112"/>
                  </a:lnTo>
                  <a:lnTo>
                    <a:pt x="549" y="112"/>
                  </a:lnTo>
                  <a:lnTo>
                    <a:pt x="553" y="112"/>
                  </a:lnTo>
                  <a:lnTo>
                    <a:pt x="557" y="112"/>
                  </a:lnTo>
                  <a:lnTo>
                    <a:pt x="560" y="112"/>
                  </a:lnTo>
                  <a:lnTo>
                    <a:pt x="560" y="116"/>
                  </a:lnTo>
                  <a:lnTo>
                    <a:pt x="564" y="116"/>
                  </a:lnTo>
                  <a:lnTo>
                    <a:pt x="560" y="120"/>
                  </a:lnTo>
                  <a:lnTo>
                    <a:pt x="557" y="120"/>
                  </a:lnTo>
                  <a:lnTo>
                    <a:pt x="560" y="120"/>
                  </a:lnTo>
                  <a:lnTo>
                    <a:pt x="557" y="124"/>
                  </a:lnTo>
                  <a:lnTo>
                    <a:pt x="553" y="124"/>
                  </a:lnTo>
                  <a:lnTo>
                    <a:pt x="553" y="128"/>
                  </a:lnTo>
                  <a:lnTo>
                    <a:pt x="549" y="128"/>
                  </a:lnTo>
                  <a:lnTo>
                    <a:pt x="545" y="128"/>
                  </a:lnTo>
                  <a:lnTo>
                    <a:pt x="541" y="128"/>
                  </a:lnTo>
                  <a:lnTo>
                    <a:pt x="538" y="128"/>
                  </a:lnTo>
                  <a:lnTo>
                    <a:pt x="534" y="128"/>
                  </a:lnTo>
                  <a:lnTo>
                    <a:pt x="530" y="128"/>
                  </a:lnTo>
                  <a:lnTo>
                    <a:pt x="526" y="128"/>
                  </a:lnTo>
                  <a:lnTo>
                    <a:pt x="523" y="128"/>
                  </a:lnTo>
                  <a:lnTo>
                    <a:pt x="519" y="128"/>
                  </a:lnTo>
                  <a:lnTo>
                    <a:pt x="515" y="128"/>
                  </a:lnTo>
                  <a:lnTo>
                    <a:pt x="511" y="128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08" y="128"/>
                  </a:lnTo>
                  <a:lnTo>
                    <a:pt x="504" y="128"/>
                  </a:lnTo>
                  <a:lnTo>
                    <a:pt x="500" y="128"/>
                  </a:lnTo>
                  <a:lnTo>
                    <a:pt x="500" y="131"/>
                  </a:lnTo>
                  <a:lnTo>
                    <a:pt x="496" y="131"/>
                  </a:lnTo>
                  <a:lnTo>
                    <a:pt x="493" y="131"/>
                  </a:lnTo>
                  <a:lnTo>
                    <a:pt x="489" y="131"/>
                  </a:lnTo>
                  <a:lnTo>
                    <a:pt x="485" y="131"/>
                  </a:lnTo>
                  <a:lnTo>
                    <a:pt x="481" y="131"/>
                  </a:lnTo>
                  <a:lnTo>
                    <a:pt x="478" y="131"/>
                  </a:lnTo>
                  <a:lnTo>
                    <a:pt x="478" y="135"/>
                  </a:lnTo>
                  <a:lnTo>
                    <a:pt x="474" y="135"/>
                  </a:lnTo>
                  <a:lnTo>
                    <a:pt x="470" y="135"/>
                  </a:lnTo>
                  <a:lnTo>
                    <a:pt x="466" y="135"/>
                  </a:lnTo>
                  <a:lnTo>
                    <a:pt x="463" y="135"/>
                  </a:lnTo>
                  <a:lnTo>
                    <a:pt x="459" y="135"/>
                  </a:lnTo>
                  <a:lnTo>
                    <a:pt x="455" y="135"/>
                  </a:lnTo>
                  <a:lnTo>
                    <a:pt x="451" y="135"/>
                  </a:lnTo>
                  <a:lnTo>
                    <a:pt x="451" y="139"/>
                  </a:lnTo>
                  <a:lnTo>
                    <a:pt x="448" y="139"/>
                  </a:lnTo>
                  <a:lnTo>
                    <a:pt x="444" y="139"/>
                  </a:lnTo>
                  <a:lnTo>
                    <a:pt x="440" y="139"/>
                  </a:lnTo>
                  <a:lnTo>
                    <a:pt x="436" y="139"/>
                  </a:lnTo>
                  <a:lnTo>
                    <a:pt x="436" y="135"/>
                  </a:lnTo>
                  <a:lnTo>
                    <a:pt x="433" y="135"/>
                  </a:lnTo>
                  <a:lnTo>
                    <a:pt x="429" y="135"/>
                  </a:lnTo>
                  <a:lnTo>
                    <a:pt x="425" y="135"/>
                  </a:lnTo>
                  <a:lnTo>
                    <a:pt x="421" y="135"/>
                  </a:lnTo>
                  <a:lnTo>
                    <a:pt x="421" y="131"/>
                  </a:lnTo>
                  <a:lnTo>
                    <a:pt x="425" y="131"/>
                  </a:lnTo>
                  <a:lnTo>
                    <a:pt x="433" y="131"/>
                  </a:lnTo>
                  <a:lnTo>
                    <a:pt x="436" y="131"/>
                  </a:lnTo>
                  <a:lnTo>
                    <a:pt x="440" y="131"/>
                  </a:lnTo>
                  <a:lnTo>
                    <a:pt x="440" y="128"/>
                  </a:lnTo>
                  <a:lnTo>
                    <a:pt x="444" y="128"/>
                  </a:lnTo>
                  <a:lnTo>
                    <a:pt x="448" y="128"/>
                  </a:lnTo>
                  <a:lnTo>
                    <a:pt x="451" y="128"/>
                  </a:lnTo>
                  <a:lnTo>
                    <a:pt x="459" y="128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4" y="124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3" y="124"/>
                  </a:lnTo>
                  <a:lnTo>
                    <a:pt x="459" y="124"/>
                  </a:lnTo>
                  <a:lnTo>
                    <a:pt x="455" y="128"/>
                  </a:lnTo>
                  <a:lnTo>
                    <a:pt x="451" y="128"/>
                  </a:lnTo>
                  <a:lnTo>
                    <a:pt x="451" y="124"/>
                  </a:lnTo>
                  <a:lnTo>
                    <a:pt x="455" y="124"/>
                  </a:lnTo>
                  <a:lnTo>
                    <a:pt x="451" y="124"/>
                  </a:lnTo>
                  <a:lnTo>
                    <a:pt x="448" y="124"/>
                  </a:lnTo>
                  <a:lnTo>
                    <a:pt x="444" y="128"/>
                  </a:lnTo>
                  <a:lnTo>
                    <a:pt x="440" y="128"/>
                  </a:lnTo>
                  <a:lnTo>
                    <a:pt x="436" y="128"/>
                  </a:lnTo>
                  <a:lnTo>
                    <a:pt x="433" y="128"/>
                  </a:lnTo>
                  <a:lnTo>
                    <a:pt x="429" y="128"/>
                  </a:lnTo>
                  <a:lnTo>
                    <a:pt x="429" y="124"/>
                  </a:lnTo>
                  <a:lnTo>
                    <a:pt x="433" y="124"/>
                  </a:lnTo>
                  <a:lnTo>
                    <a:pt x="436" y="120"/>
                  </a:lnTo>
                  <a:lnTo>
                    <a:pt x="433" y="120"/>
                  </a:lnTo>
                  <a:lnTo>
                    <a:pt x="429" y="120"/>
                  </a:lnTo>
                  <a:lnTo>
                    <a:pt x="425" y="120"/>
                  </a:lnTo>
                  <a:lnTo>
                    <a:pt x="425" y="124"/>
                  </a:lnTo>
                  <a:lnTo>
                    <a:pt x="421" y="124"/>
                  </a:lnTo>
                  <a:lnTo>
                    <a:pt x="417" y="124"/>
                  </a:lnTo>
                  <a:lnTo>
                    <a:pt x="421" y="124"/>
                  </a:lnTo>
                  <a:lnTo>
                    <a:pt x="421" y="128"/>
                  </a:lnTo>
                  <a:lnTo>
                    <a:pt x="417" y="128"/>
                  </a:lnTo>
                  <a:lnTo>
                    <a:pt x="414" y="128"/>
                  </a:lnTo>
                  <a:lnTo>
                    <a:pt x="410" y="128"/>
                  </a:lnTo>
                  <a:lnTo>
                    <a:pt x="406" y="128"/>
                  </a:lnTo>
                  <a:lnTo>
                    <a:pt x="410" y="128"/>
                  </a:lnTo>
                  <a:lnTo>
                    <a:pt x="406" y="124"/>
                  </a:lnTo>
                  <a:lnTo>
                    <a:pt x="406" y="128"/>
                  </a:lnTo>
                  <a:lnTo>
                    <a:pt x="402" y="128"/>
                  </a:lnTo>
                  <a:lnTo>
                    <a:pt x="399" y="128"/>
                  </a:lnTo>
                  <a:lnTo>
                    <a:pt x="391" y="128"/>
                  </a:lnTo>
                  <a:lnTo>
                    <a:pt x="391" y="124"/>
                  </a:lnTo>
                  <a:lnTo>
                    <a:pt x="387" y="124"/>
                  </a:lnTo>
                  <a:lnTo>
                    <a:pt x="384" y="128"/>
                  </a:lnTo>
                  <a:close/>
                  <a:moveTo>
                    <a:pt x="876" y="316"/>
                  </a:moveTo>
                  <a:lnTo>
                    <a:pt x="872" y="316"/>
                  </a:lnTo>
                  <a:lnTo>
                    <a:pt x="872" y="312"/>
                  </a:lnTo>
                  <a:lnTo>
                    <a:pt x="872" y="308"/>
                  </a:lnTo>
                  <a:lnTo>
                    <a:pt x="872" y="304"/>
                  </a:lnTo>
                  <a:lnTo>
                    <a:pt x="868" y="304"/>
                  </a:lnTo>
                  <a:lnTo>
                    <a:pt x="865" y="308"/>
                  </a:lnTo>
                  <a:lnTo>
                    <a:pt x="861" y="308"/>
                  </a:lnTo>
                  <a:lnTo>
                    <a:pt x="857" y="304"/>
                  </a:lnTo>
                  <a:lnTo>
                    <a:pt x="857" y="308"/>
                  </a:lnTo>
                  <a:lnTo>
                    <a:pt x="853" y="308"/>
                  </a:lnTo>
                  <a:lnTo>
                    <a:pt x="850" y="308"/>
                  </a:lnTo>
                  <a:lnTo>
                    <a:pt x="850" y="304"/>
                  </a:lnTo>
                  <a:lnTo>
                    <a:pt x="853" y="300"/>
                  </a:lnTo>
                  <a:lnTo>
                    <a:pt x="857" y="300"/>
                  </a:lnTo>
                  <a:lnTo>
                    <a:pt x="861" y="300"/>
                  </a:lnTo>
                  <a:lnTo>
                    <a:pt x="865" y="300"/>
                  </a:lnTo>
                  <a:lnTo>
                    <a:pt x="865" y="297"/>
                  </a:lnTo>
                  <a:lnTo>
                    <a:pt x="861" y="297"/>
                  </a:lnTo>
                  <a:lnTo>
                    <a:pt x="861" y="293"/>
                  </a:lnTo>
                  <a:lnTo>
                    <a:pt x="861" y="289"/>
                  </a:lnTo>
                  <a:lnTo>
                    <a:pt x="865" y="289"/>
                  </a:lnTo>
                  <a:lnTo>
                    <a:pt x="865" y="285"/>
                  </a:lnTo>
                  <a:lnTo>
                    <a:pt x="865" y="282"/>
                  </a:lnTo>
                  <a:lnTo>
                    <a:pt x="865" y="278"/>
                  </a:lnTo>
                  <a:lnTo>
                    <a:pt x="868" y="274"/>
                  </a:lnTo>
                  <a:lnTo>
                    <a:pt x="868" y="270"/>
                  </a:lnTo>
                  <a:lnTo>
                    <a:pt x="872" y="270"/>
                  </a:lnTo>
                  <a:lnTo>
                    <a:pt x="876" y="270"/>
                  </a:lnTo>
                  <a:lnTo>
                    <a:pt x="876" y="274"/>
                  </a:lnTo>
                  <a:lnTo>
                    <a:pt x="876" y="270"/>
                  </a:lnTo>
                  <a:lnTo>
                    <a:pt x="880" y="270"/>
                  </a:lnTo>
                  <a:lnTo>
                    <a:pt x="880" y="274"/>
                  </a:lnTo>
                  <a:lnTo>
                    <a:pt x="883" y="274"/>
                  </a:lnTo>
                  <a:lnTo>
                    <a:pt x="880" y="274"/>
                  </a:lnTo>
                  <a:lnTo>
                    <a:pt x="880" y="278"/>
                  </a:lnTo>
                  <a:lnTo>
                    <a:pt x="883" y="278"/>
                  </a:lnTo>
                  <a:lnTo>
                    <a:pt x="883" y="282"/>
                  </a:lnTo>
                  <a:lnTo>
                    <a:pt x="887" y="282"/>
                  </a:lnTo>
                  <a:lnTo>
                    <a:pt x="887" y="278"/>
                  </a:lnTo>
                  <a:lnTo>
                    <a:pt x="891" y="278"/>
                  </a:lnTo>
                  <a:lnTo>
                    <a:pt x="895" y="278"/>
                  </a:lnTo>
                  <a:lnTo>
                    <a:pt x="895" y="282"/>
                  </a:lnTo>
                  <a:lnTo>
                    <a:pt x="898" y="282"/>
                  </a:lnTo>
                  <a:lnTo>
                    <a:pt x="902" y="282"/>
                  </a:lnTo>
                  <a:lnTo>
                    <a:pt x="906" y="282"/>
                  </a:lnTo>
                  <a:lnTo>
                    <a:pt x="910" y="282"/>
                  </a:lnTo>
                  <a:lnTo>
                    <a:pt x="910" y="285"/>
                  </a:lnTo>
                  <a:lnTo>
                    <a:pt x="914" y="285"/>
                  </a:lnTo>
                  <a:lnTo>
                    <a:pt x="917" y="285"/>
                  </a:lnTo>
                  <a:lnTo>
                    <a:pt x="917" y="289"/>
                  </a:lnTo>
                  <a:lnTo>
                    <a:pt x="921" y="289"/>
                  </a:lnTo>
                  <a:lnTo>
                    <a:pt x="925" y="289"/>
                  </a:lnTo>
                  <a:lnTo>
                    <a:pt x="929" y="289"/>
                  </a:lnTo>
                  <a:lnTo>
                    <a:pt x="925" y="289"/>
                  </a:lnTo>
                  <a:lnTo>
                    <a:pt x="929" y="289"/>
                  </a:lnTo>
                  <a:lnTo>
                    <a:pt x="932" y="293"/>
                  </a:lnTo>
                  <a:lnTo>
                    <a:pt x="932" y="297"/>
                  </a:lnTo>
                  <a:lnTo>
                    <a:pt x="936" y="297"/>
                  </a:lnTo>
                  <a:lnTo>
                    <a:pt x="936" y="300"/>
                  </a:lnTo>
                  <a:lnTo>
                    <a:pt x="932" y="300"/>
                  </a:lnTo>
                  <a:lnTo>
                    <a:pt x="929" y="300"/>
                  </a:lnTo>
                  <a:lnTo>
                    <a:pt x="932" y="300"/>
                  </a:lnTo>
                  <a:lnTo>
                    <a:pt x="936" y="300"/>
                  </a:lnTo>
                  <a:lnTo>
                    <a:pt x="940" y="300"/>
                  </a:lnTo>
                  <a:lnTo>
                    <a:pt x="947" y="300"/>
                  </a:lnTo>
                  <a:lnTo>
                    <a:pt x="951" y="300"/>
                  </a:lnTo>
                  <a:lnTo>
                    <a:pt x="955" y="300"/>
                  </a:lnTo>
                  <a:lnTo>
                    <a:pt x="951" y="304"/>
                  </a:lnTo>
                  <a:lnTo>
                    <a:pt x="955" y="304"/>
                  </a:lnTo>
                  <a:lnTo>
                    <a:pt x="959" y="304"/>
                  </a:lnTo>
                  <a:lnTo>
                    <a:pt x="955" y="304"/>
                  </a:lnTo>
                  <a:lnTo>
                    <a:pt x="951" y="308"/>
                  </a:lnTo>
                  <a:lnTo>
                    <a:pt x="947" y="308"/>
                  </a:lnTo>
                  <a:lnTo>
                    <a:pt x="944" y="308"/>
                  </a:lnTo>
                  <a:lnTo>
                    <a:pt x="940" y="308"/>
                  </a:lnTo>
                  <a:lnTo>
                    <a:pt x="936" y="308"/>
                  </a:lnTo>
                  <a:lnTo>
                    <a:pt x="932" y="308"/>
                  </a:lnTo>
                  <a:lnTo>
                    <a:pt x="929" y="308"/>
                  </a:lnTo>
                  <a:lnTo>
                    <a:pt x="929" y="304"/>
                  </a:lnTo>
                  <a:lnTo>
                    <a:pt x="925" y="304"/>
                  </a:lnTo>
                  <a:lnTo>
                    <a:pt x="925" y="308"/>
                  </a:lnTo>
                  <a:lnTo>
                    <a:pt x="921" y="304"/>
                  </a:lnTo>
                  <a:lnTo>
                    <a:pt x="925" y="304"/>
                  </a:lnTo>
                  <a:lnTo>
                    <a:pt x="925" y="300"/>
                  </a:lnTo>
                  <a:lnTo>
                    <a:pt x="921" y="300"/>
                  </a:lnTo>
                  <a:lnTo>
                    <a:pt x="917" y="300"/>
                  </a:lnTo>
                  <a:lnTo>
                    <a:pt x="914" y="300"/>
                  </a:lnTo>
                  <a:lnTo>
                    <a:pt x="914" y="297"/>
                  </a:lnTo>
                  <a:lnTo>
                    <a:pt x="910" y="300"/>
                  </a:lnTo>
                  <a:lnTo>
                    <a:pt x="906" y="300"/>
                  </a:lnTo>
                  <a:lnTo>
                    <a:pt x="902" y="300"/>
                  </a:lnTo>
                  <a:lnTo>
                    <a:pt x="906" y="300"/>
                  </a:lnTo>
                  <a:lnTo>
                    <a:pt x="906" y="304"/>
                  </a:lnTo>
                  <a:lnTo>
                    <a:pt x="902" y="304"/>
                  </a:lnTo>
                  <a:lnTo>
                    <a:pt x="898" y="304"/>
                  </a:lnTo>
                  <a:lnTo>
                    <a:pt x="898" y="308"/>
                  </a:lnTo>
                  <a:lnTo>
                    <a:pt x="895" y="308"/>
                  </a:lnTo>
                  <a:lnTo>
                    <a:pt x="891" y="308"/>
                  </a:lnTo>
                  <a:lnTo>
                    <a:pt x="891" y="312"/>
                  </a:lnTo>
                  <a:lnTo>
                    <a:pt x="887" y="312"/>
                  </a:lnTo>
                  <a:lnTo>
                    <a:pt x="883" y="312"/>
                  </a:lnTo>
                  <a:lnTo>
                    <a:pt x="880" y="316"/>
                  </a:lnTo>
                  <a:lnTo>
                    <a:pt x="876" y="316"/>
                  </a:lnTo>
                  <a:close/>
                  <a:moveTo>
                    <a:pt x="665" y="188"/>
                  </a:moveTo>
                  <a:lnTo>
                    <a:pt x="665" y="184"/>
                  </a:lnTo>
                  <a:lnTo>
                    <a:pt x="662" y="184"/>
                  </a:lnTo>
                  <a:lnTo>
                    <a:pt x="658" y="184"/>
                  </a:lnTo>
                  <a:lnTo>
                    <a:pt x="654" y="180"/>
                  </a:lnTo>
                  <a:lnTo>
                    <a:pt x="650" y="180"/>
                  </a:lnTo>
                  <a:lnTo>
                    <a:pt x="650" y="176"/>
                  </a:lnTo>
                  <a:lnTo>
                    <a:pt x="647" y="176"/>
                  </a:lnTo>
                  <a:lnTo>
                    <a:pt x="643" y="176"/>
                  </a:lnTo>
                  <a:lnTo>
                    <a:pt x="639" y="173"/>
                  </a:lnTo>
                  <a:lnTo>
                    <a:pt x="635" y="173"/>
                  </a:lnTo>
                  <a:lnTo>
                    <a:pt x="632" y="173"/>
                  </a:lnTo>
                  <a:lnTo>
                    <a:pt x="628" y="169"/>
                  </a:lnTo>
                  <a:lnTo>
                    <a:pt x="624" y="169"/>
                  </a:lnTo>
                  <a:lnTo>
                    <a:pt x="624" y="173"/>
                  </a:lnTo>
                  <a:lnTo>
                    <a:pt x="624" y="169"/>
                  </a:lnTo>
                  <a:lnTo>
                    <a:pt x="620" y="169"/>
                  </a:lnTo>
                  <a:lnTo>
                    <a:pt x="617" y="169"/>
                  </a:lnTo>
                  <a:lnTo>
                    <a:pt x="613" y="165"/>
                  </a:lnTo>
                  <a:lnTo>
                    <a:pt x="609" y="165"/>
                  </a:lnTo>
                  <a:lnTo>
                    <a:pt x="605" y="165"/>
                  </a:lnTo>
                  <a:lnTo>
                    <a:pt x="605" y="161"/>
                  </a:lnTo>
                  <a:lnTo>
                    <a:pt x="605" y="158"/>
                  </a:lnTo>
                  <a:lnTo>
                    <a:pt x="609" y="158"/>
                  </a:lnTo>
                  <a:lnTo>
                    <a:pt x="613" y="158"/>
                  </a:lnTo>
                  <a:lnTo>
                    <a:pt x="617" y="158"/>
                  </a:lnTo>
                  <a:lnTo>
                    <a:pt x="617" y="161"/>
                  </a:lnTo>
                  <a:lnTo>
                    <a:pt x="620" y="161"/>
                  </a:lnTo>
                  <a:lnTo>
                    <a:pt x="624" y="161"/>
                  </a:lnTo>
                  <a:lnTo>
                    <a:pt x="624" y="165"/>
                  </a:lnTo>
                  <a:lnTo>
                    <a:pt x="628" y="165"/>
                  </a:lnTo>
                  <a:lnTo>
                    <a:pt x="632" y="165"/>
                  </a:lnTo>
                  <a:lnTo>
                    <a:pt x="635" y="165"/>
                  </a:lnTo>
                  <a:lnTo>
                    <a:pt x="635" y="161"/>
                  </a:lnTo>
                  <a:lnTo>
                    <a:pt x="639" y="161"/>
                  </a:lnTo>
                  <a:lnTo>
                    <a:pt x="639" y="165"/>
                  </a:lnTo>
                  <a:lnTo>
                    <a:pt x="643" y="161"/>
                  </a:lnTo>
                  <a:lnTo>
                    <a:pt x="639" y="161"/>
                  </a:lnTo>
                  <a:lnTo>
                    <a:pt x="639" y="158"/>
                  </a:lnTo>
                  <a:lnTo>
                    <a:pt x="643" y="158"/>
                  </a:lnTo>
                  <a:lnTo>
                    <a:pt x="639" y="161"/>
                  </a:lnTo>
                  <a:lnTo>
                    <a:pt x="643" y="161"/>
                  </a:lnTo>
                  <a:lnTo>
                    <a:pt x="647" y="161"/>
                  </a:lnTo>
                  <a:lnTo>
                    <a:pt x="647" y="158"/>
                  </a:lnTo>
                  <a:lnTo>
                    <a:pt x="643" y="158"/>
                  </a:lnTo>
                  <a:lnTo>
                    <a:pt x="639" y="158"/>
                  </a:lnTo>
                  <a:lnTo>
                    <a:pt x="639" y="154"/>
                  </a:lnTo>
                  <a:lnTo>
                    <a:pt x="643" y="154"/>
                  </a:lnTo>
                  <a:lnTo>
                    <a:pt x="647" y="158"/>
                  </a:lnTo>
                  <a:lnTo>
                    <a:pt x="650" y="158"/>
                  </a:lnTo>
                  <a:lnTo>
                    <a:pt x="647" y="158"/>
                  </a:lnTo>
                  <a:lnTo>
                    <a:pt x="647" y="154"/>
                  </a:lnTo>
                  <a:lnTo>
                    <a:pt x="643" y="154"/>
                  </a:lnTo>
                  <a:lnTo>
                    <a:pt x="639" y="154"/>
                  </a:lnTo>
                  <a:lnTo>
                    <a:pt x="635" y="154"/>
                  </a:lnTo>
                  <a:lnTo>
                    <a:pt x="632" y="154"/>
                  </a:lnTo>
                  <a:lnTo>
                    <a:pt x="628" y="154"/>
                  </a:lnTo>
                  <a:lnTo>
                    <a:pt x="624" y="154"/>
                  </a:lnTo>
                  <a:lnTo>
                    <a:pt x="620" y="154"/>
                  </a:lnTo>
                  <a:lnTo>
                    <a:pt x="620" y="150"/>
                  </a:lnTo>
                  <a:lnTo>
                    <a:pt x="624" y="150"/>
                  </a:lnTo>
                  <a:lnTo>
                    <a:pt x="628" y="150"/>
                  </a:lnTo>
                  <a:lnTo>
                    <a:pt x="632" y="150"/>
                  </a:lnTo>
                  <a:lnTo>
                    <a:pt x="635" y="150"/>
                  </a:lnTo>
                  <a:lnTo>
                    <a:pt x="639" y="154"/>
                  </a:lnTo>
                  <a:lnTo>
                    <a:pt x="639" y="150"/>
                  </a:lnTo>
                  <a:lnTo>
                    <a:pt x="635" y="150"/>
                  </a:lnTo>
                  <a:lnTo>
                    <a:pt x="632" y="150"/>
                  </a:lnTo>
                  <a:lnTo>
                    <a:pt x="628" y="146"/>
                  </a:lnTo>
                  <a:lnTo>
                    <a:pt x="632" y="146"/>
                  </a:lnTo>
                  <a:lnTo>
                    <a:pt x="635" y="146"/>
                  </a:lnTo>
                  <a:lnTo>
                    <a:pt x="639" y="146"/>
                  </a:lnTo>
                  <a:lnTo>
                    <a:pt x="643" y="146"/>
                  </a:lnTo>
                  <a:lnTo>
                    <a:pt x="647" y="146"/>
                  </a:lnTo>
                  <a:lnTo>
                    <a:pt x="650" y="146"/>
                  </a:lnTo>
                  <a:lnTo>
                    <a:pt x="647" y="146"/>
                  </a:lnTo>
                  <a:lnTo>
                    <a:pt x="643" y="146"/>
                  </a:lnTo>
                  <a:lnTo>
                    <a:pt x="647" y="146"/>
                  </a:lnTo>
                  <a:lnTo>
                    <a:pt x="647" y="143"/>
                  </a:lnTo>
                  <a:lnTo>
                    <a:pt x="650" y="143"/>
                  </a:lnTo>
                  <a:lnTo>
                    <a:pt x="650" y="146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62" y="146"/>
                  </a:lnTo>
                  <a:lnTo>
                    <a:pt x="665" y="146"/>
                  </a:lnTo>
                  <a:lnTo>
                    <a:pt x="669" y="146"/>
                  </a:lnTo>
                  <a:lnTo>
                    <a:pt x="673" y="146"/>
                  </a:lnTo>
                  <a:lnTo>
                    <a:pt x="677" y="146"/>
                  </a:lnTo>
                  <a:lnTo>
                    <a:pt x="681" y="146"/>
                  </a:lnTo>
                  <a:lnTo>
                    <a:pt x="684" y="146"/>
                  </a:lnTo>
                  <a:lnTo>
                    <a:pt x="688" y="146"/>
                  </a:lnTo>
                  <a:lnTo>
                    <a:pt x="692" y="146"/>
                  </a:lnTo>
                  <a:lnTo>
                    <a:pt x="696" y="146"/>
                  </a:lnTo>
                  <a:lnTo>
                    <a:pt x="696" y="150"/>
                  </a:lnTo>
                  <a:lnTo>
                    <a:pt x="692" y="150"/>
                  </a:lnTo>
                  <a:lnTo>
                    <a:pt x="688" y="150"/>
                  </a:lnTo>
                  <a:lnTo>
                    <a:pt x="684" y="150"/>
                  </a:lnTo>
                  <a:lnTo>
                    <a:pt x="684" y="154"/>
                  </a:lnTo>
                  <a:lnTo>
                    <a:pt x="684" y="150"/>
                  </a:lnTo>
                  <a:lnTo>
                    <a:pt x="688" y="150"/>
                  </a:lnTo>
                  <a:lnTo>
                    <a:pt x="692" y="150"/>
                  </a:lnTo>
                  <a:lnTo>
                    <a:pt x="692" y="154"/>
                  </a:lnTo>
                  <a:lnTo>
                    <a:pt x="688" y="154"/>
                  </a:lnTo>
                  <a:lnTo>
                    <a:pt x="684" y="154"/>
                  </a:lnTo>
                  <a:lnTo>
                    <a:pt x="681" y="154"/>
                  </a:lnTo>
                  <a:lnTo>
                    <a:pt x="681" y="158"/>
                  </a:lnTo>
                  <a:lnTo>
                    <a:pt x="677" y="158"/>
                  </a:lnTo>
                  <a:lnTo>
                    <a:pt x="673" y="158"/>
                  </a:lnTo>
                  <a:lnTo>
                    <a:pt x="673" y="161"/>
                  </a:lnTo>
                  <a:lnTo>
                    <a:pt x="673" y="158"/>
                  </a:lnTo>
                  <a:lnTo>
                    <a:pt x="677" y="158"/>
                  </a:lnTo>
                  <a:lnTo>
                    <a:pt x="681" y="158"/>
                  </a:lnTo>
                  <a:lnTo>
                    <a:pt x="684" y="158"/>
                  </a:lnTo>
                  <a:lnTo>
                    <a:pt x="688" y="158"/>
                  </a:lnTo>
                  <a:lnTo>
                    <a:pt x="688" y="161"/>
                  </a:lnTo>
                  <a:lnTo>
                    <a:pt x="692" y="161"/>
                  </a:lnTo>
                  <a:lnTo>
                    <a:pt x="696" y="165"/>
                  </a:lnTo>
                  <a:lnTo>
                    <a:pt x="692" y="165"/>
                  </a:lnTo>
                  <a:lnTo>
                    <a:pt x="696" y="165"/>
                  </a:lnTo>
                  <a:lnTo>
                    <a:pt x="699" y="161"/>
                  </a:lnTo>
                  <a:lnTo>
                    <a:pt x="703" y="165"/>
                  </a:lnTo>
                  <a:lnTo>
                    <a:pt x="703" y="169"/>
                  </a:lnTo>
                  <a:lnTo>
                    <a:pt x="707" y="169"/>
                  </a:lnTo>
                  <a:lnTo>
                    <a:pt x="703" y="169"/>
                  </a:lnTo>
                  <a:lnTo>
                    <a:pt x="699" y="169"/>
                  </a:lnTo>
                  <a:lnTo>
                    <a:pt x="696" y="169"/>
                  </a:lnTo>
                  <a:lnTo>
                    <a:pt x="699" y="169"/>
                  </a:lnTo>
                  <a:lnTo>
                    <a:pt x="703" y="173"/>
                  </a:lnTo>
                  <a:lnTo>
                    <a:pt x="699" y="173"/>
                  </a:lnTo>
                  <a:lnTo>
                    <a:pt x="696" y="173"/>
                  </a:lnTo>
                  <a:lnTo>
                    <a:pt x="699" y="176"/>
                  </a:lnTo>
                  <a:lnTo>
                    <a:pt x="699" y="173"/>
                  </a:lnTo>
                  <a:lnTo>
                    <a:pt x="703" y="173"/>
                  </a:lnTo>
                  <a:lnTo>
                    <a:pt x="703" y="176"/>
                  </a:lnTo>
                  <a:lnTo>
                    <a:pt x="699" y="176"/>
                  </a:lnTo>
                  <a:lnTo>
                    <a:pt x="703" y="176"/>
                  </a:lnTo>
                  <a:lnTo>
                    <a:pt x="699" y="176"/>
                  </a:lnTo>
                  <a:lnTo>
                    <a:pt x="696" y="176"/>
                  </a:lnTo>
                  <a:lnTo>
                    <a:pt x="696" y="180"/>
                  </a:lnTo>
                  <a:lnTo>
                    <a:pt x="692" y="180"/>
                  </a:lnTo>
                  <a:lnTo>
                    <a:pt x="688" y="180"/>
                  </a:lnTo>
                  <a:lnTo>
                    <a:pt x="684" y="180"/>
                  </a:lnTo>
                  <a:lnTo>
                    <a:pt x="681" y="180"/>
                  </a:lnTo>
                  <a:lnTo>
                    <a:pt x="677" y="180"/>
                  </a:lnTo>
                  <a:lnTo>
                    <a:pt x="673" y="180"/>
                  </a:lnTo>
                  <a:lnTo>
                    <a:pt x="673" y="176"/>
                  </a:lnTo>
                  <a:lnTo>
                    <a:pt x="677" y="176"/>
                  </a:lnTo>
                  <a:lnTo>
                    <a:pt x="673" y="176"/>
                  </a:lnTo>
                  <a:lnTo>
                    <a:pt x="669" y="180"/>
                  </a:lnTo>
                  <a:lnTo>
                    <a:pt x="673" y="180"/>
                  </a:lnTo>
                  <a:lnTo>
                    <a:pt x="677" y="180"/>
                  </a:lnTo>
                  <a:lnTo>
                    <a:pt x="677" y="184"/>
                  </a:lnTo>
                  <a:lnTo>
                    <a:pt x="669" y="184"/>
                  </a:lnTo>
                  <a:lnTo>
                    <a:pt x="669" y="188"/>
                  </a:lnTo>
                  <a:lnTo>
                    <a:pt x="665" y="188"/>
                  </a:lnTo>
                  <a:close/>
                  <a:moveTo>
                    <a:pt x="722" y="176"/>
                  </a:moveTo>
                  <a:lnTo>
                    <a:pt x="722" y="173"/>
                  </a:lnTo>
                  <a:lnTo>
                    <a:pt x="726" y="173"/>
                  </a:lnTo>
                  <a:lnTo>
                    <a:pt x="729" y="173"/>
                  </a:lnTo>
                  <a:lnTo>
                    <a:pt x="726" y="173"/>
                  </a:lnTo>
                  <a:lnTo>
                    <a:pt x="722" y="173"/>
                  </a:lnTo>
                  <a:lnTo>
                    <a:pt x="722" y="169"/>
                  </a:lnTo>
                  <a:lnTo>
                    <a:pt x="722" y="165"/>
                  </a:lnTo>
                  <a:lnTo>
                    <a:pt x="718" y="165"/>
                  </a:lnTo>
                  <a:lnTo>
                    <a:pt x="714" y="165"/>
                  </a:lnTo>
                  <a:lnTo>
                    <a:pt x="714" y="161"/>
                  </a:lnTo>
                  <a:lnTo>
                    <a:pt x="714" y="158"/>
                  </a:lnTo>
                  <a:lnTo>
                    <a:pt x="718" y="158"/>
                  </a:lnTo>
                  <a:lnTo>
                    <a:pt x="714" y="154"/>
                  </a:lnTo>
                  <a:lnTo>
                    <a:pt x="714" y="150"/>
                  </a:lnTo>
                  <a:lnTo>
                    <a:pt x="714" y="146"/>
                  </a:lnTo>
                  <a:lnTo>
                    <a:pt x="718" y="146"/>
                  </a:lnTo>
                  <a:lnTo>
                    <a:pt x="722" y="146"/>
                  </a:lnTo>
                  <a:lnTo>
                    <a:pt x="726" y="150"/>
                  </a:lnTo>
                  <a:lnTo>
                    <a:pt x="729" y="150"/>
                  </a:lnTo>
                  <a:lnTo>
                    <a:pt x="733" y="150"/>
                  </a:lnTo>
                  <a:lnTo>
                    <a:pt x="729" y="150"/>
                  </a:lnTo>
                  <a:lnTo>
                    <a:pt x="726" y="146"/>
                  </a:lnTo>
                  <a:lnTo>
                    <a:pt x="722" y="146"/>
                  </a:lnTo>
                  <a:lnTo>
                    <a:pt x="722" y="143"/>
                  </a:lnTo>
                  <a:lnTo>
                    <a:pt x="726" y="143"/>
                  </a:lnTo>
                  <a:lnTo>
                    <a:pt x="729" y="143"/>
                  </a:lnTo>
                  <a:lnTo>
                    <a:pt x="733" y="143"/>
                  </a:lnTo>
                  <a:lnTo>
                    <a:pt x="737" y="143"/>
                  </a:lnTo>
                  <a:lnTo>
                    <a:pt x="741" y="143"/>
                  </a:lnTo>
                  <a:lnTo>
                    <a:pt x="744" y="143"/>
                  </a:lnTo>
                  <a:lnTo>
                    <a:pt x="748" y="143"/>
                  </a:lnTo>
                  <a:lnTo>
                    <a:pt x="752" y="143"/>
                  </a:lnTo>
                  <a:lnTo>
                    <a:pt x="756" y="143"/>
                  </a:lnTo>
                  <a:lnTo>
                    <a:pt x="759" y="143"/>
                  </a:lnTo>
                  <a:lnTo>
                    <a:pt x="763" y="143"/>
                  </a:lnTo>
                  <a:lnTo>
                    <a:pt x="767" y="143"/>
                  </a:lnTo>
                  <a:lnTo>
                    <a:pt x="771" y="143"/>
                  </a:lnTo>
                  <a:lnTo>
                    <a:pt x="774" y="143"/>
                  </a:lnTo>
                  <a:lnTo>
                    <a:pt x="778" y="143"/>
                  </a:lnTo>
                  <a:lnTo>
                    <a:pt x="782" y="143"/>
                  </a:lnTo>
                  <a:lnTo>
                    <a:pt x="786" y="143"/>
                  </a:lnTo>
                  <a:lnTo>
                    <a:pt x="793" y="143"/>
                  </a:lnTo>
                  <a:lnTo>
                    <a:pt x="797" y="146"/>
                  </a:lnTo>
                  <a:lnTo>
                    <a:pt x="801" y="146"/>
                  </a:lnTo>
                  <a:lnTo>
                    <a:pt x="797" y="146"/>
                  </a:lnTo>
                  <a:lnTo>
                    <a:pt x="793" y="150"/>
                  </a:lnTo>
                  <a:lnTo>
                    <a:pt x="789" y="150"/>
                  </a:lnTo>
                  <a:lnTo>
                    <a:pt x="786" y="154"/>
                  </a:lnTo>
                  <a:lnTo>
                    <a:pt x="782" y="158"/>
                  </a:lnTo>
                  <a:lnTo>
                    <a:pt x="778" y="158"/>
                  </a:lnTo>
                  <a:lnTo>
                    <a:pt x="774" y="161"/>
                  </a:lnTo>
                  <a:lnTo>
                    <a:pt x="771" y="161"/>
                  </a:lnTo>
                  <a:lnTo>
                    <a:pt x="771" y="165"/>
                  </a:lnTo>
                  <a:lnTo>
                    <a:pt x="767" y="165"/>
                  </a:lnTo>
                  <a:lnTo>
                    <a:pt x="763" y="165"/>
                  </a:lnTo>
                  <a:lnTo>
                    <a:pt x="759" y="165"/>
                  </a:lnTo>
                  <a:lnTo>
                    <a:pt x="759" y="161"/>
                  </a:lnTo>
                  <a:lnTo>
                    <a:pt x="756" y="161"/>
                  </a:lnTo>
                  <a:lnTo>
                    <a:pt x="752" y="161"/>
                  </a:lnTo>
                  <a:lnTo>
                    <a:pt x="748" y="161"/>
                  </a:lnTo>
                  <a:lnTo>
                    <a:pt x="744" y="161"/>
                  </a:lnTo>
                  <a:lnTo>
                    <a:pt x="741" y="161"/>
                  </a:lnTo>
                  <a:lnTo>
                    <a:pt x="737" y="161"/>
                  </a:lnTo>
                  <a:lnTo>
                    <a:pt x="737" y="165"/>
                  </a:lnTo>
                  <a:lnTo>
                    <a:pt x="741" y="165"/>
                  </a:lnTo>
                  <a:lnTo>
                    <a:pt x="744" y="165"/>
                  </a:lnTo>
                  <a:lnTo>
                    <a:pt x="748" y="165"/>
                  </a:lnTo>
                  <a:lnTo>
                    <a:pt x="748" y="169"/>
                  </a:lnTo>
                  <a:lnTo>
                    <a:pt x="744" y="169"/>
                  </a:lnTo>
                  <a:lnTo>
                    <a:pt x="744" y="173"/>
                  </a:lnTo>
                  <a:lnTo>
                    <a:pt x="741" y="173"/>
                  </a:lnTo>
                  <a:lnTo>
                    <a:pt x="737" y="173"/>
                  </a:lnTo>
                  <a:lnTo>
                    <a:pt x="741" y="173"/>
                  </a:lnTo>
                  <a:lnTo>
                    <a:pt x="741" y="176"/>
                  </a:lnTo>
                  <a:lnTo>
                    <a:pt x="737" y="176"/>
                  </a:lnTo>
                  <a:lnTo>
                    <a:pt x="733" y="176"/>
                  </a:lnTo>
                  <a:lnTo>
                    <a:pt x="729" y="176"/>
                  </a:lnTo>
                  <a:lnTo>
                    <a:pt x="726" y="176"/>
                  </a:lnTo>
                  <a:lnTo>
                    <a:pt x="722" y="176"/>
                  </a:lnTo>
                  <a:close/>
                  <a:moveTo>
                    <a:pt x="275" y="549"/>
                  </a:moveTo>
                  <a:lnTo>
                    <a:pt x="271" y="549"/>
                  </a:lnTo>
                  <a:lnTo>
                    <a:pt x="271" y="545"/>
                  </a:lnTo>
                  <a:lnTo>
                    <a:pt x="267" y="545"/>
                  </a:lnTo>
                  <a:lnTo>
                    <a:pt x="263" y="545"/>
                  </a:lnTo>
                  <a:lnTo>
                    <a:pt x="260" y="545"/>
                  </a:lnTo>
                  <a:lnTo>
                    <a:pt x="256" y="541"/>
                  </a:lnTo>
                  <a:lnTo>
                    <a:pt x="252" y="541"/>
                  </a:lnTo>
                  <a:lnTo>
                    <a:pt x="252" y="537"/>
                  </a:lnTo>
                  <a:lnTo>
                    <a:pt x="256" y="537"/>
                  </a:lnTo>
                  <a:lnTo>
                    <a:pt x="256" y="534"/>
                  </a:lnTo>
                  <a:lnTo>
                    <a:pt x="256" y="537"/>
                  </a:lnTo>
                  <a:lnTo>
                    <a:pt x="252" y="537"/>
                  </a:lnTo>
                  <a:lnTo>
                    <a:pt x="248" y="537"/>
                  </a:lnTo>
                  <a:lnTo>
                    <a:pt x="245" y="537"/>
                  </a:lnTo>
                  <a:lnTo>
                    <a:pt x="241" y="537"/>
                  </a:lnTo>
                  <a:lnTo>
                    <a:pt x="241" y="534"/>
                  </a:lnTo>
                  <a:lnTo>
                    <a:pt x="245" y="534"/>
                  </a:lnTo>
                  <a:lnTo>
                    <a:pt x="241" y="534"/>
                  </a:lnTo>
                  <a:lnTo>
                    <a:pt x="237" y="534"/>
                  </a:lnTo>
                  <a:lnTo>
                    <a:pt x="241" y="530"/>
                  </a:lnTo>
                  <a:lnTo>
                    <a:pt x="237" y="530"/>
                  </a:lnTo>
                  <a:lnTo>
                    <a:pt x="237" y="534"/>
                  </a:lnTo>
                  <a:lnTo>
                    <a:pt x="237" y="530"/>
                  </a:lnTo>
                  <a:lnTo>
                    <a:pt x="233" y="530"/>
                  </a:lnTo>
                  <a:lnTo>
                    <a:pt x="230" y="530"/>
                  </a:lnTo>
                  <a:lnTo>
                    <a:pt x="230" y="526"/>
                  </a:lnTo>
                  <a:lnTo>
                    <a:pt x="233" y="526"/>
                  </a:lnTo>
                  <a:lnTo>
                    <a:pt x="237" y="526"/>
                  </a:lnTo>
                  <a:lnTo>
                    <a:pt x="233" y="526"/>
                  </a:lnTo>
                  <a:lnTo>
                    <a:pt x="230" y="526"/>
                  </a:lnTo>
                  <a:lnTo>
                    <a:pt x="226" y="522"/>
                  </a:lnTo>
                  <a:lnTo>
                    <a:pt x="222" y="522"/>
                  </a:lnTo>
                  <a:lnTo>
                    <a:pt x="218" y="522"/>
                  </a:lnTo>
                  <a:lnTo>
                    <a:pt x="218" y="519"/>
                  </a:lnTo>
                  <a:lnTo>
                    <a:pt x="222" y="519"/>
                  </a:lnTo>
                  <a:lnTo>
                    <a:pt x="218" y="519"/>
                  </a:lnTo>
                  <a:lnTo>
                    <a:pt x="218" y="522"/>
                  </a:lnTo>
                  <a:lnTo>
                    <a:pt x="215" y="522"/>
                  </a:lnTo>
                  <a:lnTo>
                    <a:pt x="215" y="519"/>
                  </a:lnTo>
                  <a:lnTo>
                    <a:pt x="211" y="519"/>
                  </a:lnTo>
                  <a:lnTo>
                    <a:pt x="207" y="519"/>
                  </a:lnTo>
                  <a:lnTo>
                    <a:pt x="211" y="519"/>
                  </a:lnTo>
                  <a:lnTo>
                    <a:pt x="211" y="515"/>
                  </a:lnTo>
                  <a:lnTo>
                    <a:pt x="207" y="515"/>
                  </a:lnTo>
                  <a:lnTo>
                    <a:pt x="211" y="515"/>
                  </a:lnTo>
                  <a:lnTo>
                    <a:pt x="215" y="515"/>
                  </a:lnTo>
                  <a:lnTo>
                    <a:pt x="215" y="511"/>
                  </a:lnTo>
                  <a:lnTo>
                    <a:pt x="211" y="511"/>
                  </a:lnTo>
                  <a:lnTo>
                    <a:pt x="207" y="511"/>
                  </a:lnTo>
                  <a:lnTo>
                    <a:pt x="211" y="511"/>
                  </a:lnTo>
                  <a:lnTo>
                    <a:pt x="215" y="511"/>
                  </a:lnTo>
                  <a:lnTo>
                    <a:pt x="207" y="515"/>
                  </a:lnTo>
                  <a:lnTo>
                    <a:pt x="203" y="515"/>
                  </a:lnTo>
                  <a:lnTo>
                    <a:pt x="203" y="511"/>
                  </a:lnTo>
                  <a:lnTo>
                    <a:pt x="200" y="511"/>
                  </a:lnTo>
                  <a:lnTo>
                    <a:pt x="200" y="507"/>
                  </a:lnTo>
                  <a:lnTo>
                    <a:pt x="203" y="507"/>
                  </a:lnTo>
                  <a:lnTo>
                    <a:pt x="207" y="507"/>
                  </a:lnTo>
                  <a:lnTo>
                    <a:pt x="211" y="507"/>
                  </a:lnTo>
                  <a:lnTo>
                    <a:pt x="215" y="507"/>
                  </a:lnTo>
                  <a:lnTo>
                    <a:pt x="215" y="511"/>
                  </a:lnTo>
                  <a:lnTo>
                    <a:pt x="218" y="511"/>
                  </a:lnTo>
                  <a:lnTo>
                    <a:pt x="222" y="511"/>
                  </a:lnTo>
                  <a:lnTo>
                    <a:pt x="226" y="511"/>
                  </a:lnTo>
                  <a:lnTo>
                    <a:pt x="230" y="515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41" y="515"/>
                  </a:lnTo>
                  <a:lnTo>
                    <a:pt x="245" y="515"/>
                  </a:lnTo>
                  <a:lnTo>
                    <a:pt x="248" y="515"/>
                  </a:lnTo>
                  <a:lnTo>
                    <a:pt x="248" y="519"/>
                  </a:lnTo>
                  <a:lnTo>
                    <a:pt x="252" y="522"/>
                  </a:lnTo>
                  <a:lnTo>
                    <a:pt x="252" y="526"/>
                  </a:lnTo>
                  <a:lnTo>
                    <a:pt x="256" y="526"/>
                  </a:lnTo>
                  <a:lnTo>
                    <a:pt x="256" y="530"/>
                  </a:lnTo>
                  <a:lnTo>
                    <a:pt x="260" y="530"/>
                  </a:lnTo>
                  <a:lnTo>
                    <a:pt x="267" y="534"/>
                  </a:lnTo>
                  <a:lnTo>
                    <a:pt x="271" y="534"/>
                  </a:lnTo>
                  <a:lnTo>
                    <a:pt x="275" y="537"/>
                  </a:lnTo>
                  <a:lnTo>
                    <a:pt x="275" y="541"/>
                  </a:lnTo>
                  <a:lnTo>
                    <a:pt x="278" y="545"/>
                  </a:lnTo>
                  <a:lnTo>
                    <a:pt x="278" y="541"/>
                  </a:lnTo>
                  <a:lnTo>
                    <a:pt x="278" y="545"/>
                  </a:lnTo>
                  <a:lnTo>
                    <a:pt x="282" y="545"/>
                  </a:lnTo>
                  <a:lnTo>
                    <a:pt x="278" y="545"/>
                  </a:lnTo>
                  <a:lnTo>
                    <a:pt x="278" y="549"/>
                  </a:lnTo>
                  <a:lnTo>
                    <a:pt x="275" y="549"/>
                  </a:lnTo>
                  <a:close/>
                  <a:moveTo>
                    <a:pt x="327" y="116"/>
                  </a:moveTo>
                  <a:lnTo>
                    <a:pt x="324" y="116"/>
                  </a:lnTo>
                  <a:lnTo>
                    <a:pt x="324" y="112"/>
                  </a:lnTo>
                  <a:lnTo>
                    <a:pt x="327" y="112"/>
                  </a:lnTo>
                  <a:lnTo>
                    <a:pt x="324" y="112"/>
                  </a:lnTo>
                  <a:lnTo>
                    <a:pt x="320" y="112"/>
                  </a:lnTo>
                  <a:lnTo>
                    <a:pt x="320" y="109"/>
                  </a:lnTo>
                  <a:lnTo>
                    <a:pt x="316" y="109"/>
                  </a:lnTo>
                  <a:lnTo>
                    <a:pt x="316" y="112"/>
                  </a:lnTo>
                  <a:lnTo>
                    <a:pt x="312" y="112"/>
                  </a:lnTo>
                  <a:lnTo>
                    <a:pt x="308" y="112"/>
                  </a:lnTo>
                  <a:lnTo>
                    <a:pt x="305" y="112"/>
                  </a:lnTo>
                  <a:lnTo>
                    <a:pt x="297" y="112"/>
                  </a:lnTo>
                  <a:lnTo>
                    <a:pt x="293" y="112"/>
                  </a:lnTo>
                  <a:lnTo>
                    <a:pt x="290" y="112"/>
                  </a:lnTo>
                  <a:lnTo>
                    <a:pt x="293" y="112"/>
                  </a:lnTo>
                  <a:lnTo>
                    <a:pt x="293" y="109"/>
                  </a:lnTo>
                  <a:lnTo>
                    <a:pt x="290" y="109"/>
                  </a:lnTo>
                  <a:lnTo>
                    <a:pt x="293" y="109"/>
                  </a:lnTo>
                  <a:lnTo>
                    <a:pt x="290" y="109"/>
                  </a:lnTo>
                  <a:lnTo>
                    <a:pt x="286" y="109"/>
                  </a:lnTo>
                  <a:lnTo>
                    <a:pt x="286" y="112"/>
                  </a:lnTo>
                  <a:lnTo>
                    <a:pt x="286" y="109"/>
                  </a:lnTo>
                  <a:lnTo>
                    <a:pt x="290" y="109"/>
                  </a:lnTo>
                  <a:lnTo>
                    <a:pt x="290" y="105"/>
                  </a:lnTo>
                  <a:lnTo>
                    <a:pt x="293" y="105"/>
                  </a:lnTo>
                  <a:lnTo>
                    <a:pt x="297" y="105"/>
                  </a:lnTo>
                  <a:lnTo>
                    <a:pt x="301" y="105"/>
                  </a:lnTo>
                  <a:lnTo>
                    <a:pt x="305" y="105"/>
                  </a:lnTo>
                  <a:lnTo>
                    <a:pt x="308" y="105"/>
                  </a:lnTo>
                  <a:lnTo>
                    <a:pt x="312" y="101"/>
                  </a:lnTo>
                  <a:lnTo>
                    <a:pt x="316" y="101"/>
                  </a:lnTo>
                  <a:lnTo>
                    <a:pt x="320" y="101"/>
                  </a:lnTo>
                  <a:lnTo>
                    <a:pt x="324" y="101"/>
                  </a:lnTo>
                  <a:lnTo>
                    <a:pt x="327" y="101"/>
                  </a:lnTo>
                  <a:lnTo>
                    <a:pt x="327" y="97"/>
                  </a:lnTo>
                  <a:lnTo>
                    <a:pt x="331" y="97"/>
                  </a:lnTo>
                  <a:lnTo>
                    <a:pt x="335" y="97"/>
                  </a:lnTo>
                  <a:lnTo>
                    <a:pt x="335" y="94"/>
                  </a:lnTo>
                  <a:lnTo>
                    <a:pt x="339" y="94"/>
                  </a:lnTo>
                  <a:lnTo>
                    <a:pt x="342" y="94"/>
                  </a:lnTo>
                  <a:lnTo>
                    <a:pt x="342" y="90"/>
                  </a:lnTo>
                  <a:lnTo>
                    <a:pt x="346" y="90"/>
                  </a:lnTo>
                  <a:lnTo>
                    <a:pt x="350" y="90"/>
                  </a:lnTo>
                  <a:lnTo>
                    <a:pt x="354" y="90"/>
                  </a:lnTo>
                  <a:lnTo>
                    <a:pt x="357" y="90"/>
                  </a:lnTo>
                  <a:lnTo>
                    <a:pt x="361" y="90"/>
                  </a:lnTo>
                  <a:lnTo>
                    <a:pt x="365" y="90"/>
                  </a:lnTo>
                  <a:lnTo>
                    <a:pt x="369" y="90"/>
                  </a:lnTo>
                  <a:lnTo>
                    <a:pt x="372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84" y="90"/>
                  </a:lnTo>
                  <a:lnTo>
                    <a:pt x="380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84" y="90"/>
                  </a:lnTo>
                  <a:lnTo>
                    <a:pt x="380" y="90"/>
                  </a:lnTo>
                  <a:lnTo>
                    <a:pt x="380" y="86"/>
                  </a:lnTo>
                  <a:lnTo>
                    <a:pt x="384" y="86"/>
                  </a:lnTo>
                  <a:lnTo>
                    <a:pt x="387" y="86"/>
                  </a:lnTo>
                  <a:lnTo>
                    <a:pt x="391" y="86"/>
                  </a:lnTo>
                  <a:lnTo>
                    <a:pt x="391" y="90"/>
                  </a:lnTo>
                  <a:lnTo>
                    <a:pt x="395" y="90"/>
                  </a:lnTo>
                  <a:lnTo>
                    <a:pt x="399" y="90"/>
                  </a:lnTo>
                  <a:lnTo>
                    <a:pt x="402" y="90"/>
                  </a:lnTo>
                  <a:lnTo>
                    <a:pt x="406" y="90"/>
                  </a:lnTo>
                  <a:lnTo>
                    <a:pt x="402" y="94"/>
                  </a:lnTo>
                  <a:lnTo>
                    <a:pt x="399" y="94"/>
                  </a:lnTo>
                  <a:lnTo>
                    <a:pt x="395" y="94"/>
                  </a:lnTo>
                  <a:lnTo>
                    <a:pt x="391" y="94"/>
                  </a:lnTo>
                  <a:lnTo>
                    <a:pt x="391" y="97"/>
                  </a:lnTo>
                  <a:lnTo>
                    <a:pt x="395" y="97"/>
                  </a:lnTo>
                  <a:lnTo>
                    <a:pt x="399" y="97"/>
                  </a:lnTo>
                  <a:lnTo>
                    <a:pt x="395" y="97"/>
                  </a:lnTo>
                  <a:lnTo>
                    <a:pt x="391" y="97"/>
                  </a:lnTo>
                  <a:lnTo>
                    <a:pt x="395" y="97"/>
                  </a:lnTo>
                  <a:lnTo>
                    <a:pt x="399" y="101"/>
                  </a:lnTo>
                  <a:lnTo>
                    <a:pt x="395" y="101"/>
                  </a:lnTo>
                  <a:lnTo>
                    <a:pt x="391" y="101"/>
                  </a:lnTo>
                  <a:lnTo>
                    <a:pt x="384" y="101"/>
                  </a:lnTo>
                  <a:lnTo>
                    <a:pt x="380" y="105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2" y="109"/>
                  </a:lnTo>
                  <a:lnTo>
                    <a:pt x="369" y="109"/>
                  </a:lnTo>
                  <a:lnTo>
                    <a:pt x="365" y="105"/>
                  </a:lnTo>
                  <a:lnTo>
                    <a:pt x="365" y="101"/>
                  </a:lnTo>
                  <a:lnTo>
                    <a:pt x="369" y="101"/>
                  </a:lnTo>
                  <a:lnTo>
                    <a:pt x="369" y="97"/>
                  </a:lnTo>
                  <a:lnTo>
                    <a:pt x="365" y="97"/>
                  </a:lnTo>
                  <a:lnTo>
                    <a:pt x="365" y="101"/>
                  </a:lnTo>
                  <a:lnTo>
                    <a:pt x="361" y="101"/>
                  </a:lnTo>
                  <a:lnTo>
                    <a:pt x="357" y="101"/>
                  </a:lnTo>
                  <a:lnTo>
                    <a:pt x="357" y="105"/>
                  </a:lnTo>
                  <a:lnTo>
                    <a:pt x="354" y="105"/>
                  </a:lnTo>
                  <a:lnTo>
                    <a:pt x="350" y="105"/>
                  </a:lnTo>
                  <a:lnTo>
                    <a:pt x="354" y="105"/>
                  </a:lnTo>
                  <a:lnTo>
                    <a:pt x="354" y="109"/>
                  </a:lnTo>
                  <a:lnTo>
                    <a:pt x="350" y="109"/>
                  </a:lnTo>
                  <a:lnTo>
                    <a:pt x="346" y="112"/>
                  </a:lnTo>
                  <a:lnTo>
                    <a:pt x="346" y="109"/>
                  </a:lnTo>
                  <a:lnTo>
                    <a:pt x="342" y="109"/>
                  </a:lnTo>
                  <a:lnTo>
                    <a:pt x="339" y="109"/>
                  </a:lnTo>
                  <a:lnTo>
                    <a:pt x="335" y="109"/>
                  </a:lnTo>
                  <a:lnTo>
                    <a:pt x="339" y="112"/>
                  </a:lnTo>
                  <a:lnTo>
                    <a:pt x="342" y="112"/>
                  </a:lnTo>
                  <a:lnTo>
                    <a:pt x="339" y="112"/>
                  </a:lnTo>
                  <a:lnTo>
                    <a:pt x="335" y="112"/>
                  </a:lnTo>
                  <a:lnTo>
                    <a:pt x="335" y="116"/>
                  </a:lnTo>
                  <a:lnTo>
                    <a:pt x="331" y="116"/>
                  </a:lnTo>
                  <a:lnTo>
                    <a:pt x="331" y="112"/>
                  </a:lnTo>
                  <a:lnTo>
                    <a:pt x="327" y="116"/>
                  </a:lnTo>
                  <a:close/>
                  <a:moveTo>
                    <a:pt x="643" y="128"/>
                  </a:moveTo>
                  <a:lnTo>
                    <a:pt x="639" y="128"/>
                  </a:lnTo>
                  <a:lnTo>
                    <a:pt x="639" y="124"/>
                  </a:lnTo>
                  <a:lnTo>
                    <a:pt x="643" y="124"/>
                  </a:lnTo>
                  <a:lnTo>
                    <a:pt x="647" y="124"/>
                  </a:lnTo>
                  <a:lnTo>
                    <a:pt x="643" y="124"/>
                  </a:lnTo>
                  <a:lnTo>
                    <a:pt x="639" y="124"/>
                  </a:lnTo>
                  <a:lnTo>
                    <a:pt x="643" y="124"/>
                  </a:lnTo>
                  <a:lnTo>
                    <a:pt x="639" y="124"/>
                  </a:lnTo>
                  <a:lnTo>
                    <a:pt x="635" y="124"/>
                  </a:lnTo>
                  <a:lnTo>
                    <a:pt x="635" y="120"/>
                  </a:lnTo>
                  <a:lnTo>
                    <a:pt x="635" y="124"/>
                  </a:lnTo>
                  <a:lnTo>
                    <a:pt x="639" y="124"/>
                  </a:lnTo>
                  <a:lnTo>
                    <a:pt x="639" y="120"/>
                  </a:lnTo>
                  <a:lnTo>
                    <a:pt x="635" y="120"/>
                  </a:lnTo>
                  <a:lnTo>
                    <a:pt x="639" y="120"/>
                  </a:lnTo>
                  <a:lnTo>
                    <a:pt x="643" y="120"/>
                  </a:lnTo>
                  <a:lnTo>
                    <a:pt x="647" y="120"/>
                  </a:lnTo>
                  <a:lnTo>
                    <a:pt x="643" y="120"/>
                  </a:lnTo>
                  <a:lnTo>
                    <a:pt x="647" y="120"/>
                  </a:lnTo>
                  <a:lnTo>
                    <a:pt x="650" y="120"/>
                  </a:lnTo>
                  <a:lnTo>
                    <a:pt x="647" y="120"/>
                  </a:lnTo>
                  <a:lnTo>
                    <a:pt x="650" y="120"/>
                  </a:lnTo>
                  <a:lnTo>
                    <a:pt x="650" y="116"/>
                  </a:lnTo>
                  <a:lnTo>
                    <a:pt x="654" y="116"/>
                  </a:lnTo>
                  <a:lnTo>
                    <a:pt x="658" y="116"/>
                  </a:lnTo>
                  <a:lnTo>
                    <a:pt x="662" y="116"/>
                  </a:lnTo>
                  <a:lnTo>
                    <a:pt x="665" y="116"/>
                  </a:lnTo>
                  <a:lnTo>
                    <a:pt x="662" y="116"/>
                  </a:lnTo>
                  <a:lnTo>
                    <a:pt x="658" y="116"/>
                  </a:lnTo>
                  <a:lnTo>
                    <a:pt x="654" y="116"/>
                  </a:lnTo>
                  <a:lnTo>
                    <a:pt x="650" y="116"/>
                  </a:lnTo>
                  <a:lnTo>
                    <a:pt x="647" y="116"/>
                  </a:lnTo>
                  <a:lnTo>
                    <a:pt x="643" y="116"/>
                  </a:lnTo>
                  <a:lnTo>
                    <a:pt x="639" y="116"/>
                  </a:lnTo>
                  <a:lnTo>
                    <a:pt x="635" y="116"/>
                  </a:lnTo>
                  <a:lnTo>
                    <a:pt x="628" y="120"/>
                  </a:lnTo>
                  <a:lnTo>
                    <a:pt x="624" y="120"/>
                  </a:lnTo>
                  <a:lnTo>
                    <a:pt x="620" y="120"/>
                  </a:lnTo>
                  <a:lnTo>
                    <a:pt x="617" y="120"/>
                  </a:lnTo>
                  <a:lnTo>
                    <a:pt x="613" y="120"/>
                  </a:lnTo>
                  <a:lnTo>
                    <a:pt x="609" y="120"/>
                  </a:lnTo>
                  <a:lnTo>
                    <a:pt x="605" y="120"/>
                  </a:lnTo>
                  <a:lnTo>
                    <a:pt x="602" y="116"/>
                  </a:lnTo>
                  <a:lnTo>
                    <a:pt x="605" y="116"/>
                  </a:lnTo>
                  <a:lnTo>
                    <a:pt x="609" y="116"/>
                  </a:lnTo>
                  <a:lnTo>
                    <a:pt x="613" y="116"/>
                  </a:lnTo>
                  <a:lnTo>
                    <a:pt x="617" y="116"/>
                  </a:lnTo>
                  <a:lnTo>
                    <a:pt x="613" y="116"/>
                  </a:lnTo>
                  <a:lnTo>
                    <a:pt x="609" y="116"/>
                  </a:lnTo>
                  <a:lnTo>
                    <a:pt x="609" y="112"/>
                  </a:lnTo>
                  <a:lnTo>
                    <a:pt x="613" y="112"/>
                  </a:lnTo>
                  <a:lnTo>
                    <a:pt x="617" y="112"/>
                  </a:lnTo>
                  <a:lnTo>
                    <a:pt x="620" y="112"/>
                  </a:lnTo>
                  <a:lnTo>
                    <a:pt x="624" y="116"/>
                  </a:lnTo>
                  <a:lnTo>
                    <a:pt x="628" y="116"/>
                  </a:lnTo>
                  <a:lnTo>
                    <a:pt x="624" y="116"/>
                  </a:lnTo>
                  <a:lnTo>
                    <a:pt x="628" y="116"/>
                  </a:lnTo>
                  <a:lnTo>
                    <a:pt x="624" y="116"/>
                  </a:lnTo>
                  <a:lnTo>
                    <a:pt x="624" y="112"/>
                  </a:lnTo>
                  <a:lnTo>
                    <a:pt x="620" y="112"/>
                  </a:lnTo>
                  <a:lnTo>
                    <a:pt x="624" y="112"/>
                  </a:lnTo>
                  <a:lnTo>
                    <a:pt x="628" y="112"/>
                  </a:lnTo>
                  <a:lnTo>
                    <a:pt x="624" y="112"/>
                  </a:lnTo>
                  <a:lnTo>
                    <a:pt x="620" y="112"/>
                  </a:lnTo>
                  <a:lnTo>
                    <a:pt x="617" y="112"/>
                  </a:lnTo>
                  <a:lnTo>
                    <a:pt x="617" y="109"/>
                  </a:lnTo>
                  <a:lnTo>
                    <a:pt x="620" y="109"/>
                  </a:lnTo>
                  <a:lnTo>
                    <a:pt x="624" y="109"/>
                  </a:lnTo>
                  <a:lnTo>
                    <a:pt x="620" y="109"/>
                  </a:lnTo>
                  <a:lnTo>
                    <a:pt x="613" y="109"/>
                  </a:lnTo>
                  <a:lnTo>
                    <a:pt x="617" y="105"/>
                  </a:lnTo>
                  <a:lnTo>
                    <a:pt x="613" y="105"/>
                  </a:lnTo>
                  <a:lnTo>
                    <a:pt x="617" y="105"/>
                  </a:lnTo>
                  <a:lnTo>
                    <a:pt x="620" y="105"/>
                  </a:lnTo>
                  <a:lnTo>
                    <a:pt x="624" y="105"/>
                  </a:lnTo>
                  <a:lnTo>
                    <a:pt x="628" y="105"/>
                  </a:lnTo>
                  <a:lnTo>
                    <a:pt x="632" y="105"/>
                  </a:lnTo>
                  <a:lnTo>
                    <a:pt x="628" y="109"/>
                  </a:lnTo>
                  <a:lnTo>
                    <a:pt x="632" y="109"/>
                  </a:lnTo>
                  <a:lnTo>
                    <a:pt x="635" y="109"/>
                  </a:lnTo>
                  <a:lnTo>
                    <a:pt x="639" y="109"/>
                  </a:lnTo>
                  <a:lnTo>
                    <a:pt x="643" y="112"/>
                  </a:lnTo>
                  <a:lnTo>
                    <a:pt x="647" y="112"/>
                  </a:lnTo>
                  <a:lnTo>
                    <a:pt x="650" y="112"/>
                  </a:lnTo>
                  <a:lnTo>
                    <a:pt x="654" y="112"/>
                  </a:lnTo>
                  <a:lnTo>
                    <a:pt x="650" y="112"/>
                  </a:lnTo>
                  <a:lnTo>
                    <a:pt x="647" y="112"/>
                  </a:lnTo>
                  <a:lnTo>
                    <a:pt x="643" y="109"/>
                  </a:lnTo>
                  <a:lnTo>
                    <a:pt x="647" y="109"/>
                  </a:lnTo>
                  <a:lnTo>
                    <a:pt x="650" y="109"/>
                  </a:lnTo>
                  <a:lnTo>
                    <a:pt x="654" y="109"/>
                  </a:lnTo>
                  <a:lnTo>
                    <a:pt x="650" y="109"/>
                  </a:lnTo>
                  <a:lnTo>
                    <a:pt x="647" y="109"/>
                  </a:lnTo>
                  <a:lnTo>
                    <a:pt x="643" y="109"/>
                  </a:lnTo>
                  <a:lnTo>
                    <a:pt x="639" y="109"/>
                  </a:lnTo>
                  <a:lnTo>
                    <a:pt x="643" y="109"/>
                  </a:lnTo>
                  <a:lnTo>
                    <a:pt x="647" y="109"/>
                  </a:lnTo>
                  <a:lnTo>
                    <a:pt x="650" y="109"/>
                  </a:lnTo>
                  <a:lnTo>
                    <a:pt x="647" y="109"/>
                  </a:lnTo>
                  <a:lnTo>
                    <a:pt x="643" y="105"/>
                  </a:lnTo>
                  <a:lnTo>
                    <a:pt x="639" y="105"/>
                  </a:lnTo>
                  <a:lnTo>
                    <a:pt x="635" y="105"/>
                  </a:lnTo>
                  <a:lnTo>
                    <a:pt x="632" y="105"/>
                  </a:lnTo>
                  <a:lnTo>
                    <a:pt x="635" y="105"/>
                  </a:lnTo>
                  <a:lnTo>
                    <a:pt x="635" y="101"/>
                  </a:lnTo>
                  <a:lnTo>
                    <a:pt x="639" y="101"/>
                  </a:lnTo>
                  <a:lnTo>
                    <a:pt x="643" y="101"/>
                  </a:lnTo>
                  <a:lnTo>
                    <a:pt x="647" y="101"/>
                  </a:lnTo>
                  <a:lnTo>
                    <a:pt x="650" y="101"/>
                  </a:lnTo>
                  <a:lnTo>
                    <a:pt x="654" y="101"/>
                  </a:lnTo>
                  <a:lnTo>
                    <a:pt x="658" y="105"/>
                  </a:lnTo>
                  <a:lnTo>
                    <a:pt x="662" y="105"/>
                  </a:lnTo>
                  <a:lnTo>
                    <a:pt x="665" y="105"/>
                  </a:lnTo>
                  <a:lnTo>
                    <a:pt x="662" y="105"/>
                  </a:lnTo>
                  <a:lnTo>
                    <a:pt x="662" y="101"/>
                  </a:lnTo>
                  <a:lnTo>
                    <a:pt x="665" y="101"/>
                  </a:lnTo>
                  <a:lnTo>
                    <a:pt x="669" y="101"/>
                  </a:lnTo>
                  <a:lnTo>
                    <a:pt x="665" y="101"/>
                  </a:lnTo>
                  <a:lnTo>
                    <a:pt x="669" y="101"/>
                  </a:lnTo>
                  <a:lnTo>
                    <a:pt x="673" y="101"/>
                  </a:lnTo>
                  <a:lnTo>
                    <a:pt x="677" y="101"/>
                  </a:lnTo>
                  <a:lnTo>
                    <a:pt x="673" y="101"/>
                  </a:lnTo>
                  <a:lnTo>
                    <a:pt x="673" y="105"/>
                  </a:lnTo>
                  <a:lnTo>
                    <a:pt x="677" y="105"/>
                  </a:lnTo>
                  <a:lnTo>
                    <a:pt x="681" y="105"/>
                  </a:lnTo>
                  <a:lnTo>
                    <a:pt x="684" y="105"/>
                  </a:lnTo>
                  <a:lnTo>
                    <a:pt x="681" y="105"/>
                  </a:lnTo>
                  <a:lnTo>
                    <a:pt x="684" y="109"/>
                  </a:lnTo>
                  <a:lnTo>
                    <a:pt x="688" y="109"/>
                  </a:lnTo>
                  <a:lnTo>
                    <a:pt x="684" y="109"/>
                  </a:lnTo>
                  <a:lnTo>
                    <a:pt x="684" y="112"/>
                  </a:lnTo>
                  <a:lnTo>
                    <a:pt x="684" y="116"/>
                  </a:lnTo>
                  <a:lnTo>
                    <a:pt x="681" y="116"/>
                  </a:lnTo>
                  <a:lnTo>
                    <a:pt x="684" y="116"/>
                  </a:lnTo>
                  <a:lnTo>
                    <a:pt x="688" y="116"/>
                  </a:lnTo>
                  <a:lnTo>
                    <a:pt x="688" y="120"/>
                  </a:lnTo>
                  <a:lnTo>
                    <a:pt x="684" y="120"/>
                  </a:lnTo>
                  <a:lnTo>
                    <a:pt x="681" y="120"/>
                  </a:lnTo>
                  <a:lnTo>
                    <a:pt x="677" y="120"/>
                  </a:lnTo>
                  <a:lnTo>
                    <a:pt x="681" y="120"/>
                  </a:lnTo>
                  <a:lnTo>
                    <a:pt x="677" y="120"/>
                  </a:lnTo>
                  <a:lnTo>
                    <a:pt x="681" y="120"/>
                  </a:lnTo>
                  <a:lnTo>
                    <a:pt x="681" y="124"/>
                  </a:lnTo>
                  <a:lnTo>
                    <a:pt x="677" y="124"/>
                  </a:lnTo>
                  <a:lnTo>
                    <a:pt x="681" y="124"/>
                  </a:lnTo>
                  <a:lnTo>
                    <a:pt x="684" y="124"/>
                  </a:lnTo>
                  <a:lnTo>
                    <a:pt x="681" y="124"/>
                  </a:lnTo>
                  <a:lnTo>
                    <a:pt x="684" y="124"/>
                  </a:lnTo>
                  <a:lnTo>
                    <a:pt x="684" y="128"/>
                  </a:lnTo>
                  <a:lnTo>
                    <a:pt x="681" y="128"/>
                  </a:lnTo>
                  <a:lnTo>
                    <a:pt x="677" y="124"/>
                  </a:lnTo>
                  <a:lnTo>
                    <a:pt x="677" y="128"/>
                  </a:lnTo>
                  <a:lnTo>
                    <a:pt x="681" y="128"/>
                  </a:lnTo>
                  <a:lnTo>
                    <a:pt x="677" y="128"/>
                  </a:lnTo>
                  <a:lnTo>
                    <a:pt x="673" y="128"/>
                  </a:lnTo>
                  <a:lnTo>
                    <a:pt x="669" y="128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58" y="128"/>
                  </a:lnTo>
                  <a:lnTo>
                    <a:pt x="654" y="128"/>
                  </a:lnTo>
                  <a:lnTo>
                    <a:pt x="650" y="128"/>
                  </a:lnTo>
                  <a:lnTo>
                    <a:pt x="647" y="128"/>
                  </a:lnTo>
                  <a:lnTo>
                    <a:pt x="643" y="128"/>
                  </a:lnTo>
                  <a:close/>
                  <a:moveTo>
                    <a:pt x="647" y="82"/>
                  </a:moveTo>
                  <a:lnTo>
                    <a:pt x="643" y="82"/>
                  </a:lnTo>
                  <a:lnTo>
                    <a:pt x="639" y="82"/>
                  </a:lnTo>
                  <a:lnTo>
                    <a:pt x="635" y="82"/>
                  </a:lnTo>
                  <a:lnTo>
                    <a:pt x="635" y="79"/>
                  </a:lnTo>
                  <a:lnTo>
                    <a:pt x="632" y="79"/>
                  </a:lnTo>
                  <a:lnTo>
                    <a:pt x="628" y="79"/>
                  </a:lnTo>
                  <a:lnTo>
                    <a:pt x="624" y="79"/>
                  </a:lnTo>
                  <a:lnTo>
                    <a:pt x="617" y="75"/>
                  </a:lnTo>
                  <a:lnTo>
                    <a:pt x="613" y="75"/>
                  </a:lnTo>
                  <a:lnTo>
                    <a:pt x="609" y="75"/>
                  </a:lnTo>
                  <a:lnTo>
                    <a:pt x="605" y="75"/>
                  </a:lnTo>
                  <a:lnTo>
                    <a:pt x="605" y="79"/>
                  </a:lnTo>
                  <a:lnTo>
                    <a:pt x="605" y="75"/>
                  </a:lnTo>
                  <a:lnTo>
                    <a:pt x="602" y="75"/>
                  </a:lnTo>
                  <a:lnTo>
                    <a:pt x="605" y="75"/>
                  </a:lnTo>
                  <a:lnTo>
                    <a:pt x="602" y="75"/>
                  </a:lnTo>
                  <a:lnTo>
                    <a:pt x="598" y="75"/>
                  </a:lnTo>
                  <a:lnTo>
                    <a:pt x="594" y="75"/>
                  </a:lnTo>
                  <a:lnTo>
                    <a:pt x="590" y="75"/>
                  </a:lnTo>
                  <a:lnTo>
                    <a:pt x="587" y="75"/>
                  </a:lnTo>
                  <a:lnTo>
                    <a:pt x="587" y="79"/>
                  </a:lnTo>
                  <a:lnTo>
                    <a:pt x="583" y="79"/>
                  </a:lnTo>
                  <a:lnTo>
                    <a:pt x="583" y="75"/>
                  </a:lnTo>
                  <a:lnTo>
                    <a:pt x="579" y="75"/>
                  </a:lnTo>
                  <a:lnTo>
                    <a:pt x="575" y="75"/>
                  </a:lnTo>
                  <a:lnTo>
                    <a:pt x="572" y="75"/>
                  </a:lnTo>
                  <a:lnTo>
                    <a:pt x="568" y="75"/>
                  </a:lnTo>
                  <a:lnTo>
                    <a:pt x="568" y="71"/>
                  </a:lnTo>
                  <a:lnTo>
                    <a:pt x="572" y="71"/>
                  </a:lnTo>
                  <a:lnTo>
                    <a:pt x="575" y="71"/>
                  </a:lnTo>
                  <a:lnTo>
                    <a:pt x="579" y="71"/>
                  </a:lnTo>
                  <a:lnTo>
                    <a:pt x="583" y="71"/>
                  </a:lnTo>
                  <a:lnTo>
                    <a:pt x="587" y="71"/>
                  </a:lnTo>
                  <a:lnTo>
                    <a:pt x="590" y="71"/>
                  </a:lnTo>
                  <a:lnTo>
                    <a:pt x="594" y="71"/>
                  </a:lnTo>
                  <a:lnTo>
                    <a:pt x="590" y="71"/>
                  </a:lnTo>
                  <a:lnTo>
                    <a:pt x="587" y="71"/>
                  </a:lnTo>
                  <a:lnTo>
                    <a:pt x="583" y="71"/>
                  </a:lnTo>
                  <a:lnTo>
                    <a:pt x="587" y="71"/>
                  </a:lnTo>
                  <a:lnTo>
                    <a:pt x="590" y="71"/>
                  </a:lnTo>
                  <a:lnTo>
                    <a:pt x="594" y="67"/>
                  </a:lnTo>
                  <a:lnTo>
                    <a:pt x="594" y="71"/>
                  </a:lnTo>
                  <a:lnTo>
                    <a:pt x="594" y="67"/>
                  </a:lnTo>
                  <a:lnTo>
                    <a:pt x="590" y="67"/>
                  </a:lnTo>
                  <a:lnTo>
                    <a:pt x="587" y="67"/>
                  </a:lnTo>
                  <a:lnTo>
                    <a:pt x="590" y="67"/>
                  </a:lnTo>
                  <a:lnTo>
                    <a:pt x="587" y="67"/>
                  </a:lnTo>
                  <a:lnTo>
                    <a:pt x="583" y="67"/>
                  </a:lnTo>
                  <a:lnTo>
                    <a:pt x="579" y="67"/>
                  </a:lnTo>
                  <a:lnTo>
                    <a:pt x="583" y="67"/>
                  </a:lnTo>
                  <a:lnTo>
                    <a:pt x="587" y="67"/>
                  </a:lnTo>
                  <a:lnTo>
                    <a:pt x="583" y="67"/>
                  </a:lnTo>
                  <a:lnTo>
                    <a:pt x="583" y="64"/>
                  </a:lnTo>
                  <a:lnTo>
                    <a:pt x="579" y="64"/>
                  </a:lnTo>
                  <a:lnTo>
                    <a:pt x="575" y="67"/>
                  </a:lnTo>
                  <a:lnTo>
                    <a:pt x="572" y="67"/>
                  </a:lnTo>
                  <a:lnTo>
                    <a:pt x="568" y="67"/>
                  </a:lnTo>
                  <a:lnTo>
                    <a:pt x="572" y="67"/>
                  </a:lnTo>
                  <a:lnTo>
                    <a:pt x="572" y="64"/>
                  </a:lnTo>
                  <a:lnTo>
                    <a:pt x="568" y="64"/>
                  </a:lnTo>
                  <a:lnTo>
                    <a:pt x="564" y="64"/>
                  </a:lnTo>
                  <a:lnTo>
                    <a:pt x="560" y="64"/>
                  </a:lnTo>
                  <a:lnTo>
                    <a:pt x="560" y="60"/>
                  </a:lnTo>
                  <a:lnTo>
                    <a:pt x="564" y="60"/>
                  </a:lnTo>
                  <a:lnTo>
                    <a:pt x="568" y="60"/>
                  </a:lnTo>
                  <a:lnTo>
                    <a:pt x="572" y="60"/>
                  </a:lnTo>
                  <a:lnTo>
                    <a:pt x="575" y="60"/>
                  </a:lnTo>
                  <a:lnTo>
                    <a:pt x="583" y="60"/>
                  </a:lnTo>
                  <a:lnTo>
                    <a:pt x="587" y="60"/>
                  </a:lnTo>
                  <a:lnTo>
                    <a:pt x="590" y="60"/>
                  </a:lnTo>
                  <a:lnTo>
                    <a:pt x="594" y="60"/>
                  </a:lnTo>
                  <a:lnTo>
                    <a:pt x="598" y="60"/>
                  </a:lnTo>
                  <a:lnTo>
                    <a:pt x="602" y="60"/>
                  </a:lnTo>
                  <a:lnTo>
                    <a:pt x="602" y="64"/>
                  </a:lnTo>
                  <a:lnTo>
                    <a:pt x="605" y="64"/>
                  </a:lnTo>
                  <a:lnTo>
                    <a:pt x="605" y="67"/>
                  </a:lnTo>
                  <a:lnTo>
                    <a:pt x="609" y="67"/>
                  </a:lnTo>
                  <a:lnTo>
                    <a:pt x="609" y="64"/>
                  </a:lnTo>
                  <a:lnTo>
                    <a:pt x="613" y="64"/>
                  </a:lnTo>
                  <a:lnTo>
                    <a:pt x="617" y="64"/>
                  </a:lnTo>
                  <a:lnTo>
                    <a:pt x="620" y="64"/>
                  </a:lnTo>
                  <a:lnTo>
                    <a:pt x="624" y="64"/>
                  </a:lnTo>
                  <a:lnTo>
                    <a:pt x="628" y="64"/>
                  </a:lnTo>
                  <a:lnTo>
                    <a:pt x="628" y="67"/>
                  </a:lnTo>
                  <a:lnTo>
                    <a:pt x="628" y="64"/>
                  </a:lnTo>
                  <a:lnTo>
                    <a:pt x="632" y="67"/>
                  </a:lnTo>
                  <a:lnTo>
                    <a:pt x="628" y="67"/>
                  </a:lnTo>
                  <a:lnTo>
                    <a:pt x="632" y="67"/>
                  </a:lnTo>
                  <a:lnTo>
                    <a:pt x="635" y="67"/>
                  </a:lnTo>
                  <a:lnTo>
                    <a:pt x="639" y="67"/>
                  </a:lnTo>
                  <a:lnTo>
                    <a:pt x="643" y="67"/>
                  </a:lnTo>
                  <a:lnTo>
                    <a:pt x="647" y="67"/>
                  </a:lnTo>
                  <a:lnTo>
                    <a:pt x="650" y="71"/>
                  </a:lnTo>
                  <a:lnTo>
                    <a:pt x="647" y="71"/>
                  </a:lnTo>
                  <a:lnTo>
                    <a:pt x="650" y="71"/>
                  </a:lnTo>
                  <a:lnTo>
                    <a:pt x="654" y="71"/>
                  </a:lnTo>
                  <a:lnTo>
                    <a:pt x="650" y="71"/>
                  </a:lnTo>
                  <a:lnTo>
                    <a:pt x="650" y="75"/>
                  </a:lnTo>
                  <a:lnTo>
                    <a:pt x="654" y="75"/>
                  </a:lnTo>
                  <a:lnTo>
                    <a:pt x="654" y="79"/>
                  </a:lnTo>
                  <a:lnTo>
                    <a:pt x="658" y="79"/>
                  </a:lnTo>
                  <a:lnTo>
                    <a:pt x="662" y="79"/>
                  </a:lnTo>
                  <a:lnTo>
                    <a:pt x="662" y="82"/>
                  </a:lnTo>
                  <a:lnTo>
                    <a:pt x="658" y="82"/>
                  </a:lnTo>
                  <a:lnTo>
                    <a:pt x="654" y="82"/>
                  </a:lnTo>
                  <a:lnTo>
                    <a:pt x="650" y="82"/>
                  </a:lnTo>
                  <a:lnTo>
                    <a:pt x="647" y="82"/>
                  </a:lnTo>
                  <a:close/>
                  <a:moveTo>
                    <a:pt x="703" y="229"/>
                  </a:moveTo>
                  <a:lnTo>
                    <a:pt x="699" y="229"/>
                  </a:lnTo>
                  <a:lnTo>
                    <a:pt x="696" y="229"/>
                  </a:lnTo>
                  <a:lnTo>
                    <a:pt x="692" y="229"/>
                  </a:lnTo>
                  <a:lnTo>
                    <a:pt x="688" y="229"/>
                  </a:lnTo>
                  <a:lnTo>
                    <a:pt x="684" y="229"/>
                  </a:lnTo>
                  <a:lnTo>
                    <a:pt x="681" y="229"/>
                  </a:lnTo>
                  <a:lnTo>
                    <a:pt x="677" y="225"/>
                  </a:lnTo>
                  <a:lnTo>
                    <a:pt x="677" y="229"/>
                  </a:lnTo>
                  <a:lnTo>
                    <a:pt x="673" y="225"/>
                  </a:lnTo>
                  <a:lnTo>
                    <a:pt x="669" y="225"/>
                  </a:lnTo>
                  <a:lnTo>
                    <a:pt x="665" y="225"/>
                  </a:lnTo>
                  <a:lnTo>
                    <a:pt x="665" y="222"/>
                  </a:lnTo>
                  <a:lnTo>
                    <a:pt x="662" y="222"/>
                  </a:lnTo>
                  <a:lnTo>
                    <a:pt x="662" y="225"/>
                  </a:lnTo>
                  <a:lnTo>
                    <a:pt x="658" y="225"/>
                  </a:lnTo>
                  <a:lnTo>
                    <a:pt x="654" y="225"/>
                  </a:lnTo>
                  <a:lnTo>
                    <a:pt x="654" y="222"/>
                  </a:lnTo>
                  <a:lnTo>
                    <a:pt x="658" y="222"/>
                  </a:lnTo>
                  <a:lnTo>
                    <a:pt x="662" y="222"/>
                  </a:lnTo>
                  <a:lnTo>
                    <a:pt x="665" y="218"/>
                  </a:lnTo>
                  <a:lnTo>
                    <a:pt x="669" y="218"/>
                  </a:lnTo>
                  <a:lnTo>
                    <a:pt x="673" y="218"/>
                  </a:lnTo>
                  <a:lnTo>
                    <a:pt x="669" y="218"/>
                  </a:lnTo>
                  <a:lnTo>
                    <a:pt x="669" y="214"/>
                  </a:lnTo>
                  <a:lnTo>
                    <a:pt x="673" y="214"/>
                  </a:lnTo>
                  <a:lnTo>
                    <a:pt x="669" y="214"/>
                  </a:lnTo>
                  <a:lnTo>
                    <a:pt x="673" y="214"/>
                  </a:lnTo>
                  <a:lnTo>
                    <a:pt x="677" y="214"/>
                  </a:lnTo>
                  <a:lnTo>
                    <a:pt x="673" y="214"/>
                  </a:lnTo>
                  <a:lnTo>
                    <a:pt x="673" y="210"/>
                  </a:lnTo>
                  <a:lnTo>
                    <a:pt x="677" y="210"/>
                  </a:lnTo>
                  <a:lnTo>
                    <a:pt x="677" y="206"/>
                  </a:lnTo>
                  <a:lnTo>
                    <a:pt x="681" y="206"/>
                  </a:lnTo>
                  <a:lnTo>
                    <a:pt x="681" y="210"/>
                  </a:lnTo>
                  <a:lnTo>
                    <a:pt x="684" y="210"/>
                  </a:lnTo>
                  <a:lnTo>
                    <a:pt x="688" y="210"/>
                  </a:lnTo>
                  <a:lnTo>
                    <a:pt x="688" y="214"/>
                  </a:lnTo>
                  <a:lnTo>
                    <a:pt x="688" y="210"/>
                  </a:lnTo>
                  <a:lnTo>
                    <a:pt x="692" y="210"/>
                  </a:lnTo>
                  <a:lnTo>
                    <a:pt x="692" y="214"/>
                  </a:lnTo>
                  <a:lnTo>
                    <a:pt x="696" y="214"/>
                  </a:lnTo>
                  <a:lnTo>
                    <a:pt x="699" y="214"/>
                  </a:lnTo>
                  <a:lnTo>
                    <a:pt x="703" y="214"/>
                  </a:lnTo>
                  <a:lnTo>
                    <a:pt x="703" y="218"/>
                  </a:lnTo>
                  <a:lnTo>
                    <a:pt x="707" y="218"/>
                  </a:lnTo>
                  <a:lnTo>
                    <a:pt x="707" y="222"/>
                  </a:lnTo>
                  <a:lnTo>
                    <a:pt x="707" y="218"/>
                  </a:lnTo>
                  <a:lnTo>
                    <a:pt x="711" y="218"/>
                  </a:lnTo>
                  <a:lnTo>
                    <a:pt x="711" y="222"/>
                  </a:lnTo>
                  <a:lnTo>
                    <a:pt x="714" y="225"/>
                  </a:lnTo>
                  <a:lnTo>
                    <a:pt x="718" y="225"/>
                  </a:lnTo>
                  <a:lnTo>
                    <a:pt x="722" y="225"/>
                  </a:lnTo>
                  <a:lnTo>
                    <a:pt x="718" y="225"/>
                  </a:lnTo>
                  <a:lnTo>
                    <a:pt x="714" y="225"/>
                  </a:lnTo>
                  <a:lnTo>
                    <a:pt x="711" y="229"/>
                  </a:lnTo>
                  <a:lnTo>
                    <a:pt x="707" y="229"/>
                  </a:lnTo>
                  <a:lnTo>
                    <a:pt x="703" y="229"/>
                  </a:lnTo>
                  <a:close/>
                  <a:moveTo>
                    <a:pt x="970" y="165"/>
                  </a:moveTo>
                  <a:lnTo>
                    <a:pt x="970" y="161"/>
                  </a:lnTo>
                  <a:lnTo>
                    <a:pt x="966" y="161"/>
                  </a:lnTo>
                  <a:lnTo>
                    <a:pt x="962" y="161"/>
                  </a:lnTo>
                  <a:lnTo>
                    <a:pt x="959" y="161"/>
                  </a:lnTo>
                  <a:lnTo>
                    <a:pt x="959" y="158"/>
                  </a:lnTo>
                  <a:lnTo>
                    <a:pt x="959" y="154"/>
                  </a:lnTo>
                  <a:lnTo>
                    <a:pt x="955" y="154"/>
                  </a:lnTo>
                  <a:lnTo>
                    <a:pt x="951" y="154"/>
                  </a:lnTo>
                  <a:lnTo>
                    <a:pt x="947" y="154"/>
                  </a:lnTo>
                  <a:lnTo>
                    <a:pt x="947" y="150"/>
                  </a:lnTo>
                  <a:lnTo>
                    <a:pt x="947" y="146"/>
                  </a:lnTo>
                  <a:lnTo>
                    <a:pt x="951" y="146"/>
                  </a:lnTo>
                  <a:lnTo>
                    <a:pt x="955" y="146"/>
                  </a:lnTo>
                  <a:lnTo>
                    <a:pt x="959" y="146"/>
                  </a:lnTo>
                  <a:lnTo>
                    <a:pt x="959" y="150"/>
                  </a:lnTo>
                  <a:lnTo>
                    <a:pt x="962" y="150"/>
                  </a:lnTo>
                  <a:lnTo>
                    <a:pt x="966" y="150"/>
                  </a:lnTo>
                  <a:lnTo>
                    <a:pt x="970" y="150"/>
                  </a:lnTo>
                  <a:lnTo>
                    <a:pt x="977" y="150"/>
                  </a:lnTo>
                  <a:lnTo>
                    <a:pt x="981" y="150"/>
                  </a:lnTo>
                  <a:lnTo>
                    <a:pt x="985" y="150"/>
                  </a:lnTo>
                  <a:lnTo>
                    <a:pt x="989" y="150"/>
                  </a:lnTo>
                  <a:lnTo>
                    <a:pt x="992" y="150"/>
                  </a:lnTo>
                  <a:lnTo>
                    <a:pt x="996" y="150"/>
                  </a:lnTo>
                  <a:lnTo>
                    <a:pt x="1000" y="150"/>
                  </a:lnTo>
                  <a:lnTo>
                    <a:pt x="1004" y="150"/>
                  </a:lnTo>
                  <a:lnTo>
                    <a:pt x="1007" y="150"/>
                  </a:lnTo>
                  <a:lnTo>
                    <a:pt x="1007" y="154"/>
                  </a:lnTo>
                  <a:lnTo>
                    <a:pt x="1011" y="154"/>
                  </a:lnTo>
                  <a:lnTo>
                    <a:pt x="1015" y="158"/>
                  </a:lnTo>
                  <a:lnTo>
                    <a:pt x="1019" y="158"/>
                  </a:lnTo>
                  <a:lnTo>
                    <a:pt x="1019" y="161"/>
                  </a:lnTo>
                  <a:lnTo>
                    <a:pt x="1022" y="161"/>
                  </a:lnTo>
                  <a:lnTo>
                    <a:pt x="1019" y="161"/>
                  </a:lnTo>
                  <a:lnTo>
                    <a:pt x="1015" y="161"/>
                  </a:lnTo>
                  <a:lnTo>
                    <a:pt x="1011" y="161"/>
                  </a:lnTo>
                  <a:lnTo>
                    <a:pt x="1007" y="161"/>
                  </a:lnTo>
                  <a:lnTo>
                    <a:pt x="1004" y="161"/>
                  </a:lnTo>
                  <a:lnTo>
                    <a:pt x="1000" y="161"/>
                  </a:lnTo>
                  <a:lnTo>
                    <a:pt x="996" y="161"/>
                  </a:lnTo>
                  <a:lnTo>
                    <a:pt x="992" y="161"/>
                  </a:lnTo>
                  <a:lnTo>
                    <a:pt x="989" y="161"/>
                  </a:lnTo>
                  <a:lnTo>
                    <a:pt x="985" y="161"/>
                  </a:lnTo>
                  <a:lnTo>
                    <a:pt x="977" y="161"/>
                  </a:lnTo>
                  <a:lnTo>
                    <a:pt x="974" y="161"/>
                  </a:lnTo>
                  <a:lnTo>
                    <a:pt x="974" y="165"/>
                  </a:lnTo>
                  <a:lnTo>
                    <a:pt x="970" y="165"/>
                  </a:lnTo>
                  <a:close/>
                  <a:moveTo>
                    <a:pt x="1015" y="252"/>
                  </a:moveTo>
                  <a:lnTo>
                    <a:pt x="1007" y="252"/>
                  </a:lnTo>
                  <a:lnTo>
                    <a:pt x="1007" y="248"/>
                  </a:lnTo>
                  <a:lnTo>
                    <a:pt x="1004" y="248"/>
                  </a:lnTo>
                  <a:lnTo>
                    <a:pt x="1004" y="244"/>
                  </a:lnTo>
                  <a:lnTo>
                    <a:pt x="1004" y="240"/>
                  </a:lnTo>
                  <a:lnTo>
                    <a:pt x="1011" y="237"/>
                  </a:lnTo>
                  <a:lnTo>
                    <a:pt x="1011" y="233"/>
                  </a:lnTo>
                  <a:lnTo>
                    <a:pt x="1015" y="233"/>
                  </a:lnTo>
                  <a:lnTo>
                    <a:pt x="1019" y="233"/>
                  </a:lnTo>
                  <a:lnTo>
                    <a:pt x="1022" y="233"/>
                  </a:lnTo>
                  <a:lnTo>
                    <a:pt x="1026" y="233"/>
                  </a:lnTo>
                  <a:lnTo>
                    <a:pt x="1030" y="233"/>
                  </a:lnTo>
                  <a:lnTo>
                    <a:pt x="1034" y="233"/>
                  </a:lnTo>
                  <a:lnTo>
                    <a:pt x="1038" y="233"/>
                  </a:lnTo>
                  <a:lnTo>
                    <a:pt x="1041" y="237"/>
                  </a:lnTo>
                  <a:lnTo>
                    <a:pt x="1038" y="237"/>
                  </a:lnTo>
                  <a:lnTo>
                    <a:pt x="1038" y="240"/>
                  </a:lnTo>
                  <a:lnTo>
                    <a:pt x="1041" y="244"/>
                  </a:lnTo>
                  <a:lnTo>
                    <a:pt x="1038" y="244"/>
                  </a:lnTo>
                  <a:lnTo>
                    <a:pt x="1038" y="248"/>
                  </a:lnTo>
                  <a:lnTo>
                    <a:pt x="1034" y="248"/>
                  </a:lnTo>
                  <a:lnTo>
                    <a:pt x="1030" y="248"/>
                  </a:lnTo>
                  <a:lnTo>
                    <a:pt x="1026" y="248"/>
                  </a:lnTo>
                  <a:lnTo>
                    <a:pt x="1022" y="248"/>
                  </a:lnTo>
                  <a:lnTo>
                    <a:pt x="1019" y="248"/>
                  </a:lnTo>
                  <a:lnTo>
                    <a:pt x="1015" y="252"/>
                  </a:lnTo>
                  <a:close/>
                  <a:moveTo>
                    <a:pt x="733" y="135"/>
                  </a:moveTo>
                  <a:lnTo>
                    <a:pt x="729" y="135"/>
                  </a:lnTo>
                  <a:lnTo>
                    <a:pt x="726" y="131"/>
                  </a:lnTo>
                  <a:lnTo>
                    <a:pt x="722" y="131"/>
                  </a:lnTo>
                  <a:lnTo>
                    <a:pt x="718" y="131"/>
                  </a:lnTo>
                  <a:lnTo>
                    <a:pt x="714" y="131"/>
                  </a:lnTo>
                  <a:lnTo>
                    <a:pt x="711" y="131"/>
                  </a:lnTo>
                  <a:lnTo>
                    <a:pt x="707" y="128"/>
                  </a:lnTo>
                  <a:lnTo>
                    <a:pt x="711" y="128"/>
                  </a:lnTo>
                  <a:lnTo>
                    <a:pt x="707" y="128"/>
                  </a:lnTo>
                  <a:lnTo>
                    <a:pt x="703" y="128"/>
                  </a:lnTo>
                  <a:lnTo>
                    <a:pt x="699" y="128"/>
                  </a:lnTo>
                  <a:lnTo>
                    <a:pt x="703" y="124"/>
                  </a:lnTo>
                  <a:lnTo>
                    <a:pt x="707" y="124"/>
                  </a:lnTo>
                  <a:lnTo>
                    <a:pt x="711" y="124"/>
                  </a:lnTo>
                  <a:lnTo>
                    <a:pt x="711" y="120"/>
                  </a:lnTo>
                  <a:lnTo>
                    <a:pt x="707" y="120"/>
                  </a:lnTo>
                  <a:lnTo>
                    <a:pt x="711" y="120"/>
                  </a:lnTo>
                  <a:lnTo>
                    <a:pt x="714" y="120"/>
                  </a:lnTo>
                  <a:lnTo>
                    <a:pt x="718" y="120"/>
                  </a:lnTo>
                  <a:lnTo>
                    <a:pt x="722" y="120"/>
                  </a:lnTo>
                  <a:lnTo>
                    <a:pt x="726" y="120"/>
                  </a:lnTo>
                  <a:lnTo>
                    <a:pt x="726" y="116"/>
                  </a:lnTo>
                  <a:lnTo>
                    <a:pt x="729" y="116"/>
                  </a:lnTo>
                  <a:lnTo>
                    <a:pt x="733" y="116"/>
                  </a:lnTo>
                  <a:lnTo>
                    <a:pt x="733" y="120"/>
                  </a:lnTo>
                  <a:lnTo>
                    <a:pt x="737" y="120"/>
                  </a:lnTo>
                  <a:lnTo>
                    <a:pt x="741" y="120"/>
                  </a:lnTo>
                  <a:lnTo>
                    <a:pt x="744" y="120"/>
                  </a:lnTo>
                  <a:lnTo>
                    <a:pt x="744" y="124"/>
                  </a:lnTo>
                  <a:lnTo>
                    <a:pt x="748" y="124"/>
                  </a:lnTo>
                  <a:lnTo>
                    <a:pt x="748" y="128"/>
                  </a:lnTo>
                  <a:lnTo>
                    <a:pt x="752" y="128"/>
                  </a:lnTo>
                  <a:lnTo>
                    <a:pt x="752" y="131"/>
                  </a:lnTo>
                  <a:lnTo>
                    <a:pt x="748" y="131"/>
                  </a:lnTo>
                  <a:lnTo>
                    <a:pt x="744" y="135"/>
                  </a:lnTo>
                  <a:lnTo>
                    <a:pt x="741" y="135"/>
                  </a:lnTo>
                  <a:lnTo>
                    <a:pt x="737" y="135"/>
                  </a:lnTo>
                  <a:lnTo>
                    <a:pt x="733" y="135"/>
                  </a:lnTo>
                  <a:close/>
                  <a:moveTo>
                    <a:pt x="1259" y="590"/>
                  </a:moveTo>
                  <a:lnTo>
                    <a:pt x="1255" y="590"/>
                  </a:lnTo>
                  <a:lnTo>
                    <a:pt x="1252" y="590"/>
                  </a:lnTo>
                  <a:lnTo>
                    <a:pt x="1252" y="586"/>
                  </a:lnTo>
                  <a:lnTo>
                    <a:pt x="1252" y="582"/>
                  </a:lnTo>
                  <a:lnTo>
                    <a:pt x="1255" y="582"/>
                  </a:lnTo>
                  <a:lnTo>
                    <a:pt x="1255" y="579"/>
                  </a:lnTo>
                  <a:lnTo>
                    <a:pt x="1259" y="579"/>
                  </a:lnTo>
                  <a:lnTo>
                    <a:pt x="1259" y="575"/>
                  </a:lnTo>
                  <a:lnTo>
                    <a:pt x="1263" y="571"/>
                  </a:lnTo>
                  <a:lnTo>
                    <a:pt x="1267" y="571"/>
                  </a:lnTo>
                  <a:lnTo>
                    <a:pt x="1267" y="567"/>
                  </a:lnTo>
                  <a:lnTo>
                    <a:pt x="1270" y="567"/>
                  </a:lnTo>
                  <a:lnTo>
                    <a:pt x="1267" y="571"/>
                  </a:lnTo>
                  <a:lnTo>
                    <a:pt x="1270" y="571"/>
                  </a:lnTo>
                  <a:lnTo>
                    <a:pt x="1267" y="579"/>
                  </a:lnTo>
                  <a:lnTo>
                    <a:pt x="1267" y="582"/>
                  </a:lnTo>
                  <a:lnTo>
                    <a:pt x="1267" y="579"/>
                  </a:lnTo>
                  <a:lnTo>
                    <a:pt x="1270" y="579"/>
                  </a:lnTo>
                  <a:lnTo>
                    <a:pt x="1267" y="582"/>
                  </a:lnTo>
                  <a:lnTo>
                    <a:pt x="1263" y="582"/>
                  </a:lnTo>
                  <a:lnTo>
                    <a:pt x="1259" y="582"/>
                  </a:lnTo>
                  <a:lnTo>
                    <a:pt x="1259" y="586"/>
                  </a:lnTo>
                  <a:lnTo>
                    <a:pt x="1259" y="582"/>
                  </a:lnTo>
                  <a:lnTo>
                    <a:pt x="1263" y="582"/>
                  </a:lnTo>
                  <a:lnTo>
                    <a:pt x="1263" y="586"/>
                  </a:lnTo>
                  <a:lnTo>
                    <a:pt x="1259" y="586"/>
                  </a:lnTo>
                  <a:lnTo>
                    <a:pt x="1263" y="586"/>
                  </a:lnTo>
                  <a:lnTo>
                    <a:pt x="1259" y="586"/>
                  </a:lnTo>
                  <a:lnTo>
                    <a:pt x="1259" y="590"/>
                  </a:lnTo>
                  <a:lnTo>
                    <a:pt x="1259" y="586"/>
                  </a:lnTo>
                  <a:lnTo>
                    <a:pt x="1263" y="586"/>
                  </a:lnTo>
                  <a:lnTo>
                    <a:pt x="1263" y="590"/>
                  </a:lnTo>
                  <a:lnTo>
                    <a:pt x="1263" y="586"/>
                  </a:lnTo>
                  <a:lnTo>
                    <a:pt x="1267" y="586"/>
                  </a:lnTo>
                  <a:lnTo>
                    <a:pt x="1270" y="582"/>
                  </a:lnTo>
                  <a:lnTo>
                    <a:pt x="1267" y="586"/>
                  </a:lnTo>
                  <a:lnTo>
                    <a:pt x="1263" y="586"/>
                  </a:lnTo>
                  <a:lnTo>
                    <a:pt x="1267" y="582"/>
                  </a:lnTo>
                  <a:lnTo>
                    <a:pt x="1270" y="582"/>
                  </a:lnTo>
                  <a:lnTo>
                    <a:pt x="1270" y="579"/>
                  </a:lnTo>
                  <a:lnTo>
                    <a:pt x="1270" y="582"/>
                  </a:lnTo>
                  <a:lnTo>
                    <a:pt x="1267" y="582"/>
                  </a:lnTo>
                  <a:lnTo>
                    <a:pt x="1270" y="579"/>
                  </a:lnTo>
                  <a:lnTo>
                    <a:pt x="1274" y="579"/>
                  </a:lnTo>
                  <a:lnTo>
                    <a:pt x="1278" y="582"/>
                  </a:lnTo>
                  <a:lnTo>
                    <a:pt x="1278" y="586"/>
                  </a:lnTo>
                  <a:lnTo>
                    <a:pt x="1274" y="586"/>
                  </a:lnTo>
                  <a:lnTo>
                    <a:pt x="1270" y="590"/>
                  </a:lnTo>
                  <a:lnTo>
                    <a:pt x="1267" y="590"/>
                  </a:lnTo>
                  <a:lnTo>
                    <a:pt x="1263" y="590"/>
                  </a:lnTo>
                  <a:lnTo>
                    <a:pt x="1259" y="590"/>
                  </a:lnTo>
                  <a:close/>
                  <a:moveTo>
                    <a:pt x="696" y="82"/>
                  </a:moveTo>
                  <a:lnTo>
                    <a:pt x="692" y="82"/>
                  </a:lnTo>
                  <a:lnTo>
                    <a:pt x="696" y="82"/>
                  </a:lnTo>
                  <a:lnTo>
                    <a:pt x="692" y="82"/>
                  </a:lnTo>
                  <a:lnTo>
                    <a:pt x="688" y="82"/>
                  </a:lnTo>
                  <a:lnTo>
                    <a:pt x="688" y="79"/>
                  </a:lnTo>
                  <a:lnTo>
                    <a:pt x="684" y="79"/>
                  </a:lnTo>
                  <a:lnTo>
                    <a:pt x="681" y="79"/>
                  </a:lnTo>
                  <a:lnTo>
                    <a:pt x="684" y="79"/>
                  </a:lnTo>
                  <a:lnTo>
                    <a:pt x="688" y="79"/>
                  </a:lnTo>
                  <a:lnTo>
                    <a:pt x="696" y="79"/>
                  </a:lnTo>
                  <a:lnTo>
                    <a:pt x="692" y="79"/>
                  </a:lnTo>
                  <a:lnTo>
                    <a:pt x="688" y="79"/>
                  </a:lnTo>
                  <a:lnTo>
                    <a:pt x="684" y="79"/>
                  </a:lnTo>
                  <a:lnTo>
                    <a:pt x="681" y="79"/>
                  </a:lnTo>
                  <a:lnTo>
                    <a:pt x="681" y="75"/>
                  </a:lnTo>
                  <a:lnTo>
                    <a:pt x="677" y="75"/>
                  </a:lnTo>
                  <a:lnTo>
                    <a:pt x="673" y="75"/>
                  </a:lnTo>
                  <a:lnTo>
                    <a:pt x="673" y="71"/>
                  </a:lnTo>
                  <a:lnTo>
                    <a:pt x="677" y="71"/>
                  </a:lnTo>
                  <a:lnTo>
                    <a:pt x="673" y="71"/>
                  </a:lnTo>
                  <a:lnTo>
                    <a:pt x="673" y="67"/>
                  </a:lnTo>
                  <a:lnTo>
                    <a:pt x="677" y="67"/>
                  </a:lnTo>
                  <a:lnTo>
                    <a:pt x="681" y="67"/>
                  </a:lnTo>
                  <a:lnTo>
                    <a:pt x="684" y="67"/>
                  </a:lnTo>
                  <a:lnTo>
                    <a:pt x="688" y="67"/>
                  </a:lnTo>
                  <a:lnTo>
                    <a:pt x="692" y="67"/>
                  </a:lnTo>
                  <a:lnTo>
                    <a:pt x="696" y="67"/>
                  </a:lnTo>
                  <a:lnTo>
                    <a:pt x="696" y="71"/>
                  </a:lnTo>
                  <a:lnTo>
                    <a:pt x="699" y="71"/>
                  </a:lnTo>
                  <a:lnTo>
                    <a:pt x="703" y="71"/>
                  </a:lnTo>
                  <a:lnTo>
                    <a:pt x="707" y="71"/>
                  </a:lnTo>
                  <a:lnTo>
                    <a:pt x="711" y="71"/>
                  </a:lnTo>
                  <a:lnTo>
                    <a:pt x="714" y="71"/>
                  </a:lnTo>
                  <a:lnTo>
                    <a:pt x="718" y="71"/>
                  </a:lnTo>
                  <a:lnTo>
                    <a:pt x="722" y="75"/>
                  </a:lnTo>
                  <a:lnTo>
                    <a:pt x="726" y="75"/>
                  </a:lnTo>
                  <a:lnTo>
                    <a:pt x="729" y="75"/>
                  </a:lnTo>
                  <a:lnTo>
                    <a:pt x="726" y="75"/>
                  </a:lnTo>
                  <a:lnTo>
                    <a:pt x="718" y="75"/>
                  </a:lnTo>
                  <a:lnTo>
                    <a:pt x="718" y="79"/>
                  </a:lnTo>
                  <a:lnTo>
                    <a:pt x="722" y="79"/>
                  </a:lnTo>
                  <a:lnTo>
                    <a:pt x="726" y="79"/>
                  </a:lnTo>
                  <a:lnTo>
                    <a:pt x="726" y="82"/>
                  </a:lnTo>
                  <a:lnTo>
                    <a:pt x="722" y="82"/>
                  </a:lnTo>
                  <a:lnTo>
                    <a:pt x="718" y="82"/>
                  </a:lnTo>
                  <a:lnTo>
                    <a:pt x="714" y="82"/>
                  </a:lnTo>
                  <a:lnTo>
                    <a:pt x="711" y="82"/>
                  </a:lnTo>
                  <a:lnTo>
                    <a:pt x="707" y="82"/>
                  </a:lnTo>
                  <a:lnTo>
                    <a:pt x="703" y="82"/>
                  </a:lnTo>
                  <a:lnTo>
                    <a:pt x="699" y="82"/>
                  </a:lnTo>
                  <a:lnTo>
                    <a:pt x="703" y="82"/>
                  </a:lnTo>
                  <a:lnTo>
                    <a:pt x="699" y="82"/>
                  </a:lnTo>
                  <a:lnTo>
                    <a:pt x="696" y="82"/>
                  </a:lnTo>
                  <a:close/>
                  <a:moveTo>
                    <a:pt x="459" y="90"/>
                  </a:moveTo>
                  <a:lnTo>
                    <a:pt x="455" y="90"/>
                  </a:lnTo>
                  <a:lnTo>
                    <a:pt x="451" y="90"/>
                  </a:lnTo>
                  <a:lnTo>
                    <a:pt x="448" y="90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40" y="86"/>
                  </a:lnTo>
                  <a:lnTo>
                    <a:pt x="436" y="82"/>
                  </a:lnTo>
                  <a:lnTo>
                    <a:pt x="440" y="82"/>
                  </a:lnTo>
                  <a:lnTo>
                    <a:pt x="444" y="82"/>
                  </a:lnTo>
                  <a:lnTo>
                    <a:pt x="448" y="82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59" y="79"/>
                  </a:lnTo>
                  <a:lnTo>
                    <a:pt x="463" y="79"/>
                  </a:lnTo>
                  <a:lnTo>
                    <a:pt x="470" y="79"/>
                  </a:lnTo>
                  <a:lnTo>
                    <a:pt x="474" y="79"/>
                  </a:lnTo>
                  <a:lnTo>
                    <a:pt x="478" y="79"/>
                  </a:lnTo>
                  <a:lnTo>
                    <a:pt x="481" y="79"/>
                  </a:lnTo>
                  <a:lnTo>
                    <a:pt x="485" y="79"/>
                  </a:lnTo>
                  <a:lnTo>
                    <a:pt x="489" y="79"/>
                  </a:lnTo>
                  <a:lnTo>
                    <a:pt x="493" y="79"/>
                  </a:lnTo>
                  <a:lnTo>
                    <a:pt x="496" y="79"/>
                  </a:lnTo>
                  <a:lnTo>
                    <a:pt x="496" y="82"/>
                  </a:lnTo>
                  <a:lnTo>
                    <a:pt x="493" y="82"/>
                  </a:lnTo>
                  <a:lnTo>
                    <a:pt x="489" y="82"/>
                  </a:lnTo>
                  <a:lnTo>
                    <a:pt x="485" y="82"/>
                  </a:lnTo>
                  <a:lnTo>
                    <a:pt x="481" y="82"/>
                  </a:lnTo>
                  <a:lnTo>
                    <a:pt x="478" y="82"/>
                  </a:lnTo>
                  <a:lnTo>
                    <a:pt x="474" y="82"/>
                  </a:lnTo>
                  <a:lnTo>
                    <a:pt x="478" y="82"/>
                  </a:lnTo>
                  <a:lnTo>
                    <a:pt x="478" y="86"/>
                  </a:lnTo>
                  <a:lnTo>
                    <a:pt x="481" y="86"/>
                  </a:lnTo>
                  <a:lnTo>
                    <a:pt x="481" y="82"/>
                  </a:lnTo>
                  <a:lnTo>
                    <a:pt x="485" y="82"/>
                  </a:lnTo>
                  <a:lnTo>
                    <a:pt x="489" y="82"/>
                  </a:lnTo>
                  <a:lnTo>
                    <a:pt x="489" y="86"/>
                  </a:lnTo>
                  <a:lnTo>
                    <a:pt x="485" y="90"/>
                  </a:lnTo>
                  <a:lnTo>
                    <a:pt x="481" y="90"/>
                  </a:lnTo>
                  <a:lnTo>
                    <a:pt x="478" y="90"/>
                  </a:lnTo>
                  <a:lnTo>
                    <a:pt x="474" y="90"/>
                  </a:lnTo>
                  <a:lnTo>
                    <a:pt x="470" y="90"/>
                  </a:lnTo>
                  <a:lnTo>
                    <a:pt x="466" y="90"/>
                  </a:lnTo>
                  <a:lnTo>
                    <a:pt x="463" y="90"/>
                  </a:lnTo>
                  <a:lnTo>
                    <a:pt x="459" y="90"/>
                  </a:lnTo>
                  <a:close/>
                  <a:moveTo>
                    <a:pt x="1244" y="537"/>
                  </a:moveTo>
                  <a:lnTo>
                    <a:pt x="1240" y="537"/>
                  </a:lnTo>
                  <a:lnTo>
                    <a:pt x="1240" y="534"/>
                  </a:lnTo>
                  <a:lnTo>
                    <a:pt x="1233" y="534"/>
                  </a:lnTo>
                  <a:lnTo>
                    <a:pt x="1229" y="534"/>
                  </a:lnTo>
                  <a:lnTo>
                    <a:pt x="1225" y="534"/>
                  </a:lnTo>
                  <a:lnTo>
                    <a:pt x="1222" y="530"/>
                  </a:lnTo>
                  <a:lnTo>
                    <a:pt x="1218" y="530"/>
                  </a:lnTo>
                  <a:lnTo>
                    <a:pt x="1218" y="526"/>
                  </a:lnTo>
                  <a:lnTo>
                    <a:pt x="1214" y="526"/>
                  </a:lnTo>
                  <a:lnTo>
                    <a:pt x="1207" y="526"/>
                  </a:lnTo>
                  <a:lnTo>
                    <a:pt x="1207" y="522"/>
                  </a:lnTo>
                  <a:lnTo>
                    <a:pt x="1210" y="522"/>
                  </a:lnTo>
                  <a:lnTo>
                    <a:pt x="1214" y="522"/>
                  </a:lnTo>
                  <a:lnTo>
                    <a:pt x="1218" y="522"/>
                  </a:lnTo>
                  <a:lnTo>
                    <a:pt x="1222" y="522"/>
                  </a:lnTo>
                  <a:lnTo>
                    <a:pt x="1225" y="522"/>
                  </a:lnTo>
                  <a:lnTo>
                    <a:pt x="1225" y="526"/>
                  </a:lnTo>
                  <a:lnTo>
                    <a:pt x="1229" y="526"/>
                  </a:lnTo>
                  <a:lnTo>
                    <a:pt x="1233" y="526"/>
                  </a:lnTo>
                  <a:lnTo>
                    <a:pt x="1237" y="526"/>
                  </a:lnTo>
                  <a:lnTo>
                    <a:pt x="1237" y="530"/>
                  </a:lnTo>
                  <a:lnTo>
                    <a:pt x="1240" y="530"/>
                  </a:lnTo>
                  <a:lnTo>
                    <a:pt x="1244" y="530"/>
                  </a:lnTo>
                  <a:lnTo>
                    <a:pt x="1248" y="530"/>
                  </a:lnTo>
                  <a:lnTo>
                    <a:pt x="1248" y="534"/>
                  </a:lnTo>
                  <a:lnTo>
                    <a:pt x="1248" y="537"/>
                  </a:lnTo>
                  <a:lnTo>
                    <a:pt x="1244" y="537"/>
                  </a:lnTo>
                  <a:close/>
                  <a:moveTo>
                    <a:pt x="136" y="473"/>
                  </a:moveTo>
                  <a:lnTo>
                    <a:pt x="136" y="470"/>
                  </a:lnTo>
                  <a:lnTo>
                    <a:pt x="132" y="470"/>
                  </a:lnTo>
                  <a:lnTo>
                    <a:pt x="136" y="470"/>
                  </a:lnTo>
                  <a:lnTo>
                    <a:pt x="132" y="470"/>
                  </a:lnTo>
                  <a:lnTo>
                    <a:pt x="136" y="470"/>
                  </a:lnTo>
                  <a:lnTo>
                    <a:pt x="136" y="466"/>
                  </a:lnTo>
                  <a:lnTo>
                    <a:pt x="132" y="466"/>
                  </a:lnTo>
                  <a:lnTo>
                    <a:pt x="128" y="466"/>
                  </a:lnTo>
                  <a:lnTo>
                    <a:pt x="128" y="462"/>
                  </a:lnTo>
                  <a:lnTo>
                    <a:pt x="124" y="458"/>
                  </a:lnTo>
                  <a:lnTo>
                    <a:pt x="128" y="458"/>
                  </a:lnTo>
                  <a:lnTo>
                    <a:pt x="128" y="455"/>
                  </a:lnTo>
                  <a:lnTo>
                    <a:pt x="132" y="455"/>
                  </a:lnTo>
                  <a:lnTo>
                    <a:pt x="136" y="455"/>
                  </a:lnTo>
                  <a:lnTo>
                    <a:pt x="136" y="458"/>
                  </a:lnTo>
                  <a:lnTo>
                    <a:pt x="132" y="458"/>
                  </a:lnTo>
                  <a:lnTo>
                    <a:pt x="136" y="458"/>
                  </a:lnTo>
                  <a:lnTo>
                    <a:pt x="139" y="455"/>
                  </a:lnTo>
                  <a:lnTo>
                    <a:pt x="139" y="458"/>
                  </a:lnTo>
                  <a:lnTo>
                    <a:pt x="143" y="458"/>
                  </a:lnTo>
                  <a:lnTo>
                    <a:pt x="143" y="462"/>
                  </a:lnTo>
                  <a:lnTo>
                    <a:pt x="139" y="462"/>
                  </a:lnTo>
                  <a:lnTo>
                    <a:pt x="136" y="462"/>
                  </a:lnTo>
                  <a:lnTo>
                    <a:pt x="132" y="462"/>
                  </a:lnTo>
                  <a:lnTo>
                    <a:pt x="136" y="466"/>
                  </a:lnTo>
                  <a:lnTo>
                    <a:pt x="139" y="462"/>
                  </a:lnTo>
                  <a:lnTo>
                    <a:pt x="143" y="462"/>
                  </a:lnTo>
                  <a:lnTo>
                    <a:pt x="143" y="458"/>
                  </a:lnTo>
                  <a:lnTo>
                    <a:pt x="147" y="458"/>
                  </a:lnTo>
                  <a:lnTo>
                    <a:pt x="147" y="455"/>
                  </a:lnTo>
                  <a:lnTo>
                    <a:pt x="151" y="455"/>
                  </a:lnTo>
                  <a:lnTo>
                    <a:pt x="151" y="458"/>
                  </a:lnTo>
                  <a:lnTo>
                    <a:pt x="147" y="458"/>
                  </a:lnTo>
                  <a:lnTo>
                    <a:pt x="147" y="462"/>
                  </a:lnTo>
                  <a:lnTo>
                    <a:pt x="143" y="466"/>
                  </a:lnTo>
                  <a:lnTo>
                    <a:pt x="147" y="466"/>
                  </a:lnTo>
                  <a:lnTo>
                    <a:pt x="147" y="470"/>
                  </a:lnTo>
                  <a:lnTo>
                    <a:pt x="143" y="470"/>
                  </a:lnTo>
                  <a:lnTo>
                    <a:pt x="139" y="470"/>
                  </a:lnTo>
                  <a:lnTo>
                    <a:pt x="143" y="470"/>
                  </a:lnTo>
                  <a:lnTo>
                    <a:pt x="139" y="470"/>
                  </a:lnTo>
                  <a:lnTo>
                    <a:pt x="136" y="473"/>
                  </a:lnTo>
                  <a:close/>
                  <a:moveTo>
                    <a:pt x="902" y="331"/>
                  </a:moveTo>
                  <a:lnTo>
                    <a:pt x="902" y="327"/>
                  </a:lnTo>
                  <a:lnTo>
                    <a:pt x="898" y="327"/>
                  </a:lnTo>
                  <a:lnTo>
                    <a:pt x="898" y="323"/>
                  </a:lnTo>
                  <a:lnTo>
                    <a:pt x="902" y="323"/>
                  </a:lnTo>
                  <a:lnTo>
                    <a:pt x="906" y="323"/>
                  </a:lnTo>
                  <a:lnTo>
                    <a:pt x="906" y="319"/>
                  </a:lnTo>
                  <a:lnTo>
                    <a:pt x="910" y="319"/>
                  </a:lnTo>
                  <a:lnTo>
                    <a:pt x="914" y="319"/>
                  </a:lnTo>
                  <a:lnTo>
                    <a:pt x="917" y="319"/>
                  </a:lnTo>
                  <a:lnTo>
                    <a:pt x="921" y="319"/>
                  </a:lnTo>
                  <a:lnTo>
                    <a:pt x="921" y="316"/>
                  </a:lnTo>
                  <a:lnTo>
                    <a:pt x="921" y="319"/>
                  </a:lnTo>
                  <a:lnTo>
                    <a:pt x="925" y="319"/>
                  </a:lnTo>
                  <a:lnTo>
                    <a:pt x="925" y="316"/>
                  </a:lnTo>
                  <a:lnTo>
                    <a:pt x="929" y="316"/>
                  </a:lnTo>
                  <a:lnTo>
                    <a:pt x="932" y="316"/>
                  </a:lnTo>
                  <a:lnTo>
                    <a:pt x="932" y="319"/>
                  </a:lnTo>
                  <a:lnTo>
                    <a:pt x="932" y="323"/>
                  </a:lnTo>
                  <a:lnTo>
                    <a:pt x="929" y="323"/>
                  </a:lnTo>
                  <a:lnTo>
                    <a:pt x="925" y="323"/>
                  </a:lnTo>
                  <a:lnTo>
                    <a:pt x="925" y="327"/>
                  </a:lnTo>
                  <a:lnTo>
                    <a:pt x="921" y="327"/>
                  </a:lnTo>
                  <a:lnTo>
                    <a:pt x="917" y="327"/>
                  </a:lnTo>
                  <a:lnTo>
                    <a:pt x="914" y="331"/>
                  </a:lnTo>
                  <a:lnTo>
                    <a:pt x="910" y="331"/>
                  </a:lnTo>
                  <a:lnTo>
                    <a:pt x="910" y="327"/>
                  </a:lnTo>
                  <a:lnTo>
                    <a:pt x="906" y="331"/>
                  </a:lnTo>
                  <a:lnTo>
                    <a:pt x="902" y="331"/>
                  </a:lnTo>
                  <a:close/>
                  <a:moveTo>
                    <a:pt x="564" y="161"/>
                  </a:moveTo>
                  <a:lnTo>
                    <a:pt x="560" y="161"/>
                  </a:lnTo>
                  <a:lnTo>
                    <a:pt x="560" y="158"/>
                  </a:lnTo>
                  <a:lnTo>
                    <a:pt x="557" y="158"/>
                  </a:lnTo>
                  <a:lnTo>
                    <a:pt x="553" y="158"/>
                  </a:lnTo>
                  <a:lnTo>
                    <a:pt x="553" y="154"/>
                  </a:lnTo>
                  <a:lnTo>
                    <a:pt x="549" y="154"/>
                  </a:lnTo>
                  <a:lnTo>
                    <a:pt x="545" y="154"/>
                  </a:lnTo>
                  <a:lnTo>
                    <a:pt x="541" y="154"/>
                  </a:lnTo>
                  <a:lnTo>
                    <a:pt x="538" y="150"/>
                  </a:lnTo>
                  <a:lnTo>
                    <a:pt x="541" y="150"/>
                  </a:lnTo>
                  <a:lnTo>
                    <a:pt x="541" y="146"/>
                  </a:lnTo>
                  <a:lnTo>
                    <a:pt x="545" y="146"/>
                  </a:lnTo>
                  <a:lnTo>
                    <a:pt x="549" y="146"/>
                  </a:lnTo>
                  <a:lnTo>
                    <a:pt x="553" y="146"/>
                  </a:lnTo>
                  <a:lnTo>
                    <a:pt x="557" y="146"/>
                  </a:lnTo>
                  <a:lnTo>
                    <a:pt x="560" y="146"/>
                  </a:lnTo>
                  <a:lnTo>
                    <a:pt x="564" y="146"/>
                  </a:lnTo>
                  <a:lnTo>
                    <a:pt x="568" y="146"/>
                  </a:lnTo>
                  <a:lnTo>
                    <a:pt x="568" y="150"/>
                  </a:lnTo>
                  <a:lnTo>
                    <a:pt x="572" y="150"/>
                  </a:lnTo>
                  <a:lnTo>
                    <a:pt x="575" y="150"/>
                  </a:lnTo>
                  <a:lnTo>
                    <a:pt x="575" y="154"/>
                  </a:lnTo>
                  <a:lnTo>
                    <a:pt x="572" y="154"/>
                  </a:lnTo>
                  <a:lnTo>
                    <a:pt x="572" y="158"/>
                  </a:lnTo>
                  <a:lnTo>
                    <a:pt x="568" y="158"/>
                  </a:lnTo>
                  <a:lnTo>
                    <a:pt x="568" y="161"/>
                  </a:lnTo>
                  <a:lnTo>
                    <a:pt x="564" y="161"/>
                  </a:lnTo>
                  <a:close/>
                  <a:moveTo>
                    <a:pt x="1233" y="586"/>
                  </a:moveTo>
                  <a:lnTo>
                    <a:pt x="1229" y="582"/>
                  </a:lnTo>
                  <a:lnTo>
                    <a:pt x="1225" y="582"/>
                  </a:lnTo>
                  <a:lnTo>
                    <a:pt x="1229" y="579"/>
                  </a:lnTo>
                  <a:lnTo>
                    <a:pt x="1225" y="582"/>
                  </a:lnTo>
                  <a:lnTo>
                    <a:pt x="1222" y="582"/>
                  </a:lnTo>
                  <a:lnTo>
                    <a:pt x="1218" y="582"/>
                  </a:lnTo>
                  <a:lnTo>
                    <a:pt x="1218" y="579"/>
                  </a:lnTo>
                  <a:lnTo>
                    <a:pt x="1214" y="579"/>
                  </a:lnTo>
                  <a:lnTo>
                    <a:pt x="1218" y="579"/>
                  </a:lnTo>
                  <a:lnTo>
                    <a:pt x="1214" y="579"/>
                  </a:lnTo>
                  <a:lnTo>
                    <a:pt x="1210" y="579"/>
                  </a:lnTo>
                  <a:lnTo>
                    <a:pt x="1210" y="575"/>
                  </a:lnTo>
                  <a:lnTo>
                    <a:pt x="1207" y="575"/>
                  </a:lnTo>
                  <a:lnTo>
                    <a:pt x="1207" y="571"/>
                  </a:lnTo>
                  <a:lnTo>
                    <a:pt x="1210" y="571"/>
                  </a:lnTo>
                  <a:lnTo>
                    <a:pt x="1210" y="567"/>
                  </a:lnTo>
                  <a:lnTo>
                    <a:pt x="1214" y="567"/>
                  </a:lnTo>
                  <a:lnTo>
                    <a:pt x="1214" y="571"/>
                  </a:lnTo>
                  <a:lnTo>
                    <a:pt x="1210" y="571"/>
                  </a:lnTo>
                  <a:lnTo>
                    <a:pt x="1214" y="571"/>
                  </a:lnTo>
                  <a:lnTo>
                    <a:pt x="1214" y="575"/>
                  </a:lnTo>
                  <a:lnTo>
                    <a:pt x="1218" y="579"/>
                  </a:lnTo>
                  <a:lnTo>
                    <a:pt x="1218" y="575"/>
                  </a:lnTo>
                  <a:lnTo>
                    <a:pt x="1222" y="575"/>
                  </a:lnTo>
                  <a:lnTo>
                    <a:pt x="1225" y="575"/>
                  </a:lnTo>
                  <a:lnTo>
                    <a:pt x="1225" y="579"/>
                  </a:lnTo>
                  <a:lnTo>
                    <a:pt x="1229" y="579"/>
                  </a:lnTo>
                  <a:lnTo>
                    <a:pt x="1233" y="579"/>
                  </a:lnTo>
                  <a:lnTo>
                    <a:pt x="1233" y="575"/>
                  </a:lnTo>
                  <a:lnTo>
                    <a:pt x="1237" y="575"/>
                  </a:lnTo>
                  <a:lnTo>
                    <a:pt x="1240" y="575"/>
                  </a:lnTo>
                  <a:lnTo>
                    <a:pt x="1244" y="575"/>
                  </a:lnTo>
                  <a:lnTo>
                    <a:pt x="1244" y="579"/>
                  </a:lnTo>
                  <a:lnTo>
                    <a:pt x="1240" y="579"/>
                  </a:lnTo>
                  <a:lnTo>
                    <a:pt x="1237" y="579"/>
                  </a:lnTo>
                  <a:lnTo>
                    <a:pt x="1237" y="582"/>
                  </a:lnTo>
                  <a:lnTo>
                    <a:pt x="1237" y="586"/>
                  </a:lnTo>
                  <a:lnTo>
                    <a:pt x="1233" y="586"/>
                  </a:lnTo>
                  <a:close/>
                  <a:moveTo>
                    <a:pt x="109" y="225"/>
                  </a:moveTo>
                  <a:lnTo>
                    <a:pt x="106" y="225"/>
                  </a:lnTo>
                  <a:lnTo>
                    <a:pt x="102" y="225"/>
                  </a:lnTo>
                  <a:lnTo>
                    <a:pt x="102" y="222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4" y="222"/>
                  </a:lnTo>
                  <a:lnTo>
                    <a:pt x="91" y="222"/>
                  </a:lnTo>
                  <a:lnTo>
                    <a:pt x="83" y="225"/>
                  </a:lnTo>
                  <a:lnTo>
                    <a:pt x="83" y="222"/>
                  </a:lnTo>
                  <a:lnTo>
                    <a:pt x="79" y="222"/>
                  </a:lnTo>
                  <a:lnTo>
                    <a:pt x="83" y="222"/>
                  </a:lnTo>
                  <a:lnTo>
                    <a:pt x="87" y="222"/>
                  </a:lnTo>
                  <a:lnTo>
                    <a:pt x="83" y="222"/>
                  </a:lnTo>
                  <a:lnTo>
                    <a:pt x="83" y="218"/>
                  </a:lnTo>
                  <a:lnTo>
                    <a:pt x="87" y="222"/>
                  </a:lnTo>
                  <a:lnTo>
                    <a:pt x="91" y="222"/>
                  </a:lnTo>
                  <a:lnTo>
                    <a:pt x="87" y="222"/>
                  </a:lnTo>
                  <a:lnTo>
                    <a:pt x="83" y="218"/>
                  </a:lnTo>
                  <a:lnTo>
                    <a:pt x="87" y="218"/>
                  </a:lnTo>
                  <a:lnTo>
                    <a:pt x="91" y="218"/>
                  </a:lnTo>
                  <a:lnTo>
                    <a:pt x="94" y="218"/>
                  </a:lnTo>
                  <a:lnTo>
                    <a:pt x="91" y="214"/>
                  </a:lnTo>
                  <a:lnTo>
                    <a:pt x="94" y="214"/>
                  </a:lnTo>
                  <a:lnTo>
                    <a:pt x="98" y="214"/>
                  </a:lnTo>
                  <a:lnTo>
                    <a:pt x="102" y="214"/>
                  </a:lnTo>
                  <a:lnTo>
                    <a:pt x="106" y="214"/>
                  </a:lnTo>
                  <a:lnTo>
                    <a:pt x="106" y="210"/>
                  </a:lnTo>
                  <a:lnTo>
                    <a:pt x="109" y="210"/>
                  </a:lnTo>
                  <a:lnTo>
                    <a:pt x="109" y="214"/>
                  </a:lnTo>
                  <a:lnTo>
                    <a:pt x="113" y="214"/>
                  </a:lnTo>
                  <a:lnTo>
                    <a:pt x="117" y="214"/>
                  </a:lnTo>
                  <a:lnTo>
                    <a:pt x="113" y="214"/>
                  </a:lnTo>
                  <a:lnTo>
                    <a:pt x="109" y="218"/>
                  </a:lnTo>
                  <a:lnTo>
                    <a:pt x="106" y="222"/>
                  </a:lnTo>
                  <a:lnTo>
                    <a:pt x="102" y="222"/>
                  </a:lnTo>
                  <a:lnTo>
                    <a:pt x="106" y="225"/>
                  </a:lnTo>
                  <a:lnTo>
                    <a:pt x="109" y="225"/>
                  </a:lnTo>
                  <a:close/>
                  <a:moveTo>
                    <a:pt x="466" y="75"/>
                  </a:moveTo>
                  <a:lnTo>
                    <a:pt x="463" y="75"/>
                  </a:lnTo>
                  <a:lnTo>
                    <a:pt x="459" y="75"/>
                  </a:lnTo>
                  <a:lnTo>
                    <a:pt x="455" y="75"/>
                  </a:lnTo>
                  <a:lnTo>
                    <a:pt x="451" y="75"/>
                  </a:lnTo>
                  <a:lnTo>
                    <a:pt x="448" y="75"/>
                  </a:lnTo>
                  <a:lnTo>
                    <a:pt x="444" y="75"/>
                  </a:lnTo>
                  <a:lnTo>
                    <a:pt x="440" y="75"/>
                  </a:lnTo>
                  <a:lnTo>
                    <a:pt x="436" y="75"/>
                  </a:lnTo>
                  <a:lnTo>
                    <a:pt x="440" y="75"/>
                  </a:lnTo>
                  <a:lnTo>
                    <a:pt x="444" y="75"/>
                  </a:lnTo>
                  <a:lnTo>
                    <a:pt x="448" y="71"/>
                  </a:lnTo>
                  <a:lnTo>
                    <a:pt x="451" y="71"/>
                  </a:lnTo>
                  <a:lnTo>
                    <a:pt x="455" y="71"/>
                  </a:lnTo>
                  <a:lnTo>
                    <a:pt x="459" y="71"/>
                  </a:lnTo>
                  <a:lnTo>
                    <a:pt x="463" y="71"/>
                  </a:lnTo>
                  <a:lnTo>
                    <a:pt x="466" y="71"/>
                  </a:lnTo>
                  <a:lnTo>
                    <a:pt x="470" y="71"/>
                  </a:lnTo>
                  <a:lnTo>
                    <a:pt x="474" y="71"/>
                  </a:lnTo>
                  <a:lnTo>
                    <a:pt x="478" y="67"/>
                  </a:lnTo>
                  <a:lnTo>
                    <a:pt x="481" y="67"/>
                  </a:lnTo>
                  <a:lnTo>
                    <a:pt x="485" y="67"/>
                  </a:lnTo>
                  <a:lnTo>
                    <a:pt x="489" y="71"/>
                  </a:lnTo>
                  <a:lnTo>
                    <a:pt x="493" y="71"/>
                  </a:lnTo>
                  <a:lnTo>
                    <a:pt x="496" y="71"/>
                  </a:lnTo>
                  <a:lnTo>
                    <a:pt x="500" y="71"/>
                  </a:lnTo>
                  <a:lnTo>
                    <a:pt x="500" y="75"/>
                  </a:lnTo>
                  <a:lnTo>
                    <a:pt x="496" y="75"/>
                  </a:lnTo>
                  <a:lnTo>
                    <a:pt x="493" y="75"/>
                  </a:lnTo>
                  <a:lnTo>
                    <a:pt x="489" y="75"/>
                  </a:lnTo>
                  <a:lnTo>
                    <a:pt x="485" y="75"/>
                  </a:lnTo>
                  <a:lnTo>
                    <a:pt x="481" y="75"/>
                  </a:lnTo>
                  <a:lnTo>
                    <a:pt x="478" y="75"/>
                  </a:lnTo>
                  <a:lnTo>
                    <a:pt x="474" y="75"/>
                  </a:lnTo>
                  <a:lnTo>
                    <a:pt x="470" y="75"/>
                  </a:lnTo>
                  <a:lnTo>
                    <a:pt x="466" y="75"/>
                  </a:lnTo>
                  <a:close/>
                  <a:moveTo>
                    <a:pt x="966" y="338"/>
                  </a:moveTo>
                  <a:lnTo>
                    <a:pt x="962" y="338"/>
                  </a:lnTo>
                  <a:lnTo>
                    <a:pt x="959" y="338"/>
                  </a:lnTo>
                  <a:lnTo>
                    <a:pt x="959" y="334"/>
                  </a:lnTo>
                  <a:lnTo>
                    <a:pt x="959" y="331"/>
                  </a:lnTo>
                  <a:lnTo>
                    <a:pt x="962" y="327"/>
                  </a:lnTo>
                  <a:lnTo>
                    <a:pt x="966" y="327"/>
                  </a:lnTo>
                  <a:lnTo>
                    <a:pt x="970" y="327"/>
                  </a:lnTo>
                  <a:lnTo>
                    <a:pt x="974" y="327"/>
                  </a:lnTo>
                  <a:lnTo>
                    <a:pt x="974" y="331"/>
                  </a:lnTo>
                  <a:lnTo>
                    <a:pt x="970" y="331"/>
                  </a:lnTo>
                  <a:lnTo>
                    <a:pt x="970" y="334"/>
                  </a:lnTo>
                  <a:lnTo>
                    <a:pt x="966" y="334"/>
                  </a:lnTo>
                  <a:lnTo>
                    <a:pt x="966" y="338"/>
                  </a:lnTo>
                  <a:close/>
                  <a:moveTo>
                    <a:pt x="744" y="90"/>
                  </a:moveTo>
                  <a:lnTo>
                    <a:pt x="741" y="90"/>
                  </a:lnTo>
                  <a:lnTo>
                    <a:pt x="737" y="90"/>
                  </a:lnTo>
                  <a:lnTo>
                    <a:pt x="733" y="90"/>
                  </a:lnTo>
                  <a:lnTo>
                    <a:pt x="729" y="90"/>
                  </a:lnTo>
                  <a:lnTo>
                    <a:pt x="726" y="90"/>
                  </a:lnTo>
                  <a:lnTo>
                    <a:pt x="722" y="90"/>
                  </a:lnTo>
                  <a:lnTo>
                    <a:pt x="718" y="90"/>
                  </a:lnTo>
                  <a:lnTo>
                    <a:pt x="714" y="90"/>
                  </a:lnTo>
                  <a:lnTo>
                    <a:pt x="711" y="90"/>
                  </a:lnTo>
                  <a:lnTo>
                    <a:pt x="707" y="90"/>
                  </a:lnTo>
                  <a:lnTo>
                    <a:pt x="707" y="86"/>
                  </a:lnTo>
                  <a:lnTo>
                    <a:pt x="703" y="86"/>
                  </a:lnTo>
                  <a:lnTo>
                    <a:pt x="707" y="86"/>
                  </a:lnTo>
                  <a:lnTo>
                    <a:pt x="711" y="86"/>
                  </a:lnTo>
                  <a:lnTo>
                    <a:pt x="714" y="86"/>
                  </a:lnTo>
                  <a:lnTo>
                    <a:pt x="714" y="82"/>
                  </a:lnTo>
                  <a:lnTo>
                    <a:pt x="718" y="82"/>
                  </a:lnTo>
                  <a:lnTo>
                    <a:pt x="718" y="86"/>
                  </a:lnTo>
                  <a:lnTo>
                    <a:pt x="722" y="86"/>
                  </a:lnTo>
                  <a:lnTo>
                    <a:pt x="726" y="86"/>
                  </a:lnTo>
                  <a:lnTo>
                    <a:pt x="726" y="82"/>
                  </a:lnTo>
                  <a:lnTo>
                    <a:pt x="729" y="82"/>
                  </a:lnTo>
                  <a:lnTo>
                    <a:pt x="733" y="82"/>
                  </a:lnTo>
                  <a:lnTo>
                    <a:pt x="737" y="82"/>
                  </a:lnTo>
                  <a:lnTo>
                    <a:pt x="741" y="82"/>
                  </a:lnTo>
                  <a:lnTo>
                    <a:pt x="741" y="86"/>
                  </a:lnTo>
                  <a:lnTo>
                    <a:pt x="744" y="86"/>
                  </a:lnTo>
                  <a:lnTo>
                    <a:pt x="744" y="82"/>
                  </a:lnTo>
                  <a:lnTo>
                    <a:pt x="748" y="82"/>
                  </a:lnTo>
                  <a:lnTo>
                    <a:pt x="752" y="86"/>
                  </a:lnTo>
                  <a:lnTo>
                    <a:pt x="756" y="86"/>
                  </a:lnTo>
                  <a:lnTo>
                    <a:pt x="752" y="86"/>
                  </a:lnTo>
                  <a:lnTo>
                    <a:pt x="748" y="86"/>
                  </a:lnTo>
                  <a:lnTo>
                    <a:pt x="748" y="90"/>
                  </a:lnTo>
                  <a:lnTo>
                    <a:pt x="744" y="90"/>
                  </a:lnTo>
                  <a:close/>
                  <a:moveTo>
                    <a:pt x="154" y="488"/>
                  </a:moveTo>
                  <a:lnTo>
                    <a:pt x="154" y="485"/>
                  </a:lnTo>
                  <a:lnTo>
                    <a:pt x="151" y="485"/>
                  </a:lnTo>
                  <a:lnTo>
                    <a:pt x="151" y="481"/>
                  </a:lnTo>
                  <a:lnTo>
                    <a:pt x="147" y="481"/>
                  </a:lnTo>
                  <a:lnTo>
                    <a:pt x="143" y="477"/>
                  </a:lnTo>
                  <a:lnTo>
                    <a:pt x="139" y="477"/>
                  </a:lnTo>
                  <a:lnTo>
                    <a:pt x="139" y="473"/>
                  </a:lnTo>
                  <a:lnTo>
                    <a:pt x="143" y="473"/>
                  </a:lnTo>
                  <a:lnTo>
                    <a:pt x="139" y="473"/>
                  </a:lnTo>
                  <a:lnTo>
                    <a:pt x="136" y="473"/>
                  </a:lnTo>
                  <a:lnTo>
                    <a:pt x="139" y="473"/>
                  </a:lnTo>
                  <a:lnTo>
                    <a:pt x="143" y="470"/>
                  </a:lnTo>
                  <a:lnTo>
                    <a:pt x="147" y="470"/>
                  </a:lnTo>
                  <a:lnTo>
                    <a:pt x="151" y="473"/>
                  </a:lnTo>
                  <a:lnTo>
                    <a:pt x="147" y="473"/>
                  </a:lnTo>
                  <a:lnTo>
                    <a:pt x="143" y="473"/>
                  </a:lnTo>
                  <a:lnTo>
                    <a:pt x="147" y="473"/>
                  </a:lnTo>
                  <a:lnTo>
                    <a:pt x="151" y="473"/>
                  </a:lnTo>
                  <a:lnTo>
                    <a:pt x="151" y="477"/>
                  </a:lnTo>
                  <a:lnTo>
                    <a:pt x="147" y="477"/>
                  </a:lnTo>
                  <a:lnTo>
                    <a:pt x="147" y="473"/>
                  </a:lnTo>
                  <a:lnTo>
                    <a:pt x="143" y="473"/>
                  </a:lnTo>
                  <a:lnTo>
                    <a:pt x="143" y="477"/>
                  </a:lnTo>
                  <a:lnTo>
                    <a:pt x="147" y="477"/>
                  </a:lnTo>
                  <a:lnTo>
                    <a:pt x="147" y="481"/>
                  </a:lnTo>
                  <a:lnTo>
                    <a:pt x="151" y="481"/>
                  </a:lnTo>
                  <a:lnTo>
                    <a:pt x="154" y="481"/>
                  </a:lnTo>
                  <a:lnTo>
                    <a:pt x="154" y="485"/>
                  </a:lnTo>
                  <a:lnTo>
                    <a:pt x="154" y="481"/>
                  </a:lnTo>
                  <a:lnTo>
                    <a:pt x="154" y="485"/>
                  </a:lnTo>
                  <a:lnTo>
                    <a:pt x="158" y="485"/>
                  </a:lnTo>
                  <a:lnTo>
                    <a:pt x="158" y="488"/>
                  </a:lnTo>
                  <a:lnTo>
                    <a:pt x="154" y="488"/>
                  </a:lnTo>
                  <a:close/>
                  <a:moveTo>
                    <a:pt x="951" y="477"/>
                  </a:moveTo>
                  <a:lnTo>
                    <a:pt x="947" y="477"/>
                  </a:lnTo>
                  <a:lnTo>
                    <a:pt x="944" y="477"/>
                  </a:lnTo>
                  <a:lnTo>
                    <a:pt x="940" y="477"/>
                  </a:lnTo>
                  <a:lnTo>
                    <a:pt x="936" y="477"/>
                  </a:lnTo>
                  <a:lnTo>
                    <a:pt x="932" y="473"/>
                  </a:lnTo>
                  <a:lnTo>
                    <a:pt x="929" y="473"/>
                  </a:lnTo>
                  <a:lnTo>
                    <a:pt x="932" y="473"/>
                  </a:lnTo>
                  <a:lnTo>
                    <a:pt x="932" y="470"/>
                  </a:lnTo>
                  <a:lnTo>
                    <a:pt x="936" y="470"/>
                  </a:lnTo>
                  <a:lnTo>
                    <a:pt x="940" y="470"/>
                  </a:lnTo>
                  <a:lnTo>
                    <a:pt x="944" y="470"/>
                  </a:lnTo>
                  <a:lnTo>
                    <a:pt x="947" y="473"/>
                  </a:lnTo>
                  <a:lnTo>
                    <a:pt x="951" y="473"/>
                  </a:lnTo>
                  <a:lnTo>
                    <a:pt x="951" y="477"/>
                  </a:lnTo>
                  <a:close/>
                  <a:moveTo>
                    <a:pt x="354" y="120"/>
                  </a:moveTo>
                  <a:lnTo>
                    <a:pt x="350" y="120"/>
                  </a:lnTo>
                  <a:lnTo>
                    <a:pt x="346" y="120"/>
                  </a:lnTo>
                  <a:lnTo>
                    <a:pt x="342" y="120"/>
                  </a:lnTo>
                  <a:lnTo>
                    <a:pt x="342" y="116"/>
                  </a:lnTo>
                  <a:lnTo>
                    <a:pt x="346" y="116"/>
                  </a:lnTo>
                  <a:lnTo>
                    <a:pt x="350" y="116"/>
                  </a:lnTo>
                  <a:lnTo>
                    <a:pt x="354" y="112"/>
                  </a:lnTo>
                  <a:lnTo>
                    <a:pt x="357" y="112"/>
                  </a:lnTo>
                  <a:lnTo>
                    <a:pt x="361" y="112"/>
                  </a:lnTo>
                  <a:lnTo>
                    <a:pt x="365" y="112"/>
                  </a:lnTo>
                  <a:lnTo>
                    <a:pt x="369" y="109"/>
                  </a:lnTo>
                  <a:lnTo>
                    <a:pt x="372" y="109"/>
                  </a:lnTo>
                  <a:lnTo>
                    <a:pt x="372" y="112"/>
                  </a:lnTo>
                  <a:lnTo>
                    <a:pt x="369" y="112"/>
                  </a:lnTo>
                  <a:lnTo>
                    <a:pt x="365" y="112"/>
                  </a:lnTo>
                  <a:lnTo>
                    <a:pt x="365" y="116"/>
                  </a:lnTo>
                  <a:lnTo>
                    <a:pt x="361" y="116"/>
                  </a:lnTo>
                  <a:lnTo>
                    <a:pt x="361" y="120"/>
                  </a:lnTo>
                  <a:lnTo>
                    <a:pt x="357" y="120"/>
                  </a:lnTo>
                  <a:lnTo>
                    <a:pt x="354" y="120"/>
                  </a:lnTo>
                  <a:close/>
                  <a:moveTo>
                    <a:pt x="797" y="94"/>
                  </a:moveTo>
                  <a:lnTo>
                    <a:pt x="793" y="94"/>
                  </a:lnTo>
                  <a:lnTo>
                    <a:pt x="789" y="90"/>
                  </a:lnTo>
                  <a:lnTo>
                    <a:pt x="786" y="90"/>
                  </a:lnTo>
                  <a:lnTo>
                    <a:pt x="786" y="86"/>
                  </a:lnTo>
                  <a:lnTo>
                    <a:pt x="789" y="86"/>
                  </a:lnTo>
                  <a:lnTo>
                    <a:pt x="793" y="86"/>
                  </a:lnTo>
                  <a:lnTo>
                    <a:pt x="797" y="86"/>
                  </a:lnTo>
                  <a:lnTo>
                    <a:pt x="801" y="86"/>
                  </a:lnTo>
                  <a:lnTo>
                    <a:pt x="805" y="86"/>
                  </a:lnTo>
                  <a:lnTo>
                    <a:pt x="808" y="90"/>
                  </a:lnTo>
                  <a:lnTo>
                    <a:pt x="808" y="94"/>
                  </a:lnTo>
                  <a:lnTo>
                    <a:pt x="805" y="94"/>
                  </a:lnTo>
                  <a:lnTo>
                    <a:pt x="801" y="94"/>
                  </a:lnTo>
                  <a:lnTo>
                    <a:pt x="797" y="94"/>
                  </a:lnTo>
                  <a:close/>
                  <a:moveTo>
                    <a:pt x="196" y="481"/>
                  </a:moveTo>
                  <a:lnTo>
                    <a:pt x="196" y="477"/>
                  </a:lnTo>
                  <a:lnTo>
                    <a:pt x="196" y="473"/>
                  </a:lnTo>
                  <a:lnTo>
                    <a:pt x="196" y="477"/>
                  </a:lnTo>
                  <a:lnTo>
                    <a:pt x="196" y="481"/>
                  </a:lnTo>
                  <a:lnTo>
                    <a:pt x="192" y="481"/>
                  </a:lnTo>
                  <a:lnTo>
                    <a:pt x="192" y="477"/>
                  </a:lnTo>
                  <a:lnTo>
                    <a:pt x="188" y="477"/>
                  </a:lnTo>
                  <a:lnTo>
                    <a:pt x="192" y="477"/>
                  </a:lnTo>
                  <a:lnTo>
                    <a:pt x="192" y="473"/>
                  </a:lnTo>
                  <a:lnTo>
                    <a:pt x="188" y="473"/>
                  </a:lnTo>
                  <a:lnTo>
                    <a:pt x="188" y="477"/>
                  </a:lnTo>
                  <a:lnTo>
                    <a:pt x="188" y="473"/>
                  </a:lnTo>
                  <a:lnTo>
                    <a:pt x="188" y="470"/>
                  </a:lnTo>
                  <a:lnTo>
                    <a:pt x="192" y="470"/>
                  </a:lnTo>
                  <a:lnTo>
                    <a:pt x="196" y="470"/>
                  </a:lnTo>
                  <a:lnTo>
                    <a:pt x="196" y="473"/>
                  </a:lnTo>
                  <a:lnTo>
                    <a:pt x="200" y="473"/>
                  </a:lnTo>
                  <a:lnTo>
                    <a:pt x="200" y="477"/>
                  </a:lnTo>
                  <a:lnTo>
                    <a:pt x="196" y="481"/>
                  </a:lnTo>
                  <a:close/>
                  <a:moveTo>
                    <a:pt x="1064" y="240"/>
                  </a:moveTo>
                  <a:lnTo>
                    <a:pt x="1060" y="240"/>
                  </a:lnTo>
                  <a:lnTo>
                    <a:pt x="1056" y="240"/>
                  </a:lnTo>
                  <a:lnTo>
                    <a:pt x="1053" y="240"/>
                  </a:lnTo>
                  <a:lnTo>
                    <a:pt x="1049" y="240"/>
                  </a:lnTo>
                  <a:lnTo>
                    <a:pt x="1045" y="240"/>
                  </a:lnTo>
                  <a:lnTo>
                    <a:pt x="1045" y="237"/>
                  </a:lnTo>
                  <a:lnTo>
                    <a:pt x="1049" y="237"/>
                  </a:lnTo>
                  <a:lnTo>
                    <a:pt x="1053" y="237"/>
                  </a:lnTo>
                  <a:lnTo>
                    <a:pt x="1056" y="237"/>
                  </a:lnTo>
                  <a:lnTo>
                    <a:pt x="1060" y="237"/>
                  </a:lnTo>
                  <a:lnTo>
                    <a:pt x="1064" y="237"/>
                  </a:lnTo>
                  <a:lnTo>
                    <a:pt x="1068" y="240"/>
                  </a:lnTo>
                  <a:lnTo>
                    <a:pt x="1064" y="240"/>
                  </a:lnTo>
                  <a:close/>
                  <a:moveTo>
                    <a:pt x="572" y="94"/>
                  </a:moveTo>
                  <a:lnTo>
                    <a:pt x="568" y="94"/>
                  </a:lnTo>
                  <a:lnTo>
                    <a:pt x="564" y="94"/>
                  </a:lnTo>
                  <a:lnTo>
                    <a:pt x="560" y="94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7" y="86"/>
                  </a:lnTo>
                  <a:lnTo>
                    <a:pt x="553" y="86"/>
                  </a:lnTo>
                  <a:lnTo>
                    <a:pt x="557" y="86"/>
                  </a:lnTo>
                  <a:lnTo>
                    <a:pt x="560" y="86"/>
                  </a:lnTo>
                  <a:lnTo>
                    <a:pt x="564" y="86"/>
                  </a:lnTo>
                  <a:lnTo>
                    <a:pt x="568" y="86"/>
                  </a:lnTo>
                  <a:lnTo>
                    <a:pt x="568" y="90"/>
                  </a:lnTo>
                  <a:lnTo>
                    <a:pt x="572" y="90"/>
                  </a:lnTo>
                  <a:lnTo>
                    <a:pt x="575" y="90"/>
                  </a:lnTo>
                  <a:lnTo>
                    <a:pt x="579" y="94"/>
                  </a:lnTo>
                  <a:lnTo>
                    <a:pt x="575" y="94"/>
                  </a:lnTo>
                  <a:lnTo>
                    <a:pt x="572" y="94"/>
                  </a:lnTo>
                  <a:close/>
                  <a:moveTo>
                    <a:pt x="966" y="428"/>
                  </a:moveTo>
                  <a:lnTo>
                    <a:pt x="970" y="425"/>
                  </a:lnTo>
                  <a:lnTo>
                    <a:pt x="966" y="425"/>
                  </a:lnTo>
                  <a:lnTo>
                    <a:pt x="966" y="428"/>
                  </a:lnTo>
                  <a:lnTo>
                    <a:pt x="962" y="428"/>
                  </a:lnTo>
                  <a:lnTo>
                    <a:pt x="966" y="425"/>
                  </a:lnTo>
                  <a:lnTo>
                    <a:pt x="970" y="421"/>
                  </a:lnTo>
                  <a:lnTo>
                    <a:pt x="970" y="417"/>
                  </a:lnTo>
                  <a:lnTo>
                    <a:pt x="970" y="421"/>
                  </a:lnTo>
                  <a:lnTo>
                    <a:pt x="970" y="425"/>
                  </a:lnTo>
                  <a:lnTo>
                    <a:pt x="974" y="421"/>
                  </a:lnTo>
                  <a:lnTo>
                    <a:pt x="974" y="417"/>
                  </a:lnTo>
                  <a:lnTo>
                    <a:pt x="974" y="421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8"/>
                  </a:lnTo>
                  <a:lnTo>
                    <a:pt x="974" y="425"/>
                  </a:lnTo>
                  <a:lnTo>
                    <a:pt x="977" y="425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8"/>
                  </a:lnTo>
                  <a:lnTo>
                    <a:pt x="974" y="425"/>
                  </a:lnTo>
                  <a:lnTo>
                    <a:pt x="970" y="428"/>
                  </a:lnTo>
                  <a:lnTo>
                    <a:pt x="966" y="428"/>
                  </a:lnTo>
                  <a:close/>
                  <a:moveTo>
                    <a:pt x="579" y="128"/>
                  </a:moveTo>
                  <a:lnTo>
                    <a:pt x="575" y="128"/>
                  </a:lnTo>
                  <a:lnTo>
                    <a:pt x="572" y="128"/>
                  </a:lnTo>
                  <a:lnTo>
                    <a:pt x="572" y="124"/>
                  </a:lnTo>
                  <a:lnTo>
                    <a:pt x="575" y="120"/>
                  </a:lnTo>
                  <a:lnTo>
                    <a:pt x="579" y="120"/>
                  </a:lnTo>
                  <a:lnTo>
                    <a:pt x="583" y="120"/>
                  </a:lnTo>
                  <a:lnTo>
                    <a:pt x="587" y="120"/>
                  </a:lnTo>
                  <a:lnTo>
                    <a:pt x="587" y="124"/>
                  </a:lnTo>
                  <a:lnTo>
                    <a:pt x="590" y="124"/>
                  </a:lnTo>
                  <a:lnTo>
                    <a:pt x="587" y="128"/>
                  </a:lnTo>
                  <a:lnTo>
                    <a:pt x="579" y="128"/>
                  </a:lnTo>
                  <a:close/>
                  <a:moveTo>
                    <a:pt x="587" y="112"/>
                  </a:moveTo>
                  <a:lnTo>
                    <a:pt x="583" y="112"/>
                  </a:lnTo>
                  <a:lnTo>
                    <a:pt x="587" y="112"/>
                  </a:lnTo>
                  <a:lnTo>
                    <a:pt x="583" y="112"/>
                  </a:lnTo>
                  <a:lnTo>
                    <a:pt x="579" y="112"/>
                  </a:lnTo>
                  <a:lnTo>
                    <a:pt x="575" y="109"/>
                  </a:lnTo>
                  <a:lnTo>
                    <a:pt x="579" y="109"/>
                  </a:lnTo>
                  <a:lnTo>
                    <a:pt x="583" y="109"/>
                  </a:lnTo>
                  <a:lnTo>
                    <a:pt x="587" y="109"/>
                  </a:lnTo>
                  <a:lnTo>
                    <a:pt x="590" y="109"/>
                  </a:lnTo>
                  <a:lnTo>
                    <a:pt x="594" y="109"/>
                  </a:lnTo>
                  <a:lnTo>
                    <a:pt x="598" y="109"/>
                  </a:lnTo>
                  <a:lnTo>
                    <a:pt x="602" y="109"/>
                  </a:lnTo>
                  <a:lnTo>
                    <a:pt x="605" y="109"/>
                  </a:lnTo>
                  <a:lnTo>
                    <a:pt x="602" y="109"/>
                  </a:lnTo>
                  <a:lnTo>
                    <a:pt x="602" y="112"/>
                  </a:lnTo>
                  <a:lnTo>
                    <a:pt x="594" y="112"/>
                  </a:lnTo>
                  <a:lnTo>
                    <a:pt x="590" y="112"/>
                  </a:lnTo>
                  <a:lnTo>
                    <a:pt x="587" y="112"/>
                  </a:lnTo>
                  <a:close/>
                  <a:moveTo>
                    <a:pt x="665" y="56"/>
                  </a:moveTo>
                  <a:lnTo>
                    <a:pt x="665" y="52"/>
                  </a:lnTo>
                  <a:lnTo>
                    <a:pt x="662" y="52"/>
                  </a:lnTo>
                  <a:lnTo>
                    <a:pt x="658" y="52"/>
                  </a:lnTo>
                  <a:lnTo>
                    <a:pt x="654" y="52"/>
                  </a:lnTo>
                  <a:lnTo>
                    <a:pt x="650" y="52"/>
                  </a:lnTo>
                  <a:lnTo>
                    <a:pt x="647" y="52"/>
                  </a:lnTo>
                  <a:lnTo>
                    <a:pt x="643" y="52"/>
                  </a:lnTo>
                  <a:lnTo>
                    <a:pt x="643" y="49"/>
                  </a:lnTo>
                  <a:lnTo>
                    <a:pt x="647" y="49"/>
                  </a:lnTo>
                  <a:lnTo>
                    <a:pt x="650" y="49"/>
                  </a:lnTo>
                  <a:lnTo>
                    <a:pt x="654" y="49"/>
                  </a:lnTo>
                  <a:lnTo>
                    <a:pt x="658" y="49"/>
                  </a:lnTo>
                  <a:lnTo>
                    <a:pt x="662" y="49"/>
                  </a:lnTo>
                  <a:lnTo>
                    <a:pt x="665" y="49"/>
                  </a:lnTo>
                  <a:lnTo>
                    <a:pt x="669" y="52"/>
                  </a:lnTo>
                  <a:lnTo>
                    <a:pt x="665" y="52"/>
                  </a:lnTo>
                  <a:lnTo>
                    <a:pt x="665" y="56"/>
                  </a:lnTo>
                  <a:close/>
                  <a:moveTo>
                    <a:pt x="992" y="316"/>
                  </a:moveTo>
                  <a:lnTo>
                    <a:pt x="989" y="312"/>
                  </a:lnTo>
                  <a:lnTo>
                    <a:pt x="985" y="312"/>
                  </a:lnTo>
                  <a:lnTo>
                    <a:pt x="985" y="308"/>
                  </a:lnTo>
                  <a:lnTo>
                    <a:pt x="989" y="308"/>
                  </a:lnTo>
                  <a:lnTo>
                    <a:pt x="992" y="308"/>
                  </a:lnTo>
                  <a:lnTo>
                    <a:pt x="996" y="308"/>
                  </a:lnTo>
                  <a:lnTo>
                    <a:pt x="1000" y="312"/>
                  </a:lnTo>
                  <a:lnTo>
                    <a:pt x="1000" y="316"/>
                  </a:lnTo>
                  <a:lnTo>
                    <a:pt x="996" y="316"/>
                  </a:lnTo>
                  <a:lnTo>
                    <a:pt x="992" y="316"/>
                  </a:lnTo>
                  <a:close/>
                  <a:moveTo>
                    <a:pt x="587" y="109"/>
                  </a:moveTo>
                  <a:lnTo>
                    <a:pt x="583" y="109"/>
                  </a:lnTo>
                  <a:lnTo>
                    <a:pt x="579" y="109"/>
                  </a:lnTo>
                  <a:lnTo>
                    <a:pt x="579" y="105"/>
                  </a:lnTo>
                  <a:lnTo>
                    <a:pt x="575" y="105"/>
                  </a:lnTo>
                  <a:lnTo>
                    <a:pt x="575" y="101"/>
                  </a:lnTo>
                  <a:lnTo>
                    <a:pt x="579" y="101"/>
                  </a:lnTo>
                  <a:lnTo>
                    <a:pt x="583" y="101"/>
                  </a:lnTo>
                  <a:lnTo>
                    <a:pt x="587" y="101"/>
                  </a:lnTo>
                  <a:lnTo>
                    <a:pt x="583" y="101"/>
                  </a:lnTo>
                  <a:lnTo>
                    <a:pt x="583" y="105"/>
                  </a:lnTo>
                  <a:lnTo>
                    <a:pt x="587" y="101"/>
                  </a:lnTo>
                  <a:lnTo>
                    <a:pt x="590" y="105"/>
                  </a:lnTo>
                  <a:lnTo>
                    <a:pt x="594" y="105"/>
                  </a:lnTo>
                  <a:lnTo>
                    <a:pt x="598" y="105"/>
                  </a:lnTo>
                  <a:lnTo>
                    <a:pt x="594" y="105"/>
                  </a:lnTo>
                  <a:lnTo>
                    <a:pt x="594" y="109"/>
                  </a:lnTo>
                  <a:lnTo>
                    <a:pt x="590" y="109"/>
                  </a:lnTo>
                  <a:lnTo>
                    <a:pt x="587" y="109"/>
                  </a:lnTo>
                  <a:close/>
                  <a:moveTo>
                    <a:pt x="662" y="146"/>
                  </a:moveTo>
                  <a:lnTo>
                    <a:pt x="658" y="146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58" y="143"/>
                  </a:lnTo>
                  <a:lnTo>
                    <a:pt x="662" y="143"/>
                  </a:lnTo>
                  <a:lnTo>
                    <a:pt x="665" y="143"/>
                  </a:lnTo>
                  <a:lnTo>
                    <a:pt x="669" y="143"/>
                  </a:lnTo>
                  <a:lnTo>
                    <a:pt x="673" y="143"/>
                  </a:lnTo>
                  <a:lnTo>
                    <a:pt x="677" y="143"/>
                  </a:lnTo>
                  <a:lnTo>
                    <a:pt x="681" y="143"/>
                  </a:lnTo>
                  <a:lnTo>
                    <a:pt x="684" y="143"/>
                  </a:lnTo>
                  <a:lnTo>
                    <a:pt x="681" y="143"/>
                  </a:lnTo>
                  <a:lnTo>
                    <a:pt x="677" y="146"/>
                  </a:lnTo>
                  <a:lnTo>
                    <a:pt x="673" y="146"/>
                  </a:lnTo>
                  <a:lnTo>
                    <a:pt x="669" y="146"/>
                  </a:lnTo>
                  <a:lnTo>
                    <a:pt x="665" y="146"/>
                  </a:lnTo>
                  <a:lnTo>
                    <a:pt x="662" y="146"/>
                  </a:lnTo>
                  <a:close/>
                  <a:moveTo>
                    <a:pt x="857" y="240"/>
                  </a:moveTo>
                  <a:lnTo>
                    <a:pt x="853" y="240"/>
                  </a:lnTo>
                  <a:lnTo>
                    <a:pt x="853" y="237"/>
                  </a:lnTo>
                  <a:lnTo>
                    <a:pt x="857" y="233"/>
                  </a:lnTo>
                  <a:lnTo>
                    <a:pt x="861" y="233"/>
                  </a:lnTo>
                  <a:lnTo>
                    <a:pt x="861" y="237"/>
                  </a:lnTo>
                  <a:lnTo>
                    <a:pt x="861" y="240"/>
                  </a:lnTo>
                  <a:lnTo>
                    <a:pt x="857" y="240"/>
                  </a:lnTo>
                  <a:close/>
                  <a:moveTo>
                    <a:pt x="974" y="225"/>
                  </a:moveTo>
                  <a:lnTo>
                    <a:pt x="970" y="225"/>
                  </a:lnTo>
                  <a:lnTo>
                    <a:pt x="970" y="222"/>
                  </a:lnTo>
                  <a:lnTo>
                    <a:pt x="974" y="222"/>
                  </a:lnTo>
                  <a:lnTo>
                    <a:pt x="977" y="222"/>
                  </a:lnTo>
                  <a:lnTo>
                    <a:pt x="981" y="222"/>
                  </a:lnTo>
                  <a:lnTo>
                    <a:pt x="981" y="218"/>
                  </a:lnTo>
                  <a:lnTo>
                    <a:pt x="985" y="218"/>
                  </a:lnTo>
                  <a:lnTo>
                    <a:pt x="989" y="218"/>
                  </a:lnTo>
                  <a:lnTo>
                    <a:pt x="985" y="218"/>
                  </a:lnTo>
                  <a:lnTo>
                    <a:pt x="985" y="222"/>
                  </a:lnTo>
                  <a:lnTo>
                    <a:pt x="981" y="222"/>
                  </a:lnTo>
                  <a:lnTo>
                    <a:pt x="981" y="225"/>
                  </a:lnTo>
                  <a:lnTo>
                    <a:pt x="977" y="225"/>
                  </a:lnTo>
                  <a:lnTo>
                    <a:pt x="974" y="225"/>
                  </a:lnTo>
                  <a:close/>
                  <a:moveTo>
                    <a:pt x="181" y="470"/>
                  </a:moveTo>
                  <a:lnTo>
                    <a:pt x="177" y="470"/>
                  </a:lnTo>
                  <a:lnTo>
                    <a:pt x="177" y="466"/>
                  </a:lnTo>
                  <a:lnTo>
                    <a:pt x="173" y="466"/>
                  </a:lnTo>
                  <a:lnTo>
                    <a:pt x="177" y="462"/>
                  </a:lnTo>
                  <a:lnTo>
                    <a:pt x="173" y="462"/>
                  </a:lnTo>
                  <a:lnTo>
                    <a:pt x="169" y="462"/>
                  </a:lnTo>
                  <a:lnTo>
                    <a:pt x="169" y="458"/>
                  </a:lnTo>
                  <a:lnTo>
                    <a:pt x="173" y="458"/>
                  </a:lnTo>
                  <a:lnTo>
                    <a:pt x="177" y="462"/>
                  </a:lnTo>
                  <a:lnTo>
                    <a:pt x="181" y="466"/>
                  </a:lnTo>
                  <a:lnTo>
                    <a:pt x="184" y="466"/>
                  </a:lnTo>
                  <a:lnTo>
                    <a:pt x="184" y="470"/>
                  </a:lnTo>
                  <a:lnTo>
                    <a:pt x="181" y="470"/>
                  </a:lnTo>
                  <a:close/>
                  <a:moveTo>
                    <a:pt x="425" y="86"/>
                  </a:moveTo>
                  <a:lnTo>
                    <a:pt x="421" y="86"/>
                  </a:lnTo>
                  <a:lnTo>
                    <a:pt x="417" y="82"/>
                  </a:lnTo>
                  <a:lnTo>
                    <a:pt x="414" y="82"/>
                  </a:lnTo>
                  <a:lnTo>
                    <a:pt x="410" y="82"/>
                  </a:lnTo>
                  <a:lnTo>
                    <a:pt x="414" y="82"/>
                  </a:lnTo>
                  <a:lnTo>
                    <a:pt x="417" y="79"/>
                  </a:lnTo>
                  <a:lnTo>
                    <a:pt x="421" y="79"/>
                  </a:lnTo>
                  <a:lnTo>
                    <a:pt x="425" y="82"/>
                  </a:lnTo>
                  <a:lnTo>
                    <a:pt x="429" y="82"/>
                  </a:lnTo>
                  <a:lnTo>
                    <a:pt x="433" y="82"/>
                  </a:lnTo>
                  <a:lnTo>
                    <a:pt x="429" y="86"/>
                  </a:lnTo>
                  <a:lnTo>
                    <a:pt x="425" y="86"/>
                  </a:lnTo>
                  <a:close/>
                  <a:moveTo>
                    <a:pt x="910" y="274"/>
                  </a:moveTo>
                  <a:lnTo>
                    <a:pt x="906" y="274"/>
                  </a:lnTo>
                  <a:lnTo>
                    <a:pt x="902" y="274"/>
                  </a:lnTo>
                  <a:lnTo>
                    <a:pt x="898" y="274"/>
                  </a:lnTo>
                  <a:lnTo>
                    <a:pt x="895" y="274"/>
                  </a:lnTo>
                  <a:lnTo>
                    <a:pt x="898" y="274"/>
                  </a:lnTo>
                  <a:lnTo>
                    <a:pt x="898" y="270"/>
                  </a:lnTo>
                  <a:lnTo>
                    <a:pt x="895" y="270"/>
                  </a:lnTo>
                  <a:lnTo>
                    <a:pt x="891" y="270"/>
                  </a:lnTo>
                  <a:lnTo>
                    <a:pt x="891" y="267"/>
                  </a:lnTo>
                  <a:lnTo>
                    <a:pt x="895" y="267"/>
                  </a:lnTo>
                  <a:lnTo>
                    <a:pt x="898" y="267"/>
                  </a:lnTo>
                  <a:lnTo>
                    <a:pt x="898" y="270"/>
                  </a:lnTo>
                  <a:lnTo>
                    <a:pt x="902" y="270"/>
                  </a:lnTo>
                  <a:lnTo>
                    <a:pt x="902" y="274"/>
                  </a:lnTo>
                  <a:lnTo>
                    <a:pt x="906" y="274"/>
                  </a:lnTo>
                  <a:lnTo>
                    <a:pt x="910" y="274"/>
                  </a:lnTo>
                  <a:close/>
                  <a:moveTo>
                    <a:pt x="1199" y="342"/>
                  </a:moveTo>
                  <a:lnTo>
                    <a:pt x="1195" y="342"/>
                  </a:lnTo>
                  <a:lnTo>
                    <a:pt x="1192" y="338"/>
                  </a:lnTo>
                  <a:lnTo>
                    <a:pt x="1188" y="338"/>
                  </a:lnTo>
                  <a:lnTo>
                    <a:pt x="1192" y="338"/>
                  </a:lnTo>
                  <a:lnTo>
                    <a:pt x="1195" y="338"/>
                  </a:lnTo>
                  <a:lnTo>
                    <a:pt x="1199" y="338"/>
                  </a:lnTo>
                  <a:lnTo>
                    <a:pt x="1203" y="338"/>
                  </a:lnTo>
                  <a:lnTo>
                    <a:pt x="1203" y="342"/>
                  </a:lnTo>
                  <a:lnTo>
                    <a:pt x="1199" y="342"/>
                  </a:lnTo>
                  <a:close/>
                  <a:moveTo>
                    <a:pt x="962" y="214"/>
                  </a:moveTo>
                  <a:lnTo>
                    <a:pt x="959" y="214"/>
                  </a:lnTo>
                  <a:lnTo>
                    <a:pt x="955" y="214"/>
                  </a:lnTo>
                  <a:lnTo>
                    <a:pt x="955" y="210"/>
                  </a:lnTo>
                  <a:lnTo>
                    <a:pt x="951" y="210"/>
                  </a:lnTo>
                  <a:lnTo>
                    <a:pt x="947" y="210"/>
                  </a:lnTo>
                  <a:lnTo>
                    <a:pt x="951" y="210"/>
                  </a:lnTo>
                  <a:lnTo>
                    <a:pt x="955" y="210"/>
                  </a:lnTo>
                  <a:lnTo>
                    <a:pt x="959" y="210"/>
                  </a:lnTo>
                  <a:lnTo>
                    <a:pt x="962" y="210"/>
                  </a:lnTo>
                  <a:lnTo>
                    <a:pt x="966" y="210"/>
                  </a:lnTo>
                  <a:lnTo>
                    <a:pt x="970" y="210"/>
                  </a:lnTo>
                  <a:lnTo>
                    <a:pt x="974" y="210"/>
                  </a:lnTo>
                  <a:lnTo>
                    <a:pt x="970" y="210"/>
                  </a:lnTo>
                  <a:lnTo>
                    <a:pt x="970" y="214"/>
                  </a:lnTo>
                  <a:lnTo>
                    <a:pt x="966" y="214"/>
                  </a:lnTo>
                  <a:lnTo>
                    <a:pt x="962" y="214"/>
                  </a:lnTo>
                  <a:lnTo>
                    <a:pt x="962" y="210"/>
                  </a:lnTo>
                  <a:lnTo>
                    <a:pt x="959" y="210"/>
                  </a:lnTo>
                  <a:lnTo>
                    <a:pt x="959" y="214"/>
                  </a:lnTo>
                  <a:lnTo>
                    <a:pt x="962" y="214"/>
                  </a:lnTo>
                  <a:close/>
                  <a:moveTo>
                    <a:pt x="617" y="86"/>
                  </a:moveTo>
                  <a:lnTo>
                    <a:pt x="613" y="86"/>
                  </a:lnTo>
                  <a:lnTo>
                    <a:pt x="609" y="86"/>
                  </a:lnTo>
                  <a:lnTo>
                    <a:pt x="609" y="82"/>
                  </a:lnTo>
                  <a:lnTo>
                    <a:pt x="605" y="82"/>
                  </a:lnTo>
                  <a:lnTo>
                    <a:pt x="609" y="82"/>
                  </a:lnTo>
                  <a:lnTo>
                    <a:pt x="613" y="82"/>
                  </a:lnTo>
                  <a:lnTo>
                    <a:pt x="617" y="82"/>
                  </a:lnTo>
                  <a:lnTo>
                    <a:pt x="620" y="82"/>
                  </a:lnTo>
                  <a:lnTo>
                    <a:pt x="624" y="82"/>
                  </a:lnTo>
                  <a:lnTo>
                    <a:pt x="628" y="82"/>
                  </a:lnTo>
                  <a:lnTo>
                    <a:pt x="632" y="86"/>
                  </a:lnTo>
                  <a:lnTo>
                    <a:pt x="628" y="86"/>
                  </a:lnTo>
                  <a:lnTo>
                    <a:pt x="624" y="86"/>
                  </a:lnTo>
                  <a:lnTo>
                    <a:pt x="620" y="86"/>
                  </a:lnTo>
                  <a:lnTo>
                    <a:pt x="617" y="86"/>
                  </a:lnTo>
                  <a:close/>
                  <a:moveTo>
                    <a:pt x="177" y="470"/>
                  </a:moveTo>
                  <a:lnTo>
                    <a:pt x="173" y="470"/>
                  </a:lnTo>
                  <a:lnTo>
                    <a:pt x="169" y="470"/>
                  </a:lnTo>
                  <a:lnTo>
                    <a:pt x="169" y="466"/>
                  </a:lnTo>
                  <a:lnTo>
                    <a:pt x="166" y="466"/>
                  </a:lnTo>
                  <a:lnTo>
                    <a:pt x="166" y="462"/>
                  </a:lnTo>
                  <a:lnTo>
                    <a:pt x="169" y="462"/>
                  </a:lnTo>
                  <a:lnTo>
                    <a:pt x="169" y="466"/>
                  </a:lnTo>
                  <a:lnTo>
                    <a:pt x="173" y="466"/>
                  </a:lnTo>
                  <a:lnTo>
                    <a:pt x="177" y="466"/>
                  </a:lnTo>
                  <a:lnTo>
                    <a:pt x="181" y="470"/>
                  </a:lnTo>
                  <a:lnTo>
                    <a:pt x="177" y="470"/>
                  </a:lnTo>
                  <a:close/>
                  <a:moveTo>
                    <a:pt x="805" y="105"/>
                  </a:moveTo>
                  <a:lnTo>
                    <a:pt x="801" y="105"/>
                  </a:lnTo>
                  <a:lnTo>
                    <a:pt x="797" y="101"/>
                  </a:lnTo>
                  <a:lnTo>
                    <a:pt x="793" y="101"/>
                  </a:lnTo>
                  <a:lnTo>
                    <a:pt x="797" y="101"/>
                  </a:lnTo>
                  <a:lnTo>
                    <a:pt x="801" y="97"/>
                  </a:lnTo>
                  <a:lnTo>
                    <a:pt x="805" y="97"/>
                  </a:lnTo>
                  <a:lnTo>
                    <a:pt x="808" y="101"/>
                  </a:lnTo>
                  <a:lnTo>
                    <a:pt x="805" y="101"/>
                  </a:lnTo>
                  <a:lnTo>
                    <a:pt x="808" y="101"/>
                  </a:lnTo>
                  <a:lnTo>
                    <a:pt x="808" y="105"/>
                  </a:lnTo>
                  <a:lnTo>
                    <a:pt x="805" y="105"/>
                  </a:lnTo>
                  <a:close/>
                  <a:moveTo>
                    <a:pt x="1113" y="323"/>
                  </a:moveTo>
                  <a:lnTo>
                    <a:pt x="1109" y="323"/>
                  </a:lnTo>
                  <a:lnTo>
                    <a:pt x="1105" y="323"/>
                  </a:lnTo>
                  <a:lnTo>
                    <a:pt x="1105" y="319"/>
                  </a:lnTo>
                  <a:lnTo>
                    <a:pt x="1101" y="319"/>
                  </a:lnTo>
                  <a:lnTo>
                    <a:pt x="1098" y="319"/>
                  </a:lnTo>
                  <a:lnTo>
                    <a:pt x="1101" y="319"/>
                  </a:lnTo>
                  <a:lnTo>
                    <a:pt x="1105" y="319"/>
                  </a:lnTo>
                  <a:lnTo>
                    <a:pt x="1109" y="319"/>
                  </a:lnTo>
                  <a:lnTo>
                    <a:pt x="1113" y="319"/>
                  </a:lnTo>
                  <a:lnTo>
                    <a:pt x="1116" y="323"/>
                  </a:lnTo>
                  <a:lnTo>
                    <a:pt x="1113" y="323"/>
                  </a:lnTo>
                  <a:close/>
                  <a:moveTo>
                    <a:pt x="1015" y="312"/>
                  </a:moveTo>
                  <a:lnTo>
                    <a:pt x="1011" y="312"/>
                  </a:lnTo>
                  <a:lnTo>
                    <a:pt x="1007" y="312"/>
                  </a:lnTo>
                  <a:lnTo>
                    <a:pt x="1007" y="308"/>
                  </a:lnTo>
                  <a:lnTo>
                    <a:pt x="1004" y="308"/>
                  </a:lnTo>
                  <a:lnTo>
                    <a:pt x="1000" y="308"/>
                  </a:lnTo>
                  <a:lnTo>
                    <a:pt x="1000" y="304"/>
                  </a:lnTo>
                  <a:lnTo>
                    <a:pt x="1004" y="304"/>
                  </a:lnTo>
                  <a:lnTo>
                    <a:pt x="1007" y="304"/>
                  </a:lnTo>
                  <a:lnTo>
                    <a:pt x="1011" y="308"/>
                  </a:lnTo>
                  <a:lnTo>
                    <a:pt x="1015" y="308"/>
                  </a:lnTo>
                  <a:lnTo>
                    <a:pt x="1015" y="312"/>
                  </a:lnTo>
                  <a:close/>
                  <a:moveTo>
                    <a:pt x="887" y="278"/>
                  </a:moveTo>
                  <a:lnTo>
                    <a:pt x="887" y="274"/>
                  </a:lnTo>
                  <a:lnTo>
                    <a:pt x="883" y="274"/>
                  </a:lnTo>
                  <a:lnTo>
                    <a:pt x="880" y="274"/>
                  </a:lnTo>
                  <a:lnTo>
                    <a:pt x="880" y="270"/>
                  </a:lnTo>
                  <a:lnTo>
                    <a:pt x="883" y="270"/>
                  </a:lnTo>
                  <a:lnTo>
                    <a:pt x="887" y="270"/>
                  </a:lnTo>
                  <a:lnTo>
                    <a:pt x="887" y="274"/>
                  </a:lnTo>
                  <a:lnTo>
                    <a:pt x="891" y="274"/>
                  </a:lnTo>
                  <a:lnTo>
                    <a:pt x="887" y="278"/>
                  </a:lnTo>
                  <a:close/>
                  <a:moveTo>
                    <a:pt x="1007" y="222"/>
                  </a:moveTo>
                  <a:lnTo>
                    <a:pt x="1004" y="222"/>
                  </a:lnTo>
                  <a:lnTo>
                    <a:pt x="1004" y="218"/>
                  </a:lnTo>
                  <a:lnTo>
                    <a:pt x="1004" y="214"/>
                  </a:lnTo>
                  <a:lnTo>
                    <a:pt x="1007" y="214"/>
                  </a:lnTo>
                  <a:lnTo>
                    <a:pt x="1011" y="218"/>
                  </a:lnTo>
                  <a:lnTo>
                    <a:pt x="1011" y="214"/>
                  </a:lnTo>
                  <a:lnTo>
                    <a:pt x="1015" y="214"/>
                  </a:lnTo>
                  <a:lnTo>
                    <a:pt x="1015" y="218"/>
                  </a:lnTo>
                  <a:lnTo>
                    <a:pt x="1011" y="218"/>
                  </a:lnTo>
                  <a:lnTo>
                    <a:pt x="1007" y="222"/>
                  </a:lnTo>
                  <a:close/>
                  <a:moveTo>
                    <a:pt x="425" y="101"/>
                  </a:moveTo>
                  <a:lnTo>
                    <a:pt x="417" y="101"/>
                  </a:lnTo>
                  <a:lnTo>
                    <a:pt x="414" y="101"/>
                  </a:lnTo>
                  <a:lnTo>
                    <a:pt x="414" y="97"/>
                  </a:lnTo>
                  <a:lnTo>
                    <a:pt x="417" y="97"/>
                  </a:lnTo>
                  <a:lnTo>
                    <a:pt x="421" y="97"/>
                  </a:lnTo>
                  <a:lnTo>
                    <a:pt x="425" y="97"/>
                  </a:lnTo>
                  <a:lnTo>
                    <a:pt x="429" y="97"/>
                  </a:lnTo>
                  <a:lnTo>
                    <a:pt x="433" y="97"/>
                  </a:lnTo>
                  <a:lnTo>
                    <a:pt x="436" y="97"/>
                  </a:lnTo>
                  <a:lnTo>
                    <a:pt x="436" y="101"/>
                  </a:lnTo>
                  <a:lnTo>
                    <a:pt x="433" y="101"/>
                  </a:lnTo>
                  <a:lnTo>
                    <a:pt x="429" y="101"/>
                  </a:lnTo>
                  <a:lnTo>
                    <a:pt x="425" y="101"/>
                  </a:lnTo>
                  <a:close/>
                  <a:moveTo>
                    <a:pt x="1041" y="233"/>
                  </a:moveTo>
                  <a:lnTo>
                    <a:pt x="1038" y="233"/>
                  </a:lnTo>
                  <a:lnTo>
                    <a:pt x="1038" y="229"/>
                  </a:lnTo>
                  <a:lnTo>
                    <a:pt x="1034" y="229"/>
                  </a:lnTo>
                  <a:lnTo>
                    <a:pt x="1034" y="225"/>
                  </a:lnTo>
                  <a:lnTo>
                    <a:pt x="1038" y="225"/>
                  </a:lnTo>
                  <a:lnTo>
                    <a:pt x="1041" y="229"/>
                  </a:lnTo>
                  <a:lnTo>
                    <a:pt x="1045" y="229"/>
                  </a:lnTo>
                  <a:lnTo>
                    <a:pt x="1045" y="233"/>
                  </a:lnTo>
                  <a:lnTo>
                    <a:pt x="1041" y="233"/>
                  </a:lnTo>
                  <a:close/>
                  <a:moveTo>
                    <a:pt x="1146" y="361"/>
                  </a:moveTo>
                  <a:lnTo>
                    <a:pt x="1143" y="361"/>
                  </a:lnTo>
                  <a:lnTo>
                    <a:pt x="1146" y="357"/>
                  </a:lnTo>
                  <a:lnTo>
                    <a:pt x="1146" y="353"/>
                  </a:lnTo>
                  <a:lnTo>
                    <a:pt x="1150" y="353"/>
                  </a:lnTo>
                  <a:lnTo>
                    <a:pt x="1154" y="357"/>
                  </a:lnTo>
                  <a:lnTo>
                    <a:pt x="1150" y="357"/>
                  </a:lnTo>
                  <a:lnTo>
                    <a:pt x="1150" y="361"/>
                  </a:lnTo>
                  <a:lnTo>
                    <a:pt x="1146" y="361"/>
                  </a:lnTo>
                  <a:close/>
                  <a:moveTo>
                    <a:pt x="207" y="492"/>
                  </a:moveTo>
                  <a:lnTo>
                    <a:pt x="207" y="488"/>
                  </a:lnTo>
                  <a:lnTo>
                    <a:pt x="211" y="488"/>
                  </a:lnTo>
                  <a:lnTo>
                    <a:pt x="211" y="485"/>
                  </a:lnTo>
                  <a:lnTo>
                    <a:pt x="215" y="485"/>
                  </a:lnTo>
                  <a:lnTo>
                    <a:pt x="218" y="485"/>
                  </a:lnTo>
                  <a:lnTo>
                    <a:pt x="218" y="481"/>
                  </a:lnTo>
                  <a:lnTo>
                    <a:pt x="218" y="485"/>
                  </a:lnTo>
                  <a:lnTo>
                    <a:pt x="215" y="485"/>
                  </a:lnTo>
                  <a:lnTo>
                    <a:pt x="215" y="488"/>
                  </a:lnTo>
                  <a:lnTo>
                    <a:pt x="211" y="488"/>
                  </a:lnTo>
                  <a:lnTo>
                    <a:pt x="207" y="492"/>
                  </a:lnTo>
                  <a:close/>
                  <a:moveTo>
                    <a:pt x="598" y="116"/>
                  </a:moveTo>
                  <a:lnTo>
                    <a:pt x="594" y="116"/>
                  </a:lnTo>
                  <a:lnTo>
                    <a:pt x="598" y="112"/>
                  </a:lnTo>
                  <a:lnTo>
                    <a:pt x="602" y="112"/>
                  </a:lnTo>
                  <a:lnTo>
                    <a:pt x="605" y="112"/>
                  </a:lnTo>
                  <a:lnTo>
                    <a:pt x="609" y="112"/>
                  </a:lnTo>
                  <a:lnTo>
                    <a:pt x="613" y="112"/>
                  </a:lnTo>
                  <a:lnTo>
                    <a:pt x="617" y="112"/>
                  </a:lnTo>
                  <a:lnTo>
                    <a:pt x="613" y="112"/>
                  </a:lnTo>
                  <a:lnTo>
                    <a:pt x="609" y="112"/>
                  </a:lnTo>
                  <a:lnTo>
                    <a:pt x="609" y="116"/>
                  </a:lnTo>
                  <a:lnTo>
                    <a:pt x="605" y="116"/>
                  </a:lnTo>
                  <a:lnTo>
                    <a:pt x="602" y="116"/>
                  </a:lnTo>
                  <a:lnTo>
                    <a:pt x="598" y="116"/>
                  </a:lnTo>
                  <a:close/>
                  <a:moveTo>
                    <a:pt x="714" y="218"/>
                  </a:moveTo>
                  <a:lnTo>
                    <a:pt x="714" y="214"/>
                  </a:lnTo>
                  <a:lnTo>
                    <a:pt x="711" y="218"/>
                  </a:lnTo>
                  <a:lnTo>
                    <a:pt x="711" y="214"/>
                  </a:lnTo>
                  <a:lnTo>
                    <a:pt x="714" y="214"/>
                  </a:lnTo>
                  <a:lnTo>
                    <a:pt x="718" y="214"/>
                  </a:lnTo>
                  <a:lnTo>
                    <a:pt x="718" y="218"/>
                  </a:lnTo>
                  <a:lnTo>
                    <a:pt x="714" y="218"/>
                  </a:lnTo>
                  <a:close/>
                  <a:moveTo>
                    <a:pt x="1086" y="195"/>
                  </a:moveTo>
                  <a:lnTo>
                    <a:pt x="1083" y="191"/>
                  </a:lnTo>
                  <a:lnTo>
                    <a:pt x="1086" y="191"/>
                  </a:lnTo>
                  <a:lnTo>
                    <a:pt x="1090" y="191"/>
                  </a:lnTo>
                  <a:lnTo>
                    <a:pt x="1090" y="188"/>
                  </a:lnTo>
                  <a:lnTo>
                    <a:pt x="1090" y="191"/>
                  </a:lnTo>
                  <a:lnTo>
                    <a:pt x="1094" y="191"/>
                  </a:lnTo>
                  <a:lnTo>
                    <a:pt x="1098" y="191"/>
                  </a:lnTo>
                  <a:lnTo>
                    <a:pt x="1094" y="191"/>
                  </a:lnTo>
                  <a:lnTo>
                    <a:pt x="1090" y="191"/>
                  </a:lnTo>
                  <a:lnTo>
                    <a:pt x="1086" y="195"/>
                  </a:lnTo>
                  <a:close/>
                  <a:moveTo>
                    <a:pt x="696" y="124"/>
                  </a:moveTo>
                  <a:lnTo>
                    <a:pt x="696" y="120"/>
                  </a:lnTo>
                  <a:lnTo>
                    <a:pt x="692" y="120"/>
                  </a:lnTo>
                  <a:lnTo>
                    <a:pt x="696" y="120"/>
                  </a:lnTo>
                  <a:lnTo>
                    <a:pt x="699" y="120"/>
                  </a:lnTo>
                  <a:lnTo>
                    <a:pt x="703" y="120"/>
                  </a:lnTo>
                  <a:lnTo>
                    <a:pt x="703" y="116"/>
                  </a:lnTo>
                  <a:lnTo>
                    <a:pt x="707" y="116"/>
                  </a:lnTo>
                  <a:lnTo>
                    <a:pt x="707" y="120"/>
                  </a:lnTo>
                  <a:lnTo>
                    <a:pt x="711" y="120"/>
                  </a:lnTo>
                  <a:lnTo>
                    <a:pt x="707" y="120"/>
                  </a:lnTo>
                  <a:lnTo>
                    <a:pt x="703" y="120"/>
                  </a:lnTo>
                  <a:lnTo>
                    <a:pt x="699" y="120"/>
                  </a:lnTo>
                  <a:lnTo>
                    <a:pt x="703" y="120"/>
                  </a:lnTo>
                  <a:lnTo>
                    <a:pt x="699" y="120"/>
                  </a:lnTo>
                  <a:lnTo>
                    <a:pt x="696" y="124"/>
                  </a:lnTo>
                  <a:close/>
                  <a:moveTo>
                    <a:pt x="590" y="112"/>
                  </a:moveTo>
                  <a:lnTo>
                    <a:pt x="587" y="112"/>
                  </a:lnTo>
                  <a:lnTo>
                    <a:pt x="583" y="112"/>
                  </a:lnTo>
                  <a:lnTo>
                    <a:pt x="587" y="112"/>
                  </a:lnTo>
                  <a:lnTo>
                    <a:pt x="590" y="112"/>
                  </a:lnTo>
                  <a:lnTo>
                    <a:pt x="594" y="112"/>
                  </a:lnTo>
                  <a:lnTo>
                    <a:pt x="598" y="112"/>
                  </a:lnTo>
                  <a:lnTo>
                    <a:pt x="602" y="112"/>
                  </a:lnTo>
                  <a:lnTo>
                    <a:pt x="605" y="112"/>
                  </a:lnTo>
                  <a:lnTo>
                    <a:pt x="609" y="109"/>
                  </a:lnTo>
                  <a:lnTo>
                    <a:pt x="609" y="112"/>
                  </a:lnTo>
                  <a:lnTo>
                    <a:pt x="605" y="112"/>
                  </a:lnTo>
                  <a:lnTo>
                    <a:pt x="602" y="112"/>
                  </a:lnTo>
                  <a:lnTo>
                    <a:pt x="598" y="112"/>
                  </a:lnTo>
                  <a:lnTo>
                    <a:pt x="594" y="112"/>
                  </a:lnTo>
                  <a:lnTo>
                    <a:pt x="590" y="112"/>
                  </a:lnTo>
                  <a:close/>
                  <a:moveTo>
                    <a:pt x="639" y="225"/>
                  </a:moveTo>
                  <a:lnTo>
                    <a:pt x="635" y="225"/>
                  </a:lnTo>
                  <a:lnTo>
                    <a:pt x="639" y="222"/>
                  </a:lnTo>
                  <a:lnTo>
                    <a:pt x="643" y="222"/>
                  </a:lnTo>
                  <a:lnTo>
                    <a:pt x="643" y="225"/>
                  </a:lnTo>
                  <a:lnTo>
                    <a:pt x="647" y="225"/>
                  </a:lnTo>
                  <a:lnTo>
                    <a:pt x="643" y="225"/>
                  </a:lnTo>
                  <a:lnTo>
                    <a:pt x="639" y="225"/>
                  </a:lnTo>
                  <a:close/>
                  <a:moveTo>
                    <a:pt x="696" y="161"/>
                  </a:moveTo>
                  <a:lnTo>
                    <a:pt x="692" y="161"/>
                  </a:lnTo>
                  <a:lnTo>
                    <a:pt x="692" y="158"/>
                  </a:lnTo>
                  <a:lnTo>
                    <a:pt x="696" y="158"/>
                  </a:lnTo>
                  <a:lnTo>
                    <a:pt x="699" y="158"/>
                  </a:lnTo>
                  <a:lnTo>
                    <a:pt x="699" y="161"/>
                  </a:lnTo>
                  <a:lnTo>
                    <a:pt x="696" y="161"/>
                  </a:lnTo>
                  <a:close/>
                  <a:moveTo>
                    <a:pt x="981" y="214"/>
                  </a:moveTo>
                  <a:lnTo>
                    <a:pt x="977" y="214"/>
                  </a:lnTo>
                  <a:lnTo>
                    <a:pt x="981" y="214"/>
                  </a:lnTo>
                  <a:lnTo>
                    <a:pt x="985" y="214"/>
                  </a:lnTo>
                  <a:lnTo>
                    <a:pt x="985" y="210"/>
                  </a:lnTo>
                  <a:lnTo>
                    <a:pt x="989" y="210"/>
                  </a:lnTo>
                  <a:lnTo>
                    <a:pt x="992" y="210"/>
                  </a:lnTo>
                  <a:lnTo>
                    <a:pt x="992" y="214"/>
                  </a:lnTo>
                  <a:lnTo>
                    <a:pt x="989" y="214"/>
                  </a:lnTo>
                  <a:lnTo>
                    <a:pt x="985" y="214"/>
                  </a:lnTo>
                  <a:lnTo>
                    <a:pt x="981" y="214"/>
                  </a:lnTo>
                  <a:close/>
                  <a:moveTo>
                    <a:pt x="226" y="526"/>
                  </a:moveTo>
                  <a:lnTo>
                    <a:pt x="222" y="526"/>
                  </a:lnTo>
                  <a:lnTo>
                    <a:pt x="222" y="522"/>
                  </a:lnTo>
                  <a:lnTo>
                    <a:pt x="226" y="522"/>
                  </a:lnTo>
                  <a:lnTo>
                    <a:pt x="230" y="526"/>
                  </a:lnTo>
                  <a:lnTo>
                    <a:pt x="226" y="526"/>
                  </a:lnTo>
                  <a:close/>
                  <a:moveTo>
                    <a:pt x="617" y="229"/>
                  </a:moveTo>
                  <a:lnTo>
                    <a:pt x="613" y="229"/>
                  </a:lnTo>
                  <a:lnTo>
                    <a:pt x="609" y="229"/>
                  </a:lnTo>
                  <a:lnTo>
                    <a:pt x="609" y="225"/>
                  </a:lnTo>
                  <a:lnTo>
                    <a:pt x="613" y="225"/>
                  </a:lnTo>
                  <a:lnTo>
                    <a:pt x="617" y="225"/>
                  </a:lnTo>
                  <a:lnTo>
                    <a:pt x="620" y="225"/>
                  </a:lnTo>
                  <a:lnTo>
                    <a:pt x="620" y="229"/>
                  </a:lnTo>
                  <a:lnTo>
                    <a:pt x="617" y="229"/>
                  </a:lnTo>
                  <a:close/>
                  <a:moveTo>
                    <a:pt x="861" y="67"/>
                  </a:moveTo>
                  <a:lnTo>
                    <a:pt x="861" y="64"/>
                  </a:lnTo>
                  <a:lnTo>
                    <a:pt x="865" y="64"/>
                  </a:lnTo>
                  <a:lnTo>
                    <a:pt x="868" y="64"/>
                  </a:lnTo>
                  <a:lnTo>
                    <a:pt x="872" y="64"/>
                  </a:lnTo>
                  <a:lnTo>
                    <a:pt x="876" y="64"/>
                  </a:lnTo>
                  <a:lnTo>
                    <a:pt x="880" y="64"/>
                  </a:lnTo>
                  <a:lnTo>
                    <a:pt x="876" y="64"/>
                  </a:lnTo>
                  <a:lnTo>
                    <a:pt x="876" y="67"/>
                  </a:lnTo>
                  <a:lnTo>
                    <a:pt x="872" y="67"/>
                  </a:lnTo>
                  <a:lnTo>
                    <a:pt x="868" y="67"/>
                  </a:lnTo>
                  <a:lnTo>
                    <a:pt x="865" y="67"/>
                  </a:lnTo>
                  <a:lnTo>
                    <a:pt x="861" y="67"/>
                  </a:lnTo>
                  <a:close/>
                  <a:moveTo>
                    <a:pt x="1203" y="327"/>
                  </a:moveTo>
                  <a:lnTo>
                    <a:pt x="1199" y="327"/>
                  </a:lnTo>
                  <a:lnTo>
                    <a:pt x="1199" y="323"/>
                  </a:lnTo>
                  <a:lnTo>
                    <a:pt x="1203" y="323"/>
                  </a:lnTo>
                  <a:lnTo>
                    <a:pt x="1207" y="323"/>
                  </a:lnTo>
                  <a:lnTo>
                    <a:pt x="1207" y="327"/>
                  </a:lnTo>
                  <a:lnTo>
                    <a:pt x="1203" y="327"/>
                  </a:lnTo>
                  <a:close/>
                  <a:moveTo>
                    <a:pt x="857" y="206"/>
                  </a:moveTo>
                  <a:lnTo>
                    <a:pt x="853" y="206"/>
                  </a:lnTo>
                  <a:lnTo>
                    <a:pt x="850" y="206"/>
                  </a:lnTo>
                  <a:lnTo>
                    <a:pt x="846" y="206"/>
                  </a:lnTo>
                  <a:lnTo>
                    <a:pt x="850" y="206"/>
                  </a:lnTo>
                  <a:lnTo>
                    <a:pt x="850" y="203"/>
                  </a:lnTo>
                  <a:lnTo>
                    <a:pt x="850" y="206"/>
                  </a:lnTo>
                  <a:lnTo>
                    <a:pt x="853" y="206"/>
                  </a:lnTo>
                  <a:lnTo>
                    <a:pt x="857" y="203"/>
                  </a:lnTo>
                  <a:lnTo>
                    <a:pt x="857" y="206"/>
                  </a:lnTo>
                  <a:lnTo>
                    <a:pt x="861" y="206"/>
                  </a:lnTo>
                  <a:lnTo>
                    <a:pt x="857" y="206"/>
                  </a:lnTo>
                  <a:close/>
                  <a:moveTo>
                    <a:pt x="970" y="116"/>
                  </a:moveTo>
                  <a:lnTo>
                    <a:pt x="966" y="112"/>
                  </a:lnTo>
                  <a:lnTo>
                    <a:pt x="970" y="112"/>
                  </a:lnTo>
                  <a:lnTo>
                    <a:pt x="974" y="112"/>
                  </a:lnTo>
                  <a:lnTo>
                    <a:pt x="974" y="109"/>
                  </a:lnTo>
                  <a:lnTo>
                    <a:pt x="977" y="109"/>
                  </a:lnTo>
                  <a:lnTo>
                    <a:pt x="981" y="109"/>
                  </a:lnTo>
                  <a:lnTo>
                    <a:pt x="981" y="112"/>
                  </a:lnTo>
                  <a:lnTo>
                    <a:pt x="977" y="112"/>
                  </a:lnTo>
                  <a:lnTo>
                    <a:pt x="974" y="112"/>
                  </a:lnTo>
                  <a:lnTo>
                    <a:pt x="977" y="112"/>
                  </a:lnTo>
                  <a:lnTo>
                    <a:pt x="977" y="116"/>
                  </a:lnTo>
                  <a:lnTo>
                    <a:pt x="977" y="112"/>
                  </a:lnTo>
                  <a:lnTo>
                    <a:pt x="974" y="112"/>
                  </a:lnTo>
                  <a:lnTo>
                    <a:pt x="970" y="112"/>
                  </a:lnTo>
                  <a:lnTo>
                    <a:pt x="970" y="116"/>
                  </a:lnTo>
                  <a:close/>
                  <a:moveTo>
                    <a:pt x="624" y="105"/>
                  </a:moveTo>
                  <a:lnTo>
                    <a:pt x="620" y="101"/>
                  </a:lnTo>
                  <a:lnTo>
                    <a:pt x="624" y="101"/>
                  </a:lnTo>
                  <a:lnTo>
                    <a:pt x="628" y="101"/>
                  </a:lnTo>
                  <a:lnTo>
                    <a:pt x="632" y="101"/>
                  </a:lnTo>
                  <a:lnTo>
                    <a:pt x="635" y="101"/>
                  </a:lnTo>
                  <a:lnTo>
                    <a:pt x="639" y="101"/>
                  </a:lnTo>
                  <a:lnTo>
                    <a:pt x="643" y="101"/>
                  </a:lnTo>
                  <a:lnTo>
                    <a:pt x="639" y="101"/>
                  </a:lnTo>
                  <a:lnTo>
                    <a:pt x="635" y="101"/>
                  </a:lnTo>
                  <a:lnTo>
                    <a:pt x="632" y="101"/>
                  </a:lnTo>
                  <a:lnTo>
                    <a:pt x="628" y="101"/>
                  </a:lnTo>
                  <a:lnTo>
                    <a:pt x="628" y="105"/>
                  </a:lnTo>
                  <a:lnTo>
                    <a:pt x="624" y="105"/>
                  </a:lnTo>
                  <a:close/>
                  <a:moveTo>
                    <a:pt x="203" y="492"/>
                  </a:moveTo>
                  <a:lnTo>
                    <a:pt x="203" y="488"/>
                  </a:lnTo>
                  <a:lnTo>
                    <a:pt x="207" y="488"/>
                  </a:lnTo>
                  <a:lnTo>
                    <a:pt x="207" y="492"/>
                  </a:lnTo>
                  <a:lnTo>
                    <a:pt x="203" y="492"/>
                  </a:lnTo>
                  <a:close/>
                  <a:moveTo>
                    <a:pt x="169" y="462"/>
                  </a:moveTo>
                  <a:lnTo>
                    <a:pt x="169" y="458"/>
                  </a:lnTo>
                  <a:lnTo>
                    <a:pt x="166" y="458"/>
                  </a:lnTo>
                  <a:lnTo>
                    <a:pt x="166" y="462"/>
                  </a:lnTo>
                  <a:lnTo>
                    <a:pt x="166" y="458"/>
                  </a:lnTo>
                  <a:lnTo>
                    <a:pt x="169" y="458"/>
                  </a:lnTo>
                  <a:lnTo>
                    <a:pt x="173" y="458"/>
                  </a:lnTo>
                  <a:lnTo>
                    <a:pt x="169" y="462"/>
                  </a:lnTo>
                  <a:close/>
                  <a:moveTo>
                    <a:pt x="733" y="116"/>
                  </a:moveTo>
                  <a:lnTo>
                    <a:pt x="729" y="116"/>
                  </a:lnTo>
                  <a:lnTo>
                    <a:pt x="726" y="112"/>
                  </a:lnTo>
                  <a:lnTo>
                    <a:pt x="729" y="112"/>
                  </a:lnTo>
                  <a:lnTo>
                    <a:pt x="733" y="112"/>
                  </a:lnTo>
                  <a:lnTo>
                    <a:pt x="737" y="116"/>
                  </a:lnTo>
                  <a:lnTo>
                    <a:pt x="733" y="116"/>
                  </a:lnTo>
                  <a:close/>
                  <a:moveTo>
                    <a:pt x="575" y="233"/>
                  </a:moveTo>
                  <a:lnTo>
                    <a:pt x="572" y="233"/>
                  </a:lnTo>
                  <a:lnTo>
                    <a:pt x="572" y="229"/>
                  </a:lnTo>
                  <a:lnTo>
                    <a:pt x="568" y="229"/>
                  </a:lnTo>
                  <a:lnTo>
                    <a:pt x="572" y="229"/>
                  </a:lnTo>
                  <a:lnTo>
                    <a:pt x="575" y="229"/>
                  </a:lnTo>
                  <a:lnTo>
                    <a:pt x="579" y="229"/>
                  </a:lnTo>
                  <a:lnTo>
                    <a:pt x="579" y="233"/>
                  </a:lnTo>
                  <a:lnTo>
                    <a:pt x="575" y="233"/>
                  </a:lnTo>
                  <a:close/>
                  <a:moveTo>
                    <a:pt x="192" y="481"/>
                  </a:moveTo>
                  <a:lnTo>
                    <a:pt x="188" y="481"/>
                  </a:lnTo>
                  <a:lnTo>
                    <a:pt x="188" y="477"/>
                  </a:lnTo>
                  <a:lnTo>
                    <a:pt x="184" y="477"/>
                  </a:lnTo>
                  <a:lnTo>
                    <a:pt x="188" y="477"/>
                  </a:lnTo>
                  <a:lnTo>
                    <a:pt x="192" y="481"/>
                  </a:lnTo>
                  <a:close/>
                  <a:moveTo>
                    <a:pt x="1255" y="417"/>
                  </a:moveTo>
                  <a:lnTo>
                    <a:pt x="1252" y="417"/>
                  </a:lnTo>
                  <a:lnTo>
                    <a:pt x="1252" y="413"/>
                  </a:lnTo>
                  <a:lnTo>
                    <a:pt x="1255" y="413"/>
                  </a:lnTo>
                  <a:lnTo>
                    <a:pt x="1252" y="413"/>
                  </a:lnTo>
                  <a:lnTo>
                    <a:pt x="1255" y="413"/>
                  </a:lnTo>
                  <a:lnTo>
                    <a:pt x="1255" y="417"/>
                  </a:lnTo>
                  <a:close/>
                  <a:moveTo>
                    <a:pt x="707" y="218"/>
                  </a:moveTo>
                  <a:lnTo>
                    <a:pt x="703" y="214"/>
                  </a:lnTo>
                  <a:lnTo>
                    <a:pt x="699" y="214"/>
                  </a:lnTo>
                  <a:lnTo>
                    <a:pt x="703" y="214"/>
                  </a:lnTo>
                  <a:lnTo>
                    <a:pt x="707" y="214"/>
                  </a:lnTo>
                  <a:lnTo>
                    <a:pt x="707" y="218"/>
                  </a:lnTo>
                  <a:close/>
                  <a:moveTo>
                    <a:pt x="207" y="500"/>
                  </a:moveTo>
                  <a:lnTo>
                    <a:pt x="203" y="496"/>
                  </a:lnTo>
                  <a:lnTo>
                    <a:pt x="207" y="492"/>
                  </a:lnTo>
                  <a:lnTo>
                    <a:pt x="207" y="496"/>
                  </a:lnTo>
                  <a:lnTo>
                    <a:pt x="207" y="500"/>
                  </a:lnTo>
                  <a:close/>
                  <a:moveTo>
                    <a:pt x="1071" y="188"/>
                  </a:moveTo>
                  <a:lnTo>
                    <a:pt x="1071" y="184"/>
                  </a:lnTo>
                  <a:lnTo>
                    <a:pt x="1068" y="184"/>
                  </a:lnTo>
                  <a:lnTo>
                    <a:pt x="1064" y="184"/>
                  </a:lnTo>
                  <a:lnTo>
                    <a:pt x="1068" y="184"/>
                  </a:lnTo>
                  <a:lnTo>
                    <a:pt x="1068" y="180"/>
                  </a:lnTo>
                  <a:lnTo>
                    <a:pt x="1071" y="184"/>
                  </a:lnTo>
                  <a:lnTo>
                    <a:pt x="1075" y="184"/>
                  </a:lnTo>
                  <a:lnTo>
                    <a:pt x="1071" y="184"/>
                  </a:lnTo>
                  <a:lnTo>
                    <a:pt x="1071" y="188"/>
                  </a:lnTo>
                  <a:close/>
                  <a:moveTo>
                    <a:pt x="200" y="485"/>
                  </a:moveTo>
                  <a:lnTo>
                    <a:pt x="200" y="481"/>
                  </a:lnTo>
                  <a:lnTo>
                    <a:pt x="200" y="477"/>
                  </a:lnTo>
                  <a:lnTo>
                    <a:pt x="203" y="481"/>
                  </a:lnTo>
                  <a:lnTo>
                    <a:pt x="203" y="485"/>
                  </a:lnTo>
                  <a:lnTo>
                    <a:pt x="200" y="485"/>
                  </a:lnTo>
                  <a:close/>
                  <a:moveTo>
                    <a:pt x="230" y="511"/>
                  </a:moveTo>
                  <a:lnTo>
                    <a:pt x="230" y="507"/>
                  </a:lnTo>
                  <a:lnTo>
                    <a:pt x="233" y="507"/>
                  </a:lnTo>
                  <a:lnTo>
                    <a:pt x="237" y="511"/>
                  </a:lnTo>
                  <a:lnTo>
                    <a:pt x="233" y="511"/>
                  </a:lnTo>
                  <a:lnTo>
                    <a:pt x="230" y="511"/>
                  </a:lnTo>
                  <a:close/>
                  <a:moveTo>
                    <a:pt x="1207" y="304"/>
                  </a:moveTo>
                  <a:lnTo>
                    <a:pt x="1203" y="304"/>
                  </a:lnTo>
                  <a:lnTo>
                    <a:pt x="1199" y="304"/>
                  </a:lnTo>
                  <a:lnTo>
                    <a:pt x="1203" y="300"/>
                  </a:lnTo>
                  <a:lnTo>
                    <a:pt x="1203" y="304"/>
                  </a:lnTo>
                  <a:lnTo>
                    <a:pt x="1207" y="304"/>
                  </a:lnTo>
                  <a:close/>
                  <a:moveTo>
                    <a:pt x="977" y="425"/>
                  </a:moveTo>
                  <a:lnTo>
                    <a:pt x="981" y="425"/>
                  </a:lnTo>
                  <a:lnTo>
                    <a:pt x="981" y="421"/>
                  </a:lnTo>
                  <a:lnTo>
                    <a:pt x="981" y="425"/>
                  </a:lnTo>
                  <a:lnTo>
                    <a:pt x="977" y="425"/>
                  </a:lnTo>
                  <a:close/>
                  <a:moveTo>
                    <a:pt x="1199" y="338"/>
                  </a:moveTo>
                  <a:lnTo>
                    <a:pt x="1195" y="334"/>
                  </a:lnTo>
                  <a:lnTo>
                    <a:pt x="1192" y="334"/>
                  </a:lnTo>
                  <a:lnTo>
                    <a:pt x="1195" y="334"/>
                  </a:lnTo>
                  <a:lnTo>
                    <a:pt x="1199" y="334"/>
                  </a:lnTo>
                  <a:lnTo>
                    <a:pt x="1199" y="338"/>
                  </a:lnTo>
                  <a:close/>
                  <a:moveTo>
                    <a:pt x="643" y="199"/>
                  </a:moveTo>
                  <a:lnTo>
                    <a:pt x="639" y="199"/>
                  </a:lnTo>
                  <a:lnTo>
                    <a:pt x="635" y="199"/>
                  </a:lnTo>
                  <a:lnTo>
                    <a:pt x="635" y="195"/>
                  </a:lnTo>
                  <a:lnTo>
                    <a:pt x="639" y="195"/>
                  </a:lnTo>
                  <a:lnTo>
                    <a:pt x="643" y="195"/>
                  </a:lnTo>
                  <a:lnTo>
                    <a:pt x="643" y="199"/>
                  </a:lnTo>
                  <a:close/>
                  <a:moveTo>
                    <a:pt x="959" y="425"/>
                  </a:moveTo>
                  <a:lnTo>
                    <a:pt x="962" y="421"/>
                  </a:lnTo>
                  <a:lnTo>
                    <a:pt x="966" y="421"/>
                  </a:lnTo>
                  <a:lnTo>
                    <a:pt x="966" y="417"/>
                  </a:lnTo>
                  <a:lnTo>
                    <a:pt x="970" y="417"/>
                  </a:lnTo>
                  <a:lnTo>
                    <a:pt x="966" y="421"/>
                  </a:lnTo>
                  <a:lnTo>
                    <a:pt x="962" y="425"/>
                  </a:lnTo>
                  <a:lnTo>
                    <a:pt x="959" y="425"/>
                  </a:lnTo>
                  <a:close/>
                  <a:moveTo>
                    <a:pt x="1210" y="312"/>
                  </a:moveTo>
                  <a:lnTo>
                    <a:pt x="1207" y="312"/>
                  </a:lnTo>
                  <a:lnTo>
                    <a:pt x="1207" y="308"/>
                  </a:lnTo>
                  <a:lnTo>
                    <a:pt x="1207" y="304"/>
                  </a:lnTo>
                  <a:lnTo>
                    <a:pt x="1207" y="308"/>
                  </a:lnTo>
                  <a:lnTo>
                    <a:pt x="1210" y="312"/>
                  </a:lnTo>
                  <a:close/>
                  <a:moveTo>
                    <a:pt x="267" y="530"/>
                  </a:moveTo>
                  <a:lnTo>
                    <a:pt x="263" y="530"/>
                  </a:lnTo>
                  <a:lnTo>
                    <a:pt x="263" y="526"/>
                  </a:lnTo>
                  <a:lnTo>
                    <a:pt x="260" y="526"/>
                  </a:lnTo>
                  <a:lnTo>
                    <a:pt x="263" y="526"/>
                  </a:lnTo>
                  <a:lnTo>
                    <a:pt x="267" y="530"/>
                  </a:lnTo>
                  <a:close/>
                  <a:moveTo>
                    <a:pt x="1188" y="293"/>
                  </a:moveTo>
                  <a:lnTo>
                    <a:pt x="1188" y="289"/>
                  </a:lnTo>
                  <a:lnTo>
                    <a:pt x="1192" y="289"/>
                  </a:lnTo>
                  <a:lnTo>
                    <a:pt x="1195" y="289"/>
                  </a:lnTo>
                  <a:lnTo>
                    <a:pt x="1192" y="293"/>
                  </a:lnTo>
                  <a:lnTo>
                    <a:pt x="1188" y="293"/>
                  </a:lnTo>
                  <a:close/>
                  <a:moveTo>
                    <a:pt x="173" y="466"/>
                  </a:moveTo>
                  <a:lnTo>
                    <a:pt x="169" y="466"/>
                  </a:lnTo>
                  <a:lnTo>
                    <a:pt x="169" y="462"/>
                  </a:lnTo>
                  <a:lnTo>
                    <a:pt x="173" y="462"/>
                  </a:lnTo>
                  <a:lnTo>
                    <a:pt x="173" y="466"/>
                  </a:lnTo>
                  <a:close/>
                  <a:moveTo>
                    <a:pt x="188" y="466"/>
                  </a:moveTo>
                  <a:lnTo>
                    <a:pt x="188" y="462"/>
                  </a:lnTo>
                  <a:lnTo>
                    <a:pt x="192" y="462"/>
                  </a:lnTo>
                  <a:lnTo>
                    <a:pt x="192" y="466"/>
                  </a:lnTo>
                  <a:lnTo>
                    <a:pt x="188" y="466"/>
                  </a:lnTo>
                  <a:close/>
                  <a:moveTo>
                    <a:pt x="1207" y="361"/>
                  </a:moveTo>
                  <a:lnTo>
                    <a:pt x="1203" y="357"/>
                  </a:lnTo>
                  <a:lnTo>
                    <a:pt x="1199" y="357"/>
                  </a:lnTo>
                  <a:lnTo>
                    <a:pt x="1203" y="357"/>
                  </a:lnTo>
                  <a:lnTo>
                    <a:pt x="1207" y="357"/>
                  </a:lnTo>
                  <a:lnTo>
                    <a:pt x="1207" y="361"/>
                  </a:lnTo>
                  <a:close/>
                  <a:moveTo>
                    <a:pt x="966" y="492"/>
                  </a:moveTo>
                  <a:lnTo>
                    <a:pt x="966" y="488"/>
                  </a:lnTo>
                  <a:lnTo>
                    <a:pt x="970" y="488"/>
                  </a:lnTo>
                  <a:lnTo>
                    <a:pt x="974" y="488"/>
                  </a:lnTo>
                  <a:lnTo>
                    <a:pt x="970" y="492"/>
                  </a:lnTo>
                  <a:lnTo>
                    <a:pt x="966" y="492"/>
                  </a:lnTo>
                  <a:close/>
                  <a:moveTo>
                    <a:pt x="981" y="233"/>
                  </a:moveTo>
                  <a:lnTo>
                    <a:pt x="981" y="229"/>
                  </a:lnTo>
                  <a:lnTo>
                    <a:pt x="977" y="229"/>
                  </a:lnTo>
                  <a:lnTo>
                    <a:pt x="981" y="229"/>
                  </a:lnTo>
                  <a:lnTo>
                    <a:pt x="977" y="229"/>
                  </a:lnTo>
                  <a:lnTo>
                    <a:pt x="981" y="229"/>
                  </a:lnTo>
                  <a:lnTo>
                    <a:pt x="985" y="229"/>
                  </a:lnTo>
                  <a:lnTo>
                    <a:pt x="981" y="229"/>
                  </a:lnTo>
                  <a:lnTo>
                    <a:pt x="985" y="229"/>
                  </a:lnTo>
                  <a:lnTo>
                    <a:pt x="981" y="229"/>
                  </a:lnTo>
                  <a:lnTo>
                    <a:pt x="981" y="233"/>
                  </a:lnTo>
                  <a:close/>
                  <a:moveTo>
                    <a:pt x="977" y="237"/>
                  </a:moveTo>
                  <a:lnTo>
                    <a:pt x="974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77" y="237"/>
                  </a:lnTo>
                  <a:close/>
                  <a:moveTo>
                    <a:pt x="1150" y="214"/>
                  </a:moveTo>
                  <a:lnTo>
                    <a:pt x="1146" y="214"/>
                  </a:lnTo>
                  <a:lnTo>
                    <a:pt x="1150" y="210"/>
                  </a:lnTo>
                  <a:lnTo>
                    <a:pt x="1154" y="210"/>
                  </a:lnTo>
                  <a:lnTo>
                    <a:pt x="1154" y="214"/>
                  </a:lnTo>
                  <a:lnTo>
                    <a:pt x="1150" y="214"/>
                  </a:lnTo>
                  <a:close/>
                  <a:moveTo>
                    <a:pt x="200" y="481"/>
                  </a:moveTo>
                  <a:lnTo>
                    <a:pt x="196" y="481"/>
                  </a:lnTo>
                  <a:lnTo>
                    <a:pt x="200" y="481"/>
                  </a:lnTo>
                  <a:close/>
                  <a:moveTo>
                    <a:pt x="252" y="519"/>
                  </a:moveTo>
                  <a:lnTo>
                    <a:pt x="252" y="515"/>
                  </a:lnTo>
                  <a:lnTo>
                    <a:pt x="248" y="515"/>
                  </a:lnTo>
                  <a:lnTo>
                    <a:pt x="252" y="515"/>
                  </a:lnTo>
                  <a:lnTo>
                    <a:pt x="252" y="519"/>
                  </a:lnTo>
                  <a:close/>
                  <a:moveTo>
                    <a:pt x="1364" y="526"/>
                  </a:moveTo>
                  <a:lnTo>
                    <a:pt x="1368" y="526"/>
                  </a:lnTo>
                  <a:lnTo>
                    <a:pt x="1372" y="526"/>
                  </a:lnTo>
                  <a:lnTo>
                    <a:pt x="1364" y="526"/>
                  </a:lnTo>
                  <a:close/>
                  <a:moveTo>
                    <a:pt x="1053" y="323"/>
                  </a:moveTo>
                  <a:lnTo>
                    <a:pt x="1049" y="323"/>
                  </a:lnTo>
                  <a:lnTo>
                    <a:pt x="1045" y="323"/>
                  </a:lnTo>
                  <a:lnTo>
                    <a:pt x="1045" y="319"/>
                  </a:lnTo>
                  <a:lnTo>
                    <a:pt x="1049" y="319"/>
                  </a:lnTo>
                  <a:lnTo>
                    <a:pt x="1049" y="323"/>
                  </a:lnTo>
                  <a:lnTo>
                    <a:pt x="1053" y="323"/>
                  </a:lnTo>
                  <a:lnTo>
                    <a:pt x="1056" y="323"/>
                  </a:lnTo>
                  <a:lnTo>
                    <a:pt x="1053" y="323"/>
                  </a:lnTo>
                  <a:close/>
                  <a:moveTo>
                    <a:pt x="188" y="473"/>
                  </a:moveTo>
                  <a:lnTo>
                    <a:pt x="184" y="473"/>
                  </a:lnTo>
                  <a:lnTo>
                    <a:pt x="184" y="470"/>
                  </a:lnTo>
                  <a:lnTo>
                    <a:pt x="188" y="470"/>
                  </a:lnTo>
                  <a:lnTo>
                    <a:pt x="188" y="473"/>
                  </a:lnTo>
                  <a:close/>
                  <a:moveTo>
                    <a:pt x="722" y="135"/>
                  </a:moveTo>
                  <a:lnTo>
                    <a:pt x="718" y="135"/>
                  </a:lnTo>
                  <a:lnTo>
                    <a:pt x="714" y="135"/>
                  </a:lnTo>
                  <a:lnTo>
                    <a:pt x="711" y="135"/>
                  </a:lnTo>
                  <a:lnTo>
                    <a:pt x="714" y="135"/>
                  </a:lnTo>
                  <a:lnTo>
                    <a:pt x="718" y="135"/>
                  </a:lnTo>
                  <a:lnTo>
                    <a:pt x="722" y="135"/>
                  </a:lnTo>
                  <a:close/>
                  <a:moveTo>
                    <a:pt x="797" y="218"/>
                  </a:moveTo>
                  <a:lnTo>
                    <a:pt x="801" y="214"/>
                  </a:lnTo>
                  <a:lnTo>
                    <a:pt x="801" y="218"/>
                  </a:lnTo>
                  <a:lnTo>
                    <a:pt x="797" y="218"/>
                  </a:lnTo>
                  <a:close/>
                  <a:moveTo>
                    <a:pt x="1376" y="552"/>
                  </a:moveTo>
                  <a:lnTo>
                    <a:pt x="1372" y="552"/>
                  </a:lnTo>
                  <a:lnTo>
                    <a:pt x="1372" y="549"/>
                  </a:lnTo>
                  <a:lnTo>
                    <a:pt x="1376" y="549"/>
                  </a:lnTo>
                  <a:lnTo>
                    <a:pt x="1379" y="549"/>
                  </a:lnTo>
                  <a:lnTo>
                    <a:pt x="1376" y="552"/>
                  </a:lnTo>
                  <a:close/>
                  <a:moveTo>
                    <a:pt x="1308" y="447"/>
                  </a:moveTo>
                  <a:lnTo>
                    <a:pt x="1304" y="447"/>
                  </a:lnTo>
                  <a:lnTo>
                    <a:pt x="1304" y="443"/>
                  </a:lnTo>
                  <a:lnTo>
                    <a:pt x="1308" y="443"/>
                  </a:lnTo>
                  <a:lnTo>
                    <a:pt x="1308" y="447"/>
                  </a:lnTo>
                  <a:lnTo>
                    <a:pt x="1308" y="443"/>
                  </a:lnTo>
                  <a:lnTo>
                    <a:pt x="1308" y="447"/>
                  </a:lnTo>
                  <a:close/>
                  <a:moveTo>
                    <a:pt x="1244" y="564"/>
                  </a:moveTo>
                  <a:lnTo>
                    <a:pt x="1244" y="560"/>
                  </a:lnTo>
                  <a:lnTo>
                    <a:pt x="1248" y="560"/>
                  </a:lnTo>
                  <a:lnTo>
                    <a:pt x="1252" y="560"/>
                  </a:lnTo>
                  <a:lnTo>
                    <a:pt x="1255" y="560"/>
                  </a:lnTo>
                  <a:lnTo>
                    <a:pt x="1252" y="560"/>
                  </a:lnTo>
                  <a:lnTo>
                    <a:pt x="1248" y="560"/>
                  </a:lnTo>
                  <a:lnTo>
                    <a:pt x="1248" y="564"/>
                  </a:lnTo>
                  <a:lnTo>
                    <a:pt x="1248" y="560"/>
                  </a:lnTo>
                  <a:lnTo>
                    <a:pt x="1248" y="564"/>
                  </a:lnTo>
                  <a:lnTo>
                    <a:pt x="1244" y="564"/>
                  </a:lnTo>
                  <a:lnTo>
                    <a:pt x="1248" y="564"/>
                  </a:lnTo>
                  <a:lnTo>
                    <a:pt x="1244" y="564"/>
                  </a:lnTo>
                  <a:close/>
                  <a:moveTo>
                    <a:pt x="1255" y="421"/>
                  </a:moveTo>
                  <a:lnTo>
                    <a:pt x="1252" y="421"/>
                  </a:lnTo>
                  <a:lnTo>
                    <a:pt x="1252" y="417"/>
                  </a:lnTo>
                  <a:lnTo>
                    <a:pt x="1259" y="421"/>
                  </a:lnTo>
                  <a:lnTo>
                    <a:pt x="1255" y="421"/>
                  </a:lnTo>
                  <a:close/>
                  <a:moveTo>
                    <a:pt x="252" y="522"/>
                  </a:moveTo>
                  <a:lnTo>
                    <a:pt x="252" y="519"/>
                  </a:lnTo>
                  <a:lnTo>
                    <a:pt x="248" y="519"/>
                  </a:lnTo>
                  <a:lnTo>
                    <a:pt x="248" y="515"/>
                  </a:lnTo>
                  <a:lnTo>
                    <a:pt x="252" y="519"/>
                  </a:lnTo>
                  <a:lnTo>
                    <a:pt x="252" y="522"/>
                  </a:lnTo>
                  <a:close/>
                  <a:moveTo>
                    <a:pt x="188" y="470"/>
                  </a:moveTo>
                  <a:lnTo>
                    <a:pt x="188" y="466"/>
                  </a:lnTo>
                  <a:lnTo>
                    <a:pt x="192" y="466"/>
                  </a:lnTo>
                  <a:lnTo>
                    <a:pt x="192" y="470"/>
                  </a:lnTo>
                  <a:lnTo>
                    <a:pt x="188" y="470"/>
                  </a:lnTo>
                  <a:close/>
                  <a:moveTo>
                    <a:pt x="684" y="135"/>
                  </a:moveTo>
                  <a:lnTo>
                    <a:pt x="681" y="135"/>
                  </a:lnTo>
                  <a:lnTo>
                    <a:pt x="684" y="135"/>
                  </a:lnTo>
                  <a:lnTo>
                    <a:pt x="688" y="135"/>
                  </a:lnTo>
                  <a:lnTo>
                    <a:pt x="692" y="135"/>
                  </a:lnTo>
                  <a:lnTo>
                    <a:pt x="688" y="135"/>
                  </a:lnTo>
                  <a:lnTo>
                    <a:pt x="684" y="135"/>
                  </a:lnTo>
                  <a:close/>
                  <a:moveTo>
                    <a:pt x="1259" y="428"/>
                  </a:moveTo>
                  <a:lnTo>
                    <a:pt x="1259" y="425"/>
                  </a:lnTo>
                  <a:lnTo>
                    <a:pt x="1255" y="425"/>
                  </a:lnTo>
                  <a:lnTo>
                    <a:pt x="1259" y="425"/>
                  </a:lnTo>
                  <a:lnTo>
                    <a:pt x="1263" y="428"/>
                  </a:lnTo>
                  <a:lnTo>
                    <a:pt x="1259" y="428"/>
                  </a:lnTo>
                  <a:close/>
                  <a:moveTo>
                    <a:pt x="789" y="94"/>
                  </a:moveTo>
                  <a:lnTo>
                    <a:pt x="786" y="94"/>
                  </a:lnTo>
                  <a:lnTo>
                    <a:pt x="782" y="94"/>
                  </a:lnTo>
                  <a:lnTo>
                    <a:pt x="786" y="94"/>
                  </a:lnTo>
                  <a:lnTo>
                    <a:pt x="789" y="94"/>
                  </a:lnTo>
                  <a:lnTo>
                    <a:pt x="793" y="94"/>
                  </a:lnTo>
                  <a:lnTo>
                    <a:pt x="789" y="94"/>
                  </a:lnTo>
                  <a:close/>
                  <a:moveTo>
                    <a:pt x="722" y="41"/>
                  </a:moveTo>
                  <a:lnTo>
                    <a:pt x="718" y="41"/>
                  </a:lnTo>
                  <a:lnTo>
                    <a:pt x="714" y="37"/>
                  </a:lnTo>
                  <a:lnTo>
                    <a:pt x="711" y="37"/>
                  </a:lnTo>
                  <a:lnTo>
                    <a:pt x="707" y="37"/>
                  </a:lnTo>
                  <a:lnTo>
                    <a:pt x="711" y="37"/>
                  </a:lnTo>
                  <a:lnTo>
                    <a:pt x="718" y="37"/>
                  </a:lnTo>
                  <a:lnTo>
                    <a:pt x="722" y="37"/>
                  </a:lnTo>
                  <a:lnTo>
                    <a:pt x="726" y="37"/>
                  </a:lnTo>
                  <a:lnTo>
                    <a:pt x="726" y="41"/>
                  </a:lnTo>
                  <a:lnTo>
                    <a:pt x="722" y="41"/>
                  </a:lnTo>
                  <a:close/>
                  <a:moveTo>
                    <a:pt x="1053" y="233"/>
                  </a:moveTo>
                  <a:lnTo>
                    <a:pt x="1049" y="233"/>
                  </a:lnTo>
                  <a:lnTo>
                    <a:pt x="1049" y="229"/>
                  </a:lnTo>
                  <a:lnTo>
                    <a:pt x="1053" y="229"/>
                  </a:lnTo>
                  <a:lnTo>
                    <a:pt x="1053" y="233"/>
                  </a:lnTo>
                  <a:lnTo>
                    <a:pt x="1056" y="233"/>
                  </a:lnTo>
                  <a:lnTo>
                    <a:pt x="1053" y="233"/>
                  </a:lnTo>
                  <a:close/>
                  <a:moveTo>
                    <a:pt x="169" y="447"/>
                  </a:moveTo>
                  <a:lnTo>
                    <a:pt x="169" y="443"/>
                  </a:lnTo>
                  <a:lnTo>
                    <a:pt x="173" y="443"/>
                  </a:lnTo>
                  <a:lnTo>
                    <a:pt x="169" y="443"/>
                  </a:lnTo>
                  <a:lnTo>
                    <a:pt x="169" y="447"/>
                  </a:lnTo>
                  <a:close/>
                  <a:moveTo>
                    <a:pt x="1064" y="297"/>
                  </a:moveTo>
                  <a:lnTo>
                    <a:pt x="1060" y="297"/>
                  </a:lnTo>
                  <a:lnTo>
                    <a:pt x="1060" y="293"/>
                  </a:lnTo>
                  <a:lnTo>
                    <a:pt x="1064" y="293"/>
                  </a:lnTo>
                  <a:lnTo>
                    <a:pt x="1064" y="297"/>
                  </a:lnTo>
                  <a:close/>
                  <a:moveTo>
                    <a:pt x="278" y="541"/>
                  </a:moveTo>
                  <a:lnTo>
                    <a:pt x="275" y="537"/>
                  </a:lnTo>
                  <a:lnTo>
                    <a:pt x="278" y="537"/>
                  </a:lnTo>
                  <a:lnTo>
                    <a:pt x="278" y="541"/>
                  </a:lnTo>
                  <a:close/>
                  <a:moveTo>
                    <a:pt x="797" y="218"/>
                  </a:moveTo>
                  <a:lnTo>
                    <a:pt x="793" y="218"/>
                  </a:lnTo>
                  <a:lnTo>
                    <a:pt x="797" y="218"/>
                  </a:lnTo>
                  <a:close/>
                  <a:moveTo>
                    <a:pt x="699" y="165"/>
                  </a:moveTo>
                  <a:lnTo>
                    <a:pt x="696" y="165"/>
                  </a:lnTo>
                  <a:lnTo>
                    <a:pt x="696" y="161"/>
                  </a:lnTo>
                  <a:lnTo>
                    <a:pt x="699" y="161"/>
                  </a:lnTo>
                  <a:lnTo>
                    <a:pt x="699" y="165"/>
                  </a:lnTo>
                  <a:close/>
                  <a:moveTo>
                    <a:pt x="628" y="218"/>
                  </a:moveTo>
                  <a:lnTo>
                    <a:pt x="628" y="214"/>
                  </a:lnTo>
                  <a:lnTo>
                    <a:pt x="624" y="214"/>
                  </a:lnTo>
                  <a:lnTo>
                    <a:pt x="628" y="214"/>
                  </a:lnTo>
                  <a:lnTo>
                    <a:pt x="632" y="214"/>
                  </a:lnTo>
                  <a:lnTo>
                    <a:pt x="628" y="214"/>
                  </a:lnTo>
                  <a:lnTo>
                    <a:pt x="628" y="218"/>
                  </a:lnTo>
                  <a:close/>
                  <a:moveTo>
                    <a:pt x="151" y="481"/>
                  </a:moveTo>
                  <a:lnTo>
                    <a:pt x="147" y="477"/>
                  </a:lnTo>
                  <a:lnTo>
                    <a:pt x="151" y="477"/>
                  </a:lnTo>
                  <a:lnTo>
                    <a:pt x="154" y="477"/>
                  </a:lnTo>
                  <a:lnTo>
                    <a:pt x="151" y="481"/>
                  </a:lnTo>
                  <a:close/>
                  <a:moveTo>
                    <a:pt x="598" y="79"/>
                  </a:moveTo>
                  <a:lnTo>
                    <a:pt x="594" y="79"/>
                  </a:lnTo>
                  <a:lnTo>
                    <a:pt x="598" y="79"/>
                  </a:lnTo>
                  <a:lnTo>
                    <a:pt x="598" y="75"/>
                  </a:lnTo>
                  <a:lnTo>
                    <a:pt x="602" y="75"/>
                  </a:lnTo>
                  <a:lnTo>
                    <a:pt x="602" y="79"/>
                  </a:lnTo>
                  <a:lnTo>
                    <a:pt x="598" y="79"/>
                  </a:lnTo>
                  <a:close/>
                  <a:moveTo>
                    <a:pt x="647" y="222"/>
                  </a:moveTo>
                  <a:lnTo>
                    <a:pt x="643" y="222"/>
                  </a:lnTo>
                  <a:lnTo>
                    <a:pt x="647" y="222"/>
                  </a:lnTo>
                  <a:close/>
                  <a:moveTo>
                    <a:pt x="880" y="90"/>
                  </a:moveTo>
                  <a:lnTo>
                    <a:pt x="880" y="86"/>
                  </a:lnTo>
                  <a:lnTo>
                    <a:pt x="876" y="86"/>
                  </a:lnTo>
                  <a:lnTo>
                    <a:pt x="880" y="86"/>
                  </a:lnTo>
                  <a:lnTo>
                    <a:pt x="883" y="86"/>
                  </a:lnTo>
                  <a:lnTo>
                    <a:pt x="887" y="90"/>
                  </a:lnTo>
                  <a:lnTo>
                    <a:pt x="883" y="90"/>
                  </a:lnTo>
                  <a:lnTo>
                    <a:pt x="880" y="90"/>
                  </a:lnTo>
                  <a:close/>
                  <a:moveTo>
                    <a:pt x="1233" y="252"/>
                  </a:moveTo>
                  <a:lnTo>
                    <a:pt x="1229" y="252"/>
                  </a:lnTo>
                  <a:lnTo>
                    <a:pt x="1233" y="252"/>
                  </a:lnTo>
                  <a:lnTo>
                    <a:pt x="1237" y="252"/>
                  </a:lnTo>
                  <a:lnTo>
                    <a:pt x="1233" y="252"/>
                  </a:lnTo>
                  <a:close/>
                  <a:moveTo>
                    <a:pt x="1075" y="184"/>
                  </a:moveTo>
                  <a:lnTo>
                    <a:pt x="1071" y="184"/>
                  </a:lnTo>
                  <a:lnTo>
                    <a:pt x="1071" y="180"/>
                  </a:lnTo>
                  <a:lnTo>
                    <a:pt x="1075" y="180"/>
                  </a:lnTo>
                  <a:lnTo>
                    <a:pt x="1075" y="184"/>
                  </a:lnTo>
                  <a:close/>
                  <a:moveTo>
                    <a:pt x="1240" y="274"/>
                  </a:moveTo>
                  <a:lnTo>
                    <a:pt x="1237" y="274"/>
                  </a:lnTo>
                  <a:lnTo>
                    <a:pt x="1240" y="274"/>
                  </a:lnTo>
                  <a:lnTo>
                    <a:pt x="1244" y="274"/>
                  </a:lnTo>
                  <a:lnTo>
                    <a:pt x="1240" y="274"/>
                  </a:lnTo>
                  <a:close/>
                  <a:moveTo>
                    <a:pt x="1357" y="530"/>
                  </a:moveTo>
                  <a:lnTo>
                    <a:pt x="1357" y="526"/>
                  </a:lnTo>
                  <a:lnTo>
                    <a:pt x="1357" y="530"/>
                  </a:lnTo>
                  <a:lnTo>
                    <a:pt x="1361" y="530"/>
                  </a:lnTo>
                  <a:lnTo>
                    <a:pt x="1361" y="526"/>
                  </a:lnTo>
                  <a:lnTo>
                    <a:pt x="1361" y="530"/>
                  </a:lnTo>
                  <a:lnTo>
                    <a:pt x="1357" y="530"/>
                  </a:lnTo>
                  <a:close/>
                  <a:moveTo>
                    <a:pt x="519" y="248"/>
                  </a:moveTo>
                  <a:lnTo>
                    <a:pt x="519" y="244"/>
                  </a:lnTo>
                  <a:lnTo>
                    <a:pt x="523" y="244"/>
                  </a:lnTo>
                  <a:lnTo>
                    <a:pt x="519" y="248"/>
                  </a:lnTo>
                  <a:close/>
                  <a:moveTo>
                    <a:pt x="162" y="451"/>
                  </a:moveTo>
                  <a:lnTo>
                    <a:pt x="158" y="451"/>
                  </a:lnTo>
                  <a:lnTo>
                    <a:pt x="162" y="451"/>
                  </a:lnTo>
                  <a:lnTo>
                    <a:pt x="162" y="447"/>
                  </a:lnTo>
                  <a:lnTo>
                    <a:pt x="162" y="451"/>
                  </a:lnTo>
                  <a:close/>
                  <a:moveTo>
                    <a:pt x="1248" y="406"/>
                  </a:moveTo>
                  <a:lnTo>
                    <a:pt x="1244" y="406"/>
                  </a:lnTo>
                  <a:lnTo>
                    <a:pt x="1248" y="402"/>
                  </a:lnTo>
                  <a:lnTo>
                    <a:pt x="1252" y="402"/>
                  </a:lnTo>
                  <a:lnTo>
                    <a:pt x="1252" y="406"/>
                  </a:lnTo>
                  <a:lnTo>
                    <a:pt x="1248" y="406"/>
                  </a:lnTo>
                  <a:close/>
                  <a:moveTo>
                    <a:pt x="996" y="300"/>
                  </a:moveTo>
                  <a:lnTo>
                    <a:pt x="992" y="300"/>
                  </a:lnTo>
                  <a:lnTo>
                    <a:pt x="996" y="300"/>
                  </a:lnTo>
                  <a:lnTo>
                    <a:pt x="1000" y="300"/>
                  </a:lnTo>
                  <a:lnTo>
                    <a:pt x="996" y="300"/>
                  </a:lnTo>
                  <a:close/>
                  <a:moveTo>
                    <a:pt x="1128" y="379"/>
                  </a:moveTo>
                  <a:lnTo>
                    <a:pt x="1128" y="376"/>
                  </a:lnTo>
                  <a:lnTo>
                    <a:pt x="1131" y="376"/>
                  </a:lnTo>
                  <a:lnTo>
                    <a:pt x="1131" y="379"/>
                  </a:lnTo>
                  <a:lnTo>
                    <a:pt x="1128" y="379"/>
                  </a:lnTo>
                  <a:close/>
                  <a:moveTo>
                    <a:pt x="981" y="353"/>
                  </a:moveTo>
                  <a:lnTo>
                    <a:pt x="985" y="353"/>
                  </a:lnTo>
                  <a:lnTo>
                    <a:pt x="985" y="349"/>
                  </a:lnTo>
                  <a:lnTo>
                    <a:pt x="989" y="349"/>
                  </a:lnTo>
                  <a:lnTo>
                    <a:pt x="989" y="353"/>
                  </a:lnTo>
                  <a:lnTo>
                    <a:pt x="985" y="353"/>
                  </a:lnTo>
                  <a:lnTo>
                    <a:pt x="981" y="353"/>
                  </a:lnTo>
                  <a:close/>
                  <a:moveTo>
                    <a:pt x="1101" y="571"/>
                  </a:moveTo>
                  <a:lnTo>
                    <a:pt x="1105" y="567"/>
                  </a:lnTo>
                  <a:lnTo>
                    <a:pt x="1105" y="571"/>
                  </a:lnTo>
                  <a:lnTo>
                    <a:pt x="1101" y="571"/>
                  </a:lnTo>
                  <a:close/>
                  <a:moveTo>
                    <a:pt x="196" y="485"/>
                  </a:moveTo>
                  <a:lnTo>
                    <a:pt x="196" y="481"/>
                  </a:lnTo>
                  <a:lnTo>
                    <a:pt x="196" y="485"/>
                  </a:lnTo>
                  <a:close/>
                  <a:moveTo>
                    <a:pt x="1203" y="556"/>
                  </a:moveTo>
                  <a:lnTo>
                    <a:pt x="1207" y="552"/>
                  </a:lnTo>
                  <a:lnTo>
                    <a:pt x="1207" y="556"/>
                  </a:lnTo>
                  <a:lnTo>
                    <a:pt x="1203" y="556"/>
                  </a:lnTo>
                  <a:close/>
                  <a:moveTo>
                    <a:pt x="831" y="79"/>
                  </a:moveTo>
                  <a:lnTo>
                    <a:pt x="831" y="75"/>
                  </a:lnTo>
                  <a:lnTo>
                    <a:pt x="835" y="75"/>
                  </a:lnTo>
                  <a:lnTo>
                    <a:pt x="831" y="75"/>
                  </a:lnTo>
                  <a:lnTo>
                    <a:pt x="831" y="79"/>
                  </a:lnTo>
                  <a:close/>
                  <a:moveTo>
                    <a:pt x="207" y="488"/>
                  </a:moveTo>
                  <a:lnTo>
                    <a:pt x="207" y="485"/>
                  </a:lnTo>
                  <a:lnTo>
                    <a:pt x="203" y="485"/>
                  </a:lnTo>
                  <a:lnTo>
                    <a:pt x="207" y="485"/>
                  </a:lnTo>
                  <a:lnTo>
                    <a:pt x="207" y="488"/>
                  </a:lnTo>
                  <a:close/>
                  <a:moveTo>
                    <a:pt x="1045" y="229"/>
                  </a:moveTo>
                  <a:lnTo>
                    <a:pt x="1041" y="229"/>
                  </a:lnTo>
                  <a:lnTo>
                    <a:pt x="1045" y="229"/>
                  </a:lnTo>
                  <a:lnTo>
                    <a:pt x="1049" y="229"/>
                  </a:lnTo>
                  <a:lnTo>
                    <a:pt x="1045" y="229"/>
                  </a:lnTo>
                  <a:close/>
                  <a:moveTo>
                    <a:pt x="966" y="447"/>
                  </a:moveTo>
                  <a:lnTo>
                    <a:pt x="966" y="443"/>
                  </a:lnTo>
                  <a:lnTo>
                    <a:pt x="970" y="443"/>
                  </a:lnTo>
                  <a:lnTo>
                    <a:pt x="974" y="443"/>
                  </a:lnTo>
                  <a:lnTo>
                    <a:pt x="977" y="443"/>
                  </a:lnTo>
                  <a:lnTo>
                    <a:pt x="974" y="443"/>
                  </a:lnTo>
                  <a:lnTo>
                    <a:pt x="970" y="443"/>
                  </a:lnTo>
                  <a:lnTo>
                    <a:pt x="966" y="447"/>
                  </a:lnTo>
                  <a:close/>
                  <a:moveTo>
                    <a:pt x="1244" y="402"/>
                  </a:moveTo>
                  <a:lnTo>
                    <a:pt x="1248" y="402"/>
                  </a:lnTo>
                  <a:lnTo>
                    <a:pt x="1244" y="402"/>
                  </a:lnTo>
                  <a:close/>
                  <a:moveTo>
                    <a:pt x="316" y="116"/>
                  </a:moveTo>
                  <a:lnTo>
                    <a:pt x="312" y="116"/>
                  </a:lnTo>
                  <a:lnTo>
                    <a:pt x="316" y="116"/>
                  </a:lnTo>
                  <a:lnTo>
                    <a:pt x="316" y="112"/>
                  </a:lnTo>
                  <a:lnTo>
                    <a:pt x="320" y="112"/>
                  </a:lnTo>
                  <a:lnTo>
                    <a:pt x="320" y="116"/>
                  </a:lnTo>
                  <a:lnTo>
                    <a:pt x="316" y="116"/>
                  </a:lnTo>
                  <a:close/>
                  <a:moveTo>
                    <a:pt x="1252" y="421"/>
                  </a:moveTo>
                  <a:lnTo>
                    <a:pt x="1248" y="421"/>
                  </a:lnTo>
                  <a:lnTo>
                    <a:pt x="1252" y="421"/>
                  </a:lnTo>
                  <a:lnTo>
                    <a:pt x="1255" y="421"/>
                  </a:lnTo>
                  <a:lnTo>
                    <a:pt x="1252" y="421"/>
                  </a:lnTo>
                  <a:close/>
                  <a:moveTo>
                    <a:pt x="1222" y="248"/>
                  </a:moveTo>
                  <a:lnTo>
                    <a:pt x="1218" y="248"/>
                  </a:lnTo>
                  <a:lnTo>
                    <a:pt x="1214" y="248"/>
                  </a:lnTo>
                  <a:lnTo>
                    <a:pt x="1218" y="248"/>
                  </a:lnTo>
                  <a:lnTo>
                    <a:pt x="1222" y="248"/>
                  </a:lnTo>
                  <a:close/>
                  <a:moveTo>
                    <a:pt x="237" y="534"/>
                  </a:moveTo>
                  <a:lnTo>
                    <a:pt x="233" y="534"/>
                  </a:lnTo>
                  <a:lnTo>
                    <a:pt x="233" y="530"/>
                  </a:lnTo>
                  <a:lnTo>
                    <a:pt x="237" y="530"/>
                  </a:lnTo>
                  <a:lnTo>
                    <a:pt x="237" y="534"/>
                  </a:lnTo>
                  <a:close/>
                  <a:moveTo>
                    <a:pt x="1177" y="237"/>
                  </a:moveTo>
                  <a:lnTo>
                    <a:pt x="1173" y="237"/>
                  </a:lnTo>
                  <a:lnTo>
                    <a:pt x="1173" y="233"/>
                  </a:lnTo>
                  <a:lnTo>
                    <a:pt x="1177" y="233"/>
                  </a:lnTo>
                  <a:lnTo>
                    <a:pt x="1177" y="237"/>
                  </a:lnTo>
                  <a:close/>
                  <a:moveTo>
                    <a:pt x="523" y="150"/>
                  </a:moveTo>
                  <a:lnTo>
                    <a:pt x="519" y="150"/>
                  </a:lnTo>
                  <a:lnTo>
                    <a:pt x="523" y="150"/>
                  </a:lnTo>
                  <a:lnTo>
                    <a:pt x="526" y="150"/>
                  </a:lnTo>
                  <a:lnTo>
                    <a:pt x="523" y="150"/>
                  </a:lnTo>
                  <a:close/>
                  <a:moveTo>
                    <a:pt x="30" y="214"/>
                  </a:moveTo>
                  <a:lnTo>
                    <a:pt x="27" y="214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4" y="214"/>
                  </a:lnTo>
                  <a:lnTo>
                    <a:pt x="30" y="214"/>
                  </a:lnTo>
                  <a:close/>
                  <a:moveTo>
                    <a:pt x="256" y="519"/>
                  </a:moveTo>
                  <a:lnTo>
                    <a:pt x="256" y="515"/>
                  </a:lnTo>
                  <a:lnTo>
                    <a:pt x="256" y="519"/>
                  </a:lnTo>
                  <a:close/>
                  <a:moveTo>
                    <a:pt x="959" y="368"/>
                  </a:moveTo>
                  <a:lnTo>
                    <a:pt x="959" y="364"/>
                  </a:lnTo>
                  <a:lnTo>
                    <a:pt x="962" y="364"/>
                  </a:lnTo>
                  <a:lnTo>
                    <a:pt x="962" y="368"/>
                  </a:lnTo>
                  <a:lnTo>
                    <a:pt x="959" y="368"/>
                  </a:lnTo>
                  <a:close/>
                  <a:moveTo>
                    <a:pt x="1248" y="398"/>
                  </a:moveTo>
                  <a:lnTo>
                    <a:pt x="1252" y="398"/>
                  </a:lnTo>
                  <a:lnTo>
                    <a:pt x="1248" y="398"/>
                  </a:lnTo>
                  <a:close/>
                  <a:moveTo>
                    <a:pt x="1210" y="368"/>
                  </a:moveTo>
                  <a:lnTo>
                    <a:pt x="1210" y="364"/>
                  </a:lnTo>
                  <a:lnTo>
                    <a:pt x="1214" y="364"/>
                  </a:lnTo>
                  <a:lnTo>
                    <a:pt x="1210" y="368"/>
                  </a:lnTo>
                  <a:lnTo>
                    <a:pt x="1214" y="368"/>
                  </a:lnTo>
                  <a:lnTo>
                    <a:pt x="1210" y="368"/>
                  </a:lnTo>
                  <a:close/>
                  <a:moveTo>
                    <a:pt x="805" y="229"/>
                  </a:moveTo>
                  <a:lnTo>
                    <a:pt x="805" y="225"/>
                  </a:lnTo>
                  <a:lnTo>
                    <a:pt x="808" y="225"/>
                  </a:lnTo>
                  <a:lnTo>
                    <a:pt x="805" y="225"/>
                  </a:lnTo>
                  <a:lnTo>
                    <a:pt x="805" y="229"/>
                  </a:lnTo>
                  <a:close/>
                  <a:moveTo>
                    <a:pt x="184" y="473"/>
                  </a:moveTo>
                  <a:lnTo>
                    <a:pt x="181" y="473"/>
                  </a:lnTo>
                  <a:lnTo>
                    <a:pt x="181" y="470"/>
                  </a:lnTo>
                  <a:lnTo>
                    <a:pt x="184" y="470"/>
                  </a:lnTo>
                  <a:lnTo>
                    <a:pt x="184" y="473"/>
                  </a:lnTo>
                  <a:lnTo>
                    <a:pt x="188" y="473"/>
                  </a:lnTo>
                  <a:lnTo>
                    <a:pt x="184" y="473"/>
                  </a:lnTo>
                  <a:close/>
                  <a:moveTo>
                    <a:pt x="914" y="267"/>
                  </a:moveTo>
                  <a:lnTo>
                    <a:pt x="910" y="267"/>
                  </a:lnTo>
                  <a:lnTo>
                    <a:pt x="910" y="263"/>
                  </a:lnTo>
                  <a:lnTo>
                    <a:pt x="910" y="267"/>
                  </a:lnTo>
                  <a:lnTo>
                    <a:pt x="914" y="267"/>
                  </a:lnTo>
                  <a:lnTo>
                    <a:pt x="917" y="267"/>
                  </a:lnTo>
                  <a:lnTo>
                    <a:pt x="914" y="267"/>
                  </a:lnTo>
                  <a:close/>
                  <a:moveTo>
                    <a:pt x="639" y="120"/>
                  </a:moveTo>
                  <a:lnTo>
                    <a:pt x="643" y="120"/>
                  </a:lnTo>
                  <a:lnTo>
                    <a:pt x="639" y="120"/>
                  </a:lnTo>
                  <a:lnTo>
                    <a:pt x="635" y="120"/>
                  </a:lnTo>
                  <a:lnTo>
                    <a:pt x="632" y="120"/>
                  </a:lnTo>
                  <a:lnTo>
                    <a:pt x="635" y="120"/>
                  </a:lnTo>
                  <a:lnTo>
                    <a:pt x="639" y="120"/>
                  </a:lnTo>
                  <a:lnTo>
                    <a:pt x="639" y="116"/>
                  </a:lnTo>
                  <a:lnTo>
                    <a:pt x="643" y="116"/>
                  </a:lnTo>
                  <a:lnTo>
                    <a:pt x="643" y="120"/>
                  </a:lnTo>
                  <a:lnTo>
                    <a:pt x="639" y="120"/>
                  </a:lnTo>
                  <a:close/>
                  <a:moveTo>
                    <a:pt x="1364" y="564"/>
                  </a:moveTo>
                  <a:lnTo>
                    <a:pt x="1364" y="560"/>
                  </a:lnTo>
                  <a:lnTo>
                    <a:pt x="1368" y="560"/>
                  </a:lnTo>
                  <a:lnTo>
                    <a:pt x="1368" y="556"/>
                  </a:lnTo>
                  <a:lnTo>
                    <a:pt x="1368" y="560"/>
                  </a:lnTo>
                  <a:lnTo>
                    <a:pt x="1368" y="564"/>
                  </a:lnTo>
                  <a:lnTo>
                    <a:pt x="1364" y="564"/>
                  </a:lnTo>
                  <a:close/>
                  <a:moveTo>
                    <a:pt x="1169" y="605"/>
                  </a:moveTo>
                  <a:lnTo>
                    <a:pt x="1169" y="601"/>
                  </a:lnTo>
                  <a:lnTo>
                    <a:pt x="1169" y="605"/>
                  </a:lnTo>
                  <a:close/>
                  <a:moveTo>
                    <a:pt x="1049" y="71"/>
                  </a:moveTo>
                  <a:lnTo>
                    <a:pt x="1045" y="71"/>
                  </a:lnTo>
                  <a:lnTo>
                    <a:pt x="1045" y="67"/>
                  </a:lnTo>
                  <a:lnTo>
                    <a:pt x="1049" y="67"/>
                  </a:lnTo>
                  <a:lnTo>
                    <a:pt x="1053" y="67"/>
                  </a:lnTo>
                  <a:lnTo>
                    <a:pt x="1053" y="71"/>
                  </a:lnTo>
                  <a:lnTo>
                    <a:pt x="1049" y="71"/>
                  </a:lnTo>
                  <a:close/>
                  <a:moveTo>
                    <a:pt x="523" y="248"/>
                  </a:moveTo>
                  <a:lnTo>
                    <a:pt x="519" y="248"/>
                  </a:lnTo>
                  <a:lnTo>
                    <a:pt x="523" y="248"/>
                  </a:lnTo>
                  <a:lnTo>
                    <a:pt x="523" y="244"/>
                  </a:lnTo>
                  <a:lnTo>
                    <a:pt x="523" y="248"/>
                  </a:lnTo>
                  <a:close/>
                  <a:moveTo>
                    <a:pt x="778" y="210"/>
                  </a:moveTo>
                  <a:lnTo>
                    <a:pt x="782" y="210"/>
                  </a:lnTo>
                  <a:lnTo>
                    <a:pt x="782" y="206"/>
                  </a:lnTo>
                  <a:lnTo>
                    <a:pt x="782" y="210"/>
                  </a:lnTo>
                  <a:lnTo>
                    <a:pt x="778" y="210"/>
                  </a:lnTo>
                  <a:close/>
                  <a:moveTo>
                    <a:pt x="1214" y="244"/>
                  </a:moveTo>
                  <a:lnTo>
                    <a:pt x="1218" y="244"/>
                  </a:lnTo>
                  <a:lnTo>
                    <a:pt x="1214" y="244"/>
                  </a:lnTo>
                  <a:close/>
                  <a:moveTo>
                    <a:pt x="1244" y="398"/>
                  </a:moveTo>
                  <a:lnTo>
                    <a:pt x="1248" y="398"/>
                  </a:lnTo>
                  <a:lnTo>
                    <a:pt x="1244" y="398"/>
                  </a:lnTo>
                  <a:close/>
                  <a:moveTo>
                    <a:pt x="158" y="492"/>
                  </a:moveTo>
                  <a:lnTo>
                    <a:pt x="158" y="488"/>
                  </a:lnTo>
                  <a:lnTo>
                    <a:pt x="158" y="492"/>
                  </a:lnTo>
                  <a:close/>
                  <a:moveTo>
                    <a:pt x="203" y="488"/>
                  </a:moveTo>
                  <a:lnTo>
                    <a:pt x="203" y="485"/>
                  </a:lnTo>
                  <a:lnTo>
                    <a:pt x="203" y="488"/>
                  </a:lnTo>
                  <a:close/>
                  <a:moveTo>
                    <a:pt x="1154" y="225"/>
                  </a:move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46" y="225"/>
                  </a:lnTo>
                  <a:lnTo>
                    <a:pt x="1150" y="225"/>
                  </a:lnTo>
                  <a:lnTo>
                    <a:pt x="1154" y="225"/>
                  </a:lnTo>
                  <a:close/>
                  <a:moveTo>
                    <a:pt x="921" y="210"/>
                  </a:moveTo>
                  <a:lnTo>
                    <a:pt x="917" y="210"/>
                  </a:lnTo>
                  <a:lnTo>
                    <a:pt x="921" y="210"/>
                  </a:lnTo>
                  <a:close/>
                  <a:moveTo>
                    <a:pt x="1199" y="297"/>
                  </a:moveTo>
                  <a:lnTo>
                    <a:pt x="1195" y="297"/>
                  </a:lnTo>
                  <a:lnTo>
                    <a:pt x="1199" y="297"/>
                  </a:lnTo>
                  <a:close/>
                  <a:moveTo>
                    <a:pt x="207" y="488"/>
                  </a:moveTo>
                  <a:lnTo>
                    <a:pt x="203" y="488"/>
                  </a:lnTo>
                  <a:lnTo>
                    <a:pt x="207" y="488"/>
                  </a:lnTo>
                  <a:close/>
                  <a:moveTo>
                    <a:pt x="203" y="481"/>
                  </a:moveTo>
                  <a:lnTo>
                    <a:pt x="203" y="477"/>
                  </a:lnTo>
                  <a:lnTo>
                    <a:pt x="203" y="481"/>
                  </a:lnTo>
                  <a:close/>
                  <a:moveTo>
                    <a:pt x="226" y="507"/>
                  </a:moveTo>
                  <a:lnTo>
                    <a:pt x="222" y="507"/>
                  </a:lnTo>
                  <a:lnTo>
                    <a:pt x="226" y="507"/>
                  </a:lnTo>
                  <a:lnTo>
                    <a:pt x="230" y="507"/>
                  </a:lnTo>
                  <a:lnTo>
                    <a:pt x="226" y="507"/>
                  </a:lnTo>
                  <a:close/>
                  <a:moveTo>
                    <a:pt x="579" y="94"/>
                  </a:moveTo>
                  <a:lnTo>
                    <a:pt x="583" y="94"/>
                  </a:lnTo>
                  <a:lnTo>
                    <a:pt x="579" y="94"/>
                  </a:lnTo>
                  <a:close/>
                  <a:moveTo>
                    <a:pt x="620" y="222"/>
                  </a:moveTo>
                  <a:lnTo>
                    <a:pt x="620" y="218"/>
                  </a:lnTo>
                  <a:lnTo>
                    <a:pt x="624" y="218"/>
                  </a:lnTo>
                  <a:lnTo>
                    <a:pt x="624" y="222"/>
                  </a:lnTo>
                  <a:lnTo>
                    <a:pt x="620" y="222"/>
                  </a:lnTo>
                  <a:close/>
                  <a:moveTo>
                    <a:pt x="230" y="515"/>
                  </a:moveTo>
                  <a:lnTo>
                    <a:pt x="230" y="511"/>
                  </a:lnTo>
                  <a:lnTo>
                    <a:pt x="233" y="511"/>
                  </a:lnTo>
                  <a:lnTo>
                    <a:pt x="230" y="515"/>
                  </a:lnTo>
                  <a:close/>
                  <a:moveTo>
                    <a:pt x="1188" y="334"/>
                  </a:moveTo>
                  <a:lnTo>
                    <a:pt x="1184" y="334"/>
                  </a:lnTo>
                  <a:lnTo>
                    <a:pt x="1188" y="334"/>
                  </a:lnTo>
                  <a:close/>
                  <a:moveTo>
                    <a:pt x="508" y="240"/>
                  </a:moveTo>
                  <a:lnTo>
                    <a:pt x="504" y="240"/>
                  </a:lnTo>
                  <a:lnTo>
                    <a:pt x="504" y="237"/>
                  </a:lnTo>
                  <a:lnTo>
                    <a:pt x="504" y="240"/>
                  </a:lnTo>
                  <a:lnTo>
                    <a:pt x="504" y="237"/>
                  </a:lnTo>
                  <a:lnTo>
                    <a:pt x="508" y="237"/>
                  </a:lnTo>
                  <a:lnTo>
                    <a:pt x="508" y="240"/>
                  </a:lnTo>
                  <a:close/>
                  <a:moveTo>
                    <a:pt x="256" y="522"/>
                  </a:moveTo>
                  <a:lnTo>
                    <a:pt x="252" y="519"/>
                  </a:lnTo>
                  <a:lnTo>
                    <a:pt x="256" y="519"/>
                  </a:lnTo>
                  <a:lnTo>
                    <a:pt x="256" y="522"/>
                  </a:lnTo>
                  <a:close/>
                  <a:moveTo>
                    <a:pt x="966" y="406"/>
                  </a:moveTo>
                  <a:lnTo>
                    <a:pt x="962" y="402"/>
                  </a:lnTo>
                  <a:lnTo>
                    <a:pt x="966" y="402"/>
                  </a:lnTo>
                  <a:lnTo>
                    <a:pt x="966" y="406"/>
                  </a:lnTo>
                  <a:close/>
                  <a:moveTo>
                    <a:pt x="902" y="210"/>
                  </a:moveTo>
                  <a:lnTo>
                    <a:pt x="898" y="210"/>
                  </a:lnTo>
                  <a:lnTo>
                    <a:pt x="902" y="210"/>
                  </a:lnTo>
                  <a:lnTo>
                    <a:pt x="906" y="210"/>
                  </a:lnTo>
                  <a:lnTo>
                    <a:pt x="902" y="210"/>
                  </a:lnTo>
                  <a:close/>
                  <a:moveTo>
                    <a:pt x="1259" y="594"/>
                  </a:moveTo>
                  <a:lnTo>
                    <a:pt x="1259" y="590"/>
                  </a:lnTo>
                  <a:lnTo>
                    <a:pt x="1263" y="590"/>
                  </a:lnTo>
                  <a:lnTo>
                    <a:pt x="1259" y="590"/>
                  </a:lnTo>
                  <a:lnTo>
                    <a:pt x="1259" y="594"/>
                  </a:lnTo>
                  <a:close/>
                  <a:moveTo>
                    <a:pt x="737" y="79"/>
                  </a:moveTo>
                  <a:lnTo>
                    <a:pt x="733" y="79"/>
                  </a:lnTo>
                  <a:lnTo>
                    <a:pt x="729" y="75"/>
                  </a:lnTo>
                  <a:lnTo>
                    <a:pt x="733" y="75"/>
                  </a:lnTo>
                  <a:lnTo>
                    <a:pt x="737" y="79"/>
                  </a:lnTo>
                  <a:close/>
                  <a:moveTo>
                    <a:pt x="1158" y="214"/>
                  </a:moveTo>
                  <a:lnTo>
                    <a:pt x="1154" y="214"/>
                  </a:lnTo>
                  <a:lnTo>
                    <a:pt x="1158" y="214"/>
                  </a:lnTo>
                  <a:lnTo>
                    <a:pt x="1162" y="214"/>
                  </a:lnTo>
                  <a:lnTo>
                    <a:pt x="1158" y="214"/>
                  </a:lnTo>
                  <a:close/>
                  <a:moveTo>
                    <a:pt x="654" y="101"/>
                  </a:moveTo>
                  <a:lnTo>
                    <a:pt x="650" y="101"/>
                  </a:lnTo>
                  <a:lnTo>
                    <a:pt x="647" y="101"/>
                  </a:lnTo>
                  <a:lnTo>
                    <a:pt x="650" y="101"/>
                  </a:lnTo>
                  <a:lnTo>
                    <a:pt x="654" y="101"/>
                  </a:lnTo>
                  <a:close/>
                  <a:moveTo>
                    <a:pt x="970" y="417"/>
                  </a:moveTo>
                  <a:lnTo>
                    <a:pt x="966" y="417"/>
                  </a:lnTo>
                  <a:lnTo>
                    <a:pt x="966" y="413"/>
                  </a:lnTo>
                  <a:lnTo>
                    <a:pt x="970" y="413"/>
                  </a:lnTo>
                  <a:lnTo>
                    <a:pt x="970" y="417"/>
                  </a:lnTo>
                  <a:close/>
                  <a:moveTo>
                    <a:pt x="459" y="203"/>
                  </a:moveTo>
                  <a:lnTo>
                    <a:pt x="455" y="203"/>
                  </a:lnTo>
                  <a:lnTo>
                    <a:pt x="455" y="199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59" y="203"/>
                  </a:lnTo>
                  <a:close/>
                  <a:moveTo>
                    <a:pt x="1342" y="466"/>
                  </a:moveTo>
                  <a:lnTo>
                    <a:pt x="1338" y="466"/>
                  </a:lnTo>
                  <a:lnTo>
                    <a:pt x="1342" y="466"/>
                  </a:lnTo>
                  <a:close/>
                  <a:moveTo>
                    <a:pt x="977" y="169"/>
                  </a:moveTo>
                  <a:lnTo>
                    <a:pt x="981" y="169"/>
                  </a:lnTo>
                  <a:lnTo>
                    <a:pt x="977" y="169"/>
                  </a:lnTo>
                  <a:close/>
                  <a:moveTo>
                    <a:pt x="805" y="143"/>
                  </a:moveTo>
                  <a:lnTo>
                    <a:pt x="801" y="143"/>
                  </a:lnTo>
                  <a:lnTo>
                    <a:pt x="805" y="143"/>
                  </a:lnTo>
                  <a:close/>
                  <a:moveTo>
                    <a:pt x="474" y="229"/>
                  </a:moveTo>
                  <a:lnTo>
                    <a:pt x="478" y="229"/>
                  </a:lnTo>
                  <a:lnTo>
                    <a:pt x="474" y="229"/>
                  </a:lnTo>
                  <a:close/>
                  <a:moveTo>
                    <a:pt x="1199" y="312"/>
                  </a:moveTo>
                  <a:lnTo>
                    <a:pt x="1199" y="308"/>
                  </a:lnTo>
                  <a:lnTo>
                    <a:pt x="1195" y="308"/>
                  </a:lnTo>
                  <a:lnTo>
                    <a:pt x="1199" y="308"/>
                  </a:lnTo>
                  <a:lnTo>
                    <a:pt x="1199" y="312"/>
                  </a:lnTo>
                  <a:close/>
                  <a:moveTo>
                    <a:pt x="996" y="82"/>
                  </a:moveTo>
                  <a:lnTo>
                    <a:pt x="992" y="82"/>
                  </a:lnTo>
                  <a:lnTo>
                    <a:pt x="996" y="82"/>
                  </a:lnTo>
                  <a:lnTo>
                    <a:pt x="1000" y="82"/>
                  </a:lnTo>
                  <a:lnTo>
                    <a:pt x="996" y="82"/>
                  </a:lnTo>
                  <a:close/>
                  <a:moveTo>
                    <a:pt x="756" y="334"/>
                  </a:moveTo>
                  <a:lnTo>
                    <a:pt x="752" y="334"/>
                  </a:lnTo>
                  <a:lnTo>
                    <a:pt x="756" y="334"/>
                  </a:lnTo>
                  <a:lnTo>
                    <a:pt x="759" y="334"/>
                  </a:lnTo>
                  <a:lnTo>
                    <a:pt x="756" y="334"/>
                  </a:lnTo>
                  <a:close/>
                  <a:moveTo>
                    <a:pt x="1346" y="511"/>
                  </a:moveTo>
                  <a:lnTo>
                    <a:pt x="1346" y="507"/>
                  </a:lnTo>
                  <a:lnTo>
                    <a:pt x="1346" y="511"/>
                  </a:lnTo>
                  <a:close/>
                  <a:moveTo>
                    <a:pt x="718" y="180"/>
                  </a:moveTo>
                  <a:lnTo>
                    <a:pt x="718" y="176"/>
                  </a:lnTo>
                  <a:lnTo>
                    <a:pt x="722" y="176"/>
                  </a:lnTo>
                  <a:lnTo>
                    <a:pt x="722" y="180"/>
                  </a:lnTo>
                  <a:lnTo>
                    <a:pt x="718" y="180"/>
                  </a:lnTo>
                  <a:close/>
                  <a:moveTo>
                    <a:pt x="684" y="244"/>
                  </a:moveTo>
                  <a:lnTo>
                    <a:pt x="688" y="240"/>
                  </a:lnTo>
                  <a:lnTo>
                    <a:pt x="688" y="244"/>
                  </a:lnTo>
                  <a:lnTo>
                    <a:pt x="684" y="244"/>
                  </a:lnTo>
                  <a:close/>
                  <a:moveTo>
                    <a:pt x="278" y="537"/>
                  </a:moveTo>
                  <a:lnTo>
                    <a:pt x="275" y="537"/>
                  </a:lnTo>
                  <a:lnTo>
                    <a:pt x="275" y="534"/>
                  </a:lnTo>
                  <a:lnTo>
                    <a:pt x="275" y="537"/>
                  </a:lnTo>
                  <a:lnTo>
                    <a:pt x="278" y="537"/>
                  </a:lnTo>
                  <a:lnTo>
                    <a:pt x="282" y="537"/>
                  </a:lnTo>
                  <a:lnTo>
                    <a:pt x="278" y="537"/>
                  </a:lnTo>
                  <a:close/>
                  <a:moveTo>
                    <a:pt x="515" y="248"/>
                  </a:moveTo>
                  <a:lnTo>
                    <a:pt x="515" y="244"/>
                  </a:lnTo>
                  <a:lnTo>
                    <a:pt x="515" y="248"/>
                  </a:lnTo>
                  <a:close/>
                  <a:moveTo>
                    <a:pt x="260" y="519"/>
                  </a:moveTo>
                  <a:lnTo>
                    <a:pt x="256" y="519"/>
                  </a:lnTo>
                  <a:lnTo>
                    <a:pt x="260" y="515"/>
                  </a:lnTo>
                  <a:lnTo>
                    <a:pt x="260" y="519"/>
                  </a:lnTo>
                  <a:close/>
                  <a:moveTo>
                    <a:pt x="966" y="413"/>
                  </a:moveTo>
                  <a:lnTo>
                    <a:pt x="962" y="413"/>
                  </a:lnTo>
                  <a:lnTo>
                    <a:pt x="966" y="413"/>
                  </a:lnTo>
                  <a:close/>
                  <a:moveTo>
                    <a:pt x="248" y="515"/>
                  </a:moveTo>
                  <a:lnTo>
                    <a:pt x="245" y="515"/>
                  </a:lnTo>
                  <a:lnTo>
                    <a:pt x="248" y="515"/>
                  </a:lnTo>
                  <a:close/>
                  <a:moveTo>
                    <a:pt x="200" y="481"/>
                  </a:moveTo>
                  <a:lnTo>
                    <a:pt x="200" y="477"/>
                  </a:lnTo>
                  <a:lnTo>
                    <a:pt x="200" y="481"/>
                  </a:lnTo>
                  <a:close/>
                  <a:moveTo>
                    <a:pt x="962" y="470"/>
                  </a:moveTo>
                  <a:lnTo>
                    <a:pt x="959" y="470"/>
                  </a:lnTo>
                  <a:lnTo>
                    <a:pt x="962" y="470"/>
                  </a:lnTo>
                  <a:close/>
                  <a:moveTo>
                    <a:pt x="1338" y="560"/>
                  </a:moveTo>
                  <a:lnTo>
                    <a:pt x="1338" y="556"/>
                  </a:lnTo>
                  <a:lnTo>
                    <a:pt x="1338" y="560"/>
                  </a:lnTo>
                  <a:lnTo>
                    <a:pt x="1342" y="560"/>
                  </a:lnTo>
                  <a:lnTo>
                    <a:pt x="1338" y="560"/>
                  </a:lnTo>
                  <a:close/>
                  <a:moveTo>
                    <a:pt x="974" y="428"/>
                  </a:moveTo>
                  <a:lnTo>
                    <a:pt x="977" y="428"/>
                  </a:lnTo>
                  <a:lnTo>
                    <a:pt x="977" y="425"/>
                  </a:lnTo>
                  <a:lnTo>
                    <a:pt x="977" y="428"/>
                  </a:lnTo>
                  <a:lnTo>
                    <a:pt x="974" y="428"/>
                  </a:lnTo>
                  <a:close/>
                  <a:moveTo>
                    <a:pt x="1195" y="323"/>
                  </a:moveTo>
                  <a:lnTo>
                    <a:pt x="1199" y="323"/>
                  </a:lnTo>
                  <a:lnTo>
                    <a:pt x="1195" y="323"/>
                  </a:lnTo>
                  <a:close/>
                  <a:moveTo>
                    <a:pt x="970" y="169"/>
                  </a:moveTo>
                  <a:lnTo>
                    <a:pt x="966" y="169"/>
                  </a:lnTo>
                  <a:lnTo>
                    <a:pt x="970" y="169"/>
                  </a:lnTo>
                  <a:close/>
                  <a:moveTo>
                    <a:pt x="1173" y="267"/>
                  </a:moveTo>
                  <a:lnTo>
                    <a:pt x="1169" y="267"/>
                  </a:lnTo>
                  <a:lnTo>
                    <a:pt x="1169" y="263"/>
                  </a:lnTo>
                  <a:lnTo>
                    <a:pt x="1165" y="263"/>
                  </a:lnTo>
                  <a:lnTo>
                    <a:pt x="1169" y="263"/>
                  </a:lnTo>
                  <a:lnTo>
                    <a:pt x="1173" y="263"/>
                  </a:lnTo>
                  <a:lnTo>
                    <a:pt x="1173" y="267"/>
                  </a:lnTo>
                  <a:close/>
                  <a:moveTo>
                    <a:pt x="722" y="94"/>
                  </a:moveTo>
                  <a:lnTo>
                    <a:pt x="718" y="94"/>
                  </a:lnTo>
                  <a:lnTo>
                    <a:pt x="714" y="94"/>
                  </a:lnTo>
                  <a:lnTo>
                    <a:pt x="718" y="94"/>
                  </a:lnTo>
                  <a:lnTo>
                    <a:pt x="722" y="94"/>
                  </a:lnTo>
                  <a:close/>
                  <a:moveTo>
                    <a:pt x="519" y="240"/>
                  </a:moveTo>
                  <a:lnTo>
                    <a:pt x="519" y="237"/>
                  </a:lnTo>
                  <a:lnTo>
                    <a:pt x="519" y="240"/>
                  </a:lnTo>
                  <a:close/>
                  <a:moveTo>
                    <a:pt x="929" y="233"/>
                  </a:moveTo>
                  <a:lnTo>
                    <a:pt x="925" y="233"/>
                  </a:lnTo>
                  <a:lnTo>
                    <a:pt x="929" y="233"/>
                  </a:lnTo>
                  <a:close/>
                  <a:moveTo>
                    <a:pt x="590" y="116"/>
                  </a:moveTo>
                  <a:lnTo>
                    <a:pt x="587" y="116"/>
                  </a:lnTo>
                  <a:lnTo>
                    <a:pt x="587" y="112"/>
                  </a:lnTo>
                  <a:lnTo>
                    <a:pt x="590" y="112"/>
                  </a:lnTo>
                  <a:lnTo>
                    <a:pt x="594" y="112"/>
                  </a:lnTo>
                  <a:lnTo>
                    <a:pt x="590" y="116"/>
                  </a:lnTo>
                  <a:close/>
                  <a:moveTo>
                    <a:pt x="203" y="485"/>
                  </a:moveTo>
                  <a:lnTo>
                    <a:pt x="207" y="485"/>
                  </a:lnTo>
                  <a:lnTo>
                    <a:pt x="203" y="485"/>
                  </a:lnTo>
                  <a:close/>
                  <a:moveTo>
                    <a:pt x="1263" y="428"/>
                  </a:moveTo>
                  <a:lnTo>
                    <a:pt x="1267" y="428"/>
                  </a:lnTo>
                  <a:lnTo>
                    <a:pt x="1263" y="428"/>
                  </a:lnTo>
                  <a:close/>
                  <a:moveTo>
                    <a:pt x="962" y="413"/>
                  </a:moveTo>
                  <a:lnTo>
                    <a:pt x="966" y="413"/>
                  </a:lnTo>
                  <a:lnTo>
                    <a:pt x="962" y="413"/>
                  </a:lnTo>
                  <a:close/>
                  <a:moveTo>
                    <a:pt x="166" y="447"/>
                  </a:moveTo>
                  <a:lnTo>
                    <a:pt x="169" y="447"/>
                  </a:lnTo>
                  <a:lnTo>
                    <a:pt x="166" y="447"/>
                  </a:lnTo>
                  <a:close/>
                  <a:moveTo>
                    <a:pt x="500" y="237"/>
                  </a:moveTo>
                  <a:lnTo>
                    <a:pt x="496" y="237"/>
                  </a:lnTo>
                  <a:lnTo>
                    <a:pt x="500" y="237"/>
                  </a:lnTo>
                  <a:close/>
                  <a:moveTo>
                    <a:pt x="200" y="199"/>
                  </a:moveTo>
                  <a:lnTo>
                    <a:pt x="203" y="195"/>
                  </a:lnTo>
                  <a:lnTo>
                    <a:pt x="207" y="195"/>
                  </a:lnTo>
                  <a:lnTo>
                    <a:pt x="203" y="195"/>
                  </a:lnTo>
                  <a:lnTo>
                    <a:pt x="203" y="199"/>
                  </a:lnTo>
                  <a:lnTo>
                    <a:pt x="200" y="199"/>
                  </a:lnTo>
                  <a:close/>
                  <a:moveTo>
                    <a:pt x="222" y="511"/>
                  </a:moveTo>
                  <a:lnTo>
                    <a:pt x="218" y="511"/>
                  </a:lnTo>
                  <a:lnTo>
                    <a:pt x="222" y="511"/>
                  </a:lnTo>
                  <a:lnTo>
                    <a:pt x="226" y="511"/>
                  </a:lnTo>
                  <a:lnTo>
                    <a:pt x="222" y="511"/>
                  </a:lnTo>
                  <a:close/>
                  <a:moveTo>
                    <a:pt x="530" y="252"/>
                  </a:moveTo>
                  <a:lnTo>
                    <a:pt x="526" y="252"/>
                  </a:lnTo>
                  <a:lnTo>
                    <a:pt x="530" y="252"/>
                  </a:lnTo>
                  <a:close/>
                  <a:moveTo>
                    <a:pt x="1064" y="180"/>
                  </a:moveTo>
                  <a:lnTo>
                    <a:pt x="1068" y="180"/>
                  </a:lnTo>
                  <a:lnTo>
                    <a:pt x="1064" y="180"/>
                  </a:lnTo>
                  <a:close/>
                  <a:moveTo>
                    <a:pt x="1255" y="417"/>
                  </a:moveTo>
                  <a:lnTo>
                    <a:pt x="1259" y="417"/>
                  </a:lnTo>
                  <a:lnTo>
                    <a:pt x="1255" y="417"/>
                  </a:lnTo>
                  <a:close/>
                  <a:moveTo>
                    <a:pt x="485" y="237"/>
                  </a:moveTo>
                  <a:lnTo>
                    <a:pt x="493" y="237"/>
                  </a:lnTo>
                  <a:lnTo>
                    <a:pt x="489" y="237"/>
                  </a:lnTo>
                  <a:lnTo>
                    <a:pt x="485" y="237"/>
                  </a:lnTo>
                  <a:close/>
                  <a:moveTo>
                    <a:pt x="203" y="488"/>
                  </a:moveTo>
                  <a:lnTo>
                    <a:pt x="200" y="488"/>
                  </a:lnTo>
                  <a:lnTo>
                    <a:pt x="200" y="485"/>
                  </a:lnTo>
                  <a:lnTo>
                    <a:pt x="203" y="485"/>
                  </a:lnTo>
                  <a:lnTo>
                    <a:pt x="203" y="488"/>
                  </a:lnTo>
                  <a:close/>
                  <a:moveTo>
                    <a:pt x="267" y="526"/>
                  </a:moveTo>
                  <a:lnTo>
                    <a:pt x="271" y="526"/>
                  </a:lnTo>
                  <a:lnTo>
                    <a:pt x="267" y="526"/>
                  </a:lnTo>
                  <a:close/>
                  <a:moveTo>
                    <a:pt x="688" y="97"/>
                  </a:moveTo>
                  <a:lnTo>
                    <a:pt x="692" y="97"/>
                  </a:lnTo>
                  <a:lnTo>
                    <a:pt x="688" y="97"/>
                  </a:lnTo>
                  <a:close/>
                  <a:moveTo>
                    <a:pt x="1210" y="304"/>
                  </a:moveTo>
                  <a:lnTo>
                    <a:pt x="1207" y="304"/>
                  </a:lnTo>
                  <a:lnTo>
                    <a:pt x="1210" y="304"/>
                  </a:lnTo>
                  <a:close/>
                  <a:moveTo>
                    <a:pt x="726" y="112"/>
                  </a:moveTo>
                  <a:lnTo>
                    <a:pt x="722" y="109"/>
                  </a:lnTo>
                  <a:lnTo>
                    <a:pt x="726" y="109"/>
                  </a:lnTo>
                  <a:lnTo>
                    <a:pt x="729" y="109"/>
                  </a:lnTo>
                  <a:lnTo>
                    <a:pt x="729" y="112"/>
                  </a:lnTo>
                  <a:lnTo>
                    <a:pt x="726" y="112"/>
                  </a:lnTo>
                  <a:close/>
                  <a:moveTo>
                    <a:pt x="868" y="173"/>
                  </a:moveTo>
                  <a:lnTo>
                    <a:pt x="865" y="173"/>
                  </a:lnTo>
                  <a:lnTo>
                    <a:pt x="865" y="169"/>
                  </a:lnTo>
                  <a:lnTo>
                    <a:pt x="868" y="169"/>
                  </a:lnTo>
                  <a:lnTo>
                    <a:pt x="868" y="173"/>
                  </a:lnTo>
                  <a:close/>
                  <a:moveTo>
                    <a:pt x="962" y="473"/>
                  </a:moveTo>
                  <a:lnTo>
                    <a:pt x="962" y="470"/>
                  </a:lnTo>
                  <a:lnTo>
                    <a:pt x="966" y="473"/>
                  </a:lnTo>
                  <a:lnTo>
                    <a:pt x="962" y="473"/>
                  </a:lnTo>
                  <a:close/>
                  <a:moveTo>
                    <a:pt x="91" y="218"/>
                  </a:moveTo>
                  <a:lnTo>
                    <a:pt x="87" y="218"/>
                  </a:lnTo>
                  <a:lnTo>
                    <a:pt x="87" y="214"/>
                  </a:lnTo>
                  <a:lnTo>
                    <a:pt x="91" y="218"/>
                  </a:lnTo>
                  <a:close/>
                  <a:moveTo>
                    <a:pt x="1053" y="293"/>
                  </a:moveTo>
                  <a:lnTo>
                    <a:pt x="1049" y="293"/>
                  </a:lnTo>
                  <a:lnTo>
                    <a:pt x="1053" y="293"/>
                  </a:lnTo>
                  <a:close/>
                  <a:moveTo>
                    <a:pt x="376" y="199"/>
                  </a:moveTo>
                  <a:lnTo>
                    <a:pt x="380" y="199"/>
                  </a:lnTo>
                  <a:lnTo>
                    <a:pt x="376" y="199"/>
                  </a:lnTo>
                  <a:close/>
                  <a:moveTo>
                    <a:pt x="1079" y="308"/>
                  </a:moveTo>
                  <a:lnTo>
                    <a:pt x="1075" y="308"/>
                  </a:lnTo>
                  <a:lnTo>
                    <a:pt x="1075" y="304"/>
                  </a:lnTo>
                  <a:lnTo>
                    <a:pt x="1079" y="304"/>
                  </a:lnTo>
                  <a:lnTo>
                    <a:pt x="1079" y="308"/>
                  </a:lnTo>
                  <a:close/>
                  <a:moveTo>
                    <a:pt x="906" y="274"/>
                  </a:moveTo>
                  <a:lnTo>
                    <a:pt x="906" y="270"/>
                  </a:lnTo>
                  <a:lnTo>
                    <a:pt x="910" y="270"/>
                  </a:lnTo>
                  <a:lnTo>
                    <a:pt x="906" y="270"/>
                  </a:lnTo>
                  <a:lnTo>
                    <a:pt x="906" y="274"/>
                  </a:lnTo>
                  <a:close/>
                  <a:moveTo>
                    <a:pt x="575" y="237"/>
                  </a:moveTo>
                  <a:lnTo>
                    <a:pt x="579" y="237"/>
                  </a:lnTo>
                  <a:lnTo>
                    <a:pt x="579" y="233"/>
                  </a:lnTo>
                  <a:lnTo>
                    <a:pt x="579" y="237"/>
                  </a:lnTo>
                  <a:lnTo>
                    <a:pt x="575" y="237"/>
                  </a:lnTo>
                  <a:close/>
                  <a:moveTo>
                    <a:pt x="996" y="323"/>
                  </a:moveTo>
                  <a:lnTo>
                    <a:pt x="992" y="323"/>
                  </a:lnTo>
                  <a:lnTo>
                    <a:pt x="996" y="323"/>
                  </a:lnTo>
                  <a:close/>
                  <a:moveTo>
                    <a:pt x="688" y="210"/>
                  </a:moveTo>
                  <a:lnTo>
                    <a:pt x="688" y="206"/>
                  </a:lnTo>
                  <a:lnTo>
                    <a:pt x="692" y="206"/>
                  </a:lnTo>
                  <a:lnTo>
                    <a:pt x="692" y="210"/>
                  </a:lnTo>
                  <a:lnTo>
                    <a:pt x="688" y="210"/>
                  </a:lnTo>
                  <a:close/>
                  <a:moveTo>
                    <a:pt x="1188" y="237"/>
                  </a:moveTo>
                  <a:lnTo>
                    <a:pt x="1184" y="237"/>
                  </a:lnTo>
                  <a:lnTo>
                    <a:pt x="1188" y="237"/>
                  </a:lnTo>
                  <a:close/>
                  <a:moveTo>
                    <a:pt x="293" y="112"/>
                  </a:moveTo>
                  <a:lnTo>
                    <a:pt x="290" y="112"/>
                  </a:lnTo>
                  <a:lnTo>
                    <a:pt x="293" y="112"/>
                  </a:lnTo>
                  <a:lnTo>
                    <a:pt x="297" y="112"/>
                  </a:lnTo>
                  <a:lnTo>
                    <a:pt x="293" y="112"/>
                  </a:lnTo>
                  <a:close/>
                  <a:moveTo>
                    <a:pt x="1060" y="297"/>
                  </a:moveTo>
                  <a:lnTo>
                    <a:pt x="1060" y="293"/>
                  </a:lnTo>
                  <a:lnTo>
                    <a:pt x="1060" y="297"/>
                  </a:lnTo>
                  <a:close/>
                  <a:moveTo>
                    <a:pt x="925" y="210"/>
                  </a:moveTo>
                  <a:lnTo>
                    <a:pt x="921" y="210"/>
                  </a:lnTo>
                  <a:lnTo>
                    <a:pt x="921" y="206"/>
                  </a:lnTo>
                  <a:lnTo>
                    <a:pt x="921" y="210"/>
                  </a:lnTo>
                  <a:lnTo>
                    <a:pt x="925" y="210"/>
                  </a:lnTo>
                  <a:close/>
                  <a:moveTo>
                    <a:pt x="463" y="233"/>
                  </a:moveTo>
                  <a:lnTo>
                    <a:pt x="466" y="233"/>
                  </a:lnTo>
                  <a:lnTo>
                    <a:pt x="463" y="233"/>
                  </a:lnTo>
                  <a:close/>
                  <a:moveTo>
                    <a:pt x="620" y="79"/>
                  </a:moveTo>
                  <a:lnTo>
                    <a:pt x="617" y="79"/>
                  </a:lnTo>
                  <a:lnTo>
                    <a:pt x="620" y="79"/>
                  </a:lnTo>
                  <a:close/>
                  <a:moveTo>
                    <a:pt x="699" y="116"/>
                  </a:moveTo>
                  <a:lnTo>
                    <a:pt x="703" y="116"/>
                  </a:lnTo>
                  <a:lnTo>
                    <a:pt x="699" y="116"/>
                  </a:lnTo>
                  <a:close/>
                  <a:moveTo>
                    <a:pt x="955" y="368"/>
                  </a:moveTo>
                  <a:lnTo>
                    <a:pt x="959" y="368"/>
                  </a:lnTo>
                  <a:lnTo>
                    <a:pt x="955" y="368"/>
                  </a:lnTo>
                  <a:close/>
                  <a:moveTo>
                    <a:pt x="1210" y="304"/>
                  </a:moveTo>
                  <a:lnTo>
                    <a:pt x="1214" y="304"/>
                  </a:lnTo>
                  <a:lnTo>
                    <a:pt x="1210" y="304"/>
                  </a:lnTo>
                  <a:close/>
                  <a:moveTo>
                    <a:pt x="1199" y="297"/>
                  </a:moveTo>
                  <a:lnTo>
                    <a:pt x="1199" y="293"/>
                  </a:lnTo>
                  <a:lnTo>
                    <a:pt x="1199" y="297"/>
                  </a:lnTo>
                  <a:close/>
                  <a:moveTo>
                    <a:pt x="793" y="308"/>
                  </a:moveTo>
                  <a:lnTo>
                    <a:pt x="789" y="308"/>
                  </a:lnTo>
                  <a:lnTo>
                    <a:pt x="793" y="308"/>
                  </a:lnTo>
                  <a:close/>
                  <a:moveTo>
                    <a:pt x="1252" y="406"/>
                  </a:moveTo>
                  <a:lnTo>
                    <a:pt x="1248" y="406"/>
                  </a:lnTo>
                  <a:lnTo>
                    <a:pt x="1252" y="406"/>
                  </a:lnTo>
                  <a:close/>
                  <a:moveTo>
                    <a:pt x="519" y="248"/>
                  </a:moveTo>
                  <a:lnTo>
                    <a:pt x="515" y="248"/>
                  </a:lnTo>
                  <a:lnTo>
                    <a:pt x="519" y="244"/>
                  </a:lnTo>
                  <a:lnTo>
                    <a:pt x="519" y="248"/>
                  </a:lnTo>
                  <a:close/>
                  <a:moveTo>
                    <a:pt x="767" y="327"/>
                  </a:moveTo>
                  <a:lnTo>
                    <a:pt x="771" y="327"/>
                  </a:lnTo>
                  <a:lnTo>
                    <a:pt x="767" y="327"/>
                  </a:lnTo>
                  <a:close/>
                  <a:moveTo>
                    <a:pt x="962" y="169"/>
                  </a:moveTo>
                  <a:lnTo>
                    <a:pt x="959" y="165"/>
                  </a:lnTo>
                  <a:lnTo>
                    <a:pt x="962" y="165"/>
                  </a:lnTo>
                  <a:lnTo>
                    <a:pt x="962" y="169"/>
                  </a:lnTo>
                  <a:close/>
                  <a:moveTo>
                    <a:pt x="511" y="240"/>
                  </a:moveTo>
                  <a:lnTo>
                    <a:pt x="515" y="240"/>
                  </a:lnTo>
                  <a:lnTo>
                    <a:pt x="511" y="240"/>
                  </a:lnTo>
                  <a:close/>
                  <a:moveTo>
                    <a:pt x="493" y="237"/>
                  </a:moveTo>
                  <a:lnTo>
                    <a:pt x="496" y="233"/>
                  </a:lnTo>
                  <a:lnTo>
                    <a:pt x="496" y="237"/>
                  </a:lnTo>
                  <a:lnTo>
                    <a:pt x="493" y="237"/>
                  </a:lnTo>
                  <a:close/>
                  <a:moveTo>
                    <a:pt x="263" y="150"/>
                  </a:moveTo>
                  <a:lnTo>
                    <a:pt x="267" y="150"/>
                  </a:lnTo>
                  <a:lnTo>
                    <a:pt x="263" y="150"/>
                  </a:lnTo>
                  <a:close/>
                  <a:moveTo>
                    <a:pt x="1240" y="267"/>
                  </a:moveTo>
                  <a:lnTo>
                    <a:pt x="1237" y="267"/>
                  </a:lnTo>
                  <a:lnTo>
                    <a:pt x="1240" y="267"/>
                  </a:lnTo>
                  <a:close/>
                  <a:moveTo>
                    <a:pt x="703" y="188"/>
                  </a:moveTo>
                  <a:lnTo>
                    <a:pt x="699" y="188"/>
                  </a:lnTo>
                  <a:lnTo>
                    <a:pt x="703" y="188"/>
                  </a:lnTo>
                  <a:close/>
                  <a:moveTo>
                    <a:pt x="523" y="255"/>
                  </a:moveTo>
                  <a:lnTo>
                    <a:pt x="523" y="252"/>
                  </a:lnTo>
                  <a:lnTo>
                    <a:pt x="523" y="255"/>
                  </a:lnTo>
                  <a:close/>
                  <a:moveTo>
                    <a:pt x="805" y="225"/>
                  </a:moveTo>
                  <a:lnTo>
                    <a:pt x="805" y="222"/>
                  </a:lnTo>
                  <a:lnTo>
                    <a:pt x="805" y="225"/>
                  </a:lnTo>
                  <a:close/>
                  <a:moveTo>
                    <a:pt x="718" y="252"/>
                  </a:moveTo>
                  <a:lnTo>
                    <a:pt x="718" y="248"/>
                  </a:lnTo>
                  <a:lnTo>
                    <a:pt x="722" y="248"/>
                  </a:lnTo>
                  <a:lnTo>
                    <a:pt x="722" y="252"/>
                  </a:lnTo>
                  <a:lnTo>
                    <a:pt x="718" y="252"/>
                  </a:lnTo>
                  <a:close/>
                  <a:moveTo>
                    <a:pt x="1229" y="255"/>
                  </a:moveTo>
                  <a:lnTo>
                    <a:pt x="1229" y="252"/>
                  </a:lnTo>
                  <a:lnTo>
                    <a:pt x="1225" y="252"/>
                  </a:lnTo>
                  <a:lnTo>
                    <a:pt x="1229" y="252"/>
                  </a:lnTo>
                  <a:lnTo>
                    <a:pt x="1229" y="255"/>
                  </a:lnTo>
                  <a:close/>
                  <a:moveTo>
                    <a:pt x="898" y="105"/>
                  </a:moveTo>
                  <a:lnTo>
                    <a:pt x="895" y="105"/>
                  </a:lnTo>
                  <a:lnTo>
                    <a:pt x="898" y="105"/>
                  </a:lnTo>
                  <a:close/>
                  <a:moveTo>
                    <a:pt x="474" y="240"/>
                  </a:moveTo>
                  <a:lnTo>
                    <a:pt x="478" y="240"/>
                  </a:lnTo>
                  <a:lnTo>
                    <a:pt x="474" y="240"/>
                  </a:lnTo>
                  <a:close/>
                  <a:moveTo>
                    <a:pt x="1098" y="191"/>
                  </a:moveTo>
                  <a:lnTo>
                    <a:pt x="1098" y="188"/>
                  </a:lnTo>
                  <a:lnTo>
                    <a:pt x="1101" y="188"/>
                  </a:lnTo>
                  <a:lnTo>
                    <a:pt x="1098" y="191"/>
                  </a:lnTo>
                  <a:close/>
                  <a:moveTo>
                    <a:pt x="1041" y="173"/>
                  </a:moveTo>
                  <a:lnTo>
                    <a:pt x="1045" y="173"/>
                  </a:lnTo>
                  <a:lnTo>
                    <a:pt x="1041" y="173"/>
                  </a:lnTo>
                  <a:close/>
                  <a:moveTo>
                    <a:pt x="387" y="199"/>
                  </a:moveTo>
                  <a:lnTo>
                    <a:pt x="391" y="199"/>
                  </a:lnTo>
                  <a:lnTo>
                    <a:pt x="395" y="199"/>
                  </a:lnTo>
                  <a:lnTo>
                    <a:pt x="391" y="199"/>
                  </a:lnTo>
                  <a:lnTo>
                    <a:pt x="387" y="199"/>
                  </a:lnTo>
                  <a:close/>
                  <a:moveTo>
                    <a:pt x="665" y="139"/>
                  </a:moveTo>
                  <a:lnTo>
                    <a:pt x="669" y="139"/>
                  </a:lnTo>
                  <a:lnTo>
                    <a:pt x="665" y="139"/>
                  </a:lnTo>
                  <a:close/>
                  <a:moveTo>
                    <a:pt x="778" y="26"/>
                  </a:moveTo>
                  <a:lnTo>
                    <a:pt x="774" y="26"/>
                  </a:lnTo>
                  <a:lnTo>
                    <a:pt x="774" y="22"/>
                  </a:lnTo>
                  <a:lnTo>
                    <a:pt x="778" y="22"/>
                  </a:lnTo>
                  <a:lnTo>
                    <a:pt x="778" y="26"/>
                  </a:lnTo>
                  <a:close/>
                  <a:moveTo>
                    <a:pt x="989" y="3"/>
                  </a:moveTo>
                  <a:lnTo>
                    <a:pt x="985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89" y="3"/>
                  </a:lnTo>
                  <a:close/>
                  <a:moveTo>
                    <a:pt x="429" y="94"/>
                  </a:moveTo>
                  <a:lnTo>
                    <a:pt x="433" y="94"/>
                  </a:lnTo>
                  <a:lnTo>
                    <a:pt x="429" y="94"/>
                  </a:lnTo>
                  <a:close/>
                  <a:moveTo>
                    <a:pt x="1173" y="26"/>
                  </a:moveTo>
                  <a:lnTo>
                    <a:pt x="1169" y="26"/>
                  </a:lnTo>
                  <a:lnTo>
                    <a:pt x="1165" y="26"/>
                  </a:lnTo>
                  <a:lnTo>
                    <a:pt x="1169" y="22"/>
                  </a:lnTo>
                  <a:lnTo>
                    <a:pt x="1173" y="22"/>
                  </a:lnTo>
                  <a:lnTo>
                    <a:pt x="1177" y="22"/>
                  </a:lnTo>
                  <a:lnTo>
                    <a:pt x="1177" y="26"/>
                  </a:lnTo>
                  <a:lnTo>
                    <a:pt x="1173" y="2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 2541"/>
            <p:cNvSpPr>
              <a:spLocks/>
            </p:cNvSpPr>
            <p:nvPr/>
          </p:nvSpPr>
          <p:spPr bwMode="auto">
            <a:xfrm>
              <a:off x="4667250" y="1638300"/>
              <a:ext cx="865188" cy="531813"/>
            </a:xfrm>
            <a:custGeom>
              <a:avLst/>
              <a:gdLst>
                <a:gd name="T0" fmla="*/ 47625 w 545"/>
                <a:gd name="T1" fmla="*/ 19050 h 335"/>
                <a:gd name="T2" fmla="*/ 77788 w 545"/>
                <a:gd name="T3" fmla="*/ 42863 h 335"/>
                <a:gd name="T4" fmla="*/ 60325 w 545"/>
                <a:gd name="T5" fmla="*/ 53975 h 335"/>
                <a:gd name="T6" fmla="*/ 95250 w 545"/>
                <a:gd name="T7" fmla="*/ 66675 h 335"/>
                <a:gd name="T8" fmla="*/ 125413 w 545"/>
                <a:gd name="T9" fmla="*/ 73025 h 335"/>
                <a:gd name="T10" fmla="*/ 168275 w 545"/>
                <a:gd name="T11" fmla="*/ 107950 h 335"/>
                <a:gd name="T12" fmla="*/ 215900 w 545"/>
                <a:gd name="T13" fmla="*/ 96838 h 335"/>
                <a:gd name="T14" fmla="*/ 244475 w 545"/>
                <a:gd name="T15" fmla="*/ 73025 h 335"/>
                <a:gd name="T16" fmla="*/ 257175 w 545"/>
                <a:gd name="T17" fmla="*/ 53975 h 335"/>
                <a:gd name="T18" fmla="*/ 304800 w 545"/>
                <a:gd name="T19" fmla="*/ 60325 h 335"/>
                <a:gd name="T20" fmla="*/ 328613 w 545"/>
                <a:gd name="T21" fmla="*/ 84138 h 335"/>
                <a:gd name="T22" fmla="*/ 317500 w 545"/>
                <a:gd name="T23" fmla="*/ 101600 h 335"/>
                <a:gd name="T24" fmla="*/ 287338 w 545"/>
                <a:gd name="T25" fmla="*/ 138113 h 335"/>
                <a:gd name="T26" fmla="*/ 250825 w 545"/>
                <a:gd name="T27" fmla="*/ 125413 h 335"/>
                <a:gd name="T28" fmla="*/ 263525 w 545"/>
                <a:gd name="T29" fmla="*/ 138113 h 335"/>
                <a:gd name="T30" fmla="*/ 203200 w 545"/>
                <a:gd name="T31" fmla="*/ 138113 h 335"/>
                <a:gd name="T32" fmla="*/ 168275 w 545"/>
                <a:gd name="T33" fmla="*/ 161925 h 335"/>
                <a:gd name="T34" fmla="*/ 107950 w 545"/>
                <a:gd name="T35" fmla="*/ 149225 h 335"/>
                <a:gd name="T36" fmla="*/ 149225 w 545"/>
                <a:gd name="T37" fmla="*/ 168275 h 335"/>
                <a:gd name="T38" fmla="*/ 168275 w 545"/>
                <a:gd name="T39" fmla="*/ 196850 h 335"/>
                <a:gd name="T40" fmla="*/ 120650 w 545"/>
                <a:gd name="T41" fmla="*/ 196850 h 335"/>
                <a:gd name="T42" fmla="*/ 66675 w 545"/>
                <a:gd name="T43" fmla="*/ 203200 h 335"/>
                <a:gd name="T44" fmla="*/ 66675 w 545"/>
                <a:gd name="T45" fmla="*/ 203200 h 335"/>
                <a:gd name="T46" fmla="*/ 95250 w 545"/>
                <a:gd name="T47" fmla="*/ 222250 h 335"/>
                <a:gd name="T48" fmla="*/ 60325 w 545"/>
                <a:gd name="T49" fmla="*/ 246063 h 335"/>
                <a:gd name="T50" fmla="*/ 19050 w 545"/>
                <a:gd name="T51" fmla="*/ 263525 h 335"/>
                <a:gd name="T52" fmla="*/ 12700 w 545"/>
                <a:gd name="T53" fmla="*/ 334963 h 335"/>
                <a:gd name="T54" fmla="*/ 53975 w 545"/>
                <a:gd name="T55" fmla="*/ 376238 h 335"/>
                <a:gd name="T56" fmla="*/ 120650 w 545"/>
                <a:gd name="T57" fmla="*/ 369888 h 335"/>
                <a:gd name="T58" fmla="*/ 209550 w 545"/>
                <a:gd name="T59" fmla="*/ 400050 h 335"/>
                <a:gd name="T60" fmla="*/ 268288 w 545"/>
                <a:gd name="T61" fmla="*/ 412750 h 335"/>
                <a:gd name="T62" fmla="*/ 311150 w 545"/>
                <a:gd name="T63" fmla="*/ 460375 h 335"/>
                <a:gd name="T64" fmla="*/ 346075 w 545"/>
                <a:gd name="T65" fmla="*/ 495300 h 335"/>
                <a:gd name="T66" fmla="*/ 382588 w 545"/>
                <a:gd name="T67" fmla="*/ 525463 h 335"/>
                <a:gd name="T68" fmla="*/ 400050 w 545"/>
                <a:gd name="T69" fmla="*/ 501650 h 335"/>
                <a:gd name="T70" fmla="*/ 388938 w 545"/>
                <a:gd name="T71" fmla="*/ 454025 h 335"/>
                <a:gd name="T72" fmla="*/ 412750 w 545"/>
                <a:gd name="T73" fmla="*/ 419100 h 335"/>
                <a:gd name="T74" fmla="*/ 447675 w 545"/>
                <a:gd name="T75" fmla="*/ 358775 h 335"/>
                <a:gd name="T76" fmla="*/ 417513 w 545"/>
                <a:gd name="T77" fmla="*/ 317500 h 335"/>
                <a:gd name="T78" fmla="*/ 430213 w 545"/>
                <a:gd name="T79" fmla="*/ 298450 h 335"/>
                <a:gd name="T80" fmla="*/ 412750 w 545"/>
                <a:gd name="T81" fmla="*/ 280988 h 335"/>
                <a:gd name="T82" fmla="*/ 441325 w 545"/>
                <a:gd name="T83" fmla="*/ 233363 h 335"/>
                <a:gd name="T84" fmla="*/ 508000 w 545"/>
                <a:gd name="T85" fmla="*/ 239713 h 335"/>
                <a:gd name="T86" fmla="*/ 566738 w 545"/>
                <a:gd name="T87" fmla="*/ 257175 h 335"/>
                <a:gd name="T88" fmla="*/ 627063 w 545"/>
                <a:gd name="T89" fmla="*/ 274638 h 335"/>
                <a:gd name="T90" fmla="*/ 609600 w 545"/>
                <a:gd name="T91" fmla="*/ 298450 h 335"/>
                <a:gd name="T92" fmla="*/ 620713 w 545"/>
                <a:gd name="T93" fmla="*/ 322263 h 335"/>
                <a:gd name="T94" fmla="*/ 638175 w 545"/>
                <a:gd name="T95" fmla="*/ 352425 h 335"/>
                <a:gd name="T96" fmla="*/ 674688 w 545"/>
                <a:gd name="T97" fmla="*/ 341313 h 335"/>
                <a:gd name="T98" fmla="*/ 715963 w 545"/>
                <a:gd name="T99" fmla="*/ 341313 h 335"/>
                <a:gd name="T100" fmla="*/ 735013 w 545"/>
                <a:gd name="T101" fmla="*/ 317500 h 335"/>
                <a:gd name="T102" fmla="*/ 752475 w 545"/>
                <a:gd name="T103" fmla="*/ 287338 h 335"/>
                <a:gd name="T104" fmla="*/ 776288 w 545"/>
                <a:gd name="T105" fmla="*/ 311150 h 335"/>
                <a:gd name="T106" fmla="*/ 793750 w 545"/>
                <a:gd name="T107" fmla="*/ 328613 h 335"/>
                <a:gd name="T108" fmla="*/ 787400 w 545"/>
                <a:gd name="T109" fmla="*/ 346075 h 335"/>
                <a:gd name="T110" fmla="*/ 823913 w 545"/>
                <a:gd name="T111" fmla="*/ 358775 h 335"/>
                <a:gd name="T112" fmla="*/ 823913 w 545"/>
                <a:gd name="T113" fmla="*/ 376238 h 335"/>
                <a:gd name="T114" fmla="*/ 823913 w 545"/>
                <a:gd name="T115" fmla="*/ 382588 h 335"/>
                <a:gd name="T116" fmla="*/ 835025 w 545"/>
                <a:gd name="T117" fmla="*/ 400050 h 335"/>
                <a:gd name="T118" fmla="*/ 865188 w 545"/>
                <a:gd name="T119" fmla="*/ 412750 h 3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5" h="335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5" y="27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34"/>
                  </a:lnTo>
                  <a:lnTo>
                    <a:pt x="42" y="38"/>
                  </a:lnTo>
                  <a:lnTo>
                    <a:pt x="45" y="38"/>
                  </a:lnTo>
                  <a:lnTo>
                    <a:pt x="53" y="34"/>
                  </a:lnTo>
                  <a:lnTo>
                    <a:pt x="57" y="34"/>
                  </a:lnTo>
                  <a:lnTo>
                    <a:pt x="57" y="38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8" y="38"/>
                  </a:lnTo>
                  <a:lnTo>
                    <a:pt x="7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64" y="46"/>
                  </a:lnTo>
                  <a:lnTo>
                    <a:pt x="68" y="49"/>
                  </a:lnTo>
                  <a:lnTo>
                    <a:pt x="68" y="53"/>
                  </a:lnTo>
                  <a:lnTo>
                    <a:pt x="64" y="53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76" y="57"/>
                  </a:lnTo>
                  <a:lnTo>
                    <a:pt x="76" y="53"/>
                  </a:lnTo>
                  <a:lnTo>
                    <a:pt x="79" y="49"/>
                  </a:lnTo>
                  <a:lnTo>
                    <a:pt x="79" y="46"/>
                  </a:lnTo>
                  <a:lnTo>
                    <a:pt x="83" y="46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1" y="42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102" y="46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53"/>
                  </a:lnTo>
                  <a:lnTo>
                    <a:pt x="109" y="57"/>
                  </a:lnTo>
                  <a:lnTo>
                    <a:pt x="109" y="61"/>
                  </a:lnTo>
                  <a:lnTo>
                    <a:pt x="106" y="57"/>
                  </a:lnTo>
                  <a:lnTo>
                    <a:pt x="102" y="57"/>
                  </a:lnTo>
                  <a:lnTo>
                    <a:pt x="102" y="61"/>
                  </a:lnTo>
                  <a:lnTo>
                    <a:pt x="102" y="64"/>
                  </a:lnTo>
                  <a:lnTo>
                    <a:pt x="106" y="68"/>
                  </a:lnTo>
                  <a:lnTo>
                    <a:pt x="109" y="68"/>
                  </a:lnTo>
                  <a:lnTo>
                    <a:pt x="113" y="72"/>
                  </a:lnTo>
                  <a:lnTo>
                    <a:pt x="117" y="72"/>
                  </a:lnTo>
                  <a:lnTo>
                    <a:pt x="117" y="76"/>
                  </a:lnTo>
                  <a:lnTo>
                    <a:pt x="113" y="76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24" y="72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72"/>
                  </a:lnTo>
                  <a:lnTo>
                    <a:pt x="132" y="72"/>
                  </a:lnTo>
                  <a:lnTo>
                    <a:pt x="132" y="68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64"/>
                  </a:lnTo>
                  <a:lnTo>
                    <a:pt x="136" y="61"/>
                  </a:lnTo>
                  <a:lnTo>
                    <a:pt x="139" y="61"/>
                  </a:lnTo>
                  <a:lnTo>
                    <a:pt x="139" y="57"/>
                  </a:lnTo>
                  <a:lnTo>
                    <a:pt x="143" y="57"/>
                  </a:lnTo>
                  <a:lnTo>
                    <a:pt x="143" y="53"/>
                  </a:lnTo>
                  <a:lnTo>
                    <a:pt x="143" y="49"/>
                  </a:lnTo>
                  <a:lnTo>
                    <a:pt x="147" y="49"/>
                  </a:lnTo>
                  <a:lnTo>
                    <a:pt x="151" y="49"/>
                  </a:lnTo>
                  <a:lnTo>
                    <a:pt x="154" y="49"/>
                  </a:lnTo>
                  <a:lnTo>
                    <a:pt x="158" y="49"/>
                  </a:lnTo>
                  <a:lnTo>
                    <a:pt x="154" y="49"/>
                  </a:lnTo>
                  <a:lnTo>
                    <a:pt x="151" y="49"/>
                  </a:lnTo>
                  <a:lnTo>
                    <a:pt x="154" y="49"/>
                  </a:lnTo>
                  <a:lnTo>
                    <a:pt x="154" y="46"/>
                  </a:lnTo>
                  <a:lnTo>
                    <a:pt x="151" y="46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62" y="46"/>
                  </a:lnTo>
                  <a:lnTo>
                    <a:pt x="158" y="46"/>
                  </a:lnTo>
                  <a:lnTo>
                    <a:pt x="154" y="46"/>
                  </a:lnTo>
                  <a:lnTo>
                    <a:pt x="151" y="46"/>
                  </a:lnTo>
                  <a:lnTo>
                    <a:pt x="154" y="42"/>
                  </a:lnTo>
                  <a:lnTo>
                    <a:pt x="151" y="42"/>
                  </a:lnTo>
                  <a:lnTo>
                    <a:pt x="151" y="46"/>
                  </a:lnTo>
                  <a:lnTo>
                    <a:pt x="151" y="42"/>
                  </a:lnTo>
                  <a:lnTo>
                    <a:pt x="147" y="42"/>
                  </a:lnTo>
                  <a:lnTo>
                    <a:pt x="147" y="38"/>
                  </a:lnTo>
                  <a:lnTo>
                    <a:pt x="147" y="34"/>
                  </a:lnTo>
                  <a:lnTo>
                    <a:pt x="143" y="34"/>
                  </a:lnTo>
                  <a:lnTo>
                    <a:pt x="147" y="34"/>
                  </a:lnTo>
                  <a:lnTo>
                    <a:pt x="151" y="34"/>
                  </a:lnTo>
                  <a:lnTo>
                    <a:pt x="154" y="34"/>
                  </a:lnTo>
                  <a:lnTo>
                    <a:pt x="162" y="34"/>
                  </a:lnTo>
                  <a:lnTo>
                    <a:pt x="166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77" y="34"/>
                  </a:lnTo>
                  <a:lnTo>
                    <a:pt x="181" y="34"/>
                  </a:lnTo>
                  <a:lnTo>
                    <a:pt x="185" y="34"/>
                  </a:lnTo>
                  <a:lnTo>
                    <a:pt x="188" y="34"/>
                  </a:lnTo>
                  <a:lnTo>
                    <a:pt x="192" y="34"/>
                  </a:lnTo>
                  <a:lnTo>
                    <a:pt x="196" y="34"/>
                  </a:lnTo>
                  <a:lnTo>
                    <a:pt x="196" y="38"/>
                  </a:lnTo>
                  <a:lnTo>
                    <a:pt x="192" y="38"/>
                  </a:lnTo>
                  <a:lnTo>
                    <a:pt x="188" y="38"/>
                  </a:lnTo>
                  <a:lnTo>
                    <a:pt x="185" y="38"/>
                  </a:lnTo>
                  <a:lnTo>
                    <a:pt x="181" y="38"/>
                  </a:lnTo>
                  <a:lnTo>
                    <a:pt x="185" y="38"/>
                  </a:lnTo>
                  <a:lnTo>
                    <a:pt x="188" y="38"/>
                  </a:lnTo>
                  <a:lnTo>
                    <a:pt x="192" y="38"/>
                  </a:lnTo>
                  <a:lnTo>
                    <a:pt x="196" y="38"/>
                  </a:lnTo>
                  <a:lnTo>
                    <a:pt x="196" y="42"/>
                  </a:lnTo>
                  <a:lnTo>
                    <a:pt x="200" y="42"/>
                  </a:lnTo>
                  <a:lnTo>
                    <a:pt x="203" y="42"/>
                  </a:lnTo>
                  <a:lnTo>
                    <a:pt x="207" y="42"/>
                  </a:lnTo>
                  <a:lnTo>
                    <a:pt x="211" y="42"/>
                  </a:lnTo>
                  <a:lnTo>
                    <a:pt x="211" y="46"/>
                  </a:lnTo>
                  <a:lnTo>
                    <a:pt x="207" y="46"/>
                  </a:lnTo>
                  <a:lnTo>
                    <a:pt x="203" y="46"/>
                  </a:lnTo>
                  <a:lnTo>
                    <a:pt x="203" y="49"/>
                  </a:lnTo>
                  <a:lnTo>
                    <a:pt x="200" y="49"/>
                  </a:lnTo>
                  <a:lnTo>
                    <a:pt x="203" y="49"/>
                  </a:lnTo>
                  <a:lnTo>
                    <a:pt x="207" y="49"/>
                  </a:lnTo>
                  <a:lnTo>
                    <a:pt x="211" y="49"/>
                  </a:lnTo>
                  <a:lnTo>
                    <a:pt x="215" y="49"/>
                  </a:lnTo>
                  <a:lnTo>
                    <a:pt x="211" y="53"/>
                  </a:lnTo>
                  <a:lnTo>
                    <a:pt x="207" y="53"/>
                  </a:lnTo>
                  <a:lnTo>
                    <a:pt x="203" y="53"/>
                  </a:lnTo>
                  <a:lnTo>
                    <a:pt x="203" y="57"/>
                  </a:lnTo>
                  <a:lnTo>
                    <a:pt x="200" y="57"/>
                  </a:lnTo>
                  <a:lnTo>
                    <a:pt x="200" y="53"/>
                  </a:lnTo>
                  <a:lnTo>
                    <a:pt x="196" y="53"/>
                  </a:lnTo>
                  <a:lnTo>
                    <a:pt x="200" y="53"/>
                  </a:lnTo>
                  <a:lnTo>
                    <a:pt x="196" y="53"/>
                  </a:lnTo>
                  <a:lnTo>
                    <a:pt x="192" y="53"/>
                  </a:lnTo>
                  <a:lnTo>
                    <a:pt x="192" y="57"/>
                  </a:lnTo>
                  <a:lnTo>
                    <a:pt x="196" y="57"/>
                  </a:lnTo>
                  <a:lnTo>
                    <a:pt x="192" y="57"/>
                  </a:lnTo>
                  <a:lnTo>
                    <a:pt x="196" y="57"/>
                  </a:lnTo>
                  <a:lnTo>
                    <a:pt x="196" y="61"/>
                  </a:lnTo>
                  <a:lnTo>
                    <a:pt x="200" y="61"/>
                  </a:lnTo>
                  <a:lnTo>
                    <a:pt x="200" y="57"/>
                  </a:lnTo>
                  <a:lnTo>
                    <a:pt x="200" y="61"/>
                  </a:lnTo>
                  <a:lnTo>
                    <a:pt x="200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07" y="68"/>
                  </a:lnTo>
                  <a:lnTo>
                    <a:pt x="211" y="68"/>
                  </a:lnTo>
                  <a:lnTo>
                    <a:pt x="215" y="72"/>
                  </a:lnTo>
                  <a:lnTo>
                    <a:pt x="211" y="72"/>
                  </a:lnTo>
                  <a:lnTo>
                    <a:pt x="211" y="76"/>
                  </a:lnTo>
                  <a:lnTo>
                    <a:pt x="207" y="79"/>
                  </a:lnTo>
                  <a:lnTo>
                    <a:pt x="203" y="79"/>
                  </a:lnTo>
                  <a:lnTo>
                    <a:pt x="200" y="79"/>
                  </a:lnTo>
                  <a:lnTo>
                    <a:pt x="200" y="83"/>
                  </a:lnTo>
                  <a:lnTo>
                    <a:pt x="196" y="83"/>
                  </a:lnTo>
                  <a:lnTo>
                    <a:pt x="192" y="83"/>
                  </a:lnTo>
                  <a:lnTo>
                    <a:pt x="188" y="83"/>
                  </a:lnTo>
                  <a:lnTo>
                    <a:pt x="185" y="83"/>
                  </a:lnTo>
                  <a:lnTo>
                    <a:pt x="185" y="87"/>
                  </a:lnTo>
                  <a:lnTo>
                    <a:pt x="181" y="87"/>
                  </a:lnTo>
                  <a:lnTo>
                    <a:pt x="177" y="87"/>
                  </a:lnTo>
                  <a:lnTo>
                    <a:pt x="173" y="87"/>
                  </a:lnTo>
                  <a:lnTo>
                    <a:pt x="177" y="87"/>
                  </a:lnTo>
                  <a:lnTo>
                    <a:pt x="173" y="87"/>
                  </a:lnTo>
                  <a:lnTo>
                    <a:pt x="173" y="83"/>
                  </a:lnTo>
                  <a:lnTo>
                    <a:pt x="169" y="83"/>
                  </a:lnTo>
                  <a:lnTo>
                    <a:pt x="169" y="79"/>
                  </a:lnTo>
                  <a:lnTo>
                    <a:pt x="173" y="79"/>
                  </a:lnTo>
                  <a:lnTo>
                    <a:pt x="169" y="79"/>
                  </a:lnTo>
                  <a:lnTo>
                    <a:pt x="169" y="83"/>
                  </a:lnTo>
                  <a:lnTo>
                    <a:pt x="166" y="83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58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8" y="79"/>
                  </a:lnTo>
                  <a:lnTo>
                    <a:pt x="154" y="79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62" y="83"/>
                  </a:lnTo>
                  <a:lnTo>
                    <a:pt x="166" y="83"/>
                  </a:lnTo>
                  <a:lnTo>
                    <a:pt x="169" y="87"/>
                  </a:lnTo>
                  <a:lnTo>
                    <a:pt x="173" y="87"/>
                  </a:lnTo>
                  <a:lnTo>
                    <a:pt x="173" y="91"/>
                  </a:lnTo>
                  <a:lnTo>
                    <a:pt x="169" y="91"/>
                  </a:lnTo>
                  <a:lnTo>
                    <a:pt x="166" y="91"/>
                  </a:lnTo>
                  <a:lnTo>
                    <a:pt x="166" y="87"/>
                  </a:lnTo>
                  <a:lnTo>
                    <a:pt x="162" y="87"/>
                  </a:lnTo>
                  <a:lnTo>
                    <a:pt x="158" y="87"/>
                  </a:lnTo>
                  <a:lnTo>
                    <a:pt x="162" y="91"/>
                  </a:lnTo>
                  <a:lnTo>
                    <a:pt x="158" y="91"/>
                  </a:lnTo>
                  <a:lnTo>
                    <a:pt x="154" y="91"/>
                  </a:lnTo>
                  <a:lnTo>
                    <a:pt x="151" y="87"/>
                  </a:lnTo>
                  <a:lnTo>
                    <a:pt x="151" y="91"/>
                  </a:lnTo>
                  <a:lnTo>
                    <a:pt x="151" y="87"/>
                  </a:lnTo>
                  <a:lnTo>
                    <a:pt x="147" y="87"/>
                  </a:lnTo>
                  <a:lnTo>
                    <a:pt x="147" y="83"/>
                  </a:lnTo>
                  <a:lnTo>
                    <a:pt x="143" y="83"/>
                  </a:lnTo>
                  <a:lnTo>
                    <a:pt x="139" y="87"/>
                  </a:lnTo>
                  <a:lnTo>
                    <a:pt x="136" y="87"/>
                  </a:lnTo>
                  <a:lnTo>
                    <a:pt x="132" y="87"/>
                  </a:lnTo>
                  <a:lnTo>
                    <a:pt x="128" y="87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32" y="87"/>
                  </a:lnTo>
                  <a:lnTo>
                    <a:pt x="132" y="91"/>
                  </a:lnTo>
                  <a:lnTo>
                    <a:pt x="136" y="91"/>
                  </a:lnTo>
                  <a:lnTo>
                    <a:pt x="139" y="91"/>
                  </a:lnTo>
                  <a:lnTo>
                    <a:pt x="139" y="94"/>
                  </a:lnTo>
                  <a:lnTo>
                    <a:pt x="136" y="94"/>
                  </a:lnTo>
                  <a:lnTo>
                    <a:pt x="132" y="94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102"/>
                  </a:lnTo>
                  <a:lnTo>
                    <a:pt x="121" y="102"/>
                  </a:lnTo>
                  <a:lnTo>
                    <a:pt x="117" y="106"/>
                  </a:lnTo>
                  <a:lnTo>
                    <a:pt x="109" y="106"/>
                  </a:lnTo>
                  <a:lnTo>
                    <a:pt x="106" y="106"/>
                  </a:lnTo>
                  <a:lnTo>
                    <a:pt x="106" y="102"/>
                  </a:lnTo>
                  <a:lnTo>
                    <a:pt x="102" y="102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1" y="98"/>
                  </a:lnTo>
                  <a:lnTo>
                    <a:pt x="87" y="98"/>
                  </a:lnTo>
                  <a:lnTo>
                    <a:pt x="87" y="94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57" y="94"/>
                  </a:lnTo>
                  <a:lnTo>
                    <a:pt x="53" y="94"/>
                  </a:lnTo>
                  <a:lnTo>
                    <a:pt x="57" y="94"/>
                  </a:lnTo>
                  <a:lnTo>
                    <a:pt x="57" y="98"/>
                  </a:lnTo>
                  <a:lnTo>
                    <a:pt x="60" y="98"/>
                  </a:lnTo>
                  <a:lnTo>
                    <a:pt x="57" y="94"/>
                  </a:lnTo>
                  <a:lnTo>
                    <a:pt x="60" y="94"/>
                  </a:lnTo>
                  <a:lnTo>
                    <a:pt x="64" y="94"/>
                  </a:lnTo>
                  <a:lnTo>
                    <a:pt x="68" y="94"/>
                  </a:lnTo>
                  <a:lnTo>
                    <a:pt x="76" y="98"/>
                  </a:lnTo>
                  <a:lnTo>
                    <a:pt x="79" y="98"/>
                  </a:lnTo>
                  <a:lnTo>
                    <a:pt x="83" y="102"/>
                  </a:lnTo>
                  <a:lnTo>
                    <a:pt x="87" y="102"/>
                  </a:lnTo>
                  <a:lnTo>
                    <a:pt x="91" y="106"/>
                  </a:lnTo>
                  <a:lnTo>
                    <a:pt x="94" y="106"/>
                  </a:lnTo>
                  <a:lnTo>
                    <a:pt x="98" y="106"/>
                  </a:lnTo>
                  <a:lnTo>
                    <a:pt x="102" y="106"/>
                  </a:lnTo>
                  <a:lnTo>
                    <a:pt x="106" y="106"/>
                  </a:lnTo>
                  <a:lnTo>
                    <a:pt x="109" y="106"/>
                  </a:lnTo>
                  <a:lnTo>
                    <a:pt x="113" y="106"/>
                  </a:lnTo>
                  <a:lnTo>
                    <a:pt x="117" y="106"/>
                  </a:lnTo>
                  <a:lnTo>
                    <a:pt x="121" y="106"/>
                  </a:lnTo>
                  <a:lnTo>
                    <a:pt x="124" y="106"/>
                  </a:lnTo>
                  <a:lnTo>
                    <a:pt x="124" y="109"/>
                  </a:lnTo>
                  <a:lnTo>
                    <a:pt x="121" y="109"/>
                  </a:lnTo>
                  <a:lnTo>
                    <a:pt x="117" y="113"/>
                  </a:lnTo>
                  <a:lnTo>
                    <a:pt x="113" y="113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109" y="121"/>
                  </a:lnTo>
                  <a:lnTo>
                    <a:pt x="106" y="121"/>
                  </a:lnTo>
                  <a:lnTo>
                    <a:pt x="106" y="124"/>
                  </a:lnTo>
                  <a:lnTo>
                    <a:pt x="102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91" y="124"/>
                  </a:lnTo>
                  <a:lnTo>
                    <a:pt x="87" y="124"/>
                  </a:lnTo>
                  <a:lnTo>
                    <a:pt x="87" y="121"/>
                  </a:lnTo>
                  <a:lnTo>
                    <a:pt x="87" y="124"/>
                  </a:lnTo>
                  <a:lnTo>
                    <a:pt x="91" y="124"/>
                  </a:lnTo>
                  <a:lnTo>
                    <a:pt x="87" y="124"/>
                  </a:lnTo>
                  <a:lnTo>
                    <a:pt x="83" y="124"/>
                  </a:lnTo>
                  <a:lnTo>
                    <a:pt x="79" y="124"/>
                  </a:lnTo>
                  <a:lnTo>
                    <a:pt x="79" y="121"/>
                  </a:lnTo>
                  <a:lnTo>
                    <a:pt x="76" y="121"/>
                  </a:lnTo>
                  <a:lnTo>
                    <a:pt x="72" y="124"/>
                  </a:lnTo>
                  <a:lnTo>
                    <a:pt x="76" y="124"/>
                  </a:lnTo>
                  <a:lnTo>
                    <a:pt x="79" y="124"/>
                  </a:lnTo>
                  <a:lnTo>
                    <a:pt x="76" y="124"/>
                  </a:lnTo>
                  <a:lnTo>
                    <a:pt x="72" y="124"/>
                  </a:lnTo>
                  <a:lnTo>
                    <a:pt x="76" y="128"/>
                  </a:lnTo>
                  <a:lnTo>
                    <a:pt x="72" y="132"/>
                  </a:lnTo>
                  <a:lnTo>
                    <a:pt x="68" y="132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4" y="132"/>
                  </a:lnTo>
                  <a:lnTo>
                    <a:pt x="64" y="128"/>
                  </a:lnTo>
                  <a:lnTo>
                    <a:pt x="68" y="132"/>
                  </a:lnTo>
                  <a:lnTo>
                    <a:pt x="64" y="132"/>
                  </a:lnTo>
                  <a:lnTo>
                    <a:pt x="60" y="132"/>
                  </a:lnTo>
                  <a:lnTo>
                    <a:pt x="57" y="132"/>
                  </a:lnTo>
                  <a:lnTo>
                    <a:pt x="53" y="132"/>
                  </a:lnTo>
                  <a:lnTo>
                    <a:pt x="53" y="128"/>
                  </a:lnTo>
                  <a:lnTo>
                    <a:pt x="49" y="128"/>
                  </a:lnTo>
                  <a:lnTo>
                    <a:pt x="45" y="128"/>
                  </a:lnTo>
                  <a:lnTo>
                    <a:pt x="42" y="128"/>
                  </a:lnTo>
                  <a:lnTo>
                    <a:pt x="38" y="128"/>
                  </a:lnTo>
                  <a:lnTo>
                    <a:pt x="34" y="128"/>
                  </a:lnTo>
                  <a:lnTo>
                    <a:pt x="30" y="124"/>
                  </a:lnTo>
                  <a:lnTo>
                    <a:pt x="23" y="124"/>
                  </a:lnTo>
                  <a:lnTo>
                    <a:pt x="19" y="124"/>
                  </a:lnTo>
                  <a:lnTo>
                    <a:pt x="15" y="121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9" y="128"/>
                  </a:lnTo>
                  <a:lnTo>
                    <a:pt x="23" y="128"/>
                  </a:lnTo>
                  <a:lnTo>
                    <a:pt x="19" y="124"/>
                  </a:lnTo>
                  <a:lnTo>
                    <a:pt x="23" y="124"/>
                  </a:lnTo>
                  <a:lnTo>
                    <a:pt x="27" y="128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8" y="128"/>
                  </a:lnTo>
                  <a:lnTo>
                    <a:pt x="42" y="128"/>
                  </a:lnTo>
                  <a:lnTo>
                    <a:pt x="42" y="132"/>
                  </a:lnTo>
                  <a:lnTo>
                    <a:pt x="38" y="132"/>
                  </a:lnTo>
                  <a:lnTo>
                    <a:pt x="34" y="132"/>
                  </a:lnTo>
                  <a:lnTo>
                    <a:pt x="38" y="132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49" y="128"/>
                  </a:lnTo>
                  <a:lnTo>
                    <a:pt x="49" y="132"/>
                  </a:lnTo>
                  <a:lnTo>
                    <a:pt x="53" y="132"/>
                  </a:lnTo>
                  <a:lnTo>
                    <a:pt x="57" y="132"/>
                  </a:lnTo>
                  <a:lnTo>
                    <a:pt x="60" y="132"/>
                  </a:lnTo>
                  <a:lnTo>
                    <a:pt x="60" y="136"/>
                  </a:lnTo>
                  <a:lnTo>
                    <a:pt x="64" y="136"/>
                  </a:lnTo>
                  <a:lnTo>
                    <a:pt x="64" y="140"/>
                  </a:lnTo>
                  <a:lnTo>
                    <a:pt x="64" y="143"/>
                  </a:lnTo>
                  <a:lnTo>
                    <a:pt x="60" y="143"/>
                  </a:lnTo>
                  <a:lnTo>
                    <a:pt x="60" y="140"/>
                  </a:lnTo>
                  <a:lnTo>
                    <a:pt x="60" y="143"/>
                  </a:lnTo>
                  <a:lnTo>
                    <a:pt x="57" y="143"/>
                  </a:lnTo>
                  <a:lnTo>
                    <a:pt x="53" y="143"/>
                  </a:lnTo>
                  <a:lnTo>
                    <a:pt x="49" y="143"/>
                  </a:lnTo>
                  <a:lnTo>
                    <a:pt x="45" y="143"/>
                  </a:lnTo>
                  <a:lnTo>
                    <a:pt x="42" y="143"/>
                  </a:lnTo>
                  <a:lnTo>
                    <a:pt x="38" y="143"/>
                  </a:lnTo>
                  <a:lnTo>
                    <a:pt x="42" y="147"/>
                  </a:lnTo>
                  <a:lnTo>
                    <a:pt x="45" y="147"/>
                  </a:lnTo>
                  <a:lnTo>
                    <a:pt x="42" y="147"/>
                  </a:lnTo>
                  <a:lnTo>
                    <a:pt x="38" y="147"/>
                  </a:lnTo>
                  <a:lnTo>
                    <a:pt x="34" y="147"/>
                  </a:lnTo>
                  <a:lnTo>
                    <a:pt x="34" y="151"/>
                  </a:lnTo>
                  <a:lnTo>
                    <a:pt x="30" y="151"/>
                  </a:lnTo>
                  <a:lnTo>
                    <a:pt x="34" y="151"/>
                  </a:lnTo>
                  <a:lnTo>
                    <a:pt x="34" y="155"/>
                  </a:lnTo>
                  <a:lnTo>
                    <a:pt x="38" y="155"/>
                  </a:lnTo>
                  <a:lnTo>
                    <a:pt x="34" y="155"/>
                  </a:lnTo>
                  <a:lnTo>
                    <a:pt x="34" y="151"/>
                  </a:lnTo>
                  <a:lnTo>
                    <a:pt x="30" y="151"/>
                  </a:lnTo>
                  <a:lnTo>
                    <a:pt x="27" y="151"/>
                  </a:lnTo>
                  <a:lnTo>
                    <a:pt x="30" y="151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23" y="155"/>
                  </a:lnTo>
                  <a:lnTo>
                    <a:pt x="23" y="158"/>
                  </a:lnTo>
                  <a:lnTo>
                    <a:pt x="19" y="158"/>
                  </a:lnTo>
                  <a:lnTo>
                    <a:pt x="23" y="158"/>
                  </a:lnTo>
                  <a:lnTo>
                    <a:pt x="23" y="162"/>
                  </a:lnTo>
                  <a:lnTo>
                    <a:pt x="19" y="162"/>
                  </a:lnTo>
                  <a:lnTo>
                    <a:pt x="15" y="162"/>
                  </a:lnTo>
                  <a:lnTo>
                    <a:pt x="12" y="166"/>
                  </a:lnTo>
                  <a:lnTo>
                    <a:pt x="15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8" y="173"/>
                  </a:lnTo>
                  <a:lnTo>
                    <a:pt x="4" y="177"/>
                  </a:lnTo>
                  <a:lnTo>
                    <a:pt x="4" y="181"/>
                  </a:lnTo>
                  <a:lnTo>
                    <a:pt x="0" y="181"/>
                  </a:lnTo>
                  <a:lnTo>
                    <a:pt x="4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0" y="203"/>
                  </a:lnTo>
                  <a:lnTo>
                    <a:pt x="4" y="207"/>
                  </a:lnTo>
                  <a:lnTo>
                    <a:pt x="8" y="207"/>
                  </a:lnTo>
                  <a:lnTo>
                    <a:pt x="8" y="211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12" y="207"/>
                  </a:lnTo>
                  <a:lnTo>
                    <a:pt x="15" y="207"/>
                  </a:lnTo>
                  <a:lnTo>
                    <a:pt x="19" y="207"/>
                  </a:lnTo>
                  <a:lnTo>
                    <a:pt x="23" y="207"/>
                  </a:lnTo>
                  <a:lnTo>
                    <a:pt x="27" y="207"/>
                  </a:lnTo>
                  <a:lnTo>
                    <a:pt x="27" y="211"/>
                  </a:lnTo>
                  <a:lnTo>
                    <a:pt x="27" y="215"/>
                  </a:lnTo>
                  <a:lnTo>
                    <a:pt x="30" y="215"/>
                  </a:lnTo>
                  <a:lnTo>
                    <a:pt x="30" y="218"/>
                  </a:lnTo>
                  <a:lnTo>
                    <a:pt x="30" y="222"/>
                  </a:lnTo>
                  <a:lnTo>
                    <a:pt x="34" y="222"/>
                  </a:lnTo>
                  <a:lnTo>
                    <a:pt x="34" y="226"/>
                  </a:lnTo>
                  <a:lnTo>
                    <a:pt x="38" y="230"/>
                  </a:lnTo>
                  <a:lnTo>
                    <a:pt x="34" y="233"/>
                  </a:lnTo>
                  <a:lnTo>
                    <a:pt x="34" y="237"/>
                  </a:lnTo>
                  <a:lnTo>
                    <a:pt x="30" y="237"/>
                  </a:lnTo>
                  <a:lnTo>
                    <a:pt x="34" y="237"/>
                  </a:lnTo>
                  <a:lnTo>
                    <a:pt x="34" y="233"/>
                  </a:lnTo>
                  <a:lnTo>
                    <a:pt x="38" y="233"/>
                  </a:lnTo>
                  <a:lnTo>
                    <a:pt x="42" y="233"/>
                  </a:lnTo>
                  <a:lnTo>
                    <a:pt x="38" y="233"/>
                  </a:lnTo>
                  <a:lnTo>
                    <a:pt x="38" y="237"/>
                  </a:lnTo>
                  <a:lnTo>
                    <a:pt x="38" y="233"/>
                  </a:lnTo>
                  <a:lnTo>
                    <a:pt x="42" y="233"/>
                  </a:lnTo>
                  <a:lnTo>
                    <a:pt x="45" y="233"/>
                  </a:lnTo>
                  <a:lnTo>
                    <a:pt x="57" y="230"/>
                  </a:lnTo>
                  <a:lnTo>
                    <a:pt x="60" y="230"/>
                  </a:lnTo>
                  <a:lnTo>
                    <a:pt x="64" y="230"/>
                  </a:lnTo>
                  <a:lnTo>
                    <a:pt x="68" y="230"/>
                  </a:lnTo>
                  <a:lnTo>
                    <a:pt x="68" y="233"/>
                  </a:lnTo>
                  <a:lnTo>
                    <a:pt x="72" y="233"/>
                  </a:lnTo>
                  <a:lnTo>
                    <a:pt x="76" y="233"/>
                  </a:lnTo>
                  <a:lnTo>
                    <a:pt x="79" y="233"/>
                  </a:lnTo>
                  <a:lnTo>
                    <a:pt x="79" y="237"/>
                  </a:lnTo>
                  <a:lnTo>
                    <a:pt x="83" y="237"/>
                  </a:lnTo>
                  <a:lnTo>
                    <a:pt x="91" y="237"/>
                  </a:lnTo>
                  <a:lnTo>
                    <a:pt x="94" y="237"/>
                  </a:lnTo>
                  <a:lnTo>
                    <a:pt x="94" y="241"/>
                  </a:lnTo>
                  <a:lnTo>
                    <a:pt x="98" y="241"/>
                  </a:lnTo>
                  <a:lnTo>
                    <a:pt x="102" y="241"/>
                  </a:lnTo>
                  <a:lnTo>
                    <a:pt x="106" y="245"/>
                  </a:lnTo>
                  <a:lnTo>
                    <a:pt x="109" y="245"/>
                  </a:lnTo>
                  <a:lnTo>
                    <a:pt x="109" y="249"/>
                  </a:lnTo>
                  <a:lnTo>
                    <a:pt x="113" y="249"/>
                  </a:lnTo>
                  <a:lnTo>
                    <a:pt x="117" y="252"/>
                  </a:lnTo>
                  <a:lnTo>
                    <a:pt x="121" y="252"/>
                  </a:lnTo>
                  <a:lnTo>
                    <a:pt x="124" y="252"/>
                  </a:lnTo>
                  <a:lnTo>
                    <a:pt x="128" y="252"/>
                  </a:lnTo>
                  <a:lnTo>
                    <a:pt x="132" y="252"/>
                  </a:lnTo>
                  <a:lnTo>
                    <a:pt x="132" y="256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3" y="256"/>
                  </a:lnTo>
                  <a:lnTo>
                    <a:pt x="147" y="260"/>
                  </a:lnTo>
                  <a:lnTo>
                    <a:pt x="151" y="260"/>
                  </a:lnTo>
                  <a:lnTo>
                    <a:pt x="151" y="264"/>
                  </a:lnTo>
                  <a:lnTo>
                    <a:pt x="147" y="264"/>
                  </a:lnTo>
                  <a:lnTo>
                    <a:pt x="147" y="267"/>
                  </a:lnTo>
                  <a:lnTo>
                    <a:pt x="147" y="264"/>
                  </a:lnTo>
                  <a:lnTo>
                    <a:pt x="151" y="264"/>
                  </a:lnTo>
                  <a:lnTo>
                    <a:pt x="154" y="264"/>
                  </a:lnTo>
                  <a:lnTo>
                    <a:pt x="158" y="264"/>
                  </a:lnTo>
                  <a:lnTo>
                    <a:pt x="162" y="264"/>
                  </a:lnTo>
                  <a:lnTo>
                    <a:pt x="166" y="264"/>
                  </a:lnTo>
                  <a:lnTo>
                    <a:pt x="169" y="264"/>
                  </a:lnTo>
                  <a:lnTo>
                    <a:pt x="169" y="260"/>
                  </a:lnTo>
                  <a:lnTo>
                    <a:pt x="173" y="264"/>
                  </a:lnTo>
                  <a:lnTo>
                    <a:pt x="177" y="264"/>
                  </a:lnTo>
                  <a:lnTo>
                    <a:pt x="173" y="264"/>
                  </a:lnTo>
                  <a:lnTo>
                    <a:pt x="177" y="264"/>
                  </a:lnTo>
                  <a:lnTo>
                    <a:pt x="181" y="264"/>
                  </a:lnTo>
                  <a:lnTo>
                    <a:pt x="185" y="264"/>
                  </a:lnTo>
                  <a:lnTo>
                    <a:pt x="188" y="264"/>
                  </a:lnTo>
                  <a:lnTo>
                    <a:pt x="192" y="264"/>
                  </a:lnTo>
                  <a:lnTo>
                    <a:pt x="196" y="264"/>
                  </a:lnTo>
                  <a:lnTo>
                    <a:pt x="196" y="267"/>
                  </a:lnTo>
                  <a:lnTo>
                    <a:pt x="196" y="271"/>
                  </a:lnTo>
                  <a:lnTo>
                    <a:pt x="196" y="275"/>
                  </a:lnTo>
                  <a:lnTo>
                    <a:pt x="196" y="279"/>
                  </a:lnTo>
                  <a:lnTo>
                    <a:pt x="196" y="282"/>
                  </a:lnTo>
                  <a:lnTo>
                    <a:pt x="200" y="282"/>
                  </a:lnTo>
                  <a:lnTo>
                    <a:pt x="200" y="286"/>
                  </a:lnTo>
                  <a:lnTo>
                    <a:pt x="196" y="290"/>
                  </a:lnTo>
                  <a:lnTo>
                    <a:pt x="200" y="290"/>
                  </a:lnTo>
                  <a:lnTo>
                    <a:pt x="200" y="294"/>
                  </a:lnTo>
                  <a:lnTo>
                    <a:pt x="196" y="294"/>
                  </a:lnTo>
                  <a:lnTo>
                    <a:pt x="196" y="297"/>
                  </a:lnTo>
                  <a:lnTo>
                    <a:pt x="200" y="297"/>
                  </a:lnTo>
                  <a:lnTo>
                    <a:pt x="200" y="301"/>
                  </a:lnTo>
                  <a:lnTo>
                    <a:pt x="203" y="301"/>
                  </a:lnTo>
                  <a:lnTo>
                    <a:pt x="207" y="305"/>
                  </a:lnTo>
                  <a:lnTo>
                    <a:pt x="207" y="309"/>
                  </a:lnTo>
                  <a:lnTo>
                    <a:pt x="203" y="309"/>
                  </a:lnTo>
                  <a:lnTo>
                    <a:pt x="203" y="312"/>
                  </a:lnTo>
                  <a:lnTo>
                    <a:pt x="203" y="309"/>
                  </a:lnTo>
                  <a:lnTo>
                    <a:pt x="207" y="309"/>
                  </a:lnTo>
                  <a:lnTo>
                    <a:pt x="211" y="309"/>
                  </a:lnTo>
                  <a:lnTo>
                    <a:pt x="211" y="312"/>
                  </a:lnTo>
                  <a:lnTo>
                    <a:pt x="215" y="312"/>
                  </a:lnTo>
                  <a:lnTo>
                    <a:pt x="218" y="312"/>
                  </a:lnTo>
                  <a:lnTo>
                    <a:pt x="218" y="316"/>
                  </a:lnTo>
                  <a:lnTo>
                    <a:pt x="222" y="316"/>
                  </a:lnTo>
                  <a:lnTo>
                    <a:pt x="222" y="320"/>
                  </a:lnTo>
                  <a:lnTo>
                    <a:pt x="226" y="320"/>
                  </a:lnTo>
                  <a:lnTo>
                    <a:pt x="226" y="324"/>
                  </a:lnTo>
                  <a:lnTo>
                    <a:pt x="222" y="324"/>
                  </a:lnTo>
                  <a:lnTo>
                    <a:pt x="218" y="327"/>
                  </a:lnTo>
                  <a:lnTo>
                    <a:pt x="222" y="327"/>
                  </a:lnTo>
                  <a:lnTo>
                    <a:pt x="222" y="324"/>
                  </a:lnTo>
                  <a:lnTo>
                    <a:pt x="226" y="324"/>
                  </a:lnTo>
                  <a:lnTo>
                    <a:pt x="230" y="324"/>
                  </a:lnTo>
                  <a:lnTo>
                    <a:pt x="233" y="324"/>
                  </a:lnTo>
                  <a:lnTo>
                    <a:pt x="237" y="327"/>
                  </a:lnTo>
                  <a:lnTo>
                    <a:pt x="241" y="331"/>
                  </a:lnTo>
                  <a:lnTo>
                    <a:pt x="241" y="335"/>
                  </a:lnTo>
                  <a:lnTo>
                    <a:pt x="245" y="331"/>
                  </a:lnTo>
                  <a:lnTo>
                    <a:pt x="241" y="331"/>
                  </a:lnTo>
                  <a:lnTo>
                    <a:pt x="241" y="327"/>
                  </a:lnTo>
                  <a:lnTo>
                    <a:pt x="237" y="327"/>
                  </a:lnTo>
                  <a:lnTo>
                    <a:pt x="237" y="324"/>
                  </a:lnTo>
                  <a:lnTo>
                    <a:pt x="241" y="324"/>
                  </a:lnTo>
                  <a:lnTo>
                    <a:pt x="241" y="320"/>
                  </a:lnTo>
                  <a:lnTo>
                    <a:pt x="245" y="320"/>
                  </a:lnTo>
                  <a:lnTo>
                    <a:pt x="248" y="320"/>
                  </a:lnTo>
                  <a:lnTo>
                    <a:pt x="248" y="324"/>
                  </a:lnTo>
                  <a:lnTo>
                    <a:pt x="248" y="327"/>
                  </a:lnTo>
                  <a:lnTo>
                    <a:pt x="252" y="327"/>
                  </a:lnTo>
                  <a:lnTo>
                    <a:pt x="248" y="327"/>
                  </a:lnTo>
                  <a:lnTo>
                    <a:pt x="248" y="324"/>
                  </a:lnTo>
                  <a:lnTo>
                    <a:pt x="252" y="324"/>
                  </a:lnTo>
                  <a:lnTo>
                    <a:pt x="252" y="320"/>
                  </a:lnTo>
                  <a:lnTo>
                    <a:pt x="248" y="320"/>
                  </a:lnTo>
                  <a:lnTo>
                    <a:pt x="248" y="316"/>
                  </a:lnTo>
                  <a:lnTo>
                    <a:pt x="252" y="316"/>
                  </a:lnTo>
                  <a:lnTo>
                    <a:pt x="248" y="316"/>
                  </a:lnTo>
                  <a:lnTo>
                    <a:pt x="252" y="316"/>
                  </a:lnTo>
                  <a:lnTo>
                    <a:pt x="252" y="312"/>
                  </a:lnTo>
                  <a:lnTo>
                    <a:pt x="256" y="312"/>
                  </a:lnTo>
                  <a:lnTo>
                    <a:pt x="256" y="309"/>
                  </a:lnTo>
                  <a:lnTo>
                    <a:pt x="256" y="305"/>
                  </a:lnTo>
                  <a:lnTo>
                    <a:pt x="252" y="305"/>
                  </a:lnTo>
                  <a:lnTo>
                    <a:pt x="252" y="301"/>
                  </a:lnTo>
                  <a:lnTo>
                    <a:pt x="248" y="301"/>
                  </a:lnTo>
                  <a:lnTo>
                    <a:pt x="252" y="297"/>
                  </a:lnTo>
                  <a:lnTo>
                    <a:pt x="248" y="297"/>
                  </a:lnTo>
                  <a:lnTo>
                    <a:pt x="248" y="294"/>
                  </a:lnTo>
                  <a:lnTo>
                    <a:pt x="248" y="290"/>
                  </a:lnTo>
                  <a:lnTo>
                    <a:pt x="245" y="290"/>
                  </a:lnTo>
                  <a:lnTo>
                    <a:pt x="248" y="290"/>
                  </a:lnTo>
                  <a:lnTo>
                    <a:pt x="248" y="286"/>
                  </a:lnTo>
                  <a:lnTo>
                    <a:pt x="245" y="286"/>
                  </a:lnTo>
                  <a:lnTo>
                    <a:pt x="248" y="286"/>
                  </a:lnTo>
                  <a:lnTo>
                    <a:pt x="248" y="282"/>
                  </a:lnTo>
                  <a:lnTo>
                    <a:pt x="245" y="282"/>
                  </a:lnTo>
                  <a:lnTo>
                    <a:pt x="245" y="279"/>
                  </a:lnTo>
                  <a:lnTo>
                    <a:pt x="248" y="279"/>
                  </a:lnTo>
                  <a:lnTo>
                    <a:pt x="245" y="279"/>
                  </a:lnTo>
                  <a:lnTo>
                    <a:pt x="241" y="279"/>
                  </a:lnTo>
                  <a:lnTo>
                    <a:pt x="241" y="275"/>
                  </a:lnTo>
                  <a:lnTo>
                    <a:pt x="241" y="271"/>
                  </a:lnTo>
                  <a:lnTo>
                    <a:pt x="237" y="271"/>
                  </a:lnTo>
                  <a:lnTo>
                    <a:pt x="241" y="271"/>
                  </a:lnTo>
                  <a:lnTo>
                    <a:pt x="245" y="271"/>
                  </a:lnTo>
                  <a:lnTo>
                    <a:pt x="248" y="267"/>
                  </a:lnTo>
                  <a:lnTo>
                    <a:pt x="252" y="267"/>
                  </a:lnTo>
                  <a:lnTo>
                    <a:pt x="256" y="267"/>
                  </a:lnTo>
                  <a:lnTo>
                    <a:pt x="260" y="267"/>
                  </a:lnTo>
                  <a:lnTo>
                    <a:pt x="260" y="264"/>
                  </a:lnTo>
                  <a:lnTo>
                    <a:pt x="263" y="264"/>
                  </a:lnTo>
                  <a:lnTo>
                    <a:pt x="267" y="264"/>
                  </a:lnTo>
                  <a:lnTo>
                    <a:pt x="267" y="260"/>
                  </a:lnTo>
                  <a:lnTo>
                    <a:pt x="271" y="260"/>
                  </a:lnTo>
                  <a:lnTo>
                    <a:pt x="275" y="260"/>
                  </a:lnTo>
                  <a:lnTo>
                    <a:pt x="275" y="256"/>
                  </a:lnTo>
                  <a:lnTo>
                    <a:pt x="278" y="256"/>
                  </a:lnTo>
                  <a:lnTo>
                    <a:pt x="278" y="252"/>
                  </a:lnTo>
                  <a:lnTo>
                    <a:pt x="282" y="252"/>
                  </a:lnTo>
                  <a:lnTo>
                    <a:pt x="286" y="252"/>
                  </a:lnTo>
                  <a:lnTo>
                    <a:pt x="286" y="249"/>
                  </a:lnTo>
                  <a:lnTo>
                    <a:pt x="286" y="245"/>
                  </a:lnTo>
                  <a:lnTo>
                    <a:pt x="286" y="241"/>
                  </a:lnTo>
                  <a:lnTo>
                    <a:pt x="286" y="237"/>
                  </a:lnTo>
                  <a:lnTo>
                    <a:pt x="286" y="233"/>
                  </a:lnTo>
                  <a:lnTo>
                    <a:pt x="286" y="230"/>
                  </a:lnTo>
                  <a:lnTo>
                    <a:pt x="282" y="226"/>
                  </a:lnTo>
                  <a:lnTo>
                    <a:pt x="282" y="222"/>
                  </a:lnTo>
                  <a:lnTo>
                    <a:pt x="278" y="218"/>
                  </a:lnTo>
                  <a:lnTo>
                    <a:pt x="275" y="218"/>
                  </a:lnTo>
                  <a:lnTo>
                    <a:pt x="271" y="218"/>
                  </a:lnTo>
                  <a:lnTo>
                    <a:pt x="271" y="215"/>
                  </a:lnTo>
                  <a:lnTo>
                    <a:pt x="267" y="215"/>
                  </a:lnTo>
                  <a:lnTo>
                    <a:pt x="263" y="215"/>
                  </a:lnTo>
                  <a:lnTo>
                    <a:pt x="263" y="211"/>
                  </a:lnTo>
                  <a:lnTo>
                    <a:pt x="260" y="211"/>
                  </a:lnTo>
                  <a:lnTo>
                    <a:pt x="256" y="211"/>
                  </a:lnTo>
                  <a:lnTo>
                    <a:pt x="260" y="211"/>
                  </a:lnTo>
                  <a:lnTo>
                    <a:pt x="256" y="211"/>
                  </a:lnTo>
                  <a:lnTo>
                    <a:pt x="256" y="207"/>
                  </a:lnTo>
                  <a:lnTo>
                    <a:pt x="256" y="203"/>
                  </a:lnTo>
                  <a:lnTo>
                    <a:pt x="260" y="203"/>
                  </a:lnTo>
                  <a:lnTo>
                    <a:pt x="263" y="203"/>
                  </a:lnTo>
                  <a:lnTo>
                    <a:pt x="263" y="200"/>
                  </a:lnTo>
                  <a:lnTo>
                    <a:pt x="267" y="200"/>
                  </a:lnTo>
                  <a:lnTo>
                    <a:pt x="267" y="196"/>
                  </a:lnTo>
                  <a:lnTo>
                    <a:pt x="263" y="196"/>
                  </a:lnTo>
                  <a:lnTo>
                    <a:pt x="267" y="196"/>
                  </a:lnTo>
                  <a:lnTo>
                    <a:pt x="267" y="192"/>
                  </a:lnTo>
                  <a:lnTo>
                    <a:pt x="271" y="192"/>
                  </a:lnTo>
                  <a:lnTo>
                    <a:pt x="271" y="196"/>
                  </a:lnTo>
                  <a:lnTo>
                    <a:pt x="275" y="196"/>
                  </a:lnTo>
                  <a:lnTo>
                    <a:pt x="271" y="192"/>
                  </a:lnTo>
                  <a:lnTo>
                    <a:pt x="275" y="192"/>
                  </a:lnTo>
                  <a:lnTo>
                    <a:pt x="275" y="188"/>
                  </a:lnTo>
                  <a:lnTo>
                    <a:pt x="278" y="188"/>
                  </a:lnTo>
                  <a:lnTo>
                    <a:pt x="282" y="185"/>
                  </a:lnTo>
                  <a:lnTo>
                    <a:pt x="278" y="185"/>
                  </a:lnTo>
                  <a:lnTo>
                    <a:pt x="275" y="185"/>
                  </a:lnTo>
                  <a:lnTo>
                    <a:pt x="275" y="188"/>
                  </a:lnTo>
                  <a:lnTo>
                    <a:pt x="271" y="188"/>
                  </a:lnTo>
                  <a:lnTo>
                    <a:pt x="271" y="185"/>
                  </a:lnTo>
                  <a:lnTo>
                    <a:pt x="271" y="181"/>
                  </a:lnTo>
                  <a:lnTo>
                    <a:pt x="267" y="181"/>
                  </a:lnTo>
                  <a:lnTo>
                    <a:pt x="271" y="181"/>
                  </a:lnTo>
                  <a:lnTo>
                    <a:pt x="275" y="181"/>
                  </a:lnTo>
                  <a:lnTo>
                    <a:pt x="271" y="177"/>
                  </a:lnTo>
                  <a:lnTo>
                    <a:pt x="271" y="181"/>
                  </a:lnTo>
                  <a:lnTo>
                    <a:pt x="267" y="181"/>
                  </a:lnTo>
                  <a:lnTo>
                    <a:pt x="267" y="177"/>
                  </a:lnTo>
                  <a:lnTo>
                    <a:pt x="271" y="177"/>
                  </a:lnTo>
                  <a:lnTo>
                    <a:pt x="271" y="173"/>
                  </a:lnTo>
                  <a:lnTo>
                    <a:pt x="267" y="173"/>
                  </a:lnTo>
                  <a:lnTo>
                    <a:pt x="267" y="177"/>
                  </a:lnTo>
                  <a:lnTo>
                    <a:pt x="263" y="177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0" y="177"/>
                  </a:lnTo>
                  <a:lnTo>
                    <a:pt x="260" y="173"/>
                  </a:lnTo>
                  <a:lnTo>
                    <a:pt x="263" y="173"/>
                  </a:lnTo>
                  <a:lnTo>
                    <a:pt x="267" y="170"/>
                  </a:lnTo>
                  <a:lnTo>
                    <a:pt x="267" y="166"/>
                  </a:lnTo>
                  <a:lnTo>
                    <a:pt x="271" y="166"/>
                  </a:lnTo>
                  <a:lnTo>
                    <a:pt x="271" y="162"/>
                  </a:lnTo>
                  <a:lnTo>
                    <a:pt x="267" y="162"/>
                  </a:lnTo>
                  <a:lnTo>
                    <a:pt x="263" y="162"/>
                  </a:lnTo>
                  <a:lnTo>
                    <a:pt x="263" y="158"/>
                  </a:lnTo>
                  <a:lnTo>
                    <a:pt x="263" y="155"/>
                  </a:lnTo>
                  <a:lnTo>
                    <a:pt x="260" y="155"/>
                  </a:lnTo>
                  <a:lnTo>
                    <a:pt x="260" y="151"/>
                  </a:lnTo>
                  <a:lnTo>
                    <a:pt x="263" y="151"/>
                  </a:lnTo>
                  <a:lnTo>
                    <a:pt x="267" y="147"/>
                  </a:lnTo>
                  <a:lnTo>
                    <a:pt x="271" y="147"/>
                  </a:lnTo>
                  <a:lnTo>
                    <a:pt x="275" y="147"/>
                  </a:lnTo>
                  <a:lnTo>
                    <a:pt x="278" y="147"/>
                  </a:lnTo>
                  <a:lnTo>
                    <a:pt x="282" y="147"/>
                  </a:lnTo>
                  <a:lnTo>
                    <a:pt x="286" y="147"/>
                  </a:lnTo>
                  <a:lnTo>
                    <a:pt x="286" y="151"/>
                  </a:lnTo>
                  <a:lnTo>
                    <a:pt x="290" y="151"/>
                  </a:lnTo>
                  <a:lnTo>
                    <a:pt x="293" y="151"/>
                  </a:lnTo>
                  <a:lnTo>
                    <a:pt x="301" y="151"/>
                  </a:lnTo>
                  <a:lnTo>
                    <a:pt x="297" y="155"/>
                  </a:lnTo>
                  <a:lnTo>
                    <a:pt x="301" y="155"/>
                  </a:lnTo>
                  <a:lnTo>
                    <a:pt x="301" y="151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12" y="151"/>
                  </a:lnTo>
                  <a:lnTo>
                    <a:pt x="316" y="155"/>
                  </a:lnTo>
                  <a:lnTo>
                    <a:pt x="320" y="155"/>
                  </a:lnTo>
                  <a:lnTo>
                    <a:pt x="316" y="155"/>
                  </a:lnTo>
                  <a:lnTo>
                    <a:pt x="316" y="151"/>
                  </a:lnTo>
                  <a:lnTo>
                    <a:pt x="320" y="151"/>
                  </a:lnTo>
                  <a:lnTo>
                    <a:pt x="324" y="151"/>
                  </a:lnTo>
                  <a:lnTo>
                    <a:pt x="327" y="151"/>
                  </a:lnTo>
                  <a:lnTo>
                    <a:pt x="331" y="151"/>
                  </a:lnTo>
                  <a:lnTo>
                    <a:pt x="331" y="147"/>
                  </a:lnTo>
                  <a:lnTo>
                    <a:pt x="335" y="151"/>
                  </a:lnTo>
                  <a:lnTo>
                    <a:pt x="339" y="151"/>
                  </a:lnTo>
                  <a:lnTo>
                    <a:pt x="339" y="155"/>
                  </a:lnTo>
                  <a:lnTo>
                    <a:pt x="342" y="155"/>
                  </a:lnTo>
                  <a:lnTo>
                    <a:pt x="346" y="155"/>
                  </a:lnTo>
                  <a:lnTo>
                    <a:pt x="350" y="155"/>
                  </a:lnTo>
                  <a:lnTo>
                    <a:pt x="350" y="158"/>
                  </a:lnTo>
                  <a:lnTo>
                    <a:pt x="346" y="158"/>
                  </a:lnTo>
                  <a:lnTo>
                    <a:pt x="350" y="158"/>
                  </a:lnTo>
                  <a:lnTo>
                    <a:pt x="354" y="158"/>
                  </a:lnTo>
                  <a:lnTo>
                    <a:pt x="357" y="162"/>
                  </a:lnTo>
                  <a:lnTo>
                    <a:pt x="354" y="162"/>
                  </a:lnTo>
                  <a:lnTo>
                    <a:pt x="357" y="162"/>
                  </a:lnTo>
                  <a:lnTo>
                    <a:pt x="361" y="162"/>
                  </a:lnTo>
                  <a:lnTo>
                    <a:pt x="365" y="162"/>
                  </a:lnTo>
                  <a:lnTo>
                    <a:pt x="361" y="162"/>
                  </a:lnTo>
                  <a:lnTo>
                    <a:pt x="361" y="166"/>
                  </a:lnTo>
                  <a:lnTo>
                    <a:pt x="365" y="166"/>
                  </a:lnTo>
                  <a:lnTo>
                    <a:pt x="365" y="170"/>
                  </a:lnTo>
                  <a:lnTo>
                    <a:pt x="369" y="170"/>
                  </a:lnTo>
                  <a:lnTo>
                    <a:pt x="372" y="170"/>
                  </a:lnTo>
                  <a:lnTo>
                    <a:pt x="376" y="170"/>
                  </a:lnTo>
                  <a:lnTo>
                    <a:pt x="380" y="170"/>
                  </a:lnTo>
                  <a:lnTo>
                    <a:pt x="380" y="173"/>
                  </a:lnTo>
                  <a:lnTo>
                    <a:pt x="380" y="170"/>
                  </a:lnTo>
                  <a:lnTo>
                    <a:pt x="384" y="170"/>
                  </a:lnTo>
                  <a:lnTo>
                    <a:pt x="387" y="170"/>
                  </a:lnTo>
                  <a:lnTo>
                    <a:pt x="387" y="173"/>
                  </a:lnTo>
                  <a:lnTo>
                    <a:pt x="391" y="173"/>
                  </a:lnTo>
                  <a:lnTo>
                    <a:pt x="395" y="173"/>
                  </a:lnTo>
                  <a:lnTo>
                    <a:pt x="395" y="170"/>
                  </a:lnTo>
                  <a:lnTo>
                    <a:pt x="399" y="170"/>
                  </a:lnTo>
                  <a:lnTo>
                    <a:pt x="399" y="173"/>
                  </a:lnTo>
                  <a:lnTo>
                    <a:pt x="399" y="177"/>
                  </a:lnTo>
                  <a:lnTo>
                    <a:pt x="395" y="177"/>
                  </a:lnTo>
                  <a:lnTo>
                    <a:pt x="395" y="181"/>
                  </a:lnTo>
                  <a:lnTo>
                    <a:pt x="391" y="181"/>
                  </a:lnTo>
                  <a:lnTo>
                    <a:pt x="395" y="181"/>
                  </a:lnTo>
                  <a:lnTo>
                    <a:pt x="395" y="185"/>
                  </a:lnTo>
                  <a:lnTo>
                    <a:pt x="395" y="188"/>
                  </a:lnTo>
                  <a:lnTo>
                    <a:pt x="391" y="188"/>
                  </a:lnTo>
                  <a:lnTo>
                    <a:pt x="387" y="188"/>
                  </a:lnTo>
                  <a:lnTo>
                    <a:pt x="384" y="188"/>
                  </a:lnTo>
                  <a:lnTo>
                    <a:pt x="380" y="188"/>
                  </a:lnTo>
                  <a:lnTo>
                    <a:pt x="376" y="188"/>
                  </a:lnTo>
                  <a:lnTo>
                    <a:pt x="380" y="188"/>
                  </a:lnTo>
                  <a:lnTo>
                    <a:pt x="384" y="188"/>
                  </a:lnTo>
                  <a:lnTo>
                    <a:pt x="387" y="188"/>
                  </a:lnTo>
                  <a:lnTo>
                    <a:pt x="391" y="188"/>
                  </a:lnTo>
                  <a:lnTo>
                    <a:pt x="395" y="188"/>
                  </a:lnTo>
                  <a:lnTo>
                    <a:pt x="395" y="192"/>
                  </a:lnTo>
                  <a:lnTo>
                    <a:pt x="399" y="192"/>
                  </a:lnTo>
                  <a:lnTo>
                    <a:pt x="395" y="196"/>
                  </a:lnTo>
                  <a:lnTo>
                    <a:pt x="395" y="200"/>
                  </a:lnTo>
                  <a:lnTo>
                    <a:pt x="399" y="200"/>
                  </a:lnTo>
                  <a:lnTo>
                    <a:pt x="402" y="200"/>
                  </a:lnTo>
                  <a:lnTo>
                    <a:pt x="399" y="200"/>
                  </a:lnTo>
                  <a:lnTo>
                    <a:pt x="399" y="203"/>
                  </a:lnTo>
                  <a:lnTo>
                    <a:pt x="399" y="200"/>
                  </a:lnTo>
                  <a:lnTo>
                    <a:pt x="399" y="203"/>
                  </a:lnTo>
                  <a:lnTo>
                    <a:pt x="399" y="207"/>
                  </a:lnTo>
                  <a:lnTo>
                    <a:pt x="395" y="207"/>
                  </a:lnTo>
                  <a:lnTo>
                    <a:pt x="395" y="203"/>
                  </a:lnTo>
                  <a:lnTo>
                    <a:pt x="391" y="203"/>
                  </a:lnTo>
                  <a:lnTo>
                    <a:pt x="391" y="207"/>
                  </a:lnTo>
                  <a:lnTo>
                    <a:pt x="387" y="207"/>
                  </a:lnTo>
                  <a:lnTo>
                    <a:pt x="391" y="207"/>
                  </a:lnTo>
                  <a:lnTo>
                    <a:pt x="391" y="211"/>
                  </a:lnTo>
                  <a:lnTo>
                    <a:pt x="395" y="207"/>
                  </a:lnTo>
                  <a:lnTo>
                    <a:pt x="399" y="207"/>
                  </a:lnTo>
                  <a:lnTo>
                    <a:pt x="402" y="203"/>
                  </a:lnTo>
                  <a:lnTo>
                    <a:pt x="406" y="203"/>
                  </a:lnTo>
                  <a:lnTo>
                    <a:pt x="410" y="203"/>
                  </a:lnTo>
                  <a:lnTo>
                    <a:pt x="414" y="207"/>
                  </a:lnTo>
                  <a:lnTo>
                    <a:pt x="417" y="211"/>
                  </a:lnTo>
                  <a:lnTo>
                    <a:pt x="417" y="215"/>
                  </a:lnTo>
                  <a:lnTo>
                    <a:pt x="417" y="218"/>
                  </a:lnTo>
                  <a:lnTo>
                    <a:pt x="414" y="218"/>
                  </a:lnTo>
                  <a:lnTo>
                    <a:pt x="410" y="218"/>
                  </a:lnTo>
                  <a:lnTo>
                    <a:pt x="406" y="218"/>
                  </a:lnTo>
                  <a:lnTo>
                    <a:pt x="402" y="222"/>
                  </a:lnTo>
                  <a:lnTo>
                    <a:pt x="399" y="222"/>
                  </a:lnTo>
                  <a:lnTo>
                    <a:pt x="402" y="222"/>
                  </a:lnTo>
                  <a:lnTo>
                    <a:pt x="406" y="218"/>
                  </a:lnTo>
                  <a:lnTo>
                    <a:pt x="410" y="218"/>
                  </a:lnTo>
                  <a:lnTo>
                    <a:pt x="414" y="218"/>
                  </a:lnTo>
                  <a:lnTo>
                    <a:pt x="417" y="218"/>
                  </a:lnTo>
                  <a:lnTo>
                    <a:pt x="417" y="215"/>
                  </a:lnTo>
                  <a:lnTo>
                    <a:pt x="417" y="211"/>
                  </a:lnTo>
                  <a:lnTo>
                    <a:pt x="421" y="211"/>
                  </a:lnTo>
                  <a:lnTo>
                    <a:pt x="421" y="215"/>
                  </a:lnTo>
                  <a:lnTo>
                    <a:pt x="425" y="215"/>
                  </a:lnTo>
                  <a:lnTo>
                    <a:pt x="421" y="215"/>
                  </a:lnTo>
                  <a:lnTo>
                    <a:pt x="421" y="218"/>
                  </a:lnTo>
                  <a:lnTo>
                    <a:pt x="417" y="218"/>
                  </a:lnTo>
                  <a:lnTo>
                    <a:pt x="421" y="218"/>
                  </a:lnTo>
                  <a:lnTo>
                    <a:pt x="421" y="215"/>
                  </a:lnTo>
                  <a:lnTo>
                    <a:pt x="425" y="215"/>
                  </a:lnTo>
                  <a:lnTo>
                    <a:pt x="425" y="211"/>
                  </a:lnTo>
                  <a:lnTo>
                    <a:pt x="425" y="215"/>
                  </a:lnTo>
                  <a:lnTo>
                    <a:pt x="425" y="218"/>
                  </a:lnTo>
                  <a:lnTo>
                    <a:pt x="425" y="222"/>
                  </a:lnTo>
                  <a:lnTo>
                    <a:pt x="425" y="218"/>
                  </a:lnTo>
                  <a:lnTo>
                    <a:pt x="429" y="215"/>
                  </a:lnTo>
                  <a:lnTo>
                    <a:pt x="433" y="215"/>
                  </a:lnTo>
                  <a:lnTo>
                    <a:pt x="436" y="215"/>
                  </a:lnTo>
                  <a:lnTo>
                    <a:pt x="436" y="211"/>
                  </a:lnTo>
                  <a:lnTo>
                    <a:pt x="440" y="211"/>
                  </a:lnTo>
                  <a:lnTo>
                    <a:pt x="444" y="211"/>
                  </a:lnTo>
                  <a:lnTo>
                    <a:pt x="444" y="207"/>
                  </a:lnTo>
                  <a:lnTo>
                    <a:pt x="448" y="207"/>
                  </a:lnTo>
                  <a:lnTo>
                    <a:pt x="451" y="207"/>
                  </a:lnTo>
                  <a:lnTo>
                    <a:pt x="455" y="211"/>
                  </a:lnTo>
                  <a:lnTo>
                    <a:pt x="451" y="211"/>
                  </a:lnTo>
                  <a:lnTo>
                    <a:pt x="451" y="215"/>
                  </a:lnTo>
                  <a:lnTo>
                    <a:pt x="455" y="211"/>
                  </a:lnTo>
                  <a:lnTo>
                    <a:pt x="451" y="211"/>
                  </a:lnTo>
                  <a:lnTo>
                    <a:pt x="455" y="211"/>
                  </a:lnTo>
                  <a:lnTo>
                    <a:pt x="455" y="207"/>
                  </a:lnTo>
                  <a:lnTo>
                    <a:pt x="451" y="207"/>
                  </a:lnTo>
                  <a:lnTo>
                    <a:pt x="455" y="207"/>
                  </a:lnTo>
                  <a:lnTo>
                    <a:pt x="451" y="203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59" y="203"/>
                  </a:lnTo>
                  <a:lnTo>
                    <a:pt x="459" y="200"/>
                  </a:lnTo>
                  <a:lnTo>
                    <a:pt x="455" y="200"/>
                  </a:lnTo>
                  <a:lnTo>
                    <a:pt x="459" y="200"/>
                  </a:lnTo>
                  <a:lnTo>
                    <a:pt x="459" y="196"/>
                  </a:lnTo>
                  <a:lnTo>
                    <a:pt x="459" y="200"/>
                  </a:lnTo>
                  <a:lnTo>
                    <a:pt x="463" y="200"/>
                  </a:lnTo>
                  <a:lnTo>
                    <a:pt x="463" y="196"/>
                  </a:lnTo>
                  <a:lnTo>
                    <a:pt x="459" y="196"/>
                  </a:lnTo>
                  <a:lnTo>
                    <a:pt x="463" y="196"/>
                  </a:lnTo>
                  <a:lnTo>
                    <a:pt x="466" y="196"/>
                  </a:lnTo>
                  <a:lnTo>
                    <a:pt x="470" y="196"/>
                  </a:lnTo>
                  <a:lnTo>
                    <a:pt x="466" y="196"/>
                  </a:lnTo>
                  <a:lnTo>
                    <a:pt x="463" y="196"/>
                  </a:lnTo>
                  <a:lnTo>
                    <a:pt x="459" y="192"/>
                  </a:lnTo>
                  <a:lnTo>
                    <a:pt x="463" y="192"/>
                  </a:lnTo>
                  <a:lnTo>
                    <a:pt x="463" y="188"/>
                  </a:lnTo>
                  <a:lnTo>
                    <a:pt x="466" y="192"/>
                  </a:lnTo>
                  <a:lnTo>
                    <a:pt x="470" y="192"/>
                  </a:lnTo>
                  <a:lnTo>
                    <a:pt x="466" y="192"/>
                  </a:lnTo>
                  <a:lnTo>
                    <a:pt x="466" y="188"/>
                  </a:lnTo>
                  <a:lnTo>
                    <a:pt x="470" y="185"/>
                  </a:lnTo>
                  <a:lnTo>
                    <a:pt x="470" y="181"/>
                  </a:lnTo>
                  <a:lnTo>
                    <a:pt x="474" y="181"/>
                  </a:lnTo>
                  <a:lnTo>
                    <a:pt x="474" y="185"/>
                  </a:lnTo>
                  <a:lnTo>
                    <a:pt x="478" y="185"/>
                  </a:lnTo>
                  <a:lnTo>
                    <a:pt x="474" y="185"/>
                  </a:lnTo>
                  <a:lnTo>
                    <a:pt x="478" y="185"/>
                  </a:lnTo>
                  <a:lnTo>
                    <a:pt x="478" y="188"/>
                  </a:lnTo>
                  <a:lnTo>
                    <a:pt x="474" y="188"/>
                  </a:lnTo>
                  <a:lnTo>
                    <a:pt x="470" y="188"/>
                  </a:lnTo>
                  <a:lnTo>
                    <a:pt x="474" y="188"/>
                  </a:lnTo>
                  <a:lnTo>
                    <a:pt x="478" y="188"/>
                  </a:lnTo>
                  <a:lnTo>
                    <a:pt x="478" y="185"/>
                  </a:lnTo>
                  <a:lnTo>
                    <a:pt x="478" y="188"/>
                  </a:lnTo>
                  <a:lnTo>
                    <a:pt x="481" y="188"/>
                  </a:lnTo>
                  <a:lnTo>
                    <a:pt x="481" y="192"/>
                  </a:lnTo>
                  <a:lnTo>
                    <a:pt x="481" y="196"/>
                  </a:lnTo>
                  <a:lnTo>
                    <a:pt x="485" y="196"/>
                  </a:lnTo>
                  <a:lnTo>
                    <a:pt x="485" y="192"/>
                  </a:lnTo>
                  <a:lnTo>
                    <a:pt x="489" y="196"/>
                  </a:lnTo>
                  <a:lnTo>
                    <a:pt x="485" y="196"/>
                  </a:lnTo>
                  <a:lnTo>
                    <a:pt x="481" y="196"/>
                  </a:lnTo>
                  <a:lnTo>
                    <a:pt x="489" y="196"/>
                  </a:lnTo>
                  <a:lnTo>
                    <a:pt x="489" y="200"/>
                  </a:lnTo>
                  <a:lnTo>
                    <a:pt x="485" y="200"/>
                  </a:lnTo>
                  <a:lnTo>
                    <a:pt x="489" y="200"/>
                  </a:lnTo>
                  <a:lnTo>
                    <a:pt x="493" y="200"/>
                  </a:lnTo>
                  <a:lnTo>
                    <a:pt x="493" y="203"/>
                  </a:lnTo>
                  <a:lnTo>
                    <a:pt x="489" y="203"/>
                  </a:lnTo>
                  <a:lnTo>
                    <a:pt x="485" y="203"/>
                  </a:lnTo>
                  <a:lnTo>
                    <a:pt x="489" y="203"/>
                  </a:lnTo>
                  <a:lnTo>
                    <a:pt x="493" y="203"/>
                  </a:lnTo>
                  <a:lnTo>
                    <a:pt x="496" y="203"/>
                  </a:lnTo>
                  <a:lnTo>
                    <a:pt x="493" y="203"/>
                  </a:lnTo>
                  <a:lnTo>
                    <a:pt x="496" y="203"/>
                  </a:lnTo>
                  <a:lnTo>
                    <a:pt x="496" y="207"/>
                  </a:lnTo>
                  <a:lnTo>
                    <a:pt x="500" y="207"/>
                  </a:lnTo>
                  <a:lnTo>
                    <a:pt x="504" y="207"/>
                  </a:lnTo>
                  <a:lnTo>
                    <a:pt x="500" y="211"/>
                  </a:lnTo>
                  <a:lnTo>
                    <a:pt x="496" y="211"/>
                  </a:lnTo>
                  <a:lnTo>
                    <a:pt x="493" y="211"/>
                  </a:lnTo>
                  <a:lnTo>
                    <a:pt x="493" y="215"/>
                  </a:lnTo>
                  <a:lnTo>
                    <a:pt x="489" y="215"/>
                  </a:lnTo>
                  <a:lnTo>
                    <a:pt x="493" y="215"/>
                  </a:lnTo>
                  <a:lnTo>
                    <a:pt x="493" y="211"/>
                  </a:lnTo>
                  <a:lnTo>
                    <a:pt x="496" y="211"/>
                  </a:lnTo>
                  <a:lnTo>
                    <a:pt x="500" y="211"/>
                  </a:lnTo>
                  <a:lnTo>
                    <a:pt x="504" y="211"/>
                  </a:lnTo>
                  <a:lnTo>
                    <a:pt x="508" y="211"/>
                  </a:lnTo>
                  <a:lnTo>
                    <a:pt x="504" y="215"/>
                  </a:lnTo>
                  <a:lnTo>
                    <a:pt x="508" y="215"/>
                  </a:lnTo>
                  <a:lnTo>
                    <a:pt x="504" y="215"/>
                  </a:lnTo>
                  <a:lnTo>
                    <a:pt x="500" y="218"/>
                  </a:lnTo>
                  <a:lnTo>
                    <a:pt x="496" y="218"/>
                  </a:lnTo>
                  <a:lnTo>
                    <a:pt x="493" y="218"/>
                  </a:lnTo>
                  <a:lnTo>
                    <a:pt x="496" y="218"/>
                  </a:lnTo>
                  <a:lnTo>
                    <a:pt x="500" y="218"/>
                  </a:lnTo>
                  <a:lnTo>
                    <a:pt x="504" y="218"/>
                  </a:lnTo>
                  <a:lnTo>
                    <a:pt x="508" y="218"/>
                  </a:lnTo>
                  <a:lnTo>
                    <a:pt x="508" y="215"/>
                  </a:lnTo>
                  <a:lnTo>
                    <a:pt x="508" y="218"/>
                  </a:lnTo>
                  <a:lnTo>
                    <a:pt x="511" y="218"/>
                  </a:lnTo>
                  <a:lnTo>
                    <a:pt x="508" y="218"/>
                  </a:lnTo>
                  <a:lnTo>
                    <a:pt x="504" y="218"/>
                  </a:lnTo>
                  <a:lnTo>
                    <a:pt x="508" y="218"/>
                  </a:lnTo>
                  <a:lnTo>
                    <a:pt x="511" y="218"/>
                  </a:lnTo>
                  <a:lnTo>
                    <a:pt x="515" y="218"/>
                  </a:lnTo>
                  <a:lnTo>
                    <a:pt x="515" y="222"/>
                  </a:lnTo>
                  <a:lnTo>
                    <a:pt x="511" y="222"/>
                  </a:lnTo>
                  <a:lnTo>
                    <a:pt x="515" y="222"/>
                  </a:lnTo>
                  <a:lnTo>
                    <a:pt x="519" y="226"/>
                  </a:lnTo>
                  <a:lnTo>
                    <a:pt x="515" y="226"/>
                  </a:lnTo>
                  <a:lnTo>
                    <a:pt x="511" y="226"/>
                  </a:lnTo>
                  <a:lnTo>
                    <a:pt x="508" y="226"/>
                  </a:lnTo>
                  <a:lnTo>
                    <a:pt x="511" y="230"/>
                  </a:lnTo>
                  <a:lnTo>
                    <a:pt x="511" y="226"/>
                  </a:lnTo>
                  <a:lnTo>
                    <a:pt x="515" y="226"/>
                  </a:lnTo>
                  <a:lnTo>
                    <a:pt x="519" y="230"/>
                  </a:lnTo>
                  <a:lnTo>
                    <a:pt x="515" y="230"/>
                  </a:lnTo>
                  <a:lnTo>
                    <a:pt x="519" y="233"/>
                  </a:lnTo>
                  <a:lnTo>
                    <a:pt x="523" y="233"/>
                  </a:lnTo>
                  <a:lnTo>
                    <a:pt x="526" y="233"/>
                  </a:lnTo>
                  <a:lnTo>
                    <a:pt x="523" y="233"/>
                  </a:lnTo>
                  <a:lnTo>
                    <a:pt x="523" y="237"/>
                  </a:lnTo>
                  <a:lnTo>
                    <a:pt x="519" y="237"/>
                  </a:lnTo>
                  <a:lnTo>
                    <a:pt x="515" y="237"/>
                  </a:lnTo>
                  <a:lnTo>
                    <a:pt x="519" y="241"/>
                  </a:lnTo>
                  <a:lnTo>
                    <a:pt x="519" y="237"/>
                  </a:lnTo>
                  <a:lnTo>
                    <a:pt x="519" y="241"/>
                  </a:lnTo>
                  <a:lnTo>
                    <a:pt x="523" y="241"/>
                  </a:lnTo>
                  <a:lnTo>
                    <a:pt x="519" y="241"/>
                  </a:lnTo>
                  <a:lnTo>
                    <a:pt x="515" y="241"/>
                  </a:lnTo>
                  <a:lnTo>
                    <a:pt x="511" y="237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5" y="237"/>
                  </a:lnTo>
                  <a:lnTo>
                    <a:pt x="511" y="237"/>
                  </a:lnTo>
                  <a:lnTo>
                    <a:pt x="508" y="237"/>
                  </a:lnTo>
                  <a:lnTo>
                    <a:pt x="511" y="241"/>
                  </a:lnTo>
                  <a:lnTo>
                    <a:pt x="515" y="241"/>
                  </a:lnTo>
                  <a:lnTo>
                    <a:pt x="511" y="241"/>
                  </a:lnTo>
                  <a:lnTo>
                    <a:pt x="515" y="241"/>
                  </a:lnTo>
                  <a:lnTo>
                    <a:pt x="519" y="241"/>
                  </a:lnTo>
                  <a:lnTo>
                    <a:pt x="523" y="241"/>
                  </a:lnTo>
                  <a:lnTo>
                    <a:pt x="519" y="241"/>
                  </a:lnTo>
                  <a:lnTo>
                    <a:pt x="519" y="245"/>
                  </a:lnTo>
                  <a:lnTo>
                    <a:pt x="519" y="241"/>
                  </a:lnTo>
                  <a:lnTo>
                    <a:pt x="515" y="241"/>
                  </a:lnTo>
                  <a:lnTo>
                    <a:pt x="515" y="245"/>
                  </a:lnTo>
                  <a:lnTo>
                    <a:pt x="511" y="245"/>
                  </a:lnTo>
                  <a:lnTo>
                    <a:pt x="515" y="245"/>
                  </a:lnTo>
                  <a:lnTo>
                    <a:pt x="519" y="245"/>
                  </a:lnTo>
                  <a:lnTo>
                    <a:pt x="515" y="245"/>
                  </a:lnTo>
                  <a:lnTo>
                    <a:pt x="515" y="249"/>
                  </a:lnTo>
                  <a:lnTo>
                    <a:pt x="519" y="249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3" y="249"/>
                  </a:lnTo>
                  <a:lnTo>
                    <a:pt x="523" y="252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34" y="252"/>
                  </a:lnTo>
                  <a:lnTo>
                    <a:pt x="534" y="256"/>
                  </a:lnTo>
                  <a:lnTo>
                    <a:pt x="538" y="256"/>
                  </a:lnTo>
                  <a:lnTo>
                    <a:pt x="538" y="252"/>
                  </a:lnTo>
                  <a:lnTo>
                    <a:pt x="538" y="256"/>
                  </a:lnTo>
                  <a:lnTo>
                    <a:pt x="538" y="252"/>
                  </a:lnTo>
                  <a:lnTo>
                    <a:pt x="541" y="252"/>
                  </a:lnTo>
                  <a:lnTo>
                    <a:pt x="541" y="256"/>
                  </a:lnTo>
                  <a:lnTo>
                    <a:pt x="538" y="256"/>
                  </a:lnTo>
                  <a:lnTo>
                    <a:pt x="541" y="256"/>
                  </a:lnTo>
                  <a:lnTo>
                    <a:pt x="541" y="260"/>
                  </a:lnTo>
                  <a:lnTo>
                    <a:pt x="538" y="260"/>
                  </a:lnTo>
                  <a:lnTo>
                    <a:pt x="541" y="260"/>
                  </a:lnTo>
                  <a:lnTo>
                    <a:pt x="545" y="260"/>
                  </a:lnTo>
                  <a:lnTo>
                    <a:pt x="541" y="260"/>
                  </a:lnTo>
                  <a:lnTo>
                    <a:pt x="538" y="264"/>
                  </a:lnTo>
                  <a:lnTo>
                    <a:pt x="541" y="264"/>
                  </a:lnTo>
                  <a:lnTo>
                    <a:pt x="538" y="2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Freeform 2542"/>
            <p:cNvSpPr>
              <a:spLocks/>
            </p:cNvSpPr>
            <p:nvPr/>
          </p:nvSpPr>
          <p:spPr bwMode="auto">
            <a:xfrm>
              <a:off x="3509963" y="1692275"/>
              <a:ext cx="2136775" cy="704850"/>
            </a:xfrm>
            <a:custGeom>
              <a:avLst/>
              <a:gdLst>
                <a:gd name="T0" fmla="*/ 2028825 w 1346"/>
                <a:gd name="T1" fmla="*/ 369888 h 444"/>
                <a:gd name="T2" fmla="*/ 2089150 w 1346"/>
                <a:gd name="T3" fmla="*/ 382588 h 444"/>
                <a:gd name="T4" fmla="*/ 2058988 w 1346"/>
                <a:gd name="T5" fmla="*/ 388938 h 444"/>
                <a:gd name="T6" fmla="*/ 2016125 w 1346"/>
                <a:gd name="T7" fmla="*/ 400050 h 444"/>
                <a:gd name="T8" fmla="*/ 2076450 w 1346"/>
                <a:gd name="T9" fmla="*/ 393700 h 444"/>
                <a:gd name="T10" fmla="*/ 2100263 w 1346"/>
                <a:gd name="T11" fmla="*/ 400050 h 444"/>
                <a:gd name="T12" fmla="*/ 2130425 w 1346"/>
                <a:gd name="T13" fmla="*/ 417513 h 444"/>
                <a:gd name="T14" fmla="*/ 2124075 w 1346"/>
                <a:gd name="T15" fmla="*/ 436563 h 444"/>
                <a:gd name="T16" fmla="*/ 2065338 w 1346"/>
                <a:gd name="T17" fmla="*/ 460375 h 444"/>
                <a:gd name="T18" fmla="*/ 2005013 w 1346"/>
                <a:gd name="T19" fmla="*/ 490538 h 444"/>
                <a:gd name="T20" fmla="*/ 1933575 w 1346"/>
                <a:gd name="T21" fmla="*/ 484188 h 444"/>
                <a:gd name="T22" fmla="*/ 1862138 w 1346"/>
                <a:gd name="T23" fmla="*/ 490538 h 444"/>
                <a:gd name="T24" fmla="*/ 1795463 w 1346"/>
                <a:gd name="T25" fmla="*/ 525463 h 444"/>
                <a:gd name="T26" fmla="*/ 1778000 w 1346"/>
                <a:gd name="T27" fmla="*/ 542925 h 444"/>
                <a:gd name="T28" fmla="*/ 1778000 w 1346"/>
                <a:gd name="T29" fmla="*/ 555625 h 444"/>
                <a:gd name="T30" fmla="*/ 1868488 w 1346"/>
                <a:gd name="T31" fmla="*/ 514350 h 444"/>
                <a:gd name="T32" fmla="*/ 1909763 w 1346"/>
                <a:gd name="T33" fmla="*/ 531813 h 444"/>
                <a:gd name="T34" fmla="*/ 1879600 w 1346"/>
                <a:gd name="T35" fmla="*/ 549275 h 444"/>
                <a:gd name="T36" fmla="*/ 1909763 w 1346"/>
                <a:gd name="T37" fmla="*/ 585788 h 444"/>
                <a:gd name="T38" fmla="*/ 1957388 w 1346"/>
                <a:gd name="T39" fmla="*/ 596900 h 444"/>
                <a:gd name="T40" fmla="*/ 1968500 w 1346"/>
                <a:gd name="T41" fmla="*/ 620713 h 444"/>
                <a:gd name="T42" fmla="*/ 1920875 w 1346"/>
                <a:gd name="T43" fmla="*/ 627063 h 444"/>
                <a:gd name="T44" fmla="*/ 1873250 w 1346"/>
                <a:gd name="T45" fmla="*/ 639763 h 444"/>
                <a:gd name="T46" fmla="*/ 1920875 w 1346"/>
                <a:gd name="T47" fmla="*/ 614363 h 444"/>
                <a:gd name="T48" fmla="*/ 1916113 w 1346"/>
                <a:gd name="T49" fmla="*/ 596900 h 444"/>
                <a:gd name="T50" fmla="*/ 1849438 w 1346"/>
                <a:gd name="T51" fmla="*/ 614363 h 444"/>
                <a:gd name="T52" fmla="*/ 1795463 w 1346"/>
                <a:gd name="T53" fmla="*/ 555625 h 444"/>
                <a:gd name="T54" fmla="*/ 1747838 w 1346"/>
                <a:gd name="T55" fmla="*/ 609600 h 444"/>
                <a:gd name="T56" fmla="*/ 1647825 w 1346"/>
                <a:gd name="T57" fmla="*/ 620713 h 444"/>
                <a:gd name="T58" fmla="*/ 1550988 w 1346"/>
                <a:gd name="T59" fmla="*/ 663575 h 444"/>
                <a:gd name="T60" fmla="*/ 1450975 w 1346"/>
                <a:gd name="T61" fmla="*/ 698500 h 444"/>
                <a:gd name="T62" fmla="*/ 1444625 w 1346"/>
                <a:gd name="T63" fmla="*/ 603250 h 444"/>
                <a:gd name="T64" fmla="*/ 1373188 w 1346"/>
                <a:gd name="T65" fmla="*/ 561975 h 444"/>
                <a:gd name="T66" fmla="*/ 1247775 w 1346"/>
                <a:gd name="T67" fmla="*/ 538163 h 444"/>
                <a:gd name="T68" fmla="*/ 1163638 w 1346"/>
                <a:gd name="T69" fmla="*/ 525463 h 444"/>
                <a:gd name="T70" fmla="*/ 1027113 w 1346"/>
                <a:gd name="T71" fmla="*/ 519113 h 444"/>
                <a:gd name="T72" fmla="*/ 895350 w 1346"/>
                <a:gd name="T73" fmla="*/ 519113 h 444"/>
                <a:gd name="T74" fmla="*/ 769938 w 1346"/>
                <a:gd name="T75" fmla="*/ 519113 h 444"/>
                <a:gd name="T76" fmla="*/ 650875 w 1346"/>
                <a:gd name="T77" fmla="*/ 519113 h 444"/>
                <a:gd name="T78" fmla="*/ 514350 w 1346"/>
                <a:gd name="T79" fmla="*/ 519113 h 444"/>
                <a:gd name="T80" fmla="*/ 436563 w 1346"/>
                <a:gd name="T81" fmla="*/ 508000 h 444"/>
                <a:gd name="T82" fmla="*/ 412750 w 1346"/>
                <a:gd name="T83" fmla="*/ 495300 h 444"/>
                <a:gd name="T84" fmla="*/ 393700 w 1346"/>
                <a:gd name="T85" fmla="*/ 484188 h 444"/>
                <a:gd name="T86" fmla="*/ 376238 w 1346"/>
                <a:gd name="T87" fmla="*/ 477838 h 444"/>
                <a:gd name="T88" fmla="*/ 352425 w 1346"/>
                <a:gd name="T89" fmla="*/ 465138 h 444"/>
                <a:gd name="T90" fmla="*/ 346075 w 1346"/>
                <a:gd name="T91" fmla="*/ 454025 h 444"/>
                <a:gd name="T92" fmla="*/ 334963 w 1346"/>
                <a:gd name="T93" fmla="*/ 454025 h 444"/>
                <a:gd name="T94" fmla="*/ 346075 w 1346"/>
                <a:gd name="T95" fmla="*/ 430213 h 444"/>
                <a:gd name="T96" fmla="*/ 304800 w 1346"/>
                <a:gd name="T97" fmla="*/ 406400 h 444"/>
                <a:gd name="T98" fmla="*/ 298450 w 1346"/>
                <a:gd name="T99" fmla="*/ 412750 h 444"/>
                <a:gd name="T100" fmla="*/ 268288 w 1346"/>
                <a:gd name="T101" fmla="*/ 376238 h 444"/>
                <a:gd name="T102" fmla="*/ 287338 w 1346"/>
                <a:gd name="T103" fmla="*/ 358775 h 444"/>
                <a:gd name="T104" fmla="*/ 257175 w 1346"/>
                <a:gd name="T105" fmla="*/ 334963 h 444"/>
                <a:gd name="T106" fmla="*/ 196850 w 1346"/>
                <a:gd name="T107" fmla="*/ 287338 h 444"/>
                <a:gd name="T108" fmla="*/ 120650 w 1346"/>
                <a:gd name="T109" fmla="*/ 257175 h 444"/>
                <a:gd name="T110" fmla="*/ 53975 w 1346"/>
                <a:gd name="T111" fmla="*/ 233363 h 444"/>
                <a:gd name="T112" fmla="*/ 0 w 1346"/>
                <a:gd name="T113" fmla="*/ 90488 h 444"/>
                <a:gd name="T114" fmla="*/ 12700 w 1346"/>
                <a:gd name="T115" fmla="*/ 6350 h 444"/>
                <a:gd name="T116" fmla="*/ 101600 w 1346"/>
                <a:gd name="T117" fmla="*/ 19050 h 444"/>
                <a:gd name="T118" fmla="*/ 155575 w 1346"/>
                <a:gd name="T119" fmla="*/ 19050 h 4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46" h="444">
                  <a:moveTo>
                    <a:pt x="1267" y="230"/>
                  </a:moveTo>
                  <a:lnTo>
                    <a:pt x="1267" y="233"/>
                  </a:lnTo>
                  <a:lnTo>
                    <a:pt x="1267" y="230"/>
                  </a:lnTo>
                  <a:lnTo>
                    <a:pt x="1270" y="230"/>
                  </a:lnTo>
                  <a:lnTo>
                    <a:pt x="1274" y="230"/>
                  </a:lnTo>
                  <a:lnTo>
                    <a:pt x="1270" y="233"/>
                  </a:lnTo>
                  <a:lnTo>
                    <a:pt x="1274" y="230"/>
                  </a:lnTo>
                  <a:lnTo>
                    <a:pt x="1278" y="230"/>
                  </a:lnTo>
                  <a:lnTo>
                    <a:pt x="1278" y="226"/>
                  </a:lnTo>
                  <a:lnTo>
                    <a:pt x="1282" y="230"/>
                  </a:lnTo>
                  <a:lnTo>
                    <a:pt x="1278" y="230"/>
                  </a:lnTo>
                  <a:lnTo>
                    <a:pt x="1282" y="230"/>
                  </a:lnTo>
                  <a:lnTo>
                    <a:pt x="1286" y="230"/>
                  </a:lnTo>
                  <a:lnTo>
                    <a:pt x="1282" y="233"/>
                  </a:lnTo>
                  <a:lnTo>
                    <a:pt x="1278" y="233"/>
                  </a:lnTo>
                  <a:lnTo>
                    <a:pt x="1278" y="237"/>
                  </a:lnTo>
                  <a:lnTo>
                    <a:pt x="1278" y="233"/>
                  </a:lnTo>
                  <a:lnTo>
                    <a:pt x="1282" y="233"/>
                  </a:lnTo>
                  <a:lnTo>
                    <a:pt x="1286" y="233"/>
                  </a:lnTo>
                  <a:lnTo>
                    <a:pt x="1286" y="230"/>
                  </a:lnTo>
                  <a:lnTo>
                    <a:pt x="1289" y="230"/>
                  </a:lnTo>
                  <a:lnTo>
                    <a:pt x="1286" y="233"/>
                  </a:lnTo>
                  <a:lnTo>
                    <a:pt x="1289" y="233"/>
                  </a:lnTo>
                  <a:lnTo>
                    <a:pt x="1289" y="230"/>
                  </a:lnTo>
                  <a:lnTo>
                    <a:pt x="1293" y="230"/>
                  </a:lnTo>
                  <a:lnTo>
                    <a:pt x="1293" y="233"/>
                  </a:lnTo>
                  <a:lnTo>
                    <a:pt x="1297" y="237"/>
                  </a:lnTo>
                  <a:lnTo>
                    <a:pt x="1301" y="237"/>
                  </a:lnTo>
                  <a:lnTo>
                    <a:pt x="1304" y="237"/>
                  </a:lnTo>
                  <a:lnTo>
                    <a:pt x="1308" y="237"/>
                  </a:lnTo>
                  <a:lnTo>
                    <a:pt x="1312" y="237"/>
                  </a:lnTo>
                  <a:lnTo>
                    <a:pt x="1316" y="237"/>
                  </a:lnTo>
                  <a:lnTo>
                    <a:pt x="1319" y="241"/>
                  </a:lnTo>
                  <a:lnTo>
                    <a:pt x="1316" y="241"/>
                  </a:lnTo>
                  <a:lnTo>
                    <a:pt x="1312" y="241"/>
                  </a:lnTo>
                  <a:lnTo>
                    <a:pt x="1316" y="241"/>
                  </a:lnTo>
                  <a:lnTo>
                    <a:pt x="1312" y="241"/>
                  </a:lnTo>
                  <a:lnTo>
                    <a:pt x="1308" y="241"/>
                  </a:lnTo>
                  <a:lnTo>
                    <a:pt x="1304" y="241"/>
                  </a:lnTo>
                  <a:lnTo>
                    <a:pt x="1304" y="245"/>
                  </a:lnTo>
                  <a:lnTo>
                    <a:pt x="1301" y="245"/>
                  </a:lnTo>
                  <a:lnTo>
                    <a:pt x="1297" y="245"/>
                  </a:lnTo>
                  <a:lnTo>
                    <a:pt x="1293" y="245"/>
                  </a:lnTo>
                  <a:lnTo>
                    <a:pt x="1289" y="245"/>
                  </a:lnTo>
                  <a:lnTo>
                    <a:pt x="1289" y="248"/>
                  </a:lnTo>
                  <a:lnTo>
                    <a:pt x="1286" y="248"/>
                  </a:lnTo>
                  <a:lnTo>
                    <a:pt x="1282" y="248"/>
                  </a:lnTo>
                  <a:lnTo>
                    <a:pt x="1286" y="248"/>
                  </a:lnTo>
                  <a:lnTo>
                    <a:pt x="1289" y="248"/>
                  </a:lnTo>
                  <a:lnTo>
                    <a:pt x="1293" y="248"/>
                  </a:lnTo>
                  <a:lnTo>
                    <a:pt x="1297" y="245"/>
                  </a:lnTo>
                  <a:lnTo>
                    <a:pt x="1301" y="245"/>
                  </a:lnTo>
                  <a:lnTo>
                    <a:pt x="1297" y="248"/>
                  </a:lnTo>
                  <a:lnTo>
                    <a:pt x="1293" y="248"/>
                  </a:lnTo>
                  <a:lnTo>
                    <a:pt x="1289" y="248"/>
                  </a:lnTo>
                  <a:lnTo>
                    <a:pt x="1293" y="248"/>
                  </a:lnTo>
                  <a:lnTo>
                    <a:pt x="1289" y="248"/>
                  </a:lnTo>
                  <a:lnTo>
                    <a:pt x="1286" y="248"/>
                  </a:lnTo>
                  <a:lnTo>
                    <a:pt x="1286" y="252"/>
                  </a:lnTo>
                  <a:lnTo>
                    <a:pt x="1282" y="252"/>
                  </a:lnTo>
                  <a:lnTo>
                    <a:pt x="1278" y="252"/>
                  </a:lnTo>
                  <a:lnTo>
                    <a:pt x="1274" y="252"/>
                  </a:lnTo>
                  <a:lnTo>
                    <a:pt x="1274" y="256"/>
                  </a:lnTo>
                  <a:lnTo>
                    <a:pt x="1270" y="252"/>
                  </a:lnTo>
                  <a:lnTo>
                    <a:pt x="1267" y="252"/>
                  </a:lnTo>
                  <a:lnTo>
                    <a:pt x="1263" y="252"/>
                  </a:lnTo>
                  <a:lnTo>
                    <a:pt x="1267" y="252"/>
                  </a:lnTo>
                  <a:lnTo>
                    <a:pt x="1270" y="252"/>
                  </a:lnTo>
                  <a:lnTo>
                    <a:pt x="1270" y="256"/>
                  </a:lnTo>
                  <a:lnTo>
                    <a:pt x="1274" y="256"/>
                  </a:lnTo>
                  <a:lnTo>
                    <a:pt x="1270" y="260"/>
                  </a:lnTo>
                  <a:lnTo>
                    <a:pt x="1274" y="260"/>
                  </a:lnTo>
                  <a:lnTo>
                    <a:pt x="1270" y="260"/>
                  </a:lnTo>
                  <a:lnTo>
                    <a:pt x="1274" y="260"/>
                  </a:lnTo>
                  <a:lnTo>
                    <a:pt x="1278" y="256"/>
                  </a:lnTo>
                  <a:lnTo>
                    <a:pt x="1282" y="256"/>
                  </a:lnTo>
                  <a:lnTo>
                    <a:pt x="1286" y="256"/>
                  </a:lnTo>
                  <a:lnTo>
                    <a:pt x="1286" y="252"/>
                  </a:lnTo>
                  <a:lnTo>
                    <a:pt x="1289" y="252"/>
                  </a:lnTo>
                  <a:lnTo>
                    <a:pt x="1293" y="252"/>
                  </a:lnTo>
                  <a:lnTo>
                    <a:pt x="1289" y="252"/>
                  </a:lnTo>
                  <a:lnTo>
                    <a:pt x="1293" y="248"/>
                  </a:lnTo>
                  <a:lnTo>
                    <a:pt x="1301" y="248"/>
                  </a:lnTo>
                  <a:lnTo>
                    <a:pt x="1304" y="248"/>
                  </a:lnTo>
                  <a:lnTo>
                    <a:pt x="1308" y="248"/>
                  </a:lnTo>
                  <a:lnTo>
                    <a:pt x="1312" y="248"/>
                  </a:lnTo>
                  <a:lnTo>
                    <a:pt x="1308" y="248"/>
                  </a:lnTo>
                  <a:lnTo>
                    <a:pt x="1304" y="245"/>
                  </a:lnTo>
                  <a:lnTo>
                    <a:pt x="1304" y="248"/>
                  </a:lnTo>
                  <a:lnTo>
                    <a:pt x="1301" y="245"/>
                  </a:lnTo>
                  <a:lnTo>
                    <a:pt x="1304" y="245"/>
                  </a:lnTo>
                  <a:lnTo>
                    <a:pt x="1308" y="245"/>
                  </a:lnTo>
                  <a:lnTo>
                    <a:pt x="1312" y="245"/>
                  </a:lnTo>
                  <a:lnTo>
                    <a:pt x="1316" y="245"/>
                  </a:lnTo>
                  <a:lnTo>
                    <a:pt x="1319" y="248"/>
                  </a:lnTo>
                  <a:lnTo>
                    <a:pt x="1323" y="252"/>
                  </a:lnTo>
                  <a:lnTo>
                    <a:pt x="1319" y="252"/>
                  </a:lnTo>
                  <a:lnTo>
                    <a:pt x="1316" y="252"/>
                  </a:lnTo>
                  <a:lnTo>
                    <a:pt x="1316" y="256"/>
                  </a:lnTo>
                  <a:lnTo>
                    <a:pt x="1319" y="256"/>
                  </a:lnTo>
                  <a:lnTo>
                    <a:pt x="1323" y="256"/>
                  </a:lnTo>
                  <a:lnTo>
                    <a:pt x="1323" y="252"/>
                  </a:lnTo>
                  <a:lnTo>
                    <a:pt x="1327" y="252"/>
                  </a:lnTo>
                  <a:lnTo>
                    <a:pt x="1331" y="252"/>
                  </a:lnTo>
                  <a:lnTo>
                    <a:pt x="1327" y="252"/>
                  </a:lnTo>
                  <a:lnTo>
                    <a:pt x="1331" y="252"/>
                  </a:lnTo>
                  <a:lnTo>
                    <a:pt x="1334" y="256"/>
                  </a:lnTo>
                  <a:lnTo>
                    <a:pt x="1338" y="256"/>
                  </a:lnTo>
                  <a:lnTo>
                    <a:pt x="1334" y="256"/>
                  </a:lnTo>
                  <a:lnTo>
                    <a:pt x="1338" y="256"/>
                  </a:lnTo>
                  <a:lnTo>
                    <a:pt x="1338" y="260"/>
                  </a:lnTo>
                  <a:lnTo>
                    <a:pt x="1338" y="256"/>
                  </a:lnTo>
                  <a:lnTo>
                    <a:pt x="1342" y="256"/>
                  </a:lnTo>
                  <a:lnTo>
                    <a:pt x="1342" y="260"/>
                  </a:lnTo>
                  <a:lnTo>
                    <a:pt x="1342" y="263"/>
                  </a:lnTo>
                  <a:lnTo>
                    <a:pt x="1338" y="263"/>
                  </a:lnTo>
                  <a:lnTo>
                    <a:pt x="1334" y="263"/>
                  </a:lnTo>
                  <a:lnTo>
                    <a:pt x="1338" y="263"/>
                  </a:lnTo>
                  <a:lnTo>
                    <a:pt x="1342" y="263"/>
                  </a:lnTo>
                  <a:lnTo>
                    <a:pt x="1342" y="267"/>
                  </a:lnTo>
                  <a:lnTo>
                    <a:pt x="1338" y="267"/>
                  </a:lnTo>
                  <a:lnTo>
                    <a:pt x="1342" y="267"/>
                  </a:lnTo>
                  <a:lnTo>
                    <a:pt x="1342" y="271"/>
                  </a:lnTo>
                  <a:lnTo>
                    <a:pt x="1338" y="271"/>
                  </a:lnTo>
                  <a:lnTo>
                    <a:pt x="1334" y="271"/>
                  </a:lnTo>
                  <a:lnTo>
                    <a:pt x="1331" y="271"/>
                  </a:lnTo>
                  <a:lnTo>
                    <a:pt x="1334" y="271"/>
                  </a:lnTo>
                  <a:lnTo>
                    <a:pt x="1338" y="271"/>
                  </a:lnTo>
                  <a:lnTo>
                    <a:pt x="1342" y="271"/>
                  </a:lnTo>
                  <a:lnTo>
                    <a:pt x="1346" y="271"/>
                  </a:lnTo>
                  <a:lnTo>
                    <a:pt x="1346" y="275"/>
                  </a:lnTo>
                  <a:lnTo>
                    <a:pt x="1342" y="275"/>
                  </a:lnTo>
                  <a:lnTo>
                    <a:pt x="1338" y="275"/>
                  </a:lnTo>
                  <a:lnTo>
                    <a:pt x="1334" y="271"/>
                  </a:lnTo>
                  <a:lnTo>
                    <a:pt x="1334" y="275"/>
                  </a:lnTo>
                  <a:lnTo>
                    <a:pt x="1338" y="275"/>
                  </a:lnTo>
                  <a:lnTo>
                    <a:pt x="1342" y="275"/>
                  </a:lnTo>
                  <a:lnTo>
                    <a:pt x="1346" y="275"/>
                  </a:lnTo>
                  <a:lnTo>
                    <a:pt x="1342" y="278"/>
                  </a:lnTo>
                  <a:lnTo>
                    <a:pt x="1342" y="282"/>
                  </a:lnTo>
                  <a:lnTo>
                    <a:pt x="1338" y="282"/>
                  </a:lnTo>
                  <a:lnTo>
                    <a:pt x="1334" y="282"/>
                  </a:lnTo>
                  <a:lnTo>
                    <a:pt x="1331" y="286"/>
                  </a:lnTo>
                  <a:lnTo>
                    <a:pt x="1327" y="286"/>
                  </a:lnTo>
                  <a:lnTo>
                    <a:pt x="1323" y="290"/>
                  </a:lnTo>
                  <a:lnTo>
                    <a:pt x="1319" y="290"/>
                  </a:lnTo>
                  <a:lnTo>
                    <a:pt x="1319" y="286"/>
                  </a:lnTo>
                  <a:lnTo>
                    <a:pt x="1316" y="286"/>
                  </a:lnTo>
                  <a:lnTo>
                    <a:pt x="1316" y="290"/>
                  </a:lnTo>
                  <a:lnTo>
                    <a:pt x="1312" y="290"/>
                  </a:lnTo>
                  <a:lnTo>
                    <a:pt x="1308" y="290"/>
                  </a:lnTo>
                  <a:lnTo>
                    <a:pt x="1304" y="290"/>
                  </a:lnTo>
                  <a:lnTo>
                    <a:pt x="1301" y="290"/>
                  </a:lnTo>
                  <a:lnTo>
                    <a:pt x="1297" y="290"/>
                  </a:lnTo>
                  <a:lnTo>
                    <a:pt x="1297" y="293"/>
                  </a:lnTo>
                  <a:lnTo>
                    <a:pt x="1293" y="293"/>
                  </a:lnTo>
                  <a:lnTo>
                    <a:pt x="1293" y="297"/>
                  </a:lnTo>
                  <a:lnTo>
                    <a:pt x="1293" y="301"/>
                  </a:lnTo>
                  <a:lnTo>
                    <a:pt x="1289" y="301"/>
                  </a:lnTo>
                  <a:lnTo>
                    <a:pt x="1289" y="297"/>
                  </a:lnTo>
                  <a:lnTo>
                    <a:pt x="1289" y="301"/>
                  </a:lnTo>
                  <a:lnTo>
                    <a:pt x="1286" y="301"/>
                  </a:lnTo>
                  <a:lnTo>
                    <a:pt x="1282" y="301"/>
                  </a:lnTo>
                  <a:lnTo>
                    <a:pt x="1282" y="305"/>
                  </a:lnTo>
                  <a:lnTo>
                    <a:pt x="1278" y="305"/>
                  </a:lnTo>
                  <a:lnTo>
                    <a:pt x="1274" y="309"/>
                  </a:lnTo>
                  <a:lnTo>
                    <a:pt x="1274" y="305"/>
                  </a:lnTo>
                  <a:lnTo>
                    <a:pt x="1270" y="309"/>
                  </a:lnTo>
                  <a:lnTo>
                    <a:pt x="1267" y="309"/>
                  </a:lnTo>
                  <a:lnTo>
                    <a:pt x="1263" y="309"/>
                  </a:lnTo>
                  <a:lnTo>
                    <a:pt x="1259" y="309"/>
                  </a:lnTo>
                  <a:lnTo>
                    <a:pt x="1255" y="309"/>
                  </a:lnTo>
                  <a:lnTo>
                    <a:pt x="1252" y="309"/>
                  </a:lnTo>
                  <a:lnTo>
                    <a:pt x="1248" y="309"/>
                  </a:lnTo>
                  <a:lnTo>
                    <a:pt x="1252" y="309"/>
                  </a:lnTo>
                  <a:lnTo>
                    <a:pt x="1248" y="309"/>
                  </a:lnTo>
                  <a:lnTo>
                    <a:pt x="1244" y="309"/>
                  </a:lnTo>
                  <a:lnTo>
                    <a:pt x="1240" y="309"/>
                  </a:lnTo>
                  <a:lnTo>
                    <a:pt x="1240" y="305"/>
                  </a:lnTo>
                  <a:lnTo>
                    <a:pt x="1237" y="305"/>
                  </a:lnTo>
                  <a:lnTo>
                    <a:pt x="1237" y="309"/>
                  </a:lnTo>
                  <a:lnTo>
                    <a:pt x="1233" y="305"/>
                  </a:lnTo>
                  <a:lnTo>
                    <a:pt x="1225" y="305"/>
                  </a:lnTo>
                  <a:lnTo>
                    <a:pt x="1225" y="309"/>
                  </a:lnTo>
                  <a:lnTo>
                    <a:pt x="1222" y="309"/>
                  </a:lnTo>
                  <a:lnTo>
                    <a:pt x="1218" y="309"/>
                  </a:lnTo>
                  <a:lnTo>
                    <a:pt x="1218" y="305"/>
                  </a:lnTo>
                  <a:lnTo>
                    <a:pt x="1214" y="305"/>
                  </a:lnTo>
                  <a:lnTo>
                    <a:pt x="1210" y="305"/>
                  </a:lnTo>
                  <a:lnTo>
                    <a:pt x="1210" y="309"/>
                  </a:lnTo>
                  <a:lnTo>
                    <a:pt x="1207" y="305"/>
                  </a:lnTo>
                  <a:lnTo>
                    <a:pt x="1203" y="305"/>
                  </a:lnTo>
                  <a:lnTo>
                    <a:pt x="1203" y="309"/>
                  </a:lnTo>
                  <a:lnTo>
                    <a:pt x="1199" y="309"/>
                  </a:lnTo>
                  <a:lnTo>
                    <a:pt x="1195" y="305"/>
                  </a:lnTo>
                  <a:lnTo>
                    <a:pt x="1192" y="305"/>
                  </a:lnTo>
                  <a:lnTo>
                    <a:pt x="1188" y="305"/>
                  </a:lnTo>
                  <a:lnTo>
                    <a:pt x="1188" y="309"/>
                  </a:lnTo>
                  <a:lnTo>
                    <a:pt x="1184" y="309"/>
                  </a:lnTo>
                  <a:lnTo>
                    <a:pt x="1184" y="305"/>
                  </a:lnTo>
                  <a:lnTo>
                    <a:pt x="1180" y="305"/>
                  </a:lnTo>
                  <a:lnTo>
                    <a:pt x="1180" y="309"/>
                  </a:lnTo>
                  <a:lnTo>
                    <a:pt x="1177" y="309"/>
                  </a:lnTo>
                  <a:lnTo>
                    <a:pt x="1173" y="309"/>
                  </a:lnTo>
                  <a:lnTo>
                    <a:pt x="1169" y="309"/>
                  </a:lnTo>
                  <a:lnTo>
                    <a:pt x="1169" y="312"/>
                  </a:lnTo>
                  <a:lnTo>
                    <a:pt x="1165" y="312"/>
                  </a:lnTo>
                  <a:lnTo>
                    <a:pt x="1162" y="316"/>
                  </a:lnTo>
                  <a:lnTo>
                    <a:pt x="1162" y="320"/>
                  </a:lnTo>
                  <a:lnTo>
                    <a:pt x="1158" y="324"/>
                  </a:lnTo>
                  <a:lnTo>
                    <a:pt x="1158" y="320"/>
                  </a:lnTo>
                  <a:lnTo>
                    <a:pt x="1154" y="324"/>
                  </a:lnTo>
                  <a:lnTo>
                    <a:pt x="1150" y="324"/>
                  </a:lnTo>
                  <a:lnTo>
                    <a:pt x="1146" y="324"/>
                  </a:lnTo>
                  <a:lnTo>
                    <a:pt x="1143" y="327"/>
                  </a:lnTo>
                  <a:lnTo>
                    <a:pt x="1143" y="324"/>
                  </a:lnTo>
                  <a:lnTo>
                    <a:pt x="1143" y="327"/>
                  </a:lnTo>
                  <a:lnTo>
                    <a:pt x="1139" y="327"/>
                  </a:lnTo>
                  <a:lnTo>
                    <a:pt x="1135" y="327"/>
                  </a:lnTo>
                  <a:lnTo>
                    <a:pt x="1135" y="331"/>
                  </a:lnTo>
                  <a:lnTo>
                    <a:pt x="1131" y="331"/>
                  </a:lnTo>
                  <a:lnTo>
                    <a:pt x="1131" y="335"/>
                  </a:lnTo>
                  <a:lnTo>
                    <a:pt x="1128" y="339"/>
                  </a:lnTo>
                  <a:lnTo>
                    <a:pt x="1124" y="339"/>
                  </a:lnTo>
                  <a:lnTo>
                    <a:pt x="1120" y="339"/>
                  </a:lnTo>
                  <a:lnTo>
                    <a:pt x="1116" y="339"/>
                  </a:lnTo>
                  <a:lnTo>
                    <a:pt x="1113" y="339"/>
                  </a:lnTo>
                  <a:lnTo>
                    <a:pt x="1109" y="335"/>
                  </a:lnTo>
                  <a:lnTo>
                    <a:pt x="1105" y="335"/>
                  </a:lnTo>
                  <a:lnTo>
                    <a:pt x="1101" y="335"/>
                  </a:lnTo>
                  <a:lnTo>
                    <a:pt x="1105" y="335"/>
                  </a:lnTo>
                  <a:lnTo>
                    <a:pt x="1105" y="339"/>
                  </a:lnTo>
                  <a:lnTo>
                    <a:pt x="1109" y="339"/>
                  </a:lnTo>
                  <a:lnTo>
                    <a:pt x="1113" y="339"/>
                  </a:lnTo>
                  <a:lnTo>
                    <a:pt x="1116" y="339"/>
                  </a:lnTo>
                  <a:lnTo>
                    <a:pt x="1120" y="339"/>
                  </a:lnTo>
                  <a:lnTo>
                    <a:pt x="1124" y="342"/>
                  </a:lnTo>
                  <a:lnTo>
                    <a:pt x="1120" y="342"/>
                  </a:lnTo>
                  <a:lnTo>
                    <a:pt x="1120" y="346"/>
                  </a:lnTo>
                  <a:lnTo>
                    <a:pt x="1116" y="346"/>
                  </a:lnTo>
                  <a:lnTo>
                    <a:pt x="1116" y="350"/>
                  </a:lnTo>
                  <a:lnTo>
                    <a:pt x="1113" y="350"/>
                  </a:lnTo>
                  <a:lnTo>
                    <a:pt x="1109" y="354"/>
                  </a:lnTo>
                  <a:lnTo>
                    <a:pt x="1109" y="357"/>
                  </a:lnTo>
                  <a:lnTo>
                    <a:pt x="1105" y="357"/>
                  </a:lnTo>
                  <a:lnTo>
                    <a:pt x="1101" y="361"/>
                  </a:lnTo>
                  <a:lnTo>
                    <a:pt x="1098" y="361"/>
                  </a:lnTo>
                  <a:lnTo>
                    <a:pt x="1101" y="361"/>
                  </a:lnTo>
                  <a:lnTo>
                    <a:pt x="1105" y="361"/>
                  </a:lnTo>
                  <a:lnTo>
                    <a:pt x="1105" y="357"/>
                  </a:lnTo>
                  <a:lnTo>
                    <a:pt x="1109" y="357"/>
                  </a:lnTo>
                  <a:lnTo>
                    <a:pt x="1113" y="357"/>
                  </a:lnTo>
                  <a:lnTo>
                    <a:pt x="1113" y="354"/>
                  </a:lnTo>
                  <a:lnTo>
                    <a:pt x="1116" y="354"/>
                  </a:lnTo>
                  <a:lnTo>
                    <a:pt x="1120" y="350"/>
                  </a:lnTo>
                  <a:lnTo>
                    <a:pt x="1124" y="346"/>
                  </a:lnTo>
                  <a:lnTo>
                    <a:pt x="1128" y="346"/>
                  </a:lnTo>
                  <a:lnTo>
                    <a:pt x="1128" y="342"/>
                  </a:lnTo>
                  <a:lnTo>
                    <a:pt x="1131" y="342"/>
                  </a:lnTo>
                  <a:lnTo>
                    <a:pt x="1131" y="339"/>
                  </a:lnTo>
                  <a:lnTo>
                    <a:pt x="1135" y="339"/>
                  </a:lnTo>
                  <a:lnTo>
                    <a:pt x="1139" y="335"/>
                  </a:lnTo>
                  <a:lnTo>
                    <a:pt x="1143" y="335"/>
                  </a:lnTo>
                  <a:lnTo>
                    <a:pt x="1146" y="335"/>
                  </a:lnTo>
                  <a:lnTo>
                    <a:pt x="1146" y="331"/>
                  </a:lnTo>
                  <a:lnTo>
                    <a:pt x="1150" y="331"/>
                  </a:lnTo>
                  <a:lnTo>
                    <a:pt x="1154" y="331"/>
                  </a:lnTo>
                  <a:lnTo>
                    <a:pt x="1158" y="327"/>
                  </a:lnTo>
                  <a:lnTo>
                    <a:pt x="1162" y="327"/>
                  </a:lnTo>
                  <a:lnTo>
                    <a:pt x="1165" y="327"/>
                  </a:lnTo>
                  <a:lnTo>
                    <a:pt x="1169" y="324"/>
                  </a:lnTo>
                  <a:lnTo>
                    <a:pt x="1177" y="324"/>
                  </a:lnTo>
                  <a:lnTo>
                    <a:pt x="1180" y="324"/>
                  </a:lnTo>
                  <a:lnTo>
                    <a:pt x="1184" y="324"/>
                  </a:lnTo>
                  <a:lnTo>
                    <a:pt x="1188" y="324"/>
                  </a:lnTo>
                  <a:lnTo>
                    <a:pt x="1192" y="324"/>
                  </a:lnTo>
                  <a:lnTo>
                    <a:pt x="1199" y="324"/>
                  </a:lnTo>
                  <a:lnTo>
                    <a:pt x="1203" y="324"/>
                  </a:lnTo>
                  <a:lnTo>
                    <a:pt x="1207" y="327"/>
                  </a:lnTo>
                  <a:lnTo>
                    <a:pt x="1210" y="327"/>
                  </a:lnTo>
                  <a:lnTo>
                    <a:pt x="1210" y="331"/>
                  </a:lnTo>
                  <a:lnTo>
                    <a:pt x="1207" y="331"/>
                  </a:lnTo>
                  <a:lnTo>
                    <a:pt x="1207" y="327"/>
                  </a:lnTo>
                  <a:lnTo>
                    <a:pt x="1203" y="327"/>
                  </a:lnTo>
                  <a:lnTo>
                    <a:pt x="1207" y="331"/>
                  </a:lnTo>
                  <a:lnTo>
                    <a:pt x="1210" y="331"/>
                  </a:lnTo>
                  <a:lnTo>
                    <a:pt x="1210" y="335"/>
                  </a:lnTo>
                  <a:lnTo>
                    <a:pt x="1207" y="335"/>
                  </a:lnTo>
                  <a:lnTo>
                    <a:pt x="1203" y="335"/>
                  </a:lnTo>
                  <a:lnTo>
                    <a:pt x="1203" y="339"/>
                  </a:lnTo>
                  <a:lnTo>
                    <a:pt x="1199" y="339"/>
                  </a:lnTo>
                  <a:lnTo>
                    <a:pt x="1195" y="342"/>
                  </a:lnTo>
                  <a:lnTo>
                    <a:pt x="1192" y="342"/>
                  </a:lnTo>
                  <a:lnTo>
                    <a:pt x="1188" y="342"/>
                  </a:lnTo>
                  <a:lnTo>
                    <a:pt x="1184" y="342"/>
                  </a:lnTo>
                  <a:lnTo>
                    <a:pt x="1184" y="339"/>
                  </a:lnTo>
                  <a:lnTo>
                    <a:pt x="1180" y="339"/>
                  </a:lnTo>
                  <a:lnTo>
                    <a:pt x="1180" y="342"/>
                  </a:lnTo>
                  <a:lnTo>
                    <a:pt x="1177" y="342"/>
                  </a:lnTo>
                  <a:lnTo>
                    <a:pt x="1173" y="342"/>
                  </a:lnTo>
                  <a:lnTo>
                    <a:pt x="1169" y="342"/>
                  </a:lnTo>
                  <a:lnTo>
                    <a:pt x="1173" y="342"/>
                  </a:lnTo>
                  <a:lnTo>
                    <a:pt x="1177" y="342"/>
                  </a:lnTo>
                  <a:lnTo>
                    <a:pt x="1180" y="342"/>
                  </a:lnTo>
                  <a:lnTo>
                    <a:pt x="1184" y="342"/>
                  </a:lnTo>
                  <a:lnTo>
                    <a:pt x="1184" y="346"/>
                  </a:lnTo>
                  <a:lnTo>
                    <a:pt x="1188" y="346"/>
                  </a:lnTo>
                  <a:lnTo>
                    <a:pt x="1188" y="350"/>
                  </a:lnTo>
                  <a:lnTo>
                    <a:pt x="1192" y="346"/>
                  </a:lnTo>
                  <a:lnTo>
                    <a:pt x="1195" y="346"/>
                  </a:lnTo>
                  <a:lnTo>
                    <a:pt x="1199" y="346"/>
                  </a:lnTo>
                  <a:lnTo>
                    <a:pt x="1203" y="346"/>
                  </a:lnTo>
                  <a:lnTo>
                    <a:pt x="1199" y="350"/>
                  </a:lnTo>
                  <a:lnTo>
                    <a:pt x="1199" y="354"/>
                  </a:lnTo>
                  <a:lnTo>
                    <a:pt x="1195" y="354"/>
                  </a:lnTo>
                  <a:lnTo>
                    <a:pt x="1195" y="357"/>
                  </a:lnTo>
                  <a:lnTo>
                    <a:pt x="1192" y="357"/>
                  </a:lnTo>
                  <a:lnTo>
                    <a:pt x="1195" y="357"/>
                  </a:lnTo>
                  <a:lnTo>
                    <a:pt x="1199" y="357"/>
                  </a:lnTo>
                  <a:lnTo>
                    <a:pt x="1199" y="361"/>
                  </a:lnTo>
                  <a:lnTo>
                    <a:pt x="1203" y="361"/>
                  </a:lnTo>
                  <a:lnTo>
                    <a:pt x="1203" y="365"/>
                  </a:lnTo>
                  <a:lnTo>
                    <a:pt x="1203" y="369"/>
                  </a:lnTo>
                  <a:lnTo>
                    <a:pt x="1207" y="369"/>
                  </a:lnTo>
                  <a:lnTo>
                    <a:pt x="1210" y="369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8" y="372"/>
                  </a:lnTo>
                  <a:lnTo>
                    <a:pt x="1214" y="372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4" y="376"/>
                  </a:lnTo>
                  <a:lnTo>
                    <a:pt x="1218" y="376"/>
                  </a:lnTo>
                  <a:lnTo>
                    <a:pt x="1222" y="376"/>
                  </a:lnTo>
                  <a:lnTo>
                    <a:pt x="1225" y="376"/>
                  </a:lnTo>
                  <a:lnTo>
                    <a:pt x="1222" y="376"/>
                  </a:lnTo>
                  <a:lnTo>
                    <a:pt x="1225" y="380"/>
                  </a:lnTo>
                  <a:lnTo>
                    <a:pt x="1225" y="376"/>
                  </a:lnTo>
                  <a:lnTo>
                    <a:pt x="1229" y="376"/>
                  </a:lnTo>
                  <a:lnTo>
                    <a:pt x="1233" y="376"/>
                  </a:lnTo>
                  <a:lnTo>
                    <a:pt x="1237" y="380"/>
                  </a:lnTo>
                  <a:lnTo>
                    <a:pt x="1240" y="380"/>
                  </a:lnTo>
                  <a:lnTo>
                    <a:pt x="1244" y="376"/>
                  </a:lnTo>
                  <a:lnTo>
                    <a:pt x="1248" y="380"/>
                  </a:lnTo>
                  <a:lnTo>
                    <a:pt x="1252" y="380"/>
                  </a:lnTo>
                  <a:lnTo>
                    <a:pt x="1255" y="380"/>
                  </a:lnTo>
                  <a:lnTo>
                    <a:pt x="1255" y="384"/>
                  </a:lnTo>
                  <a:lnTo>
                    <a:pt x="1252" y="384"/>
                  </a:lnTo>
                  <a:lnTo>
                    <a:pt x="1255" y="384"/>
                  </a:lnTo>
                  <a:lnTo>
                    <a:pt x="1259" y="384"/>
                  </a:lnTo>
                  <a:lnTo>
                    <a:pt x="1259" y="387"/>
                  </a:lnTo>
                  <a:lnTo>
                    <a:pt x="1255" y="387"/>
                  </a:lnTo>
                  <a:lnTo>
                    <a:pt x="1252" y="387"/>
                  </a:lnTo>
                  <a:lnTo>
                    <a:pt x="1248" y="387"/>
                  </a:lnTo>
                  <a:lnTo>
                    <a:pt x="1244" y="387"/>
                  </a:lnTo>
                  <a:lnTo>
                    <a:pt x="1244" y="391"/>
                  </a:lnTo>
                  <a:lnTo>
                    <a:pt x="1240" y="391"/>
                  </a:lnTo>
                  <a:lnTo>
                    <a:pt x="1237" y="391"/>
                  </a:lnTo>
                  <a:lnTo>
                    <a:pt x="1233" y="391"/>
                  </a:lnTo>
                  <a:lnTo>
                    <a:pt x="1233" y="395"/>
                  </a:lnTo>
                  <a:lnTo>
                    <a:pt x="1229" y="395"/>
                  </a:lnTo>
                  <a:lnTo>
                    <a:pt x="1225" y="395"/>
                  </a:lnTo>
                  <a:lnTo>
                    <a:pt x="1222" y="395"/>
                  </a:lnTo>
                  <a:lnTo>
                    <a:pt x="1218" y="395"/>
                  </a:lnTo>
                  <a:lnTo>
                    <a:pt x="1222" y="395"/>
                  </a:lnTo>
                  <a:lnTo>
                    <a:pt x="1222" y="399"/>
                  </a:lnTo>
                  <a:lnTo>
                    <a:pt x="1218" y="399"/>
                  </a:lnTo>
                  <a:lnTo>
                    <a:pt x="1214" y="399"/>
                  </a:lnTo>
                  <a:lnTo>
                    <a:pt x="1214" y="395"/>
                  </a:lnTo>
                  <a:lnTo>
                    <a:pt x="1210" y="395"/>
                  </a:lnTo>
                  <a:lnTo>
                    <a:pt x="1214" y="395"/>
                  </a:lnTo>
                  <a:lnTo>
                    <a:pt x="1214" y="399"/>
                  </a:lnTo>
                  <a:lnTo>
                    <a:pt x="1210" y="399"/>
                  </a:lnTo>
                  <a:lnTo>
                    <a:pt x="1210" y="395"/>
                  </a:lnTo>
                  <a:lnTo>
                    <a:pt x="1207" y="399"/>
                  </a:lnTo>
                  <a:lnTo>
                    <a:pt x="1210" y="399"/>
                  </a:lnTo>
                  <a:lnTo>
                    <a:pt x="1210" y="403"/>
                  </a:lnTo>
                  <a:lnTo>
                    <a:pt x="1207" y="403"/>
                  </a:lnTo>
                  <a:lnTo>
                    <a:pt x="1203" y="403"/>
                  </a:lnTo>
                  <a:lnTo>
                    <a:pt x="1203" y="406"/>
                  </a:lnTo>
                  <a:lnTo>
                    <a:pt x="1199" y="406"/>
                  </a:lnTo>
                  <a:lnTo>
                    <a:pt x="1199" y="410"/>
                  </a:lnTo>
                  <a:lnTo>
                    <a:pt x="1195" y="410"/>
                  </a:lnTo>
                  <a:lnTo>
                    <a:pt x="1192" y="410"/>
                  </a:lnTo>
                  <a:lnTo>
                    <a:pt x="1192" y="414"/>
                  </a:lnTo>
                  <a:lnTo>
                    <a:pt x="1188" y="414"/>
                  </a:lnTo>
                  <a:lnTo>
                    <a:pt x="1184" y="414"/>
                  </a:lnTo>
                  <a:lnTo>
                    <a:pt x="1184" y="410"/>
                  </a:lnTo>
                  <a:lnTo>
                    <a:pt x="1180" y="410"/>
                  </a:lnTo>
                  <a:lnTo>
                    <a:pt x="1180" y="406"/>
                  </a:lnTo>
                  <a:lnTo>
                    <a:pt x="1180" y="403"/>
                  </a:lnTo>
                  <a:lnTo>
                    <a:pt x="1177" y="403"/>
                  </a:lnTo>
                  <a:lnTo>
                    <a:pt x="1180" y="403"/>
                  </a:lnTo>
                  <a:lnTo>
                    <a:pt x="1180" y="399"/>
                  </a:lnTo>
                  <a:lnTo>
                    <a:pt x="1184" y="399"/>
                  </a:lnTo>
                  <a:lnTo>
                    <a:pt x="1184" y="395"/>
                  </a:lnTo>
                  <a:lnTo>
                    <a:pt x="1180" y="399"/>
                  </a:lnTo>
                  <a:lnTo>
                    <a:pt x="1180" y="395"/>
                  </a:lnTo>
                  <a:lnTo>
                    <a:pt x="1184" y="395"/>
                  </a:lnTo>
                  <a:lnTo>
                    <a:pt x="1188" y="395"/>
                  </a:lnTo>
                  <a:lnTo>
                    <a:pt x="1192" y="391"/>
                  </a:lnTo>
                  <a:lnTo>
                    <a:pt x="1195" y="391"/>
                  </a:lnTo>
                  <a:lnTo>
                    <a:pt x="1199" y="387"/>
                  </a:lnTo>
                  <a:lnTo>
                    <a:pt x="1203" y="387"/>
                  </a:lnTo>
                  <a:lnTo>
                    <a:pt x="1207" y="387"/>
                  </a:lnTo>
                  <a:lnTo>
                    <a:pt x="1207" y="384"/>
                  </a:lnTo>
                  <a:lnTo>
                    <a:pt x="1207" y="387"/>
                  </a:lnTo>
                  <a:lnTo>
                    <a:pt x="1210" y="387"/>
                  </a:lnTo>
                  <a:lnTo>
                    <a:pt x="1210" y="391"/>
                  </a:lnTo>
                  <a:lnTo>
                    <a:pt x="1210" y="387"/>
                  </a:lnTo>
                  <a:lnTo>
                    <a:pt x="1214" y="387"/>
                  </a:lnTo>
                  <a:lnTo>
                    <a:pt x="1218" y="384"/>
                  </a:lnTo>
                  <a:lnTo>
                    <a:pt x="1222" y="384"/>
                  </a:lnTo>
                  <a:lnTo>
                    <a:pt x="1218" y="384"/>
                  </a:lnTo>
                  <a:lnTo>
                    <a:pt x="1214" y="384"/>
                  </a:lnTo>
                  <a:lnTo>
                    <a:pt x="1210" y="384"/>
                  </a:lnTo>
                  <a:lnTo>
                    <a:pt x="1207" y="384"/>
                  </a:lnTo>
                  <a:lnTo>
                    <a:pt x="1203" y="384"/>
                  </a:lnTo>
                  <a:lnTo>
                    <a:pt x="1199" y="384"/>
                  </a:lnTo>
                  <a:lnTo>
                    <a:pt x="1199" y="380"/>
                  </a:lnTo>
                  <a:lnTo>
                    <a:pt x="1203" y="380"/>
                  </a:lnTo>
                  <a:lnTo>
                    <a:pt x="1207" y="380"/>
                  </a:lnTo>
                  <a:lnTo>
                    <a:pt x="1207" y="376"/>
                  </a:lnTo>
                  <a:lnTo>
                    <a:pt x="1210" y="376"/>
                  </a:lnTo>
                  <a:lnTo>
                    <a:pt x="1207" y="376"/>
                  </a:lnTo>
                  <a:lnTo>
                    <a:pt x="1203" y="376"/>
                  </a:lnTo>
                  <a:lnTo>
                    <a:pt x="1203" y="372"/>
                  </a:lnTo>
                  <a:lnTo>
                    <a:pt x="1203" y="376"/>
                  </a:lnTo>
                  <a:lnTo>
                    <a:pt x="1203" y="380"/>
                  </a:lnTo>
                  <a:lnTo>
                    <a:pt x="1199" y="380"/>
                  </a:lnTo>
                  <a:lnTo>
                    <a:pt x="1195" y="380"/>
                  </a:lnTo>
                  <a:lnTo>
                    <a:pt x="1195" y="384"/>
                  </a:lnTo>
                  <a:lnTo>
                    <a:pt x="1192" y="384"/>
                  </a:lnTo>
                  <a:lnTo>
                    <a:pt x="1188" y="384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0" y="384"/>
                  </a:lnTo>
                  <a:lnTo>
                    <a:pt x="1180" y="387"/>
                  </a:lnTo>
                  <a:lnTo>
                    <a:pt x="1177" y="387"/>
                  </a:lnTo>
                  <a:lnTo>
                    <a:pt x="1173" y="387"/>
                  </a:lnTo>
                  <a:lnTo>
                    <a:pt x="1169" y="387"/>
                  </a:lnTo>
                  <a:lnTo>
                    <a:pt x="1165" y="387"/>
                  </a:lnTo>
                  <a:lnTo>
                    <a:pt x="1162" y="387"/>
                  </a:lnTo>
                  <a:lnTo>
                    <a:pt x="1158" y="387"/>
                  </a:lnTo>
                  <a:lnTo>
                    <a:pt x="1158" y="384"/>
                  </a:lnTo>
                  <a:lnTo>
                    <a:pt x="1158" y="380"/>
                  </a:lnTo>
                  <a:lnTo>
                    <a:pt x="1154" y="380"/>
                  </a:lnTo>
                  <a:lnTo>
                    <a:pt x="1154" y="376"/>
                  </a:lnTo>
                  <a:lnTo>
                    <a:pt x="1154" y="369"/>
                  </a:lnTo>
                  <a:lnTo>
                    <a:pt x="1154" y="361"/>
                  </a:lnTo>
                  <a:lnTo>
                    <a:pt x="1154" y="357"/>
                  </a:lnTo>
                  <a:lnTo>
                    <a:pt x="1150" y="357"/>
                  </a:lnTo>
                  <a:lnTo>
                    <a:pt x="1150" y="354"/>
                  </a:lnTo>
                  <a:lnTo>
                    <a:pt x="1146" y="354"/>
                  </a:lnTo>
                  <a:lnTo>
                    <a:pt x="1143" y="354"/>
                  </a:lnTo>
                  <a:lnTo>
                    <a:pt x="1139" y="354"/>
                  </a:lnTo>
                  <a:lnTo>
                    <a:pt x="1135" y="354"/>
                  </a:lnTo>
                  <a:lnTo>
                    <a:pt x="1135" y="350"/>
                  </a:lnTo>
                  <a:lnTo>
                    <a:pt x="1131" y="350"/>
                  </a:lnTo>
                  <a:lnTo>
                    <a:pt x="1131" y="354"/>
                  </a:lnTo>
                  <a:lnTo>
                    <a:pt x="1128" y="354"/>
                  </a:lnTo>
                  <a:lnTo>
                    <a:pt x="1124" y="357"/>
                  </a:lnTo>
                  <a:lnTo>
                    <a:pt x="1120" y="361"/>
                  </a:lnTo>
                  <a:lnTo>
                    <a:pt x="1116" y="365"/>
                  </a:lnTo>
                  <a:lnTo>
                    <a:pt x="1116" y="369"/>
                  </a:lnTo>
                  <a:lnTo>
                    <a:pt x="1113" y="372"/>
                  </a:lnTo>
                  <a:lnTo>
                    <a:pt x="1113" y="376"/>
                  </a:lnTo>
                  <a:lnTo>
                    <a:pt x="1116" y="376"/>
                  </a:lnTo>
                  <a:lnTo>
                    <a:pt x="1113" y="376"/>
                  </a:lnTo>
                  <a:lnTo>
                    <a:pt x="1113" y="380"/>
                  </a:lnTo>
                  <a:lnTo>
                    <a:pt x="1109" y="380"/>
                  </a:lnTo>
                  <a:lnTo>
                    <a:pt x="1109" y="384"/>
                  </a:lnTo>
                  <a:lnTo>
                    <a:pt x="1105" y="387"/>
                  </a:lnTo>
                  <a:lnTo>
                    <a:pt x="1101" y="384"/>
                  </a:lnTo>
                  <a:lnTo>
                    <a:pt x="1101" y="387"/>
                  </a:lnTo>
                  <a:lnTo>
                    <a:pt x="1101" y="384"/>
                  </a:lnTo>
                  <a:lnTo>
                    <a:pt x="1098" y="384"/>
                  </a:lnTo>
                  <a:lnTo>
                    <a:pt x="1098" y="387"/>
                  </a:lnTo>
                  <a:lnTo>
                    <a:pt x="1094" y="387"/>
                  </a:lnTo>
                  <a:lnTo>
                    <a:pt x="1094" y="391"/>
                  </a:lnTo>
                  <a:lnTo>
                    <a:pt x="1090" y="391"/>
                  </a:lnTo>
                  <a:lnTo>
                    <a:pt x="1086" y="391"/>
                  </a:lnTo>
                  <a:lnTo>
                    <a:pt x="1083" y="391"/>
                  </a:lnTo>
                  <a:lnTo>
                    <a:pt x="1079" y="391"/>
                  </a:lnTo>
                  <a:lnTo>
                    <a:pt x="1075" y="391"/>
                  </a:lnTo>
                  <a:lnTo>
                    <a:pt x="1071" y="391"/>
                  </a:lnTo>
                  <a:lnTo>
                    <a:pt x="1068" y="391"/>
                  </a:lnTo>
                  <a:lnTo>
                    <a:pt x="1060" y="391"/>
                  </a:lnTo>
                  <a:lnTo>
                    <a:pt x="1056" y="391"/>
                  </a:lnTo>
                  <a:lnTo>
                    <a:pt x="1053" y="391"/>
                  </a:lnTo>
                  <a:lnTo>
                    <a:pt x="1045" y="391"/>
                  </a:lnTo>
                  <a:lnTo>
                    <a:pt x="1041" y="391"/>
                  </a:lnTo>
                  <a:lnTo>
                    <a:pt x="1038" y="391"/>
                  </a:lnTo>
                  <a:lnTo>
                    <a:pt x="1034" y="391"/>
                  </a:lnTo>
                  <a:lnTo>
                    <a:pt x="1030" y="395"/>
                  </a:lnTo>
                  <a:lnTo>
                    <a:pt x="1026" y="399"/>
                  </a:lnTo>
                  <a:lnTo>
                    <a:pt x="1022" y="399"/>
                  </a:lnTo>
                  <a:lnTo>
                    <a:pt x="1019" y="403"/>
                  </a:lnTo>
                  <a:lnTo>
                    <a:pt x="1015" y="406"/>
                  </a:lnTo>
                  <a:lnTo>
                    <a:pt x="1015" y="410"/>
                  </a:lnTo>
                  <a:lnTo>
                    <a:pt x="1011" y="410"/>
                  </a:lnTo>
                  <a:lnTo>
                    <a:pt x="1007" y="410"/>
                  </a:lnTo>
                  <a:lnTo>
                    <a:pt x="1004" y="410"/>
                  </a:lnTo>
                  <a:lnTo>
                    <a:pt x="1000" y="410"/>
                  </a:lnTo>
                  <a:lnTo>
                    <a:pt x="996" y="410"/>
                  </a:lnTo>
                  <a:lnTo>
                    <a:pt x="985" y="410"/>
                  </a:lnTo>
                  <a:lnTo>
                    <a:pt x="981" y="410"/>
                  </a:lnTo>
                  <a:lnTo>
                    <a:pt x="977" y="414"/>
                  </a:lnTo>
                  <a:lnTo>
                    <a:pt x="974" y="414"/>
                  </a:lnTo>
                  <a:lnTo>
                    <a:pt x="977" y="418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5"/>
                  </a:lnTo>
                  <a:lnTo>
                    <a:pt x="970" y="429"/>
                  </a:lnTo>
                  <a:lnTo>
                    <a:pt x="966" y="429"/>
                  </a:lnTo>
                  <a:lnTo>
                    <a:pt x="959" y="429"/>
                  </a:lnTo>
                  <a:lnTo>
                    <a:pt x="955" y="433"/>
                  </a:lnTo>
                  <a:lnTo>
                    <a:pt x="947" y="433"/>
                  </a:lnTo>
                  <a:lnTo>
                    <a:pt x="944" y="433"/>
                  </a:lnTo>
                  <a:lnTo>
                    <a:pt x="940" y="436"/>
                  </a:lnTo>
                  <a:lnTo>
                    <a:pt x="936" y="436"/>
                  </a:lnTo>
                  <a:lnTo>
                    <a:pt x="932" y="436"/>
                  </a:lnTo>
                  <a:lnTo>
                    <a:pt x="925" y="440"/>
                  </a:lnTo>
                  <a:lnTo>
                    <a:pt x="925" y="444"/>
                  </a:lnTo>
                  <a:lnTo>
                    <a:pt x="921" y="440"/>
                  </a:lnTo>
                  <a:lnTo>
                    <a:pt x="917" y="440"/>
                  </a:lnTo>
                  <a:lnTo>
                    <a:pt x="914" y="440"/>
                  </a:lnTo>
                  <a:lnTo>
                    <a:pt x="914" y="436"/>
                  </a:lnTo>
                  <a:lnTo>
                    <a:pt x="910" y="436"/>
                  </a:lnTo>
                  <a:lnTo>
                    <a:pt x="914" y="433"/>
                  </a:lnTo>
                  <a:lnTo>
                    <a:pt x="917" y="429"/>
                  </a:lnTo>
                  <a:lnTo>
                    <a:pt x="921" y="429"/>
                  </a:lnTo>
                  <a:lnTo>
                    <a:pt x="921" y="425"/>
                  </a:lnTo>
                  <a:lnTo>
                    <a:pt x="921" y="421"/>
                  </a:lnTo>
                  <a:lnTo>
                    <a:pt x="925" y="421"/>
                  </a:lnTo>
                  <a:lnTo>
                    <a:pt x="925" y="418"/>
                  </a:lnTo>
                  <a:lnTo>
                    <a:pt x="925" y="414"/>
                  </a:lnTo>
                  <a:lnTo>
                    <a:pt x="929" y="414"/>
                  </a:lnTo>
                  <a:lnTo>
                    <a:pt x="925" y="406"/>
                  </a:lnTo>
                  <a:lnTo>
                    <a:pt x="925" y="399"/>
                  </a:lnTo>
                  <a:lnTo>
                    <a:pt x="925" y="391"/>
                  </a:lnTo>
                  <a:lnTo>
                    <a:pt x="921" y="384"/>
                  </a:lnTo>
                  <a:lnTo>
                    <a:pt x="914" y="380"/>
                  </a:lnTo>
                  <a:lnTo>
                    <a:pt x="910" y="380"/>
                  </a:lnTo>
                  <a:lnTo>
                    <a:pt x="906" y="376"/>
                  </a:lnTo>
                  <a:lnTo>
                    <a:pt x="906" y="372"/>
                  </a:lnTo>
                  <a:lnTo>
                    <a:pt x="902" y="372"/>
                  </a:lnTo>
                  <a:lnTo>
                    <a:pt x="898" y="372"/>
                  </a:lnTo>
                  <a:lnTo>
                    <a:pt x="898" y="369"/>
                  </a:lnTo>
                  <a:lnTo>
                    <a:pt x="895" y="369"/>
                  </a:lnTo>
                  <a:lnTo>
                    <a:pt x="895" y="365"/>
                  </a:lnTo>
                  <a:lnTo>
                    <a:pt x="898" y="365"/>
                  </a:lnTo>
                  <a:lnTo>
                    <a:pt x="895" y="365"/>
                  </a:lnTo>
                  <a:lnTo>
                    <a:pt x="891" y="365"/>
                  </a:lnTo>
                  <a:lnTo>
                    <a:pt x="887" y="365"/>
                  </a:lnTo>
                  <a:lnTo>
                    <a:pt x="887" y="361"/>
                  </a:lnTo>
                  <a:lnTo>
                    <a:pt x="883" y="361"/>
                  </a:lnTo>
                  <a:lnTo>
                    <a:pt x="876" y="357"/>
                  </a:lnTo>
                  <a:lnTo>
                    <a:pt x="872" y="354"/>
                  </a:lnTo>
                  <a:lnTo>
                    <a:pt x="868" y="354"/>
                  </a:lnTo>
                  <a:lnTo>
                    <a:pt x="865" y="354"/>
                  </a:lnTo>
                  <a:lnTo>
                    <a:pt x="861" y="350"/>
                  </a:lnTo>
                  <a:lnTo>
                    <a:pt x="857" y="350"/>
                  </a:lnTo>
                  <a:lnTo>
                    <a:pt x="853" y="346"/>
                  </a:lnTo>
                  <a:lnTo>
                    <a:pt x="850" y="346"/>
                  </a:lnTo>
                  <a:lnTo>
                    <a:pt x="846" y="342"/>
                  </a:lnTo>
                  <a:lnTo>
                    <a:pt x="831" y="339"/>
                  </a:lnTo>
                  <a:lnTo>
                    <a:pt x="827" y="339"/>
                  </a:lnTo>
                  <a:lnTo>
                    <a:pt x="823" y="339"/>
                  </a:lnTo>
                  <a:lnTo>
                    <a:pt x="820" y="339"/>
                  </a:lnTo>
                  <a:lnTo>
                    <a:pt x="816" y="342"/>
                  </a:lnTo>
                  <a:lnTo>
                    <a:pt x="812" y="342"/>
                  </a:lnTo>
                  <a:lnTo>
                    <a:pt x="808" y="342"/>
                  </a:lnTo>
                  <a:lnTo>
                    <a:pt x="805" y="342"/>
                  </a:lnTo>
                  <a:lnTo>
                    <a:pt x="801" y="342"/>
                  </a:lnTo>
                  <a:lnTo>
                    <a:pt x="793" y="342"/>
                  </a:lnTo>
                  <a:lnTo>
                    <a:pt x="789" y="339"/>
                  </a:lnTo>
                  <a:lnTo>
                    <a:pt x="786" y="339"/>
                  </a:lnTo>
                  <a:lnTo>
                    <a:pt x="786" y="342"/>
                  </a:lnTo>
                  <a:lnTo>
                    <a:pt x="782" y="342"/>
                  </a:lnTo>
                  <a:lnTo>
                    <a:pt x="778" y="342"/>
                  </a:lnTo>
                  <a:lnTo>
                    <a:pt x="778" y="339"/>
                  </a:lnTo>
                  <a:lnTo>
                    <a:pt x="774" y="339"/>
                  </a:lnTo>
                  <a:lnTo>
                    <a:pt x="771" y="339"/>
                  </a:lnTo>
                  <a:lnTo>
                    <a:pt x="767" y="339"/>
                  </a:lnTo>
                  <a:lnTo>
                    <a:pt x="767" y="335"/>
                  </a:lnTo>
                  <a:lnTo>
                    <a:pt x="763" y="335"/>
                  </a:lnTo>
                  <a:lnTo>
                    <a:pt x="759" y="331"/>
                  </a:lnTo>
                  <a:lnTo>
                    <a:pt x="752" y="331"/>
                  </a:lnTo>
                  <a:lnTo>
                    <a:pt x="748" y="335"/>
                  </a:lnTo>
                  <a:lnTo>
                    <a:pt x="744" y="335"/>
                  </a:lnTo>
                  <a:lnTo>
                    <a:pt x="744" y="331"/>
                  </a:lnTo>
                  <a:lnTo>
                    <a:pt x="741" y="331"/>
                  </a:lnTo>
                  <a:lnTo>
                    <a:pt x="737" y="331"/>
                  </a:lnTo>
                  <a:lnTo>
                    <a:pt x="733" y="331"/>
                  </a:lnTo>
                  <a:lnTo>
                    <a:pt x="729" y="331"/>
                  </a:lnTo>
                  <a:lnTo>
                    <a:pt x="729" y="327"/>
                  </a:lnTo>
                  <a:lnTo>
                    <a:pt x="729" y="324"/>
                  </a:lnTo>
                  <a:lnTo>
                    <a:pt x="726" y="320"/>
                  </a:lnTo>
                  <a:lnTo>
                    <a:pt x="722" y="320"/>
                  </a:lnTo>
                  <a:lnTo>
                    <a:pt x="722" y="324"/>
                  </a:lnTo>
                  <a:lnTo>
                    <a:pt x="722" y="327"/>
                  </a:lnTo>
                  <a:lnTo>
                    <a:pt x="692" y="327"/>
                  </a:lnTo>
                  <a:lnTo>
                    <a:pt x="688" y="327"/>
                  </a:lnTo>
                  <a:lnTo>
                    <a:pt x="684" y="327"/>
                  </a:lnTo>
                  <a:lnTo>
                    <a:pt x="681" y="327"/>
                  </a:lnTo>
                  <a:lnTo>
                    <a:pt x="673" y="327"/>
                  </a:lnTo>
                  <a:lnTo>
                    <a:pt x="669" y="327"/>
                  </a:lnTo>
                  <a:lnTo>
                    <a:pt x="665" y="327"/>
                  </a:lnTo>
                  <a:lnTo>
                    <a:pt x="658" y="327"/>
                  </a:lnTo>
                  <a:lnTo>
                    <a:pt x="650" y="327"/>
                  </a:lnTo>
                  <a:lnTo>
                    <a:pt x="647" y="327"/>
                  </a:lnTo>
                  <a:lnTo>
                    <a:pt x="639" y="327"/>
                  </a:lnTo>
                  <a:lnTo>
                    <a:pt x="632" y="327"/>
                  </a:lnTo>
                  <a:lnTo>
                    <a:pt x="628" y="327"/>
                  </a:lnTo>
                  <a:lnTo>
                    <a:pt x="624" y="327"/>
                  </a:lnTo>
                  <a:lnTo>
                    <a:pt x="613" y="327"/>
                  </a:lnTo>
                  <a:lnTo>
                    <a:pt x="609" y="327"/>
                  </a:lnTo>
                  <a:lnTo>
                    <a:pt x="605" y="327"/>
                  </a:lnTo>
                  <a:lnTo>
                    <a:pt x="602" y="327"/>
                  </a:lnTo>
                  <a:lnTo>
                    <a:pt x="598" y="327"/>
                  </a:lnTo>
                  <a:lnTo>
                    <a:pt x="594" y="327"/>
                  </a:lnTo>
                  <a:lnTo>
                    <a:pt x="590" y="327"/>
                  </a:lnTo>
                  <a:lnTo>
                    <a:pt x="587" y="327"/>
                  </a:lnTo>
                  <a:lnTo>
                    <a:pt x="583" y="327"/>
                  </a:lnTo>
                  <a:lnTo>
                    <a:pt x="579" y="327"/>
                  </a:lnTo>
                  <a:lnTo>
                    <a:pt x="572" y="327"/>
                  </a:lnTo>
                  <a:lnTo>
                    <a:pt x="568" y="327"/>
                  </a:lnTo>
                  <a:lnTo>
                    <a:pt x="564" y="327"/>
                  </a:lnTo>
                  <a:lnTo>
                    <a:pt x="557" y="327"/>
                  </a:lnTo>
                  <a:lnTo>
                    <a:pt x="553" y="327"/>
                  </a:lnTo>
                  <a:lnTo>
                    <a:pt x="549" y="327"/>
                  </a:lnTo>
                  <a:lnTo>
                    <a:pt x="545" y="327"/>
                  </a:lnTo>
                  <a:lnTo>
                    <a:pt x="541" y="327"/>
                  </a:lnTo>
                  <a:lnTo>
                    <a:pt x="530" y="327"/>
                  </a:lnTo>
                  <a:lnTo>
                    <a:pt x="526" y="327"/>
                  </a:lnTo>
                  <a:lnTo>
                    <a:pt x="523" y="327"/>
                  </a:lnTo>
                  <a:lnTo>
                    <a:pt x="519" y="327"/>
                  </a:lnTo>
                  <a:lnTo>
                    <a:pt x="515" y="327"/>
                  </a:lnTo>
                  <a:lnTo>
                    <a:pt x="511" y="327"/>
                  </a:lnTo>
                  <a:lnTo>
                    <a:pt x="508" y="327"/>
                  </a:lnTo>
                  <a:lnTo>
                    <a:pt x="500" y="327"/>
                  </a:lnTo>
                  <a:lnTo>
                    <a:pt x="496" y="327"/>
                  </a:lnTo>
                  <a:lnTo>
                    <a:pt x="493" y="327"/>
                  </a:lnTo>
                  <a:lnTo>
                    <a:pt x="489" y="327"/>
                  </a:lnTo>
                  <a:lnTo>
                    <a:pt x="485" y="327"/>
                  </a:lnTo>
                  <a:lnTo>
                    <a:pt x="481" y="327"/>
                  </a:lnTo>
                  <a:lnTo>
                    <a:pt x="478" y="327"/>
                  </a:lnTo>
                  <a:lnTo>
                    <a:pt x="466" y="327"/>
                  </a:lnTo>
                  <a:lnTo>
                    <a:pt x="463" y="327"/>
                  </a:lnTo>
                  <a:lnTo>
                    <a:pt x="459" y="327"/>
                  </a:lnTo>
                  <a:lnTo>
                    <a:pt x="455" y="327"/>
                  </a:lnTo>
                  <a:lnTo>
                    <a:pt x="451" y="327"/>
                  </a:lnTo>
                  <a:lnTo>
                    <a:pt x="448" y="327"/>
                  </a:lnTo>
                  <a:lnTo>
                    <a:pt x="444" y="327"/>
                  </a:lnTo>
                  <a:lnTo>
                    <a:pt x="440" y="327"/>
                  </a:lnTo>
                  <a:lnTo>
                    <a:pt x="436" y="327"/>
                  </a:lnTo>
                  <a:lnTo>
                    <a:pt x="433" y="327"/>
                  </a:lnTo>
                  <a:lnTo>
                    <a:pt x="425" y="327"/>
                  </a:lnTo>
                  <a:lnTo>
                    <a:pt x="421" y="327"/>
                  </a:lnTo>
                  <a:lnTo>
                    <a:pt x="417" y="327"/>
                  </a:lnTo>
                  <a:lnTo>
                    <a:pt x="414" y="327"/>
                  </a:lnTo>
                  <a:lnTo>
                    <a:pt x="410" y="327"/>
                  </a:lnTo>
                  <a:lnTo>
                    <a:pt x="406" y="327"/>
                  </a:lnTo>
                  <a:lnTo>
                    <a:pt x="402" y="327"/>
                  </a:lnTo>
                  <a:lnTo>
                    <a:pt x="399" y="327"/>
                  </a:lnTo>
                  <a:lnTo>
                    <a:pt x="395" y="327"/>
                  </a:lnTo>
                  <a:lnTo>
                    <a:pt x="380" y="327"/>
                  </a:lnTo>
                  <a:lnTo>
                    <a:pt x="376" y="327"/>
                  </a:lnTo>
                  <a:lnTo>
                    <a:pt x="372" y="327"/>
                  </a:lnTo>
                  <a:lnTo>
                    <a:pt x="365" y="327"/>
                  </a:lnTo>
                  <a:lnTo>
                    <a:pt x="361" y="327"/>
                  </a:lnTo>
                  <a:lnTo>
                    <a:pt x="357" y="327"/>
                  </a:lnTo>
                  <a:lnTo>
                    <a:pt x="354" y="327"/>
                  </a:lnTo>
                  <a:lnTo>
                    <a:pt x="350" y="327"/>
                  </a:lnTo>
                  <a:lnTo>
                    <a:pt x="346" y="327"/>
                  </a:lnTo>
                  <a:lnTo>
                    <a:pt x="342" y="327"/>
                  </a:lnTo>
                  <a:lnTo>
                    <a:pt x="335" y="327"/>
                  </a:lnTo>
                  <a:lnTo>
                    <a:pt x="331" y="327"/>
                  </a:lnTo>
                  <a:lnTo>
                    <a:pt x="324" y="327"/>
                  </a:lnTo>
                  <a:lnTo>
                    <a:pt x="316" y="327"/>
                  </a:lnTo>
                  <a:lnTo>
                    <a:pt x="301" y="327"/>
                  </a:lnTo>
                  <a:lnTo>
                    <a:pt x="297" y="327"/>
                  </a:lnTo>
                  <a:lnTo>
                    <a:pt x="293" y="327"/>
                  </a:lnTo>
                  <a:lnTo>
                    <a:pt x="290" y="327"/>
                  </a:lnTo>
                  <a:lnTo>
                    <a:pt x="286" y="327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2" y="327"/>
                  </a:lnTo>
                  <a:lnTo>
                    <a:pt x="282" y="324"/>
                  </a:lnTo>
                  <a:lnTo>
                    <a:pt x="286" y="324"/>
                  </a:lnTo>
                  <a:lnTo>
                    <a:pt x="286" y="320"/>
                  </a:lnTo>
                  <a:lnTo>
                    <a:pt x="286" y="324"/>
                  </a:lnTo>
                  <a:lnTo>
                    <a:pt x="282" y="320"/>
                  </a:lnTo>
                  <a:lnTo>
                    <a:pt x="282" y="316"/>
                  </a:lnTo>
                  <a:lnTo>
                    <a:pt x="278" y="320"/>
                  </a:lnTo>
                  <a:lnTo>
                    <a:pt x="275" y="320"/>
                  </a:lnTo>
                  <a:lnTo>
                    <a:pt x="271" y="320"/>
                  </a:lnTo>
                  <a:lnTo>
                    <a:pt x="267" y="316"/>
                  </a:lnTo>
                  <a:lnTo>
                    <a:pt x="271" y="316"/>
                  </a:lnTo>
                  <a:lnTo>
                    <a:pt x="275" y="320"/>
                  </a:lnTo>
                  <a:lnTo>
                    <a:pt x="275" y="316"/>
                  </a:lnTo>
                  <a:lnTo>
                    <a:pt x="278" y="316"/>
                  </a:lnTo>
                  <a:lnTo>
                    <a:pt x="275" y="316"/>
                  </a:lnTo>
                  <a:lnTo>
                    <a:pt x="271" y="316"/>
                  </a:lnTo>
                  <a:lnTo>
                    <a:pt x="271" y="312"/>
                  </a:lnTo>
                  <a:lnTo>
                    <a:pt x="271" y="309"/>
                  </a:lnTo>
                  <a:lnTo>
                    <a:pt x="275" y="309"/>
                  </a:lnTo>
                  <a:lnTo>
                    <a:pt x="271" y="309"/>
                  </a:lnTo>
                  <a:lnTo>
                    <a:pt x="271" y="312"/>
                  </a:lnTo>
                  <a:lnTo>
                    <a:pt x="267" y="312"/>
                  </a:lnTo>
                  <a:lnTo>
                    <a:pt x="267" y="316"/>
                  </a:lnTo>
                  <a:lnTo>
                    <a:pt x="263" y="316"/>
                  </a:lnTo>
                  <a:lnTo>
                    <a:pt x="260" y="312"/>
                  </a:lnTo>
                  <a:lnTo>
                    <a:pt x="256" y="312"/>
                  </a:lnTo>
                  <a:lnTo>
                    <a:pt x="256" y="309"/>
                  </a:lnTo>
                  <a:lnTo>
                    <a:pt x="256" y="312"/>
                  </a:lnTo>
                  <a:lnTo>
                    <a:pt x="260" y="312"/>
                  </a:lnTo>
                  <a:lnTo>
                    <a:pt x="260" y="309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0" y="305"/>
                  </a:lnTo>
                  <a:lnTo>
                    <a:pt x="256" y="305"/>
                  </a:lnTo>
                  <a:lnTo>
                    <a:pt x="252" y="305"/>
                  </a:lnTo>
                  <a:lnTo>
                    <a:pt x="256" y="305"/>
                  </a:lnTo>
                  <a:lnTo>
                    <a:pt x="256" y="301"/>
                  </a:lnTo>
                  <a:lnTo>
                    <a:pt x="256" y="297"/>
                  </a:lnTo>
                  <a:lnTo>
                    <a:pt x="256" y="301"/>
                  </a:lnTo>
                  <a:lnTo>
                    <a:pt x="252" y="301"/>
                  </a:lnTo>
                  <a:lnTo>
                    <a:pt x="252" y="305"/>
                  </a:lnTo>
                  <a:lnTo>
                    <a:pt x="248" y="305"/>
                  </a:lnTo>
                  <a:lnTo>
                    <a:pt x="245" y="305"/>
                  </a:lnTo>
                  <a:lnTo>
                    <a:pt x="245" y="301"/>
                  </a:lnTo>
                  <a:lnTo>
                    <a:pt x="248" y="301"/>
                  </a:lnTo>
                  <a:lnTo>
                    <a:pt x="245" y="301"/>
                  </a:lnTo>
                  <a:lnTo>
                    <a:pt x="245" y="305"/>
                  </a:lnTo>
                  <a:lnTo>
                    <a:pt x="241" y="305"/>
                  </a:lnTo>
                  <a:lnTo>
                    <a:pt x="237" y="305"/>
                  </a:lnTo>
                  <a:lnTo>
                    <a:pt x="233" y="305"/>
                  </a:lnTo>
                  <a:lnTo>
                    <a:pt x="233" y="301"/>
                  </a:lnTo>
                  <a:lnTo>
                    <a:pt x="237" y="301"/>
                  </a:lnTo>
                  <a:lnTo>
                    <a:pt x="241" y="301"/>
                  </a:lnTo>
                  <a:lnTo>
                    <a:pt x="245" y="301"/>
                  </a:lnTo>
                  <a:lnTo>
                    <a:pt x="245" y="297"/>
                  </a:lnTo>
                  <a:lnTo>
                    <a:pt x="245" y="293"/>
                  </a:lnTo>
                  <a:lnTo>
                    <a:pt x="245" y="297"/>
                  </a:lnTo>
                  <a:lnTo>
                    <a:pt x="241" y="301"/>
                  </a:lnTo>
                  <a:lnTo>
                    <a:pt x="237" y="301"/>
                  </a:lnTo>
                  <a:lnTo>
                    <a:pt x="233" y="301"/>
                  </a:lnTo>
                  <a:lnTo>
                    <a:pt x="237" y="301"/>
                  </a:lnTo>
                  <a:lnTo>
                    <a:pt x="233" y="297"/>
                  </a:lnTo>
                  <a:lnTo>
                    <a:pt x="230" y="297"/>
                  </a:lnTo>
                  <a:lnTo>
                    <a:pt x="233" y="297"/>
                  </a:lnTo>
                  <a:lnTo>
                    <a:pt x="237" y="297"/>
                  </a:lnTo>
                  <a:lnTo>
                    <a:pt x="233" y="297"/>
                  </a:lnTo>
                  <a:lnTo>
                    <a:pt x="230" y="297"/>
                  </a:lnTo>
                  <a:lnTo>
                    <a:pt x="226" y="297"/>
                  </a:lnTo>
                  <a:lnTo>
                    <a:pt x="222" y="297"/>
                  </a:lnTo>
                  <a:lnTo>
                    <a:pt x="218" y="297"/>
                  </a:lnTo>
                  <a:lnTo>
                    <a:pt x="222" y="297"/>
                  </a:lnTo>
                  <a:lnTo>
                    <a:pt x="218" y="297"/>
                  </a:lnTo>
                  <a:lnTo>
                    <a:pt x="215" y="297"/>
                  </a:lnTo>
                  <a:lnTo>
                    <a:pt x="215" y="293"/>
                  </a:lnTo>
                  <a:lnTo>
                    <a:pt x="218" y="293"/>
                  </a:lnTo>
                  <a:lnTo>
                    <a:pt x="222" y="293"/>
                  </a:lnTo>
                  <a:lnTo>
                    <a:pt x="226" y="293"/>
                  </a:lnTo>
                  <a:lnTo>
                    <a:pt x="230" y="293"/>
                  </a:lnTo>
                  <a:lnTo>
                    <a:pt x="226" y="293"/>
                  </a:lnTo>
                  <a:lnTo>
                    <a:pt x="222" y="293"/>
                  </a:lnTo>
                  <a:lnTo>
                    <a:pt x="218" y="293"/>
                  </a:lnTo>
                  <a:lnTo>
                    <a:pt x="215" y="293"/>
                  </a:lnTo>
                  <a:lnTo>
                    <a:pt x="211" y="293"/>
                  </a:lnTo>
                  <a:lnTo>
                    <a:pt x="211" y="290"/>
                  </a:lnTo>
                  <a:lnTo>
                    <a:pt x="215" y="290"/>
                  </a:lnTo>
                  <a:lnTo>
                    <a:pt x="218" y="290"/>
                  </a:lnTo>
                  <a:lnTo>
                    <a:pt x="222" y="290"/>
                  </a:lnTo>
                  <a:lnTo>
                    <a:pt x="218" y="290"/>
                  </a:lnTo>
                  <a:lnTo>
                    <a:pt x="215" y="290"/>
                  </a:lnTo>
                  <a:lnTo>
                    <a:pt x="211" y="290"/>
                  </a:lnTo>
                  <a:lnTo>
                    <a:pt x="215" y="290"/>
                  </a:lnTo>
                  <a:lnTo>
                    <a:pt x="215" y="286"/>
                  </a:lnTo>
                  <a:lnTo>
                    <a:pt x="218" y="286"/>
                  </a:lnTo>
                  <a:lnTo>
                    <a:pt x="222" y="286"/>
                  </a:lnTo>
                  <a:lnTo>
                    <a:pt x="226" y="286"/>
                  </a:lnTo>
                  <a:lnTo>
                    <a:pt x="230" y="286"/>
                  </a:lnTo>
                  <a:lnTo>
                    <a:pt x="230" y="282"/>
                  </a:lnTo>
                  <a:lnTo>
                    <a:pt x="226" y="282"/>
                  </a:lnTo>
                  <a:lnTo>
                    <a:pt x="230" y="282"/>
                  </a:lnTo>
                  <a:lnTo>
                    <a:pt x="230" y="286"/>
                  </a:lnTo>
                  <a:lnTo>
                    <a:pt x="226" y="286"/>
                  </a:lnTo>
                  <a:lnTo>
                    <a:pt x="222" y="286"/>
                  </a:lnTo>
                  <a:lnTo>
                    <a:pt x="218" y="286"/>
                  </a:lnTo>
                  <a:lnTo>
                    <a:pt x="215" y="286"/>
                  </a:lnTo>
                  <a:lnTo>
                    <a:pt x="215" y="282"/>
                  </a:lnTo>
                  <a:lnTo>
                    <a:pt x="218" y="282"/>
                  </a:lnTo>
                  <a:lnTo>
                    <a:pt x="215" y="282"/>
                  </a:lnTo>
                  <a:lnTo>
                    <a:pt x="215" y="286"/>
                  </a:lnTo>
                  <a:lnTo>
                    <a:pt x="211" y="290"/>
                  </a:lnTo>
                  <a:lnTo>
                    <a:pt x="211" y="286"/>
                  </a:lnTo>
                  <a:lnTo>
                    <a:pt x="207" y="286"/>
                  </a:lnTo>
                  <a:lnTo>
                    <a:pt x="207" y="282"/>
                  </a:lnTo>
                  <a:lnTo>
                    <a:pt x="211" y="282"/>
                  </a:lnTo>
                  <a:lnTo>
                    <a:pt x="211" y="278"/>
                  </a:lnTo>
                  <a:lnTo>
                    <a:pt x="215" y="278"/>
                  </a:lnTo>
                  <a:lnTo>
                    <a:pt x="218" y="275"/>
                  </a:lnTo>
                  <a:lnTo>
                    <a:pt x="222" y="275"/>
                  </a:lnTo>
                  <a:lnTo>
                    <a:pt x="226" y="278"/>
                  </a:lnTo>
                  <a:lnTo>
                    <a:pt x="222" y="275"/>
                  </a:lnTo>
                  <a:lnTo>
                    <a:pt x="226" y="275"/>
                  </a:lnTo>
                  <a:lnTo>
                    <a:pt x="222" y="275"/>
                  </a:lnTo>
                  <a:lnTo>
                    <a:pt x="218" y="275"/>
                  </a:lnTo>
                  <a:lnTo>
                    <a:pt x="218" y="271"/>
                  </a:lnTo>
                  <a:lnTo>
                    <a:pt x="222" y="271"/>
                  </a:lnTo>
                  <a:lnTo>
                    <a:pt x="222" y="267"/>
                  </a:lnTo>
                  <a:lnTo>
                    <a:pt x="222" y="271"/>
                  </a:lnTo>
                  <a:lnTo>
                    <a:pt x="218" y="271"/>
                  </a:lnTo>
                  <a:lnTo>
                    <a:pt x="215" y="275"/>
                  </a:lnTo>
                  <a:lnTo>
                    <a:pt x="211" y="275"/>
                  </a:lnTo>
                  <a:lnTo>
                    <a:pt x="207" y="275"/>
                  </a:lnTo>
                  <a:lnTo>
                    <a:pt x="207" y="271"/>
                  </a:lnTo>
                  <a:lnTo>
                    <a:pt x="207" y="275"/>
                  </a:lnTo>
                  <a:lnTo>
                    <a:pt x="207" y="271"/>
                  </a:lnTo>
                  <a:lnTo>
                    <a:pt x="203" y="271"/>
                  </a:lnTo>
                  <a:lnTo>
                    <a:pt x="203" y="275"/>
                  </a:lnTo>
                  <a:lnTo>
                    <a:pt x="200" y="275"/>
                  </a:lnTo>
                  <a:lnTo>
                    <a:pt x="203" y="275"/>
                  </a:lnTo>
                  <a:lnTo>
                    <a:pt x="203" y="271"/>
                  </a:lnTo>
                  <a:lnTo>
                    <a:pt x="203" y="267"/>
                  </a:lnTo>
                  <a:lnTo>
                    <a:pt x="200" y="267"/>
                  </a:lnTo>
                  <a:lnTo>
                    <a:pt x="200" y="263"/>
                  </a:lnTo>
                  <a:lnTo>
                    <a:pt x="196" y="260"/>
                  </a:lnTo>
                  <a:lnTo>
                    <a:pt x="192" y="260"/>
                  </a:lnTo>
                  <a:lnTo>
                    <a:pt x="192" y="256"/>
                  </a:lnTo>
                  <a:lnTo>
                    <a:pt x="196" y="256"/>
                  </a:lnTo>
                  <a:lnTo>
                    <a:pt x="200" y="256"/>
                  </a:lnTo>
                  <a:lnTo>
                    <a:pt x="203" y="256"/>
                  </a:lnTo>
                  <a:lnTo>
                    <a:pt x="207" y="256"/>
                  </a:lnTo>
                  <a:lnTo>
                    <a:pt x="207" y="260"/>
                  </a:lnTo>
                  <a:lnTo>
                    <a:pt x="207" y="256"/>
                  </a:lnTo>
                  <a:lnTo>
                    <a:pt x="203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92" y="252"/>
                  </a:lnTo>
                  <a:lnTo>
                    <a:pt x="196" y="252"/>
                  </a:lnTo>
                  <a:lnTo>
                    <a:pt x="200" y="252"/>
                  </a:lnTo>
                  <a:lnTo>
                    <a:pt x="196" y="248"/>
                  </a:lnTo>
                  <a:lnTo>
                    <a:pt x="192" y="252"/>
                  </a:lnTo>
                  <a:lnTo>
                    <a:pt x="188" y="252"/>
                  </a:lnTo>
                  <a:lnTo>
                    <a:pt x="188" y="256"/>
                  </a:lnTo>
                  <a:lnTo>
                    <a:pt x="188" y="260"/>
                  </a:lnTo>
                  <a:lnTo>
                    <a:pt x="184" y="260"/>
                  </a:lnTo>
                  <a:lnTo>
                    <a:pt x="184" y="256"/>
                  </a:lnTo>
                  <a:lnTo>
                    <a:pt x="181" y="256"/>
                  </a:lnTo>
                  <a:lnTo>
                    <a:pt x="181" y="252"/>
                  </a:lnTo>
                  <a:lnTo>
                    <a:pt x="177" y="252"/>
                  </a:lnTo>
                  <a:lnTo>
                    <a:pt x="173" y="248"/>
                  </a:lnTo>
                  <a:lnTo>
                    <a:pt x="173" y="245"/>
                  </a:lnTo>
                  <a:lnTo>
                    <a:pt x="177" y="245"/>
                  </a:lnTo>
                  <a:lnTo>
                    <a:pt x="181" y="245"/>
                  </a:lnTo>
                  <a:lnTo>
                    <a:pt x="184" y="245"/>
                  </a:lnTo>
                  <a:lnTo>
                    <a:pt x="181" y="245"/>
                  </a:lnTo>
                  <a:lnTo>
                    <a:pt x="177" y="245"/>
                  </a:lnTo>
                  <a:lnTo>
                    <a:pt x="173" y="245"/>
                  </a:lnTo>
                  <a:lnTo>
                    <a:pt x="169" y="241"/>
                  </a:lnTo>
                  <a:lnTo>
                    <a:pt x="169" y="245"/>
                  </a:lnTo>
                  <a:lnTo>
                    <a:pt x="169" y="241"/>
                  </a:lnTo>
                  <a:lnTo>
                    <a:pt x="169" y="237"/>
                  </a:lnTo>
                  <a:lnTo>
                    <a:pt x="169" y="241"/>
                  </a:lnTo>
                  <a:lnTo>
                    <a:pt x="173" y="241"/>
                  </a:lnTo>
                  <a:lnTo>
                    <a:pt x="173" y="245"/>
                  </a:lnTo>
                  <a:lnTo>
                    <a:pt x="177" y="245"/>
                  </a:lnTo>
                  <a:lnTo>
                    <a:pt x="173" y="241"/>
                  </a:lnTo>
                  <a:lnTo>
                    <a:pt x="169" y="237"/>
                  </a:lnTo>
                  <a:lnTo>
                    <a:pt x="173" y="237"/>
                  </a:lnTo>
                  <a:lnTo>
                    <a:pt x="177" y="237"/>
                  </a:lnTo>
                  <a:lnTo>
                    <a:pt x="173" y="237"/>
                  </a:lnTo>
                  <a:lnTo>
                    <a:pt x="173" y="233"/>
                  </a:lnTo>
                  <a:lnTo>
                    <a:pt x="177" y="233"/>
                  </a:lnTo>
                  <a:lnTo>
                    <a:pt x="181" y="233"/>
                  </a:lnTo>
                  <a:lnTo>
                    <a:pt x="177" y="233"/>
                  </a:lnTo>
                  <a:lnTo>
                    <a:pt x="177" y="230"/>
                  </a:lnTo>
                  <a:lnTo>
                    <a:pt x="181" y="226"/>
                  </a:lnTo>
                  <a:lnTo>
                    <a:pt x="184" y="226"/>
                  </a:lnTo>
                  <a:lnTo>
                    <a:pt x="181" y="226"/>
                  </a:lnTo>
                  <a:lnTo>
                    <a:pt x="177" y="222"/>
                  </a:lnTo>
                  <a:lnTo>
                    <a:pt x="177" y="226"/>
                  </a:lnTo>
                  <a:lnTo>
                    <a:pt x="177" y="230"/>
                  </a:lnTo>
                  <a:lnTo>
                    <a:pt x="173" y="233"/>
                  </a:lnTo>
                  <a:lnTo>
                    <a:pt x="173" y="230"/>
                  </a:lnTo>
                  <a:lnTo>
                    <a:pt x="177" y="230"/>
                  </a:lnTo>
                  <a:lnTo>
                    <a:pt x="177" y="226"/>
                  </a:lnTo>
                  <a:lnTo>
                    <a:pt x="173" y="226"/>
                  </a:lnTo>
                  <a:lnTo>
                    <a:pt x="173" y="222"/>
                  </a:lnTo>
                  <a:lnTo>
                    <a:pt x="173" y="218"/>
                  </a:lnTo>
                  <a:lnTo>
                    <a:pt x="177" y="218"/>
                  </a:lnTo>
                  <a:lnTo>
                    <a:pt x="173" y="218"/>
                  </a:lnTo>
                  <a:lnTo>
                    <a:pt x="173" y="215"/>
                  </a:lnTo>
                  <a:lnTo>
                    <a:pt x="169" y="215"/>
                  </a:lnTo>
                  <a:lnTo>
                    <a:pt x="166" y="215"/>
                  </a:lnTo>
                  <a:lnTo>
                    <a:pt x="166" y="211"/>
                  </a:lnTo>
                  <a:lnTo>
                    <a:pt x="162" y="211"/>
                  </a:lnTo>
                  <a:lnTo>
                    <a:pt x="158" y="211"/>
                  </a:lnTo>
                  <a:lnTo>
                    <a:pt x="154" y="211"/>
                  </a:lnTo>
                  <a:lnTo>
                    <a:pt x="154" y="207"/>
                  </a:lnTo>
                  <a:lnTo>
                    <a:pt x="151" y="207"/>
                  </a:lnTo>
                  <a:lnTo>
                    <a:pt x="147" y="207"/>
                  </a:lnTo>
                  <a:lnTo>
                    <a:pt x="147" y="203"/>
                  </a:lnTo>
                  <a:lnTo>
                    <a:pt x="143" y="203"/>
                  </a:lnTo>
                  <a:lnTo>
                    <a:pt x="143" y="199"/>
                  </a:lnTo>
                  <a:lnTo>
                    <a:pt x="139" y="199"/>
                  </a:lnTo>
                  <a:lnTo>
                    <a:pt x="139" y="196"/>
                  </a:lnTo>
                  <a:lnTo>
                    <a:pt x="136" y="196"/>
                  </a:lnTo>
                  <a:lnTo>
                    <a:pt x="136" y="192"/>
                  </a:lnTo>
                  <a:lnTo>
                    <a:pt x="132" y="188"/>
                  </a:lnTo>
                  <a:lnTo>
                    <a:pt x="128" y="188"/>
                  </a:lnTo>
                  <a:lnTo>
                    <a:pt x="128" y="184"/>
                  </a:lnTo>
                  <a:lnTo>
                    <a:pt x="124" y="184"/>
                  </a:lnTo>
                  <a:lnTo>
                    <a:pt x="124" y="181"/>
                  </a:lnTo>
                  <a:lnTo>
                    <a:pt x="121" y="181"/>
                  </a:lnTo>
                  <a:lnTo>
                    <a:pt x="121" y="177"/>
                  </a:lnTo>
                  <a:lnTo>
                    <a:pt x="117" y="173"/>
                  </a:lnTo>
                  <a:lnTo>
                    <a:pt x="109" y="173"/>
                  </a:lnTo>
                  <a:lnTo>
                    <a:pt x="106" y="169"/>
                  </a:lnTo>
                  <a:lnTo>
                    <a:pt x="106" y="166"/>
                  </a:lnTo>
                  <a:lnTo>
                    <a:pt x="102" y="166"/>
                  </a:lnTo>
                  <a:lnTo>
                    <a:pt x="98" y="166"/>
                  </a:lnTo>
                  <a:lnTo>
                    <a:pt x="94" y="162"/>
                  </a:lnTo>
                  <a:lnTo>
                    <a:pt x="98" y="162"/>
                  </a:lnTo>
                  <a:lnTo>
                    <a:pt x="94" y="158"/>
                  </a:lnTo>
                  <a:lnTo>
                    <a:pt x="91" y="158"/>
                  </a:lnTo>
                  <a:lnTo>
                    <a:pt x="87" y="158"/>
                  </a:lnTo>
                  <a:lnTo>
                    <a:pt x="83" y="158"/>
                  </a:lnTo>
                  <a:lnTo>
                    <a:pt x="79" y="158"/>
                  </a:lnTo>
                  <a:lnTo>
                    <a:pt x="76" y="158"/>
                  </a:lnTo>
                  <a:lnTo>
                    <a:pt x="76" y="162"/>
                  </a:lnTo>
                  <a:lnTo>
                    <a:pt x="72" y="162"/>
                  </a:lnTo>
                  <a:lnTo>
                    <a:pt x="72" y="166"/>
                  </a:lnTo>
                  <a:lnTo>
                    <a:pt x="68" y="166"/>
                  </a:lnTo>
                  <a:lnTo>
                    <a:pt x="64" y="169"/>
                  </a:lnTo>
                  <a:lnTo>
                    <a:pt x="60" y="169"/>
                  </a:lnTo>
                  <a:lnTo>
                    <a:pt x="57" y="169"/>
                  </a:lnTo>
                  <a:lnTo>
                    <a:pt x="57" y="166"/>
                  </a:lnTo>
                  <a:lnTo>
                    <a:pt x="49" y="162"/>
                  </a:lnTo>
                  <a:lnTo>
                    <a:pt x="45" y="158"/>
                  </a:lnTo>
                  <a:lnTo>
                    <a:pt x="42" y="158"/>
                  </a:lnTo>
                  <a:lnTo>
                    <a:pt x="38" y="158"/>
                  </a:lnTo>
                  <a:lnTo>
                    <a:pt x="38" y="154"/>
                  </a:lnTo>
                  <a:lnTo>
                    <a:pt x="34" y="154"/>
                  </a:lnTo>
                  <a:lnTo>
                    <a:pt x="30" y="154"/>
                  </a:lnTo>
                  <a:lnTo>
                    <a:pt x="30" y="151"/>
                  </a:lnTo>
                  <a:lnTo>
                    <a:pt x="34" y="151"/>
                  </a:lnTo>
                  <a:lnTo>
                    <a:pt x="34" y="147"/>
                  </a:lnTo>
                  <a:lnTo>
                    <a:pt x="27" y="147"/>
                  </a:lnTo>
                  <a:lnTo>
                    <a:pt x="23" y="147"/>
                  </a:lnTo>
                  <a:lnTo>
                    <a:pt x="23" y="151"/>
                  </a:lnTo>
                  <a:lnTo>
                    <a:pt x="19" y="151"/>
                  </a:lnTo>
                  <a:lnTo>
                    <a:pt x="12" y="151"/>
                  </a:lnTo>
                  <a:lnTo>
                    <a:pt x="4" y="151"/>
                  </a:lnTo>
                  <a:lnTo>
                    <a:pt x="4" y="147"/>
                  </a:lnTo>
                  <a:lnTo>
                    <a:pt x="4" y="139"/>
                  </a:lnTo>
                  <a:lnTo>
                    <a:pt x="4" y="109"/>
                  </a:lnTo>
                  <a:lnTo>
                    <a:pt x="4" y="106"/>
                  </a:lnTo>
                  <a:lnTo>
                    <a:pt x="0" y="94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4" y="45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1" y="19"/>
                  </a:lnTo>
                  <a:lnTo>
                    <a:pt x="94" y="19"/>
                  </a:lnTo>
                  <a:lnTo>
                    <a:pt x="94" y="15"/>
                  </a:lnTo>
                  <a:lnTo>
                    <a:pt x="91" y="15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4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8" y="12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6" y="19"/>
                  </a:lnTo>
                  <a:lnTo>
                    <a:pt x="109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Freeform 2543"/>
            <p:cNvSpPr>
              <a:spLocks/>
            </p:cNvSpPr>
            <p:nvPr/>
          </p:nvSpPr>
          <p:spPr bwMode="auto">
            <a:xfrm>
              <a:off x="3671888" y="1638300"/>
              <a:ext cx="1031875" cy="138113"/>
            </a:xfrm>
            <a:custGeom>
              <a:avLst/>
              <a:gdLst>
                <a:gd name="T0" fmla="*/ 34925 w 650"/>
                <a:gd name="T1" fmla="*/ 60325 h 87"/>
                <a:gd name="T2" fmla="*/ 58738 w 650"/>
                <a:gd name="T3" fmla="*/ 53975 h 87"/>
                <a:gd name="T4" fmla="*/ 101600 w 650"/>
                <a:gd name="T5" fmla="*/ 47625 h 87"/>
                <a:gd name="T6" fmla="*/ 125413 w 650"/>
                <a:gd name="T7" fmla="*/ 42863 h 87"/>
                <a:gd name="T8" fmla="*/ 88900 w 650"/>
                <a:gd name="T9" fmla="*/ 53975 h 87"/>
                <a:gd name="T10" fmla="*/ 41275 w 650"/>
                <a:gd name="T11" fmla="*/ 73025 h 87"/>
                <a:gd name="T12" fmla="*/ 47625 w 650"/>
                <a:gd name="T13" fmla="*/ 77788 h 87"/>
                <a:gd name="T14" fmla="*/ 58738 w 650"/>
                <a:gd name="T15" fmla="*/ 66675 h 87"/>
                <a:gd name="T16" fmla="*/ 82550 w 650"/>
                <a:gd name="T17" fmla="*/ 66675 h 87"/>
                <a:gd name="T18" fmla="*/ 88900 w 650"/>
                <a:gd name="T19" fmla="*/ 60325 h 87"/>
                <a:gd name="T20" fmla="*/ 95250 w 650"/>
                <a:gd name="T21" fmla="*/ 60325 h 87"/>
                <a:gd name="T22" fmla="*/ 136525 w 650"/>
                <a:gd name="T23" fmla="*/ 53975 h 87"/>
                <a:gd name="T24" fmla="*/ 179388 w 650"/>
                <a:gd name="T25" fmla="*/ 42863 h 87"/>
                <a:gd name="T26" fmla="*/ 196850 w 650"/>
                <a:gd name="T27" fmla="*/ 47625 h 87"/>
                <a:gd name="T28" fmla="*/ 238125 w 650"/>
                <a:gd name="T29" fmla="*/ 60325 h 87"/>
                <a:gd name="T30" fmla="*/ 231775 w 650"/>
                <a:gd name="T31" fmla="*/ 53975 h 87"/>
                <a:gd name="T32" fmla="*/ 250825 w 650"/>
                <a:gd name="T33" fmla="*/ 42863 h 87"/>
                <a:gd name="T34" fmla="*/ 268288 w 650"/>
                <a:gd name="T35" fmla="*/ 66675 h 87"/>
                <a:gd name="T36" fmla="*/ 315913 w 650"/>
                <a:gd name="T37" fmla="*/ 53975 h 87"/>
                <a:gd name="T38" fmla="*/ 363538 w 650"/>
                <a:gd name="T39" fmla="*/ 66675 h 87"/>
                <a:gd name="T40" fmla="*/ 423863 w 650"/>
                <a:gd name="T41" fmla="*/ 73025 h 87"/>
                <a:gd name="T42" fmla="*/ 471488 w 650"/>
                <a:gd name="T43" fmla="*/ 73025 h 87"/>
                <a:gd name="T44" fmla="*/ 500063 w 650"/>
                <a:gd name="T45" fmla="*/ 90488 h 87"/>
                <a:gd name="T46" fmla="*/ 495300 w 650"/>
                <a:gd name="T47" fmla="*/ 101600 h 87"/>
                <a:gd name="T48" fmla="*/ 554038 w 650"/>
                <a:gd name="T49" fmla="*/ 107950 h 87"/>
                <a:gd name="T50" fmla="*/ 614363 w 650"/>
                <a:gd name="T51" fmla="*/ 96838 h 87"/>
                <a:gd name="T52" fmla="*/ 644525 w 650"/>
                <a:gd name="T53" fmla="*/ 107950 h 87"/>
                <a:gd name="T54" fmla="*/ 668338 w 650"/>
                <a:gd name="T55" fmla="*/ 120650 h 87"/>
                <a:gd name="T56" fmla="*/ 673100 w 650"/>
                <a:gd name="T57" fmla="*/ 138113 h 87"/>
                <a:gd name="T58" fmla="*/ 679450 w 650"/>
                <a:gd name="T59" fmla="*/ 125413 h 87"/>
                <a:gd name="T60" fmla="*/ 673100 w 650"/>
                <a:gd name="T61" fmla="*/ 96838 h 87"/>
                <a:gd name="T62" fmla="*/ 722313 w 650"/>
                <a:gd name="T63" fmla="*/ 90488 h 87"/>
                <a:gd name="T64" fmla="*/ 685800 w 650"/>
                <a:gd name="T65" fmla="*/ 90488 h 87"/>
                <a:gd name="T66" fmla="*/ 649288 w 650"/>
                <a:gd name="T67" fmla="*/ 90488 h 87"/>
                <a:gd name="T68" fmla="*/ 692150 w 650"/>
                <a:gd name="T69" fmla="*/ 77788 h 87"/>
                <a:gd name="T70" fmla="*/ 727075 w 650"/>
                <a:gd name="T71" fmla="*/ 90488 h 87"/>
                <a:gd name="T72" fmla="*/ 769938 w 650"/>
                <a:gd name="T73" fmla="*/ 96838 h 87"/>
                <a:gd name="T74" fmla="*/ 828675 w 650"/>
                <a:gd name="T75" fmla="*/ 107950 h 87"/>
                <a:gd name="T76" fmla="*/ 882650 w 650"/>
                <a:gd name="T77" fmla="*/ 101600 h 87"/>
                <a:gd name="T78" fmla="*/ 906463 w 650"/>
                <a:gd name="T79" fmla="*/ 101600 h 87"/>
                <a:gd name="T80" fmla="*/ 919163 w 650"/>
                <a:gd name="T81" fmla="*/ 101600 h 87"/>
                <a:gd name="T82" fmla="*/ 906463 w 650"/>
                <a:gd name="T83" fmla="*/ 90488 h 87"/>
                <a:gd name="T84" fmla="*/ 936625 w 650"/>
                <a:gd name="T85" fmla="*/ 84138 h 87"/>
                <a:gd name="T86" fmla="*/ 960438 w 650"/>
                <a:gd name="T87" fmla="*/ 96838 h 87"/>
                <a:gd name="T88" fmla="*/ 954088 w 650"/>
                <a:gd name="T89" fmla="*/ 114300 h 87"/>
                <a:gd name="T90" fmla="*/ 977900 w 650"/>
                <a:gd name="T91" fmla="*/ 120650 h 87"/>
                <a:gd name="T92" fmla="*/ 954088 w 650"/>
                <a:gd name="T93" fmla="*/ 120650 h 87"/>
                <a:gd name="T94" fmla="*/ 984250 w 650"/>
                <a:gd name="T95" fmla="*/ 125413 h 87"/>
                <a:gd name="T96" fmla="*/ 984250 w 650"/>
                <a:gd name="T97" fmla="*/ 96838 h 87"/>
                <a:gd name="T98" fmla="*/ 1019175 w 650"/>
                <a:gd name="T99" fmla="*/ 77788 h 87"/>
                <a:gd name="T100" fmla="*/ 1001713 w 650"/>
                <a:gd name="T101" fmla="*/ 73025 h 87"/>
                <a:gd name="T102" fmla="*/ 1031875 w 650"/>
                <a:gd name="T103" fmla="*/ 66675 h 87"/>
                <a:gd name="T104" fmla="*/ 995363 w 650"/>
                <a:gd name="T105" fmla="*/ 53975 h 87"/>
                <a:gd name="T106" fmla="*/ 954088 w 650"/>
                <a:gd name="T107" fmla="*/ 42863 h 87"/>
                <a:gd name="T108" fmla="*/ 960438 w 650"/>
                <a:gd name="T109" fmla="*/ 30163 h 87"/>
                <a:gd name="T110" fmla="*/ 971550 w 650"/>
                <a:gd name="T111" fmla="*/ 12700 h 87"/>
                <a:gd name="T112" fmla="*/ 990600 w 650"/>
                <a:gd name="T113" fmla="*/ 0 h 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50" h="87">
                  <a:moveTo>
                    <a:pt x="7" y="53"/>
                  </a:moveTo>
                  <a:lnTo>
                    <a:pt x="7" y="49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7" y="42"/>
                  </a:lnTo>
                  <a:lnTo>
                    <a:pt x="11" y="42"/>
                  </a:lnTo>
                  <a:lnTo>
                    <a:pt x="15" y="42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27"/>
                  </a:lnTo>
                  <a:lnTo>
                    <a:pt x="67" y="27"/>
                  </a:lnTo>
                  <a:lnTo>
                    <a:pt x="64" y="27"/>
                  </a:lnTo>
                  <a:lnTo>
                    <a:pt x="64" y="30"/>
                  </a:lnTo>
                  <a:lnTo>
                    <a:pt x="67" y="27"/>
                  </a:lnTo>
                  <a:lnTo>
                    <a:pt x="67" y="30"/>
                  </a:lnTo>
                  <a:lnTo>
                    <a:pt x="71" y="30"/>
                  </a:lnTo>
                  <a:lnTo>
                    <a:pt x="75" y="30"/>
                  </a:lnTo>
                  <a:lnTo>
                    <a:pt x="75" y="27"/>
                  </a:lnTo>
                  <a:lnTo>
                    <a:pt x="79" y="27"/>
                  </a:lnTo>
                  <a:lnTo>
                    <a:pt x="82" y="27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75" y="30"/>
                  </a:lnTo>
                  <a:lnTo>
                    <a:pt x="71" y="34"/>
                  </a:lnTo>
                  <a:lnTo>
                    <a:pt x="64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4" y="49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41" y="42"/>
                  </a:lnTo>
                  <a:lnTo>
                    <a:pt x="45" y="42"/>
                  </a:lnTo>
                  <a:lnTo>
                    <a:pt x="45" y="38"/>
                  </a:lnTo>
                  <a:lnTo>
                    <a:pt x="45" y="42"/>
                  </a:lnTo>
                  <a:lnTo>
                    <a:pt x="41" y="38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52" y="42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60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60" y="46"/>
                  </a:lnTo>
                  <a:lnTo>
                    <a:pt x="60" y="42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9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8" y="30"/>
                  </a:lnTo>
                  <a:lnTo>
                    <a:pt x="101" y="30"/>
                  </a:lnTo>
                  <a:lnTo>
                    <a:pt x="98" y="30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5" y="27"/>
                  </a:lnTo>
                  <a:lnTo>
                    <a:pt x="109" y="27"/>
                  </a:lnTo>
                  <a:lnTo>
                    <a:pt x="113" y="27"/>
                  </a:lnTo>
                  <a:lnTo>
                    <a:pt x="109" y="27"/>
                  </a:lnTo>
                  <a:lnTo>
                    <a:pt x="105" y="27"/>
                  </a:lnTo>
                  <a:lnTo>
                    <a:pt x="105" y="23"/>
                  </a:lnTo>
                  <a:lnTo>
                    <a:pt x="101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20" y="27"/>
                  </a:lnTo>
                  <a:lnTo>
                    <a:pt x="124" y="30"/>
                  </a:lnTo>
                  <a:lnTo>
                    <a:pt x="124" y="34"/>
                  </a:lnTo>
                  <a:lnTo>
                    <a:pt x="128" y="34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43" y="42"/>
                  </a:lnTo>
                  <a:lnTo>
                    <a:pt x="146" y="42"/>
                  </a:lnTo>
                  <a:lnTo>
                    <a:pt x="150" y="42"/>
                  </a:lnTo>
                  <a:lnTo>
                    <a:pt x="150" y="38"/>
                  </a:lnTo>
                  <a:lnTo>
                    <a:pt x="146" y="38"/>
                  </a:lnTo>
                  <a:lnTo>
                    <a:pt x="143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46" y="38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0" y="34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8" y="30"/>
                  </a:lnTo>
                  <a:lnTo>
                    <a:pt x="161" y="30"/>
                  </a:lnTo>
                  <a:lnTo>
                    <a:pt x="158" y="30"/>
                  </a:lnTo>
                  <a:lnTo>
                    <a:pt x="158" y="27"/>
                  </a:lnTo>
                  <a:lnTo>
                    <a:pt x="161" y="27"/>
                  </a:lnTo>
                  <a:lnTo>
                    <a:pt x="161" y="30"/>
                  </a:lnTo>
                  <a:lnTo>
                    <a:pt x="161" y="34"/>
                  </a:lnTo>
                  <a:lnTo>
                    <a:pt x="165" y="34"/>
                  </a:lnTo>
                  <a:lnTo>
                    <a:pt x="165" y="38"/>
                  </a:lnTo>
                  <a:lnTo>
                    <a:pt x="161" y="38"/>
                  </a:lnTo>
                  <a:lnTo>
                    <a:pt x="158" y="38"/>
                  </a:lnTo>
                  <a:lnTo>
                    <a:pt x="161" y="42"/>
                  </a:lnTo>
                  <a:lnTo>
                    <a:pt x="165" y="42"/>
                  </a:lnTo>
                  <a:lnTo>
                    <a:pt x="169" y="42"/>
                  </a:lnTo>
                  <a:lnTo>
                    <a:pt x="173" y="42"/>
                  </a:lnTo>
                  <a:lnTo>
                    <a:pt x="176" y="42"/>
                  </a:lnTo>
                  <a:lnTo>
                    <a:pt x="176" y="38"/>
                  </a:lnTo>
                  <a:lnTo>
                    <a:pt x="180" y="38"/>
                  </a:lnTo>
                  <a:lnTo>
                    <a:pt x="180" y="34"/>
                  </a:lnTo>
                  <a:lnTo>
                    <a:pt x="184" y="34"/>
                  </a:lnTo>
                  <a:lnTo>
                    <a:pt x="188" y="34"/>
                  </a:lnTo>
                  <a:lnTo>
                    <a:pt x="191" y="34"/>
                  </a:lnTo>
                  <a:lnTo>
                    <a:pt x="195" y="34"/>
                  </a:lnTo>
                  <a:lnTo>
                    <a:pt x="199" y="34"/>
                  </a:lnTo>
                  <a:lnTo>
                    <a:pt x="203" y="34"/>
                  </a:lnTo>
                  <a:lnTo>
                    <a:pt x="206" y="34"/>
                  </a:lnTo>
                  <a:lnTo>
                    <a:pt x="210" y="34"/>
                  </a:lnTo>
                  <a:lnTo>
                    <a:pt x="214" y="34"/>
                  </a:lnTo>
                  <a:lnTo>
                    <a:pt x="218" y="34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5" y="38"/>
                  </a:lnTo>
                  <a:lnTo>
                    <a:pt x="225" y="42"/>
                  </a:lnTo>
                  <a:lnTo>
                    <a:pt x="229" y="42"/>
                  </a:lnTo>
                  <a:lnTo>
                    <a:pt x="233" y="42"/>
                  </a:lnTo>
                  <a:lnTo>
                    <a:pt x="237" y="42"/>
                  </a:lnTo>
                  <a:lnTo>
                    <a:pt x="240" y="42"/>
                  </a:lnTo>
                  <a:lnTo>
                    <a:pt x="244" y="42"/>
                  </a:lnTo>
                  <a:lnTo>
                    <a:pt x="248" y="42"/>
                  </a:lnTo>
                  <a:lnTo>
                    <a:pt x="252" y="42"/>
                  </a:lnTo>
                  <a:lnTo>
                    <a:pt x="255" y="46"/>
                  </a:lnTo>
                  <a:lnTo>
                    <a:pt x="259" y="46"/>
                  </a:lnTo>
                  <a:lnTo>
                    <a:pt x="263" y="46"/>
                  </a:lnTo>
                  <a:lnTo>
                    <a:pt x="267" y="46"/>
                  </a:lnTo>
                  <a:lnTo>
                    <a:pt x="270" y="46"/>
                  </a:lnTo>
                  <a:lnTo>
                    <a:pt x="274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5" y="49"/>
                  </a:lnTo>
                  <a:lnTo>
                    <a:pt x="289" y="49"/>
                  </a:lnTo>
                  <a:lnTo>
                    <a:pt x="293" y="49"/>
                  </a:lnTo>
                  <a:lnTo>
                    <a:pt x="289" y="46"/>
                  </a:lnTo>
                  <a:lnTo>
                    <a:pt x="293" y="46"/>
                  </a:lnTo>
                  <a:lnTo>
                    <a:pt x="297" y="46"/>
                  </a:lnTo>
                  <a:lnTo>
                    <a:pt x="300" y="46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5" y="49"/>
                  </a:lnTo>
                  <a:lnTo>
                    <a:pt x="319" y="49"/>
                  </a:lnTo>
                  <a:lnTo>
                    <a:pt x="319" y="53"/>
                  </a:lnTo>
                  <a:lnTo>
                    <a:pt x="323" y="53"/>
                  </a:lnTo>
                  <a:lnTo>
                    <a:pt x="323" y="57"/>
                  </a:lnTo>
                  <a:lnTo>
                    <a:pt x="319" y="57"/>
                  </a:lnTo>
                  <a:lnTo>
                    <a:pt x="315" y="57"/>
                  </a:lnTo>
                  <a:lnTo>
                    <a:pt x="312" y="61"/>
                  </a:lnTo>
                  <a:lnTo>
                    <a:pt x="308" y="61"/>
                  </a:lnTo>
                  <a:lnTo>
                    <a:pt x="304" y="61"/>
                  </a:lnTo>
                  <a:lnTo>
                    <a:pt x="308" y="61"/>
                  </a:lnTo>
                  <a:lnTo>
                    <a:pt x="304" y="61"/>
                  </a:lnTo>
                  <a:lnTo>
                    <a:pt x="304" y="64"/>
                  </a:lnTo>
                  <a:lnTo>
                    <a:pt x="300" y="64"/>
                  </a:lnTo>
                  <a:lnTo>
                    <a:pt x="304" y="64"/>
                  </a:lnTo>
                  <a:lnTo>
                    <a:pt x="308" y="64"/>
                  </a:lnTo>
                  <a:lnTo>
                    <a:pt x="312" y="64"/>
                  </a:lnTo>
                  <a:lnTo>
                    <a:pt x="315" y="64"/>
                  </a:lnTo>
                  <a:lnTo>
                    <a:pt x="319" y="68"/>
                  </a:lnTo>
                  <a:lnTo>
                    <a:pt x="319" y="64"/>
                  </a:lnTo>
                  <a:lnTo>
                    <a:pt x="323" y="64"/>
                  </a:lnTo>
                  <a:lnTo>
                    <a:pt x="327" y="68"/>
                  </a:lnTo>
                  <a:lnTo>
                    <a:pt x="331" y="68"/>
                  </a:lnTo>
                  <a:lnTo>
                    <a:pt x="338" y="68"/>
                  </a:lnTo>
                  <a:lnTo>
                    <a:pt x="342" y="68"/>
                  </a:lnTo>
                  <a:lnTo>
                    <a:pt x="346" y="68"/>
                  </a:lnTo>
                  <a:lnTo>
                    <a:pt x="349" y="68"/>
                  </a:lnTo>
                  <a:lnTo>
                    <a:pt x="353" y="64"/>
                  </a:lnTo>
                  <a:lnTo>
                    <a:pt x="357" y="64"/>
                  </a:lnTo>
                  <a:lnTo>
                    <a:pt x="361" y="64"/>
                  </a:lnTo>
                  <a:lnTo>
                    <a:pt x="364" y="64"/>
                  </a:lnTo>
                  <a:lnTo>
                    <a:pt x="368" y="64"/>
                  </a:lnTo>
                  <a:lnTo>
                    <a:pt x="372" y="64"/>
                  </a:lnTo>
                  <a:lnTo>
                    <a:pt x="376" y="64"/>
                  </a:lnTo>
                  <a:lnTo>
                    <a:pt x="379" y="64"/>
                  </a:lnTo>
                  <a:lnTo>
                    <a:pt x="383" y="61"/>
                  </a:lnTo>
                  <a:lnTo>
                    <a:pt x="387" y="61"/>
                  </a:lnTo>
                  <a:lnTo>
                    <a:pt x="387" y="64"/>
                  </a:lnTo>
                  <a:lnTo>
                    <a:pt x="391" y="64"/>
                  </a:lnTo>
                  <a:lnTo>
                    <a:pt x="387" y="64"/>
                  </a:lnTo>
                  <a:lnTo>
                    <a:pt x="391" y="64"/>
                  </a:lnTo>
                  <a:lnTo>
                    <a:pt x="391" y="68"/>
                  </a:lnTo>
                  <a:lnTo>
                    <a:pt x="394" y="68"/>
                  </a:lnTo>
                  <a:lnTo>
                    <a:pt x="398" y="64"/>
                  </a:lnTo>
                  <a:lnTo>
                    <a:pt x="402" y="64"/>
                  </a:lnTo>
                  <a:lnTo>
                    <a:pt x="402" y="68"/>
                  </a:lnTo>
                  <a:lnTo>
                    <a:pt x="406" y="68"/>
                  </a:lnTo>
                  <a:lnTo>
                    <a:pt x="402" y="68"/>
                  </a:lnTo>
                  <a:lnTo>
                    <a:pt x="402" y="72"/>
                  </a:lnTo>
                  <a:lnTo>
                    <a:pt x="406" y="72"/>
                  </a:lnTo>
                  <a:lnTo>
                    <a:pt x="409" y="72"/>
                  </a:lnTo>
                  <a:lnTo>
                    <a:pt x="409" y="68"/>
                  </a:lnTo>
                  <a:lnTo>
                    <a:pt x="409" y="72"/>
                  </a:lnTo>
                  <a:lnTo>
                    <a:pt x="413" y="72"/>
                  </a:lnTo>
                  <a:lnTo>
                    <a:pt x="417" y="72"/>
                  </a:lnTo>
                  <a:lnTo>
                    <a:pt x="421" y="72"/>
                  </a:lnTo>
                  <a:lnTo>
                    <a:pt x="421" y="76"/>
                  </a:lnTo>
                  <a:lnTo>
                    <a:pt x="417" y="76"/>
                  </a:lnTo>
                  <a:lnTo>
                    <a:pt x="413" y="76"/>
                  </a:lnTo>
                  <a:lnTo>
                    <a:pt x="409" y="76"/>
                  </a:lnTo>
                  <a:lnTo>
                    <a:pt x="413" y="76"/>
                  </a:lnTo>
                  <a:lnTo>
                    <a:pt x="413" y="79"/>
                  </a:lnTo>
                  <a:lnTo>
                    <a:pt x="417" y="79"/>
                  </a:lnTo>
                  <a:lnTo>
                    <a:pt x="421" y="79"/>
                  </a:lnTo>
                  <a:lnTo>
                    <a:pt x="421" y="83"/>
                  </a:lnTo>
                  <a:lnTo>
                    <a:pt x="424" y="83"/>
                  </a:lnTo>
                  <a:lnTo>
                    <a:pt x="424" y="87"/>
                  </a:lnTo>
                  <a:lnTo>
                    <a:pt x="428" y="87"/>
                  </a:lnTo>
                  <a:lnTo>
                    <a:pt x="432" y="87"/>
                  </a:lnTo>
                  <a:lnTo>
                    <a:pt x="428" y="87"/>
                  </a:lnTo>
                  <a:lnTo>
                    <a:pt x="424" y="83"/>
                  </a:lnTo>
                  <a:lnTo>
                    <a:pt x="424" y="79"/>
                  </a:lnTo>
                  <a:lnTo>
                    <a:pt x="424" y="76"/>
                  </a:lnTo>
                  <a:lnTo>
                    <a:pt x="428" y="76"/>
                  </a:lnTo>
                  <a:lnTo>
                    <a:pt x="428" y="79"/>
                  </a:lnTo>
                  <a:lnTo>
                    <a:pt x="424" y="79"/>
                  </a:lnTo>
                  <a:lnTo>
                    <a:pt x="428" y="79"/>
                  </a:lnTo>
                  <a:lnTo>
                    <a:pt x="432" y="79"/>
                  </a:lnTo>
                  <a:lnTo>
                    <a:pt x="428" y="76"/>
                  </a:lnTo>
                  <a:lnTo>
                    <a:pt x="424" y="72"/>
                  </a:lnTo>
                  <a:lnTo>
                    <a:pt x="424" y="68"/>
                  </a:lnTo>
                  <a:lnTo>
                    <a:pt x="421" y="68"/>
                  </a:lnTo>
                  <a:lnTo>
                    <a:pt x="421" y="64"/>
                  </a:lnTo>
                  <a:lnTo>
                    <a:pt x="424" y="64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24" y="61"/>
                  </a:lnTo>
                  <a:lnTo>
                    <a:pt x="428" y="61"/>
                  </a:lnTo>
                  <a:lnTo>
                    <a:pt x="432" y="61"/>
                  </a:lnTo>
                  <a:lnTo>
                    <a:pt x="436" y="61"/>
                  </a:lnTo>
                  <a:lnTo>
                    <a:pt x="439" y="57"/>
                  </a:lnTo>
                  <a:lnTo>
                    <a:pt x="443" y="61"/>
                  </a:lnTo>
                  <a:lnTo>
                    <a:pt x="443" y="57"/>
                  </a:lnTo>
                  <a:lnTo>
                    <a:pt x="447" y="57"/>
                  </a:lnTo>
                  <a:lnTo>
                    <a:pt x="455" y="57"/>
                  </a:lnTo>
                  <a:lnTo>
                    <a:pt x="455" y="53"/>
                  </a:lnTo>
                  <a:lnTo>
                    <a:pt x="451" y="53"/>
                  </a:lnTo>
                  <a:lnTo>
                    <a:pt x="447" y="53"/>
                  </a:lnTo>
                  <a:lnTo>
                    <a:pt x="443" y="53"/>
                  </a:lnTo>
                  <a:lnTo>
                    <a:pt x="439" y="53"/>
                  </a:lnTo>
                  <a:lnTo>
                    <a:pt x="439" y="57"/>
                  </a:lnTo>
                  <a:lnTo>
                    <a:pt x="443" y="57"/>
                  </a:lnTo>
                  <a:lnTo>
                    <a:pt x="439" y="57"/>
                  </a:lnTo>
                  <a:lnTo>
                    <a:pt x="436" y="57"/>
                  </a:lnTo>
                  <a:lnTo>
                    <a:pt x="432" y="57"/>
                  </a:lnTo>
                  <a:lnTo>
                    <a:pt x="428" y="57"/>
                  </a:lnTo>
                  <a:lnTo>
                    <a:pt x="424" y="57"/>
                  </a:lnTo>
                  <a:lnTo>
                    <a:pt x="421" y="57"/>
                  </a:lnTo>
                  <a:lnTo>
                    <a:pt x="424" y="57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17" y="61"/>
                  </a:lnTo>
                  <a:lnTo>
                    <a:pt x="413" y="61"/>
                  </a:lnTo>
                  <a:lnTo>
                    <a:pt x="413" y="57"/>
                  </a:lnTo>
                  <a:lnTo>
                    <a:pt x="409" y="57"/>
                  </a:lnTo>
                  <a:lnTo>
                    <a:pt x="406" y="57"/>
                  </a:lnTo>
                  <a:lnTo>
                    <a:pt x="409" y="57"/>
                  </a:lnTo>
                  <a:lnTo>
                    <a:pt x="409" y="53"/>
                  </a:lnTo>
                  <a:lnTo>
                    <a:pt x="413" y="53"/>
                  </a:lnTo>
                  <a:lnTo>
                    <a:pt x="417" y="53"/>
                  </a:lnTo>
                  <a:lnTo>
                    <a:pt x="421" y="53"/>
                  </a:lnTo>
                  <a:lnTo>
                    <a:pt x="424" y="53"/>
                  </a:lnTo>
                  <a:lnTo>
                    <a:pt x="428" y="49"/>
                  </a:lnTo>
                  <a:lnTo>
                    <a:pt x="432" y="49"/>
                  </a:lnTo>
                  <a:lnTo>
                    <a:pt x="436" y="49"/>
                  </a:lnTo>
                  <a:lnTo>
                    <a:pt x="439" y="49"/>
                  </a:lnTo>
                  <a:lnTo>
                    <a:pt x="447" y="49"/>
                  </a:lnTo>
                  <a:lnTo>
                    <a:pt x="447" y="46"/>
                  </a:lnTo>
                  <a:lnTo>
                    <a:pt x="451" y="49"/>
                  </a:lnTo>
                  <a:lnTo>
                    <a:pt x="455" y="49"/>
                  </a:lnTo>
                  <a:lnTo>
                    <a:pt x="458" y="49"/>
                  </a:lnTo>
                  <a:lnTo>
                    <a:pt x="458" y="53"/>
                  </a:lnTo>
                  <a:lnTo>
                    <a:pt x="462" y="53"/>
                  </a:lnTo>
                  <a:lnTo>
                    <a:pt x="458" y="53"/>
                  </a:lnTo>
                  <a:lnTo>
                    <a:pt x="458" y="57"/>
                  </a:lnTo>
                  <a:lnTo>
                    <a:pt x="462" y="57"/>
                  </a:lnTo>
                  <a:lnTo>
                    <a:pt x="466" y="57"/>
                  </a:lnTo>
                  <a:lnTo>
                    <a:pt x="470" y="57"/>
                  </a:lnTo>
                  <a:lnTo>
                    <a:pt x="466" y="57"/>
                  </a:lnTo>
                  <a:lnTo>
                    <a:pt x="470" y="57"/>
                  </a:lnTo>
                  <a:lnTo>
                    <a:pt x="473" y="57"/>
                  </a:lnTo>
                  <a:lnTo>
                    <a:pt x="473" y="61"/>
                  </a:lnTo>
                  <a:lnTo>
                    <a:pt x="477" y="61"/>
                  </a:lnTo>
                  <a:lnTo>
                    <a:pt x="481" y="61"/>
                  </a:lnTo>
                  <a:lnTo>
                    <a:pt x="485" y="61"/>
                  </a:lnTo>
                  <a:lnTo>
                    <a:pt x="488" y="61"/>
                  </a:lnTo>
                  <a:lnTo>
                    <a:pt x="492" y="61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3" y="64"/>
                  </a:lnTo>
                  <a:lnTo>
                    <a:pt x="507" y="64"/>
                  </a:lnTo>
                  <a:lnTo>
                    <a:pt x="511" y="64"/>
                  </a:lnTo>
                  <a:lnTo>
                    <a:pt x="515" y="64"/>
                  </a:lnTo>
                  <a:lnTo>
                    <a:pt x="518" y="68"/>
                  </a:lnTo>
                  <a:lnTo>
                    <a:pt x="522" y="68"/>
                  </a:lnTo>
                  <a:lnTo>
                    <a:pt x="522" y="64"/>
                  </a:lnTo>
                  <a:lnTo>
                    <a:pt x="526" y="64"/>
                  </a:lnTo>
                  <a:lnTo>
                    <a:pt x="530" y="64"/>
                  </a:lnTo>
                  <a:lnTo>
                    <a:pt x="533" y="64"/>
                  </a:lnTo>
                  <a:lnTo>
                    <a:pt x="537" y="64"/>
                  </a:lnTo>
                  <a:lnTo>
                    <a:pt x="541" y="64"/>
                  </a:lnTo>
                  <a:lnTo>
                    <a:pt x="545" y="64"/>
                  </a:lnTo>
                  <a:lnTo>
                    <a:pt x="548" y="64"/>
                  </a:lnTo>
                  <a:lnTo>
                    <a:pt x="552" y="64"/>
                  </a:lnTo>
                  <a:lnTo>
                    <a:pt x="556" y="64"/>
                  </a:lnTo>
                  <a:lnTo>
                    <a:pt x="556" y="68"/>
                  </a:lnTo>
                  <a:lnTo>
                    <a:pt x="560" y="68"/>
                  </a:lnTo>
                  <a:lnTo>
                    <a:pt x="563" y="64"/>
                  </a:lnTo>
                  <a:lnTo>
                    <a:pt x="567" y="64"/>
                  </a:lnTo>
                  <a:lnTo>
                    <a:pt x="571" y="64"/>
                  </a:lnTo>
                  <a:lnTo>
                    <a:pt x="567" y="64"/>
                  </a:lnTo>
                  <a:lnTo>
                    <a:pt x="563" y="64"/>
                  </a:lnTo>
                  <a:lnTo>
                    <a:pt x="563" y="61"/>
                  </a:lnTo>
                  <a:lnTo>
                    <a:pt x="567" y="61"/>
                  </a:lnTo>
                  <a:lnTo>
                    <a:pt x="571" y="64"/>
                  </a:lnTo>
                  <a:lnTo>
                    <a:pt x="575" y="64"/>
                  </a:lnTo>
                  <a:lnTo>
                    <a:pt x="579" y="64"/>
                  </a:lnTo>
                  <a:lnTo>
                    <a:pt x="579" y="68"/>
                  </a:lnTo>
                  <a:lnTo>
                    <a:pt x="582" y="68"/>
                  </a:lnTo>
                  <a:lnTo>
                    <a:pt x="586" y="68"/>
                  </a:lnTo>
                  <a:lnTo>
                    <a:pt x="590" y="68"/>
                  </a:lnTo>
                  <a:lnTo>
                    <a:pt x="590" y="64"/>
                  </a:lnTo>
                  <a:lnTo>
                    <a:pt x="586" y="64"/>
                  </a:lnTo>
                  <a:lnTo>
                    <a:pt x="582" y="61"/>
                  </a:lnTo>
                  <a:lnTo>
                    <a:pt x="579" y="64"/>
                  </a:lnTo>
                  <a:lnTo>
                    <a:pt x="575" y="64"/>
                  </a:lnTo>
                  <a:lnTo>
                    <a:pt x="571" y="64"/>
                  </a:lnTo>
                  <a:lnTo>
                    <a:pt x="571" y="61"/>
                  </a:lnTo>
                  <a:lnTo>
                    <a:pt x="567" y="61"/>
                  </a:lnTo>
                  <a:lnTo>
                    <a:pt x="571" y="61"/>
                  </a:lnTo>
                  <a:lnTo>
                    <a:pt x="567" y="61"/>
                  </a:lnTo>
                  <a:lnTo>
                    <a:pt x="567" y="57"/>
                  </a:lnTo>
                  <a:lnTo>
                    <a:pt x="563" y="57"/>
                  </a:lnTo>
                  <a:lnTo>
                    <a:pt x="567" y="57"/>
                  </a:lnTo>
                  <a:lnTo>
                    <a:pt x="571" y="57"/>
                  </a:lnTo>
                  <a:lnTo>
                    <a:pt x="575" y="57"/>
                  </a:lnTo>
                  <a:lnTo>
                    <a:pt x="579" y="57"/>
                  </a:lnTo>
                  <a:lnTo>
                    <a:pt x="575" y="53"/>
                  </a:lnTo>
                  <a:lnTo>
                    <a:pt x="579" y="53"/>
                  </a:lnTo>
                  <a:lnTo>
                    <a:pt x="582" y="53"/>
                  </a:lnTo>
                  <a:lnTo>
                    <a:pt x="582" y="57"/>
                  </a:lnTo>
                  <a:lnTo>
                    <a:pt x="586" y="57"/>
                  </a:lnTo>
                  <a:lnTo>
                    <a:pt x="582" y="53"/>
                  </a:lnTo>
                  <a:lnTo>
                    <a:pt x="586" y="53"/>
                  </a:lnTo>
                  <a:lnTo>
                    <a:pt x="590" y="53"/>
                  </a:lnTo>
                  <a:lnTo>
                    <a:pt x="590" y="57"/>
                  </a:lnTo>
                  <a:lnTo>
                    <a:pt x="594" y="57"/>
                  </a:lnTo>
                  <a:lnTo>
                    <a:pt x="597" y="57"/>
                  </a:lnTo>
                  <a:lnTo>
                    <a:pt x="601" y="57"/>
                  </a:lnTo>
                  <a:lnTo>
                    <a:pt x="601" y="61"/>
                  </a:lnTo>
                  <a:lnTo>
                    <a:pt x="597" y="61"/>
                  </a:lnTo>
                  <a:lnTo>
                    <a:pt x="594" y="61"/>
                  </a:lnTo>
                  <a:lnTo>
                    <a:pt x="597" y="61"/>
                  </a:lnTo>
                  <a:lnTo>
                    <a:pt x="601" y="61"/>
                  </a:lnTo>
                  <a:lnTo>
                    <a:pt x="605" y="61"/>
                  </a:lnTo>
                  <a:lnTo>
                    <a:pt x="605" y="57"/>
                  </a:lnTo>
                  <a:lnTo>
                    <a:pt x="609" y="57"/>
                  </a:lnTo>
                  <a:lnTo>
                    <a:pt x="609" y="61"/>
                  </a:lnTo>
                  <a:lnTo>
                    <a:pt x="605" y="61"/>
                  </a:lnTo>
                  <a:lnTo>
                    <a:pt x="609" y="61"/>
                  </a:lnTo>
                  <a:lnTo>
                    <a:pt x="605" y="61"/>
                  </a:lnTo>
                  <a:lnTo>
                    <a:pt x="605" y="64"/>
                  </a:lnTo>
                  <a:lnTo>
                    <a:pt x="605" y="68"/>
                  </a:lnTo>
                  <a:lnTo>
                    <a:pt x="601" y="68"/>
                  </a:lnTo>
                  <a:lnTo>
                    <a:pt x="601" y="72"/>
                  </a:lnTo>
                  <a:lnTo>
                    <a:pt x="605" y="72"/>
                  </a:lnTo>
                  <a:lnTo>
                    <a:pt x="609" y="72"/>
                  </a:lnTo>
                  <a:lnTo>
                    <a:pt x="605" y="72"/>
                  </a:lnTo>
                  <a:lnTo>
                    <a:pt x="605" y="76"/>
                  </a:lnTo>
                  <a:lnTo>
                    <a:pt x="609" y="72"/>
                  </a:lnTo>
                  <a:lnTo>
                    <a:pt x="612" y="72"/>
                  </a:lnTo>
                  <a:lnTo>
                    <a:pt x="616" y="72"/>
                  </a:lnTo>
                  <a:lnTo>
                    <a:pt x="612" y="72"/>
                  </a:lnTo>
                  <a:lnTo>
                    <a:pt x="612" y="76"/>
                  </a:lnTo>
                  <a:lnTo>
                    <a:pt x="616" y="76"/>
                  </a:lnTo>
                  <a:lnTo>
                    <a:pt x="620" y="76"/>
                  </a:lnTo>
                  <a:lnTo>
                    <a:pt x="620" y="79"/>
                  </a:lnTo>
                  <a:lnTo>
                    <a:pt x="616" y="79"/>
                  </a:lnTo>
                  <a:lnTo>
                    <a:pt x="612" y="79"/>
                  </a:lnTo>
                  <a:lnTo>
                    <a:pt x="609" y="79"/>
                  </a:lnTo>
                  <a:lnTo>
                    <a:pt x="609" y="76"/>
                  </a:lnTo>
                  <a:lnTo>
                    <a:pt x="609" y="79"/>
                  </a:lnTo>
                  <a:lnTo>
                    <a:pt x="605" y="79"/>
                  </a:lnTo>
                  <a:lnTo>
                    <a:pt x="605" y="76"/>
                  </a:lnTo>
                  <a:lnTo>
                    <a:pt x="601" y="76"/>
                  </a:lnTo>
                  <a:lnTo>
                    <a:pt x="605" y="79"/>
                  </a:lnTo>
                  <a:lnTo>
                    <a:pt x="609" y="79"/>
                  </a:lnTo>
                  <a:lnTo>
                    <a:pt x="609" y="83"/>
                  </a:lnTo>
                  <a:lnTo>
                    <a:pt x="612" y="83"/>
                  </a:lnTo>
                  <a:lnTo>
                    <a:pt x="609" y="79"/>
                  </a:lnTo>
                  <a:lnTo>
                    <a:pt x="605" y="79"/>
                  </a:lnTo>
                  <a:lnTo>
                    <a:pt x="609" y="79"/>
                  </a:lnTo>
                  <a:lnTo>
                    <a:pt x="612" y="79"/>
                  </a:lnTo>
                  <a:lnTo>
                    <a:pt x="616" y="79"/>
                  </a:lnTo>
                  <a:lnTo>
                    <a:pt x="620" y="79"/>
                  </a:lnTo>
                  <a:lnTo>
                    <a:pt x="620" y="76"/>
                  </a:lnTo>
                  <a:lnTo>
                    <a:pt x="620" y="72"/>
                  </a:lnTo>
                  <a:lnTo>
                    <a:pt x="616" y="72"/>
                  </a:lnTo>
                  <a:lnTo>
                    <a:pt x="620" y="68"/>
                  </a:lnTo>
                  <a:lnTo>
                    <a:pt x="616" y="68"/>
                  </a:lnTo>
                  <a:lnTo>
                    <a:pt x="612" y="68"/>
                  </a:lnTo>
                  <a:lnTo>
                    <a:pt x="612" y="64"/>
                  </a:lnTo>
                  <a:lnTo>
                    <a:pt x="616" y="64"/>
                  </a:lnTo>
                  <a:lnTo>
                    <a:pt x="616" y="61"/>
                  </a:lnTo>
                  <a:lnTo>
                    <a:pt x="620" y="61"/>
                  </a:lnTo>
                  <a:lnTo>
                    <a:pt x="624" y="61"/>
                  </a:lnTo>
                  <a:lnTo>
                    <a:pt x="627" y="61"/>
                  </a:lnTo>
                  <a:lnTo>
                    <a:pt x="631" y="61"/>
                  </a:lnTo>
                  <a:lnTo>
                    <a:pt x="635" y="57"/>
                  </a:lnTo>
                  <a:lnTo>
                    <a:pt x="639" y="57"/>
                  </a:lnTo>
                  <a:lnTo>
                    <a:pt x="639" y="53"/>
                  </a:lnTo>
                  <a:lnTo>
                    <a:pt x="642" y="53"/>
                  </a:lnTo>
                  <a:lnTo>
                    <a:pt x="646" y="53"/>
                  </a:lnTo>
                  <a:lnTo>
                    <a:pt x="642" y="53"/>
                  </a:lnTo>
                  <a:lnTo>
                    <a:pt x="642" y="49"/>
                  </a:lnTo>
                  <a:lnTo>
                    <a:pt x="646" y="49"/>
                  </a:lnTo>
                  <a:lnTo>
                    <a:pt x="646" y="46"/>
                  </a:lnTo>
                  <a:lnTo>
                    <a:pt x="642" y="46"/>
                  </a:lnTo>
                  <a:lnTo>
                    <a:pt x="639" y="46"/>
                  </a:lnTo>
                  <a:lnTo>
                    <a:pt x="639" y="49"/>
                  </a:lnTo>
                  <a:lnTo>
                    <a:pt x="642" y="49"/>
                  </a:lnTo>
                  <a:lnTo>
                    <a:pt x="639" y="49"/>
                  </a:lnTo>
                  <a:lnTo>
                    <a:pt x="635" y="49"/>
                  </a:lnTo>
                  <a:lnTo>
                    <a:pt x="631" y="49"/>
                  </a:lnTo>
                  <a:lnTo>
                    <a:pt x="631" y="46"/>
                  </a:lnTo>
                  <a:lnTo>
                    <a:pt x="635" y="46"/>
                  </a:lnTo>
                  <a:lnTo>
                    <a:pt x="639" y="46"/>
                  </a:lnTo>
                  <a:lnTo>
                    <a:pt x="635" y="46"/>
                  </a:lnTo>
                  <a:lnTo>
                    <a:pt x="635" y="42"/>
                  </a:lnTo>
                  <a:lnTo>
                    <a:pt x="639" y="42"/>
                  </a:lnTo>
                  <a:lnTo>
                    <a:pt x="642" y="38"/>
                  </a:lnTo>
                  <a:lnTo>
                    <a:pt x="646" y="38"/>
                  </a:lnTo>
                  <a:lnTo>
                    <a:pt x="642" y="42"/>
                  </a:lnTo>
                  <a:lnTo>
                    <a:pt x="646" y="42"/>
                  </a:lnTo>
                  <a:lnTo>
                    <a:pt x="650" y="42"/>
                  </a:lnTo>
                  <a:lnTo>
                    <a:pt x="646" y="42"/>
                  </a:lnTo>
                  <a:lnTo>
                    <a:pt x="646" y="38"/>
                  </a:lnTo>
                  <a:lnTo>
                    <a:pt x="650" y="38"/>
                  </a:lnTo>
                  <a:lnTo>
                    <a:pt x="646" y="38"/>
                  </a:lnTo>
                  <a:lnTo>
                    <a:pt x="642" y="38"/>
                  </a:lnTo>
                  <a:lnTo>
                    <a:pt x="639" y="38"/>
                  </a:lnTo>
                  <a:lnTo>
                    <a:pt x="635" y="38"/>
                  </a:lnTo>
                  <a:lnTo>
                    <a:pt x="631" y="38"/>
                  </a:lnTo>
                  <a:lnTo>
                    <a:pt x="631" y="34"/>
                  </a:lnTo>
                  <a:lnTo>
                    <a:pt x="627" y="34"/>
                  </a:lnTo>
                  <a:lnTo>
                    <a:pt x="627" y="38"/>
                  </a:lnTo>
                  <a:lnTo>
                    <a:pt x="624" y="38"/>
                  </a:lnTo>
                  <a:lnTo>
                    <a:pt x="620" y="38"/>
                  </a:lnTo>
                  <a:lnTo>
                    <a:pt x="616" y="34"/>
                  </a:lnTo>
                  <a:lnTo>
                    <a:pt x="612" y="34"/>
                  </a:lnTo>
                  <a:lnTo>
                    <a:pt x="609" y="34"/>
                  </a:lnTo>
                  <a:lnTo>
                    <a:pt x="605" y="34"/>
                  </a:lnTo>
                  <a:lnTo>
                    <a:pt x="605" y="30"/>
                  </a:lnTo>
                  <a:lnTo>
                    <a:pt x="601" y="30"/>
                  </a:lnTo>
                  <a:lnTo>
                    <a:pt x="601" y="27"/>
                  </a:lnTo>
                  <a:lnTo>
                    <a:pt x="597" y="27"/>
                  </a:lnTo>
                  <a:lnTo>
                    <a:pt x="601" y="27"/>
                  </a:lnTo>
                  <a:lnTo>
                    <a:pt x="605" y="23"/>
                  </a:lnTo>
                  <a:lnTo>
                    <a:pt x="609" y="23"/>
                  </a:lnTo>
                  <a:lnTo>
                    <a:pt x="612" y="23"/>
                  </a:lnTo>
                  <a:lnTo>
                    <a:pt x="609" y="23"/>
                  </a:lnTo>
                  <a:lnTo>
                    <a:pt x="609" y="19"/>
                  </a:lnTo>
                  <a:lnTo>
                    <a:pt x="612" y="19"/>
                  </a:lnTo>
                  <a:lnTo>
                    <a:pt x="609" y="19"/>
                  </a:lnTo>
                  <a:lnTo>
                    <a:pt x="605" y="19"/>
                  </a:lnTo>
                  <a:lnTo>
                    <a:pt x="601" y="19"/>
                  </a:lnTo>
                  <a:lnTo>
                    <a:pt x="597" y="19"/>
                  </a:lnTo>
                  <a:lnTo>
                    <a:pt x="597" y="15"/>
                  </a:lnTo>
                  <a:lnTo>
                    <a:pt x="601" y="15"/>
                  </a:lnTo>
                  <a:lnTo>
                    <a:pt x="601" y="12"/>
                  </a:lnTo>
                  <a:lnTo>
                    <a:pt x="597" y="12"/>
                  </a:lnTo>
                  <a:lnTo>
                    <a:pt x="601" y="12"/>
                  </a:lnTo>
                  <a:lnTo>
                    <a:pt x="605" y="8"/>
                  </a:lnTo>
                  <a:lnTo>
                    <a:pt x="609" y="8"/>
                  </a:lnTo>
                  <a:lnTo>
                    <a:pt x="612" y="8"/>
                  </a:lnTo>
                  <a:lnTo>
                    <a:pt x="612" y="12"/>
                  </a:lnTo>
                  <a:lnTo>
                    <a:pt x="616" y="12"/>
                  </a:lnTo>
                  <a:lnTo>
                    <a:pt x="616" y="8"/>
                  </a:lnTo>
                  <a:lnTo>
                    <a:pt x="612" y="8"/>
                  </a:lnTo>
                  <a:lnTo>
                    <a:pt x="609" y="4"/>
                  </a:lnTo>
                  <a:lnTo>
                    <a:pt x="612" y="4"/>
                  </a:lnTo>
                  <a:lnTo>
                    <a:pt x="616" y="4"/>
                  </a:lnTo>
                  <a:lnTo>
                    <a:pt x="620" y="4"/>
                  </a:lnTo>
                  <a:lnTo>
                    <a:pt x="620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1" y="0"/>
                  </a:lnTo>
                  <a:lnTo>
                    <a:pt x="627" y="0"/>
                  </a:lnTo>
                  <a:lnTo>
                    <a:pt x="624" y="0"/>
                  </a:lnTo>
                  <a:lnTo>
                    <a:pt x="620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1" y="0"/>
                  </a:lnTo>
                  <a:lnTo>
                    <a:pt x="6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Freeform 2544"/>
            <p:cNvSpPr>
              <a:spLocks/>
            </p:cNvSpPr>
            <p:nvPr/>
          </p:nvSpPr>
          <p:spPr bwMode="auto">
            <a:xfrm>
              <a:off x="4864100" y="1590675"/>
              <a:ext cx="638175" cy="298450"/>
            </a:xfrm>
            <a:custGeom>
              <a:avLst/>
              <a:gdLst>
                <a:gd name="T0" fmla="*/ 12700 w 402"/>
                <a:gd name="T1" fmla="*/ 36513 h 188"/>
                <a:gd name="T2" fmla="*/ 19050 w 402"/>
                <a:gd name="T3" fmla="*/ 66675 h 188"/>
                <a:gd name="T4" fmla="*/ 53975 w 402"/>
                <a:gd name="T5" fmla="*/ 66675 h 188"/>
                <a:gd name="T6" fmla="*/ 53975 w 402"/>
                <a:gd name="T7" fmla="*/ 42863 h 188"/>
                <a:gd name="T8" fmla="*/ 30163 w 402"/>
                <a:gd name="T9" fmla="*/ 23813 h 188"/>
                <a:gd name="T10" fmla="*/ 53975 w 402"/>
                <a:gd name="T11" fmla="*/ 19050 h 188"/>
                <a:gd name="T12" fmla="*/ 66675 w 402"/>
                <a:gd name="T13" fmla="*/ 12700 h 188"/>
                <a:gd name="T14" fmla="*/ 114300 w 402"/>
                <a:gd name="T15" fmla="*/ 0 h 188"/>
                <a:gd name="T16" fmla="*/ 138113 w 402"/>
                <a:gd name="T17" fmla="*/ 42863 h 188"/>
                <a:gd name="T18" fmla="*/ 161925 w 402"/>
                <a:gd name="T19" fmla="*/ 47625 h 188"/>
                <a:gd name="T20" fmla="*/ 192088 w 402"/>
                <a:gd name="T21" fmla="*/ 47625 h 188"/>
                <a:gd name="T22" fmla="*/ 220663 w 402"/>
                <a:gd name="T23" fmla="*/ 47625 h 188"/>
                <a:gd name="T24" fmla="*/ 239713 w 402"/>
                <a:gd name="T25" fmla="*/ 42863 h 188"/>
                <a:gd name="T26" fmla="*/ 250825 w 402"/>
                <a:gd name="T27" fmla="*/ 30163 h 188"/>
                <a:gd name="T28" fmla="*/ 268288 w 402"/>
                <a:gd name="T29" fmla="*/ 47625 h 188"/>
                <a:gd name="T30" fmla="*/ 293688 w 402"/>
                <a:gd name="T31" fmla="*/ 42863 h 188"/>
                <a:gd name="T32" fmla="*/ 298450 w 402"/>
                <a:gd name="T33" fmla="*/ 53975 h 188"/>
                <a:gd name="T34" fmla="*/ 334963 w 402"/>
                <a:gd name="T35" fmla="*/ 53975 h 188"/>
                <a:gd name="T36" fmla="*/ 328613 w 402"/>
                <a:gd name="T37" fmla="*/ 71438 h 188"/>
                <a:gd name="T38" fmla="*/ 382588 w 402"/>
                <a:gd name="T39" fmla="*/ 60325 h 188"/>
                <a:gd name="T40" fmla="*/ 358775 w 402"/>
                <a:gd name="T41" fmla="*/ 77788 h 188"/>
                <a:gd name="T42" fmla="*/ 376238 w 402"/>
                <a:gd name="T43" fmla="*/ 84138 h 188"/>
                <a:gd name="T44" fmla="*/ 417513 w 402"/>
                <a:gd name="T45" fmla="*/ 77788 h 188"/>
                <a:gd name="T46" fmla="*/ 465138 w 402"/>
                <a:gd name="T47" fmla="*/ 84138 h 188"/>
                <a:gd name="T48" fmla="*/ 430213 w 402"/>
                <a:gd name="T49" fmla="*/ 95250 h 188"/>
                <a:gd name="T50" fmla="*/ 430213 w 402"/>
                <a:gd name="T51" fmla="*/ 101600 h 188"/>
                <a:gd name="T52" fmla="*/ 477838 w 402"/>
                <a:gd name="T53" fmla="*/ 101600 h 188"/>
                <a:gd name="T54" fmla="*/ 454025 w 402"/>
                <a:gd name="T55" fmla="*/ 107950 h 188"/>
                <a:gd name="T56" fmla="*/ 465138 w 402"/>
                <a:gd name="T57" fmla="*/ 114300 h 188"/>
                <a:gd name="T58" fmla="*/ 447675 w 402"/>
                <a:gd name="T59" fmla="*/ 120650 h 188"/>
                <a:gd name="T60" fmla="*/ 471488 w 402"/>
                <a:gd name="T61" fmla="*/ 125413 h 188"/>
                <a:gd name="T62" fmla="*/ 454025 w 402"/>
                <a:gd name="T63" fmla="*/ 131763 h 188"/>
                <a:gd name="T64" fmla="*/ 501650 w 402"/>
                <a:gd name="T65" fmla="*/ 138113 h 188"/>
                <a:gd name="T66" fmla="*/ 501650 w 402"/>
                <a:gd name="T67" fmla="*/ 144463 h 188"/>
                <a:gd name="T68" fmla="*/ 525463 w 402"/>
                <a:gd name="T69" fmla="*/ 144463 h 188"/>
                <a:gd name="T70" fmla="*/ 549275 w 402"/>
                <a:gd name="T71" fmla="*/ 144463 h 188"/>
                <a:gd name="T72" fmla="*/ 561975 w 402"/>
                <a:gd name="T73" fmla="*/ 161925 h 188"/>
                <a:gd name="T74" fmla="*/ 561975 w 402"/>
                <a:gd name="T75" fmla="*/ 168275 h 188"/>
                <a:gd name="T76" fmla="*/ 579438 w 402"/>
                <a:gd name="T77" fmla="*/ 168275 h 188"/>
                <a:gd name="T78" fmla="*/ 603250 w 402"/>
                <a:gd name="T79" fmla="*/ 173038 h 188"/>
                <a:gd name="T80" fmla="*/ 627063 w 402"/>
                <a:gd name="T81" fmla="*/ 185738 h 188"/>
                <a:gd name="T82" fmla="*/ 609600 w 402"/>
                <a:gd name="T83" fmla="*/ 192088 h 188"/>
                <a:gd name="T84" fmla="*/ 603250 w 402"/>
                <a:gd name="T85" fmla="*/ 203200 h 188"/>
                <a:gd name="T86" fmla="*/ 590550 w 402"/>
                <a:gd name="T87" fmla="*/ 209550 h 188"/>
                <a:gd name="T88" fmla="*/ 555625 w 402"/>
                <a:gd name="T89" fmla="*/ 220663 h 188"/>
                <a:gd name="T90" fmla="*/ 538163 w 402"/>
                <a:gd name="T91" fmla="*/ 203200 h 188"/>
                <a:gd name="T92" fmla="*/ 525463 w 402"/>
                <a:gd name="T93" fmla="*/ 196850 h 188"/>
                <a:gd name="T94" fmla="*/ 501650 w 402"/>
                <a:gd name="T95" fmla="*/ 179388 h 188"/>
                <a:gd name="T96" fmla="*/ 477838 w 402"/>
                <a:gd name="T97" fmla="*/ 185738 h 188"/>
                <a:gd name="T98" fmla="*/ 465138 w 402"/>
                <a:gd name="T99" fmla="*/ 192088 h 188"/>
                <a:gd name="T100" fmla="*/ 490538 w 402"/>
                <a:gd name="T101" fmla="*/ 215900 h 188"/>
                <a:gd name="T102" fmla="*/ 525463 w 402"/>
                <a:gd name="T103" fmla="*/ 220663 h 188"/>
                <a:gd name="T104" fmla="*/ 549275 w 402"/>
                <a:gd name="T105" fmla="*/ 244475 h 188"/>
                <a:gd name="T106" fmla="*/ 542925 w 402"/>
                <a:gd name="T107" fmla="*/ 263525 h 188"/>
                <a:gd name="T108" fmla="*/ 538163 w 402"/>
                <a:gd name="T109" fmla="*/ 280988 h 188"/>
                <a:gd name="T110" fmla="*/ 501650 w 402"/>
                <a:gd name="T111" fmla="*/ 263525 h 188"/>
                <a:gd name="T112" fmla="*/ 454025 w 402"/>
                <a:gd name="T113" fmla="*/ 257175 h 188"/>
                <a:gd name="T114" fmla="*/ 508000 w 402"/>
                <a:gd name="T115" fmla="*/ 280988 h 188"/>
                <a:gd name="T116" fmla="*/ 495300 w 402"/>
                <a:gd name="T117" fmla="*/ 293688 h 188"/>
                <a:gd name="T118" fmla="*/ 423863 w 402"/>
                <a:gd name="T119" fmla="*/ 274638 h 1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02" h="188">
                  <a:moveTo>
                    <a:pt x="12" y="0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5" y="34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5" y="42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5" y="42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0" y="42"/>
                  </a:lnTo>
                  <a:lnTo>
                    <a:pt x="27" y="42"/>
                  </a:lnTo>
                  <a:lnTo>
                    <a:pt x="30" y="42"/>
                  </a:lnTo>
                  <a:lnTo>
                    <a:pt x="30" y="45"/>
                  </a:lnTo>
                  <a:lnTo>
                    <a:pt x="34" y="45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19" y="34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15" y="27"/>
                  </a:lnTo>
                  <a:lnTo>
                    <a:pt x="19" y="30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1" y="8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98" y="15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9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87" y="23"/>
                  </a:lnTo>
                  <a:lnTo>
                    <a:pt x="87" y="27"/>
                  </a:lnTo>
                  <a:lnTo>
                    <a:pt x="91" y="27"/>
                  </a:lnTo>
                  <a:lnTo>
                    <a:pt x="91" y="23"/>
                  </a:lnTo>
                  <a:lnTo>
                    <a:pt x="94" y="23"/>
                  </a:lnTo>
                  <a:lnTo>
                    <a:pt x="98" y="23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2" y="23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1" y="27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106" y="27"/>
                  </a:lnTo>
                  <a:lnTo>
                    <a:pt x="102" y="27"/>
                  </a:lnTo>
                  <a:lnTo>
                    <a:pt x="106" y="23"/>
                  </a:lnTo>
                  <a:lnTo>
                    <a:pt x="106" y="27"/>
                  </a:lnTo>
                  <a:lnTo>
                    <a:pt x="109" y="27"/>
                  </a:lnTo>
                  <a:lnTo>
                    <a:pt x="113" y="27"/>
                  </a:lnTo>
                  <a:lnTo>
                    <a:pt x="109" y="27"/>
                  </a:lnTo>
                  <a:lnTo>
                    <a:pt x="106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4" y="27"/>
                  </a:lnTo>
                  <a:lnTo>
                    <a:pt x="121" y="30"/>
                  </a:lnTo>
                  <a:lnTo>
                    <a:pt x="124" y="30"/>
                  </a:lnTo>
                  <a:lnTo>
                    <a:pt x="128" y="30"/>
                  </a:lnTo>
                  <a:lnTo>
                    <a:pt x="132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28" y="27"/>
                  </a:lnTo>
                  <a:lnTo>
                    <a:pt x="132" y="27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39" y="34"/>
                  </a:lnTo>
                  <a:lnTo>
                    <a:pt x="139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3" y="34"/>
                  </a:lnTo>
                  <a:lnTo>
                    <a:pt x="143" y="30"/>
                  </a:lnTo>
                  <a:lnTo>
                    <a:pt x="139" y="30"/>
                  </a:lnTo>
                  <a:lnTo>
                    <a:pt x="136" y="30"/>
                  </a:lnTo>
                  <a:lnTo>
                    <a:pt x="136" y="27"/>
                  </a:lnTo>
                  <a:lnTo>
                    <a:pt x="132" y="27"/>
                  </a:lnTo>
                  <a:lnTo>
                    <a:pt x="128" y="27"/>
                  </a:lnTo>
                  <a:lnTo>
                    <a:pt x="124" y="27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6" y="23"/>
                  </a:lnTo>
                  <a:lnTo>
                    <a:pt x="139" y="23"/>
                  </a:lnTo>
                  <a:lnTo>
                    <a:pt x="143" y="27"/>
                  </a:lnTo>
                  <a:lnTo>
                    <a:pt x="147" y="27"/>
                  </a:lnTo>
                  <a:lnTo>
                    <a:pt x="151" y="27"/>
                  </a:lnTo>
                  <a:lnTo>
                    <a:pt x="154" y="27"/>
                  </a:lnTo>
                  <a:lnTo>
                    <a:pt x="151" y="27"/>
                  </a:lnTo>
                  <a:lnTo>
                    <a:pt x="147" y="27"/>
                  </a:lnTo>
                  <a:lnTo>
                    <a:pt x="143" y="27"/>
                  </a:lnTo>
                  <a:lnTo>
                    <a:pt x="143" y="23"/>
                  </a:lnTo>
                  <a:lnTo>
                    <a:pt x="139" y="23"/>
                  </a:lnTo>
                  <a:lnTo>
                    <a:pt x="136" y="23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6" y="19"/>
                  </a:lnTo>
                  <a:lnTo>
                    <a:pt x="139" y="19"/>
                  </a:lnTo>
                  <a:lnTo>
                    <a:pt x="143" y="19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51" y="15"/>
                  </a:lnTo>
                  <a:lnTo>
                    <a:pt x="154" y="15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69" y="19"/>
                  </a:lnTo>
                  <a:lnTo>
                    <a:pt x="173" y="19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5" y="23"/>
                  </a:lnTo>
                  <a:lnTo>
                    <a:pt x="188" y="23"/>
                  </a:lnTo>
                  <a:lnTo>
                    <a:pt x="188" y="27"/>
                  </a:lnTo>
                  <a:lnTo>
                    <a:pt x="185" y="27"/>
                  </a:lnTo>
                  <a:lnTo>
                    <a:pt x="181" y="27"/>
                  </a:lnTo>
                  <a:lnTo>
                    <a:pt x="177" y="27"/>
                  </a:lnTo>
                  <a:lnTo>
                    <a:pt x="173" y="27"/>
                  </a:lnTo>
                  <a:lnTo>
                    <a:pt x="169" y="27"/>
                  </a:lnTo>
                  <a:lnTo>
                    <a:pt x="169" y="30"/>
                  </a:lnTo>
                  <a:lnTo>
                    <a:pt x="166" y="30"/>
                  </a:lnTo>
                  <a:lnTo>
                    <a:pt x="169" y="30"/>
                  </a:lnTo>
                  <a:lnTo>
                    <a:pt x="169" y="27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81" y="27"/>
                  </a:lnTo>
                  <a:lnTo>
                    <a:pt x="185" y="27"/>
                  </a:lnTo>
                  <a:lnTo>
                    <a:pt x="181" y="27"/>
                  </a:lnTo>
                  <a:lnTo>
                    <a:pt x="181" y="30"/>
                  </a:lnTo>
                  <a:lnTo>
                    <a:pt x="177" y="30"/>
                  </a:lnTo>
                  <a:lnTo>
                    <a:pt x="173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30"/>
                  </a:lnTo>
                  <a:lnTo>
                    <a:pt x="185" y="27"/>
                  </a:lnTo>
                  <a:lnTo>
                    <a:pt x="188" y="27"/>
                  </a:lnTo>
                  <a:lnTo>
                    <a:pt x="192" y="27"/>
                  </a:lnTo>
                  <a:lnTo>
                    <a:pt x="196" y="27"/>
                  </a:lnTo>
                  <a:lnTo>
                    <a:pt x="200" y="27"/>
                  </a:lnTo>
                  <a:lnTo>
                    <a:pt x="200" y="30"/>
                  </a:lnTo>
                  <a:lnTo>
                    <a:pt x="196" y="30"/>
                  </a:lnTo>
                  <a:lnTo>
                    <a:pt x="192" y="30"/>
                  </a:lnTo>
                  <a:lnTo>
                    <a:pt x="192" y="34"/>
                  </a:lnTo>
                  <a:lnTo>
                    <a:pt x="188" y="34"/>
                  </a:lnTo>
                  <a:lnTo>
                    <a:pt x="185" y="34"/>
                  </a:lnTo>
                  <a:lnTo>
                    <a:pt x="181" y="34"/>
                  </a:lnTo>
                  <a:lnTo>
                    <a:pt x="185" y="34"/>
                  </a:lnTo>
                  <a:lnTo>
                    <a:pt x="188" y="34"/>
                  </a:lnTo>
                  <a:lnTo>
                    <a:pt x="185" y="34"/>
                  </a:lnTo>
                  <a:lnTo>
                    <a:pt x="181" y="38"/>
                  </a:lnTo>
                  <a:lnTo>
                    <a:pt x="185" y="38"/>
                  </a:lnTo>
                  <a:lnTo>
                    <a:pt x="188" y="34"/>
                  </a:lnTo>
                  <a:lnTo>
                    <a:pt x="192" y="34"/>
                  </a:lnTo>
                  <a:lnTo>
                    <a:pt x="188" y="38"/>
                  </a:lnTo>
                  <a:lnTo>
                    <a:pt x="185" y="38"/>
                  </a:lnTo>
                  <a:lnTo>
                    <a:pt x="188" y="38"/>
                  </a:lnTo>
                  <a:lnTo>
                    <a:pt x="192" y="38"/>
                  </a:lnTo>
                  <a:lnTo>
                    <a:pt x="188" y="42"/>
                  </a:lnTo>
                  <a:lnTo>
                    <a:pt x="185" y="42"/>
                  </a:lnTo>
                  <a:lnTo>
                    <a:pt x="188" y="42"/>
                  </a:lnTo>
                  <a:lnTo>
                    <a:pt x="192" y="38"/>
                  </a:lnTo>
                  <a:lnTo>
                    <a:pt x="192" y="34"/>
                  </a:lnTo>
                  <a:lnTo>
                    <a:pt x="196" y="34"/>
                  </a:lnTo>
                  <a:lnTo>
                    <a:pt x="200" y="34"/>
                  </a:lnTo>
                  <a:lnTo>
                    <a:pt x="200" y="38"/>
                  </a:lnTo>
                  <a:lnTo>
                    <a:pt x="200" y="34"/>
                  </a:lnTo>
                  <a:lnTo>
                    <a:pt x="203" y="34"/>
                  </a:lnTo>
                  <a:lnTo>
                    <a:pt x="207" y="34"/>
                  </a:lnTo>
                  <a:lnTo>
                    <a:pt x="211" y="34"/>
                  </a:lnTo>
                  <a:lnTo>
                    <a:pt x="207" y="34"/>
                  </a:lnTo>
                  <a:lnTo>
                    <a:pt x="203" y="34"/>
                  </a:lnTo>
                  <a:lnTo>
                    <a:pt x="203" y="38"/>
                  </a:lnTo>
                  <a:lnTo>
                    <a:pt x="200" y="38"/>
                  </a:lnTo>
                  <a:lnTo>
                    <a:pt x="203" y="38"/>
                  </a:lnTo>
                  <a:lnTo>
                    <a:pt x="200" y="42"/>
                  </a:lnTo>
                  <a:lnTo>
                    <a:pt x="203" y="42"/>
                  </a:lnTo>
                  <a:lnTo>
                    <a:pt x="203" y="38"/>
                  </a:lnTo>
                  <a:lnTo>
                    <a:pt x="207" y="34"/>
                  </a:lnTo>
                  <a:lnTo>
                    <a:pt x="211" y="34"/>
                  </a:lnTo>
                  <a:lnTo>
                    <a:pt x="211" y="38"/>
                  </a:lnTo>
                  <a:lnTo>
                    <a:pt x="207" y="38"/>
                  </a:lnTo>
                  <a:lnTo>
                    <a:pt x="211" y="38"/>
                  </a:lnTo>
                  <a:lnTo>
                    <a:pt x="211" y="42"/>
                  </a:lnTo>
                  <a:lnTo>
                    <a:pt x="207" y="42"/>
                  </a:lnTo>
                  <a:lnTo>
                    <a:pt x="203" y="45"/>
                  </a:lnTo>
                  <a:lnTo>
                    <a:pt x="207" y="45"/>
                  </a:lnTo>
                  <a:lnTo>
                    <a:pt x="207" y="42"/>
                  </a:lnTo>
                  <a:lnTo>
                    <a:pt x="211" y="42"/>
                  </a:lnTo>
                  <a:lnTo>
                    <a:pt x="211" y="38"/>
                  </a:lnTo>
                  <a:lnTo>
                    <a:pt x="215" y="38"/>
                  </a:lnTo>
                  <a:lnTo>
                    <a:pt x="218" y="42"/>
                  </a:lnTo>
                  <a:lnTo>
                    <a:pt x="215" y="42"/>
                  </a:lnTo>
                  <a:lnTo>
                    <a:pt x="211" y="45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6" y="38"/>
                  </a:lnTo>
                  <a:lnTo>
                    <a:pt x="226" y="34"/>
                  </a:lnTo>
                  <a:lnTo>
                    <a:pt x="230" y="34"/>
                  </a:lnTo>
                  <a:lnTo>
                    <a:pt x="233" y="34"/>
                  </a:lnTo>
                  <a:lnTo>
                    <a:pt x="237" y="38"/>
                  </a:lnTo>
                  <a:lnTo>
                    <a:pt x="241" y="38"/>
                  </a:lnTo>
                  <a:lnTo>
                    <a:pt x="245" y="38"/>
                  </a:lnTo>
                  <a:lnTo>
                    <a:pt x="248" y="42"/>
                  </a:lnTo>
                  <a:lnTo>
                    <a:pt x="245" y="42"/>
                  </a:lnTo>
                  <a:lnTo>
                    <a:pt x="241" y="45"/>
                  </a:lnTo>
                  <a:lnTo>
                    <a:pt x="241" y="42"/>
                  </a:lnTo>
                  <a:lnTo>
                    <a:pt x="237" y="42"/>
                  </a:lnTo>
                  <a:lnTo>
                    <a:pt x="233" y="42"/>
                  </a:lnTo>
                  <a:lnTo>
                    <a:pt x="233" y="45"/>
                  </a:lnTo>
                  <a:lnTo>
                    <a:pt x="230" y="45"/>
                  </a:lnTo>
                  <a:lnTo>
                    <a:pt x="226" y="45"/>
                  </a:lnTo>
                  <a:lnTo>
                    <a:pt x="222" y="49"/>
                  </a:lnTo>
                  <a:lnTo>
                    <a:pt x="226" y="49"/>
                  </a:lnTo>
                  <a:lnTo>
                    <a:pt x="226" y="45"/>
                  </a:lnTo>
                  <a:lnTo>
                    <a:pt x="230" y="45"/>
                  </a:lnTo>
                  <a:lnTo>
                    <a:pt x="233" y="45"/>
                  </a:lnTo>
                  <a:lnTo>
                    <a:pt x="230" y="49"/>
                  </a:lnTo>
                  <a:lnTo>
                    <a:pt x="226" y="49"/>
                  </a:lnTo>
                  <a:lnTo>
                    <a:pt x="230" y="49"/>
                  </a:lnTo>
                  <a:lnTo>
                    <a:pt x="233" y="49"/>
                  </a:lnTo>
                  <a:lnTo>
                    <a:pt x="237" y="49"/>
                  </a:lnTo>
                  <a:lnTo>
                    <a:pt x="241" y="45"/>
                  </a:lnTo>
                  <a:lnTo>
                    <a:pt x="245" y="45"/>
                  </a:lnTo>
                  <a:lnTo>
                    <a:pt x="248" y="45"/>
                  </a:lnTo>
                  <a:lnTo>
                    <a:pt x="252" y="42"/>
                  </a:lnTo>
                  <a:lnTo>
                    <a:pt x="256" y="42"/>
                  </a:lnTo>
                  <a:lnTo>
                    <a:pt x="256" y="45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8" y="53"/>
                  </a:lnTo>
                  <a:lnTo>
                    <a:pt x="245" y="53"/>
                  </a:lnTo>
                  <a:lnTo>
                    <a:pt x="245" y="49"/>
                  </a:lnTo>
                  <a:lnTo>
                    <a:pt x="241" y="49"/>
                  </a:lnTo>
                  <a:lnTo>
                    <a:pt x="241" y="53"/>
                  </a:lnTo>
                  <a:lnTo>
                    <a:pt x="237" y="53"/>
                  </a:lnTo>
                  <a:lnTo>
                    <a:pt x="237" y="57"/>
                  </a:lnTo>
                  <a:lnTo>
                    <a:pt x="241" y="53"/>
                  </a:lnTo>
                  <a:lnTo>
                    <a:pt x="245" y="53"/>
                  </a:lnTo>
                  <a:lnTo>
                    <a:pt x="248" y="53"/>
                  </a:lnTo>
                  <a:lnTo>
                    <a:pt x="245" y="53"/>
                  </a:lnTo>
                  <a:lnTo>
                    <a:pt x="245" y="57"/>
                  </a:lnTo>
                  <a:lnTo>
                    <a:pt x="241" y="60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8" y="57"/>
                  </a:lnTo>
                  <a:lnTo>
                    <a:pt x="245" y="57"/>
                  </a:lnTo>
                  <a:lnTo>
                    <a:pt x="248" y="53"/>
                  </a:lnTo>
                  <a:lnTo>
                    <a:pt x="248" y="49"/>
                  </a:lnTo>
                  <a:lnTo>
                    <a:pt x="252" y="49"/>
                  </a:lnTo>
                  <a:lnTo>
                    <a:pt x="256" y="49"/>
                  </a:lnTo>
                  <a:lnTo>
                    <a:pt x="260" y="49"/>
                  </a:lnTo>
                  <a:lnTo>
                    <a:pt x="263" y="49"/>
                  </a:lnTo>
                  <a:lnTo>
                    <a:pt x="267" y="45"/>
                  </a:lnTo>
                  <a:lnTo>
                    <a:pt x="271" y="45"/>
                  </a:lnTo>
                  <a:lnTo>
                    <a:pt x="267" y="49"/>
                  </a:lnTo>
                  <a:lnTo>
                    <a:pt x="263" y="49"/>
                  </a:lnTo>
                  <a:lnTo>
                    <a:pt x="260" y="49"/>
                  </a:lnTo>
                  <a:lnTo>
                    <a:pt x="260" y="53"/>
                  </a:lnTo>
                  <a:lnTo>
                    <a:pt x="260" y="49"/>
                  </a:lnTo>
                  <a:lnTo>
                    <a:pt x="263" y="49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5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90" y="49"/>
                  </a:lnTo>
                  <a:lnTo>
                    <a:pt x="290" y="53"/>
                  </a:lnTo>
                  <a:lnTo>
                    <a:pt x="293" y="53"/>
                  </a:lnTo>
                  <a:lnTo>
                    <a:pt x="290" y="53"/>
                  </a:lnTo>
                  <a:lnTo>
                    <a:pt x="286" y="53"/>
                  </a:lnTo>
                  <a:lnTo>
                    <a:pt x="286" y="57"/>
                  </a:lnTo>
                  <a:lnTo>
                    <a:pt x="282" y="57"/>
                  </a:lnTo>
                  <a:lnTo>
                    <a:pt x="278" y="57"/>
                  </a:lnTo>
                  <a:lnTo>
                    <a:pt x="275" y="57"/>
                  </a:lnTo>
                  <a:lnTo>
                    <a:pt x="271" y="57"/>
                  </a:lnTo>
                  <a:lnTo>
                    <a:pt x="267" y="57"/>
                  </a:lnTo>
                  <a:lnTo>
                    <a:pt x="267" y="60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63" y="60"/>
                  </a:lnTo>
                  <a:lnTo>
                    <a:pt x="260" y="60"/>
                  </a:lnTo>
                  <a:lnTo>
                    <a:pt x="260" y="64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71" y="57"/>
                  </a:lnTo>
                  <a:lnTo>
                    <a:pt x="275" y="57"/>
                  </a:lnTo>
                  <a:lnTo>
                    <a:pt x="278" y="57"/>
                  </a:lnTo>
                  <a:lnTo>
                    <a:pt x="282" y="57"/>
                  </a:lnTo>
                  <a:lnTo>
                    <a:pt x="286" y="57"/>
                  </a:lnTo>
                  <a:lnTo>
                    <a:pt x="286" y="60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5" y="60"/>
                  </a:lnTo>
                  <a:lnTo>
                    <a:pt x="275" y="64"/>
                  </a:lnTo>
                  <a:lnTo>
                    <a:pt x="271" y="64"/>
                  </a:lnTo>
                  <a:lnTo>
                    <a:pt x="267" y="64"/>
                  </a:lnTo>
                  <a:lnTo>
                    <a:pt x="267" y="68"/>
                  </a:lnTo>
                  <a:lnTo>
                    <a:pt x="267" y="64"/>
                  </a:lnTo>
                  <a:lnTo>
                    <a:pt x="271" y="64"/>
                  </a:lnTo>
                  <a:lnTo>
                    <a:pt x="275" y="64"/>
                  </a:lnTo>
                  <a:lnTo>
                    <a:pt x="278" y="64"/>
                  </a:lnTo>
                  <a:lnTo>
                    <a:pt x="278" y="60"/>
                  </a:lnTo>
                  <a:lnTo>
                    <a:pt x="282" y="60"/>
                  </a:lnTo>
                  <a:lnTo>
                    <a:pt x="286" y="60"/>
                  </a:lnTo>
                  <a:lnTo>
                    <a:pt x="290" y="60"/>
                  </a:lnTo>
                  <a:lnTo>
                    <a:pt x="293" y="60"/>
                  </a:lnTo>
                  <a:lnTo>
                    <a:pt x="293" y="57"/>
                  </a:lnTo>
                  <a:lnTo>
                    <a:pt x="297" y="57"/>
                  </a:lnTo>
                  <a:lnTo>
                    <a:pt x="301" y="57"/>
                  </a:lnTo>
                  <a:lnTo>
                    <a:pt x="305" y="57"/>
                  </a:lnTo>
                  <a:lnTo>
                    <a:pt x="305" y="60"/>
                  </a:lnTo>
                  <a:lnTo>
                    <a:pt x="309" y="60"/>
                  </a:lnTo>
                  <a:lnTo>
                    <a:pt x="312" y="64"/>
                  </a:lnTo>
                  <a:lnTo>
                    <a:pt x="309" y="64"/>
                  </a:lnTo>
                  <a:lnTo>
                    <a:pt x="305" y="64"/>
                  </a:lnTo>
                  <a:lnTo>
                    <a:pt x="301" y="64"/>
                  </a:lnTo>
                  <a:lnTo>
                    <a:pt x="297" y="64"/>
                  </a:lnTo>
                  <a:lnTo>
                    <a:pt x="293" y="64"/>
                  </a:lnTo>
                  <a:lnTo>
                    <a:pt x="293" y="68"/>
                  </a:lnTo>
                  <a:lnTo>
                    <a:pt x="290" y="68"/>
                  </a:lnTo>
                  <a:lnTo>
                    <a:pt x="286" y="64"/>
                  </a:lnTo>
                  <a:lnTo>
                    <a:pt x="282" y="68"/>
                  </a:lnTo>
                  <a:lnTo>
                    <a:pt x="278" y="68"/>
                  </a:lnTo>
                  <a:lnTo>
                    <a:pt x="275" y="68"/>
                  </a:lnTo>
                  <a:lnTo>
                    <a:pt x="271" y="68"/>
                  </a:lnTo>
                  <a:lnTo>
                    <a:pt x="267" y="68"/>
                  </a:lnTo>
                  <a:lnTo>
                    <a:pt x="263" y="68"/>
                  </a:lnTo>
                  <a:lnTo>
                    <a:pt x="267" y="68"/>
                  </a:lnTo>
                  <a:lnTo>
                    <a:pt x="271" y="68"/>
                  </a:lnTo>
                  <a:lnTo>
                    <a:pt x="275" y="68"/>
                  </a:lnTo>
                  <a:lnTo>
                    <a:pt x="278" y="68"/>
                  </a:lnTo>
                  <a:lnTo>
                    <a:pt x="282" y="68"/>
                  </a:lnTo>
                  <a:lnTo>
                    <a:pt x="286" y="68"/>
                  </a:lnTo>
                  <a:lnTo>
                    <a:pt x="290" y="68"/>
                  </a:lnTo>
                  <a:lnTo>
                    <a:pt x="293" y="68"/>
                  </a:lnTo>
                  <a:lnTo>
                    <a:pt x="297" y="68"/>
                  </a:lnTo>
                  <a:lnTo>
                    <a:pt x="301" y="68"/>
                  </a:lnTo>
                  <a:lnTo>
                    <a:pt x="305" y="68"/>
                  </a:lnTo>
                  <a:lnTo>
                    <a:pt x="309" y="68"/>
                  </a:lnTo>
                  <a:lnTo>
                    <a:pt x="312" y="72"/>
                  </a:lnTo>
                  <a:lnTo>
                    <a:pt x="316" y="72"/>
                  </a:lnTo>
                  <a:lnTo>
                    <a:pt x="320" y="72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2" y="72"/>
                  </a:lnTo>
                  <a:lnTo>
                    <a:pt x="309" y="72"/>
                  </a:lnTo>
                  <a:lnTo>
                    <a:pt x="305" y="72"/>
                  </a:lnTo>
                  <a:lnTo>
                    <a:pt x="305" y="76"/>
                  </a:lnTo>
                  <a:lnTo>
                    <a:pt x="301" y="72"/>
                  </a:lnTo>
                  <a:lnTo>
                    <a:pt x="293" y="72"/>
                  </a:lnTo>
                  <a:lnTo>
                    <a:pt x="290" y="72"/>
                  </a:lnTo>
                  <a:lnTo>
                    <a:pt x="286" y="72"/>
                  </a:lnTo>
                  <a:lnTo>
                    <a:pt x="282" y="72"/>
                  </a:lnTo>
                  <a:lnTo>
                    <a:pt x="278" y="72"/>
                  </a:lnTo>
                  <a:lnTo>
                    <a:pt x="282" y="72"/>
                  </a:lnTo>
                  <a:lnTo>
                    <a:pt x="286" y="72"/>
                  </a:lnTo>
                  <a:lnTo>
                    <a:pt x="290" y="72"/>
                  </a:lnTo>
                  <a:lnTo>
                    <a:pt x="293" y="72"/>
                  </a:lnTo>
                  <a:lnTo>
                    <a:pt x="297" y="72"/>
                  </a:lnTo>
                  <a:lnTo>
                    <a:pt x="293" y="72"/>
                  </a:lnTo>
                  <a:lnTo>
                    <a:pt x="290" y="72"/>
                  </a:lnTo>
                  <a:lnTo>
                    <a:pt x="286" y="72"/>
                  </a:lnTo>
                  <a:lnTo>
                    <a:pt x="282" y="72"/>
                  </a:lnTo>
                  <a:lnTo>
                    <a:pt x="286" y="72"/>
                  </a:lnTo>
                  <a:lnTo>
                    <a:pt x="290" y="72"/>
                  </a:lnTo>
                  <a:lnTo>
                    <a:pt x="286" y="76"/>
                  </a:lnTo>
                  <a:lnTo>
                    <a:pt x="282" y="76"/>
                  </a:lnTo>
                  <a:lnTo>
                    <a:pt x="286" y="76"/>
                  </a:lnTo>
                  <a:lnTo>
                    <a:pt x="290" y="72"/>
                  </a:lnTo>
                  <a:lnTo>
                    <a:pt x="293" y="76"/>
                  </a:lnTo>
                  <a:lnTo>
                    <a:pt x="297" y="76"/>
                  </a:lnTo>
                  <a:lnTo>
                    <a:pt x="301" y="76"/>
                  </a:lnTo>
                  <a:lnTo>
                    <a:pt x="297" y="76"/>
                  </a:lnTo>
                  <a:lnTo>
                    <a:pt x="293" y="76"/>
                  </a:lnTo>
                  <a:lnTo>
                    <a:pt x="290" y="76"/>
                  </a:lnTo>
                  <a:lnTo>
                    <a:pt x="293" y="76"/>
                  </a:lnTo>
                  <a:lnTo>
                    <a:pt x="297" y="76"/>
                  </a:lnTo>
                  <a:lnTo>
                    <a:pt x="297" y="79"/>
                  </a:lnTo>
                  <a:lnTo>
                    <a:pt x="293" y="79"/>
                  </a:lnTo>
                  <a:lnTo>
                    <a:pt x="290" y="79"/>
                  </a:lnTo>
                  <a:lnTo>
                    <a:pt x="293" y="79"/>
                  </a:lnTo>
                  <a:lnTo>
                    <a:pt x="297" y="79"/>
                  </a:lnTo>
                  <a:lnTo>
                    <a:pt x="301" y="79"/>
                  </a:lnTo>
                  <a:lnTo>
                    <a:pt x="297" y="79"/>
                  </a:lnTo>
                  <a:lnTo>
                    <a:pt x="293" y="79"/>
                  </a:lnTo>
                  <a:lnTo>
                    <a:pt x="290" y="79"/>
                  </a:lnTo>
                  <a:lnTo>
                    <a:pt x="286" y="79"/>
                  </a:lnTo>
                  <a:lnTo>
                    <a:pt x="290" y="79"/>
                  </a:lnTo>
                  <a:lnTo>
                    <a:pt x="286" y="79"/>
                  </a:lnTo>
                  <a:lnTo>
                    <a:pt x="282" y="79"/>
                  </a:lnTo>
                  <a:lnTo>
                    <a:pt x="278" y="79"/>
                  </a:lnTo>
                  <a:lnTo>
                    <a:pt x="275" y="79"/>
                  </a:lnTo>
                  <a:lnTo>
                    <a:pt x="278" y="79"/>
                  </a:lnTo>
                  <a:lnTo>
                    <a:pt x="275" y="79"/>
                  </a:lnTo>
                  <a:lnTo>
                    <a:pt x="278" y="79"/>
                  </a:lnTo>
                  <a:lnTo>
                    <a:pt x="282" y="79"/>
                  </a:lnTo>
                  <a:lnTo>
                    <a:pt x="293" y="79"/>
                  </a:lnTo>
                  <a:lnTo>
                    <a:pt x="297" y="83"/>
                  </a:lnTo>
                  <a:lnTo>
                    <a:pt x="293" y="83"/>
                  </a:lnTo>
                  <a:lnTo>
                    <a:pt x="290" y="83"/>
                  </a:lnTo>
                  <a:lnTo>
                    <a:pt x="286" y="83"/>
                  </a:lnTo>
                  <a:lnTo>
                    <a:pt x="282" y="83"/>
                  </a:lnTo>
                  <a:lnTo>
                    <a:pt x="286" y="83"/>
                  </a:lnTo>
                  <a:lnTo>
                    <a:pt x="290" y="83"/>
                  </a:lnTo>
                  <a:lnTo>
                    <a:pt x="286" y="83"/>
                  </a:lnTo>
                  <a:lnTo>
                    <a:pt x="290" y="83"/>
                  </a:lnTo>
                  <a:lnTo>
                    <a:pt x="293" y="83"/>
                  </a:lnTo>
                  <a:lnTo>
                    <a:pt x="297" y="83"/>
                  </a:lnTo>
                  <a:lnTo>
                    <a:pt x="301" y="83"/>
                  </a:lnTo>
                  <a:lnTo>
                    <a:pt x="305" y="83"/>
                  </a:lnTo>
                  <a:lnTo>
                    <a:pt x="305" y="87"/>
                  </a:lnTo>
                  <a:lnTo>
                    <a:pt x="305" y="83"/>
                  </a:lnTo>
                  <a:lnTo>
                    <a:pt x="309" y="83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12" y="83"/>
                  </a:lnTo>
                  <a:lnTo>
                    <a:pt x="316" y="83"/>
                  </a:lnTo>
                  <a:lnTo>
                    <a:pt x="316" y="87"/>
                  </a:lnTo>
                  <a:lnTo>
                    <a:pt x="312" y="87"/>
                  </a:lnTo>
                  <a:lnTo>
                    <a:pt x="309" y="87"/>
                  </a:lnTo>
                  <a:lnTo>
                    <a:pt x="305" y="87"/>
                  </a:lnTo>
                  <a:lnTo>
                    <a:pt x="301" y="87"/>
                  </a:lnTo>
                  <a:lnTo>
                    <a:pt x="305" y="87"/>
                  </a:lnTo>
                  <a:lnTo>
                    <a:pt x="301" y="87"/>
                  </a:lnTo>
                  <a:lnTo>
                    <a:pt x="305" y="87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09" y="87"/>
                  </a:lnTo>
                  <a:lnTo>
                    <a:pt x="309" y="91"/>
                  </a:lnTo>
                  <a:lnTo>
                    <a:pt x="305" y="91"/>
                  </a:lnTo>
                  <a:lnTo>
                    <a:pt x="309" y="91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16" y="87"/>
                  </a:lnTo>
                  <a:lnTo>
                    <a:pt x="316" y="91"/>
                  </a:lnTo>
                  <a:lnTo>
                    <a:pt x="312" y="91"/>
                  </a:lnTo>
                  <a:lnTo>
                    <a:pt x="316" y="91"/>
                  </a:lnTo>
                  <a:lnTo>
                    <a:pt x="320" y="91"/>
                  </a:lnTo>
                  <a:lnTo>
                    <a:pt x="316" y="91"/>
                  </a:lnTo>
                  <a:lnTo>
                    <a:pt x="320" y="91"/>
                  </a:lnTo>
                  <a:lnTo>
                    <a:pt x="324" y="91"/>
                  </a:lnTo>
                  <a:lnTo>
                    <a:pt x="320" y="91"/>
                  </a:lnTo>
                  <a:lnTo>
                    <a:pt x="324" y="91"/>
                  </a:lnTo>
                  <a:lnTo>
                    <a:pt x="327" y="91"/>
                  </a:lnTo>
                  <a:lnTo>
                    <a:pt x="324" y="91"/>
                  </a:lnTo>
                  <a:lnTo>
                    <a:pt x="324" y="94"/>
                  </a:lnTo>
                  <a:lnTo>
                    <a:pt x="320" y="94"/>
                  </a:lnTo>
                  <a:lnTo>
                    <a:pt x="316" y="94"/>
                  </a:lnTo>
                  <a:lnTo>
                    <a:pt x="320" y="94"/>
                  </a:lnTo>
                  <a:lnTo>
                    <a:pt x="324" y="94"/>
                  </a:lnTo>
                  <a:lnTo>
                    <a:pt x="327" y="91"/>
                  </a:lnTo>
                  <a:lnTo>
                    <a:pt x="331" y="91"/>
                  </a:lnTo>
                  <a:lnTo>
                    <a:pt x="327" y="91"/>
                  </a:lnTo>
                  <a:lnTo>
                    <a:pt x="327" y="94"/>
                  </a:lnTo>
                  <a:lnTo>
                    <a:pt x="327" y="98"/>
                  </a:lnTo>
                  <a:lnTo>
                    <a:pt x="331" y="98"/>
                  </a:lnTo>
                  <a:lnTo>
                    <a:pt x="331" y="94"/>
                  </a:lnTo>
                  <a:lnTo>
                    <a:pt x="331" y="91"/>
                  </a:lnTo>
                  <a:lnTo>
                    <a:pt x="335" y="91"/>
                  </a:lnTo>
                  <a:lnTo>
                    <a:pt x="339" y="91"/>
                  </a:lnTo>
                  <a:lnTo>
                    <a:pt x="339" y="94"/>
                  </a:lnTo>
                  <a:lnTo>
                    <a:pt x="335" y="94"/>
                  </a:lnTo>
                  <a:lnTo>
                    <a:pt x="339" y="98"/>
                  </a:lnTo>
                  <a:lnTo>
                    <a:pt x="339" y="94"/>
                  </a:lnTo>
                  <a:lnTo>
                    <a:pt x="335" y="94"/>
                  </a:lnTo>
                  <a:lnTo>
                    <a:pt x="339" y="94"/>
                  </a:lnTo>
                  <a:lnTo>
                    <a:pt x="342" y="94"/>
                  </a:lnTo>
                  <a:lnTo>
                    <a:pt x="342" y="91"/>
                  </a:lnTo>
                  <a:lnTo>
                    <a:pt x="346" y="91"/>
                  </a:lnTo>
                  <a:lnTo>
                    <a:pt x="350" y="91"/>
                  </a:lnTo>
                  <a:lnTo>
                    <a:pt x="346" y="94"/>
                  </a:lnTo>
                  <a:lnTo>
                    <a:pt x="342" y="94"/>
                  </a:lnTo>
                  <a:lnTo>
                    <a:pt x="342" y="98"/>
                  </a:lnTo>
                  <a:lnTo>
                    <a:pt x="346" y="94"/>
                  </a:lnTo>
                  <a:lnTo>
                    <a:pt x="346" y="98"/>
                  </a:lnTo>
                  <a:lnTo>
                    <a:pt x="350" y="94"/>
                  </a:lnTo>
                  <a:lnTo>
                    <a:pt x="354" y="94"/>
                  </a:lnTo>
                  <a:lnTo>
                    <a:pt x="354" y="98"/>
                  </a:lnTo>
                  <a:lnTo>
                    <a:pt x="350" y="98"/>
                  </a:lnTo>
                  <a:lnTo>
                    <a:pt x="354" y="98"/>
                  </a:lnTo>
                  <a:lnTo>
                    <a:pt x="354" y="94"/>
                  </a:lnTo>
                  <a:lnTo>
                    <a:pt x="357" y="98"/>
                  </a:lnTo>
                  <a:lnTo>
                    <a:pt x="361" y="98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102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50" y="102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50" y="106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7" y="106"/>
                  </a:lnTo>
                  <a:lnTo>
                    <a:pt x="357" y="102"/>
                  </a:lnTo>
                  <a:lnTo>
                    <a:pt x="361" y="102"/>
                  </a:lnTo>
                  <a:lnTo>
                    <a:pt x="361" y="106"/>
                  </a:lnTo>
                  <a:lnTo>
                    <a:pt x="357" y="106"/>
                  </a:lnTo>
                  <a:lnTo>
                    <a:pt x="354" y="106"/>
                  </a:lnTo>
                  <a:lnTo>
                    <a:pt x="350" y="106"/>
                  </a:lnTo>
                  <a:lnTo>
                    <a:pt x="350" y="109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7" y="106"/>
                  </a:lnTo>
                  <a:lnTo>
                    <a:pt x="361" y="106"/>
                  </a:lnTo>
                  <a:lnTo>
                    <a:pt x="365" y="106"/>
                  </a:lnTo>
                  <a:lnTo>
                    <a:pt x="369" y="106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5" y="106"/>
                  </a:lnTo>
                  <a:lnTo>
                    <a:pt x="369" y="106"/>
                  </a:lnTo>
                  <a:lnTo>
                    <a:pt x="369" y="102"/>
                  </a:lnTo>
                  <a:lnTo>
                    <a:pt x="372" y="102"/>
                  </a:lnTo>
                  <a:lnTo>
                    <a:pt x="376" y="102"/>
                  </a:lnTo>
                  <a:lnTo>
                    <a:pt x="376" y="106"/>
                  </a:lnTo>
                  <a:lnTo>
                    <a:pt x="372" y="106"/>
                  </a:lnTo>
                  <a:lnTo>
                    <a:pt x="372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09"/>
                  </a:lnTo>
                  <a:lnTo>
                    <a:pt x="376" y="109"/>
                  </a:lnTo>
                  <a:lnTo>
                    <a:pt x="380" y="109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0" y="109"/>
                  </a:lnTo>
                  <a:lnTo>
                    <a:pt x="384" y="109"/>
                  </a:lnTo>
                  <a:lnTo>
                    <a:pt x="387" y="113"/>
                  </a:lnTo>
                  <a:lnTo>
                    <a:pt x="387" y="109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06"/>
                  </a:lnTo>
                  <a:lnTo>
                    <a:pt x="391" y="106"/>
                  </a:lnTo>
                  <a:lnTo>
                    <a:pt x="391" y="109"/>
                  </a:lnTo>
                  <a:lnTo>
                    <a:pt x="395" y="109"/>
                  </a:lnTo>
                  <a:lnTo>
                    <a:pt x="399" y="109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5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9" y="117"/>
                  </a:lnTo>
                  <a:lnTo>
                    <a:pt x="395" y="117"/>
                  </a:lnTo>
                  <a:lnTo>
                    <a:pt x="391" y="117"/>
                  </a:lnTo>
                  <a:lnTo>
                    <a:pt x="395" y="117"/>
                  </a:lnTo>
                  <a:lnTo>
                    <a:pt x="399" y="117"/>
                  </a:lnTo>
                  <a:lnTo>
                    <a:pt x="395" y="117"/>
                  </a:lnTo>
                  <a:lnTo>
                    <a:pt x="395" y="121"/>
                  </a:lnTo>
                  <a:lnTo>
                    <a:pt x="391" y="121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0" y="117"/>
                  </a:lnTo>
                  <a:lnTo>
                    <a:pt x="384" y="117"/>
                  </a:lnTo>
                  <a:lnTo>
                    <a:pt x="387" y="117"/>
                  </a:lnTo>
                  <a:lnTo>
                    <a:pt x="384" y="121"/>
                  </a:lnTo>
                  <a:lnTo>
                    <a:pt x="380" y="121"/>
                  </a:lnTo>
                  <a:lnTo>
                    <a:pt x="380" y="117"/>
                  </a:lnTo>
                  <a:lnTo>
                    <a:pt x="376" y="117"/>
                  </a:lnTo>
                  <a:lnTo>
                    <a:pt x="380" y="121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91" y="121"/>
                  </a:lnTo>
                  <a:lnTo>
                    <a:pt x="391" y="124"/>
                  </a:lnTo>
                  <a:lnTo>
                    <a:pt x="387" y="124"/>
                  </a:lnTo>
                  <a:lnTo>
                    <a:pt x="384" y="124"/>
                  </a:lnTo>
                  <a:lnTo>
                    <a:pt x="380" y="124"/>
                  </a:lnTo>
                  <a:lnTo>
                    <a:pt x="380" y="121"/>
                  </a:lnTo>
                  <a:lnTo>
                    <a:pt x="376" y="121"/>
                  </a:lnTo>
                  <a:lnTo>
                    <a:pt x="376" y="124"/>
                  </a:lnTo>
                  <a:lnTo>
                    <a:pt x="380" y="124"/>
                  </a:lnTo>
                  <a:lnTo>
                    <a:pt x="384" y="124"/>
                  </a:lnTo>
                  <a:lnTo>
                    <a:pt x="387" y="124"/>
                  </a:lnTo>
                  <a:lnTo>
                    <a:pt x="387" y="128"/>
                  </a:lnTo>
                  <a:lnTo>
                    <a:pt x="384" y="128"/>
                  </a:lnTo>
                  <a:lnTo>
                    <a:pt x="380" y="124"/>
                  </a:lnTo>
                  <a:lnTo>
                    <a:pt x="376" y="124"/>
                  </a:lnTo>
                  <a:lnTo>
                    <a:pt x="380" y="128"/>
                  </a:lnTo>
                  <a:lnTo>
                    <a:pt x="384" y="128"/>
                  </a:lnTo>
                  <a:lnTo>
                    <a:pt x="380" y="128"/>
                  </a:lnTo>
                  <a:lnTo>
                    <a:pt x="384" y="128"/>
                  </a:lnTo>
                  <a:lnTo>
                    <a:pt x="380" y="128"/>
                  </a:lnTo>
                  <a:lnTo>
                    <a:pt x="376" y="128"/>
                  </a:lnTo>
                  <a:lnTo>
                    <a:pt x="372" y="128"/>
                  </a:lnTo>
                  <a:lnTo>
                    <a:pt x="369" y="124"/>
                  </a:lnTo>
                  <a:lnTo>
                    <a:pt x="369" y="128"/>
                  </a:lnTo>
                  <a:lnTo>
                    <a:pt x="365" y="128"/>
                  </a:lnTo>
                  <a:lnTo>
                    <a:pt x="369" y="128"/>
                  </a:lnTo>
                  <a:lnTo>
                    <a:pt x="372" y="128"/>
                  </a:lnTo>
                  <a:lnTo>
                    <a:pt x="369" y="132"/>
                  </a:lnTo>
                  <a:lnTo>
                    <a:pt x="369" y="128"/>
                  </a:lnTo>
                  <a:lnTo>
                    <a:pt x="365" y="128"/>
                  </a:lnTo>
                  <a:lnTo>
                    <a:pt x="365" y="132"/>
                  </a:lnTo>
                  <a:lnTo>
                    <a:pt x="369" y="132"/>
                  </a:lnTo>
                  <a:lnTo>
                    <a:pt x="372" y="132"/>
                  </a:lnTo>
                  <a:lnTo>
                    <a:pt x="369" y="132"/>
                  </a:lnTo>
                  <a:lnTo>
                    <a:pt x="365" y="132"/>
                  </a:lnTo>
                  <a:lnTo>
                    <a:pt x="369" y="132"/>
                  </a:lnTo>
                  <a:lnTo>
                    <a:pt x="369" y="136"/>
                  </a:lnTo>
                  <a:lnTo>
                    <a:pt x="369" y="139"/>
                  </a:lnTo>
                  <a:lnTo>
                    <a:pt x="365" y="139"/>
                  </a:lnTo>
                  <a:lnTo>
                    <a:pt x="361" y="139"/>
                  </a:lnTo>
                  <a:lnTo>
                    <a:pt x="365" y="139"/>
                  </a:lnTo>
                  <a:lnTo>
                    <a:pt x="361" y="139"/>
                  </a:lnTo>
                  <a:lnTo>
                    <a:pt x="361" y="136"/>
                  </a:lnTo>
                  <a:lnTo>
                    <a:pt x="357" y="139"/>
                  </a:lnTo>
                  <a:lnTo>
                    <a:pt x="357" y="136"/>
                  </a:lnTo>
                  <a:lnTo>
                    <a:pt x="354" y="136"/>
                  </a:lnTo>
                  <a:lnTo>
                    <a:pt x="354" y="132"/>
                  </a:lnTo>
                  <a:lnTo>
                    <a:pt x="357" y="132"/>
                  </a:lnTo>
                  <a:lnTo>
                    <a:pt x="354" y="136"/>
                  </a:lnTo>
                  <a:lnTo>
                    <a:pt x="350" y="139"/>
                  </a:lnTo>
                  <a:lnTo>
                    <a:pt x="350" y="136"/>
                  </a:lnTo>
                  <a:lnTo>
                    <a:pt x="346" y="136"/>
                  </a:lnTo>
                  <a:lnTo>
                    <a:pt x="350" y="136"/>
                  </a:lnTo>
                  <a:lnTo>
                    <a:pt x="346" y="132"/>
                  </a:lnTo>
                  <a:lnTo>
                    <a:pt x="350" y="132"/>
                  </a:lnTo>
                  <a:lnTo>
                    <a:pt x="354" y="132"/>
                  </a:lnTo>
                  <a:lnTo>
                    <a:pt x="350" y="132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46" y="132"/>
                  </a:lnTo>
                  <a:lnTo>
                    <a:pt x="346" y="128"/>
                  </a:lnTo>
                  <a:lnTo>
                    <a:pt x="350" y="128"/>
                  </a:lnTo>
                  <a:lnTo>
                    <a:pt x="346" y="128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39" y="132"/>
                  </a:lnTo>
                  <a:lnTo>
                    <a:pt x="339" y="128"/>
                  </a:lnTo>
                  <a:lnTo>
                    <a:pt x="342" y="128"/>
                  </a:lnTo>
                  <a:lnTo>
                    <a:pt x="346" y="128"/>
                  </a:lnTo>
                  <a:lnTo>
                    <a:pt x="342" y="128"/>
                  </a:lnTo>
                  <a:lnTo>
                    <a:pt x="339" y="128"/>
                  </a:lnTo>
                  <a:lnTo>
                    <a:pt x="335" y="128"/>
                  </a:lnTo>
                  <a:lnTo>
                    <a:pt x="339" y="124"/>
                  </a:lnTo>
                  <a:lnTo>
                    <a:pt x="342" y="124"/>
                  </a:lnTo>
                  <a:lnTo>
                    <a:pt x="346" y="124"/>
                  </a:lnTo>
                  <a:lnTo>
                    <a:pt x="350" y="124"/>
                  </a:lnTo>
                  <a:lnTo>
                    <a:pt x="346" y="124"/>
                  </a:lnTo>
                  <a:lnTo>
                    <a:pt x="350" y="121"/>
                  </a:lnTo>
                  <a:lnTo>
                    <a:pt x="354" y="117"/>
                  </a:lnTo>
                  <a:lnTo>
                    <a:pt x="350" y="121"/>
                  </a:lnTo>
                  <a:lnTo>
                    <a:pt x="346" y="121"/>
                  </a:lnTo>
                  <a:lnTo>
                    <a:pt x="342" y="124"/>
                  </a:lnTo>
                  <a:lnTo>
                    <a:pt x="339" y="124"/>
                  </a:lnTo>
                  <a:lnTo>
                    <a:pt x="331" y="124"/>
                  </a:lnTo>
                  <a:lnTo>
                    <a:pt x="327" y="124"/>
                  </a:lnTo>
                  <a:lnTo>
                    <a:pt x="331" y="121"/>
                  </a:lnTo>
                  <a:lnTo>
                    <a:pt x="335" y="121"/>
                  </a:lnTo>
                  <a:lnTo>
                    <a:pt x="339" y="117"/>
                  </a:lnTo>
                  <a:lnTo>
                    <a:pt x="335" y="117"/>
                  </a:lnTo>
                  <a:lnTo>
                    <a:pt x="335" y="121"/>
                  </a:lnTo>
                  <a:lnTo>
                    <a:pt x="331" y="121"/>
                  </a:lnTo>
                  <a:lnTo>
                    <a:pt x="327" y="121"/>
                  </a:lnTo>
                  <a:lnTo>
                    <a:pt x="324" y="121"/>
                  </a:lnTo>
                  <a:lnTo>
                    <a:pt x="327" y="121"/>
                  </a:lnTo>
                  <a:lnTo>
                    <a:pt x="324" y="121"/>
                  </a:lnTo>
                  <a:lnTo>
                    <a:pt x="320" y="121"/>
                  </a:lnTo>
                  <a:lnTo>
                    <a:pt x="320" y="117"/>
                  </a:lnTo>
                  <a:lnTo>
                    <a:pt x="316" y="117"/>
                  </a:lnTo>
                  <a:lnTo>
                    <a:pt x="316" y="113"/>
                  </a:lnTo>
                  <a:lnTo>
                    <a:pt x="312" y="113"/>
                  </a:lnTo>
                  <a:lnTo>
                    <a:pt x="316" y="113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9" y="113"/>
                  </a:lnTo>
                  <a:lnTo>
                    <a:pt x="305" y="113"/>
                  </a:lnTo>
                  <a:lnTo>
                    <a:pt x="301" y="113"/>
                  </a:lnTo>
                  <a:lnTo>
                    <a:pt x="305" y="113"/>
                  </a:lnTo>
                  <a:lnTo>
                    <a:pt x="309" y="113"/>
                  </a:lnTo>
                  <a:lnTo>
                    <a:pt x="309" y="117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5" y="117"/>
                  </a:lnTo>
                  <a:lnTo>
                    <a:pt x="309" y="117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9" y="121"/>
                  </a:lnTo>
                  <a:lnTo>
                    <a:pt x="305" y="117"/>
                  </a:lnTo>
                  <a:lnTo>
                    <a:pt x="301" y="117"/>
                  </a:lnTo>
                  <a:lnTo>
                    <a:pt x="297" y="117"/>
                  </a:lnTo>
                  <a:lnTo>
                    <a:pt x="301" y="117"/>
                  </a:lnTo>
                  <a:lnTo>
                    <a:pt x="301" y="121"/>
                  </a:lnTo>
                  <a:lnTo>
                    <a:pt x="305" y="121"/>
                  </a:lnTo>
                  <a:lnTo>
                    <a:pt x="309" y="121"/>
                  </a:lnTo>
                  <a:lnTo>
                    <a:pt x="309" y="124"/>
                  </a:lnTo>
                  <a:lnTo>
                    <a:pt x="305" y="124"/>
                  </a:lnTo>
                  <a:lnTo>
                    <a:pt x="301" y="124"/>
                  </a:lnTo>
                  <a:lnTo>
                    <a:pt x="297" y="124"/>
                  </a:lnTo>
                  <a:lnTo>
                    <a:pt x="297" y="121"/>
                  </a:lnTo>
                  <a:lnTo>
                    <a:pt x="293" y="121"/>
                  </a:lnTo>
                  <a:lnTo>
                    <a:pt x="290" y="121"/>
                  </a:lnTo>
                  <a:lnTo>
                    <a:pt x="286" y="121"/>
                  </a:lnTo>
                  <a:lnTo>
                    <a:pt x="282" y="121"/>
                  </a:lnTo>
                  <a:lnTo>
                    <a:pt x="286" y="121"/>
                  </a:lnTo>
                  <a:lnTo>
                    <a:pt x="290" y="121"/>
                  </a:lnTo>
                  <a:lnTo>
                    <a:pt x="293" y="121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293" y="124"/>
                  </a:lnTo>
                  <a:lnTo>
                    <a:pt x="293" y="128"/>
                  </a:lnTo>
                  <a:lnTo>
                    <a:pt x="297" y="128"/>
                  </a:lnTo>
                  <a:lnTo>
                    <a:pt x="301" y="128"/>
                  </a:lnTo>
                  <a:lnTo>
                    <a:pt x="297" y="128"/>
                  </a:lnTo>
                  <a:lnTo>
                    <a:pt x="297" y="132"/>
                  </a:lnTo>
                  <a:lnTo>
                    <a:pt x="301" y="128"/>
                  </a:lnTo>
                  <a:lnTo>
                    <a:pt x="305" y="128"/>
                  </a:lnTo>
                  <a:lnTo>
                    <a:pt x="309" y="128"/>
                  </a:lnTo>
                  <a:lnTo>
                    <a:pt x="305" y="132"/>
                  </a:lnTo>
                  <a:lnTo>
                    <a:pt x="309" y="132"/>
                  </a:lnTo>
                  <a:lnTo>
                    <a:pt x="312" y="132"/>
                  </a:lnTo>
                  <a:lnTo>
                    <a:pt x="309" y="132"/>
                  </a:lnTo>
                  <a:lnTo>
                    <a:pt x="305" y="132"/>
                  </a:lnTo>
                  <a:lnTo>
                    <a:pt x="309" y="136"/>
                  </a:lnTo>
                  <a:lnTo>
                    <a:pt x="309" y="132"/>
                  </a:lnTo>
                  <a:lnTo>
                    <a:pt x="312" y="136"/>
                  </a:lnTo>
                  <a:lnTo>
                    <a:pt x="312" y="139"/>
                  </a:lnTo>
                  <a:lnTo>
                    <a:pt x="316" y="136"/>
                  </a:lnTo>
                  <a:lnTo>
                    <a:pt x="316" y="139"/>
                  </a:lnTo>
                  <a:lnTo>
                    <a:pt x="316" y="143"/>
                  </a:lnTo>
                  <a:lnTo>
                    <a:pt x="320" y="143"/>
                  </a:lnTo>
                  <a:lnTo>
                    <a:pt x="320" y="139"/>
                  </a:lnTo>
                  <a:lnTo>
                    <a:pt x="316" y="139"/>
                  </a:lnTo>
                  <a:lnTo>
                    <a:pt x="320" y="139"/>
                  </a:lnTo>
                  <a:lnTo>
                    <a:pt x="324" y="139"/>
                  </a:lnTo>
                  <a:lnTo>
                    <a:pt x="327" y="139"/>
                  </a:lnTo>
                  <a:lnTo>
                    <a:pt x="327" y="143"/>
                  </a:lnTo>
                  <a:lnTo>
                    <a:pt x="324" y="143"/>
                  </a:lnTo>
                  <a:lnTo>
                    <a:pt x="327" y="143"/>
                  </a:lnTo>
                  <a:lnTo>
                    <a:pt x="331" y="143"/>
                  </a:lnTo>
                  <a:lnTo>
                    <a:pt x="331" y="139"/>
                  </a:lnTo>
                  <a:lnTo>
                    <a:pt x="331" y="143"/>
                  </a:lnTo>
                  <a:lnTo>
                    <a:pt x="335" y="143"/>
                  </a:lnTo>
                  <a:lnTo>
                    <a:pt x="331" y="143"/>
                  </a:lnTo>
                  <a:lnTo>
                    <a:pt x="335" y="143"/>
                  </a:lnTo>
                  <a:lnTo>
                    <a:pt x="335" y="147"/>
                  </a:lnTo>
                  <a:lnTo>
                    <a:pt x="331" y="147"/>
                  </a:lnTo>
                  <a:lnTo>
                    <a:pt x="335" y="147"/>
                  </a:lnTo>
                  <a:lnTo>
                    <a:pt x="339" y="147"/>
                  </a:lnTo>
                  <a:lnTo>
                    <a:pt x="342" y="147"/>
                  </a:lnTo>
                  <a:lnTo>
                    <a:pt x="342" y="151"/>
                  </a:lnTo>
                  <a:lnTo>
                    <a:pt x="339" y="151"/>
                  </a:lnTo>
                  <a:lnTo>
                    <a:pt x="335" y="151"/>
                  </a:lnTo>
                  <a:lnTo>
                    <a:pt x="339" y="151"/>
                  </a:lnTo>
                  <a:lnTo>
                    <a:pt x="342" y="154"/>
                  </a:lnTo>
                  <a:lnTo>
                    <a:pt x="346" y="154"/>
                  </a:lnTo>
                  <a:lnTo>
                    <a:pt x="350" y="154"/>
                  </a:lnTo>
                  <a:lnTo>
                    <a:pt x="346" y="154"/>
                  </a:lnTo>
                  <a:lnTo>
                    <a:pt x="346" y="158"/>
                  </a:lnTo>
                  <a:lnTo>
                    <a:pt x="350" y="158"/>
                  </a:lnTo>
                  <a:lnTo>
                    <a:pt x="354" y="162"/>
                  </a:lnTo>
                  <a:lnTo>
                    <a:pt x="350" y="162"/>
                  </a:lnTo>
                  <a:lnTo>
                    <a:pt x="354" y="162"/>
                  </a:lnTo>
                  <a:lnTo>
                    <a:pt x="354" y="166"/>
                  </a:lnTo>
                  <a:lnTo>
                    <a:pt x="350" y="166"/>
                  </a:lnTo>
                  <a:lnTo>
                    <a:pt x="354" y="166"/>
                  </a:lnTo>
                  <a:lnTo>
                    <a:pt x="350" y="166"/>
                  </a:lnTo>
                  <a:lnTo>
                    <a:pt x="346" y="166"/>
                  </a:lnTo>
                  <a:lnTo>
                    <a:pt x="346" y="162"/>
                  </a:lnTo>
                  <a:lnTo>
                    <a:pt x="342" y="162"/>
                  </a:lnTo>
                  <a:lnTo>
                    <a:pt x="342" y="158"/>
                  </a:lnTo>
                  <a:lnTo>
                    <a:pt x="339" y="158"/>
                  </a:lnTo>
                  <a:lnTo>
                    <a:pt x="342" y="158"/>
                  </a:lnTo>
                  <a:lnTo>
                    <a:pt x="342" y="162"/>
                  </a:lnTo>
                  <a:lnTo>
                    <a:pt x="342" y="166"/>
                  </a:lnTo>
                  <a:lnTo>
                    <a:pt x="346" y="166"/>
                  </a:lnTo>
                  <a:lnTo>
                    <a:pt x="342" y="166"/>
                  </a:lnTo>
                  <a:lnTo>
                    <a:pt x="342" y="170"/>
                  </a:lnTo>
                  <a:lnTo>
                    <a:pt x="346" y="170"/>
                  </a:lnTo>
                  <a:lnTo>
                    <a:pt x="350" y="170"/>
                  </a:lnTo>
                  <a:lnTo>
                    <a:pt x="346" y="170"/>
                  </a:lnTo>
                  <a:lnTo>
                    <a:pt x="350" y="170"/>
                  </a:lnTo>
                  <a:lnTo>
                    <a:pt x="350" y="173"/>
                  </a:lnTo>
                  <a:lnTo>
                    <a:pt x="346" y="173"/>
                  </a:lnTo>
                  <a:lnTo>
                    <a:pt x="342" y="173"/>
                  </a:lnTo>
                  <a:lnTo>
                    <a:pt x="342" y="170"/>
                  </a:lnTo>
                  <a:lnTo>
                    <a:pt x="339" y="170"/>
                  </a:lnTo>
                  <a:lnTo>
                    <a:pt x="342" y="173"/>
                  </a:lnTo>
                  <a:lnTo>
                    <a:pt x="346" y="173"/>
                  </a:lnTo>
                  <a:lnTo>
                    <a:pt x="346" y="177"/>
                  </a:lnTo>
                  <a:lnTo>
                    <a:pt x="342" y="177"/>
                  </a:lnTo>
                  <a:lnTo>
                    <a:pt x="339" y="177"/>
                  </a:lnTo>
                  <a:lnTo>
                    <a:pt x="339" y="173"/>
                  </a:lnTo>
                  <a:lnTo>
                    <a:pt x="335" y="173"/>
                  </a:lnTo>
                  <a:lnTo>
                    <a:pt x="331" y="173"/>
                  </a:lnTo>
                  <a:lnTo>
                    <a:pt x="331" y="170"/>
                  </a:lnTo>
                  <a:lnTo>
                    <a:pt x="327" y="170"/>
                  </a:lnTo>
                  <a:lnTo>
                    <a:pt x="324" y="170"/>
                  </a:lnTo>
                  <a:lnTo>
                    <a:pt x="327" y="170"/>
                  </a:lnTo>
                  <a:lnTo>
                    <a:pt x="327" y="173"/>
                  </a:lnTo>
                  <a:lnTo>
                    <a:pt x="327" y="170"/>
                  </a:lnTo>
                  <a:lnTo>
                    <a:pt x="324" y="170"/>
                  </a:lnTo>
                  <a:lnTo>
                    <a:pt x="320" y="170"/>
                  </a:lnTo>
                  <a:lnTo>
                    <a:pt x="320" y="166"/>
                  </a:lnTo>
                  <a:lnTo>
                    <a:pt x="316" y="166"/>
                  </a:lnTo>
                  <a:lnTo>
                    <a:pt x="320" y="166"/>
                  </a:lnTo>
                  <a:lnTo>
                    <a:pt x="320" y="170"/>
                  </a:lnTo>
                  <a:lnTo>
                    <a:pt x="316" y="170"/>
                  </a:lnTo>
                  <a:lnTo>
                    <a:pt x="316" y="166"/>
                  </a:lnTo>
                  <a:lnTo>
                    <a:pt x="316" y="170"/>
                  </a:lnTo>
                  <a:lnTo>
                    <a:pt x="312" y="166"/>
                  </a:lnTo>
                  <a:lnTo>
                    <a:pt x="309" y="166"/>
                  </a:lnTo>
                  <a:lnTo>
                    <a:pt x="305" y="166"/>
                  </a:lnTo>
                  <a:lnTo>
                    <a:pt x="305" y="162"/>
                  </a:lnTo>
                  <a:lnTo>
                    <a:pt x="301" y="162"/>
                  </a:lnTo>
                  <a:lnTo>
                    <a:pt x="301" y="158"/>
                  </a:lnTo>
                  <a:lnTo>
                    <a:pt x="297" y="158"/>
                  </a:lnTo>
                  <a:lnTo>
                    <a:pt x="301" y="162"/>
                  </a:lnTo>
                  <a:lnTo>
                    <a:pt x="301" y="166"/>
                  </a:lnTo>
                  <a:lnTo>
                    <a:pt x="301" y="162"/>
                  </a:lnTo>
                  <a:lnTo>
                    <a:pt x="297" y="162"/>
                  </a:lnTo>
                  <a:lnTo>
                    <a:pt x="290" y="162"/>
                  </a:lnTo>
                  <a:lnTo>
                    <a:pt x="290" y="158"/>
                  </a:lnTo>
                  <a:lnTo>
                    <a:pt x="286" y="158"/>
                  </a:lnTo>
                  <a:lnTo>
                    <a:pt x="282" y="158"/>
                  </a:lnTo>
                  <a:lnTo>
                    <a:pt x="286" y="162"/>
                  </a:lnTo>
                  <a:lnTo>
                    <a:pt x="290" y="162"/>
                  </a:lnTo>
                  <a:lnTo>
                    <a:pt x="290" y="166"/>
                  </a:lnTo>
                  <a:lnTo>
                    <a:pt x="293" y="166"/>
                  </a:lnTo>
                  <a:lnTo>
                    <a:pt x="293" y="170"/>
                  </a:lnTo>
                  <a:lnTo>
                    <a:pt x="297" y="170"/>
                  </a:lnTo>
                  <a:lnTo>
                    <a:pt x="301" y="170"/>
                  </a:lnTo>
                  <a:lnTo>
                    <a:pt x="305" y="170"/>
                  </a:lnTo>
                  <a:lnTo>
                    <a:pt x="301" y="170"/>
                  </a:lnTo>
                  <a:lnTo>
                    <a:pt x="305" y="170"/>
                  </a:lnTo>
                  <a:lnTo>
                    <a:pt x="301" y="170"/>
                  </a:lnTo>
                  <a:lnTo>
                    <a:pt x="301" y="173"/>
                  </a:lnTo>
                  <a:lnTo>
                    <a:pt x="305" y="170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12" y="177"/>
                  </a:lnTo>
                  <a:lnTo>
                    <a:pt x="316" y="177"/>
                  </a:lnTo>
                  <a:lnTo>
                    <a:pt x="320" y="177"/>
                  </a:lnTo>
                  <a:lnTo>
                    <a:pt x="324" y="181"/>
                  </a:lnTo>
                  <a:lnTo>
                    <a:pt x="320" y="181"/>
                  </a:lnTo>
                  <a:lnTo>
                    <a:pt x="324" y="181"/>
                  </a:lnTo>
                  <a:lnTo>
                    <a:pt x="327" y="181"/>
                  </a:lnTo>
                  <a:lnTo>
                    <a:pt x="324" y="181"/>
                  </a:lnTo>
                  <a:lnTo>
                    <a:pt x="327" y="181"/>
                  </a:lnTo>
                  <a:lnTo>
                    <a:pt x="327" y="185"/>
                  </a:lnTo>
                  <a:lnTo>
                    <a:pt x="327" y="181"/>
                  </a:lnTo>
                  <a:lnTo>
                    <a:pt x="331" y="185"/>
                  </a:lnTo>
                  <a:lnTo>
                    <a:pt x="327" y="185"/>
                  </a:lnTo>
                  <a:lnTo>
                    <a:pt x="327" y="188"/>
                  </a:lnTo>
                  <a:lnTo>
                    <a:pt x="331" y="188"/>
                  </a:lnTo>
                  <a:lnTo>
                    <a:pt x="327" y="188"/>
                  </a:lnTo>
                  <a:lnTo>
                    <a:pt x="324" y="188"/>
                  </a:lnTo>
                  <a:lnTo>
                    <a:pt x="320" y="188"/>
                  </a:lnTo>
                  <a:lnTo>
                    <a:pt x="316" y="185"/>
                  </a:lnTo>
                  <a:lnTo>
                    <a:pt x="312" y="185"/>
                  </a:lnTo>
                  <a:lnTo>
                    <a:pt x="309" y="185"/>
                  </a:lnTo>
                  <a:lnTo>
                    <a:pt x="305" y="185"/>
                  </a:lnTo>
                  <a:lnTo>
                    <a:pt x="301" y="185"/>
                  </a:lnTo>
                  <a:lnTo>
                    <a:pt x="297" y="185"/>
                  </a:lnTo>
                  <a:lnTo>
                    <a:pt x="293" y="185"/>
                  </a:lnTo>
                  <a:lnTo>
                    <a:pt x="293" y="181"/>
                  </a:lnTo>
                  <a:lnTo>
                    <a:pt x="290" y="181"/>
                  </a:lnTo>
                  <a:lnTo>
                    <a:pt x="286" y="181"/>
                  </a:lnTo>
                  <a:lnTo>
                    <a:pt x="282" y="181"/>
                  </a:lnTo>
                  <a:lnTo>
                    <a:pt x="278" y="181"/>
                  </a:lnTo>
                  <a:lnTo>
                    <a:pt x="278" y="177"/>
                  </a:lnTo>
                  <a:lnTo>
                    <a:pt x="275" y="177"/>
                  </a:lnTo>
                  <a:lnTo>
                    <a:pt x="271" y="177"/>
                  </a:lnTo>
                  <a:lnTo>
                    <a:pt x="271" y="173"/>
                  </a:lnTo>
                  <a:lnTo>
                    <a:pt x="275" y="173"/>
                  </a:lnTo>
                  <a:lnTo>
                    <a:pt x="271" y="173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0" y="173"/>
                  </a:lnTo>
                  <a:lnTo>
                    <a:pt x="256" y="173"/>
                  </a:lnTo>
                  <a:lnTo>
                    <a:pt x="252" y="1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Freeform 2545"/>
            <p:cNvSpPr>
              <a:spLocks/>
            </p:cNvSpPr>
            <p:nvPr/>
          </p:nvSpPr>
          <p:spPr bwMode="auto">
            <a:xfrm>
              <a:off x="4787900" y="1590675"/>
              <a:ext cx="476250" cy="274638"/>
            </a:xfrm>
            <a:custGeom>
              <a:avLst/>
              <a:gdLst>
                <a:gd name="T0" fmla="*/ 458788 w 300"/>
                <a:gd name="T1" fmla="*/ 269875 h 173"/>
                <a:gd name="T2" fmla="*/ 458788 w 300"/>
                <a:gd name="T3" fmla="*/ 263525 h 173"/>
                <a:gd name="T4" fmla="*/ 452438 w 300"/>
                <a:gd name="T5" fmla="*/ 250825 h 173"/>
                <a:gd name="T6" fmla="*/ 434975 w 300"/>
                <a:gd name="T7" fmla="*/ 250825 h 173"/>
                <a:gd name="T8" fmla="*/ 411163 w 300"/>
                <a:gd name="T9" fmla="*/ 239713 h 173"/>
                <a:gd name="T10" fmla="*/ 404813 w 300"/>
                <a:gd name="T11" fmla="*/ 227013 h 173"/>
                <a:gd name="T12" fmla="*/ 393700 w 300"/>
                <a:gd name="T13" fmla="*/ 233363 h 173"/>
                <a:gd name="T14" fmla="*/ 381000 w 300"/>
                <a:gd name="T15" fmla="*/ 227013 h 173"/>
                <a:gd name="T16" fmla="*/ 387350 w 300"/>
                <a:gd name="T17" fmla="*/ 233363 h 173"/>
                <a:gd name="T18" fmla="*/ 357188 w 300"/>
                <a:gd name="T19" fmla="*/ 233363 h 173"/>
                <a:gd name="T20" fmla="*/ 344488 w 300"/>
                <a:gd name="T21" fmla="*/ 239713 h 173"/>
                <a:gd name="T22" fmla="*/ 327025 w 300"/>
                <a:gd name="T23" fmla="*/ 239713 h 173"/>
                <a:gd name="T24" fmla="*/ 296863 w 300"/>
                <a:gd name="T25" fmla="*/ 233363 h 173"/>
                <a:gd name="T26" fmla="*/ 315913 w 300"/>
                <a:gd name="T27" fmla="*/ 215900 h 173"/>
                <a:gd name="T28" fmla="*/ 339725 w 300"/>
                <a:gd name="T29" fmla="*/ 209550 h 173"/>
                <a:gd name="T30" fmla="*/ 363538 w 300"/>
                <a:gd name="T31" fmla="*/ 227013 h 173"/>
                <a:gd name="T32" fmla="*/ 363538 w 300"/>
                <a:gd name="T33" fmla="*/ 220663 h 173"/>
                <a:gd name="T34" fmla="*/ 369888 w 300"/>
                <a:gd name="T35" fmla="*/ 209550 h 173"/>
                <a:gd name="T36" fmla="*/ 404813 w 300"/>
                <a:gd name="T37" fmla="*/ 209550 h 173"/>
                <a:gd name="T38" fmla="*/ 387350 w 300"/>
                <a:gd name="T39" fmla="*/ 192088 h 173"/>
                <a:gd name="T40" fmla="*/ 422275 w 300"/>
                <a:gd name="T41" fmla="*/ 179388 h 173"/>
                <a:gd name="T42" fmla="*/ 434975 w 300"/>
                <a:gd name="T43" fmla="*/ 161925 h 173"/>
                <a:gd name="T44" fmla="*/ 422275 w 300"/>
                <a:gd name="T45" fmla="*/ 138113 h 173"/>
                <a:gd name="T46" fmla="*/ 398463 w 300"/>
                <a:gd name="T47" fmla="*/ 131763 h 173"/>
                <a:gd name="T48" fmla="*/ 387350 w 300"/>
                <a:gd name="T49" fmla="*/ 131763 h 173"/>
                <a:gd name="T50" fmla="*/ 374650 w 300"/>
                <a:gd name="T51" fmla="*/ 120650 h 173"/>
                <a:gd name="T52" fmla="*/ 357188 w 300"/>
                <a:gd name="T53" fmla="*/ 120650 h 173"/>
                <a:gd name="T54" fmla="*/ 333375 w 300"/>
                <a:gd name="T55" fmla="*/ 131763 h 173"/>
                <a:gd name="T56" fmla="*/ 357188 w 300"/>
                <a:gd name="T57" fmla="*/ 114300 h 173"/>
                <a:gd name="T58" fmla="*/ 339725 w 300"/>
                <a:gd name="T59" fmla="*/ 107950 h 173"/>
                <a:gd name="T60" fmla="*/ 320675 w 300"/>
                <a:gd name="T61" fmla="*/ 101600 h 173"/>
                <a:gd name="T62" fmla="*/ 309563 w 300"/>
                <a:gd name="T63" fmla="*/ 101600 h 173"/>
                <a:gd name="T64" fmla="*/ 285750 w 300"/>
                <a:gd name="T65" fmla="*/ 84138 h 173"/>
                <a:gd name="T66" fmla="*/ 279400 w 300"/>
                <a:gd name="T67" fmla="*/ 77788 h 173"/>
                <a:gd name="T68" fmla="*/ 261938 w 300"/>
                <a:gd name="T69" fmla="*/ 84138 h 173"/>
                <a:gd name="T70" fmla="*/ 268288 w 300"/>
                <a:gd name="T71" fmla="*/ 95250 h 173"/>
                <a:gd name="T72" fmla="*/ 238125 w 300"/>
                <a:gd name="T73" fmla="*/ 95250 h 173"/>
                <a:gd name="T74" fmla="*/ 201613 w 300"/>
                <a:gd name="T75" fmla="*/ 90488 h 173"/>
                <a:gd name="T76" fmla="*/ 231775 w 300"/>
                <a:gd name="T77" fmla="*/ 101600 h 173"/>
                <a:gd name="T78" fmla="*/ 190500 w 300"/>
                <a:gd name="T79" fmla="*/ 90488 h 173"/>
                <a:gd name="T80" fmla="*/ 196850 w 300"/>
                <a:gd name="T81" fmla="*/ 95250 h 173"/>
                <a:gd name="T82" fmla="*/ 184150 w 300"/>
                <a:gd name="T83" fmla="*/ 95250 h 173"/>
                <a:gd name="T84" fmla="*/ 142875 w 300"/>
                <a:gd name="T85" fmla="*/ 95250 h 173"/>
                <a:gd name="T86" fmla="*/ 106363 w 300"/>
                <a:gd name="T87" fmla="*/ 95250 h 173"/>
                <a:gd name="T88" fmla="*/ 88900 w 300"/>
                <a:gd name="T89" fmla="*/ 90488 h 173"/>
                <a:gd name="T90" fmla="*/ 76200 w 300"/>
                <a:gd name="T91" fmla="*/ 84138 h 173"/>
                <a:gd name="T92" fmla="*/ 52388 w 300"/>
                <a:gd name="T93" fmla="*/ 90488 h 173"/>
                <a:gd name="T94" fmla="*/ 34925 w 300"/>
                <a:gd name="T95" fmla="*/ 84138 h 173"/>
                <a:gd name="T96" fmla="*/ 11113 w 300"/>
                <a:gd name="T97" fmla="*/ 71438 h 173"/>
                <a:gd name="T98" fmla="*/ 47625 w 300"/>
                <a:gd name="T99" fmla="*/ 71438 h 173"/>
                <a:gd name="T100" fmla="*/ 52388 w 300"/>
                <a:gd name="T101" fmla="*/ 66675 h 173"/>
                <a:gd name="T102" fmla="*/ 11113 w 300"/>
                <a:gd name="T103" fmla="*/ 66675 h 173"/>
                <a:gd name="T104" fmla="*/ 4763 w 300"/>
                <a:gd name="T105" fmla="*/ 42863 h 173"/>
                <a:gd name="T106" fmla="*/ 11113 w 300"/>
                <a:gd name="T107" fmla="*/ 30163 h 173"/>
                <a:gd name="T108" fmla="*/ 41275 w 300"/>
                <a:gd name="T109" fmla="*/ 6350 h 173"/>
                <a:gd name="T110" fmla="*/ 82550 w 300"/>
                <a:gd name="T111" fmla="*/ 0 h 1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00" h="173">
                  <a:moveTo>
                    <a:pt x="300" y="173"/>
                  </a:moveTo>
                  <a:lnTo>
                    <a:pt x="300" y="170"/>
                  </a:lnTo>
                  <a:lnTo>
                    <a:pt x="296" y="170"/>
                  </a:lnTo>
                  <a:lnTo>
                    <a:pt x="300" y="170"/>
                  </a:lnTo>
                  <a:lnTo>
                    <a:pt x="296" y="170"/>
                  </a:lnTo>
                  <a:lnTo>
                    <a:pt x="293" y="170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5" y="166"/>
                  </a:lnTo>
                  <a:lnTo>
                    <a:pt x="281" y="166"/>
                  </a:lnTo>
                  <a:lnTo>
                    <a:pt x="281" y="162"/>
                  </a:lnTo>
                  <a:lnTo>
                    <a:pt x="285" y="162"/>
                  </a:lnTo>
                  <a:lnTo>
                    <a:pt x="285" y="166"/>
                  </a:lnTo>
                  <a:lnTo>
                    <a:pt x="289" y="166"/>
                  </a:lnTo>
                  <a:lnTo>
                    <a:pt x="289" y="162"/>
                  </a:lnTo>
                  <a:lnTo>
                    <a:pt x="293" y="162"/>
                  </a:lnTo>
                  <a:lnTo>
                    <a:pt x="289" y="162"/>
                  </a:lnTo>
                  <a:lnTo>
                    <a:pt x="289" y="158"/>
                  </a:lnTo>
                  <a:lnTo>
                    <a:pt x="285" y="158"/>
                  </a:lnTo>
                  <a:lnTo>
                    <a:pt x="281" y="158"/>
                  </a:lnTo>
                  <a:lnTo>
                    <a:pt x="285" y="158"/>
                  </a:lnTo>
                  <a:lnTo>
                    <a:pt x="285" y="162"/>
                  </a:lnTo>
                  <a:lnTo>
                    <a:pt x="281" y="162"/>
                  </a:lnTo>
                  <a:lnTo>
                    <a:pt x="281" y="158"/>
                  </a:lnTo>
                  <a:lnTo>
                    <a:pt x="278" y="158"/>
                  </a:lnTo>
                  <a:lnTo>
                    <a:pt x="278" y="154"/>
                  </a:lnTo>
                  <a:lnTo>
                    <a:pt x="278" y="158"/>
                  </a:lnTo>
                  <a:lnTo>
                    <a:pt x="274" y="158"/>
                  </a:lnTo>
                  <a:lnTo>
                    <a:pt x="274" y="154"/>
                  </a:lnTo>
                  <a:lnTo>
                    <a:pt x="270" y="154"/>
                  </a:lnTo>
                  <a:lnTo>
                    <a:pt x="266" y="154"/>
                  </a:lnTo>
                  <a:lnTo>
                    <a:pt x="270" y="154"/>
                  </a:lnTo>
                  <a:lnTo>
                    <a:pt x="266" y="151"/>
                  </a:lnTo>
                  <a:lnTo>
                    <a:pt x="263" y="151"/>
                  </a:lnTo>
                  <a:lnTo>
                    <a:pt x="259" y="151"/>
                  </a:lnTo>
                  <a:lnTo>
                    <a:pt x="259" y="147"/>
                  </a:lnTo>
                  <a:lnTo>
                    <a:pt x="263" y="147"/>
                  </a:lnTo>
                  <a:lnTo>
                    <a:pt x="263" y="143"/>
                  </a:lnTo>
                  <a:lnTo>
                    <a:pt x="263" y="147"/>
                  </a:lnTo>
                  <a:lnTo>
                    <a:pt x="259" y="147"/>
                  </a:lnTo>
                  <a:lnTo>
                    <a:pt x="259" y="143"/>
                  </a:lnTo>
                  <a:lnTo>
                    <a:pt x="255" y="143"/>
                  </a:lnTo>
                  <a:lnTo>
                    <a:pt x="255" y="147"/>
                  </a:lnTo>
                  <a:lnTo>
                    <a:pt x="251" y="147"/>
                  </a:lnTo>
                  <a:lnTo>
                    <a:pt x="255" y="147"/>
                  </a:lnTo>
                  <a:lnTo>
                    <a:pt x="251" y="147"/>
                  </a:lnTo>
                  <a:lnTo>
                    <a:pt x="251" y="151"/>
                  </a:lnTo>
                  <a:lnTo>
                    <a:pt x="248" y="151"/>
                  </a:lnTo>
                  <a:lnTo>
                    <a:pt x="248" y="147"/>
                  </a:lnTo>
                  <a:lnTo>
                    <a:pt x="251" y="147"/>
                  </a:lnTo>
                  <a:lnTo>
                    <a:pt x="251" y="143"/>
                  </a:lnTo>
                  <a:lnTo>
                    <a:pt x="248" y="143"/>
                  </a:lnTo>
                  <a:lnTo>
                    <a:pt x="248" y="147"/>
                  </a:lnTo>
                  <a:lnTo>
                    <a:pt x="244" y="147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44" y="143"/>
                  </a:lnTo>
                  <a:lnTo>
                    <a:pt x="244" y="139"/>
                  </a:lnTo>
                  <a:lnTo>
                    <a:pt x="240" y="139"/>
                  </a:lnTo>
                  <a:lnTo>
                    <a:pt x="240" y="143"/>
                  </a:lnTo>
                  <a:lnTo>
                    <a:pt x="236" y="143"/>
                  </a:lnTo>
                  <a:lnTo>
                    <a:pt x="240" y="143"/>
                  </a:lnTo>
                  <a:lnTo>
                    <a:pt x="244" y="147"/>
                  </a:lnTo>
                  <a:lnTo>
                    <a:pt x="240" y="147"/>
                  </a:lnTo>
                  <a:lnTo>
                    <a:pt x="240" y="151"/>
                  </a:lnTo>
                  <a:lnTo>
                    <a:pt x="240" y="147"/>
                  </a:lnTo>
                  <a:lnTo>
                    <a:pt x="236" y="147"/>
                  </a:lnTo>
                  <a:lnTo>
                    <a:pt x="233" y="147"/>
                  </a:lnTo>
                  <a:lnTo>
                    <a:pt x="229" y="147"/>
                  </a:lnTo>
                  <a:lnTo>
                    <a:pt x="225" y="147"/>
                  </a:lnTo>
                  <a:lnTo>
                    <a:pt x="221" y="147"/>
                  </a:lnTo>
                  <a:lnTo>
                    <a:pt x="225" y="147"/>
                  </a:lnTo>
                  <a:lnTo>
                    <a:pt x="221" y="147"/>
                  </a:lnTo>
                  <a:lnTo>
                    <a:pt x="225" y="151"/>
                  </a:lnTo>
                  <a:lnTo>
                    <a:pt x="221" y="151"/>
                  </a:lnTo>
                  <a:lnTo>
                    <a:pt x="221" y="147"/>
                  </a:lnTo>
                  <a:lnTo>
                    <a:pt x="217" y="151"/>
                  </a:lnTo>
                  <a:lnTo>
                    <a:pt x="214" y="151"/>
                  </a:lnTo>
                  <a:lnTo>
                    <a:pt x="217" y="151"/>
                  </a:lnTo>
                  <a:lnTo>
                    <a:pt x="214" y="151"/>
                  </a:lnTo>
                  <a:lnTo>
                    <a:pt x="210" y="151"/>
                  </a:lnTo>
                  <a:lnTo>
                    <a:pt x="206" y="151"/>
                  </a:lnTo>
                  <a:lnTo>
                    <a:pt x="210" y="151"/>
                  </a:lnTo>
                  <a:lnTo>
                    <a:pt x="206" y="151"/>
                  </a:lnTo>
                  <a:lnTo>
                    <a:pt x="202" y="151"/>
                  </a:lnTo>
                  <a:lnTo>
                    <a:pt x="199" y="151"/>
                  </a:lnTo>
                  <a:lnTo>
                    <a:pt x="195" y="151"/>
                  </a:lnTo>
                  <a:lnTo>
                    <a:pt x="195" y="147"/>
                  </a:lnTo>
                  <a:lnTo>
                    <a:pt x="191" y="151"/>
                  </a:lnTo>
                  <a:lnTo>
                    <a:pt x="191" y="147"/>
                  </a:lnTo>
                  <a:lnTo>
                    <a:pt x="187" y="147"/>
                  </a:lnTo>
                  <a:lnTo>
                    <a:pt x="184" y="147"/>
                  </a:lnTo>
                  <a:lnTo>
                    <a:pt x="184" y="143"/>
                  </a:lnTo>
                  <a:lnTo>
                    <a:pt x="187" y="143"/>
                  </a:lnTo>
                  <a:lnTo>
                    <a:pt x="187" y="139"/>
                  </a:lnTo>
                  <a:lnTo>
                    <a:pt x="191" y="136"/>
                  </a:lnTo>
                  <a:lnTo>
                    <a:pt x="195" y="136"/>
                  </a:lnTo>
                  <a:lnTo>
                    <a:pt x="199" y="136"/>
                  </a:lnTo>
                  <a:lnTo>
                    <a:pt x="195" y="136"/>
                  </a:lnTo>
                  <a:lnTo>
                    <a:pt x="195" y="132"/>
                  </a:lnTo>
                  <a:lnTo>
                    <a:pt x="199" y="132"/>
                  </a:lnTo>
                  <a:lnTo>
                    <a:pt x="202" y="132"/>
                  </a:lnTo>
                  <a:lnTo>
                    <a:pt x="206" y="132"/>
                  </a:lnTo>
                  <a:lnTo>
                    <a:pt x="210" y="132"/>
                  </a:lnTo>
                  <a:lnTo>
                    <a:pt x="214" y="132"/>
                  </a:lnTo>
                  <a:lnTo>
                    <a:pt x="217" y="136"/>
                  </a:lnTo>
                  <a:lnTo>
                    <a:pt x="221" y="136"/>
                  </a:lnTo>
                  <a:lnTo>
                    <a:pt x="225" y="136"/>
                  </a:lnTo>
                  <a:lnTo>
                    <a:pt x="229" y="139"/>
                  </a:lnTo>
                  <a:lnTo>
                    <a:pt x="225" y="139"/>
                  </a:lnTo>
                  <a:lnTo>
                    <a:pt x="225" y="143"/>
                  </a:lnTo>
                  <a:lnTo>
                    <a:pt x="229" y="143"/>
                  </a:lnTo>
                  <a:lnTo>
                    <a:pt x="229" y="139"/>
                  </a:lnTo>
                  <a:lnTo>
                    <a:pt x="225" y="139"/>
                  </a:lnTo>
                  <a:lnTo>
                    <a:pt x="229" y="139"/>
                  </a:lnTo>
                  <a:lnTo>
                    <a:pt x="233" y="139"/>
                  </a:lnTo>
                  <a:lnTo>
                    <a:pt x="233" y="136"/>
                  </a:lnTo>
                  <a:lnTo>
                    <a:pt x="233" y="139"/>
                  </a:lnTo>
                  <a:lnTo>
                    <a:pt x="229" y="139"/>
                  </a:lnTo>
                  <a:lnTo>
                    <a:pt x="229" y="136"/>
                  </a:lnTo>
                  <a:lnTo>
                    <a:pt x="225" y="136"/>
                  </a:lnTo>
                  <a:lnTo>
                    <a:pt x="221" y="136"/>
                  </a:lnTo>
                  <a:lnTo>
                    <a:pt x="225" y="136"/>
                  </a:lnTo>
                  <a:lnTo>
                    <a:pt x="229" y="136"/>
                  </a:lnTo>
                  <a:lnTo>
                    <a:pt x="233" y="136"/>
                  </a:lnTo>
                  <a:lnTo>
                    <a:pt x="233" y="132"/>
                  </a:lnTo>
                  <a:lnTo>
                    <a:pt x="236" y="132"/>
                  </a:lnTo>
                  <a:lnTo>
                    <a:pt x="240" y="132"/>
                  </a:lnTo>
                  <a:lnTo>
                    <a:pt x="240" y="136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8" y="132"/>
                  </a:lnTo>
                  <a:lnTo>
                    <a:pt x="255" y="132"/>
                  </a:lnTo>
                  <a:lnTo>
                    <a:pt x="259" y="132"/>
                  </a:lnTo>
                  <a:lnTo>
                    <a:pt x="255" y="128"/>
                  </a:lnTo>
                  <a:lnTo>
                    <a:pt x="255" y="124"/>
                  </a:lnTo>
                  <a:lnTo>
                    <a:pt x="251" y="124"/>
                  </a:lnTo>
                  <a:lnTo>
                    <a:pt x="248" y="124"/>
                  </a:lnTo>
                  <a:lnTo>
                    <a:pt x="244" y="124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17"/>
                  </a:lnTo>
                  <a:lnTo>
                    <a:pt x="255" y="117"/>
                  </a:lnTo>
                  <a:lnTo>
                    <a:pt x="259" y="117"/>
                  </a:lnTo>
                  <a:lnTo>
                    <a:pt x="259" y="113"/>
                  </a:lnTo>
                  <a:lnTo>
                    <a:pt x="263" y="113"/>
                  </a:lnTo>
                  <a:lnTo>
                    <a:pt x="266" y="113"/>
                  </a:lnTo>
                  <a:lnTo>
                    <a:pt x="266" y="109"/>
                  </a:lnTo>
                  <a:lnTo>
                    <a:pt x="270" y="109"/>
                  </a:lnTo>
                  <a:lnTo>
                    <a:pt x="270" y="106"/>
                  </a:lnTo>
                  <a:lnTo>
                    <a:pt x="274" y="106"/>
                  </a:lnTo>
                  <a:lnTo>
                    <a:pt x="278" y="106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4" y="98"/>
                  </a:lnTo>
                  <a:lnTo>
                    <a:pt x="270" y="98"/>
                  </a:lnTo>
                  <a:lnTo>
                    <a:pt x="274" y="94"/>
                  </a:lnTo>
                  <a:lnTo>
                    <a:pt x="270" y="94"/>
                  </a:lnTo>
                  <a:lnTo>
                    <a:pt x="266" y="94"/>
                  </a:lnTo>
                  <a:lnTo>
                    <a:pt x="266" y="91"/>
                  </a:lnTo>
                  <a:lnTo>
                    <a:pt x="266" y="87"/>
                  </a:lnTo>
                  <a:lnTo>
                    <a:pt x="263" y="87"/>
                  </a:lnTo>
                  <a:lnTo>
                    <a:pt x="259" y="87"/>
                  </a:lnTo>
                  <a:lnTo>
                    <a:pt x="263" y="87"/>
                  </a:lnTo>
                  <a:lnTo>
                    <a:pt x="259" y="87"/>
                  </a:lnTo>
                  <a:lnTo>
                    <a:pt x="255" y="87"/>
                  </a:lnTo>
                  <a:lnTo>
                    <a:pt x="251" y="87"/>
                  </a:lnTo>
                  <a:lnTo>
                    <a:pt x="251" y="83"/>
                  </a:lnTo>
                  <a:lnTo>
                    <a:pt x="255" y="83"/>
                  </a:lnTo>
                  <a:lnTo>
                    <a:pt x="255" y="79"/>
                  </a:lnTo>
                  <a:lnTo>
                    <a:pt x="251" y="79"/>
                  </a:lnTo>
                  <a:lnTo>
                    <a:pt x="248" y="79"/>
                  </a:lnTo>
                  <a:lnTo>
                    <a:pt x="251" y="83"/>
                  </a:lnTo>
                  <a:lnTo>
                    <a:pt x="248" y="83"/>
                  </a:lnTo>
                  <a:lnTo>
                    <a:pt x="244" y="83"/>
                  </a:lnTo>
                  <a:lnTo>
                    <a:pt x="240" y="79"/>
                  </a:lnTo>
                  <a:lnTo>
                    <a:pt x="244" y="79"/>
                  </a:lnTo>
                  <a:lnTo>
                    <a:pt x="240" y="79"/>
                  </a:lnTo>
                  <a:lnTo>
                    <a:pt x="236" y="79"/>
                  </a:lnTo>
                  <a:lnTo>
                    <a:pt x="240" y="79"/>
                  </a:lnTo>
                  <a:lnTo>
                    <a:pt x="240" y="76"/>
                  </a:lnTo>
                  <a:lnTo>
                    <a:pt x="236" y="76"/>
                  </a:lnTo>
                  <a:lnTo>
                    <a:pt x="240" y="76"/>
                  </a:lnTo>
                  <a:lnTo>
                    <a:pt x="236" y="76"/>
                  </a:lnTo>
                  <a:lnTo>
                    <a:pt x="233" y="76"/>
                  </a:lnTo>
                  <a:lnTo>
                    <a:pt x="236" y="76"/>
                  </a:lnTo>
                  <a:lnTo>
                    <a:pt x="233" y="79"/>
                  </a:lnTo>
                  <a:lnTo>
                    <a:pt x="229" y="76"/>
                  </a:lnTo>
                  <a:lnTo>
                    <a:pt x="225" y="76"/>
                  </a:lnTo>
                  <a:lnTo>
                    <a:pt x="229" y="76"/>
                  </a:lnTo>
                  <a:lnTo>
                    <a:pt x="225" y="79"/>
                  </a:lnTo>
                  <a:lnTo>
                    <a:pt x="221" y="79"/>
                  </a:lnTo>
                  <a:lnTo>
                    <a:pt x="217" y="79"/>
                  </a:lnTo>
                  <a:lnTo>
                    <a:pt x="214" y="79"/>
                  </a:lnTo>
                  <a:lnTo>
                    <a:pt x="214" y="83"/>
                  </a:lnTo>
                  <a:lnTo>
                    <a:pt x="210" y="83"/>
                  </a:lnTo>
                  <a:lnTo>
                    <a:pt x="210" y="79"/>
                  </a:lnTo>
                  <a:lnTo>
                    <a:pt x="210" y="76"/>
                  </a:lnTo>
                  <a:lnTo>
                    <a:pt x="214" y="76"/>
                  </a:lnTo>
                  <a:lnTo>
                    <a:pt x="217" y="76"/>
                  </a:lnTo>
                  <a:lnTo>
                    <a:pt x="221" y="76"/>
                  </a:lnTo>
                  <a:lnTo>
                    <a:pt x="225" y="76"/>
                  </a:lnTo>
                  <a:lnTo>
                    <a:pt x="225" y="72"/>
                  </a:lnTo>
                  <a:lnTo>
                    <a:pt x="221" y="72"/>
                  </a:lnTo>
                  <a:lnTo>
                    <a:pt x="217" y="68"/>
                  </a:lnTo>
                  <a:lnTo>
                    <a:pt x="214" y="68"/>
                  </a:lnTo>
                  <a:lnTo>
                    <a:pt x="210" y="68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4" y="68"/>
                  </a:lnTo>
                  <a:lnTo>
                    <a:pt x="217" y="64"/>
                  </a:lnTo>
                  <a:lnTo>
                    <a:pt x="214" y="64"/>
                  </a:lnTo>
                  <a:lnTo>
                    <a:pt x="210" y="64"/>
                  </a:lnTo>
                  <a:lnTo>
                    <a:pt x="210" y="68"/>
                  </a:lnTo>
                  <a:lnTo>
                    <a:pt x="206" y="68"/>
                  </a:lnTo>
                  <a:lnTo>
                    <a:pt x="202" y="68"/>
                  </a:lnTo>
                  <a:lnTo>
                    <a:pt x="202" y="64"/>
                  </a:lnTo>
                  <a:lnTo>
                    <a:pt x="206" y="64"/>
                  </a:lnTo>
                  <a:lnTo>
                    <a:pt x="202" y="64"/>
                  </a:lnTo>
                  <a:lnTo>
                    <a:pt x="199" y="64"/>
                  </a:lnTo>
                  <a:lnTo>
                    <a:pt x="199" y="60"/>
                  </a:lnTo>
                  <a:lnTo>
                    <a:pt x="202" y="60"/>
                  </a:lnTo>
                  <a:lnTo>
                    <a:pt x="199" y="60"/>
                  </a:lnTo>
                  <a:lnTo>
                    <a:pt x="195" y="64"/>
                  </a:lnTo>
                  <a:lnTo>
                    <a:pt x="191" y="60"/>
                  </a:lnTo>
                  <a:lnTo>
                    <a:pt x="195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7"/>
                  </a:lnTo>
                  <a:lnTo>
                    <a:pt x="180" y="57"/>
                  </a:lnTo>
                  <a:lnTo>
                    <a:pt x="180" y="53"/>
                  </a:lnTo>
                  <a:lnTo>
                    <a:pt x="180" y="57"/>
                  </a:lnTo>
                  <a:lnTo>
                    <a:pt x="176" y="57"/>
                  </a:lnTo>
                  <a:lnTo>
                    <a:pt x="176" y="53"/>
                  </a:lnTo>
                  <a:lnTo>
                    <a:pt x="172" y="53"/>
                  </a:lnTo>
                  <a:lnTo>
                    <a:pt x="172" y="49"/>
                  </a:lnTo>
                  <a:lnTo>
                    <a:pt x="176" y="53"/>
                  </a:lnTo>
                  <a:lnTo>
                    <a:pt x="176" y="49"/>
                  </a:lnTo>
                  <a:lnTo>
                    <a:pt x="172" y="49"/>
                  </a:lnTo>
                  <a:lnTo>
                    <a:pt x="169" y="49"/>
                  </a:lnTo>
                  <a:lnTo>
                    <a:pt x="172" y="49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65" y="53"/>
                  </a:lnTo>
                  <a:lnTo>
                    <a:pt x="169" y="53"/>
                  </a:lnTo>
                  <a:lnTo>
                    <a:pt x="169" y="57"/>
                  </a:lnTo>
                  <a:lnTo>
                    <a:pt x="172" y="57"/>
                  </a:lnTo>
                  <a:lnTo>
                    <a:pt x="176" y="57"/>
                  </a:lnTo>
                  <a:lnTo>
                    <a:pt x="176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5" y="60"/>
                  </a:lnTo>
                  <a:lnTo>
                    <a:pt x="165" y="64"/>
                  </a:lnTo>
                  <a:lnTo>
                    <a:pt x="161" y="64"/>
                  </a:lnTo>
                  <a:lnTo>
                    <a:pt x="161" y="60"/>
                  </a:lnTo>
                  <a:lnTo>
                    <a:pt x="157" y="60"/>
                  </a:lnTo>
                  <a:lnTo>
                    <a:pt x="154" y="60"/>
                  </a:lnTo>
                  <a:lnTo>
                    <a:pt x="150" y="60"/>
                  </a:lnTo>
                  <a:lnTo>
                    <a:pt x="146" y="60"/>
                  </a:lnTo>
                  <a:lnTo>
                    <a:pt x="142" y="60"/>
                  </a:lnTo>
                  <a:lnTo>
                    <a:pt x="139" y="60"/>
                  </a:lnTo>
                  <a:lnTo>
                    <a:pt x="135" y="60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27" y="57"/>
                  </a:lnTo>
                  <a:lnTo>
                    <a:pt x="127" y="60"/>
                  </a:lnTo>
                  <a:lnTo>
                    <a:pt x="131" y="60"/>
                  </a:lnTo>
                  <a:lnTo>
                    <a:pt x="135" y="60"/>
                  </a:lnTo>
                  <a:lnTo>
                    <a:pt x="139" y="60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46" y="64"/>
                  </a:lnTo>
                  <a:lnTo>
                    <a:pt x="142" y="64"/>
                  </a:lnTo>
                  <a:lnTo>
                    <a:pt x="139" y="64"/>
                  </a:lnTo>
                  <a:lnTo>
                    <a:pt x="135" y="60"/>
                  </a:lnTo>
                  <a:lnTo>
                    <a:pt x="131" y="60"/>
                  </a:lnTo>
                  <a:lnTo>
                    <a:pt x="127" y="60"/>
                  </a:lnTo>
                  <a:lnTo>
                    <a:pt x="124" y="60"/>
                  </a:lnTo>
                  <a:lnTo>
                    <a:pt x="120" y="57"/>
                  </a:lnTo>
                  <a:lnTo>
                    <a:pt x="116" y="57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12" y="57"/>
                  </a:lnTo>
                  <a:lnTo>
                    <a:pt x="116" y="57"/>
                  </a:lnTo>
                  <a:lnTo>
                    <a:pt x="120" y="57"/>
                  </a:lnTo>
                  <a:lnTo>
                    <a:pt x="124" y="60"/>
                  </a:lnTo>
                  <a:lnTo>
                    <a:pt x="127" y="60"/>
                  </a:lnTo>
                  <a:lnTo>
                    <a:pt x="131" y="60"/>
                  </a:lnTo>
                  <a:lnTo>
                    <a:pt x="127" y="64"/>
                  </a:lnTo>
                  <a:lnTo>
                    <a:pt x="124" y="64"/>
                  </a:lnTo>
                  <a:lnTo>
                    <a:pt x="120" y="64"/>
                  </a:lnTo>
                  <a:lnTo>
                    <a:pt x="116" y="64"/>
                  </a:lnTo>
                  <a:lnTo>
                    <a:pt x="116" y="60"/>
                  </a:lnTo>
                  <a:lnTo>
                    <a:pt x="112" y="60"/>
                  </a:lnTo>
                  <a:lnTo>
                    <a:pt x="109" y="60"/>
                  </a:lnTo>
                  <a:lnTo>
                    <a:pt x="105" y="60"/>
                  </a:lnTo>
                  <a:lnTo>
                    <a:pt x="101" y="60"/>
                  </a:lnTo>
                  <a:lnTo>
                    <a:pt x="97" y="60"/>
                  </a:lnTo>
                  <a:lnTo>
                    <a:pt x="93" y="60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60" y="60"/>
                  </a:lnTo>
                  <a:lnTo>
                    <a:pt x="56" y="57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6" y="53"/>
                  </a:lnTo>
                  <a:lnTo>
                    <a:pt x="52" y="53"/>
                  </a:lnTo>
                  <a:lnTo>
                    <a:pt x="52" y="57"/>
                  </a:lnTo>
                  <a:lnTo>
                    <a:pt x="48" y="57"/>
                  </a:lnTo>
                  <a:lnTo>
                    <a:pt x="48" y="53"/>
                  </a:lnTo>
                  <a:lnTo>
                    <a:pt x="45" y="53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7" y="57"/>
                  </a:lnTo>
                  <a:lnTo>
                    <a:pt x="33" y="57"/>
                  </a:lnTo>
                  <a:lnTo>
                    <a:pt x="30" y="57"/>
                  </a:lnTo>
                  <a:lnTo>
                    <a:pt x="26" y="57"/>
                  </a:lnTo>
                  <a:lnTo>
                    <a:pt x="30" y="57"/>
                  </a:lnTo>
                  <a:lnTo>
                    <a:pt x="33" y="57"/>
                  </a:lnTo>
                  <a:lnTo>
                    <a:pt x="30" y="5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18" y="53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11" y="45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30" y="42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Freeform 2546"/>
            <p:cNvSpPr>
              <a:spLocks/>
            </p:cNvSpPr>
            <p:nvPr/>
          </p:nvSpPr>
          <p:spPr bwMode="auto">
            <a:xfrm>
              <a:off x="4792663" y="1358900"/>
              <a:ext cx="715962" cy="173038"/>
            </a:xfrm>
            <a:custGeom>
              <a:avLst/>
              <a:gdLst>
                <a:gd name="T0" fmla="*/ 185737 w 451"/>
                <a:gd name="T1" fmla="*/ 17463 h 109"/>
                <a:gd name="T2" fmla="*/ 203200 w 451"/>
                <a:gd name="T3" fmla="*/ 4763 h 109"/>
                <a:gd name="T4" fmla="*/ 263525 w 451"/>
                <a:gd name="T5" fmla="*/ 11113 h 109"/>
                <a:gd name="T6" fmla="*/ 287337 w 451"/>
                <a:gd name="T7" fmla="*/ 4763 h 109"/>
                <a:gd name="T8" fmla="*/ 346075 w 451"/>
                <a:gd name="T9" fmla="*/ 17463 h 109"/>
                <a:gd name="T10" fmla="*/ 315912 w 451"/>
                <a:gd name="T11" fmla="*/ 0 h 109"/>
                <a:gd name="T12" fmla="*/ 412750 w 451"/>
                <a:gd name="T13" fmla="*/ 11113 h 109"/>
                <a:gd name="T14" fmla="*/ 447675 w 451"/>
                <a:gd name="T15" fmla="*/ 0 h 109"/>
                <a:gd name="T16" fmla="*/ 508000 w 451"/>
                <a:gd name="T17" fmla="*/ 0 h 109"/>
                <a:gd name="T18" fmla="*/ 585787 w 451"/>
                <a:gd name="T19" fmla="*/ 4763 h 109"/>
                <a:gd name="T20" fmla="*/ 573087 w 451"/>
                <a:gd name="T21" fmla="*/ 11113 h 109"/>
                <a:gd name="T22" fmla="*/ 633412 w 451"/>
                <a:gd name="T23" fmla="*/ 11113 h 109"/>
                <a:gd name="T24" fmla="*/ 657225 w 451"/>
                <a:gd name="T25" fmla="*/ 17463 h 109"/>
                <a:gd name="T26" fmla="*/ 681037 w 451"/>
                <a:gd name="T27" fmla="*/ 30163 h 109"/>
                <a:gd name="T28" fmla="*/ 590550 w 451"/>
                <a:gd name="T29" fmla="*/ 34925 h 109"/>
                <a:gd name="T30" fmla="*/ 519112 w 451"/>
                <a:gd name="T31" fmla="*/ 34925 h 109"/>
                <a:gd name="T32" fmla="*/ 566737 w 451"/>
                <a:gd name="T33" fmla="*/ 41275 h 109"/>
                <a:gd name="T34" fmla="*/ 501650 w 451"/>
                <a:gd name="T35" fmla="*/ 47625 h 109"/>
                <a:gd name="T36" fmla="*/ 620712 w 451"/>
                <a:gd name="T37" fmla="*/ 41275 h 109"/>
                <a:gd name="T38" fmla="*/ 549275 w 451"/>
                <a:gd name="T39" fmla="*/ 58738 h 109"/>
                <a:gd name="T40" fmla="*/ 471487 w 451"/>
                <a:gd name="T41" fmla="*/ 65088 h 109"/>
                <a:gd name="T42" fmla="*/ 436562 w 451"/>
                <a:gd name="T43" fmla="*/ 71438 h 109"/>
                <a:gd name="T44" fmla="*/ 471487 w 451"/>
                <a:gd name="T45" fmla="*/ 77788 h 109"/>
                <a:gd name="T46" fmla="*/ 412750 w 451"/>
                <a:gd name="T47" fmla="*/ 82550 h 109"/>
                <a:gd name="T48" fmla="*/ 412750 w 451"/>
                <a:gd name="T49" fmla="*/ 88900 h 109"/>
                <a:gd name="T50" fmla="*/ 328612 w 451"/>
                <a:gd name="T51" fmla="*/ 88900 h 109"/>
                <a:gd name="T52" fmla="*/ 311150 w 451"/>
                <a:gd name="T53" fmla="*/ 95250 h 109"/>
                <a:gd name="T54" fmla="*/ 369887 w 451"/>
                <a:gd name="T55" fmla="*/ 95250 h 109"/>
                <a:gd name="T56" fmla="*/ 315912 w 451"/>
                <a:gd name="T57" fmla="*/ 101600 h 109"/>
                <a:gd name="T58" fmla="*/ 328612 w 451"/>
                <a:gd name="T59" fmla="*/ 101600 h 109"/>
                <a:gd name="T60" fmla="*/ 287337 w 451"/>
                <a:gd name="T61" fmla="*/ 106363 h 109"/>
                <a:gd name="T62" fmla="*/ 358775 w 451"/>
                <a:gd name="T63" fmla="*/ 106363 h 109"/>
                <a:gd name="T64" fmla="*/ 346075 w 451"/>
                <a:gd name="T65" fmla="*/ 119063 h 109"/>
                <a:gd name="T66" fmla="*/ 339725 w 451"/>
                <a:gd name="T67" fmla="*/ 125413 h 109"/>
                <a:gd name="T68" fmla="*/ 292100 w 451"/>
                <a:gd name="T69" fmla="*/ 130175 h 109"/>
                <a:gd name="T70" fmla="*/ 209550 w 451"/>
                <a:gd name="T71" fmla="*/ 142875 h 109"/>
                <a:gd name="T72" fmla="*/ 209550 w 451"/>
                <a:gd name="T73" fmla="*/ 149225 h 109"/>
                <a:gd name="T74" fmla="*/ 268287 w 451"/>
                <a:gd name="T75" fmla="*/ 153988 h 109"/>
                <a:gd name="T76" fmla="*/ 244475 w 451"/>
                <a:gd name="T77" fmla="*/ 173038 h 109"/>
                <a:gd name="T78" fmla="*/ 192087 w 451"/>
                <a:gd name="T79" fmla="*/ 160338 h 109"/>
                <a:gd name="T80" fmla="*/ 155575 w 451"/>
                <a:gd name="T81" fmla="*/ 160338 h 109"/>
                <a:gd name="T82" fmla="*/ 125412 w 451"/>
                <a:gd name="T83" fmla="*/ 173038 h 109"/>
                <a:gd name="T84" fmla="*/ 60325 w 451"/>
                <a:gd name="T85" fmla="*/ 160338 h 109"/>
                <a:gd name="T86" fmla="*/ 30162 w 451"/>
                <a:gd name="T87" fmla="*/ 160338 h 109"/>
                <a:gd name="T88" fmla="*/ 66675 w 451"/>
                <a:gd name="T89" fmla="*/ 149225 h 109"/>
                <a:gd name="T90" fmla="*/ 47625 w 451"/>
                <a:gd name="T91" fmla="*/ 136525 h 109"/>
                <a:gd name="T92" fmla="*/ 119062 w 451"/>
                <a:gd name="T93" fmla="*/ 142875 h 109"/>
                <a:gd name="T94" fmla="*/ 185737 w 451"/>
                <a:gd name="T95" fmla="*/ 125413 h 109"/>
                <a:gd name="T96" fmla="*/ 131762 w 451"/>
                <a:gd name="T97" fmla="*/ 136525 h 109"/>
                <a:gd name="T98" fmla="*/ 114300 w 451"/>
                <a:gd name="T99" fmla="*/ 130175 h 109"/>
                <a:gd name="T100" fmla="*/ 131762 w 451"/>
                <a:gd name="T101" fmla="*/ 125413 h 109"/>
                <a:gd name="T102" fmla="*/ 95250 w 451"/>
                <a:gd name="T103" fmla="*/ 125413 h 109"/>
                <a:gd name="T104" fmla="*/ 71437 w 451"/>
                <a:gd name="T105" fmla="*/ 112713 h 109"/>
                <a:gd name="T106" fmla="*/ 168275 w 451"/>
                <a:gd name="T107" fmla="*/ 112713 h 109"/>
                <a:gd name="T108" fmla="*/ 192087 w 451"/>
                <a:gd name="T109" fmla="*/ 106363 h 109"/>
                <a:gd name="T110" fmla="*/ 142875 w 451"/>
                <a:gd name="T111" fmla="*/ 106363 h 109"/>
                <a:gd name="T112" fmla="*/ 138112 w 451"/>
                <a:gd name="T113" fmla="*/ 95250 h 109"/>
                <a:gd name="T114" fmla="*/ 114300 w 451"/>
                <a:gd name="T115" fmla="*/ 77788 h 109"/>
                <a:gd name="T116" fmla="*/ 142875 w 451"/>
                <a:gd name="T117" fmla="*/ 71438 h 109"/>
                <a:gd name="T118" fmla="*/ 220662 w 451"/>
                <a:gd name="T119" fmla="*/ 88900 h 1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51" h="109">
                  <a:moveTo>
                    <a:pt x="166" y="22"/>
                  </a:moveTo>
                  <a:lnTo>
                    <a:pt x="162" y="19"/>
                  </a:lnTo>
                  <a:lnTo>
                    <a:pt x="158" y="19"/>
                  </a:lnTo>
                  <a:lnTo>
                    <a:pt x="154" y="19"/>
                  </a:lnTo>
                  <a:lnTo>
                    <a:pt x="151" y="19"/>
                  </a:lnTo>
                  <a:lnTo>
                    <a:pt x="147" y="19"/>
                  </a:lnTo>
                  <a:lnTo>
                    <a:pt x="143" y="19"/>
                  </a:lnTo>
                  <a:lnTo>
                    <a:pt x="143" y="15"/>
                  </a:lnTo>
                  <a:lnTo>
                    <a:pt x="139" y="15"/>
                  </a:lnTo>
                  <a:lnTo>
                    <a:pt x="136" y="15"/>
                  </a:lnTo>
                  <a:lnTo>
                    <a:pt x="132" y="15"/>
                  </a:lnTo>
                  <a:lnTo>
                    <a:pt x="124" y="15"/>
                  </a:lnTo>
                  <a:lnTo>
                    <a:pt x="121" y="15"/>
                  </a:lnTo>
                  <a:lnTo>
                    <a:pt x="113" y="11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17" y="11"/>
                  </a:lnTo>
                  <a:lnTo>
                    <a:pt x="121" y="11"/>
                  </a:lnTo>
                  <a:lnTo>
                    <a:pt x="128" y="11"/>
                  </a:lnTo>
                  <a:lnTo>
                    <a:pt x="124" y="11"/>
                  </a:lnTo>
                  <a:lnTo>
                    <a:pt x="117" y="7"/>
                  </a:lnTo>
                  <a:lnTo>
                    <a:pt x="121" y="7"/>
                  </a:lnTo>
                  <a:lnTo>
                    <a:pt x="124" y="7"/>
                  </a:lnTo>
                  <a:lnTo>
                    <a:pt x="128" y="7"/>
                  </a:lnTo>
                  <a:lnTo>
                    <a:pt x="132" y="7"/>
                  </a:lnTo>
                  <a:lnTo>
                    <a:pt x="136" y="7"/>
                  </a:lnTo>
                  <a:lnTo>
                    <a:pt x="139" y="7"/>
                  </a:lnTo>
                  <a:lnTo>
                    <a:pt x="139" y="11"/>
                  </a:lnTo>
                  <a:lnTo>
                    <a:pt x="143" y="7"/>
                  </a:lnTo>
                  <a:lnTo>
                    <a:pt x="139" y="7"/>
                  </a:lnTo>
                  <a:lnTo>
                    <a:pt x="136" y="7"/>
                  </a:lnTo>
                  <a:lnTo>
                    <a:pt x="132" y="7"/>
                  </a:lnTo>
                  <a:lnTo>
                    <a:pt x="128" y="7"/>
                  </a:lnTo>
                  <a:lnTo>
                    <a:pt x="128" y="3"/>
                  </a:lnTo>
                  <a:lnTo>
                    <a:pt x="132" y="3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7" y="3"/>
                  </a:lnTo>
                  <a:lnTo>
                    <a:pt x="147" y="7"/>
                  </a:lnTo>
                  <a:lnTo>
                    <a:pt x="151" y="7"/>
                  </a:lnTo>
                  <a:lnTo>
                    <a:pt x="154" y="7"/>
                  </a:lnTo>
                  <a:lnTo>
                    <a:pt x="158" y="7"/>
                  </a:lnTo>
                  <a:lnTo>
                    <a:pt x="154" y="7"/>
                  </a:lnTo>
                  <a:lnTo>
                    <a:pt x="158" y="7"/>
                  </a:lnTo>
                  <a:lnTo>
                    <a:pt x="162" y="7"/>
                  </a:lnTo>
                  <a:lnTo>
                    <a:pt x="166" y="7"/>
                  </a:lnTo>
                  <a:lnTo>
                    <a:pt x="173" y="7"/>
                  </a:lnTo>
                  <a:lnTo>
                    <a:pt x="177" y="7"/>
                  </a:lnTo>
                  <a:lnTo>
                    <a:pt x="173" y="7"/>
                  </a:lnTo>
                  <a:lnTo>
                    <a:pt x="169" y="7"/>
                  </a:lnTo>
                  <a:lnTo>
                    <a:pt x="166" y="7"/>
                  </a:lnTo>
                  <a:lnTo>
                    <a:pt x="162" y="7"/>
                  </a:lnTo>
                  <a:lnTo>
                    <a:pt x="158" y="7"/>
                  </a:lnTo>
                  <a:lnTo>
                    <a:pt x="154" y="7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54" y="3"/>
                  </a:lnTo>
                  <a:lnTo>
                    <a:pt x="151" y="3"/>
                  </a:lnTo>
                  <a:lnTo>
                    <a:pt x="147" y="3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62" y="3"/>
                  </a:lnTo>
                  <a:lnTo>
                    <a:pt x="166" y="3"/>
                  </a:lnTo>
                  <a:lnTo>
                    <a:pt x="169" y="3"/>
                  </a:lnTo>
                  <a:lnTo>
                    <a:pt x="173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4" y="3"/>
                  </a:lnTo>
                  <a:lnTo>
                    <a:pt x="181" y="3"/>
                  </a:lnTo>
                  <a:lnTo>
                    <a:pt x="184" y="3"/>
                  </a:lnTo>
                  <a:lnTo>
                    <a:pt x="188" y="3"/>
                  </a:lnTo>
                  <a:lnTo>
                    <a:pt x="192" y="3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203" y="7"/>
                  </a:lnTo>
                  <a:lnTo>
                    <a:pt x="207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7"/>
                  </a:lnTo>
                  <a:lnTo>
                    <a:pt x="214" y="7"/>
                  </a:lnTo>
                  <a:lnTo>
                    <a:pt x="214" y="11"/>
                  </a:lnTo>
                  <a:lnTo>
                    <a:pt x="211" y="11"/>
                  </a:lnTo>
                  <a:lnTo>
                    <a:pt x="214" y="11"/>
                  </a:lnTo>
                  <a:lnTo>
                    <a:pt x="218" y="11"/>
                  </a:lnTo>
                  <a:lnTo>
                    <a:pt x="218" y="7"/>
                  </a:lnTo>
                  <a:lnTo>
                    <a:pt x="222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4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3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7" y="3"/>
                  </a:lnTo>
                  <a:lnTo>
                    <a:pt x="203" y="3"/>
                  </a:lnTo>
                  <a:lnTo>
                    <a:pt x="199" y="3"/>
                  </a:lnTo>
                  <a:lnTo>
                    <a:pt x="196" y="3"/>
                  </a:lnTo>
                  <a:lnTo>
                    <a:pt x="196" y="0"/>
                  </a:lnTo>
                  <a:lnTo>
                    <a:pt x="199" y="0"/>
                  </a:lnTo>
                  <a:lnTo>
                    <a:pt x="199" y="3"/>
                  </a:lnTo>
                  <a:lnTo>
                    <a:pt x="203" y="3"/>
                  </a:lnTo>
                  <a:lnTo>
                    <a:pt x="207" y="3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5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7"/>
                  </a:lnTo>
                  <a:lnTo>
                    <a:pt x="263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67" y="7"/>
                  </a:lnTo>
                  <a:lnTo>
                    <a:pt x="263" y="7"/>
                  </a:lnTo>
                  <a:lnTo>
                    <a:pt x="263" y="3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2" y="3"/>
                  </a:lnTo>
                  <a:lnTo>
                    <a:pt x="260" y="3"/>
                  </a:lnTo>
                  <a:lnTo>
                    <a:pt x="263" y="0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82" y="3"/>
                  </a:lnTo>
                  <a:lnTo>
                    <a:pt x="286" y="3"/>
                  </a:lnTo>
                  <a:lnTo>
                    <a:pt x="290" y="3"/>
                  </a:lnTo>
                  <a:lnTo>
                    <a:pt x="293" y="3"/>
                  </a:lnTo>
                  <a:lnTo>
                    <a:pt x="297" y="3"/>
                  </a:lnTo>
                  <a:lnTo>
                    <a:pt x="293" y="3"/>
                  </a:lnTo>
                  <a:lnTo>
                    <a:pt x="290" y="3"/>
                  </a:lnTo>
                  <a:lnTo>
                    <a:pt x="286" y="3"/>
                  </a:lnTo>
                  <a:lnTo>
                    <a:pt x="290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0" y="3"/>
                  </a:lnTo>
                  <a:lnTo>
                    <a:pt x="316" y="3"/>
                  </a:lnTo>
                  <a:lnTo>
                    <a:pt x="323" y="3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27" y="3"/>
                  </a:lnTo>
                  <a:lnTo>
                    <a:pt x="331" y="3"/>
                  </a:lnTo>
                  <a:lnTo>
                    <a:pt x="335" y="3"/>
                  </a:lnTo>
                  <a:lnTo>
                    <a:pt x="338" y="3"/>
                  </a:lnTo>
                  <a:lnTo>
                    <a:pt x="342" y="3"/>
                  </a:lnTo>
                  <a:lnTo>
                    <a:pt x="346" y="3"/>
                  </a:lnTo>
                  <a:lnTo>
                    <a:pt x="350" y="3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61" y="3"/>
                  </a:lnTo>
                  <a:lnTo>
                    <a:pt x="365" y="3"/>
                  </a:lnTo>
                  <a:lnTo>
                    <a:pt x="369" y="3"/>
                  </a:lnTo>
                  <a:lnTo>
                    <a:pt x="361" y="3"/>
                  </a:lnTo>
                  <a:lnTo>
                    <a:pt x="357" y="3"/>
                  </a:lnTo>
                  <a:lnTo>
                    <a:pt x="354" y="7"/>
                  </a:lnTo>
                  <a:lnTo>
                    <a:pt x="350" y="7"/>
                  </a:lnTo>
                  <a:lnTo>
                    <a:pt x="346" y="7"/>
                  </a:lnTo>
                  <a:lnTo>
                    <a:pt x="342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35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6" y="7"/>
                  </a:lnTo>
                  <a:lnTo>
                    <a:pt x="350" y="7"/>
                  </a:lnTo>
                  <a:lnTo>
                    <a:pt x="354" y="7"/>
                  </a:lnTo>
                  <a:lnTo>
                    <a:pt x="357" y="7"/>
                  </a:lnTo>
                  <a:lnTo>
                    <a:pt x="361" y="7"/>
                  </a:lnTo>
                  <a:lnTo>
                    <a:pt x="365" y="7"/>
                  </a:lnTo>
                  <a:lnTo>
                    <a:pt x="372" y="3"/>
                  </a:lnTo>
                  <a:lnTo>
                    <a:pt x="376" y="3"/>
                  </a:lnTo>
                  <a:lnTo>
                    <a:pt x="380" y="3"/>
                  </a:lnTo>
                  <a:lnTo>
                    <a:pt x="384" y="3"/>
                  </a:lnTo>
                  <a:lnTo>
                    <a:pt x="380" y="3"/>
                  </a:lnTo>
                  <a:lnTo>
                    <a:pt x="384" y="7"/>
                  </a:lnTo>
                  <a:lnTo>
                    <a:pt x="387" y="7"/>
                  </a:lnTo>
                  <a:lnTo>
                    <a:pt x="384" y="3"/>
                  </a:lnTo>
                  <a:lnTo>
                    <a:pt x="387" y="3"/>
                  </a:lnTo>
                  <a:lnTo>
                    <a:pt x="384" y="3"/>
                  </a:lnTo>
                  <a:lnTo>
                    <a:pt x="387" y="3"/>
                  </a:lnTo>
                  <a:lnTo>
                    <a:pt x="391" y="3"/>
                  </a:lnTo>
                  <a:lnTo>
                    <a:pt x="395" y="3"/>
                  </a:lnTo>
                  <a:lnTo>
                    <a:pt x="391" y="3"/>
                  </a:lnTo>
                  <a:lnTo>
                    <a:pt x="395" y="3"/>
                  </a:lnTo>
                  <a:lnTo>
                    <a:pt x="399" y="7"/>
                  </a:lnTo>
                  <a:lnTo>
                    <a:pt x="399" y="3"/>
                  </a:lnTo>
                  <a:lnTo>
                    <a:pt x="402" y="3"/>
                  </a:lnTo>
                  <a:lnTo>
                    <a:pt x="406" y="3"/>
                  </a:lnTo>
                  <a:lnTo>
                    <a:pt x="410" y="3"/>
                  </a:lnTo>
                  <a:lnTo>
                    <a:pt x="414" y="3"/>
                  </a:lnTo>
                  <a:lnTo>
                    <a:pt x="414" y="7"/>
                  </a:lnTo>
                  <a:lnTo>
                    <a:pt x="410" y="7"/>
                  </a:lnTo>
                  <a:lnTo>
                    <a:pt x="406" y="7"/>
                  </a:lnTo>
                  <a:lnTo>
                    <a:pt x="410" y="7"/>
                  </a:lnTo>
                  <a:lnTo>
                    <a:pt x="414" y="7"/>
                  </a:lnTo>
                  <a:lnTo>
                    <a:pt x="417" y="7"/>
                  </a:lnTo>
                  <a:lnTo>
                    <a:pt x="414" y="7"/>
                  </a:lnTo>
                  <a:lnTo>
                    <a:pt x="417" y="7"/>
                  </a:lnTo>
                  <a:lnTo>
                    <a:pt x="421" y="7"/>
                  </a:lnTo>
                  <a:lnTo>
                    <a:pt x="421" y="11"/>
                  </a:lnTo>
                  <a:lnTo>
                    <a:pt x="417" y="11"/>
                  </a:lnTo>
                  <a:lnTo>
                    <a:pt x="414" y="11"/>
                  </a:lnTo>
                  <a:lnTo>
                    <a:pt x="417" y="11"/>
                  </a:lnTo>
                  <a:lnTo>
                    <a:pt x="421" y="11"/>
                  </a:lnTo>
                  <a:lnTo>
                    <a:pt x="425" y="11"/>
                  </a:lnTo>
                  <a:lnTo>
                    <a:pt x="429" y="11"/>
                  </a:lnTo>
                  <a:lnTo>
                    <a:pt x="432" y="11"/>
                  </a:lnTo>
                  <a:lnTo>
                    <a:pt x="436" y="11"/>
                  </a:lnTo>
                  <a:lnTo>
                    <a:pt x="440" y="11"/>
                  </a:lnTo>
                  <a:lnTo>
                    <a:pt x="444" y="11"/>
                  </a:lnTo>
                  <a:lnTo>
                    <a:pt x="447" y="11"/>
                  </a:lnTo>
                  <a:lnTo>
                    <a:pt x="451" y="11"/>
                  </a:lnTo>
                  <a:lnTo>
                    <a:pt x="451" y="15"/>
                  </a:lnTo>
                  <a:lnTo>
                    <a:pt x="447" y="15"/>
                  </a:lnTo>
                  <a:lnTo>
                    <a:pt x="444" y="15"/>
                  </a:lnTo>
                  <a:lnTo>
                    <a:pt x="440" y="15"/>
                  </a:lnTo>
                  <a:lnTo>
                    <a:pt x="436" y="19"/>
                  </a:lnTo>
                  <a:lnTo>
                    <a:pt x="432" y="19"/>
                  </a:lnTo>
                  <a:lnTo>
                    <a:pt x="429" y="19"/>
                  </a:lnTo>
                  <a:lnTo>
                    <a:pt x="421" y="19"/>
                  </a:lnTo>
                  <a:lnTo>
                    <a:pt x="417" y="19"/>
                  </a:lnTo>
                  <a:lnTo>
                    <a:pt x="414" y="19"/>
                  </a:lnTo>
                  <a:lnTo>
                    <a:pt x="410" y="19"/>
                  </a:lnTo>
                  <a:lnTo>
                    <a:pt x="410" y="22"/>
                  </a:lnTo>
                  <a:lnTo>
                    <a:pt x="406" y="22"/>
                  </a:lnTo>
                  <a:lnTo>
                    <a:pt x="402" y="22"/>
                  </a:lnTo>
                  <a:lnTo>
                    <a:pt x="399" y="22"/>
                  </a:lnTo>
                  <a:lnTo>
                    <a:pt x="402" y="22"/>
                  </a:lnTo>
                  <a:lnTo>
                    <a:pt x="399" y="22"/>
                  </a:lnTo>
                  <a:lnTo>
                    <a:pt x="395" y="22"/>
                  </a:lnTo>
                  <a:lnTo>
                    <a:pt x="391" y="22"/>
                  </a:lnTo>
                  <a:lnTo>
                    <a:pt x="387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80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69" y="22"/>
                  </a:lnTo>
                  <a:lnTo>
                    <a:pt x="365" y="22"/>
                  </a:lnTo>
                  <a:lnTo>
                    <a:pt x="361" y="22"/>
                  </a:lnTo>
                  <a:lnTo>
                    <a:pt x="354" y="22"/>
                  </a:lnTo>
                  <a:lnTo>
                    <a:pt x="350" y="22"/>
                  </a:lnTo>
                  <a:lnTo>
                    <a:pt x="346" y="22"/>
                  </a:lnTo>
                  <a:lnTo>
                    <a:pt x="338" y="26"/>
                  </a:lnTo>
                  <a:lnTo>
                    <a:pt x="335" y="26"/>
                  </a:lnTo>
                  <a:lnTo>
                    <a:pt x="335" y="22"/>
                  </a:lnTo>
                  <a:lnTo>
                    <a:pt x="331" y="22"/>
                  </a:lnTo>
                  <a:lnTo>
                    <a:pt x="327" y="22"/>
                  </a:lnTo>
                  <a:lnTo>
                    <a:pt x="323" y="22"/>
                  </a:lnTo>
                  <a:lnTo>
                    <a:pt x="327" y="22"/>
                  </a:lnTo>
                  <a:lnTo>
                    <a:pt x="331" y="22"/>
                  </a:lnTo>
                  <a:lnTo>
                    <a:pt x="335" y="26"/>
                  </a:lnTo>
                  <a:lnTo>
                    <a:pt x="331" y="26"/>
                  </a:lnTo>
                  <a:lnTo>
                    <a:pt x="327" y="26"/>
                  </a:lnTo>
                  <a:lnTo>
                    <a:pt x="331" y="26"/>
                  </a:lnTo>
                  <a:lnTo>
                    <a:pt x="335" y="26"/>
                  </a:lnTo>
                  <a:lnTo>
                    <a:pt x="338" y="26"/>
                  </a:lnTo>
                  <a:lnTo>
                    <a:pt x="342" y="26"/>
                  </a:lnTo>
                  <a:lnTo>
                    <a:pt x="346" y="26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61" y="26"/>
                  </a:lnTo>
                  <a:lnTo>
                    <a:pt x="365" y="26"/>
                  </a:lnTo>
                  <a:lnTo>
                    <a:pt x="361" y="26"/>
                  </a:lnTo>
                  <a:lnTo>
                    <a:pt x="357" y="26"/>
                  </a:lnTo>
                  <a:lnTo>
                    <a:pt x="354" y="26"/>
                  </a:lnTo>
                  <a:lnTo>
                    <a:pt x="350" y="26"/>
                  </a:lnTo>
                  <a:lnTo>
                    <a:pt x="346" y="26"/>
                  </a:lnTo>
                  <a:lnTo>
                    <a:pt x="342" y="26"/>
                  </a:lnTo>
                  <a:lnTo>
                    <a:pt x="338" y="30"/>
                  </a:lnTo>
                  <a:lnTo>
                    <a:pt x="335" y="30"/>
                  </a:lnTo>
                  <a:lnTo>
                    <a:pt x="331" y="30"/>
                  </a:lnTo>
                  <a:lnTo>
                    <a:pt x="327" y="30"/>
                  </a:lnTo>
                  <a:lnTo>
                    <a:pt x="320" y="30"/>
                  </a:lnTo>
                  <a:lnTo>
                    <a:pt x="312" y="30"/>
                  </a:lnTo>
                  <a:lnTo>
                    <a:pt x="308" y="30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12" y="30"/>
                  </a:lnTo>
                  <a:lnTo>
                    <a:pt x="312" y="34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20" y="30"/>
                  </a:lnTo>
                  <a:lnTo>
                    <a:pt x="327" y="30"/>
                  </a:lnTo>
                  <a:lnTo>
                    <a:pt x="331" y="30"/>
                  </a:lnTo>
                  <a:lnTo>
                    <a:pt x="335" y="30"/>
                  </a:lnTo>
                  <a:lnTo>
                    <a:pt x="338" y="30"/>
                  </a:lnTo>
                  <a:lnTo>
                    <a:pt x="342" y="30"/>
                  </a:lnTo>
                  <a:lnTo>
                    <a:pt x="346" y="30"/>
                  </a:lnTo>
                  <a:lnTo>
                    <a:pt x="350" y="30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65" y="26"/>
                  </a:lnTo>
                  <a:lnTo>
                    <a:pt x="369" y="26"/>
                  </a:lnTo>
                  <a:lnTo>
                    <a:pt x="372" y="26"/>
                  </a:lnTo>
                  <a:lnTo>
                    <a:pt x="376" y="26"/>
                  </a:lnTo>
                  <a:lnTo>
                    <a:pt x="380" y="26"/>
                  </a:lnTo>
                  <a:lnTo>
                    <a:pt x="384" y="26"/>
                  </a:lnTo>
                  <a:lnTo>
                    <a:pt x="391" y="26"/>
                  </a:lnTo>
                  <a:lnTo>
                    <a:pt x="395" y="26"/>
                  </a:lnTo>
                  <a:lnTo>
                    <a:pt x="399" y="26"/>
                  </a:lnTo>
                  <a:lnTo>
                    <a:pt x="395" y="26"/>
                  </a:lnTo>
                  <a:lnTo>
                    <a:pt x="391" y="26"/>
                  </a:lnTo>
                  <a:lnTo>
                    <a:pt x="391" y="30"/>
                  </a:lnTo>
                  <a:lnTo>
                    <a:pt x="387" y="30"/>
                  </a:lnTo>
                  <a:lnTo>
                    <a:pt x="384" y="30"/>
                  </a:lnTo>
                  <a:lnTo>
                    <a:pt x="380" y="30"/>
                  </a:lnTo>
                  <a:lnTo>
                    <a:pt x="376" y="30"/>
                  </a:lnTo>
                  <a:lnTo>
                    <a:pt x="372" y="30"/>
                  </a:lnTo>
                  <a:lnTo>
                    <a:pt x="369" y="30"/>
                  </a:lnTo>
                  <a:lnTo>
                    <a:pt x="365" y="34"/>
                  </a:lnTo>
                  <a:lnTo>
                    <a:pt x="361" y="34"/>
                  </a:lnTo>
                  <a:lnTo>
                    <a:pt x="357" y="34"/>
                  </a:lnTo>
                  <a:lnTo>
                    <a:pt x="354" y="34"/>
                  </a:lnTo>
                  <a:lnTo>
                    <a:pt x="350" y="34"/>
                  </a:lnTo>
                  <a:lnTo>
                    <a:pt x="346" y="37"/>
                  </a:lnTo>
                  <a:lnTo>
                    <a:pt x="342" y="37"/>
                  </a:lnTo>
                  <a:lnTo>
                    <a:pt x="338" y="37"/>
                  </a:lnTo>
                  <a:lnTo>
                    <a:pt x="331" y="37"/>
                  </a:lnTo>
                  <a:lnTo>
                    <a:pt x="331" y="41"/>
                  </a:lnTo>
                  <a:lnTo>
                    <a:pt x="327" y="41"/>
                  </a:lnTo>
                  <a:lnTo>
                    <a:pt x="323" y="41"/>
                  </a:lnTo>
                  <a:lnTo>
                    <a:pt x="320" y="41"/>
                  </a:lnTo>
                  <a:lnTo>
                    <a:pt x="320" y="45"/>
                  </a:lnTo>
                  <a:lnTo>
                    <a:pt x="316" y="45"/>
                  </a:lnTo>
                  <a:lnTo>
                    <a:pt x="312" y="45"/>
                  </a:lnTo>
                  <a:lnTo>
                    <a:pt x="308" y="45"/>
                  </a:lnTo>
                  <a:lnTo>
                    <a:pt x="305" y="45"/>
                  </a:lnTo>
                  <a:lnTo>
                    <a:pt x="308" y="45"/>
                  </a:lnTo>
                  <a:lnTo>
                    <a:pt x="308" y="41"/>
                  </a:lnTo>
                  <a:lnTo>
                    <a:pt x="305" y="41"/>
                  </a:lnTo>
                  <a:lnTo>
                    <a:pt x="301" y="41"/>
                  </a:lnTo>
                  <a:lnTo>
                    <a:pt x="297" y="41"/>
                  </a:lnTo>
                  <a:lnTo>
                    <a:pt x="301" y="41"/>
                  </a:lnTo>
                  <a:lnTo>
                    <a:pt x="305" y="41"/>
                  </a:lnTo>
                  <a:lnTo>
                    <a:pt x="305" y="45"/>
                  </a:lnTo>
                  <a:lnTo>
                    <a:pt x="308" y="45"/>
                  </a:lnTo>
                  <a:lnTo>
                    <a:pt x="312" y="45"/>
                  </a:lnTo>
                  <a:lnTo>
                    <a:pt x="308" y="45"/>
                  </a:lnTo>
                  <a:lnTo>
                    <a:pt x="305" y="45"/>
                  </a:lnTo>
                  <a:lnTo>
                    <a:pt x="301" y="45"/>
                  </a:lnTo>
                  <a:lnTo>
                    <a:pt x="297" y="45"/>
                  </a:lnTo>
                  <a:lnTo>
                    <a:pt x="293" y="45"/>
                  </a:lnTo>
                  <a:lnTo>
                    <a:pt x="290" y="45"/>
                  </a:lnTo>
                  <a:lnTo>
                    <a:pt x="290" y="49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78" y="45"/>
                  </a:lnTo>
                  <a:lnTo>
                    <a:pt x="275" y="45"/>
                  </a:lnTo>
                  <a:lnTo>
                    <a:pt x="271" y="45"/>
                  </a:lnTo>
                  <a:lnTo>
                    <a:pt x="275" y="45"/>
                  </a:lnTo>
                  <a:lnTo>
                    <a:pt x="278" y="45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78" y="49"/>
                  </a:lnTo>
                  <a:lnTo>
                    <a:pt x="275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90" y="49"/>
                  </a:lnTo>
                  <a:lnTo>
                    <a:pt x="293" y="49"/>
                  </a:lnTo>
                  <a:lnTo>
                    <a:pt x="297" y="49"/>
                  </a:lnTo>
                  <a:lnTo>
                    <a:pt x="301" y="49"/>
                  </a:lnTo>
                  <a:lnTo>
                    <a:pt x="305" y="49"/>
                  </a:lnTo>
                  <a:lnTo>
                    <a:pt x="301" y="49"/>
                  </a:lnTo>
                  <a:lnTo>
                    <a:pt x="297" y="49"/>
                  </a:lnTo>
                  <a:lnTo>
                    <a:pt x="293" y="49"/>
                  </a:lnTo>
                  <a:lnTo>
                    <a:pt x="290" y="49"/>
                  </a:lnTo>
                  <a:lnTo>
                    <a:pt x="290" y="52"/>
                  </a:lnTo>
                  <a:lnTo>
                    <a:pt x="293" y="49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293" y="52"/>
                  </a:lnTo>
                  <a:lnTo>
                    <a:pt x="290" y="52"/>
                  </a:lnTo>
                  <a:lnTo>
                    <a:pt x="286" y="52"/>
                  </a:lnTo>
                  <a:lnTo>
                    <a:pt x="282" y="52"/>
                  </a:lnTo>
                  <a:lnTo>
                    <a:pt x="278" y="52"/>
                  </a:lnTo>
                  <a:lnTo>
                    <a:pt x="275" y="56"/>
                  </a:lnTo>
                  <a:lnTo>
                    <a:pt x="275" y="52"/>
                  </a:lnTo>
                  <a:lnTo>
                    <a:pt x="271" y="52"/>
                  </a:lnTo>
                  <a:lnTo>
                    <a:pt x="267" y="52"/>
                  </a:lnTo>
                  <a:lnTo>
                    <a:pt x="263" y="52"/>
                  </a:lnTo>
                  <a:lnTo>
                    <a:pt x="260" y="52"/>
                  </a:lnTo>
                  <a:lnTo>
                    <a:pt x="256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1" y="52"/>
                  </a:lnTo>
                  <a:lnTo>
                    <a:pt x="237" y="52"/>
                  </a:lnTo>
                  <a:lnTo>
                    <a:pt x="233" y="52"/>
                  </a:lnTo>
                  <a:lnTo>
                    <a:pt x="237" y="52"/>
                  </a:lnTo>
                  <a:lnTo>
                    <a:pt x="241" y="52"/>
                  </a:lnTo>
                  <a:lnTo>
                    <a:pt x="245" y="52"/>
                  </a:lnTo>
                  <a:lnTo>
                    <a:pt x="248" y="52"/>
                  </a:lnTo>
                  <a:lnTo>
                    <a:pt x="252" y="52"/>
                  </a:lnTo>
                  <a:lnTo>
                    <a:pt x="256" y="52"/>
                  </a:lnTo>
                  <a:lnTo>
                    <a:pt x="260" y="52"/>
                  </a:lnTo>
                  <a:lnTo>
                    <a:pt x="260" y="56"/>
                  </a:lnTo>
                  <a:lnTo>
                    <a:pt x="256" y="56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6"/>
                  </a:lnTo>
                  <a:lnTo>
                    <a:pt x="233" y="56"/>
                  </a:lnTo>
                  <a:lnTo>
                    <a:pt x="230" y="56"/>
                  </a:lnTo>
                  <a:lnTo>
                    <a:pt x="233" y="56"/>
                  </a:lnTo>
                  <a:lnTo>
                    <a:pt x="233" y="60"/>
                  </a:lnTo>
                  <a:lnTo>
                    <a:pt x="230" y="60"/>
                  </a:lnTo>
                  <a:lnTo>
                    <a:pt x="226" y="60"/>
                  </a:lnTo>
                  <a:lnTo>
                    <a:pt x="222" y="60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3" y="56"/>
                  </a:lnTo>
                  <a:lnTo>
                    <a:pt x="199" y="56"/>
                  </a:lnTo>
                  <a:lnTo>
                    <a:pt x="203" y="56"/>
                  </a:lnTo>
                  <a:lnTo>
                    <a:pt x="207" y="56"/>
                  </a:lnTo>
                  <a:lnTo>
                    <a:pt x="211" y="56"/>
                  </a:lnTo>
                  <a:lnTo>
                    <a:pt x="214" y="56"/>
                  </a:lnTo>
                  <a:lnTo>
                    <a:pt x="214" y="60"/>
                  </a:lnTo>
                  <a:lnTo>
                    <a:pt x="218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7" y="60"/>
                  </a:lnTo>
                  <a:lnTo>
                    <a:pt x="203" y="60"/>
                  </a:lnTo>
                  <a:lnTo>
                    <a:pt x="199" y="60"/>
                  </a:lnTo>
                  <a:lnTo>
                    <a:pt x="196" y="56"/>
                  </a:lnTo>
                  <a:lnTo>
                    <a:pt x="196" y="60"/>
                  </a:lnTo>
                  <a:lnTo>
                    <a:pt x="199" y="60"/>
                  </a:lnTo>
                  <a:lnTo>
                    <a:pt x="196" y="60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4" y="60"/>
                  </a:lnTo>
                  <a:lnTo>
                    <a:pt x="188" y="60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9" y="60"/>
                  </a:lnTo>
                  <a:lnTo>
                    <a:pt x="207" y="60"/>
                  </a:lnTo>
                  <a:lnTo>
                    <a:pt x="211" y="60"/>
                  </a:lnTo>
                  <a:lnTo>
                    <a:pt x="214" y="60"/>
                  </a:lnTo>
                  <a:lnTo>
                    <a:pt x="218" y="60"/>
                  </a:lnTo>
                  <a:lnTo>
                    <a:pt x="222" y="60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30" y="64"/>
                  </a:lnTo>
                  <a:lnTo>
                    <a:pt x="222" y="64"/>
                  </a:lnTo>
                  <a:lnTo>
                    <a:pt x="218" y="64"/>
                  </a:lnTo>
                  <a:lnTo>
                    <a:pt x="214" y="64"/>
                  </a:lnTo>
                  <a:lnTo>
                    <a:pt x="214" y="60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196" y="64"/>
                  </a:lnTo>
                  <a:lnTo>
                    <a:pt x="196" y="60"/>
                  </a:lnTo>
                  <a:lnTo>
                    <a:pt x="192" y="64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11" y="64"/>
                  </a:lnTo>
                  <a:lnTo>
                    <a:pt x="214" y="64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196" y="64"/>
                  </a:lnTo>
                  <a:lnTo>
                    <a:pt x="192" y="64"/>
                  </a:lnTo>
                  <a:lnTo>
                    <a:pt x="188" y="64"/>
                  </a:lnTo>
                  <a:lnTo>
                    <a:pt x="184" y="64"/>
                  </a:lnTo>
                  <a:lnTo>
                    <a:pt x="181" y="64"/>
                  </a:lnTo>
                  <a:lnTo>
                    <a:pt x="177" y="64"/>
                  </a:lnTo>
                  <a:lnTo>
                    <a:pt x="173" y="64"/>
                  </a:lnTo>
                  <a:lnTo>
                    <a:pt x="169" y="64"/>
                  </a:lnTo>
                  <a:lnTo>
                    <a:pt x="173" y="64"/>
                  </a:lnTo>
                  <a:lnTo>
                    <a:pt x="177" y="64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8" y="64"/>
                  </a:lnTo>
                  <a:lnTo>
                    <a:pt x="184" y="67"/>
                  </a:lnTo>
                  <a:lnTo>
                    <a:pt x="181" y="67"/>
                  </a:lnTo>
                  <a:lnTo>
                    <a:pt x="184" y="67"/>
                  </a:lnTo>
                  <a:lnTo>
                    <a:pt x="188" y="67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11" y="64"/>
                  </a:lnTo>
                  <a:lnTo>
                    <a:pt x="218" y="64"/>
                  </a:lnTo>
                  <a:lnTo>
                    <a:pt x="222" y="64"/>
                  </a:lnTo>
                  <a:lnTo>
                    <a:pt x="218" y="67"/>
                  </a:lnTo>
                  <a:lnTo>
                    <a:pt x="214" y="67"/>
                  </a:lnTo>
                  <a:lnTo>
                    <a:pt x="211" y="67"/>
                  </a:lnTo>
                  <a:lnTo>
                    <a:pt x="214" y="67"/>
                  </a:lnTo>
                  <a:lnTo>
                    <a:pt x="218" y="67"/>
                  </a:lnTo>
                  <a:lnTo>
                    <a:pt x="226" y="67"/>
                  </a:lnTo>
                  <a:lnTo>
                    <a:pt x="230" y="67"/>
                  </a:lnTo>
                  <a:lnTo>
                    <a:pt x="233" y="67"/>
                  </a:lnTo>
                  <a:lnTo>
                    <a:pt x="237" y="67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0" y="71"/>
                  </a:lnTo>
                  <a:lnTo>
                    <a:pt x="226" y="71"/>
                  </a:lnTo>
                  <a:lnTo>
                    <a:pt x="218" y="71"/>
                  </a:lnTo>
                  <a:lnTo>
                    <a:pt x="214" y="71"/>
                  </a:lnTo>
                  <a:lnTo>
                    <a:pt x="211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4" y="71"/>
                  </a:lnTo>
                  <a:lnTo>
                    <a:pt x="214" y="75"/>
                  </a:lnTo>
                  <a:lnTo>
                    <a:pt x="218" y="75"/>
                  </a:lnTo>
                  <a:lnTo>
                    <a:pt x="222" y="75"/>
                  </a:lnTo>
                  <a:lnTo>
                    <a:pt x="226" y="75"/>
                  </a:lnTo>
                  <a:lnTo>
                    <a:pt x="230" y="75"/>
                  </a:lnTo>
                  <a:lnTo>
                    <a:pt x="233" y="75"/>
                  </a:lnTo>
                  <a:lnTo>
                    <a:pt x="230" y="75"/>
                  </a:lnTo>
                  <a:lnTo>
                    <a:pt x="226" y="75"/>
                  </a:lnTo>
                  <a:lnTo>
                    <a:pt x="226" y="79"/>
                  </a:lnTo>
                  <a:lnTo>
                    <a:pt x="222" y="79"/>
                  </a:lnTo>
                  <a:lnTo>
                    <a:pt x="218" y="79"/>
                  </a:lnTo>
                  <a:lnTo>
                    <a:pt x="214" y="79"/>
                  </a:lnTo>
                  <a:lnTo>
                    <a:pt x="214" y="75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07" y="75"/>
                  </a:lnTo>
                  <a:lnTo>
                    <a:pt x="203" y="79"/>
                  </a:lnTo>
                  <a:lnTo>
                    <a:pt x="207" y="79"/>
                  </a:lnTo>
                  <a:lnTo>
                    <a:pt x="214" y="79"/>
                  </a:lnTo>
                  <a:lnTo>
                    <a:pt x="218" y="79"/>
                  </a:lnTo>
                  <a:lnTo>
                    <a:pt x="222" y="79"/>
                  </a:lnTo>
                  <a:lnTo>
                    <a:pt x="218" y="79"/>
                  </a:lnTo>
                  <a:lnTo>
                    <a:pt x="218" y="82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03" y="82"/>
                  </a:lnTo>
                  <a:lnTo>
                    <a:pt x="199" y="82"/>
                  </a:lnTo>
                  <a:lnTo>
                    <a:pt x="196" y="82"/>
                  </a:lnTo>
                  <a:lnTo>
                    <a:pt x="188" y="82"/>
                  </a:lnTo>
                  <a:lnTo>
                    <a:pt x="184" y="82"/>
                  </a:lnTo>
                  <a:lnTo>
                    <a:pt x="181" y="82"/>
                  </a:lnTo>
                  <a:lnTo>
                    <a:pt x="177" y="82"/>
                  </a:lnTo>
                  <a:lnTo>
                    <a:pt x="181" y="82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8" y="86"/>
                  </a:lnTo>
                  <a:lnTo>
                    <a:pt x="184" y="86"/>
                  </a:lnTo>
                  <a:lnTo>
                    <a:pt x="184" y="90"/>
                  </a:lnTo>
                  <a:lnTo>
                    <a:pt x="181" y="90"/>
                  </a:lnTo>
                  <a:lnTo>
                    <a:pt x="173" y="90"/>
                  </a:lnTo>
                  <a:lnTo>
                    <a:pt x="169" y="90"/>
                  </a:lnTo>
                  <a:lnTo>
                    <a:pt x="166" y="90"/>
                  </a:lnTo>
                  <a:lnTo>
                    <a:pt x="162" y="90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4" y="94"/>
                  </a:lnTo>
                  <a:lnTo>
                    <a:pt x="147" y="90"/>
                  </a:lnTo>
                  <a:lnTo>
                    <a:pt x="143" y="90"/>
                  </a:lnTo>
                  <a:lnTo>
                    <a:pt x="139" y="90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28" y="90"/>
                  </a:lnTo>
                  <a:lnTo>
                    <a:pt x="124" y="90"/>
                  </a:lnTo>
                  <a:lnTo>
                    <a:pt x="128" y="90"/>
                  </a:lnTo>
                  <a:lnTo>
                    <a:pt x="132" y="90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4" y="90"/>
                  </a:lnTo>
                  <a:lnTo>
                    <a:pt x="121" y="90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8" y="94"/>
                  </a:lnTo>
                  <a:lnTo>
                    <a:pt x="132" y="94"/>
                  </a:lnTo>
                  <a:lnTo>
                    <a:pt x="136" y="94"/>
                  </a:lnTo>
                  <a:lnTo>
                    <a:pt x="139" y="94"/>
                  </a:lnTo>
                  <a:lnTo>
                    <a:pt x="143" y="94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54" y="94"/>
                  </a:lnTo>
                  <a:lnTo>
                    <a:pt x="158" y="94"/>
                  </a:lnTo>
                  <a:lnTo>
                    <a:pt x="162" y="94"/>
                  </a:lnTo>
                  <a:lnTo>
                    <a:pt x="166" y="94"/>
                  </a:lnTo>
                  <a:lnTo>
                    <a:pt x="169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2" y="97"/>
                  </a:lnTo>
                  <a:lnTo>
                    <a:pt x="166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7" y="97"/>
                  </a:lnTo>
                  <a:lnTo>
                    <a:pt x="181" y="97"/>
                  </a:lnTo>
                  <a:lnTo>
                    <a:pt x="184" y="97"/>
                  </a:lnTo>
                  <a:lnTo>
                    <a:pt x="188" y="97"/>
                  </a:lnTo>
                  <a:lnTo>
                    <a:pt x="188" y="101"/>
                  </a:lnTo>
                  <a:lnTo>
                    <a:pt x="184" y="101"/>
                  </a:lnTo>
                  <a:lnTo>
                    <a:pt x="181" y="105"/>
                  </a:lnTo>
                  <a:lnTo>
                    <a:pt x="177" y="105"/>
                  </a:lnTo>
                  <a:lnTo>
                    <a:pt x="173" y="105"/>
                  </a:lnTo>
                  <a:lnTo>
                    <a:pt x="173" y="101"/>
                  </a:lnTo>
                  <a:lnTo>
                    <a:pt x="169" y="105"/>
                  </a:lnTo>
                  <a:lnTo>
                    <a:pt x="166" y="105"/>
                  </a:lnTo>
                  <a:lnTo>
                    <a:pt x="166" y="109"/>
                  </a:lnTo>
                  <a:lnTo>
                    <a:pt x="162" y="109"/>
                  </a:lnTo>
                  <a:lnTo>
                    <a:pt x="158" y="109"/>
                  </a:lnTo>
                  <a:lnTo>
                    <a:pt x="154" y="109"/>
                  </a:lnTo>
                  <a:lnTo>
                    <a:pt x="151" y="109"/>
                  </a:lnTo>
                  <a:lnTo>
                    <a:pt x="147" y="109"/>
                  </a:lnTo>
                  <a:lnTo>
                    <a:pt x="143" y="109"/>
                  </a:lnTo>
                  <a:lnTo>
                    <a:pt x="139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39" y="105"/>
                  </a:lnTo>
                  <a:lnTo>
                    <a:pt x="143" y="105"/>
                  </a:lnTo>
                  <a:lnTo>
                    <a:pt x="139" y="105"/>
                  </a:lnTo>
                  <a:lnTo>
                    <a:pt x="136" y="105"/>
                  </a:lnTo>
                  <a:lnTo>
                    <a:pt x="132" y="105"/>
                  </a:lnTo>
                  <a:lnTo>
                    <a:pt x="128" y="105"/>
                  </a:lnTo>
                  <a:lnTo>
                    <a:pt x="124" y="105"/>
                  </a:lnTo>
                  <a:lnTo>
                    <a:pt x="121" y="105"/>
                  </a:lnTo>
                  <a:lnTo>
                    <a:pt x="121" y="101"/>
                  </a:lnTo>
                  <a:lnTo>
                    <a:pt x="124" y="101"/>
                  </a:lnTo>
                  <a:lnTo>
                    <a:pt x="121" y="101"/>
                  </a:lnTo>
                  <a:lnTo>
                    <a:pt x="117" y="101"/>
                  </a:lnTo>
                  <a:lnTo>
                    <a:pt x="113" y="101"/>
                  </a:lnTo>
                  <a:lnTo>
                    <a:pt x="109" y="97"/>
                  </a:lnTo>
                  <a:lnTo>
                    <a:pt x="109" y="101"/>
                  </a:lnTo>
                  <a:lnTo>
                    <a:pt x="113" y="101"/>
                  </a:lnTo>
                  <a:lnTo>
                    <a:pt x="117" y="101"/>
                  </a:lnTo>
                  <a:lnTo>
                    <a:pt x="121" y="101"/>
                  </a:lnTo>
                  <a:lnTo>
                    <a:pt x="121" y="105"/>
                  </a:lnTo>
                  <a:lnTo>
                    <a:pt x="117" y="105"/>
                  </a:lnTo>
                  <a:lnTo>
                    <a:pt x="121" y="105"/>
                  </a:lnTo>
                  <a:lnTo>
                    <a:pt x="117" y="105"/>
                  </a:lnTo>
                  <a:lnTo>
                    <a:pt x="113" y="105"/>
                  </a:lnTo>
                  <a:lnTo>
                    <a:pt x="109" y="105"/>
                  </a:lnTo>
                  <a:lnTo>
                    <a:pt x="106" y="105"/>
                  </a:lnTo>
                  <a:lnTo>
                    <a:pt x="106" y="101"/>
                  </a:lnTo>
                  <a:lnTo>
                    <a:pt x="102" y="101"/>
                  </a:lnTo>
                  <a:lnTo>
                    <a:pt x="98" y="101"/>
                  </a:lnTo>
                  <a:lnTo>
                    <a:pt x="102" y="101"/>
                  </a:lnTo>
                  <a:lnTo>
                    <a:pt x="102" y="105"/>
                  </a:lnTo>
                  <a:lnTo>
                    <a:pt x="98" y="105"/>
                  </a:lnTo>
                  <a:lnTo>
                    <a:pt x="94" y="105"/>
                  </a:lnTo>
                  <a:lnTo>
                    <a:pt x="90" y="105"/>
                  </a:lnTo>
                  <a:lnTo>
                    <a:pt x="90" y="101"/>
                  </a:lnTo>
                  <a:lnTo>
                    <a:pt x="87" y="101"/>
                  </a:lnTo>
                  <a:lnTo>
                    <a:pt x="87" y="105"/>
                  </a:lnTo>
                  <a:lnTo>
                    <a:pt x="83" y="105"/>
                  </a:lnTo>
                  <a:lnTo>
                    <a:pt x="79" y="105"/>
                  </a:lnTo>
                  <a:lnTo>
                    <a:pt x="75" y="105"/>
                  </a:lnTo>
                  <a:lnTo>
                    <a:pt x="75" y="101"/>
                  </a:lnTo>
                  <a:lnTo>
                    <a:pt x="75" y="105"/>
                  </a:lnTo>
                  <a:lnTo>
                    <a:pt x="79" y="105"/>
                  </a:lnTo>
                  <a:lnTo>
                    <a:pt x="83" y="105"/>
                  </a:lnTo>
                  <a:lnTo>
                    <a:pt x="83" y="109"/>
                  </a:lnTo>
                  <a:lnTo>
                    <a:pt x="79" y="109"/>
                  </a:lnTo>
                  <a:lnTo>
                    <a:pt x="75" y="109"/>
                  </a:lnTo>
                  <a:lnTo>
                    <a:pt x="72" y="109"/>
                  </a:lnTo>
                  <a:lnTo>
                    <a:pt x="68" y="109"/>
                  </a:lnTo>
                  <a:lnTo>
                    <a:pt x="68" y="105"/>
                  </a:lnTo>
                  <a:lnTo>
                    <a:pt x="64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3" y="105"/>
                  </a:lnTo>
                  <a:lnTo>
                    <a:pt x="57" y="105"/>
                  </a:lnTo>
                  <a:lnTo>
                    <a:pt x="49" y="101"/>
                  </a:lnTo>
                  <a:lnTo>
                    <a:pt x="53" y="101"/>
                  </a:lnTo>
                  <a:lnTo>
                    <a:pt x="53" y="105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2" y="105"/>
                  </a:lnTo>
                  <a:lnTo>
                    <a:pt x="38" y="105"/>
                  </a:lnTo>
                  <a:lnTo>
                    <a:pt x="38" y="101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38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19" y="105"/>
                  </a:lnTo>
                  <a:lnTo>
                    <a:pt x="23" y="105"/>
                  </a:lnTo>
                  <a:lnTo>
                    <a:pt x="19" y="101"/>
                  </a:lnTo>
                  <a:lnTo>
                    <a:pt x="19" y="97"/>
                  </a:lnTo>
                  <a:lnTo>
                    <a:pt x="15" y="101"/>
                  </a:lnTo>
                  <a:lnTo>
                    <a:pt x="19" y="101"/>
                  </a:lnTo>
                  <a:lnTo>
                    <a:pt x="19" y="105"/>
                  </a:lnTo>
                  <a:lnTo>
                    <a:pt x="15" y="105"/>
                  </a:lnTo>
                  <a:lnTo>
                    <a:pt x="19" y="105"/>
                  </a:lnTo>
                  <a:lnTo>
                    <a:pt x="19" y="101"/>
                  </a:lnTo>
                  <a:lnTo>
                    <a:pt x="15" y="101"/>
                  </a:lnTo>
                  <a:lnTo>
                    <a:pt x="15" y="105"/>
                  </a:lnTo>
                  <a:lnTo>
                    <a:pt x="12" y="105"/>
                  </a:lnTo>
                  <a:lnTo>
                    <a:pt x="8" y="105"/>
                  </a:lnTo>
                  <a:lnTo>
                    <a:pt x="4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4" y="97"/>
                  </a:lnTo>
                  <a:lnTo>
                    <a:pt x="8" y="97"/>
                  </a:lnTo>
                  <a:lnTo>
                    <a:pt x="12" y="97"/>
                  </a:lnTo>
                  <a:lnTo>
                    <a:pt x="15" y="97"/>
                  </a:lnTo>
                  <a:lnTo>
                    <a:pt x="19" y="94"/>
                  </a:lnTo>
                  <a:lnTo>
                    <a:pt x="23" y="94"/>
                  </a:lnTo>
                  <a:lnTo>
                    <a:pt x="27" y="94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9" y="94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7" y="86"/>
                  </a:lnTo>
                  <a:lnTo>
                    <a:pt x="23" y="86"/>
                  </a:lnTo>
                  <a:lnTo>
                    <a:pt x="27" y="86"/>
                  </a:lnTo>
                  <a:lnTo>
                    <a:pt x="27" y="82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82"/>
                  </a:lnTo>
                  <a:lnTo>
                    <a:pt x="42" y="82"/>
                  </a:lnTo>
                  <a:lnTo>
                    <a:pt x="45" y="82"/>
                  </a:lnTo>
                  <a:lnTo>
                    <a:pt x="49" y="82"/>
                  </a:lnTo>
                  <a:lnTo>
                    <a:pt x="53" y="82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4" y="90"/>
                  </a:lnTo>
                  <a:lnTo>
                    <a:pt x="68" y="90"/>
                  </a:lnTo>
                  <a:lnTo>
                    <a:pt x="72" y="90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3" y="90"/>
                  </a:lnTo>
                  <a:lnTo>
                    <a:pt x="79" y="90"/>
                  </a:lnTo>
                  <a:lnTo>
                    <a:pt x="83" y="90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102" y="90"/>
                  </a:lnTo>
                  <a:lnTo>
                    <a:pt x="102" y="86"/>
                  </a:lnTo>
                  <a:lnTo>
                    <a:pt x="106" y="86"/>
                  </a:lnTo>
                  <a:lnTo>
                    <a:pt x="109" y="86"/>
                  </a:lnTo>
                  <a:lnTo>
                    <a:pt x="113" y="82"/>
                  </a:lnTo>
                  <a:lnTo>
                    <a:pt x="113" y="79"/>
                  </a:lnTo>
                  <a:lnTo>
                    <a:pt x="117" y="79"/>
                  </a:lnTo>
                  <a:lnTo>
                    <a:pt x="113" y="79"/>
                  </a:lnTo>
                  <a:lnTo>
                    <a:pt x="109" y="79"/>
                  </a:lnTo>
                  <a:lnTo>
                    <a:pt x="109" y="82"/>
                  </a:lnTo>
                  <a:lnTo>
                    <a:pt x="106" y="82"/>
                  </a:lnTo>
                  <a:lnTo>
                    <a:pt x="106" y="86"/>
                  </a:lnTo>
                  <a:lnTo>
                    <a:pt x="102" y="86"/>
                  </a:lnTo>
                  <a:lnTo>
                    <a:pt x="98" y="86"/>
                  </a:lnTo>
                  <a:lnTo>
                    <a:pt x="94" y="86"/>
                  </a:lnTo>
                  <a:lnTo>
                    <a:pt x="94" y="90"/>
                  </a:lnTo>
                  <a:lnTo>
                    <a:pt x="90" y="90"/>
                  </a:lnTo>
                  <a:lnTo>
                    <a:pt x="87" y="90"/>
                  </a:lnTo>
                  <a:lnTo>
                    <a:pt x="83" y="86"/>
                  </a:lnTo>
                  <a:lnTo>
                    <a:pt x="83" y="90"/>
                  </a:lnTo>
                  <a:lnTo>
                    <a:pt x="79" y="90"/>
                  </a:lnTo>
                  <a:lnTo>
                    <a:pt x="75" y="86"/>
                  </a:lnTo>
                  <a:lnTo>
                    <a:pt x="79" y="86"/>
                  </a:lnTo>
                  <a:lnTo>
                    <a:pt x="83" y="86"/>
                  </a:lnTo>
                  <a:lnTo>
                    <a:pt x="79" y="86"/>
                  </a:lnTo>
                  <a:lnTo>
                    <a:pt x="75" y="86"/>
                  </a:lnTo>
                  <a:lnTo>
                    <a:pt x="72" y="86"/>
                  </a:lnTo>
                  <a:lnTo>
                    <a:pt x="68" y="86"/>
                  </a:lnTo>
                  <a:lnTo>
                    <a:pt x="72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72" y="82"/>
                  </a:lnTo>
                  <a:lnTo>
                    <a:pt x="75" y="82"/>
                  </a:lnTo>
                  <a:lnTo>
                    <a:pt x="79" y="82"/>
                  </a:lnTo>
                  <a:lnTo>
                    <a:pt x="83" y="82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79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79"/>
                  </a:lnTo>
                  <a:lnTo>
                    <a:pt x="75" y="79"/>
                  </a:lnTo>
                  <a:lnTo>
                    <a:pt x="79" y="79"/>
                  </a:lnTo>
                  <a:lnTo>
                    <a:pt x="83" y="79"/>
                  </a:lnTo>
                  <a:lnTo>
                    <a:pt x="87" y="79"/>
                  </a:lnTo>
                  <a:lnTo>
                    <a:pt x="83" y="79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2" y="79"/>
                  </a:lnTo>
                  <a:lnTo>
                    <a:pt x="75" y="79"/>
                  </a:lnTo>
                  <a:lnTo>
                    <a:pt x="79" y="79"/>
                  </a:lnTo>
                  <a:lnTo>
                    <a:pt x="83" y="79"/>
                  </a:lnTo>
                  <a:lnTo>
                    <a:pt x="87" y="79"/>
                  </a:lnTo>
                  <a:lnTo>
                    <a:pt x="83" y="79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9" y="75"/>
                  </a:lnTo>
                  <a:lnTo>
                    <a:pt x="83" y="75"/>
                  </a:lnTo>
                  <a:lnTo>
                    <a:pt x="79" y="75"/>
                  </a:lnTo>
                  <a:lnTo>
                    <a:pt x="75" y="75"/>
                  </a:lnTo>
                  <a:lnTo>
                    <a:pt x="79" y="71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2" y="79"/>
                  </a:lnTo>
                  <a:lnTo>
                    <a:pt x="68" y="79"/>
                  </a:lnTo>
                  <a:lnTo>
                    <a:pt x="64" y="79"/>
                  </a:lnTo>
                  <a:lnTo>
                    <a:pt x="60" y="79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57" y="79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57" y="75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5" y="79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4" y="79"/>
                  </a:lnTo>
                  <a:lnTo>
                    <a:pt x="38" y="79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8" y="71"/>
                  </a:lnTo>
                  <a:lnTo>
                    <a:pt x="42" y="71"/>
                  </a:lnTo>
                  <a:lnTo>
                    <a:pt x="45" y="71"/>
                  </a:lnTo>
                  <a:lnTo>
                    <a:pt x="42" y="71"/>
                  </a:lnTo>
                  <a:lnTo>
                    <a:pt x="45" y="71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3" y="67"/>
                  </a:lnTo>
                  <a:lnTo>
                    <a:pt x="57" y="67"/>
                  </a:lnTo>
                  <a:lnTo>
                    <a:pt x="64" y="67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75" y="67"/>
                  </a:lnTo>
                  <a:lnTo>
                    <a:pt x="79" y="67"/>
                  </a:lnTo>
                  <a:lnTo>
                    <a:pt x="83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8" y="67"/>
                  </a:lnTo>
                  <a:lnTo>
                    <a:pt x="102" y="67"/>
                  </a:lnTo>
                  <a:lnTo>
                    <a:pt x="106" y="71"/>
                  </a:lnTo>
                  <a:lnTo>
                    <a:pt x="109" y="71"/>
                  </a:lnTo>
                  <a:lnTo>
                    <a:pt x="113" y="71"/>
                  </a:lnTo>
                  <a:lnTo>
                    <a:pt x="117" y="71"/>
                  </a:lnTo>
                  <a:lnTo>
                    <a:pt x="113" y="71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17" y="71"/>
                  </a:lnTo>
                  <a:lnTo>
                    <a:pt x="117" y="67"/>
                  </a:lnTo>
                  <a:lnTo>
                    <a:pt x="113" y="67"/>
                  </a:lnTo>
                  <a:lnTo>
                    <a:pt x="109" y="67"/>
                  </a:lnTo>
                  <a:lnTo>
                    <a:pt x="106" y="67"/>
                  </a:lnTo>
                  <a:lnTo>
                    <a:pt x="102" y="67"/>
                  </a:lnTo>
                  <a:lnTo>
                    <a:pt x="106" y="67"/>
                  </a:lnTo>
                  <a:lnTo>
                    <a:pt x="109" y="67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21" y="67"/>
                  </a:lnTo>
                  <a:lnTo>
                    <a:pt x="124" y="67"/>
                  </a:lnTo>
                  <a:lnTo>
                    <a:pt x="128" y="67"/>
                  </a:lnTo>
                  <a:lnTo>
                    <a:pt x="124" y="67"/>
                  </a:lnTo>
                  <a:lnTo>
                    <a:pt x="128" y="64"/>
                  </a:lnTo>
                  <a:lnTo>
                    <a:pt x="132" y="64"/>
                  </a:lnTo>
                  <a:lnTo>
                    <a:pt x="128" y="64"/>
                  </a:lnTo>
                  <a:lnTo>
                    <a:pt x="124" y="64"/>
                  </a:lnTo>
                  <a:lnTo>
                    <a:pt x="121" y="64"/>
                  </a:lnTo>
                  <a:lnTo>
                    <a:pt x="121" y="67"/>
                  </a:lnTo>
                  <a:lnTo>
                    <a:pt x="117" y="67"/>
                  </a:lnTo>
                  <a:lnTo>
                    <a:pt x="113" y="67"/>
                  </a:lnTo>
                  <a:lnTo>
                    <a:pt x="109" y="67"/>
                  </a:lnTo>
                  <a:lnTo>
                    <a:pt x="106" y="67"/>
                  </a:lnTo>
                  <a:lnTo>
                    <a:pt x="102" y="67"/>
                  </a:lnTo>
                  <a:lnTo>
                    <a:pt x="98" y="67"/>
                  </a:lnTo>
                  <a:lnTo>
                    <a:pt x="94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79" y="64"/>
                  </a:lnTo>
                  <a:lnTo>
                    <a:pt x="83" y="64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98" y="64"/>
                  </a:lnTo>
                  <a:lnTo>
                    <a:pt x="102" y="64"/>
                  </a:lnTo>
                  <a:lnTo>
                    <a:pt x="98" y="64"/>
                  </a:lnTo>
                  <a:lnTo>
                    <a:pt x="94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3" y="60"/>
                  </a:lnTo>
                  <a:lnTo>
                    <a:pt x="79" y="56"/>
                  </a:lnTo>
                  <a:lnTo>
                    <a:pt x="75" y="56"/>
                  </a:lnTo>
                  <a:lnTo>
                    <a:pt x="72" y="56"/>
                  </a:lnTo>
                  <a:lnTo>
                    <a:pt x="68" y="52"/>
                  </a:lnTo>
                  <a:lnTo>
                    <a:pt x="64" y="52"/>
                  </a:lnTo>
                  <a:lnTo>
                    <a:pt x="60" y="52"/>
                  </a:lnTo>
                  <a:lnTo>
                    <a:pt x="57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7" y="49"/>
                  </a:lnTo>
                  <a:lnTo>
                    <a:pt x="60" y="49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2" y="52"/>
                  </a:lnTo>
                  <a:lnTo>
                    <a:pt x="72" y="49"/>
                  </a:lnTo>
                  <a:lnTo>
                    <a:pt x="68" y="49"/>
                  </a:lnTo>
                  <a:lnTo>
                    <a:pt x="64" y="49"/>
                  </a:lnTo>
                  <a:lnTo>
                    <a:pt x="57" y="49"/>
                  </a:lnTo>
                  <a:lnTo>
                    <a:pt x="53" y="49"/>
                  </a:lnTo>
                  <a:lnTo>
                    <a:pt x="49" y="49"/>
                  </a:lnTo>
                  <a:lnTo>
                    <a:pt x="49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0" y="45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72" y="45"/>
                  </a:lnTo>
                  <a:lnTo>
                    <a:pt x="75" y="45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98" y="49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7" y="52"/>
                  </a:lnTo>
                  <a:lnTo>
                    <a:pt x="121" y="52"/>
                  </a:lnTo>
                  <a:lnTo>
                    <a:pt x="124" y="52"/>
                  </a:lnTo>
                  <a:lnTo>
                    <a:pt x="128" y="52"/>
                  </a:lnTo>
                  <a:lnTo>
                    <a:pt x="128" y="56"/>
                  </a:lnTo>
                  <a:lnTo>
                    <a:pt x="124" y="56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6" y="56"/>
                  </a:lnTo>
                  <a:lnTo>
                    <a:pt x="139" y="56"/>
                  </a:lnTo>
                  <a:lnTo>
                    <a:pt x="143" y="56"/>
                  </a:lnTo>
                  <a:lnTo>
                    <a:pt x="147" y="56"/>
                  </a:lnTo>
                  <a:lnTo>
                    <a:pt x="151" y="56"/>
                  </a:lnTo>
                  <a:lnTo>
                    <a:pt x="154" y="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Freeform 2547"/>
            <p:cNvSpPr>
              <a:spLocks/>
            </p:cNvSpPr>
            <p:nvPr/>
          </p:nvSpPr>
          <p:spPr bwMode="auto">
            <a:xfrm>
              <a:off x="4738688" y="1376363"/>
              <a:ext cx="382587" cy="71437"/>
            </a:xfrm>
            <a:custGeom>
              <a:avLst/>
              <a:gdLst>
                <a:gd name="T0" fmla="*/ 274637 w 241"/>
                <a:gd name="T1" fmla="*/ 71437 h 45"/>
                <a:gd name="T2" fmla="*/ 250825 w 241"/>
                <a:gd name="T3" fmla="*/ 60325 h 45"/>
                <a:gd name="T4" fmla="*/ 227012 w 241"/>
                <a:gd name="T5" fmla="*/ 53975 h 45"/>
                <a:gd name="T6" fmla="*/ 269875 w 241"/>
                <a:gd name="T7" fmla="*/ 47625 h 45"/>
                <a:gd name="T8" fmla="*/ 317500 w 241"/>
                <a:gd name="T9" fmla="*/ 47625 h 45"/>
                <a:gd name="T10" fmla="*/ 328612 w 241"/>
                <a:gd name="T11" fmla="*/ 47625 h 45"/>
                <a:gd name="T12" fmla="*/ 311150 w 241"/>
                <a:gd name="T13" fmla="*/ 41275 h 45"/>
                <a:gd name="T14" fmla="*/ 358775 w 241"/>
                <a:gd name="T15" fmla="*/ 41275 h 45"/>
                <a:gd name="T16" fmla="*/ 365125 w 241"/>
                <a:gd name="T17" fmla="*/ 36512 h 45"/>
                <a:gd name="T18" fmla="*/ 322262 w 241"/>
                <a:gd name="T19" fmla="*/ 36512 h 45"/>
                <a:gd name="T20" fmla="*/ 358775 w 241"/>
                <a:gd name="T21" fmla="*/ 30162 h 45"/>
                <a:gd name="T22" fmla="*/ 358775 w 241"/>
                <a:gd name="T23" fmla="*/ 23812 h 45"/>
                <a:gd name="T24" fmla="*/ 322262 w 241"/>
                <a:gd name="T25" fmla="*/ 30162 h 45"/>
                <a:gd name="T26" fmla="*/ 304800 w 241"/>
                <a:gd name="T27" fmla="*/ 41275 h 45"/>
                <a:gd name="T28" fmla="*/ 257175 w 241"/>
                <a:gd name="T29" fmla="*/ 47625 h 45"/>
                <a:gd name="T30" fmla="*/ 222250 w 241"/>
                <a:gd name="T31" fmla="*/ 41275 h 45"/>
                <a:gd name="T32" fmla="*/ 239712 w 241"/>
                <a:gd name="T33" fmla="*/ 41275 h 45"/>
                <a:gd name="T34" fmla="*/ 215900 w 241"/>
                <a:gd name="T35" fmla="*/ 41275 h 45"/>
                <a:gd name="T36" fmla="*/ 179387 w 241"/>
                <a:gd name="T37" fmla="*/ 47625 h 45"/>
                <a:gd name="T38" fmla="*/ 149225 w 241"/>
                <a:gd name="T39" fmla="*/ 47625 h 45"/>
                <a:gd name="T40" fmla="*/ 149225 w 241"/>
                <a:gd name="T41" fmla="*/ 36512 h 45"/>
                <a:gd name="T42" fmla="*/ 196850 w 241"/>
                <a:gd name="T43" fmla="*/ 36512 h 45"/>
                <a:gd name="T44" fmla="*/ 239712 w 241"/>
                <a:gd name="T45" fmla="*/ 30162 h 45"/>
                <a:gd name="T46" fmla="*/ 185737 w 241"/>
                <a:gd name="T47" fmla="*/ 36512 h 45"/>
                <a:gd name="T48" fmla="*/ 144462 w 241"/>
                <a:gd name="T49" fmla="*/ 36512 h 45"/>
                <a:gd name="T50" fmla="*/ 101600 w 241"/>
                <a:gd name="T51" fmla="*/ 41275 h 45"/>
                <a:gd name="T52" fmla="*/ 60325 w 241"/>
                <a:gd name="T53" fmla="*/ 36512 h 45"/>
                <a:gd name="T54" fmla="*/ 101600 w 241"/>
                <a:gd name="T55" fmla="*/ 36512 h 45"/>
                <a:gd name="T56" fmla="*/ 144462 w 241"/>
                <a:gd name="T57" fmla="*/ 36512 h 45"/>
                <a:gd name="T58" fmla="*/ 173037 w 241"/>
                <a:gd name="T59" fmla="*/ 30162 h 45"/>
                <a:gd name="T60" fmla="*/ 131762 w 241"/>
                <a:gd name="T61" fmla="*/ 30162 h 45"/>
                <a:gd name="T62" fmla="*/ 90487 w 241"/>
                <a:gd name="T63" fmla="*/ 36512 h 45"/>
                <a:gd name="T64" fmla="*/ 42862 w 241"/>
                <a:gd name="T65" fmla="*/ 36512 h 45"/>
                <a:gd name="T66" fmla="*/ 73025 w 241"/>
                <a:gd name="T67" fmla="*/ 30162 h 45"/>
                <a:gd name="T68" fmla="*/ 73025 w 241"/>
                <a:gd name="T69" fmla="*/ 23812 h 45"/>
                <a:gd name="T70" fmla="*/ 114300 w 241"/>
                <a:gd name="T71" fmla="*/ 23812 h 45"/>
                <a:gd name="T72" fmla="*/ 66675 w 241"/>
                <a:gd name="T73" fmla="*/ 23812 h 45"/>
                <a:gd name="T74" fmla="*/ 30162 w 241"/>
                <a:gd name="T75" fmla="*/ 23812 h 45"/>
                <a:gd name="T76" fmla="*/ 49212 w 241"/>
                <a:gd name="T77" fmla="*/ 17462 h 45"/>
                <a:gd name="T78" fmla="*/ 12700 w 241"/>
                <a:gd name="T79" fmla="*/ 23812 h 45"/>
                <a:gd name="T80" fmla="*/ 23812 w 241"/>
                <a:gd name="T81" fmla="*/ 17462 h 45"/>
                <a:gd name="T82" fmla="*/ 53975 w 241"/>
                <a:gd name="T83" fmla="*/ 12700 h 45"/>
                <a:gd name="T84" fmla="*/ 77787 w 241"/>
                <a:gd name="T85" fmla="*/ 12700 h 45"/>
                <a:gd name="T86" fmla="*/ 114300 w 241"/>
                <a:gd name="T87" fmla="*/ 6350 h 45"/>
                <a:gd name="T88" fmla="*/ 125412 w 241"/>
                <a:gd name="T89" fmla="*/ 12700 h 45"/>
                <a:gd name="T90" fmla="*/ 155575 w 241"/>
                <a:gd name="T91" fmla="*/ 12700 h 45"/>
                <a:gd name="T92" fmla="*/ 179387 w 241"/>
                <a:gd name="T93" fmla="*/ 12700 h 45"/>
                <a:gd name="T94" fmla="*/ 138112 w 241"/>
                <a:gd name="T95" fmla="*/ 6350 h 45"/>
                <a:gd name="T96" fmla="*/ 155575 w 241"/>
                <a:gd name="T97" fmla="*/ 6350 h 45"/>
                <a:gd name="T98" fmla="*/ 168275 w 241"/>
                <a:gd name="T99" fmla="*/ 0 h 45"/>
                <a:gd name="T100" fmla="*/ 196850 w 241"/>
                <a:gd name="T101" fmla="*/ 0 h 45"/>
                <a:gd name="T102" fmla="*/ 227012 w 241"/>
                <a:gd name="T103" fmla="*/ 6350 h 45"/>
                <a:gd name="T104" fmla="*/ 239712 w 241"/>
                <a:gd name="T105" fmla="*/ 6350 h 45"/>
                <a:gd name="T106" fmla="*/ 246062 w 241"/>
                <a:gd name="T107" fmla="*/ 6350 h 45"/>
                <a:gd name="T108" fmla="*/ 280987 w 241"/>
                <a:gd name="T109" fmla="*/ 12700 h 45"/>
                <a:gd name="T110" fmla="*/ 317500 w 241"/>
                <a:gd name="T111" fmla="*/ 17462 h 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1" h="45">
                  <a:moveTo>
                    <a:pt x="188" y="45"/>
                  </a:moveTo>
                  <a:lnTo>
                    <a:pt x="192" y="41"/>
                  </a:lnTo>
                  <a:lnTo>
                    <a:pt x="188" y="41"/>
                  </a:lnTo>
                  <a:lnTo>
                    <a:pt x="181" y="41"/>
                  </a:lnTo>
                  <a:lnTo>
                    <a:pt x="181" y="45"/>
                  </a:lnTo>
                  <a:lnTo>
                    <a:pt x="177" y="45"/>
                  </a:lnTo>
                  <a:lnTo>
                    <a:pt x="173" y="45"/>
                  </a:lnTo>
                  <a:lnTo>
                    <a:pt x="170" y="41"/>
                  </a:lnTo>
                  <a:lnTo>
                    <a:pt x="166" y="41"/>
                  </a:lnTo>
                  <a:lnTo>
                    <a:pt x="162" y="41"/>
                  </a:lnTo>
                  <a:lnTo>
                    <a:pt x="162" y="38"/>
                  </a:lnTo>
                  <a:lnTo>
                    <a:pt x="166" y="38"/>
                  </a:lnTo>
                  <a:lnTo>
                    <a:pt x="162" y="38"/>
                  </a:lnTo>
                  <a:lnTo>
                    <a:pt x="158" y="38"/>
                  </a:lnTo>
                  <a:lnTo>
                    <a:pt x="155" y="38"/>
                  </a:lnTo>
                  <a:lnTo>
                    <a:pt x="151" y="38"/>
                  </a:lnTo>
                  <a:lnTo>
                    <a:pt x="147" y="38"/>
                  </a:lnTo>
                  <a:lnTo>
                    <a:pt x="140" y="34"/>
                  </a:lnTo>
                  <a:lnTo>
                    <a:pt x="136" y="34"/>
                  </a:lnTo>
                  <a:lnTo>
                    <a:pt x="140" y="34"/>
                  </a:lnTo>
                  <a:lnTo>
                    <a:pt x="143" y="34"/>
                  </a:lnTo>
                  <a:lnTo>
                    <a:pt x="147" y="34"/>
                  </a:lnTo>
                  <a:lnTo>
                    <a:pt x="151" y="34"/>
                  </a:lnTo>
                  <a:lnTo>
                    <a:pt x="155" y="30"/>
                  </a:lnTo>
                  <a:lnTo>
                    <a:pt x="158" y="30"/>
                  </a:lnTo>
                  <a:lnTo>
                    <a:pt x="162" y="30"/>
                  </a:lnTo>
                  <a:lnTo>
                    <a:pt x="166" y="30"/>
                  </a:lnTo>
                  <a:lnTo>
                    <a:pt x="170" y="30"/>
                  </a:lnTo>
                  <a:lnTo>
                    <a:pt x="173" y="30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30"/>
                  </a:lnTo>
                  <a:lnTo>
                    <a:pt x="188" y="30"/>
                  </a:lnTo>
                  <a:lnTo>
                    <a:pt x="196" y="30"/>
                  </a:lnTo>
                  <a:lnTo>
                    <a:pt x="200" y="30"/>
                  </a:lnTo>
                  <a:lnTo>
                    <a:pt x="203" y="30"/>
                  </a:lnTo>
                  <a:lnTo>
                    <a:pt x="207" y="30"/>
                  </a:lnTo>
                  <a:lnTo>
                    <a:pt x="211" y="30"/>
                  </a:lnTo>
                  <a:lnTo>
                    <a:pt x="215" y="30"/>
                  </a:lnTo>
                  <a:lnTo>
                    <a:pt x="218" y="30"/>
                  </a:lnTo>
                  <a:lnTo>
                    <a:pt x="215" y="30"/>
                  </a:lnTo>
                  <a:lnTo>
                    <a:pt x="207" y="30"/>
                  </a:lnTo>
                  <a:lnTo>
                    <a:pt x="203" y="30"/>
                  </a:lnTo>
                  <a:lnTo>
                    <a:pt x="200" y="30"/>
                  </a:lnTo>
                  <a:lnTo>
                    <a:pt x="196" y="30"/>
                  </a:lnTo>
                  <a:lnTo>
                    <a:pt x="192" y="30"/>
                  </a:lnTo>
                  <a:lnTo>
                    <a:pt x="188" y="30"/>
                  </a:lnTo>
                  <a:lnTo>
                    <a:pt x="188" y="26"/>
                  </a:lnTo>
                  <a:lnTo>
                    <a:pt x="196" y="26"/>
                  </a:lnTo>
                  <a:lnTo>
                    <a:pt x="200" y="26"/>
                  </a:lnTo>
                  <a:lnTo>
                    <a:pt x="203" y="26"/>
                  </a:lnTo>
                  <a:lnTo>
                    <a:pt x="207" y="26"/>
                  </a:lnTo>
                  <a:lnTo>
                    <a:pt x="211" y="26"/>
                  </a:lnTo>
                  <a:lnTo>
                    <a:pt x="215" y="26"/>
                  </a:lnTo>
                  <a:lnTo>
                    <a:pt x="222" y="26"/>
                  </a:lnTo>
                  <a:lnTo>
                    <a:pt x="226" y="26"/>
                  </a:lnTo>
                  <a:lnTo>
                    <a:pt x="230" y="26"/>
                  </a:lnTo>
                  <a:lnTo>
                    <a:pt x="237" y="26"/>
                  </a:lnTo>
                  <a:lnTo>
                    <a:pt x="241" y="26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3" y="23"/>
                  </a:lnTo>
                  <a:lnTo>
                    <a:pt x="230" y="23"/>
                  </a:lnTo>
                  <a:lnTo>
                    <a:pt x="226" y="23"/>
                  </a:lnTo>
                  <a:lnTo>
                    <a:pt x="222" y="23"/>
                  </a:lnTo>
                  <a:lnTo>
                    <a:pt x="218" y="23"/>
                  </a:lnTo>
                  <a:lnTo>
                    <a:pt x="211" y="23"/>
                  </a:lnTo>
                  <a:lnTo>
                    <a:pt x="207" y="26"/>
                  </a:lnTo>
                  <a:lnTo>
                    <a:pt x="203" y="26"/>
                  </a:lnTo>
                  <a:lnTo>
                    <a:pt x="203" y="23"/>
                  </a:lnTo>
                  <a:lnTo>
                    <a:pt x="207" y="23"/>
                  </a:lnTo>
                  <a:lnTo>
                    <a:pt x="211" y="23"/>
                  </a:lnTo>
                  <a:lnTo>
                    <a:pt x="211" y="19"/>
                  </a:lnTo>
                  <a:lnTo>
                    <a:pt x="215" y="19"/>
                  </a:lnTo>
                  <a:lnTo>
                    <a:pt x="218" y="19"/>
                  </a:lnTo>
                  <a:lnTo>
                    <a:pt x="222" y="19"/>
                  </a:lnTo>
                  <a:lnTo>
                    <a:pt x="226" y="19"/>
                  </a:lnTo>
                  <a:lnTo>
                    <a:pt x="230" y="19"/>
                  </a:lnTo>
                  <a:lnTo>
                    <a:pt x="230" y="15"/>
                  </a:lnTo>
                  <a:lnTo>
                    <a:pt x="233" y="15"/>
                  </a:lnTo>
                  <a:lnTo>
                    <a:pt x="237" y="15"/>
                  </a:lnTo>
                  <a:lnTo>
                    <a:pt x="233" y="15"/>
                  </a:lnTo>
                  <a:lnTo>
                    <a:pt x="230" y="15"/>
                  </a:lnTo>
                  <a:lnTo>
                    <a:pt x="226" y="15"/>
                  </a:lnTo>
                  <a:lnTo>
                    <a:pt x="222" y="19"/>
                  </a:lnTo>
                  <a:lnTo>
                    <a:pt x="215" y="19"/>
                  </a:lnTo>
                  <a:lnTo>
                    <a:pt x="211" y="19"/>
                  </a:lnTo>
                  <a:lnTo>
                    <a:pt x="207" y="19"/>
                  </a:lnTo>
                  <a:lnTo>
                    <a:pt x="207" y="23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0" y="19"/>
                  </a:lnTo>
                  <a:lnTo>
                    <a:pt x="196" y="19"/>
                  </a:lnTo>
                  <a:lnTo>
                    <a:pt x="200" y="19"/>
                  </a:lnTo>
                  <a:lnTo>
                    <a:pt x="200" y="23"/>
                  </a:lnTo>
                  <a:lnTo>
                    <a:pt x="203" y="23"/>
                  </a:lnTo>
                  <a:lnTo>
                    <a:pt x="200" y="23"/>
                  </a:lnTo>
                  <a:lnTo>
                    <a:pt x="192" y="26"/>
                  </a:lnTo>
                  <a:lnTo>
                    <a:pt x="188" y="26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77" y="26"/>
                  </a:lnTo>
                  <a:lnTo>
                    <a:pt x="173" y="26"/>
                  </a:lnTo>
                  <a:lnTo>
                    <a:pt x="166" y="30"/>
                  </a:lnTo>
                  <a:lnTo>
                    <a:pt x="162" y="30"/>
                  </a:lnTo>
                  <a:lnTo>
                    <a:pt x="158" y="30"/>
                  </a:lnTo>
                  <a:lnTo>
                    <a:pt x="151" y="30"/>
                  </a:lnTo>
                  <a:lnTo>
                    <a:pt x="143" y="30"/>
                  </a:lnTo>
                  <a:lnTo>
                    <a:pt x="140" y="30"/>
                  </a:lnTo>
                  <a:lnTo>
                    <a:pt x="136" y="30"/>
                  </a:lnTo>
                  <a:lnTo>
                    <a:pt x="140" y="30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7" y="26"/>
                  </a:lnTo>
                  <a:lnTo>
                    <a:pt x="151" y="26"/>
                  </a:lnTo>
                  <a:lnTo>
                    <a:pt x="155" y="26"/>
                  </a:lnTo>
                  <a:lnTo>
                    <a:pt x="158" y="26"/>
                  </a:lnTo>
                  <a:lnTo>
                    <a:pt x="155" y="26"/>
                  </a:lnTo>
                  <a:lnTo>
                    <a:pt x="151" y="26"/>
                  </a:lnTo>
                  <a:lnTo>
                    <a:pt x="147" y="26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2" y="26"/>
                  </a:lnTo>
                  <a:lnTo>
                    <a:pt x="136" y="26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1" y="30"/>
                  </a:lnTo>
                  <a:lnTo>
                    <a:pt x="117" y="30"/>
                  </a:lnTo>
                  <a:lnTo>
                    <a:pt x="113" y="30"/>
                  </a:lnTo>
                  <a:lnTo>
                    <a:pt x="109" y="30"/>
                  </a:lnTo>
                  <a:lnTo>
                    <a:pt x="106" y="30"/>
                  </a:lnTo>
                  <a:lnTo>
                    <a:pt x="102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87" y="30"/>
                  </a:lnTo>
                  <a:lnTo>
                    <a:pt x="83" y="30"/>
                  </a:lnTo>
                  <a:lnTo>
                    <a:pt x="83" y="26"/>
                  </a:lnTo>
                  <a:lnTo>
                    <a:pt x="87" y="26"/>
                  </a:lnTo>
                  <a:lnTo>
                    <a:pt x="91" y="26"/>
                  </a:lnTo>
                  <a:lnTo>
                    <a:pt x="94" y="23"/>
                  </a:lnTo>
                  <a:lnTo>
                    <a:pt x="98" y="23"/>
                  </a:lnTo>
                  <a:lnTo>
                    <a:pt x="102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6" y="23"/>
                  </a:lnTo>
                  <a:lnTo>
                    <a:pt x="140" y="19"/>
                  </a:lnTo>
                  <a:lnTo>
                    <a:pt x="143" y="19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47" y="19"/>
                  </a:lnTo>
                  <a:lnTo>
                    <a:pt x="143" y="19"/>
                  </a:lnTo>
                  <a:lnTo>
                    <a:pt x="140" y="19"/>
                  </a:lnTo>
                  <a:lnTo>
                    <a:pt x="132" y="19"/>
                  </a:lnTo>
                  <a:lnTo>
                    <a:pt x="128" y="19"/>
                  </a:lnTo>
                  <a:lnTo>
                    <a:pt x="124" y="23"/>
                  </a:lnTo>
                  <a:lnTo>
                    <a:pt x="117" y="23"/>
                  </a:lnTo>
                  <a:lnTo>
                    <a:pt x="113" y="23"/>
                  </a:lnTo>
                  <a:lnTo>
                    <a:pt x="109" y="23"/>
                  </a:lnTo>
                  <a:lnTo>
                    <a:pt x="106" y="23"/>
                  </a:lnTo>
                  <a:lnTo>
                    <a:pt x="102" y="23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87" y="23"/>
                  </a:lnTo>
                  <a:lnTo>
                    <a:pt x="76" y="26"/>
                  </a:lnTo>
                  <a:lnTo>
                    <a:pt x="72" y="26"/>
                  </a:lnTo>
                  <a:lnTo>
                    <a:pt x="72" y="30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57" y="26"/>
                  </a:lnTo>
                  <a:lnTo>
                    <a:pt x="53" y="26"/>
                  </a:lnTo>
                  <a:lnTo>
                    <a:pt x="49" y="26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49" y="23"/>
                  </a:lnTo>
                  <a:lnTo>
                    <a:pt x="53" y="23"/>
                  </a:lnTo>
                  <a:lnTo>
                    <a:pt x="57" y="23"/>
                  </a:lnTo>
                  <a:lnTo>
                    <a:pt x="61" y="23"/>
                  </a:lnTo>
                  <a:lnTo>
                    <a:pt x="64" y="23"/>
                  </a:lnTo>
                  <a:lnTo>
                    <a:pt x="68" y="23"/>
                  </a:lnTo>
                  <a:lnTo>
                    <a:pt x="72" y="23"/>
                  </a:lnTo>
                  <a:lnTo>
                    <a:pt x="76" y="23"/>
                  </a:lnTo>
                  <a:lnTo>
                    <a:pt x="79" y="23"/>
                  </a:lnTo>
                  <a:lnTo>
                    <a:pt x="83" y="23"/>
                  </a:lnTo>
                  <a:lnTo>
                    <a:pt x="87" y="23"/>
                  </a:lnTo>
                  <a:lnTo>
                    <a:pt x="91" y="23"/>
                  </a:lnTo>
                  <a:lnTo>
                    <a:pt x="94" y="19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6" y="19"/>
                  </a:lnTo>
                  <a:lnTo>
                    <a:pt x="109" y="19"/>
                  </a:lnTo>
                  <a:lnTo>
                    <a:pt x="113" y="19"/>
                  </a:lnTo>
                  <a:lnTo>
                    <a:pt x="109" y="19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9"/>
                  </a:lnTo>
                  <a:lnTo>
                    <a:pt x="94" y="19"/>
                  </a:lnTo>
                  <a:lnTo>
                    <a:pt x="91" y="19"/>
                  </a:lnTo>
                  <a:lnTo>
                    <a:pt x="87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2" y="23"/>
                  </a:lnTo>
                  <a:lnTo>
                    <a:pt x="68" y="23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53" y="23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34" y="23"/>
                  </a:lnTo>
                  <a:lnTo>
                    <a:pt x="31" y="23"/>
                  </a:lnTo>
                  <a:lnTo>
                    <a:pt x="27" y="23"/>
                  </a:lnTo>
                  <a:lnTo>
                    <a:pt x="23" y="19"/>
                  </a:lnTo>
                  <a:lnTo>
                    <a:pt x="27" y="19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6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42" y="15"/>
                  </a:lnTo>
                  <a:lnTo>
                    <a:pt x="46" y="15"/>
                  </a:lnTo>
                  <a:lnTo>
                    <a:pt x="49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6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1" y="8"/>
                  </a:lnTo>
                  <a:lnTo>
                    <a:pt x="34" y="8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8"/>
                  </a:lnTo>
                  <a:lnTo>
                    <a:pt x="91" y="8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6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6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4"/>
                  </a:lnTo>
                  <a:lnTo>
                    <a:pt x="140" y="4"/>
                  </a:lnTo>
                  <a:lnTo>
                    <a:pt x="140" y="8"/>
                  </a:lnTo>
                  <a:lnTo>
                    <a:pt x="140" y="4"/>
                  </a:lnTo>
                  <a:lnTo>
                    <a:pt x="143" y="4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5" y="8"/>
                  </a:lnTo>
                  <a:lnTo>
                    <a:pt x="158" y="8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1" y="4"/>
                  </a:lnTo>
                  <a:lnTo>
                    <a:pt x="147" y="4"/>
                  </a:lnTo>
                  <a:lnTo>
                    <a:pt x="143" y="4"/>
                  </a:lnTo>
                  <a:lnTo>
                    <a:pt x="140" y="4"/>
                  </a:lnTo>
                  <a:lnTo>
                    <a:pt x="143" y="4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70" y="4"/>
                  </a:lnTo>
                  <a:lnTo>
                    <a:pt x="170" y="8"/>
                  </a:lnTo>
                  <a:lnTo>
                    <a:pt x="173" y="8"/>
                  </a:lnTo>
                  <a:lnTo>
                    <a:pt x="177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88" y="8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196" y="11"/>
                  </a:lnTo>
                  <a:lnTo>
                    <a:pt x="20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 2548"/>
            <p:cNvSpPr>
              <a:spLocks/>
            </p:cNvSpPr>
            <p:nvPr/>
          </p:nvSpPr>
          <p:spPr bwMode="auto">
            <a:xfrm>
              <a:off x="4059238" y="1603375"/>
              <a:ext cx="454025" cy="119063"/>
            </a:xfrm>
            <a:custGeom>
              <a:avLst/>
              <a:gdLst>
                <a:gd name="T0" fmla="*/ 65088 w 286"/>
                <a:gd name="T1" fmla="*/ 47625 h 75"/>
                <a:gd name="T2" fmla="*/ 95250 w 286"/>
                <a:gd name="T3" fmla="*/ 47625 h 75"/>
                <a:gd name="T4" fmla="*/ 77788 w 286"/>
                <a:gd name="T5" fmla="*/ 47625 h 75"/>
                <a:gd name="T6" fmla="*/ 36513 w 286"/>
                <a:gd name="T7" fmla="*/ 47625 h 75"/>
                <a:gd name="T8" fmla="*/ 30163 w 286"/>
                <a:gd name="T9" fmla="*/ 47625 h 75"/>
                <a:gd name="T10" fmla="*/ 17463 w 286"/>
                <a:gd name="T11" fmla="*/ 41275 h 75"/>
                <a:gd name="T12" fmla="*/ 12700 w 286"/>
                <a:gd name="T13" fmla="*/ 30163 h 75"/>
                <a:gd name="T14" fmla="*/ 23813 w 286"/>
                <a:gd name="T15" fmla="*/ 17463 h 75"/>
                <a:gd name="T16" fmla="*/ 60325 w 286"/>
                <a:gd name="T17" fmla="*/ 6350 h 75"/>
                <a:gd name="T18" fmla="*/ 101600 w 286"/>
                <a:gd name="T19" fmla="*/ 0 h 75"/>
                <a:gd name="T20" fmla="*/ 125413 w 286"/>
                <a:gd name="T21" fmla="*/ 6350 h 75"/>
                <a:gd name="T22" fmla="*/ 125413 w 286"/>
                <a:gd name="T23" fmla="*/ 17463 h 75"/>
                <a:gd name="T24" fmla="*/ 142875 w 286"/>
                <a:gd name="T25" fmla="*/ 11113 h 75"/>
                <a:gd name="T26" fmla="*/ 179388 w 286"/>
                <a:gd name="T27" fmla="*/ 11113 h 75"/>
                <a:gd name="T28" fmla="*/ 185738 w 286"/>
                <a:gd name="T29" fmla="*/ 23813 h 75"/>
                <a:gd name="T30" fmla="*/ 209550 w 286"/>
                <a:gd name="T31" fmla="*/ 17463 h 75"/>
                <a:gd name="T32" fmla="*/ 233363 w 286"/>
                <a:gd name="T33" fmla="*/ 23813 h 75"/>
                <a:gd name="T34" fmla="*/ 227013 w 286"/>
                <a:gd name="T35" fmla="*/ 17463 h 75"/>
                <a:gd name="T36" fmla="*/ 209550 w 286"/>
                <a:gd name="T37" fmla="*/ 6350 h 75"/>
                <a:gd name="T38" fmla="*/ 233363 w 286"/>
                <a:gd name="T39" fmla="*/ 11113 h 75"/>
                <a:gd name="T40" fmla="*/ 261938 w 286"/>
                <a:gd name="T41" fmla="*/ 30163 h 75"/>
                <a:gd name="T42" fmla="*/ 285750 w 286"/>
                <a:gd name="T43" fmla="*/ 41275 h 75"/>
                <a:gd name="T44" fmla="*/ 285750 w 286"/>
                <a:gd name="T45" fmla="*/ 34925 h 75"/>
                <a:gd name="T46" fmla="*/ 274638 w 286"/>
                <a:gd name="T47" fmla="*/ 11113 h 75"/>
                <a:gd name="T48" fmla="*/ 280988 w 286"/>
                <a:gd name="T49" fmla="*/ 0 h 75"/>
                <a:gd name="T50" fmla="*/ 309563 w 286"/>
                <a:gd name="T51" fmla="*/ 0 h 75"/>
                <a:gd name="T52" fmla="*/ 339725 w 286"/>
                <a:gd name="T53" fmla="*/ 11113 h 75"/>
                <a:gd name="T54" fmla="*/ 352425 w 286"/>
                <a:gd name="T55" fmla="*/ 23813 h 75"/>
                <a:gd name="T56" fmla="*/ 363538 w 286"/>
                <a:gd name="T57" fmla="*/ 47625 h 75"/>
                <a:gd name="T58" fmla="*/ 387350 w 286"/>
                <a:gd name="T59" fmla="*/ 65088 h 75"/>
                <a:gd name="T60" fmla="*/ 400050 w 286"/>
                <a:gd name="T61" fmla="*/ 71438 h 75"/>
                <a:gd name="T62" fmla="*/ 423863 w 286"/>
                <a:gd name="T63" fmla="*/ 77788 h 75"/>
                <a:gd name="T64" fmla="*/ 454025 w 286"/>
                <a:gd name="T65" fmla="*/ 82550 h 75"/>
                <a:gd name="T66" fmla="*/ 430213 w 286"/>
                <a:gd name="T67" fmla="*/ 88900 h 75"/>
                <a:gd name="T68" fmla="*/ 411163 w 286"/>
                <a:gd name="T69" fmla="*/ 95250 h 75"/>
                <a:gd name="T70" fmla="*/ 393700 w 286"/>
                <a:gd name="T71" fmla="*/ 95250 h 75"/>
                <a:gd name="T72" fmla="*/ 411163 w 286"/>
                <a:gd name="T73" fmla="*/ 101600 h 75"/>
                <a:gd name="T74" fmla="*/ 434975 w 286"/>
                <a:gd name="T75" fmla="*/ 101600 h 75"/>
                <a:gd name="T76" fmla="*/ 400050 w 286"/>
                <a:gd name="T77" fmla="*/ 112713 h 75"/>
                <a:gd name="T78" fmla="*/ 363538 w 286"/>
                <a:gd name="T79" fmla="*/ 107950 h 75"/>
                <a:gd name="T80" fmla="*/ 346075 w 286"/>
                <a:gd name="T81" fmla="*/ 107950 h 75"/>
                <a:gd name="T82" fmla="*/ 322263 w 286"/>
                <a:gd name="T83" fmla="*/ 101600 h 75"/>
                <a:gd name="T84" fmla="*/ 292100 w 286"/>
                <a:gd name="T85" fmla="*/ 107950 h 75"/>
                <a:gd name="T86" fmla="*/ 257175 w 286"/>
                <a:gd name="T87" fmla="*/ 112713 h 75"/>
                <a:gd name="T88" fmla="*/ 214313 w 286"/>
                <a:gd name="T89" fmla="*/ 119063 h 75"/>
                <a:gd name="T90" fmla="*/ 196850 w 286"/>
                <a:gd name="T91" fmla="*/ 119063 h 75"/>
                <a:gd name="T92" fmla="*/ 149225 w 286"/>
                <a:gd name="T93" fmla="*/ 119063 h 75"/>
                <a:gd name="T94" fmla="*/ 142875 w 286"/>
                <a:gd name="T95" fmla="*/ 101600 h 75"/>
                <a:gd name="T96" fmla="*/ 95250 w 286"/>
                <a:gd name="T97" fmla="*/ 101600 h 75"/>
                <a:gd name="T98" fmla="*/ 65088 w 286"/>
                <a:gd name="T99" fmla="*/ 95250 h 75"/>
                <a:gd name="T100" fmla="*/ 41275 w 286"/>
                <a:gd name="T101" fmla="*/ 82550 h 75"/>
                <a:gd name="T102" fmla="*/ 84138 w 286"/>
                <a:gd name="T103" fmla="*/ 77788 h 75"/>
                <a:gd name="T104" fmla="*/ 125413 w 286"/>
                <a:gd name="T105" fmla="*/ 77788 h 75"/>
                <a:gd name="T106" fmla="*/ 161925 w 286"/>
                <a:gd name="T107" fmla="*/ 77788 h 75"/>
                <a:gd name="T108" fmla="*/ 185738 w 286"/>
                <a:gd name="T109" fmla="*/ 77788 h 75"/>
                <a:gd name="T110" fmla="*/ 142875 w 286"/>
                <a:gd name="T111" fmla="*/ 65088 h 75"/>
                <a:gd name="T112" fmla="*/ 95250 w 286"/>
                <a:gd name="T113" fmla="*/ 65088 h 75"/>
                <a:gd name="T114" fmla="*/ 53975 w 286"/>
                <a:gd name="T115" fmla="*/ 65088 h 75"/>
                <a:gd name="T116" fmla="*/ 23813 w 286"/>
                <a:gd name="T117" fmla="*/ 58738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6" h="75">
                  <a:moveTo>
                    <a:pt x="19" y="34"/>
                  </a:moveTo>
                  <a:lnTo>
                    <a:pt x="23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1" y="30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53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5" y="11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7"/>
                  </a:lnTo>
                  <a:lnTo>
                    <a:pt x="105" y="7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17" y="7"/>
                  </a:lnTo>
                  <a:lnTo>
                    <a:pt x="120" y="7"/>
                  </a:lnTo>
                  <a:lnTo>
                    <a:pt x="124" y="11"/>
                  </a:lnTo>
                  <a:lnTo>
                    <a:pt x="120" y="15"/>
                  </a:lnTo>
                  <a:lnTo>
                    <a:pt x="117" y="15"/>
                  </a:lnTo>
                  <a:lnTo>
                    <a:pt x="113" y="15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8" y="15"/>
                  </a:lnTo>
                  <a:lnTo>
                    <a:pt x="132" y="15"/>
                  </a:lnTo>
                  <a:lnTo>
                    <a:pt x="132" y="11"/>
                  </a:lnTo>
                  <a:lnTo>
                    <a:pt x="135" y="11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35" y="15"/>
                  </a:lnTo>
                  <a:lnTo>
                    <a:pt x="139" y="11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5"/>
                  </a:lnTo>
                  <a:lnTo>
                    <a:pt x="143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1"/>
                  </a:lnTo>
                  <a:lnTo>
                    <a:pt x="143" y="11"/>
                  </a:lnTo>
                  <a:lnTo>
                    <a:pt x="143" y="7"/>
                  </a:lnTo>
                  <a:lnTo>
                    <a:pt x="139" y="7"/>
                  </a:lnTo>
                  <a:lnTo>
                    <a:pt x="135" y="7"/>
                  </a:lnTo>
                  <a:lnTo>
                    <a:pt x="132" y="7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9" y="4"/>
                  </a:lnTo>
                  <a:lnTo>
                    <a:pt x="143" y="4"/>
                  </a:lnTo>
                  <a:lnTo>
                    <a:pt x="143" y="7"/>
                  </a:lnTo>
                  <a:lnTo>
                    <a:pt x="147" y="7"/>
                  </a:lnTo>
                  <a:lnTo>
                    <a:pt x="150" y="7"/>
                  </a:lnTo>
                  <a:lnTo>
                    <a:pt x="147" y="7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8" y="11"/>
                  </a:lnTo>
                  <a:lnTo>
                    <a:pt x="162" y="11"/>
                  </a:lnTo>
                  <a:lnTo>
                    <a:pt x="165" y="11"/>
                  </a:lnTo>
                  <a:lnTo>
                    <a:pt x="165" y="15"/>
                  </a:lnTo>
                  <a:lnTo>
                    <a:pt x="165" y="19"/>
                  </a:lnTo>
                  <a:lnTo>
                    <a:pt x="169" y="19"/>
                  </a:lnTo>
                  <a:lnTo>
                    <a:pt x="169" y="22"/>
                  </a:lnTo>
                  <a:lnTo>
                    <a:pt x="173" y="22"/>
                  </a:lnTo>
                  <a:lnTo>
                    <a:pt x="169" y="22"/>
                  </a:lnTo>
                  <a:lnTo>
                    <a:pt x="173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22"/>
                  </a:lnTo>
                  <a:lnTo>
                    <a:pt x="188" y="22"/>
                  </a:lnTo>
                  <a:lnTo>
                    <a:pt x="184" y="22"/>
                  </a:lnTo>
                  <a:lnTo>
                    <a:pt x="180" y="22"/>
                  </a:lnTo>
                  <a:lnTo>
                    <a:pt x="180" y="19"/>
                  </a:lnTo>
                  <a:lnTo>
                    <a:pt x="177" y="19"/>
                  </a:lnTo>
                  <a:lnTo>
                    <a:pt x="180" y="19"/>
                  </a:lnTo>
                  <a:lnTo>
                    <a:pt x="177" y="15"/>
                  </a:lnTo>
                  <a:lnTo>
                    <a:pt x="177" y="11"/>
                  </a:lnTo>
                  <a:lnTo>
                    <a:pt x="173" y="11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69" y="4"/>
                  </a:lnTo>
                  <a:lnTo>
                    <a:pt x="173" y="4"/>
                  </a:lnTo>
                  <a:lnTo>
                    <a:pt x="177" y="4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8" y="4"/>
                  </a:lnTo>
                  <a:lnTo>
                    <a:pt x="192" y="4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99" y="4"/>
                  </a:lnTo>
                  <a:lnTo>
                    <a:pt x="203" y="4"/>
                  </a:lnTo>
                  <a:lnTo>
                    <a:pt x="207" y="4"/>
                  </a:lnTo>
                  <a:lnTo>
                    <a:pt x="211" y="4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11"/>
                  </a:lnTo>
                  <a:lnTo>
                    <a:pt x="214" y="11"/>
                  </a:lnTo>
                  <a:lnTo>
                    <a:pt x="214" y="7"/>
                  </a:lnTo>
                  <a:lnTo>
                    <a:pt x="214" y="11"/>
                  </a:lnTo>
                  <a:lnTo>
                    <a:pt x="218" y="11"/>
                  </a:lnTo>
                  <a:lnTo>
                    <a:pt x="218" y="15"/>
                  </a:lnTo>
                  <a:lnTo>
                    <a:pt x="222" y="15"/>
                  </a:lnTo>
                  <a:lnTo>
                    <a:pt x="222" y="19"/>
                  </a:lnTo>
                  <a:lnTo>
                    <a:pt x="226" y="22"/>
                  </a:lnTo>
                  <a:lnTo>
                    <a:pt x="229" y="22"/>
                  </a:lnTo>
                  <a:lnTo>
                    <a:pt x="229" y="26"/>
                  </a:lnTo>
                  <a:lnTo>
                    <a:pt x="233" y="26"/>
                  </a:lnTo>
                  <a:lnTo>
                    <a:pt x="233" y="30"/>
                  </a:lnTo>
                  <a:lnTo>
                    <a:pt x="229" y="30"/>
                  </a:lnTo>
                  <a:lnTo>
                    <a:pt x="229" y="34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37" y="41"/>
                  </a:lnTo>
                  <a:lnTo>
                    <a:pt x="241" y="41"/>
                  </a:lnTo>
                  <a:lnTo>
                    <a:pt x="244" y="41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5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2" y="45"/>
                  </a:lnTo>
                  <a:lnTo>
                    <a:pt x="252" y="41"/>
                  </a:lnTo>
                  <a:lnTo>
                    <a:pt x="256" y="41"/>
                  </a:lnTo>
                  <a:lnTo>
                    <a:pt x="256" y="45"/>
                  </a:lnTo>
                  <a:lnTo>
                    <a:pt x="259" y="45"/>
                  </a:lnTo>
                  <a:lnTo>
                    <a:pt x="263" y="45"/>
                  </a:lnTo>
                  <a:lnTo>
                    <a:pt x="267" y="45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4" y="49"/>
                  </a:lnTo>
                  <a:lnTo>
                    <a:pt x="278" y="52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86" y="52"/>
                  </a:lnTo>
                  <a:lnTo>
                    <a:pt x="286" y="56"/>
                  </a:lnTo>
                  <a:lnTo>
                    <a:pt x="282" y="56"/>
                  </a:lnTo>
                  <a:lnTo>
                    <a:pt x="278" y="56"/>
                  </a:lnTo>
                  <a:lnTo>
                    <a:pt x="278" y="52"/>
                  </a:lnTo>
                  <a:lnTo>
                    <a:pt x="278" y="56"/>
                  </a:lnTo>
                  <a:lnTo>
                    <a:pt x="274" y="56"/>
                  </a:lnTo>
                  <a:lnTo>
                    <a:pt x="271" y="56"/>
                  </a:lnTo>
                  <a:lnTo>
                    <a:pt x="267" y="56"/>
                  </a:lnTo>
                  <a:lnTo>
                    <a:pt x="267" y="52"/>
                  </a:lnTo>
                  <a:lnTo>
                    <a:pt x="263" y="56"/>
                  </a:lnTo>
                  <a:lnTo>
                    <a:pt x="259" y="56"/>
                  </a:lnTo>
                  <a:lnTo>
                    <a:pt x="263" y="56"/>
                  </a:lnTo>
                  <a:lnTo>
                    <a:pt x="263" y="60"/>
                  </a:lnTo>
                  <a:lnTo>
                    <a:pt x="259" y="60"/>
                  </a:lnTo>
                  <a:lnTo>
                    <a:pt x="256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4" y="56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6" y="60"/>
                  </a:lnTo>
                  <a:lnTo>
                    <a:pt x="252" y="64"/>
                  </a:lnTo>
                  <a:lnTo>
                    <a:pt x="252" y="68"/>
                  </a:lnTo>
                  <a:lnTo>
                    <a:pt x="252" y="64"/>
                  </a:lnTo>
                  <a:lnTo>
                    <a:pt x="256" y="64"/>
                  </a:lnTo>
                  <a:lnTo>
                    <a:pt x="259" y="64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71" y="64"/>
                  </a:lnTo>
                  <a:lnTo>
                    <a:pt x="267" y="64"/>
                  </a:lnTo>
                  <a:lnTo>
                    <a:pt x="271" y="64"/>
                  </a:lnTo>
                  <a:lnTo>
                    <a:pt x="274" y="64"/>
                  </a:lnTo>
                  <a:lnTo>
                    <a:pt x="271" y="68"/>
                  </a:lnTo>
                  <a:lnTo>
                    <a:pt x="267" y="68"/>
                  </a:lnTo>
                  <a:lnTo>
                    <a:pt x="263" y="68"/>
                  </a:lnTo>
                  <a:lnTo>
                    <a:pt x="263" y="71"/>
                  </a:lnTo>
                  <a:lnTo>
                    <a:pt x="259" y="71"/>
                  </a:lnTo>
                  <a:lnTo>
                    <a:pt x="256" y="71"/>
                  </a:lnTo>
                  <a:lnTo>
                    <a:pt x="252" y="71"/>
                  </a:lnTo>
                  <a:lnTo>
                    <a:pt x="248" y="71"/>
                  </a:lnTo>
                  <a:lnTo>
                    <a:pt x="244" y="71"/>
                  </a:lnTo>
                  <a:lnTo>
                    <a:pt x="241" y="71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3" y="68"/>
                  </a:lnTo>
                  <a:lnTo>
                    <a:pt x="229" y="68"/>
                  </a:lnTo>
                  <a:lnTo>
                    <a:pt x="229" y="71"/>
                  </a:lnTo>
                  <a:lnTo>
                    <a:pt x="226" y="71"/>
                  </a:lnTo>
                  <a:lnTo>
                    <a:pt x="222" y="71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2" y="68"/>
                  </a:lnTo>
                  <a:lnTo>
                    <a:pt x="218" y="68"/>
                  </a:lnTo>
                  <a:lnTo>
                    <a:pt x="214" y="68"/>
                  </a:lnTo>
                  <a:lnTo>
                    <a:pt x="214" y="64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7" y="68"/>
                  </a:lnTo>
                  <a:lnTo>
                    <a:pt x="203" y="68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199" y="60"/>
                  </a:lnTo>
                  <a:lnTo>
                    <a:pt x="195" y="60"/>
                  </a:lnTo>
                  <a:lnTo>
                    <a:pt x="192" y="64"/>
                  </a:lnTo>
                  <a:lnTo>
                    <a:pt x="188" y="68"/>
                  </a:lnTo>
                  <a:lnTo>
                    <a:pt x="184" y="68"/>
                  </a:lnTo>
                  <a:lnTo>
                    <a:pt x="180" y="68"/>
                  </a:lnTo>
                  <a:lnTo>
                    <a:pt x="177" y="68"/>
                  </a:lnTo>
                  <a:lnTo>
                    <a:pt x="173" y="68"/>
                  </a:lnTo>
                  <a:lnTo>
                    <a:pt x="169" y="68"/>
                  </a:lnTo>
                  <a:lnTo>
                    <a:pt x="165" y="68"/>
                  </a:lnTo>
                  <a:lnTo>
                    <a:pt x="165" y="71"/>
                  </a:lnTo>
                  <a:lnTo>
                    <a:pt x="162" y="71"/>
                  </a:lnTo>
                  <a:lnTo>
                    <a:pt x="158" y="71"/>
                  </a:lnTo>
                  <a:lnTo>
                    <a:pt x="154" y="71"/>
                  </a:lnTo>
                  <a:lnTo>
                    <a:pt x="150" y="75"/>
                  </a:lnTo>
                  <a:lnTo>
                    <a:pt x="147" y="75"/>
                  </a:lnTo>
                  <a:lnTo>
                    <a:pt x="143" y="75"/>
                  </a:lnTo>
                  <a:lnTo>
                    <a:pt x="139" y="75"/>
                  </a:lnTo>
                  <a:lnTo>
                    <a:pt x="135" y="75"/>
                  </a:lnTo>
                  <a:lnTo>
                    <a:pt x="132" y="75"/>
                  </a:lnTo>
                  <a:lnTo>
                    <a:pt x="128" y="75"/>
                  </a:lnTo>
                  <a:lnTo>
                    <a:pt x="132" y="75"/>
                  </a:lnTo>
                  <a:lnTo>
                    <a:pt x="128" y="75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13" y="75"/>
                  </a:lnTo>
                  <a:lnTo>
                    <a:pt x="109" y="75"/>
                  </a:lnTo>
                  <a:lnTo>
                    <a:pt x="105" y="75"/>
                  </a:lnTo>
                  <a:lnTo>
                    <a:pt x="102" y="75"/>
                  </a:lnTo>
                  <a:lnTo>
                    <a:pt x="98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87" y="71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75" y="64"/>
                  </a:lnTo>
                  <a:lnTo>
                    <a:pt x="71" y="64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1" y="60"/>
                  </a:lnTo>
                  <a:lnTo>
                    <a:pt x="38" y="60"/>
                  </a:lnTo>
                  <a:lnTo>
                    <a:pt x="41" y="60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41" y="49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53" y="49"/>
                  </a:lnTo>
                  <a:lnTo>
                    <a:pt x="56" y="49"/>
                  </a:lnTo>
                  <a:lnTo>
                    <a:pt x="60" y="49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71" y="49"/>
                  </a:lnTo>
                  <a:lnTo>
                    <a:pt x="75" y="49"/>
                  </a:lnTo>
                  <a:lnTo>
                    <a:pt x="79" y="49"/>
                  </a:lnTo>
                  <a:lnTo>
                    <a:pt x="83" y="49"/>
                  </a:lnTo>
                  <a:lnTo>
                    <a:pt x="87" y="49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102" y="49"/>
                  </a:lnTo>
                  <a:lnTo>
                    <a:pt x="105" y="49"/>
                  </a:lnTo>
                  <a:lnTo>
                    <a:pt x="102" y="49"/>
                  </a:lnTo>
                  <a:lnTo>
                    <a:pt x="105" y="49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7" y="49"/>
                  </a:lnTo>
                  <a:lnTo>
                    <a:pt x="120" y="49"/>
                  </a:lnTo>
                  <a:lnTo>
                    <a:pt x="117" y="45"/>
                  </a:lnTo>
                  <a:lnTo>
                    <a:pt x="117" y="49"/>
                  </a:lnTo>
                  <a:lnTo>
                    <a:pt x="113" y="45"/>
                  </a:lnTo>
                  <a:lnTo>
                    <a:pt x="109" y="45"/>
                  </a:lnTo>
                  <a:lnTo>
                    <a:pt x="105" y="45"/>
                  </a:lnTo>
                  <a:lnTo>
                    <a:pt x="102" y="45"/>
                  </a:lnTo>
                  <a:lnTo>
                    <a:pt x="98" y="45"/>
                  </a:lnTo>
                  <a:lnTo>
                    <a:pt x="94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41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1" y="41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3" y="41"/>
                  </a:lnTo>
                  <a:lnTo>
                    <a:pt x="49" y="41"/>
                  </a:lnTo>
                  <a:lnTo>
                    <a:pt x="49" y="45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4" y="41"/>
                  </a:lnTo>
                  <a:lnTo>
                    <a:pt x="26" y="41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9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Freeform 2549"/>
            <p:cNvSpPr>
              <a:spLocks/>
            </p:cNvSpPr>
            <p:nvPr/>
          </p:nvSpPr>
          <p:spPr bwMode="auto">
            <a:xfrm>
              <a:off x="5551488" y="2146300"/>
              <a:ext cx="166687" cy="125413"/>
            </a:xfrm>
            <a:custGeom>
              <a:avLst/>
              <a:gdLst>
                <a:gd name="T0" fmla="*/ 0 w 105"/>
                <a:gd name="T1" fmla="*/ 88900 h 79"/>
                <a:gd name="T2" fmla="*/ 17462 w 105"/>
                <a:gd name="T3" fmla="*/ 84138 h 79"/>
                <a:gd name="T4" fmla="*/ 23812 w 105"/>
                <a:gd name="T5" fmla="*/ 77788 h 79"/>
                <a:gd name="T6" fmla="*/ 4762 w 105"/>
                <a:gd name="T7" fmla="*/ 71438 h 79"/>
                <a:gd name="T8" fmla="*/ 11112 w 105"/>
                <a:gd name="T9" fmla="*/ 77788 h 79"/>
                <a:gd name="T10" fmla="*/ 23812 w 105"/>
                <a:gd name="T11" fmla="*/ 60325 h 79"/>
                <a:gd name="T12" fmla="*/ 28575 w 105"/>
                <a:gd name="T13" fmla="*/ 65088 h 79"/>
                <a:gd name="T14" fmla="*/ 34925 w 105"/>
                <a:gd name="T15" fmla="*/ 60325 h 79"/>
                <a:gd name="T16" fmla="*/ 41275 w 105"/>
                <a:gd name="T17" fmla="*/ 53975 h 79"/>
                <a:gd name="T18" fmla="*/ 41275 w 105"/>
                <a:gd name="T19" fmla="*/ 36513 h 79"/>
                <a:gd name="T20" fmla="*/ 47625 w 105"/>
                <a:gd name="T21" fmla="*/ 23813 h 79"/>
                <a:gd name="T22" fmla="*/ 65087 w 105"/>
                <a:gd name="T23" fmla="*/ 11113 h 79"/>
                <a:gd name="T24" fmla="*/ 82550 w 105"/>
                <a:gd name="T25" fmla="*/ 0 h 79"/>
                <a:gd name="T26" fmla="*/ 95250 w 105"/>
                <a:gd name="T27" fmla="*/ 0 h 79"/>
                <a:gd name="T28" fmla="*/ 82550 w 105"/>
                <a:gd name="T29" fmla="*/ 6350 h 79"/>
                <a:gd name="T30" fmla="*/ 82550 w 105"/>
                <a:gd name="T31" fmla="*/ 17463 h 79"/>
                <a:gd name="T32" fmla="*/ 82550 w 105"/>
                <a:gd name="T33" fmla="*/ 23813 h 79"/>
                <a:gd name="T34" fmla="*/ 71437 w 105"/>
                <a:gd name="T35" fmla="*/ 36513 h 79"/>
                <a:gd name="T36" fmla="*/ 65087 w 105"/>
                <a:gd name="T37" fmla="*/ 47625 h 79"/>
                <a:gd name="T38" fmla="*/ 76200 w 105"/>
                <a:gd name="T39" fmla="*/ 41275 h 79"/>
                <a:gd name="T40" fmla="*/ 88900 w 105"/>
                <a:gd name="T41" fmla="*/ 41275 h 79"/>
                <a:gd name="T42" fmla="*/ 88900 w 105"/>
                <a:gd name="T43" fmla="*/ 47625 h 79"/>
                <a:gd name="T44" fmla="*/ 100012 w 105"/>
                <a:gd name="T45" fmla="*/ 53975 h 79"/>
                <a:gd name="T46" fmla="*/ 100012 w 105"/>
                <a:gd name="T47" fmla="*/ 60325 h 79"/>
                <a:gd name="T48" fmla="*/ 106362 w 105"/>
                <a:gd name="T49" fmla="*/ 53975 h 79"/>
                <a:gd name="T50" fmla="*/ 123825 w 105"/>
                <a:gd name="T51" fmla="*/ 53975 h 79"/>
                <a:gd name="T52" fmla="*/ 136525 w 105"/>
                <a:gd name="T53" fmla="*/ 53975 h 79"/>
                <a:gd name="T54" fmla="*/ 136525 w 105"/>
                <a:gd name="T55" fmla="*/ 65088 h 79"/>
                <a:gd name="T56" fmla="*/ 136525 w 105"/>
                <a:gd name="T57" fmla="*/ 71438 h 79"/>
                <a:gd name="T58" fmla="*/ 142875 w 105"/>
                <a:gd name="T59" fmla="*/ 77788 h 79"/>
                <a:gd name="T60" fmla="*/ 153987 w 105"/>
                <a:gd name="T61" fmla="*/ 77788 h 79"/>
                <a:gd name="T62" fmla="*/ 153987 w 105"/>
                <a:gd name="T63" fmla="*/ 77788 h 79"/>
                <a:gd name="T64" fmla="*/ 142875 w 105"/>
                <a:gd name="T65" fmla="*/ 84138 h 79"/>
                <a:gd name="T66" fmla="*/ 136525 w 105"/>
                <a:gd name="T67" fmla="*/ 88900 h 79"/>
                <a:gd name="T68" fmla="*/ 142875 w 105"/>
                <a:gd name="T69" fmla="*/ 101600 h 79"/>
                <a:gd name="T70" fmla="*/ 160337 w 105"/>
                <a:gd name="T71" fmla="*/ 88900 h 79"/>
                <a:gd name="T72" fmla="*/ 153987 w 105"/>
                <a:gd name="T73" fmla="*/ 95250 h 79"/>
                <a:gd name="T74" fmla="*/ 166687 w 105"/>
                <a:gd name="T75" fmla="*/ 95250 h 79"/>
                <a:gd name="T76" fmla="*/ 160337 w 105"/>
                <a:gd name="T77" fmla="*/ 112713 h 79"/>
                <a:gd name="T78" fmla="*/ 147637 w 105"/>
                <a:gd name="T79" fmla="*/ 125413 h 79"/>
                <a:gd name="T80" fmla="*/ 136525 w 105"/>
                <a:gd name="T81" fmla="*/ 112713 h 79"/>
                <a:gd name="T82" fmla="*/ 136525 w 105"/>
                <a:gd name="T83" fmla="*/ 107950 h 79"/>
                <a:gd name="T84" fmla="*/ 123825 w 105"/>
                <a:gd name="T85" fmla="*/ 95250 h 79"/>
                <a:gd name="T86" fmla="*/ 119062 w 105"/>
                <a:gd name="T87" fmla="*/ 101600 h 79"/>
                <a:gd name="T88" fmla="*/ 112712 w 105"/>
                <a:gd name="T89" fmla="*/ 107950 h 79"/>
                <a:gd name="T90" fmla="*/ 106362 w 105"/>
                <a:gd name="T91" fmla="*/ 112713 h 79"/>
                <a:gd name="T92" fmla="*/ 82550 w 105"/>
                <a:gd name="T93" fmla="*/ 119063 h 79"/>
                <a:gd name="T94" fmla="*/ 100012 w 105"/>
                <a:gd name="T95" fmla="*/ 107950 h 79"/>
                <a:gd name="T96" fmla="*/ 106362 w 105"/>
                <a:gd name="T97" fmla="*/ 95250 h 79"/>
                <a:gd name="T98" fmla="*/ 100012 w 105"/>
                <a:gd name="T99" fmla="*/ 95250 h 79"/>
                <a:gd name="T100" fmla="*/ 95250 w 105"/>
                <a:gd name="T101" fmla="*/ 107950 h 79"/>
                <a:gd name="T102" fmla="*/ 76200 w 105"/>
                <a:gd name="T103" fmla="*/ 101600 h 79"/>
                <a:gd name="T104" fmla="*/ 88900 w 105"/>
                <a:gd name="T105" fmla="*/ 95250 h 79"/>
                <a:gd name="T106" fmla="*/ 88900 w 105"/>
                <a:gd name="T107" fmla="*/ 95250 h 79"/>
                <a:gd name="T108" fmla="*/ 71437 w 105"/>
                <a:gd name="T109" fmla="*/ 101600 h 79"/>
                <a:gd name="T110" fmla="*/ 47625 w 105"/>
                <a:gd name="T111" fmla="*/ 101600 h 79"/>
                <a:gd name="T112" fmla="*/ 17462 w 105"/>
                <a:gd name="T113" fmla="*/ 101600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79">
                  <a:moveTo>
                    <a:pt x="3" y="64"/>
                  </a:move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7" y="53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9"/>
                  </a:lnTo>
                  <a:lnTo>
                    <a:pt x="3" y="49"/>
                  </a:lnTo>
                  <a:lnTo>
                    <a:pt x="3" y="45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7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5" y="23"/>
                  </a:lnTo>
                  <a:lnTo>
                    <a:pt x="41" y="26"/>
                  </a:lnTo>
                  <a:lnTo>
                    <a:pt x="41" y="30"/>
                  </a:lnTo>
                  <a:lnTo>
                    <a:pt x="37" y="30"/>
                  </a:lnTo>
                  <a:lnTo>
                    <a:pt x="41" y="30"/>
                  </a:lnTo>
                  <a:lnTo>
                    <a:pt x="41" y="34"/>
                  </a:lnTo>
                  <a:lnTo>
                    <a:pt x="41" y="30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3" y="34"/>
                  </a:lnTo>
                  <a:lnTo>
                    <a:pt x="63" y="38"/>
                  </a:lnTo>
                  <a:lnTo>
                    <a:pt x="63" y="34"/>
                  </a:lnTo>
                  <a:lnTo>
                    <a:pt x="67" y="34"/>
                  </a:lnTo>
                  <a:lnTo>
                    <a:pt x="63" y="38"/>
                  </a:lnTo>
                  <a:lnTo>
                    <a:pt x="63" y="41"/>
                  </a:lnTo>
                  <a:lnTo>
                    <a:pt x="63" y="38"/>
                  </a:lnTo>
                  <a:lnTo>
                    <a:pt x="67" y="38"/>
                  </a:lnTo>
                  <a:lnTo>
                    <a:pt x="67" y="34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3" y="38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6" y="45"/>
                  </a:lnTo>
                  <a:lnTo>
                    <a:pt x="90" y="45"/>
                  </a:lnTo>
                  <a:lnTo>
                    <a:pt x="86" y="45"/>
                  </a:lnTo>
                  <a:lnTo>
                    <a:pt x="86" y="49"/>
                  </a:lnTo>
                  <a:lnTo>
                    <a:pt x="90" y="49"/>
                  </a:lnTo>
                  <a:lnTo>
                    <a:pt x="93" y="49"/>
                  </a:lnTo>
                  <a:lnTo>
                    <a:pt x="93" y="45"/>
                  </a:lnTo>
                  <a:lnTo>
                    <a:pt x="93" y="49"/>
                  </a:lnTo>
                  <a:lnTo>
                    <a:pt x="97" y="49"/>
                  </a:lnTo>
                  <a:lnTo>
                    <a:pt x="97" y="45"/>
                  </a:lnTo>
                  <a:lnTo>
                    <a:pt x="101" y="45"/>
                  </a:lnTo>
                  <a:lnTo>
                    <a:pt x="101" y="49"/>
                  </a:lnTo>
                  <a:lnTo>
                    <a:pt x="97" y="49"/>
                  </a:lnTo>
                  <a:lnTo>
                    <a:pt x="97" y="53"/>
                  </a:lnTo>
                  <a:lnTo>
                    <a:pt x="97" y="49"/>
                  </a:lnTo>
                  <a:lnTo>
                    <a:pt x="93" y="53"/>
                  </a:lnTo>
                  <a:lnTo>
                    <a:pt x="90" y="53"/>
                  </a:lnTo>
                  <a:lnTo>
                    <a:pt x="86" y="53"/>
                  </a:lnTo>
                  <a:lnTo>
                    <a:pt x="86" y="56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90" y="56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90" y="64"/>
                  </a:lnTo>
                  <a:lnTo>
                    <a:pt x="93" y="60"/>
                  </a:lnTo>
                  <a:lnTo>
                    <a:pt x="93" y="56"/>
                  </a:lnTo>
                  <a:lnTo>
                    <a:pt x="97" y="56"/>
                  </a:lnTo>
                  <a:lnTo>
                    <a:pt x="101" y="56"/>
                  </a:lnTo>
                  <a:lnTo>
                    <a:pt x="101" y="53"/>
                  </a:lnTo>
                  <a:lnTo>
                    <a:pt x="101" y="56"/>
                  </a:lnTo>
                  <a:lnTo>
                    <a:pt x="97" y="56"/>
                  </a:lnTo>
                  <a:lnTo>
                    <a:pt x="97" y="60"/>
                  </a:lnTo>
                  <a:lnTo>
                    <a:pt x="97" y="64"/>
                  </a:lnTo>
                  <a:lnTo>
                    <a:pt x="101" y="64"/>
                  </a:lnTo>
                  <a:lnTo>
                    <a:pt x="101" y="60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5" y="68"/>
                  </a:lnTo>
                  <a:lnTo>
                    <a:pt x="101" y="68"/>
                  </a:lnTo>
                  <a:lnTo>
                    <a:pt x="101" y="71"/>
                  </a:lnTo>
                  <a:lnTo>
                    <a:pt x="101" y="75"/>
                  </a:lnTo>
                  <a:lnTo>
                    <a:pt x="97" y="79"/>
                  </a:lnTo>
                  <a:lnTo>
                    <a:pt x="93" y="75"/>
                  </a:lnTo>
                  <a:lnTo>
                    <a:pt x="93" y="79"/>
                  </a:lnTo>
                  <a:lnTo>
                    <a:pt x="90" y="79"/>
                  </a:lnTo>
                  <a:lnTo>
                    <a:pt x="90" y="75"/>
                  </a:lnTo>
                  <a:lnTo>
                    <a:pt x="90" y="71"/>
                  </a:lnTo>
                  <a:lnTo>
                    <a:pt x="86" y="71"/>
                  </a:lnTo>
                  <a:lnTo>
                    <a:pt x="86" y="75"/>
                  </a:lnTo>
                  <a:lnTo>
                    <a:pt x="82" y="75"/>
                  </a:lnTo>
                  <a:lnTo>
                    <a:pt x="82" y="71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5" y="64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5" y="68"/>
                  </a:lnTo>
                  <a:lnTo>
                    <a:pt x="71" y="68"/>
                  </a:lnTo>
                  <a:lnTo>
                    <a:pt x="71" y="64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7" y="71"/>
                  </a:lnTo>
                  <a:lnTo>
                    <a:pt x="63" y="75"/>
                  </a:lnTo>
                  <a:lnTo>
                    <a:pt x="60" y="75"/>
                  </a:lnTo>
                  <a:lnTo>
                    <a:pt x="56" y="75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6" y="71"/>
                  </a:lnTo>
                  <a:lnTo>
                    <a:pt x="60" y="71"/>
                  </a:lnTo>
                  <a:lnTo>
                    <a:pt x="63" y="68"/>
                  </a:lnTo>
                  <a:lnTo>
                    <a:pt x="67" y="64"/>
                  </a:lnTo>
                  <a:lnTo>
                    <a:pt x="71" y="64"/>
                  </a:lnTo>
                  <a:lnTo>
                    <a:pt x="67" y="64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0" y="64"/>
                  </a:lnTo>
                  <a:lnTo>
                    <a:pt x="63" y="64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7" y="64"/>
                  </a:lnTo>
                  <a:lnTo>
                    <a:pt x="33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15" y="64"/>
                  </a:lnTo>
                  <a:lnTo>
                    <a:pt x="11" y="64"/>
                  </a:lnTo>
                  <a:lnTo>
                    <a:pt x="7" y="64"/>
                  </a:lnTo>
                  <a:lnTo>
                    <a:pt x="3" y="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Freeform 2550"/>
            <p:cNvSpPr>
              <a:spLocks/>
            </p:cNvSpPr>
            <p:nvPr/>
          </p:nvSpPr>
          <p:spPr bwMode="auto">
            <a:xfrm>
              <a:off x="3886200" y="1573213"/>
              <a:ext cx="268288" cy="84137"/>
            </a:xfrm>
            <a:custGeom>
              <a:avLst/>
              <a:gdLst>
                <a:gd name="T0" fmla="*/ 65088 w 169"/>
                <a:gd name="T1" fmla="*/ 77787 h 53"/>
                <a:gd name="T2" fmla="*/ 47625 w 169"/>
                <a:gd name="T3" fmla="*/ 71437 h 53"/>
                <a:gd name="T4" fmla="*/ 30163 w 169"/>
                <a:gd name="T5" fmla="*/ 65087 h 53"/>
                <a:gd name="T6" fmla="*/ 23813 w 169"/>
                <a:gd name="T7" fmla="*/ 65087 h 53"/>
                <a:gd name="T8" fmla="*/ 17463 w 169"/>
                <a:gd name="T9" fmla="*/ 65087 h 53"/>
                <a:gd name="T10" fmla="*/ 0 w 169"/>
                <a:gd name="T11" fmla="*/ 65087 h 53"/>
                <a:gd name="T12" fmla="*/ 12700 w 169"/>
                <a:gd name="T13" fmla="*/ 60325 h 53"/>
                <a:gd name="T14" fmla="*/ 23813 w 169"/>
                <a:gd name="T15" fmla="*/ 47625 h 53"/>
                <a:gd name="T16" fmla="*/ 23813 w 169"/>
                <a:gd name="T17" fmla="*/ 41275 h 53"/>
                <a:gd name="T18" fmla="*/ 41275 w 169"/>
                <a:gd name="T19" fmla="*/ 41275 h 53"/>
                <a:gd name="T20" fmla="*/ 36513 w 169"/>
                <a:gd name="T21" fmla="*/ 36512 h 53"/>
                <a:gd name="T22" fmla="*/ 41275 w 169"/>
                <a:gd name="T23" fmla="*/ 23812 h 53"/>
                <a:gd name="T24" fmla="*/ 53975 w 169"/>
                <a:gd name="T25" fmla="*/ 17462 h 53"/>
                <a:gd name="T26" fmla="*/ 47625 w 169"/>
                <a:gd name="T27" fmla="*/ 17462 h 53"/>
                <a:gd name="T28" fmla="*/ 30163 w 169"/>
                <a:gd name="T29" fmla="*/ 6350 h 53"/>
                <a:gd name="T30" fmla="*/ 47625 w 169"/>
                <a:gd name="T31" fmla="*/ 6350 h 53"/>
                <a:gd name="T32" fmla="*/ 65088 w 169"/>
                <a:gd name="T33" fmla="*/ 0 h 53"/>
                <a:gd name="T34" fmla="*/ 84138 w 169"/>
                <a:gd name="T35" fmla="*/ 0 h 53"/>
                <a:gd name="T36" fmla="*/ 101600 w 169"/>
                <a:gd name="T37" fmla="*/ 0 h 53"/>
                <a:gd name="T38" fmla="*/ 119063 w 169"/>
                <a:gd name="T39" fmla="*/ 0 h 53"/>
                <a:gd name="T40" fmla="*/ 138113 w 169"/>
                <a:gd name="T41" fmla="*/ 6350 h 53"/>
                <a:gd name="T42" fmla="*/ 155575 w 169"/>
                <a:gd name="T43" fmla="*/ 6350 h 53"/>
                <a:gd name="T44" fmla="*/ 155575 w 169"/>
                <a:gd name="T45" fmla="*/ 12700 h 53"/>
                <a:gd name="T46" fmla="*/ 161925 w 169"/>
                <a:gd name="T47" fmla="*/ 12700 h 53"/>
                <a:gd name="T48" fmla="*/ 173038 w 169"/>
                <a:gd name="T49" fmla="*/ 6350 h 53"/>
                <a:gd name="T50" fmla="*/ 179388 w 169"/>
                <a:gd name="T51" fmla="*/ 6350 h 53"/>
                <a:gd name="T52" fmla="*/ 196850 w 169"/>
                <a:gd name="T53" fmla="*/ 6350 h 53"/>
                <a:gd name="T54" fmla="*/ 214313 w 169"/>
                <a:gd name="T55" fmla="*/ 6350 h 53"/>
                <a:gd name="T56" fmla="*/ 233363 w 169"/>
                <a:gd name="T57" fmla="*/ 12700 h 53"/>
                <a:gd name="T58" fmla="*/ 244475 w 169"/>
                <a:gd name="T59" fmla="*/ 17462 h 53"/>
                <a:gd name="T60" fmla="*/ 257175 w 169"/>
                <a:gd name="T61" fmla="*/ 23812 h 53"/>
                <a:gd name="T62" fmla="*/ 261938 w 169"/>
                <a:gd name="T63" fmla="*/ 30162 h 53"/>
                <a:gd name="T64" fmla="*/ 238125 w 169"/>
                <a:gd name="T65" fmla="*/ 30162 h 53"/>
                <a:gd name="T66" fmla="*/ 220663 w 169"/>
                <a:gd name="T67" fmla="*/ 36512 h 53"/>
                <a:gd name="T68" fmla="*/ 203200 w 169"/>
                <a:gd name="T69" fmla="*/ 41275 h 53"/>
                <a:gd name="T70" fmla="*/ 185738 w 169"/>
                <a:gd name="T71" fmla="*/ 41275 h 53"/>
                <a:gd name="T72" fmla="*/ 173038 w 169"/>
                <a:gd name="T73" fmla="*/ 47625 h 53"/>
                <a:gd name="T74" fmla="*/ 161925 w 169"/>
                <a:gd name="T75" fmla="*/ 60325 h 53"/>
                <a:gd name="T76" fmla="*/ 149225 w 169"/>
                <a:gd name="T77" fmla="*/ 53975 h 53"/>
                <a:gd name="T78" fmla="*/ 142875 w 169"/>
                <a:gd name="T79" fmla="*/ 65087 h 53"/>
                <a:gd name="T80" fmla="*/ 142875 w 169"/>
                <a:gd name="T81" fmla="*/ 71437 h 53"/>
                <a:gd name="T82" fmla="*/ 131763 w 169"/>
                <a:gd name="T83" fmla="*/ 77787 h 53"/>
                <a:gd name="T84" fmla="*/ 112713 w 169"/>
                <a:gd name="T85" fmla="*/ 77787 h 53"/>
                <a:gd name="T86" fmla="*/ 101600 w 169"/>
                <a:gd name="T87" fmla="*/ 84137 h 53"/>
                <a:gd name="T88" fmla="*/ 84138 w 169"/>
                <a:gd name="T89" fmla="*/ 84137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9" h="53">
                  <a:moveTo>
                    <a:pt x="45" y="53"/>
                  </a:moveTo>
                  <a:lnTo>
                    <a:pt x="41" y="53"/>
                  </a:lnTo>
                  <a:lnTo>
                    <a:pt x="41" y="49"/>
                  </a:lnTo>
                  <a:lnTo>
                    <a:pt x="38" y="49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2" y="4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17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9" y="4"/>
                  </a:lnTo>
                  <a:lnTo>
                    <a:pt x="139" y="8"/>
                  </a:lnTo>
                  <a:lnTo>
                    <a:pt x="147" y="8"/>
                  </a:lnTo>
                  <a:lnTo>
                    <a:pt x="150" y="8"/>
                  </a:lnTo>
                  <a:lnTo>
                    <a:pt x="150" y="11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62" y="11"/>
                  </a:lnTo>
                  <a:lnTo>
                    <a:pt x="162" y="15"/>
                  </a:lnTo>
                  <a:lnTo>
                    <a:pt x="165" y="15"/>
                  </a:lnTo>
                  <a:lnTo>
                    <a:pt x="169" y="15"/>
                  </a:lnTo>
                  <a:lnTo>
                    <a:pt x="165" y="19"/>
                  </a:lnTo>
                  <a:lnTo>
                    <a:pt x="162" y="19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7" y="23"/>
                  </a:lnTo>
                  <a:lnTo>
                    <a:pt x="143" y="23"/>
                  </a:lnTo>
                  <a:lnTo>
                    <a:pt x="139" y="23"/>
                  </a:lnTo>
                  <a:lnTo>
                    <a:pt x="135" y="23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4" y="26"/>
                  </a:lnTo>
                  <a:lnTo>
                    <a:pt x="120" y="26"/>
                  </a:lnTo>
                  <a:lnTo>
                    <a:pt x="117" y="26"/>
                  </a:lnTo>
                  <a:lnTo>
                    <a:pt x="117" y="30"/>
                  </a:lnTo>
                  <a:lnTo>
                    <a:pt x="113" y="30"/>
                  </a:lnTo>
                  <a:lnTo>
                    <a:pt x="109" y="30"/>
                  </a:lnTo>
                  <a:lnTo>
                    <a:pt x="105" y="34"/>
                  </a:lnTo>
                  <a:lnTo>
                    <a:pt x="102" y="34"/>
                  </a:lnTo>
                  <a:lnTo>
                    <a:pt x="102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4" y="34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90" y="41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87" y="49"/>
                  </a:lnTo>
                  <a:lnTo>
                    <a:pt x="83" y="49"/>
                  </a:lnTo>
                  <a:lnTo>
                    <a:pt x="79" y="49"/>
                  </a:lnTo>
                  <a:lnTo>
                    <a:pt x="75" y="49"/>
                  </a:lnTo>
                  <a:lnTo>
                    <a:pt x="71" y="49"/>
                  </a:lnTo>
                  <a:lnTo>
                    <a:pt x="68" y="49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6" y="53"/>
                  </a:lnTo>
                  <a:lnTo>
                    <a:pt x="53" y="53"/>
                  </a:lnTo>
                  <a:lnTo>
                    <a:pt x="49" y="53"/>
                  </a:lnTo>
                  <a:lnTo>
                    <a:pt x="45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Freeform 2551"/>
            <p:cNvSpPr>
              <a:spLocks/>
            </p:cNvSpPr>
            <p:nvPr/>
          </p:nvSpPr>
          <p:spPr bwMode="auto">
            <a:xfrm>
              <a:off x="4614863" y="1508125"/>
              <a:ext cx="441325" cy="65088"/>
            </a:xfrm>
            <a:custGeom>
              <a:avLst/>
              <a:gdLst>
                <a:gd name="T0" fmla="*/ 119063 w 278"/>
                <a:gd name="T1" fmla="*/ 53975 h 41"/>
                <a:gd name="T2" fmla="*/ 112713 w 278"/>
                <a:gd name="T3" fmla="*/ 41275 h 41"/>
                <a:gd name="T4" fmla="*/ 119063 w 278"/>
                <a:gd name="T5" fmla="*/ 28575 h 41"/>
                <a:gd name="T6" fmla="*/ 95250 w 278"/>
                <a:gd name="T7" fmla="*/ 23813 h 41"/>
                <a:gd name="T8" fmla="*/ 71438 w 278"/>
                <a:gd name="T9" fmla="*/ 23813 h 41"/>
                <a:gd name="T10" fmla="*/ 41275 w 278"/>
                <a:gd name="T11" fmla="*/ 23813 h 41"/>
                <a:gd name="T12" fmla="*/ 52388 w 278"/>
                <a:gd name="T13" fmla="*/ 23813 h 41"/>
                <a:gd name="T14" fmla="*/ 28575 w 278"/>
                <a:gd name="T15" fmla="*/ 17463 h 41"/>
                <a:gd name="T16" fmla="*/ 34925 w 278"/>
                <a:gd name="T17" fmla="*/ 11113 h 41"/>
                <a:gd name="T18" fmla="*/ 11113 w 278"/>
                <a:gd name="T19" fmla="*/ 11113 h 41"/>
                <a:gd name="T20" fmla="*/ 11113 w 278"/>
                <a:gd name="T21" fmla="*/ 11113 h 41"/>
                <a:gd name="T22" fmla="*/ 4763 w 278"/>
                <a:gd name="T23" fmla="*/ 4763 h 41"/>
                <a:gd name="T24" fmla="*/ 23813 w 278"/>
                <a:gd name="T25" fmla="*/ 0 h 41"/>
                <a:gd name="T26" fmla="*/ 52388 w 278"/>
                <a:gd name="T27" fmla="*/ 4763 h 41"/>
                <a:gd name="T28" fmla="*/ 82550 w 278"/>
                <a:gd name="T29" fmla="*/ 4763 h 41"/>
                <a:gd name="T30" fmla="*/ 88900 w 278"/>
                <a:gd name="T31" fmla="*/ 17463 h 41"/>
                <a:gd name="T32" fmla="*/ 119063 w 278"/>
                <a:gd name="T33" fmla="*/ 11113 h 41"/>
                <a:gd name="T34" fmla="*/ 147638 w 278"/>
                <a:gd name="T35" fmla="*/ 11113 h 41"/>
                <a:gd name="T36" fmla="*/ 142875 w 278"/>
                <a:gd name="T37" fmla="*/ 17463 h 41"/>
                <a:gd name="T38" fmla="*/ 147638 w 278"/>
                <a:gd name="T39" fmla="*/ 17463 h 41"/>
                <a:gd name="T40" fmla="*/ 177800 w 278"/>
                <a:gd name="T41" fmla="*/ 17463 h 41"/>
                <a:gd name="T42" fmla="*/ 173038 w 278"/>
                <a:gd name="T43" fmla="*/ 23813 h 41"/>
                <a:gd name="T44" fmla="*/ 160338 w 278"/>
                <a:gd name="T45" fmla="*/ 23813 h 41"/>
                <a:gd name="T46" fmla="*/ 130175 w 278"/>
                <a:gd name="T47" fmla="*/ 23813 h 41"/>
                <a:gd name="T48" fmla="*/ 153988 w 278"/>
                <a:gd name="T49" fmla="*/ 28575 h 41"/>
                <a:gd name="T50" fmla="*/ 166688 w 278"/>
                <a:gd name="T51" fmla="*/ 28575 h 41"/>
                <a:gd name="T52" fmla="*/ 147638 w 278"/>
                <a:gd name="T53" fmla="*/ 28575 h 41"/>
                <a:gd name="T54" fmla="*/ 160338 w 278"/>
                <a:gd name="T55" fmla="*/ 28575 h 41"/>
                <a:gd name="T56" fmla="*/ 184150 w 278"/>
                <a:gd name="T57" fmla="*/ 28575 h 41"/>
                <a:gd name="T58" fmla="*/ 177800 w 278"/>
                <a:gd name="T59" fmla="*/ 41275 h 41"/>
                <a:gd name="T60" fmla="*/ 196850 w 278"/>
                <a:gd name="T61" fmla="*/ 41275 h 41"/>
                <a:gd name="T62" fmla="*/ 214313 w 278"/>
                <a:gd name="T63" fmla="*/ 41275 h 41"/>
                <a:gd name="T64" fmla="*/ 238125 w 278"/>
                <a:gd name="T65" fmla="*/ 34925 h 41"/>
                <a:gd name="T66" fmla="*/ 255588 w 278"/>
                <a:gd name="T67" fmla="*/ 41275 h 41"/>
                <a:gd name="T68" fmla="*/ 273050 w 278"/>
                <a:gd name="T69" fmla="*/ 41275 h 41"/>
                <a:gd name="T70" fmla="*/ 279400 w 278"/>
                <a:gd name="T71" fmla="*/ 41275 h 41"/>
                <a:gd name="T72" fmla="*/ 303213 w 278"/>
                <a:gd name="T73" fmla="*/ 34925 h 41"/>
                <a:gd name="T74" fmla="*/ 320675 w 278"/>
                <a:gd name="T75" fmla="*/ 34925 h 41"/>
                <a:gd name="T76" fmla="*/ 350838 w 278"/>
                <a:gd name="T77" fmla="*/ 34925 h 41"/>
                <a:gd name="T78" fmla="*/ 381000 w 278"/>
                <a:gd name="T79" fmla="*/ 34925 h 41"/>
                <a:gd name="T80" fmla="*/ 404813 w 278"/>
                <a:gd name="T81" fmla="*/ 34925 h 41"/>
                <a:gd name="T82" fmla="*/ 417513 w 278"/>
                <a:gd name="T83" fmla="*/ 41275 h 41"/>
                <a:gd name="T84" fmla="*/ 434975 w 278"/>
                <a:gd name="T85" fmla="*/ 41275 h 41"/>
                <a:gd name="T86" fmla="*/ 434975 w 278"/>
                <a:gd name="T87" fmla="*/ 47625 h 41"/>
                <a:gd name="T88" fmla="*/ 411163 w 278"/>
                <a:gd name="T89" fmla="*/ 53975 h 41"/>
                <a:gd name="T90" fmla="*/ 441325 w 278"/>
                <a:gd name="T91" fmla="*/ 53975 h 41"/>
                <a:gd name="T92" fmla="*/ 417513 w 278"/>
                <a:gd name="T93" fmla="*/ 53975 h 41"/>
                <a:gd name="T94" fmla="*/ 411163 w 278"/>
                <a:gd name="T95" fmla="*/ 65088 h 41"/>
                <a:gd name="T96" fmla="*/ 381000 w 278"/>
                <a:gd name="T97" fmla="*/ 65088 h 41"/>
                <a:gd name="T98" fmla="*/ 350838 w 278"/>
                <a:gd name="T99" fmla="*/ 65088 h 41"/>
                <a:gd name="T100" fmla="*/ 333375 w 278"/>
                <a:gd name="T101" fmla="*/ 58738 h 41"/>
                <a:gd name="T102" fmla="*/ 315913 w 278"/>
                <a:gd name="T103" fmla="*/ 65088 h 41"/>
                <a:gd name="T104" fmla="*/ 296863 w 278"/>
                <a:gd name="T105" fmla="*/ 65088 h 41"/>
                <a:gd name="T106" fmla="*/ 279400 w 278"/>
                <a:gd name="T107" fmla="*/ 65088 h 41"/>
                <a:gd name="T108" fmla="*/ 249238 w 278"/>
                <a:gd name="T109" fmla="*/ 65088 h 41"/>
                <a:gd name="T110" fmla="*/ 231775 w 278"/>
                <a:gd name="T111" fmla="*/ 65088 h 41"/>
                <a:gd name="T112" fmla="*/ 214313 w 278"/>
                <a:gd name="T113" fmla="*/ 58738 h 41"/>
                <a:gd name="T114" fmla="*/ 190500 w 278"/>
                <a:gd name="T115" fmla="*/ 58738 h 41"/>
                <a:gd name="T116" fmla="*/ 173038 w 278"/>
                <a:gd name="T117" fmla="*/ 65088 h 41"/>
                <a:gd name="T118" fmla="*/ 147638 w 278"/>
                <a:gd name="T119" fmla="*/ 58738 h 41"/>
                <a:gd name="T120" fmla="*/ 136525 w 278"/>
                <a:gd name="T121" fmla="*/ 65088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8" h="41">
                  <a:moveTo>
                    <a:pt x="82" y="37"/>
                  </a:moveTo>
                  <a:lnTo>
                    <a:pt x="78" y="37"/>
                  </a:lnTo>
                  <a:lnTo>
                    <a:pt x="75" y="37"/>
                  </a:lnTo>
                  <a:lnTo>
                    <a:pt x="78" y="37"/>
                  </a:lnTo>
                  <a:lnTo>
                    <a:pt x="75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71" y="30"/>
                  </a:lnTo>
                  <a:lnTo>
                    <a:pt x="71" y="26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78" y="22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60" y="11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7" y="3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7"/>
                  </a:lnTo>
                  <a:lnTo>
                    <a:pt x="63" y="7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6" y="7"/>
                  </a:lnTo>
                  <a:lnTo>
                    <a:pt x="90" y="7"/>
                  </a:lnTo>
                  <a:lnTo>
                    <a:pt x="93" y="7"/>
                  </a:lnTo>
                  <a:lnTo>
                    <a:pt x="97" y="7"/>
                  </a:lnTo>
                  <a:lnTo>
                    <a:pt x="101" y="11"/>
                  </a:lnTo>
                  <a:lnTo>
                    <a:pt x="97" y="11"/>
                  </a:lnTo>
                  <a:lnTo>
                    <a:pt x="93" y="11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82" y="11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2" y="11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16" y="15"/>
                  </a:lnTo>
                  <a:lnTo>
                    <a:pt x="112" y="15"/>
                  </a:lnTo>
                  <a:lnTo>
                    <a:pt x="109" y="15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101" y="15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0" y="15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1" y="15"/>
                  </a:lnTo>
                  <a:lnTo>
                    <a:pt x="101" y="18"/>
                  </a:lnTo>
                  <a:lnTo>
                    <a:pt x="105" y="18"/>
                  </a:lnTo>
                  <a:lnTo>
                    <a:pt x="101" y="18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1" y="18"/>
                  </a:lnTo>
                  <a:lnTo>
                    <a:pt x="105" y="18"/>
                  </a:lnTo>
                  <a:lnTo>
                    <a:pt x="109" y="18"/>
                  </a:lnTo>
                  <a:lnTo>
                    <a:pt x="112" y="18"/>
                  </a:lnTo>
                  <a:lnTo>
                    <a:pt x="112" y="22"/>
                  </a:lnTo>
                  <a:lnTo>
                    <a:pt x="116" y="18"/>
                  </a:lnTo>
                  <a:lnTo>
                    <a:pt x="116" y="22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16" y="26"/>
                  </a:lnTo>
                  <a:lnTo>
                    <a:pt x="120" y="26"/>
                  </a:lnTo>
                  <a:lnTo>
                    <a:pt x="124" y="26"/>
                  </a:lnTo>
                  <a:lnTo>
                    <a:pt x="127" y="26"/>
                  </a:lnTo>
                  <a:lnTo>
                    <a:pt x="127" y="22"/>
                  </a:lnTo>
                  <a:lnTo>
                    <a:pt x="131" y="22"/>
                  </a:lnTo>
                  <a:lnTo>
                    <a:pt x="131" y="26"/>
                  </a:lnTo>
                  <a:lnTo>
                    <a:pt x="135" y="26"/>
                  </a:lnTo>
                  <a:lnTo>
                    <a:pt x="139" y="26"/>
                  </a:lnTo>
                  <a:lnTo>
                    <a:pt x="142" y="26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0" y="22"/>
                  </a:lnTo>
                  <a:lnTo>
                    <a:pt x="154" y="26"/>
                  </a:lnTo>
                  <a:lnTo>
                    <a:pt x="157" y="26"/>
                  </a:lnTo>
                  <a:lnTo>
                    <a:pt x="161" y="26"/>
                  </a:lnTo>
                  <a:lnTo>
                    <a:pt x="165" y="26"/>
                  </a:lnTo>
                  <a:lnTo>
                    <a:pt x="161" y="26"/>
                  </a:lnTo>
                  <a:lnTo>
                    <a:pt x="161" y="30"/>
                  </a:lnTo>
                  <a:lnTo>
                    <a:pt x="165" y="30"/>
                  </a:lnTo>
                  <a:lnTo>
                    <a:pt x="165" y="26"/>
                  </a:lnTo>
                  <a:lnTo>
                    <a:pt x="169" y="26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72" y="26"/>
                  </a:lnTo>
                  <a:lnTo>
                    <a:pt x="169" y="26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22"/>
                  </a:lnTo>
                  <a:lnTo>
                    <a:pt x="187" y="22"/>
                  </a:lnTo>
                  <a:lnTo>
                    <a:pt x="191" y="22"/>
                  </a:lnTo>
                  <a:lnTo>
                    <a:pt x="195" y="22"/>
                  </a:lnTo>
                  <a:lnTo>
                    <a:pt x="191" y="22"/>
                  </a:lnTo>
                  <a:lnTo>
                    <a:pt x="195" y="22"/>
                  </a:lnTo>
                  <a:lnTo>
                    <a:pt x="199" y="22"/>
                  </a:lnTo>
                  <a:lnTo>
                    <a:pt x="202" y="22"/>
                  </a:lnTo>
                  <a:lnTo>
                    <a:pt x="206" y="22"/>
                  </a:lnTo>
                  <a:lnTo>
                    <a:pt x="210" y="22"/>
                  </a:lnTo>
                  <a:lnTo>
                    <a:pt x="214" y="22"/>
                  </a:lnTo>
                  <a:lnTo>
                    <a:pt x="218" y="22"/>
                  </a:lnTo>
                  <a:lnTo>
                    <a:pt x="221" y="22"/>
                  </a:lnTo>
                  <a:lnTo>
                    <a:pt x="225" y="22"/>
                  </a:lnTo>
                  <a:lnTo>
                    <a:pt x="229" y="22"/>
                  </a:lnTo>
                  <a:lnTo>
                    <a:pt x="233" y="22"/>
                  </a:lnTo>
                  <a:lnTo>
                    <a:pt x="236" y="22"/>
                  </a:lnTo>
                  <a:lnTo>
                    <a:pt x="240" y="22"/>
                  </a:lnTo>
                  <a:lnTo>
                    <a:pt x="244" y="22"/>
                  </a:lnTo>
                  <a:lnTo>
                    <a:pt x="248" y="22"/>
                  </a:lnTo>
                  <a:lnTo>
                    <a:pt x="244" y="22"/>
                  </a:lnTo>
                  <a:lnTo>
                    <a:pt x="251" y="22"/>
                  </a:lnTo>
                  <a:lnTo>
                    <a:pt x="255" y="22"/>
                  </a:lnTo>
                  <a:lnTo>
                    <a:pt x="259" y="22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6" y="26"/>
                  </a:lnTo>
                  <a:lnTo>
                    <a:pt x="263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6" y="26"/>
                  </a:lnTo>
                  <a:lnTo>
                    <a:pt x="270" y="26"/>
                  </a:lnTo>
                  <a:lnTo>
                    <a:pt x="274" y="26"/>
                  </a:lnTo>
                  <a:lnTo>
                    <a:pt x="270" y="26"/>
                  </a:lnTo>
                  <a:lnTo>
                    <a:pt x="274" y="26"/>
                  </a:lnTo>
                  <a:lnTo>
                    <a:pt x="274" y="30"/>
                  </a:lnTo>
                  <a:lnTo>
                    <a:pt x="270" y="30"/>
                  </a:lnTo>
                  <a:lnTo>
                    <a:pt x="274" y="30"/>
                  </a:lnTo>
                  <a:lnTo>
                    <a:pt x="270" y="30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3" y="34"/>
                  </a:lnTo>
                  <a:lnTo>
                    <a:pt x="259" y="34"/>
                  </a:lnTo>
                  <a:lnTo>
                    <a:pt x="263" y="34"/>
                  </a:lnTo>
                  <a:lnTo>
                    <a:pt x="266" y="34"/>
                  </a:lnTo>
                  <a:lnTo>
                    <a:pt x="270" y="34"/>
                  </a:lnTo>
                  <a:lnTo>
                    <a:pt x="274" y="34"/>
                  </a:lnTo>
                  <a:lnTo>
                    <a:pt x="278" y="34"/>
                  </a:lnTo>
                  <a:lnTo>
                    <a:pt x="274" y="37"/>
                  </a:lnTo>
                  <a:lnTo>
                    <a:pt x="270" y="37"/>
                  </a:lnTo>
                  <a:lnTo>
                    <a:pt x="266" y="37"/>
                  </a:lnTo>
                  <a:lnTo>
                    <a:pt x="263" y="37"/>
                  </a:lnTo>
                  <a:lnTo>
                    <a:pt x="263" y="34"/>
                  </a:lnTo>
                  <a:lnTo>
                    <a:pt x="259" y="34"/>
                  </a:lnTo>
                  <a:lnTo>
                    <a:pt x="259" y="37"/>
                  </a:lnTo>
                  <a:lnTo>
                    <a:pt x="263" y="37"/>
                  </a:lnTo>
                  <a:lnTo>
                    <a:pt x="263" y="41"/>
                  </a:lnTo>
                  <a:lnTo>
                    <a:pt x="259" y="41"/>
                  </a:lnTo>
                  <a:lnTo>
                    <a:pt x="255" y="41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41"/>
                  </a:lnTo>
                  <a:lnTo>
                    <a:pt x="240" y="41"/>
                  </a:lnTo>
                  <a:lnTo>
                    <a:pt x="236" y="41"/>
                  </a:lnTo>
                  <a:lnTo>
                    <a:pt x="233" y="41"/>
                  </a:lnTo>
                  <a:lnTo>
                    <a:pt x="229" y="41"/>
                  </a:lnTo>
                  <a:lnTo>
                    <a:pt x="225" y="41"/>
                  </a:lnTo>
                  <a:lnTo>
                    <a:pt x="221" y="41"/>
                  </a:lnTo>
                  <a:lnTo>
                    <a:pt x="218" y="41"/>
                  </a:lnTo>
                  <a:lnTo>
                    <a:pt x="218" y="37"/>
                  </a:lnTo>
                  <a:lnTo>
                    <a:pt x="214" y="37"/>
                  </a:lnTo>
                  <a:lnTo>
                    <a:pt x="210" y="34"/>
                  </a:lnTo>
                  <a:lnTo>
                    <a:pt x="210" y="37"/>
                  </a:lnTo>
                  <a:lnTo>
                    <a:pt x="214" y="37"/>
                  </a:lnTo>
                  <a:lnTo>
                    <a:pt x="210" y="41"/>
                  </a:lnTo>
                  <a:lnTo>
                    <a:pt x="206" y="41"/>
                  </a:lnTo>
                  <a:lnTo>
                    <a:pt x="202" y="41"/>
                  </a:lnTo>
                  <a:lnTo>
                    <a:pt x="199" y="41"/>
                  </a:lnTo>
                  <a:lnTo>
                    <a:pt x="195" y="41"/>
                  </a:lnTo>
                  <a:lnTo>
                    <a:pt x="191" y="41"/>
                  </a:lnTo>
                  <a:lnTo>
                    <a:pt x="187" y="41"/>
                  </a:lnTo>
                  <a:lnTo>
                    <a:pt x="187" y="37"/>
                  </a:lnTo>
                  <a:lnTo>
                    <a:pt x="187" y="41"/>
                  </a:lnTo>
                  <a:lnTo>
                    <a:pt x="184" y="41"/>
                  </a:lnTo>
                  <a:lnTo>
                    <a:pt x="180" y="41"/>
                  </a:lnTo>
                  <a:lnTo>
                    <a:pt x="180" y="37"/>
                  </a:lnTo>
                  <a:lnTo>
                    <a:pt x="180" y="41"/>
                  </a:lnTo>
                  <a:lnTo>
                    <a:pt x="176" y="41"/>
                  </a:lnTo>
                  <a:lnTo>
                    <a:pt x="172" y="41"/>
                  </a:lnTo>
                  <a:lnTo>
                    <a:pt x="169" y="41"/>
                  </a:lnTo>
                  <a:lnTo>
                    <a:pt x="165" y="41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54" y="41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2" y="41"/>
                  </a:lnTo>
                  <a:lnTo>
                    <a:pt x="139" y="41"/>
                  </a:lnTo>
                  <a:lnTo>
                    <a:pt x="135" y="41"/>
                  </a:lnTo>
                  <a:lnTo>
                    <a:pt x="131" y="41"/>
                  </a:lnTo>
                  <a:lnTo>
                    <a:pt x="135" y="37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27" y="37"/>
                  </a:lnTo>
                  <a:lnTo>
                    <a:pt x="124" y="37"/>
                  </a:lnTo>
                  <a:lnTo>
                    <a:pt x="120" y="37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20" y="41"/>
                  </a:lnTo>
                  <a:lnTo>
                    <a:pt x="116" y="41"/>
                  </a:lnTo>
                  <a:lnTo>
                    <a:pt x="109" y="41"/>
                  </a:lnTo>
                  <a:lnTo>
                    <a:pt x="105" y="41"/>
                  </a:lnTo>
                  <a:lnTo>
                    <a:pt x="101" y="41"/>
                  </a:lnTo>
                  <a:lnTo>
                    <a:pt x="97" y="41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0" y="37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2" y="41"/>
                  </a:lnTo>
                  <a:lnTo>
                    <a:pt x="82" y="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Freeform 2552"/>
            <p:cNvSpPr>
              <a:spLocks/>
            </p:cNvSpPr>
            <p:nvPr/>
          </p:nvSpPr>
          <p:spPr bwMode="auto">
            <a:xfrm>
              <a:off x="4614863" y="1400175"/>
              <a:ext cx="296862" cy="84138"/>
            </a:xfrm>
            <a:custGeom>
              <a:avLst/>
              <a:gdLst>
                <a:gd name="T0" fmla="*/ 11112 w 187"/>
                <a:gd name="T1" fmla="*/ 41275 h 53"/>
                <a:gd name="T2" fmla="*/ 11112 w 187"/>
                <a:gd name="T3" fmla="*/ 36513 h 53"/>
                <a:gd name="T4" fmla="*/ 11112 w 187"/>
                <a:gd name="T5" fmla="*/ 36513 h 53"/>
                <a:gd name="T6" fmla="*/ 52387 w 187"/>
                <a:gd name="T7" fmla="*/ 36513 h 53"/>
                <a:gd name="T8" fmla="*/ 58737 w 187"/>
                <a:gd name="T9" fmla="*/ 30163 h 53"/>
                <a:gd name="T10" fmla="*/ 47625 w 187"/>
                <a:gd name="T11" fmla="*/ 36513 h 53"/>
                <a:gd name="T12" fmla="*/ 34925 w 187"/>
                <a:gd name="T13" fmla="*/ 30163 h 53"/>
                <a:gd name="T14" fmla="*/ 11112 w 187"/>
                <a:gd name="T15" fmla="*/ 30163 h 53"/>
                <a:gd name="T16" fmla="*/ 23812 w 187"/>
                <a:gd name="T17" fmla="*/ 23813 h 53"/>
                <a:gd name="T18" fmla="*/ 58737 w 187"/>
                <a:gd name="T19" fmla="*/ 23813 h 53"/>
                <a:gd name="T20" fmla="*/ 58737 w 187"/>
                <a:gd name="T21" fmla="*/ 23813 h 53"/>
                <a:gd name="T22" fmla="*/ 58737 w 187"/>
                <a:gd name="T23" fmla="*/ 17463 h 53"/>
                <a:gd name="T24" fmla="*/ 41275 w 187"/>
                <a:gd name="T25" fmla="*/ 12700 h 53"/>
                <a:gd name="T26" fmla="*/ 65087 w 187"/>
                <a:gd name="T27" fmla="*/ 12700 h 53"/>
                <a:gd name="T28" fmla="*/ 65087 w 187"/>
                <a:gd name="T29" fmla="*/ 12700 h 53"/>
                <a:gd name="T30" fmla="*/ 95250 w 187"/>
                <a:gd name="T31" fmla="*/ 6350 h 53"/>
                <a:gd name="T32" fmla="*/ 65087 w 187"/>
                <a:gd name="T33" fmla="*/ 0 h 53"/>
                <a:gd name="T34" fmla="*/ 88900 w 187"/>
                <a:gd name="T35" fmla="*/ 0 h 53"/>
                <a:gd name="T36" fmla="*/ 123825 w 187"/>
                <a:gd name="T37" fmla="*/ 6350 h 53"/>
                <a:gd name="T38" fmla="*/ 153987 w 187"/>
                <a:gd name="T39" fmla="*/ 17463 h 53"/>
                <a:gd name="T40" fmla="*/ 184150 w 187"/>
                <a:gd name="T41" fmla="*/ 23813 h 53"/>
                <a:gd name="T42" fmla="*/ 196850 w 187"/>
                <a:gd name="T43" fmla="*/ 23813 h 53"/>
                <a:gd name="T44" fmla="*/ 214312 w 187"/>
                <a:gd name="T45" fmla="*/ 36513 h 53"/>
                <a:gd name="T46" fmla="*/ 214312 w 187"/>
                <a:gd name="T47" fmla="*/ 23813 h 53"/>
                <a:gd name="T48" fmla="*/ 225425 w 187"/>
                <a:gd name="T49" fmla="*/ 36513 h 53"/>
                <a:gd name="T50" fmla="*/ 238125 w 187"/>
                <a:gd name="T51" fmla="*/ 41275 h 53"/>
                <a:gd name="T52" fmla="*/ 244475 w 187"/>
                <a:gd name="T53" fmla="*/ 41275 h 53"/>
                <a:gd name="T54" fmla="*/ 249237 w 187"/>
                <a:gd name="T55" fmla="*/ 47625 h 53"/>
                <a:gd name="T56" fmla="*/ 268287 w 187"/>
                <a:gd name="T57" fmla="*/ 53975 h 53"/>
                <a:gd name="T58" fmla="*/ 292100 w 187"/>
                <a:gd name="T59" fmla="*/ 53975 h 53"/>
                <a:gd name="T60" fmla="*/ 255587 w 187"/>
                <a:gd name="T61" fmla="*/ 60325 h 53"/>
                <a:gd name="T62" fmla="*/ 244475 w 187"/>
                <a:gd name="T63" fmla="*/ 65088 h 53"/>
                <a:gd name="T64" fmla="*/ 225425 w 187"/>
                <a:gd name="T65" fmla="*/ 60325 h 53"/>
                <a:gd name="T66" fmla="*/ 220662 w 187"/>
                <a:gd name="T67" fmla="*/ 71438 h 53"/>
                <a:gd name="T68" fmla="*/ 207962 w 187"/>
                <a:gd name="T69" fmla="*/ 71438 h 53"/>
                <a:gd name="T70" fmla="*/ 184150 w 187"/>
                <a:gd name="T71" fmla="*/ 77788 h 53"/>
                <a:gd name="T72" fmla="*/ 173037 w 187"/>
                <a:gd name="T73" fmla="*/ 77788 h 53"/>
                <a:gd name="T74" fmla="*/ 173037 w 187"/>
                <a:gd name="T75" fmla="*/ 77788 h 53"/>
                <a:gd name="T76" fmla="*/ 160337 w 187"/>
                <a:gd name="T77" fmla="*/ 84138 h 53"/>
                <a:gd name="T78" fmla="*/ 123825 w 187"/>
                <a:gd name="T79" fmla="*/ 84138 h 53"/>
                <a:gd name="T80" fmla="*/ 95250 w 187"/>
                <a:gd name="T81" fmla="*/ 71438 h 53"/>
                <a:gd name="T82" fmla="*/ 123825 w 187"/>
                <a:gd name="T83" fmla="*/ 71438 h 53"/>
                <a:gd name="T84" fmla="*/ 88900 w 187"/>
                <a:gd name="T85" fmla="*/ 71438 h 53"/>
                <a:gd name="T86" fmla="*/ 82550 w 187"/>
                <a:gd name="T87" fmla="*/ 65088 h 53"/>
                <a:gd name="T88" fmla="*/ 76200 w 187"/>
                <a:gd name="T89" fmla="*/ 60325 h 53"/>
                <a:gd name="T90" fmla="*/ 112712 w 187"/>
                <a:gd name="T91" fmla="*/ 60325 h 53"/>
                <a:gd name="T92" fmla="*/ 147637 w 187"/>
                <a:gd name="T93" fmla="*/ 53975 h 53"/>
                <a:gd name="T94" fmla="*/ 136525 w 187"/>
                <a:gd name="T95" fmla="*/ 53975 h 53"/>
                <a:gd name="T96" fmla="*/ 123825 w 187"/>
                <a:gd name="T97" fmla="*/ 53975 h 53"/>
                <a:gd name="T98" fmla="*/ 123825 w 187"/>
                <a:gd name="T99" fmla="*/ 53975 h 53"/>
                <a:gd name="T100" fmla="*/ 112712 w 187"/>
                <a:gd name="T101" fmla="*/ 47625 h 53"/>
                <a:gd name="T102" fmla="*/ 88900 w 187"/>
                <a:gd name="T103" fmla="*/ 53975 h 53"/>
                <a:gd name="T104" fmla="*/ 65087 w 187"/>
                <a:gd name="T105" fmla="*/ 53975 h 53"/>
                <a:gd name="T106" fmla="*/ 52387 w 187"/>
                <a:gd name="T107" fmla="*/ 53975 h 53"/>
                <a:gd name="T108" fmla="*/ 34925 w 187"/>
                <a:gd name="T109" fmla="*/ 47625 h 53"/>
                <a:gd name="T110" fmla="*/ 58737 w 187"/>
                <a:gd name="T111" fmla="*/ 41275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7" h="53">
                  <a:moveTo>
                    <a:pt x="22" y="30"/>
                  </a:moveTo>
                  <a:lnTo>
                    <a:pt x="18" y="30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22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7" y="4"/>
                  </a:lnTo>
                  <a:lnTo>
                    <a:pt x="75" y="4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9" y="15"/>
                  </a:lnTo>
                  <a:lnTo>
                    <a:pt x="112" y="15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0" y="15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4" y="19"/>
                  </a:lnTo>
                  <a:lnTo>
                    <a:pt x="120" y="19"/>
                  </a:lnTo>
                  <a:lnTo>
                    <a:pt x="124" y="19"/>
                  </a:lnTo>
                  <a:lnTo>
                    <a:pt x="127" y="23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9" y="23"/>
                  </a:lnTo>
                  <a:lnTo>
                    <a:pt x="135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31" y="15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42" y="15"/>
                  </a:lnTo>
                  <a:lnTo>
                    <a:pt x="146" y="15"/>
                  </a:lnTo>
                  <a:lnTo>
                    <a:pt x="146" y="19"/>
                  </a:lnTo>
                  <a:lnTo>
                    <a:pt x="142" y="19"/>
                  </a:lnTo>
                  <a:lnTo>
                    <a:pt x="142" y="23"/>
                  </a:lnTo>
                  <a:lnTo>
                    <a:pt x="139" y="23"/>
                  </a:lnTo>
                  <a:lnTo>
                    <a:pt x="142" y="23"/>
                  </a:lnTo>
                  <a:lnTo>
                    <a:pt x="146" y="23"/>
                  </a:lnTo>
                  <a:lnTo>
                    <a:pt x="150" y="23"/>
                  </a:lnTo>
                  <a:lnTo>
                    <a:pt x="154" y="23"/>
                  </a:lnTo>
                  <a:lnTo>
                    <a:pt x="150" y="26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4" y="26"/>
                  </a:lnTo>
                  <a:lnTo>
                    <a:pt x="154" y="23"/>
                  </a:lnTo>
                  <a:lnTo>
                    <a:pt x="157" y="26"/>
                  </a:lnTo>
                  <a:lnTo>
                    <a:pt x="154" y="26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65" y="30"/>
                  </a:lnTo>
                  <a:lnTo>
                    <a:pt x="169" y="30"/>
                  </a:lnTo>
                  <a:lnTo>
                    <a:pt x="172" y="30"/>
                  </a:lnTo>
                  <a:lnTo>
                    <a:pt x="169" y="30"/>
                  </a:lnTo>
                  <a:lnTo>
                    <a:pt x="169" y="34"/>
                  </a:lnTo>
                  <a:lnTo>
                    <a:pt x="172" y="30"/>
                  </a:lnTo>
                  <a:lnTo>
                    <a:pt x="176" y="30"/>
                  </a:lnTo>
                  <a:lnTo>
                    <a:pt x="180" y="30"/>
                  </a:lnTo>
                  <a:lnTo>
                    <a:pt x="184" y="34"/>
                  </a:lnTo>
                  <a:lnTo>
                    <a:pt x="187" y="34"/>
                  </a:lnTo>
                  <a:lnTo>
                    <a:pt x="184" y="34"/>
                  </a:lnTo>
                  <a:lnTo>
                    <a:pt x="184" y="38"/>
                  </a:lnTo>
                  <a:lnTo>
                    <a:pt x="176" y="38"/>
                  </a:lnTo>
                  <a:lnTo>
                    <a:pt x="172" y="38"/>
                  </a:lnTo>
                  <a:lnTo>
                    <a:pt x="169" y="38"/>
                  </a:lnTo>
                  <a:lnTo>
                    <a:pt x="165" y="38"/>
                  </a:lnTo>
                  <a:lnTo>
                    <a:pt x="161" y="38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4" y="38"/>
                  </a:lnTo>
                  <a:lnTo>
                    <a:pt x="157" y="41"/>
                  </a:lnTo>
                  <a:lnTo>
                    <a:pt x="154" y="41"/>
                  </a:lnTo>
                  <a:lnTo>
                    <a:pt x="150" y="41"/>
                  </a:lnTo>
                  <a:lnTo>
                    <a:pt x="146" y="45"/>
                  </a:lnTo>
                  <a:lnTo>
                    <a:pt x="142" y="45"/>
                  </a:lnTo>
                  <a:lnTo>
                    <a:pt x="139" y="41"/>
                  </a:lnTo>
                  <a:lnTo>
                    <a:pt x="139" y="38"/>
                  </a:lnTo>
                  <a:lnTo>
                    <a:pt x="142" y="38"/>
                  </a:lnTo>
                  <a:lnTo>
                    <a:pt x="139" y="38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9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9" y="49"/>
                  </a:lnTo>
                  <a:lnTo>
                    <a:pt x="135" y="49"/>
                  </a:lnTo>
                  <a:lnTo>
                    <a:pt x="135" y="45"/>
                  </a:lnTo>
                  <a:lnTo>
                    <a:pt x="131" y="45"/>
                  </a:lnTo>
                  <a:lnTo>
                    <a:pt x="127" y="45"/>
                  </a:lnTo>
                  <a:lnTo>
                    <a:pt x="131" y="45"/>
                  </a:lnTo>
                  <a:lnTo>
                    <a:pt x="131" y="49"/>
                  </a:lnTo>
                  <a:lnTo>
                    <a:pt x="127" y="49"/>
                  </a:lnTo>
                  <a:lnTo>
                    <a:pt x="127" y="53"/>
                  </a:lnTo>
                  <a:lnTo>
                    <a:pt x="124" y="53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2" y="49"/>
                  </a:lnTo>
                  <a:lnTo>
                    <a:pt x="112" y="45"/>
                  </a:lnTo>
                  <a:lnTo>
                    <a:pt x="109" y="45"/>
                  </a:lnTo>
                  <a:lnTo>
                    <a:pt x="105" y="45"/>
                  </a:lnTo>
                  <a:lnTo>
                    <a:pt x="109" y="45"/>
                  </a:lnTo>
                  <a:lnTo>
                    <a:pt x="109" y="49"/>
                  </a:lnTo>
                  <a:lnTo>
                    <a:pt x="112" y="49"/>
                  </a:lnTo>
                  <a:lnTo>
                    <a:pt x="116" y="49"/>
                  </a:lnTo>
                  <a:lnTo>
                    <a:pt x="116" y="53"/>
                  </a:lnTo>
                  <a:lnTo>
                    <a:pt x="112" y="53"/>
                  </a:lnTo>
                  <a:lnTo>
                    <a:pt x="109" y="53"/>
                  </a:lnTo>
                  <a:lnTo>
                    <a:pt x="109" y="49"/>
                  </a:lnTo>
                  <a:lnTo>
                    <a:pt x="105" y="49"/>
                  </a:lnTo>
                  <a:lnTo>
                    <a:pt x="101" y="49"/>
                  </a:lnTo>
                  <a:lnTo>
                    <a:pt x="97" y="49"/>
                  </a:lnTo>
                  <a:lnTo>
                    <a:pt x="101" y="49"/>
                  </a:lnTo>
                  <a:lnTo>
                    <a:pt x="105" y="53"/>
                  </a:lnTo>
                  <a:lnTo>
                    <a:pt x="101" y="53"/>
                  </a:lnTo>
                  <a:lnTo>
                    <a:pt x="97" y="53"/>
                  </a:lnTo>
                  <a:lnTo>
                    <a:pt x="93" y="53"/>
                  </a:lnTo>
                  <a:lnTo>
                    <a:pt x="90" y="53"/>
                  </a:lnTo>
                  <a:lnTo>
                    <a:pt x="86" y="53"/>
                  </a:lnTo>
                  <a:lnTo>
                    <a:pt x="82" y="53"/>
                  </a:lnTo>
                  <a:lnTo>
                    <a:pt x="78" y="53"/>
                  </a:lnTo>
                  <a:lnTo>
                    <a:pt x="75" y="53"/>
                  </a:lnTo>
                  <a:lnTo>
                    <a:pt x="71" y="49"/>
                  </a:lnTo>
                  <a:lnTo>
                    <a:pt x="67" y="49"/>
                  </a:lnTo>
                  <a:lnTo>
                    <a:pt x="63" y="49"/>
                  </a:lnTo>
                  <a:lnTo>
                    <a:pt x="60" y="49"/>
                  </a:lnTo>
                  <a:lnTo>
                    <a:pt x="60" y="45"/>
                  </a:lnTo>
                  <a:lnTo>
                    <a:pt x="63" y="45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67" y="45"/>
                  </a:lnTo>
                  <a:lnTo>
                    <a:pt x="63" y="45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48" y="41"/>
                  </a:lnTo>
                  <a:lnTo>
                    <a:pt x="52" y="41"/>
                  </a:lnTo>
                  <a:lnTo>
                    <a:pt x="56" y="41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2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41" y="38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3" y="38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5" y="38"/>
                  </a:lnTo>
                  <a:lnTo>
                    <a:pt x="78" y="38"/>
                  </a:lnTo>
                  <a:lnTo>
                    <a:pt x="82" y="38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3" y="34"/>
                  </a:lnTo>
                  <a:lnTo>
                    <a:pt x="97" y="34"/>
                  </a:lnTo>
                  <a:lnTo>
                    <a:pt x="101" y="34"/>
                  </a:lnTo>
                  <a:lnTo>
                    <a:pt x="97" y="34"/>
                  </a:lnTo>
                  <a:lnTo>
                    <a:pt x="93" y="34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78" y="34"/>
                  </a:lnTo>
                  <a:lnTo>
                    <a:pt x="75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82" y="34"/>
                  </a:lnTo>
                  <a:lnTo>
                    <a:pt x="78" y="34"/>
                  </a:lnTo>
                  <a:lnTo>
                    <a:pt x="75" y="34"/>
                  </a:lnTo>
                  <a:lnTo>
                    <a:pt x="71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3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37" y="34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Freeform 2553"/>
            <p:cNvSpPr>
              <a:spLocks/>
            </p:cNvSpPr>
            <p:nvPr/>
          </p:nvSpPr>
          <p:spPr bwMode="auto">
            <a:xfrm>
              <a:off x="4095750" y="1512888"/>
              <a:ext cx="309563" cy="66675"/>
            </a:xfrm>
            <a:custGeom>
              <a:avLst/>
              <a:gdLst>
                <a:gd name="T0" fmla="*/ 4763 w 195"/>
                <a:gd name="T1" fmla="*/ 42863 h 42"/>
                <a:gd name="T2" fmla="*/ 41275 w 195"/>
                <a:gd name="T3" fmla="*/ 36513 h 42"/>
                <a:gd name="T4" fmla="*/ 65088 w 195"/>
                <a:gd name="T5" fmla="*/ 30163 h 42"/>
                <a:gd name="T6" fmla="*/ 34925 w 195"/>
                <a:gd name="T7" fmla="*/ 36513 h 42"/>
                <a:gd name="T8" fmla="*/ 17463 w 195"/>
                <a:gd name="T9" fmla="*/ 30163 h 42"/>
                <a:gd name="T10" fmla="*/ 47625 w 195"/>
                <a:gd name="T11" fmla="*/ 30163 h 42"/>
                <a:gd name="T12" fmla="*/ 58738 w 195"/>
                <a:gd name="T13" fmla="*/ 23813 h 42"/>
                <a:gd name="T14" fmla="*/ 52388 w 195"/>
                <a:gd name="T15" fmla="*/ 23813 h 42"/>
                <a:gd name="T16" fmla="*/ 28575 w 195"/>
                <a:gd name="T17" fmla="*/ 23813 h 42"/>
                <a:gd name="T18" fmla="*/ 41275 w 195"/>
                <a:gd name="T19" fmla="*/ 19050 h 42"/>
                <a:gd name="T20" fmla="*/ 71438 w 195"/>
                <a:gd name="T21" fmla="*/ 19050 h 42"/>
                <a:gd name="T22" fmla="*/ 52388 w 195"/>
                <a:gd name="T23" fmla="*/ 19050 h 42"/>
                <a:gd name="T24" fmla="*/ 58738 w 195"/>
                <a:gd name="T25" fmla="*/ 12700 h 42"/>
                <a:gd name="T26" fmla="*/ 76200 w 195"/>
                <a:gd name="T27" fmla="*/ 12700 h 42"/>
                <a:gd name="T28" fmla="*/ 101600 w 195"/>
                <a:gd name="T29" fmla="*/ 19050 h 42"/>
                <a:gd name="T30" fmla="*/ 130175 w 195"/>
                <a:gd name="T31" fmla="*/ 19050 h 42"/>
                <a:gd name="T32" fmla="*/ 142875 w 195"/>
                <a:gd name="T33" fmla="*/ 23813 h 42"/>
                <a:gd name="T34" fmla="*/ 160338 w 195"/>
                <a:gd name="T35" fmla="*/ 30163 h 42"/>
                <a:gd name="T36" fmla="*/ 177800 w 195"/>
                <a:gd name="T37" fmla="*/ 36513 h 42"/>
                <a:gd name="T38" fmla="*/ 207963 w 195"/>
                <a:gd name="T39" fmla="*/ 36513 h 42"/>
                <a:gd name="T40" fmla="*/ 207963 w 195"/>
                <a:gd name="T41" fmla="*/ 30163 h 42"/>
                <a:gd name="T42" fmla="*/ 190500 w 195"/>
                <a:gd name="T43" fmla="*/ 23813 h 42"/>
                <a:gd name="T44" fmla="*/ 196850 w 195"/>
                <a:gd name="T45" fmla="*/ 19050 h 42"/>
                <a:gd name="T46" fmla="*/ 196850 w 195"/>
                <a:gd name="T47" fmla="*/ 12700 h 42"/>
                <a:gd name="T48" fmla="*/ 214313 w 195"/>
                <a:gd name="T49" fmla="*/ 0 h 42"/>
                <a:gd name="T50" fmla="*/ 225425 w 195"/>
                <a:gd name="T51" fmla="*/ 6350 h 42"/>
                <a:gd name="T52" fmla="*/ 231775 w 195"/>
                <a:gd name="T53" fmla="*/ 23813 h 42"/>
                <a:gd name="T54" fmla="*/ 238125 w 195"/>
                <a:gd name="T55" fmla="*/ 30163 h 42"/>
                <a:gd name="T56" fmla="*/ 261938 w 195"/>
                <a:gd name="T57" fmla="*/ 30163 h 42"/>
                <a:gd name="T58" fmla="*/ 273050 w 195"/>
                <a:gd name="T59" fmla="*/ 23813 h 42"/>
                <a:gd name="T60" fmla="*/ 303213 w 195"/>
                <a:gd name="T61" fmla="*/ 23813 h 42"/>
                <a:gd name="T62" fmla="*/ 303213 w 195"/>
                <a:gd name="T63" fmla="*/ 36513 h 42"/>
                <a:gd name="T64" fmla="*/ 279400 w 195"/>
                <a:gd name="T65" fmla="*/ 49213 h 42"/>
                <a:gd name="T66" fmla="*/ 249238 w 195"/>
                <a:gd name="T67" fmla="*/ 49213 h 42"/>
                <a:gd name="T68" fmla="*/ 220663 w 195"/>
                <a:gd name="T69" fmla="*/ 49213 h 42"/>
                <a:gd name="T70" fmla="*/ 207963 w 195"/>
                <a:gd name="T71" fmla="*/ 53975 h 42"/>
                <a:gd name="T72" fmla="*/ 177800 w 195"/>
                <a:gd name="T73" fmla="*/ 53975 h 42"/>
                <a:gd name="T74" fmla="*/ 153988 w 195"/>
                <a:gd name="T75" fmla="*/ 60325 h 42"/>
                <a:gd name="T76" fmla="*/ 130175 w 195"/>
                <a:gd name="T77" fmla="*/ 66675 h 42"/>
                <a:gd name="T78" fmla="*/ 106363 w 195"/>
                <a:gd name="T79" fmla="*/ 60325 h 42"/>
                <a:gd name="T80" fmla="*/ 82550 w 195"/>
                <a:gd name="T81" fmla="*/ 53975 h 42"/>
                <a:gd name="T82" fmla="*/ 112713 w 195"/>
                <a:gd name="T83" fmla="*/ 49213 h 42"/>
                <a:gd name="T84" fmla="*/ 149225 w 195"/>
                <a:gd name="T85" fmla="*/ 49213 h 42"/>
                <a:gd name="T86" fmla="*/ 153988 w 195"/>
                <a:gd name="T87" fmla="*/ 42863 h 42"/>
                <a:gd name="T88" fmla="*/ 130175 w 195"/>
                <a:gd name="T89" fmla="*/ 42863 h 42"/>
                <a:gd name="T90" fmla="*/ 112713 w 195"/>
                <a:gd name="T91" fmla="*/ 49213 h 42"/>
                <a:gd name="T92" fmla="*/ 101600 w 195"/>
                <a:gd name="T93" fmla="*/ 42863 h 42"/>
                <a:gd name="T94" fmla="*/ 88900 w 195"/>
                <a:gd name="T95" fmla="*/ 42863 h 42"/>
                <a:gd name="T96" fmla="*/ 76200 w 195"/>
                <a:gd name="T97" fmla="*/ 49213 h 42"/>
                <a:gd name="T98" fmla="*/ 58738 w 195"/>
                <a:gd name="T99" fmla="*/ 42863 h 42"/>
                <a:gd name="T100" fmla="*/ 34925 w 195"/>
                <a:gd name="T101" fmla="*/ 42863 h 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5" h="42">
                  <a:moveTo>
                    <a:pt x="15" y="31"/>
                  </a:move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41" y="12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1" y="12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7" y="12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79" y="12"/>
                  </a:lnTo>
                  <a:lnTo>
                    <a:pt x="82" y="12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6" y="19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97" y="19"/>
                  </a:lnTo>
                  <a:lnTo>
                    <a:pt x="101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2" y="23"/>
                  </a:lnTo>
                  <a:lnTo>
                    <a:pt x="116" y="23"/>
                  </a:lnTo>
                  <a:lnTo>
                    <a:pt x="120" y="23"/>
                  </a:lnTo>
                  <a:lnTo>
                    <a:pt x="124" y="23"/>
                  </a:lnTo>
                  <a:lnTo>
                    <a:pt x="127" y="23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9" y="23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27" y="15"/>
                  </a:lnTo>
                  <a:lnTo>
                    <a:pt x="124" y="15"/>
                  </a:lnTo>
                  <a:lnTo>
                    <a:pt x="124" y="19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24" y="12"/>
                  </a:lnTo>
                  <a:lnTo>
                    <a:pt x="120" y="12"/>
                  </a:lnTo>
                  <a:lnTo>
                    <a:pt x="116" y="12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4" y="4"/>
                  </a:lnTo>
                  <a:lnTo>
                    <a:pt x="127" y="4"/>
                  </a:lnTo>
                  <a:lnTo>
                    <a:pt x="131" y="4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6" y="4"/>
                  </a:lnTo>
                  <a:lnTo>
                    <a:pt x="142" y="4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50" y="12"/>
                  </a:lnTo>
                  <a:lnTo>
                    <a:pt x="146" y="12"/>
                  </a:lnTo>
                  <a:lnTo>
                    <a:pt x="146" y="15"/>
                  </a:lnTo>
                  <a:lnTo>
                    <a:pt x="150" y="15"/>
                  </a:lnTo>
                  <a:lnTo>
                    <a:pt x="154" y="15"/>
                  </a:lnTo>
                  <a:lnTo>
                    <a:pt x="157" y="15"/>
                  </a:lnTo>
                  <a:lnTo>
                    <a:pt x="154" y="15"/>
                  </a:lnTo>
                  <a:lnTo>
                    <a:pt x="150" y="19"/>
                  </a:lnTo>
                  <a:lnTo>
                    <a:pt x="154" y="19"/>
                  </a:lnTo>
                  <a:lnTo>
                    <a:pt x="157" y="15"/>
                  </a:lnTo>
                  <a:lnTo>
                    <a:pt x="161" y="15"/>
                  </a:lnTo>
                  <a:lnTo>
                    <a:pt x="165" y="15"/>
                  </a:lnTo>
                  <a:lnTo>
                    <a:pt x="165" y="19"/>
                  </a:lnTo>
                  <a:lnTo>
                    <a:pt x="169" y="19"/>
                  </a:lnTo>
                  <a:lnTo>
                    <a:pt x="172" y="19"/>
                  </a:lnTo>
                  <a:lnTo>
                    <a:pt x="169" y="19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6" y="15"/>
                  </a:lnTo>
                  <a:lnTo>
                    <a:pt x="180" y="15"/>
                  </a:lnTo>
                  <a:lnTo>
                    <a:pt x="184" y="15"/>
                  </a:lnTo>
                  <a:lnTo>
                    <a:pt x="188" y="15"/>
                  </a:lnTo>
                  <a:lnTo>
                    <a:pt x="191" y="15"/>
                  </a:lnTo>
                  <a:lnTo>
                    <a:pt x="191" y="19"/>
                  </a:lnTo>
                  <a:lnTo>
                    <a:pt x="195" y="19"/>
                  </a:lnTo>
                  <a:lnTo>
                    <a:pt x="191" y="23"/>
                  </a:lnTo>
                  <a:lnTo>
                    <a:pt x="188" y="23"/>
                  </a:lnTo>
                  <a:lnTo>
                    <a:pt x="191" y="23"/>
                  </a:lnTo>
                  <a:lnTo>
                    <a:pt x="188" y="27"/>
                  </a:lnTo>
                  <a:lnTo>
                    <a:pt x="184" y="27"/>
                  </a:lnTo>
                  <a:lnTo>
                    <a:pt x="184" y="31"/>
                  </a:lnTo>
                  <a:lnTo>
                    <a:pt x="180" y="31"/>
                  </a:lnTo>
                  <a:lnTo>
                    <a:pt x="176" y="31"/>
                  </a:lnTo>
                  <a:lnTo>
                    <a:pt x="172" y="31"/>
                  </a:lnTo>
                  <a:lnTo>
                    <a:pt x="169" y="31"/>
                  </a:lnTo>
                  <a:lnTo>
                    <a:pt x="165" y="31"/>
                  </a:lnTo>
                  <a:lnTo>
                    <a:pt x="161" y="31"/>
                  </a:lnTo>
                  <a:lnTo>
                    <a:pt x="157" y="31"/>
                  </a:lnTo>
                  <a:lnTo>
                    <a:pt x="154" y="31"/>
                  </a:lnTo>
                  <a:lnTo>
                    <a:pt x="150" y="31"/>
                  </a:lnTo>
                  <a:lnTo>
                    <a:pt x="146" y="31"/>
                  </a:lnTo>
                  <a:lnTo>
                    <a:pt x="142" y="31"/>
                  </a:lnTo>
                  <a:lnTo>
                    <a:pt x="139" y="31"/>
                  </a:lnTo>
                  <a:lnTo>
                    <a:pt x="142" y="31"/>
                  </a:lnTo>
                  <a:lnTo>
                    <a:pt x="139" y="31"/>
                  </a:lnTo>
                  <a:lnTo>
                    <a:pt x="135" y="31"/>
                  </a:lnTo>
                  <a:lnTo>
                    <a:pt x="131" y="31"/>
                  </a:lnTo>
                  <a:lnTo>
                    <a:pt x="131" y="34"/>
                  </a:lnTo>
                  <a:lnTo>
                    <a:pt x="127" y="34"/>
                  </a:lnTo>
                  <a:lnTo>
                    <a:pt x="124" y="34"/>
                  </a:lnTo>
                  <a:lnTo>
                    <a:pt x="120" y="34"/>
                  </a:lnTo>
                  <a:lnTo>
                    <a:pt x="116" y="34"/>
                  </a:lnTo>
                  <a:lnTo>
                    <a:pt x="112" y="34"/>
                  </a:lnTo>
                  <a:lnTo>
                    <a:pt x="109" y="34"/>
                  </a:lnTo>
                  <a:lnTo>
                    <a:pt x="109" y="38"/>
                  </a:lnTo>
                  <a:lnTo>
                    <a:pt x="105" y="38"/>
                  </a:lnTo>
                  <a:lnTo>
                    <a:pt x="101" y="38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42"/>
                  </a:lnTo>
                  <a:lnTo>
                    <a:pt x="79" y="42"/>
                  </a:lnTo>
                  <a:lnTo>
                    <a:pt x="75" y="42"/>
                  </a:lnTo>
                  <a:lnTo>
                    <a:pt x="71" y="42"/>
                  </a:lnTo>
                  <a:lnTo>
                    <a:pt x="67" y="42"/>
                  </a:lnTo>
                  <a:lnTo>
                    <a:pt x="67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64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1" y="31"/>
                  </a:lnTo>
                  <a:lnTo>
                    <a:pt x="75" y="31"/>
                  </a:lnTo>
                  <a:lnTo>
                    <a:pt x="79" y="31"/>
                  </a:lnTo>
                  <a:lnTo>
                    <a:pt x="82" y="31"/>
                  </a:lnTo>
                  <a:lnTo>
                    <a:pt x="90" y="31"/>
                  </a:lnTo>
                  <a:lnTo>
                    <a:pt x="94" y="31"/>
                  </a:lnTo>
                  <a:lnTo>
                    <a:pt x="97" y="31"/>
                  </a:lnTo>
                  <a:lnTo>
                    <a:pt x="101" y="31"/>
                  </a:lnTo>
                  <a:lnTo>
                    <a:pt x="105" y="27"/>
                  </a:lnTo>
                  <a:lnTo>
                    <a:pt x="101" y="27"/>
                  </a:lnTo>
                  <a:lnTo>
                    <a:pt x="97" y="27"/>
                  </a:lnTo>
                  <a:lnTo>
                    <a:pt x="94" y="27"/>
                  </a:lnTo>
                  <a:lnTo>
                    <a:pt x="90" y="27"/>
                  </a:lnTo>
                  <a:lnTo>
                    <a:pt x="86" y="31"/>
                  </a:lnTo>
                  <a:lnTo>
                    <a:pt x="82" y="31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82" y="27"/>
                  </a:lnTo>
                  <a:lnTo>
                    <a:pt x="79" y="27"/>
                  </a:lnTo>
                  <a:lnTo>
                    <a:pt x="75" y="31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4" y="31"/>
                  </a:lnTo>
                  <a:lnTo>
                    <a:pt x="60" y="31"/>
                  </a:lnTo>
                  <a:lnTo>
                    <a:pt x="60" y="27"/>
                  </a:lnTo>
                  <a:lnTo>
                    <a:pt x="64" y="27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8" y="27"/>
                  </a:lnTo>
                  <a:lnTo>
                    <a:pt x="52" y="27"/>
                  </a:lnTo>
                  <a:lnTo>
                    <a:pt x="52" y="31"/>
                  </a:lnTo>
                  <a:lnTo>
                    <a:pt x="48" y="31"/>
                  </a:lnTo>
                  <a:lnTo>
                    <a:pt x="45" y="31"/>
                  </a:lnTo>
                  <a:lnTo>
                    <a:pt x="41" y="31"/>
                  </a:lnTo>
                  <a:lnTo>
                    <a:pt x="37" y="31"/>
                  </a:lnTo>
                  <a:lnTo>
                    <a:pt x="41" y="31"/>
                  </a:lnTo>
                  <a:lnTo>
                    <a:pt x="37" y="27"/>
                  </a:lnTo>
                  <a:lnTo>
                    <a:pt x="37" y="31"/>
                  </a:lnTo>
                  <a:lnTo>
                    <a:pt x="33" y="31"/>
                  </a:lnTo>
                  <a:lnTo>
                    <a:pt x="30" y="31"/>
                  </a:lnTo>
                  <a:lnTo>
                    <a:pt x="22" y="31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15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Freeform 2554"/>
            <p:cNvSpPr>
              <a:spLocks/>
            </p:cNvSpPr>
            <p:nvPr/>
          </p:nvSpPr>
          <p:spPr bwMode="auto">
            <a:xfrm>
              <a:off x="4859338" y="1787525"/>
              <a:ext cx="173037" cy="73025"/>
            </a:xfrm>
            <a:custGeom>
              <a:avLst/>
              <a:gdLst>
                <a:gd name="T0" fmla="*/ 34925 w 109"/>
                <a:gd name="T1" fmla="*/ 73025 h 46"/>
                <a:gd name="T2" fmla="*/ 34925 w 109"/>
                <a:gd name="T3" fmla="*/ 60325 h 46"/>
                <a:gd name="T4" fmla="*/ 28575 w 109"/>
                <a:gd name="T5" fmla="*/ 53975 h 46"/>
                <a:gd name="T6" fmla="*/ 17462 w 109"/>
                <a:gd name="T7" fmla="*/ 60325 h 46"/>
                <a:gd name="T8" fmla="*/ 11112 w 109"/>
                <a:gd name="T9" fmla="*/ 60325 h 46"/>
                <a:gd name="T10" fmla="*/ 0 w 109"/>
                <a:gd name="T11" fmla="*/ 60325 h 46"/>
                <a:gd name="T12" fmla="*/ 4762 w 109"/>
                <a:gd name="T13" fmla="*/ 47625 h 46"/>
                <a:gd name="T14" fmla="*/ 17462 w 109"/>
                <a:gd name="T15" fmla="*/ 47625 h 46"/>
                <a:gd name="T16" fmla="*/ 23812 w 109"/>
                <a:gd name="T17" fmla="*/ 42863 h 46"/>
                <a:gd name="T18" fmla="*/ 17462 w 109"/>
                <a:gd name="T19" fmla="*/ 36513 h 46"/>
                <a:gd name="T20" fmla="*/ 23812 w 109"/>
                <a:gd name="T21" fmla="*/ 30163 h 46"/>
                <a:gd name="T22" fmla="*/ 23812 w 109"/>
                <a:gd name="T23" fmla="*/ 19050 h 46"/>
                <a:gd name="T24" fmla="*/ 28575 w 109"/>
                <a:gd name="T25" fmla="*/ 6350 h 46"/>
                <a:gd name="T26" fmla="*/ 34925 w 109"/>
                <a:gd name="T27" fmla="*/ 0 h 46"/>
                <a:gd name="T28" fmla="*/ 41275 w 109"/>
                <a:gd name="T29" fmla="*/ 6350 h 46"/>
                <a:gd name="T30" fmla="*/ 47625 w 109"/>
                <a:gd name="T31" fmla="*/ 0 h 46"/>
                <a:gd name="T32" fmla="*/ 52387 w 109"/>
                <a:gd name="T33" fmla="*/ 6350 h 46"/>
                <a:gd name="T34" fmla="*/ 47625 w 109"/>
                <a:gd name="T35" fmla="*/ 12700 h 46"/>
                <a:gd name="T36" fmla="*/ 52387 w 109"/>
                <a:gd name="T37" fmla="*/ 19050 h 46"/>
                <a:gd name="T38" fmla="*/ 58737 w 109"/>
                <a:gd name="T39" fmla="*/ 12700 h 46"/>
                <a:gd name="T40" fmla="*/ 71437 w 109"/>
                <a:gd name="T41" fmla="*/ 12700 h 46"/>
                <a:gd name="T42" fmla="*/ 76200 w 109"/>
                <a:gd name="T43" fmla="*/ 19050 h 46"/>
                <a:gd name="T44" fmla="*/ 88900 w 109"/>
                <a:gd name="T45" fmla="*/ 19050 h 46"/>
                <a:gd name="T46" fmla="*/ 95250 w 109"/>
                <a:gd name="T47" fmla="*/ 23813 h 46"/>
                <a:gd name="T48" fmla="*/ 106362 w 109"/>
                <a:gd name="T49" fmla="*/ 23813 h 46"/>
                <a:gd name="T50" fmla="*/ 112712 w 109"/>
                <a:gd name="T51" fmla="*/ 30163 h 46"/>
                <a:gd name="T52" fmla="*/ 125412 w 109"/>
                <a:gd name="T53" fmla="*/ 30163 h 46"/>
                <a:gd name="T54" fmla="*/ 125412 w 109"/>
                <a:gd name="T55" fmla="*/ 30163 h 46"/>
                <a:gd name="T56" fmla="*/ 130175 w 109"/>
                <a:gd name="T57" fmla="*/ 42863 h 46"/>
                <a:gd name="T58" fmla="*/ 136525 w 109"/>
                <a:gd name="T59" fmla="*/ 47625 h 46"/>
                <a:gd name="T60" fmla="*/ 125412 w 109"/>
                <a:gd name="T61" fmla="*/ 47625 h 46"/>
                <a:gd name="T62" fmla="*/ 136525 w 109"/>
                <a:gd name="T63" fmla="*/ 47625 h 46"/>
                <a:gd name="T64" fmla="*/ 153987 w 109"/>
                <a:gd name="T65" fmla="*/ 47625 h 46"/>
                <a:gd name="T66" fmla="*/ 166687 w 109"/>
                <a:gd name="T67" fmla="*/ 47625 h 46"/>
                <a:gd name="T68" fmla="*/ 166687 w 109"/>
                <a:gd name="T69" fmla="*/ 53975 h 46"/>
                <a:gd name="T70" fmla="*/ 166687 w 109"/>
                <a:gd name="T71" fmla="*/ 53975 h 46"/>
                <a:gd name="T72" fmla="*/ 153987 w 109"/>
                <a:gd name="T73" fmla="*/ 60325 h 46"/>
                <a:gd name="T74" fmla="*/ 142875 w 109"/>
                <a:gd name="T75" fmla="*/ 60325 h 46"/>
                <a:gd name="T76" fmla="*/ 130175 w 109"/>
                <a:gd name="T77" fmla="*/ 60325 h 46"/>
                <a:gd name="T78" fmla="*/ 125412 w 109"/>
                <a:gd name="T79" fmla="*/ 53975 h 46"/>
                <a:gd name="T80" fmla="*/ 119062 w 109"/>
                <a:gd name="T81" fmla="*/ 60325 h 46"/>
                <a:gd name="T82" fmla="*/ 119062 w 109"/>
                <a:gd name="T83" fmla="*/ 53975 h 46"/>
                <a:gd name="T84" fmla="*/ 112712 w 109"/>
                <a:gd name="T85" fmla="*/ 47625 h 46"/>
                <a:gd name="T86" fmla="*/ 101600 w 109"/>
                <a:gd name="T87" fmla="*/ 47625 h 46"/>
                <a:gd name="T88" fmla="*/ 95250 w 109"/>
                <a:gd name="T89" fmla="*/ 47625 h 46"/>
                <a:gd name="T90" fmla="*/ 82550 w 109"/>
                <a:gd name="T91" fmla="*/ 47625 h 46"/>
                <a:gd name="T92" fmla="*/ 88900 w 109"/>
                <a:gd name="T93" fmla="*/ 53975 h 46"/>
                <a:gd name="T94" fmla="*/ 76200 w 109"/>
                <a:gd name="T95" fmla="*/ 53975 h 46"/>
                <a:gd name="T96" fmla="*/ 71437 w 109"/>
                <a:gd name="T97" fmla="*/ 60325 h 46"/>
                <a:gd name="T98" fmla="*/ 65087 w 109"/>
                <a:gd name="T99" fmla="*/ 66675 h 46"/>
                <a:gd name="T100" fmla="*/ 52387 w 109"/>
                <a:gd name="T101" fmla="*/ 66675 h 46"/>
                <a:gd name="T102" fmla="*/ 41275 w 109"/>
                <a:gd name="T103" fmla="*/ 73025 h 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9" h="46">
                  <a:moveTo>
                    <a:pt x="26" y="46"/>
                  </a:moveTo>
                  <a:lnTo>
                    <a:pt x="22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4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71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7" y="30"/>
                  </a:lnTo>
                  <a:lnTo>
                    <a:pt x="101" y="30"/>
                  </a:lnTo>
                  <a:lnTo>
                    <a:pt x="105" y="30"/>
                  </a:lnTo>
                  <a:lnTo>
                    <a:pt x="101" y="34"/>
                  </a:lnTo>
                  <a:lnTo>
                    <a:pt x="105" y="34"/>
                  </a:lnTo>
                  <a:lnTo>
                    <a:pt x="109" y="34"/>
                  </a:lnTo>
                  <a:lnTo>
                    <a:pt x="105" y="34"/>
                  </a:lnTo>
                  <a:lnTo>
                    <a:pt x="101" y="38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79" y="38"/>
                  </a:lnTo>
                  <a:lnTo>
                    <a:pt x="79" y="34"/>
                  </a:lnTo>
                  <a:lnTo>
                    <a:pt x="75" y="34"/>
                  </a:lnTo>
                  <a:lnTo>
                    <a:pt x="75" y="38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4" y="30"/>
                  </a:lnTo>
                  <a:lnTo>
                    <a:pt x="64" y="27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6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Freeform 2555"/>
            <p:cNvSpPr>
              <a:spLocks/>
            </p:cNvSpPr>
            <p:nvPr/>
          </p:nvSpPr>
          <p:spPr bwMode="auto">
            <a:xfrm>
              <a:off x="4470400" y="1585913"/>
              <a:ext cx="161925" cy="71437"/>
            </a:xfrm>
            <a:custGeom>
              <a:avLst/>
              <a:gdLst>
                <a:gd name="T0" fmla="*/ 90488 w 102"/>
                <a:gd name="T1" fmla="*/ 65087 h 45"/>
                <a:gd name="T2" fmla="*/ 71438 w 102"/>
                <a:gd name="T3" fmla="*/ 58737 h 45"/>
                <a:gd name="T4" fmla="*/ 60325 w 102"/>
                <a:gd name="T5" fmla="*/ 52387 h 45"/>
                <a:gd name="T6" fmla="*/ 42863 w 102"/>
                <a:gd name="T7" fmla="*/ 47625 h 45"/>
                <a:gd name="T8" fmla="*/ 30163 w 102"/>
                <a:gd name="T9" fmla="*/ 47625 h 45"/>
                <a:gd name="T10" fmla="*/ 19050 w 102"/>
                <a:gd name="T11" fmla="*/ 41275 h 45"/>
                <a:gd name="T12" fmla="*/ 0 w 102"/>
                <a:gd name="T13" fmla="*/ 34925 h 45"/>
                <a:gd name="T14" fmla="*/ 6350 w 102"/>
                <a:gd name="T15" fmla="*/ 23812 h 45"/>
                <a:gd name="T16" fmla="*/ 19050 w 102"/>
                <a:gd name="T17" fmla="*/ 28575 h 45"/>
                <a:gd name="T18" fmla="*/ 30163 w 102"/>
                <a:gd name="T19" fmla="*/ 34925 h 45"/>
                <a:gd name="T20" fmla="*/ 47625 w 102"/>
                <a:gd name="T21" fmla="*/ 34925 h 45"/>
                <a:gd name="T22" fmla="*/ 53975 w 102"/>
                <a:gd name="T23" fmla="*/ 34925 h 45"/>
                <a:gd name="T24" fmla="*/ 53975 w 102"/>
                <a:gd name="T25" fmla="*/ 23812 h 45"/>
                <a:gd name="T26" fmla="*/ 60325 w 102"/>
                <a:gd name="T27" fmla="*/ 28575 h 45"/>
                <a:gd name="T28" fmla="*/ 60325 w 102"/>
                <a:gd name="T29" fmla="*/ 23812 h 45"/>
                <a:gd name="T30" fmla="*/ 60325 w 102"/>
                <a:gd name="T31" fmla="*/ 17462 h 45"/>
                <a:gd name="T32" fmla="*/ 66675 w 102"/>
                <a:gd name="T33" fmla="*/ 23812 h 45"/>
                <a:gd name="T34" fmla="*/ 53975 w 102"/>
                <a:gd name="T35" fmla="*/ 17462 h 45"/>
                <a:gd name="T36" fmla="*/ 36513 w 102"/>
                <a:gd name="T37" fmla="*/ 17462 h 45"/>
                <a:gd name="T38" fmla="*/ 23813 w 102"/>
                <a:gd name="T39" fmla="*/ 11112 h 45"/>
                <a:gd name="T40" fmla="*/ 42863 w 102"/>
                <a:gd name="T41" fmla="*/ 11112 h 45"/>
                <a:gd name="T42" fmla="*/ 53975 w 102"/>
                <a:gd name="T43" fmla="*/ 11112 h 45"/>
                <a:gd name="T44" fmla="*/ 36513 w 102"/>
                <a:gd name="T45" fmla="*/ 4762 h 45"/>
                <a:gd name="T46" fmla="*/ 53975 w 102"/>
                <a:gd name="T47" fmla="*/ 4762 h 45"/>
                <a:gd name="T48" fmla="*/ 71438 w 102"/>
                <a:gd name="T49" fmla="*/ 4762 h 45"/>
                <a:gd name="T50" fmla="*/ 66675 w 102"/>
                <a:gd name="T51" fmla="*/ 4762 h 45"/>
                <a:gd name="T52" fmla="*/ 71438 w 102"/>
                <a:gd name="T53" fmla="*/ 4762 h 45"/>
                <a:gd name="T54" fmla="*/ 90488 w 102"/>
                <a:gd name="T55" fmla="*/ 4762 h 45"/>
                <a:gd name="T56" fmla="*/ 107950 w 102"/>
                <a:gd name="T57" fmla="*/ 4762 h 45"/>
                <a:gd name="T58" fmla="*/ 125413 w 102"/>
                <a:gd name="T59" fmla="*/ 4762 h 45"/>
                <a:gd name="T60" fmla="*/ 144463 w 102"/>
                <a:gd name="T61" fmla="*/ 4762 h 45"/>
                <a:gd name="T62" fmla="*/ 131763 w 102"/>
                <a:gd name="T63" fmla="*/ 11112 h 45"/>
                <a:gd name="T64" fmla="*/ 125413 w 102"/>
                <a:gd name="T65" fmla="*/ 11112 h 45"/>
                <a:gd name="T66" fmla="*/ 138113 w 102"/>
                <a:gd name="T67" fmla="*/ 17462 h 45"/>
                <a:gd name="T68" fmla="*/ 120650 w 102"/>
                <a:gd name="T69" fmla="*/ 17462 h 45"/>
                <a:gd name="T70" fmla="*/ 107950 w 102"/>
                <a:gd name="T71" fmla="*/ 23812 h 45"/>
                <a:gd name="T72" fmla="*/ 114300 w 102"/>
                <a:gd name="T73" fmla="*/ 23812 h 45"/>
                <a:gd name="T74" fmla="*/ 131763 w 102"/>
                <a:gd name="T75" fmla="*/ 23812 h 45"/>
                <a:gd name="T76" fmla="*/ 144463 w 102"/>
                <a:gd name="T77" fmla="*/ 34925 h 45"/>
                <a:gd name="T78" fmla="*/ 149225 w 102"/>
                <a:gd name="T79" fmla="*/ 28575 h 45"/>
                <a:gd name="T80" fmla="*/ 161925 w 102"/>
                <a:gd name="T81" fmla="*/ 41275 h 45"/>
                <a:gd name="T82" fmla="*/ 144463 w 102"/>
                <a:gd name="T83" fmla="*/ 41275 h 45"/>
                <a:gd name="T84" fmla="*/ 149225 w 102"/>
                <a:gd name="T85" fmla="*/ 47625 h 45"/>
                <a:gd name="T86" fmla="*/ 149225 w 102"/>
                <a:gd name="T87" fmla="*/ 47625 h 45"/>
                <a:gd name="T88" fmla="*/ 149225 w 102"/>
                <a:gd name="T89" fmla="*/ 52387 h 45"/>
                <a:gd name="T90" fmla="*/ 144463 w 102"/>
                <a:gd name="T91" fmla="*/ 52387 h 45"/>
                <a:gd name="T92" fmla="*/ 131763 w 102"/>
                <a:gd name="T93" fmla="*/ 58737 h 45"/>
                <a:gd name="T94" fmla="*/ 114300 w 102"/>
                <a:gd name="T95" fmla="*/ 58737 h 45"/>
                <a:gd name="T96" fmla="*/ 114300 w 102"/>
                <a:gd name="T97" fmla="*/ 52387 h 45"/>
                <a:gd name="T98" fmla="*/ 107950 w 102"/>
                <a:gd name="T99" fmla="*/ 58737 h 45"/>
                <a:gd name="T100" fmla="*/ 101600 w 102"/>
                <a:gd name="T101" fmla="*/ 65087 h 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2" h="45">
                  <a:moveTo>
                    <a:pt x="60" y="45"/>
                  </a:moveTo>
                  <a:lnTo>
                    <a:pt x="60" y="41"/>
                  </a:lnTo>
                  <a:lnTo>
                    <a:pt x="57" y="41"/>
                  </a:lnTo>
                  <a:lnTo>
                    <a:pt x="53" y="41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2" y="33"/>
                  </a:lnTo>
                  <a:lnTo>
                    <a:pt x="38" y="33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2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3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79" y="3"/>
                  </a:lnTo>
                  <a:lnTo>
                    <a:pt x="83" y="3"/>
                  </a:lnTo>
                  <a:lnTo>
                    <a:pt x="87" y="3"/>
                  </a:lnTo>
                  <a:lnTo>
                    <a:pt x="91" y="3"/>
                  </a:lnTo>
                  <a:lnTo>
                    <a:pt x="91" y="7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9" y="11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87" y="11"/>
                  </a:lnTo>
                  <a:lnTo>
                    <a:pt x="83" y="11"/>
                  </a:lnTo>
                  <a:lnTo>
                    <a:pt x="79" y="11"/>
                  </a:lnTo>
                  <a:lnTo>
                    <a:pt x="76" y="11"/>
                  </a:lnTo>
                  <a:lnTo>
                    <a:pt x="76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8" y="18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3" y="18"/>
                  </a:lnTo>
                  <a:lnTo>
                    <a:pt x="87" y="18"/>
                  </a:lnTo>
                  <a:lnTo>
                    <a:pt x="91" y="22"/>
                  </a:lnTo>
                  <a:lnTo>
                    <a:pt x="87" y="22"/>
                  </a:lnTo>
                  <a:lnTo>
                    <a:pt x="91" y="22"/>
                  </a:lnTo>
                  <a:lnTo>
                    <a:pt x="94" y="18"/>
                  </a:lnTo>
                  <a:lnTo>
                    <a:pt x="98" y="22"/>
                  </a:lnTo>
                  <a:lnTo>
                    <a:pt x="98" y="26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4" y="26"/>
                  </a:lnTo>
                  <a:lnTo>
                    <a:pt x="91" y="26"/>
                  </a:lnTo>
                  <a:lnTo>
                    <a:pt x="94" y="26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94" y="33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8" y="33"/>
                  </a:lnTo>
                  <a:lnTo>
                    <a:pt x="94" y="33"/>
                  </a:lnTo>
                  <a:lnTo>
                    <a:pt x="98" y="33"/>
                  </a:lnTo>
                  <a:lnTo>
                    <a:pt x="94" y="33"/>
                  </a:lnTo>
                  <a:lnTo>
                    <a:pt x="91" y="33"/>
                  </a:lnTo>
                  <a:lnTo>
                    <a:pt x="91" y="37"/>
                  </a:lnTo>
                  <a:lnTo>
                    <a:pt x="87" y="37"/>
                  </a:lnTo>
                  <a:lnTo>
                    <a:pt x="83" y="37"/>
                  </a:lnTo>
                  <a:lnTo>
                    <a:pt x="79" y="37"/>
                  </a:lnTo>
                  <a:lnTo>
                    <a:pt x="76" y="37"/>
                  </a:lnTo>
                  <a:lnTo>
                    <a:pt x="72" y="37"/>
                  </a:lnTo>
                  <a:lnTo>
                    <a:pt x="68" y="37"/>
                  </a:lnTo>
                  <a:lnTo>
                    <a:pt x="68" y="33"/>
                  </a:lnTo>
                  <a:lnTo>
                    <a:pt x="72" y="33"/>
                  </a:lnTo>
                  <a:lnTo>
                    <a:pt x="68" y="33"/>
                  </a:lnTo>
                  <a:lnTo>
                    <a:pt x="64" y="37"/>
                  </a:lnTo>
                  <a:lnTo>
                    <a:pt x="68" y="37"/>
                  </a:lnTo>
                  <a:lnTo>
                    <a:pt x="72" y="37"/>
                  </a:lnTo>
                  <a:lnTo>
                    <a:pt x="72" y="41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0" y="4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Freeform 2556"/>
            <p:cNvSpPr>
              <a:spLocks/>
            </p:cNvSpPr>
            <p:nvPr/>
          </p:nvSpPr>
          <p:spPr bwMode="auto">
            <a:xfrm>
              <a:off x="4643438" y="1585913"/>
              <a:ext cx="138112" cy="52387"/>
            </a:xfrm>
            <a:custGeom>
              <a:avLst/>
              <a:gdLst>
                <a:gd name="T0" fmla="*/ 12700 w 87"/>
                <a:gd name="T1" fmla="*/ 47625 h 33"/>
                <a:gd name="T2" fmla="*/ 23812 w 87"/>
                <a:gd name="T3" fmla="*/ 47625 h 33"/>
                <a:gd name="T4" fmla="*/ 12700 w 87"/>
                <a:gd name="T5" fmla="*/ 47625 h 33"/>
                <a:gd name="T6" fmla="*/ 12700 w 87"/>
                <a:gd name="T7" fmla="*/ 34925 h 33"/>
                <a:gd name="T8" fmla="*/ 0 w 87"/>
                <a:gd name="T9" fmla="*/ 34925 h 33"/>
                <a:gd name="T10" fmla="*/ 0 w 87"/>
                <a:gd name="T11" fmla="*/ 23812 h 33"/>
                <a:gd name="T12" fmla="*/ 0 w 87"/>
                <a:gd name="T13" fmla="*/ 17462 h 33"/>
                <a:gd name="T14" fmla="*/ 0 w 87"/>
                <a:gd name="T15" fmla="*/ 4762 h 33"/>
                <a:gd name="T16" fmla="*/ 12700 w 87"/>
                <a:gd name="T17" fmla="*/ 4762 h 33"/>
                <a:gd name="T18" fmla="*/ 23812 w 87"/>
                <a:gd name="T19" fmla="*/ 11112 h 33"/>
                <a:gd name="T20" fmla="*/ 23812 w 87"/>
                <a:gd name="T21" fmla="*/ 11112 h 33"/>
                <a:gd name="T22" fmla="*/ 12700 w 87"/>
                <a:gd name="T23" fmla="*/ 4762 h 33"/>
                <a:gd name="T24" fmla="*/ 19050 w 87"/>
                <a:gd name="T25" fmla="*/ 0 h 33"/>
                <a:gd name="T26" fmla="*/ 30162 w 87"/>
                <a:gd name="T27" fmla="*/ 0 h 33"/>
                <a:gd name="T28" fmla="*/ 42862 w 87"/>
                <a:gd name="T29" fmla="*/ 0 h 33"/>
                <a:gd name="T30" fmla="*/ 53975 w 87"/>
                <a:gd name="T31" fmla="*/ 0 h 33"/>
                <a:gd name="T32" fmla="*/ 66675 w 87"/>
                <a:gd name="T33" fmla="*/ 0 h 33"/>
                <a:gd name="T34" fmla="*/ 77787 w 87"/>
                <a:gd name="T35" fmla="*/ 0 h 33"/>
                <a:gd name="T36" fmla="*/ 90487 w 87"/>
                <a:gd name="T37" fmla="*/ 0 h 33"/>
                <a:gd name="T38" fmla="*/ 101600 w 87"/>
                <a:gd name="T39" fmla="*/ 0 h 33"/>
                <a:gd name="T40" fmla="*/ 114300 w 87"/>
                <a:gd name="T41" fmla="*/ 0 h 33"/>
                <a:gd name="T42" fmla="*/ 131762 w 87"/>
                <a:gd name="T43" fmla="*/ 4762 h 33"/>
                <a:gd name="T44" fmla="*/ 131762 w 87"/>
                <a:gd name="T45" fmla="*/ 4762 h 33"/>
                <a:gd name="T46" fmla="*/ 119062 w 87"/>
                <a:gd name="T47" fmla="*/ 11112 h 33"/>
                <a:gd name="T48" fmla="*/ 107950 w 87"/>
                <a:gd name="T49" fmla="*/ 23812 h 33"/>
                <a:gd name="T50" fmla="*/ 95250 w 87"/>
                <a:gd name="T51" fmla="*/ 28575 h 33"/>
                <a:gd name="T52" fmla="*/ 90487 w 87"/>
                <a:gd name="T53" fmla="*/ 34925 h 33"/>
                <a:gd name="T54" fmla="*/ 77787 w 87"/>
                <a:gd name="T55" fmla="*/ 34925 h 33"/>
                <a:gd name="T56" fmla="*/ 71437 w 87"/>
                <a:gd name="T57" fmla="*/ 28575 h 33"/>
                <a:gd name="T58" fmla="*/ 60325 w 87"/>
                <a:gd name="T59" fmla="*/ 28575 h 33"/>
                <a:gd name="T60" fmla="*/ 47625 w 87"/>
                <a:gd name="T61" fmla="*/ 28575 h 33"/>
                <a:gd name="T62" fmla="*/ 36512 w 87"/>
                <a:gd name="T63" fmla="*/ 28575 h 33"/>
                <a:gd name="T64" fmla="*/ 42862 w 87"/>
                <a:gd name="T65" fmla="*/ 34925 h 33"/>
                <a:gd name="T66" fmla="*/ 53975 w 87"/>
                <a:gd name="T67" fmla="*/ 34925 h 33"/>
                <a:gd name="T68" fmla="*/ 47625 w 87"/>
                <a:gd name="T69" fmla="*/ 41275 h 33"/>
                <a:gd name="T70" fmla="*/ 42862 w 87"/>
                <a:gd name="T71" fmla="*/ 47625 h 33"/>
                <a:gd name="T72" fmla="*/ 42862 w 87"/>
                <a:gd name="T73" fmla="*/ 47625 h 33"/>
                <a:gd name="T74" fmla="*/ 36512 w 87"/>
                <a:gd name="T75" fmla="*/ 52387 h 33"/>
                <a:gd name="T76" fmla="*/ 23812 w 87"/>
                <a:gd name="T77" fmla="*/ 52387 h 33"/>
                <a:gd name="T78" fmla="*/ 12700 w 87"/>
                <a:gd name="T79" fmla="*/ 52387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7" h="33">
                  <a:moveTo>
                    <a:pt x="8" y="33"/>
                  </a:moveTo>
                  <a:lnTo>
                    <a:pt x="8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3" y="3"/>
                  </a:lnTo>
                  <a:lnTo>
                    <a:pt x="87" y="3"/>
                  </a:lnTo>
                  <a:lnTo>
                    <a:pt x="83" y="3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2" y="11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0" y="18"/>
                  </a:lnTo>
                  <a:lnTo>
                    <a:pt x="57" y="18"/>
                  </a:lnTo>
                  <a:lnTo>
                    <a:pt x="57" y="22"/>
                  </a:lnTo>
                  <a:lnTo>
                    <a:pt x="53" y="22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7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8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Freeform 2557"/>
            <p:cNvSpPr>
              <a:spLocks/>
            </p:cNvSpPr>
            <p:nvPr/>
          </p:nvSpPr>
          <p:spPr bwMode="auto">
            <a:xfrm>
              <a:off x="3827463" y="2163763"/>
              <a:ext cx="130175" cy="66675"/>
            </a:xfrm>
            <a:custGeom>
              <a:avLst/>
              <a:gdLst>
                <a:gd name="T0" fmla="*/ 112713 w 82"/>
                <a:gd name="T1" fmla="*/ 66675 h 42"/>
                <a:gd name="T2" fmla="*/ 106363 w 82"/>
                <a:gd name="T3" fmla="*/ 60325 h 42"/>
                <a:gd name="T4" fmla="*/ 95250 w 82"/>
                <a:gd name="T5" fmla="*/ 60325 h 42"/>
                <a:gd name="T6" fmla="*/ 82550 w 82"/>
                <a:gd name="T7" fmla="*/ 53975 h 42"/>
                <a:gd name="T8" fmla="*/ 88900 w 82"/>
                <a:gd name="T9" fmla="*/ 47625 h 42"/>
                <a:gd name="T10" fmla="*/ 88900 w 82"/>
                <a:gd name="T11" fmla="*/ 47625 h 42"/>
                <a:gd name="T12" fmla="*/ 76200 w 82"/>
                <a:gd name="T13" fmla="*/ 47625 h 42"/>
                <a:gd name="T14" fmla="*/ 65088 w 82"/>
                <a:gd name="T15" fmla="*/ 47625 h 42"/>
                <a:gd name="T16" fmla="*/ 71438 w 82"/>
                <a:gd name="T17" fmla="*/ 42863 h 42"/>
                <a:gd name="T18" fmla="*/ 58738 w 82"/>
                <a:gd name="T19" fmla="*/ 42863 h 42"/>
                <a:gd name="T20" fmla="*/ 58738 w 82"/>
                <a:gd name="T21" fmla="*/ 36513 h 42"/>
                <a:gd name="T22" fmla="*/ 58738 w 82"/>
                <a:gd name="T23" fmla="*/ 36513 h 42"/>
                <a:gd name="T24" fmla="*/ 47625 w 82"/>
                <a:gd name="T25" fmla="*/ 36513 h 42"/>
                <a:gd name="T26" fmla="*/ 52388 w 82"/>
                <a:gd name="T27" fmla="*/ 30163 h 42"/>
                <a:gd name="T28" fmla="*/ 52388 w 82"/>
                <a:gd name="T29" fmla="*/ 30163 h 42"/>
                <a:gd name="T30" fmla="*/ 41275 w 82"/>
                <a:gd name="T31" fmla="*/ 23813 h 42"/>
                <a:gd name="T32" fmla="*/ 28575 w 82"/>
                <a:gd name="T33" fmla="*/ 23813 h 42"/>
                <a:gd name="T34" fmla="*/ 34925 w 82"/>
                <a:gd name="T35" fmla="*/ 19050 h 42"/>
                <a:gd name="T36" fmla="*/ 28575 w 82"/>
                <a:gd name="T37" fmla="*/ 23813 h 42"/>
                <a:gd name="T38" fmla="*/ 23813 w 82"/>
                <a:gd name="T39" fmla="*/ 19050 h 42"/>
                <a:gd name="T40" fmla="*/ 11113 w 82"/>
                <a:gd name="T41" fmla="*/ 19050 h 42"/>
                <a:gd name="T42" fmla="*/ 17463 w 82"/>
                <a:gd name="T43" fmla="*/ 12700 h 42"/>
                <a:gd name="T44" fmla="*/ 17463 w 82"/>
                <a:gd name="T45" fmla="*/ 12700 h 42"/>
                <a:gd name="T46" fmla="*/ 23813 w 82"/>
                <a:gd name="T47" fmla="*/ 6350 h 42"/>
                <a:gd name="T48" fmla="*/ 11113 w 82"/>
                <a:gd name="T49" fmla="*/ 6350 h 42"/>
                <a:gd name="T50" fmla="*/ 23813 w 82"/>
                <a:gd name="T51" fmla="*/ 6350 h 42"/>
                <a:gd name="T52" fmla="*/ 4763 w 82"/>
                <a:gd name="T53" fmla="*/ 12700 h 42"/>
                <a:gd name="T54" fmla="*/ 0 w 82"/>
                <a:gd name="T55" fmla="*/ 6350 h 42"/>
                <a:gd name="T56" fmla="*/ 4763 w 82"/>
                <a:gd name="T57" fmla="*/ 0 h 42"/>
                <a:gd name="T58" fmla="*/ 17463 w 82"/>
                <a:gd name="T59" fmla="*/ 0 h 42"/>
                <a:gd name="T60" fmla="*/ 23813 w 82"/>
                <a:gd name="T61" fmla="*/ 6350 h 42"/>
                <a:gd name="T62" fmla="*/ 34925 w 82"/>
                <a:gd name="T63" fmla="*/ 6350 h 42"/>
                <a:gd name="T64" fmla="*/ 47625 w 82"/>
                <a:gd name="T65" fmla="*/ 12700 h 42"/>
                <a:gd name="T66" fmla="*/ 58738 w 82"/>
                <a:gd name="T67" fmla="*/ 12700 h 42"/>
                <a:gd name="T68" fmla="*/ 71438 w 82"/>
                <a:gd name="T69" fmla="*/ 12700 h 42"/>
                <a:gd name="T70" fmla="*/ 76200 w 82"/>
                <a:gd name="T71" fmla="*/ 19050 h 42"/>
                <a:gd name="T72" fmla="*/ 82550 w 82"/>
                <a:gd name="T73" fmla="*/ 30163 h 42"/>
                <a:gd name="T74" fmla="*/ 88900 w 82"/>
                <a:gd name="T75" fmla="*/ 36513 h 42"/>
                <a:gd name="T76" fmla="*/ 106363 w 82"/>
                <a:gd name="T77" fmla="*/ 42863 h 42"/>
                <a:gd name="T78" fmla="*/ 119063 w 82"/>
                <a:gd name="T79" fmla="*/ 47625 h 42"/>
                <a:gd name="T80" fmla="*/ 123825 w 82"/>
                <a:gd name="T81" fmla="*/ 60325 h 42"/>
                <a:gd name="T82" fmla="*/ 123825 w 82"/>
                <a:gd name="T83" fmla="*/ 60325 h 42"/>
                <a:gd name="T84" fmla="*/ 123825 w 82"/>
                <a:gd name="T85" fmla="*/ 60325 h 42"/>
                <a:gd name="T86" fmla="*/ 119063 w 82"/>
                <a:gd name="T87" fmla="*/ 66675 h 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2" h="42">
                  <a:moveTo>
                    <a:pt x="75" y="42"/>
                  </a:moveTo>
                  <a:lnTo>
                    <a:pt x="71" y="42"/>
                  </a:lnTo>
                  <a:lnTo>
                    <a:pt x="71" y="38"/>
                  </a:lnTo>
                  <a:lnTo>
                    <a:pt x="67" y="38"/>
                  </a:lnTo>
                  <a:lnTo>
                    <a:pt x="63" y="38"/>
                  </a:lnTo>
                  <a:lnTo>
                    <a:pt x="60" y="38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37" y="27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2" y="15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60" y="23"/>
                  </a:lnTo>
                  <a:lnTo>
                    <a:pt x="67" y="27"/>
                  </a:lnTo>
                  <a:lnTo>
                    <a:pt x="71" y="27"/>
                  </a:lnTo>
                  <a:lnTo>
                    <a:pt x="75" y="30"/>
                  </a:lnTo>
                  <a:lnTo>
                    <a:pt x="75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82" y="38"/>
                  </a:lnTo>
                  <a:lnTo>
                    <a:pt x="78" y="38"/>
                  </a:lnTo>
                  <a:lnTo>
                    <a:pt x="78" y="42"/>
                  </a:lnTo>
                  <a:lnTo>
                    <a:pt x="75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Freeform 2558"/>
            <p:cNvSpPr>
              <a:spLocks/>
            </p:cNvSpPr>
            <p:nvPr/>
          </p:nvSpPr>
          <p:spPr bwMode="auto">
            <a:xfrm>
              <a:off x="3963988" y="1495425"/>
              <a:ext cx="190500" cy="47625"/>
            </a:xfrm>
            <a:custGeom>
              <a:avLst/>
              <a:gdLst>
                <a:gd name="T0" fmla="*/ 60325 w 120"/>
                <a:gd name="T1" fmla="*/ 47625 h 30"/>
                <a:gd name="T2" fmla="*/ 65088 w 120"/>
                <a:gd name="T3" fmla="*/ 41275 h 30"/>
                <a:gd name="T4" fmla="*/ 53975 w 120"/>
                <a:gd name="T5" fmla="*/ 41275 h 30"/>
                <a:gd name="T6" fmla="*/ 47625 w 120"/>
                <a:gd name="T7" fmla="*/ 36513 h 30"/>
                <a:gd name="T8" fmla="*/ 41275 w 120"/>
                <a:gd name="T9" fmla="*/ 41275 h 30"/>
                <a:gd name="T10" fmla="*/ 30163 w 120"/>
                <a:gd name="T11" fmla="*/ 41275 h 30"/>
                <a:gd name="T12" fmla="*/ 11113 w 120"/>
                <a:gd name="T13" fmla="*/ 41275 h 30"/>
                <a:gd name="T14" fmla="*/ 11113 w 120"/>
                <a:gd name="T15" fmla="*/ 41275 h 30"/>
                <a:gd name="T16" fmla="*/ 6350 w 120"/>
                <a:gd name="T17" fmla="*/ 36513 h 30"/>
                <a:gd name="T18" fmla="*/ 6350 w 120"/>
                <a:gd name="T19" fmla="*/ 36513 h 30"/>
                <a:gd name="T20" fmla="*/ 0 w 120"/>
                <a:gd name="T21" fmla="*/ 41275 h 30"/>
                <a:gd name="T22" fmla="*/ 6350 w 120"/>
                <a:gd name="T23" fmla="*/ 36513 h 30"/>
                <a:gd name="T24" fmla="*/ 11113 w 120"/>
                <a:gd name="T25" fmla="*/ 30163 h 30"/>
                <a:gd name="T26" fmla="*/ 23813 w 120"/>
                <a:gd name="T27" fmla="*/ 30163 h 30"/>
                <a:gd name="T28" fmla="*/ 34925 w 120"/>
                <a:gd name="T29" fmla="*/ 30163 h 30"/>
                <a:gd name="T30" fmla="*/ 47625 w 120"/>
                <a:gd name="T31" fmla="*/ 23813 h 30"/>
                <a:gd name="T32" fmla="*/ 60325 w 120"/>
                <a:gd name="T33" fmla="*/ 23813 h 30"/>
                <a:gd name="T34" fmla="*/ 65088 w 120"/>
                <a:gd name="T35" fmla="*/ 17463 h 30"/>
                <a:gd name="T36" fmla="*/ 77788 w 120"/>
                <a:gd name="T37" fmla="*/ 17463 h 30"/>
                <a:gd name="T38" fmla="*/ 84138 w 120"/>
                <a:gd name="T39" fmla="*/ 12700 h 30"/>
                <a:gd name="T40" fmla="*/ 88900 w 120"/>
                <a:gd name="T41" fmla="*/ 6350 h 30"/>
                <a:gd name="T42" fmla="*/ 101600 w 120"/>
                <a:gd name="T43" fmla="*/ 6350 h 30"/>
                <a:gd name="T44" fmla="*/ 112713 w 120"/>
                <a:gd name="T45" fmla="*/ 6350 h 30"/>
                <a:gd name="T46" fmla="*/ 125413 w 120"/>
                <a:gd name="T47" fmla="*/ 6350 h 30"/>
                <a:gd name="T48" fmla="*/ 136525 w 120"/>
                <a:gd name="T49" fmla="*/ 6350 h 30"/>
                <a:gd name="T50" fmla="*/ 149225 w 120"/>
                <a:gd name="T51" fmla="*/ 6350 h 30"/>
                <a:gd name="T52" fmla="*/ 149225 w 120"/>
                <a:gd name="T53" fmla="*/ 6350 h 30"/>
                <a:gd name="T54" fmla="*/ 149225 w 120"/>
                <a:gd name="T55" fmla="*/ 6350 h 30"/>
                <a:gd name="T56" fmla="*/ 149225 w 120"/>
                <a:gd name="T57" fmla="*/ 6350 h 30"/>
                <a:gd name="T58" fmla="*/ 149225 w 120"/>
                <a:gd name="T59" fmla="*/ 6350 h 30"/>
                <a:gd name="T60" fmla="*/ 155575 w 120"/>
                <a:gd name="T61" fmla="*/ 0 h 30"/>
                <a:gd name="T62" fmla="*/ 166688 w 120"/>
                <a:gd name="T63" fmla="*/ 0 h 30"/>
                <a:gd name="T64" fmla="*/ 173038 w 120"/>
                <a:gd name="T65" fmla="*/ 6350 h 30"/>
                <a:gd name="T66" fmla="*/ 184150 w 120"/>
                <a:gd name="T67" fmla="*/ 6350 h 30"/>
                <a:gd name="T68" fmla="*/ 184150 w 120"/>
                <a:gd name="T69" fmla="*/ 12700 h 30"/>
                <a:gd name="T70" fmla="*/ 173038 w 120"/>
                <a:gd name="T71" fmla="*/ 12700 h 30"/>
                <a:gd name="T72" fmla="*/ 166688 w 120"/>
                <a:gd name="T73" fmla="*/ 17463 h 30"/>
                <a:gd name="T74" fmla="*/ 179388 w 120"/>
                <a:gd name="T75" fmla="*/ 17463 h 30"/>
                <a:gd name="T76" fmla="*/ 166688 w 120"/>
                <a:gd name="T77" fmla="*/ 17463 h 30"/>
                <a:gd name="T78" fmla="*/ 179388 w 120"/>
                <a:gd name="T79" fmla="*/ 23813 h 30"/>
                <a:gd name="T80" fmla="*/ 166688 w 120"/>
                <a:gd name="T81" fmla="*/ 23813 h 30"/>
                <a:gd name="T82" fmla="*/ 149225 w 120"/>
                <a:gd name="T83" fmla="*/ 30163 h 30"/>
                <a:gd name="T84" fmla="*/ 142875 w 120"/>
                <a:gd name="T85" fmla="*/ 36513 h 30"/>
                <a:gd name="T86" fmla="*/ 131763 w 120"/>
                <a:gd name="T87" fmla="*/ 36513 h 30"/>
                <a:gd name="T88" fmla="*/ 125413 w 120"/>
                <a:gd name="T89" fmla="*/ 23813 h 30"/>
                <a:gd name="T90" fmla="*/ 131763 w 120"/>
                <a:gd name="T91" fmla="*/ 17463 h 30"/>
                <a:gd name="T92" fmla="*/ 125413 w 120"/>
                <a:gd name="T93" fmla="*/ 23813 h 30"/>
                <a:gd name="T94" fmla="*/ 112713 w 120"/>
                <a:gd name="T95" fmla="*/ 23813 h 30"/>
                <a:gd name="T96" fmla="*/ 107950 w 120"/>
                <a:gd name="T97" fmla="*/ 30163 h 30"/>
                <a:gd name="T98" fmla="*/ 107950 w 120"/>
                <a:gd name="T99" fmla="*/ 30163 h 30"/>
                <a:gd name="T100" fmla="*/ 101600 w 120"/>
                <a:gd name="T101" fmla="*/ 36513 h 30"/>
                <a:gd name="T102" fmla="*/ 95250 w 120"/>
                <a:gd name="T103" fmla="*/ 36513 h 30"/>
                <a:gd name="T104" fmla="*/ 84138 w 120"/>
                <a:gd name="T105" fmla="*/ 36513 h 30"/>
                <a:gd name="T106" fmla="*/ 84138 w 120"/>
                <a:gd name="T107" fmla="*/ 41275 h 30"/>
                <a:gd name="T108" fmla="*/ 84138 w 120"/>
                <a:gd name="T109" fmla="*/ 41275 h 30"/>
                <a:gd name="T110" fmla="*/ 77788 w 120"/>
                <a:gd name="T111" fmla="*/ 47625 h 30"/>
                <a:gd name="T112" fmla="*/ 71438 w 120"/>
                <a:gd name="T113" fmla="*/ 41275 h 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0" h="30">
                  <a:moveTo>
                    <a:pt x="41" y="30"/>
                  </a:moveTo>
                  <a:lnTo>
                    <a:pt x="38" y="30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16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5" y="8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09" y="11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98" y="15"/>
                  </a:lnTo>
                  <a:lnTo>
                    <a:pt x="94" y="19"/>
                  </a:lnTo>
                  <a:lnTo>
                    <a:pt x="94" y="23"/>
                  </a:lnTo>
                  <a:lnTo>
                    <a:pt x="90" y="23"/>
                  </a:lnTo>
                  <a:lnTo>
                    <a:pt x="86" y="23"/>
                  </a:lnTo>
                  <a:lnTo>
                    <a:pt x="83" y="23"/>
                  </a:lnTo>
                  <a:lnTo>
                    <a:pt x="79" y="19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3" y="11"/>
                  </a:lnTo>
                  <a:lnTo>
                    <a:pt x="79" y="11"/>
                  </a:lnTo>
                  <a:lnTo>
                    <a:pt x="79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71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8" y="19"/>
                  </a:lnTo>
                  <a:lnTo>
                    <a:pt x="68" y="23"/>
                  </a:lnTo>
                  <a:lnTo>
                    <a:pt x="64" y="23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49" y="23"/>
                  </a:lnTo>
                  <a:lnTo>
                    <a:pt x="53" y="26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5" y="30"/>
                  </a:lnTo>
                  <a:lnTo>
                    <a:pt x="45" y="26"/>
                  </a:lnTo>
                  <a:lnTo>
                    <a:pt x="41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Freeform 2559"/>
            <p:cNvSpPr>
              <a:spLocks/>
            </p:cNvSpPr>
            <p:nvPr/>
          </p:nvSpPr>
          <p:spPr bwMode="auto">
            <a:xfrm>
              <a:off x="4465638" y="1519238"/>
              <a:ext cx="136525" cy="42862"/>
            </a:xfrm>
            <a:custGeom>
              <a:avLst/>
              <a:gdLst>
                <a:gd name="T0" fmla="*/ 58738 w 86"/>
                <a:gd name="T1" fmla="*/ 36512 h 27"/>
                <a:gd name="T2" fmla="*/ 65088 w 86"/>
                <a:gd name="T3" fmla="*/ 36512 h 27"/>
                <a:gd name="T4" fmla="*/ 58738 w 86"/>
                <a:gd name="T5" fmla="*/ 36512 h 27"/>
                <a:gd name="T6" fmla="*/ 52388 w 86"/>
                <a:gd name="T7" fmla="*/ 36512 h 27"/>
                <a:gd name="T8" fmla="*/ 52388 w 86"/>
                <a:gd name="T9" fmla="*/ 30162 h 27"/>
                <a:gd name="T10" fmla="*/ 71438 w 86"/>
                <a:gd name="T11" fmla="*/ 30162 h 27"/>
                <a:gd name="T12" fmla="*/ 76200 w 86"/>
                <a:gd name="T13" fmla="*/ 30162 h 27"/>
                <a:gd name="T14" fmla="*/ 76200 w 86"/>
                <a:gd name="T15" fmla="*/ 23812 h 27"/>
                <a:gd name="T16" fmla="*/ 95250 w 86"/>
                <a:gd name="T17" fmla="*/ 23812 h 27"/>
                <a:gd name="T18" fmla="*/ 88900 w 86"/>
                <a:gd name="T19" fmla="*/ 23812 h 27"/>
                <a:gd name="T20" fmla="*/ 71438 w 86"/>
                <a:gd name="T21" fmla="*/ 23812 h 27"/>
                <a:gd name="T22" fmla="*/ 52388 w 86"/>
                <a:gd name="T23" fmla="*/ 23812 h 27"/>
                <a:gd name="T24" fmla="*/ 28575 w 86"/>
                <a:gd name="T25" fmla="*/ 30162 h 27"/>
                <a:gd name="T26" fmla="*/ 11113 w 86"/>
                <a:gd name="T27" fmla="*/ 30162 h 27"/>
                <a:gd name="T28" fmla="*/ 4763 w 86"/>
                <a:gd name="T29" fmla="*/ 23812 h 27"/>
                <a:gd name="T30" fmla="*/ 23813 w 86"/>
                <a:gd name="T31" fmla="*/ 23812 h 27"/>
                <a:gd name="T32" fmla="*/ 11113 w 86"/>
                <a:gd name="T33" fmla="*/ 17462 h 27"/>
                <a:gd name="T34" fmla="*/ 28575 w 86"/>
                <a:gd name="T35" fmla="*/ 17462 h 27"/>
                <a:gd name="T36" fmla="*/ 34925 w 86"/>
                <a:gd name="T37" fmla="*/ 23812 h 27"/>
                <a:gd name="T38" fmla="*/ 34925 w 86"/>
                <a:gd name="T39" fmla="*/ 17462 h 27"/>
                <a:gd name="T40" fmla="*/ 41275 w 86"/>
                <a:gd name="T41" fmla="*/ 17462 h 27"/>
                <a:gd name="T42" fmla="*/ 23813 w 86"/>
                <a:gd name="T43" fmla="*/ 17462 h 27"/>
                <a:gd name="T44" fmla="*/ 34925 w 86"/>
                <a:gd name="T45" fmla="*/ 12700 h 27"/>
                <a:gd name="T46" fmla="*/ 23813 w 86"/>
                <a:gd name="T47" fmla="*/ 6350 h 27"/>
                <a:gd name="T48" fmla="*/ 28575 w 86"/>
                <a:gd name="T49" fmla="*/ 6350 h 27"/>
                <a:gd name="T50" fmla="*/ 47625 w 86"/>
                <a:gd name="T51" fmla="*/ 6350 h 27"/>
                <a:gd name="T52" fmla="*/ 52388 w 86"/>
                <a:gd name="T53" fmla="*/ 12700 h 27"/>
                <a:gd name="T54" fmla="*/ 71438 w 86"/>
                <a:gd name="T55" fmla="*/ 17462 h 27"/>
                <a:gd name="T56" fmla="*/ 76200 w 86"/>
                <a:gd name="T57" fmla="*/ 17462 h 27"/>
                <a:gd name="T58" fmla="*/ 71438 w 86"/>
                <a:gd name="T59" fmla="*/ 12700 h 27"/>
                <a:gd name="T60" fmla="*/ 76200 w 86"/>
                <a:gd name="T61" fmla="*/ 12700 h 27"/>
                <a:gd name="T62" fmla="*/ 58738 w 86"/>
                <a:gd name="T63" fmla="*/ 12700 h 27"/>
                <a:gd name="T64" fmla="*/ 76200 w 86"/>
                <a:gd name="T65" fmla="*/ 12700 h 27"/>
                <a:gd name="T66" fmla="*/ 58738 w 86"/>
                <a:gd name="T67" fmla="*/ 6350 h 27"/>
                <a:gd name="T68" fmla="*/ 52388 w 86"/>
                <a:gd name="T69" fmla="*/ 6350 h 27"/>
                <a:gd name="T70" fmla="*/ 65088 w 86"/>
                <a:gd name="T71" fmla="*/ 0 h 27"/>
                <a:gd name="T72" fmla="*/ 82550 w 86"/>
                <a:gd name="T73" fmla="*/ 0 h 27"/>
                <a:gd name="T74" fmla="*/ 100013 w 86"/>
                <a:gd name="T75" fmla="*/ 6350 h 27"/>
                <a:gd name="T76" fmla="*/ 100013 w 86"/>
                <a:gd name="T77" fmla="*/ 0 h 27"/>
                <a:gd name="T78" fmla="*/ 106363 w 86"/>
                <a:gd name="T79" fmla="*/ 0 h 27"/>
                <a:gd name="T80" fmla="*/ 112713 w 86"/>
                <a:gd name="T81" fmla="*/ 0 h 27"/>
                <a:gd name="T82" fmla="*/ 125413 w 86"/>
                <a:gd name="T83" fmla="*/ 6350 h 27"/>
                <a:gd name="T84" fmla="*/ 130175 w 86"/>
                <a:gd name="T85" fmla="*/ 12700 h 27"/>
                <a:gd name="T86" fmla="*/ 130175 w 86"/>
                <a:gd name="T87" fmla="*/ 17462 h 27"/>
                <a:gd name="T88" fmla="*/ 130175 w 86"/>
                <a:gd name="T89" fmla="*/ 23812 h 27"/>
                <a:gd name="T90" fmla="*/ 130175 w 86"/>
                <a:gd name="T91" fmla="*/ 30162 h 27"/>
                <a:gd name="T92" fmla="*/ 125413 w 86"/>
                <a:gd name="T93" fmla="*/ 30162 h 27"/>
                <a:gd name="T94" fmla="*/ 125413 w 86"/>
                <a:gd name="T95" fmla="*/ 36512 h 27"/>
                <a:gd name="T96" fmla="*/ 130175 w 86"/>
                <a:gd name="T97" fmla="*/ 36512 h 27"/>
                <a:gd name="T98" fmla="*/ 130175 w 86"/>
                <a:gd name="T99" fmla="*/ 42862 h 27"/>
                <a:gd name="T100" fmla="*/ 119063 w 86"/>
                <a:gd name="T101" fmla="*/ 42862 h 27"/>
                <a:gd name="T102" fmla="*/ 112713 w 86"/>
                <a:gd name="T103" fmla="*/ 42862 h 27"/>
                <a:gd name="T104" fmla="*/ 95250 w 86"/>
                <a:gd name="T105" fmla="*/ 42862 h 27"/>
                <a:gd name="T106" fmla="*/ 76200 w 86"/>
                <a:gd name="T107" fmla="*/ 42862 h 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6" h="27">
                  <a:moveTo>
                    <a:pt x="41" y="27"/>
                  </a:moveTo>
                  <a:lnTo>
                    <a:pt x="37" y="27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3" y="19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6" y="15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2" y="8"/>
                  </a:lnTo>
                  <a:lnTo>
                    <a:pt x="82" y="11"/>
                  </a:lnTo>
                  <a:lnTo>
                    <a:pt x="82" y="15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6" y="19"/>
                  </a:lnTo>
                  <a:lnTo>
                    <a:pt x="82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9" y="23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79" y="27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9" y="27"/>
                  </a:lnTo>
                  <a:lnTo>
                    <a:pt x="75" y="27"/>
                  </a:lnTo>
                  <a:lnTo>
                    <a:pt x="71" y="27"/>
                  </a:lnTo>
                  <a:lnTo>
                    <a:pt x="67" y="27"/>
                  </a:lnTo>
                  <a:lnTo>
                    <a:pt x="63" y="27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8" y="27"/>
                  </a:lnTo>
                  <a:lnTo>
                    <a:pt x="45" y="27"/>
                  </a:lnTo>
                  <a:lnTo>
                    <a:pt x="41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Freeform 2560"/>
            <p:cNvSpPr>
              <a:spLocks/>
            </p:cNvSpPr>
            <p:nvPr/>
          </p:nvSpPr>
          <p:spPr bwMode="auto">
            <a:xfrm>
              <a:off x="4398963" y="1454150"/>
              <a:ext cx="161925" cy="34925"/>
            </a:xfrm>
            <a:custGeom>
              <a:avLst/>
              <a:gdLst>
                <a:gd name="T0" fmla="*/ 131763 w 102"/>
                <a:gd name="T1" fmla="*/ 34925 h 22"/>
                <a:gd name="T2" fmla="*/ 119063 w 102"/>
                <a:gd name="T3" fmla="*/ 34925 h 22"/>
                <a:gd name="T4" fmla="*/ 114300 w 102"/>
                <a:gd name="T5" fmla="*/ 30163 h 22"/>
                <a:gd name="T6" fmla="*/ 101600 w 102"/>
                <a:gd name="T7" fmla="*/ 30163 h 22"/>
                <a:gd name="T8" fmla="*/ 84138 w 102"/>
                <a:gd name="T9" fmla="*/ 23813 h 22"/>
                <a:gd name="T10" fmla="*/ 71438 w 102"/>
                <a:gd name="T11" fmla="*/ 23813 h 22"/>
                <a:gd name="T12" fmla="*/ 71438 w 102"/>
                <a:gd name="T13" fmla="*/ 23813 h 22"/>
                <a:gd name="T14" fmla="*/ 71438 w 102"/>
                <a:gd name="T15" fmla="*/ 23813 h 22"/>
                <a:gd name="T16" fmla="*/ 60325 w 102"/>
                <a:gd name="T17" fmla="*/ 23813 h 22"/>
                <a:gd name="T18" fmla="*/ 47625 w 102"/>
                <a:gd name="T19" fmla="*/ 23813 h 22"/>
                <a:gd name="T20" fmla="*/ 42863 w 102"/>
                <a:gd name="T21" fmla="*/ 30163 h 22"/>
                <a:gd name="T22" fmla="*/ 36513 w 102"/>
                <a:gd name="T23" fmla="*/ 23813 h 22"/>
                <a:gd name="T24" fmla="*/ 23813 w 102"/>
                <a:gd name="T25" fmla="*/ 23813 h 22"/>
                <a:gd name="T26" fmla="*/ 12700 w 102"/>
                <a:gd name="T27" fmla="*/ 23813 h 22"/>
                <a:gd name="T28" fmla="*/ 19050 w 102"/>
                <a:gd name="T29" fmla="*/ 17463 h 22"/>
                <a:gd name="T30" fmla="*/ 30163 w 102"/>
                <a:gd name="T31" fmla="*/ 17463 h 22"/>
                <a:gd name="T32" fmla="*/ 42863 w 102"/>
                <a:gd name="T33" fmla="*/ 17463 h 22"/>
                <a:gd name="T34" fmla="*/ 53975 w 102"/>
                <a:gd name="T35" fmla="*/ 17463 h 22"/>
                <a:gd name="T36" fmla="*/ 42863 w 102"/>
                <a:gd name="T37" fmla="*/ 17463 h 22"/>
                <a:gd name="T38" fmla="*/ 42863 w 102"/>
                <a:gd name="T39" fmla="*/ 17463 h 22"/>
                <a:gd name="T40" fmla="*/ 53975 w 102"/>
                <a:gd name="T41" fmla="*/ 11113 h 22"/>
                <a:gd name="T42" fmla="*/ 53975 w 102"/>
                <a:gd name="T43" fmla="*/ 11113 h 22"/>
                <a:gd name="T44" fmla="*/ 42863 w 102"/>
                <a:gd name="T45" fmla="*/ 11113 h 22"/>
                <a:gd name="T46" fmla="*/ 42863 w 102"/>
                <a:gd name="T47" fmla="*/ 11113 h 22"/>
                <a:gd name="T48" fmla="*/ 30163 w 102"/>
                <a:gd name="T49" fmla="*/ 11113 h 22"/>
                <a:gd name="T50" fmla="*/ 42863 w 102"/>
                <a:gd name="T51" fmla="*/ 11113 h 22"/>
                <a:gd name="T52" fmla="*/ 36513 w 102"/>
                <a:gd name="T53" fmla="*/ 6350 h 22"/>
                <a:gd name="T54" fmla="*/ 23813 w 102"/>
                <a:gd name="T55" fmla="*/ 11113 h 22"/>
                <a:gd name="T56" fmla="*/ 12700 w 102"/>
                <a:gd name="T57" fmla="*/ 11113 h 22"/>
                <a:gd name="T58" fmla="*/ 19050 w 102"/>
                <a:gd name="T59" fmla="*/ 6350 h 22"/>
                <a:gd name="T60" fmla="*/ 6350 w 102"/>
                <a:gd name="T61" fmla="*/ 6350 h 22"/>
                <a:gd name="T62" fmla="*/ 0 w 102"/>
                <a:gd name="T63" fmla="*/ 0 h 22"/>
                <a:gd name="T64" fmla="*/ 12700 w 102"/>
                <a:gd name="T65" fmla="*/ 0 h 22"/>
                <a:gd name="T66" fmla="*/ 23813 w 102"/>
                <a:gd name="T67" fmla="*/ 0 h 22"/>
                <a:gd name="T68" fmla="*/ 42863 w 102"/>
                <a:gd name="T69" fmla="*/ 0 h 22"/>
                <a:gd name="T70" fmla="*/ 53975 w 102"/>
                <a:gd name="T71" fmla="*/ 0 h 22"/>
                <a:gd name="T72" fmla="*/ 66675 w 102"/>
                <a:gd name="T73" fmla="*/ 0 h 22"/>
                <a:gd name="T74" fmla="*/ 71438 w 102"/>
                <a:gd name="T75" fmla="*/ 6350 h 22"/>
                <a:gd name="T76" fmla="*/ 77788 w 102"/>
                <a:gd name="T77" fmla="*/ 11113 h 22"/>
                <a:gd name="T78" fmla="*/ 84138 w 102"/>
                <a:gd name="T79" fmla="*/ 6350 h 22"/>
                <a:gd name="T80" fmla="*/ 95250 w 102"/>
                <a:gd name="T81" fmla="*/ 6350 h 22"/>
                <a:gd name="T82" fmla="*/ 107950 w 102"/>
                <a:gd name="T83" fmla="*/ 6350 h 22"/>
                <a:gd name="T84" fmla="*/ 107950 w 102"/>
                <a:gd name="T85" fmla="*/ 6350 h 22"/>
                <a:gd name="T86" fmla="*/ 107950 w 102"/>
                <a:gd name="T87" fmla="*/ 11113 h 22"/>
                <a:gd name="T88" fmla="*/ 119063 w 102"/>
                <a:gd name="T89" fmla="*/ 11113 h 22"/>
                <a:gd name="T90" fmla="*/ 131763 w 102"/>
                <a:gd name="T91" fmla="*/ 11113 h 22"/>
                <a:gd name="T92" fmla="*/ 142875 w 102"/>
                <a:gd name="T93" fmla="*/ 17463 h 22"/>
                <a:gd name="T94" fmla="*/ 142875 w 102"/>
                <a:gd name="T95" fmla="*/ 17463 h 22"/>
                <a:gd name="T96" fmla="*/ 142875 w 102"/>
                <a:gd name="T97" fmla="*/ 17463 h 22"/>
                <a:gd name="T98" fmla="*/ 149225 w 102"/>
                <a:gd name="T99" fmla="*/ 23813 h 22"/>
                <a:gd name="T100" fmla="*/ 155575 w 102"/>
                <a:gd name="T101" fmla="*/ 30163 h 22"/>
                <a:gd name="T102" fmla="*/ 161925 w 102"/>
                <a:gd name="T103" fmla="*/ 34925 h 22"/>
                <a:gd name="T104" fmla="*/ 149225 w 102"/>
                <a:gd name="T105" fmla="*/ 34925 h 22"/>
                <a:gd name="T106" fmla="*/ 138113 w 102"/>
                <a:gd name="T107" fmla="*/ 34925 h 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2" h="22">
                  <a:moveTo>
                    <a:pt x="87" y="22"/>
                  </a:moveTo>
                  <a:lnTo>
                    <a:pt x="83" y="22"/>
                  </a:lnTo>
                  <a:lnTo>
                    <a:pt x="79" y="22"/>
                  </a:lnTo>
                  <a:lnTo>
                    <a:pt x="75" y="22"/>
                  </a:lnTo>
                  <a:lnTo>
                    <a:pt x="75" y="19"/>
                  </a:lnTo>
                  <a:lnTo>
                    <a:pt x="72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5" y="19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5" y="7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72" y="7"/>
                  </a:lnTo>
                  <a:lnTo>
                    <a:pt x="68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4" y="11"/>
                  </a:lnTo>
                  <a:lnTo>
                    <a:pt x="90" y="11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4" y="19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87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Freeform 2561"/>
            <p:cNvSpPr>
              <a:spLocks/>
            </p:cNvSpPr>
            <p:nvPr/>
          </p:nvSpPr>
          <p:spPr bwMode="auto">
            <a:xfrm>
              <a:off x="4548188" y="1685925"/>
              <a:ext cx="107950" cy="36513"/>
            </a:xfrm>
            <a:custGeom>
              <a:avLst/>
              <a:gdLst>
                <a:gd name="T0" fmla="*/ 77788 w 68"/>
                <a:gd name="T1" fmla="*/ 36513 h 23"/>
                <a:gd name="T2" fmla="*/ 71438 w 68"/>
                <a:gd name="T3" fmla="*/ 36513 h 23"/>
                <a:gd name="T4" fmla="*/ 66675 w 68"/>
                <a:gd name="T5" fmla="*/ 36513 h 23"/>
                <a:gd name="T6" fmla="*/ 60325 w 68"/>
                <a:gd name="T7" fmla="*/ 36513 h 23"/>
                <a:gd name="T8" fmla="*/ 53975 w 68"/>
                <a:gd name="T9" fmla="*/ 36513 h 23"/>
                <a:gd name="T10" fmla="*/ 47625 w 68"/>
                <a:gd name="T11" fmla="*/ 36513 h 23"/>
                <a:gd name="T12" fmla="*/ 42863 w 68"/>
                <a:gd name="T13" fmla="*/ 36513 h 23"/>
                <a:gd name="T14" fmla="*/ 36513 w 68"/>
                <a:gd name="T15" fmla="*/ 30163 h 23"/>
                <a:gd name="T16" fmla="*/ 36513 w 68"/>
                <a:gd name="T17" fmla="*/ 36513 h 23"/>
                <a:gd name="T18" fmla="*/ 30163 w 68"/>
                <a:gd name="T19" fmla="*/ 30163 h 23"/>
                <a:gd name="T20" fmla="*/ 23813 w 68"/>
                <a:gd name="T21" fmla="*/ 30163 h 23"/>
                <a:gd name="T22" fmla="*/ 17463 w 68"/>
                <a:gd name="T23" fmla="*/ 30163 h 23"/>
                <a:gd name="T24" fmla="*/ 17463 w 68"/>
                <a:gd name="T25" fmla="*/ 25400 h 23"/>
                <a:gd name="T26" fmla="*/ 12700 w 68"/>
                <a:gd name="T27" fmla="*/ 25400 h 23"/>
                <a:gd name="T28" fmla="*/ 12700 w 68"/>
                <a:gd name="T29" fmla="*/ 30163 h 23"/>
                <a:gd name="T30" fmla="*/ 6350 w 68"/>
                <a:gd name="T31" fmla="*/ 30163 h 23"/>
                <a:gd name="T32" fmla="*/ 0 w 68"/>
                <a:gd name="T33" fmla="*/ 30163 h 23"/>
                <a:gd name="T34" fmla="*/ 0 w 68"/>
                <a:gd name="T35" fmla="*/ 25400 h 23"/>
                <a:gd name="T36" fmla="*/ 6350 w 68"/>
                <a:gd name="T37" fmla="*/ 25400 h 23"/>
                <a:gd name="T38" fmla="*/ 12700 w 68"/>
                <a:gd name="T39" fmla="*/ 25400 h 23"/>
                <a:gd name="T40" fmla="*/ 17463 w 68"/>
                <a:gd name="T41" fmla="*/ 19050 h 23"/>
                <a:gd name="T42" fmla="*/ 23813 w 68"/>
                <a:gd name="T43" fmla="*/ 19050 h 23"/>
                <a:gd name="T44" fmla="*/ 30163 w 68"/>
                <a:gd name="T45" fmla="*/ 19050 h 23"/>
                <a:gd name="T46" fmla="*/ 23813 w 68"/>
                <a:gd name="T47" fmla="*/ 19050 h 23"/>
                <a:gd name="T48" fmla="*/ 23813 w 68"/>
                <a:gd name="T49" fmla="*/ 12700 h 23"/>
                <a:gd name="T50" fmla="*/ 30163 w 68"/>
                <a:gd name="T51" fmla="*/ 12700 h 23"/>
                <a:gd name="T52" fmla="*/ 23813 w 68"/>
                <a:gd name="T53" fmla="*/ 12700 h 23"/>
                <a:gd name="T54" fmla="*/ 30163 w 68"/>
                <a:gd name="T55" fmla="*/ 12700 h 23"/>
                <a:gd name="T56" fmla="*/ 36513 w 68"/>
                <a:gd name="T57" fmla="*/ 12700 h 23"/>
                <a:gd name="T58" fmla="*/ 30163 w 68"/>
                <a:gd name="T59" fmla="*/ 12700 h 23"/>
                <a:gd name="T60" fmla="*/ 30163 w 68"/>
                <a:gd name="T61" fmla="*/ 6350 h 23"/>
                <a:gd name="T62" fmla="*/ 36513 w 68"/>
                <a:gd name="T63" fmla="*/ 6350 h 23"/>
                <a:gd name="T64" fmla="*/ 36513 w 68"/>
                <a:gd name="T65" fmla="*/ 0 h 23"/>
                <a:gd name="T66" fmla="*/ 42863 w 68"/>
                <a:gd name="T67" fmla="*/ 0 h 23"/>
                <a:gd name="T68" fmla="*/ 42863 w 68"/>
                <a:gd name="T69" fmla="*/ 6350 h 23"/>
                <a:gd name="T70" fmla="*/ 47625 w 68"/>
                <a:gd name="T71" fmla="*/ 6350 h 23"/>
                <a:gd name="T72" fmla="*/ 53975 w 68"/>
                <a:gd name="T73" fmla="*/ 6350 h 23"/>
                <a:gd name="T74" fmla="*/ 53975 w 68"/>
                <a:gd name="T75" fmla="*/ 12700 h 23"/>
                <a:gd name="T76" fmla="*/ 53975 w 68"/>
                <a:gd name="T77" fmla="*/ 6350 h 23"/>
                <a:gd name="T78" fmla="*/ 60325 w 68"/>
                <a:gd name="T79" fmla="*/ 6350 h 23"/>
                <a:gd name="T80" fmla="*/ 60325 w 68"/>
                <a:gd name="T81" fmla="*/ 12700 h 23"/>
                <a:gd name="T82" fmla="*/ 66675 w 68"/>
                <a:gd name="T83" fmla="*/ 12700 h 23"/>
                <a:gd name="T84" fmla="*/ 71438 w 68"/>
                <a:gd name="T85" fmla="*/ 12700 h 23"/>
                <a:gd name="T86" fmla="*/ 77788 w 68"/>
                <a:gd name="T87" fmla="*/ 12700 h 23"/>
                <a:gd name="T88" fmla="*/ 77788 w 68"/>
                <a:gd name="T89" fmla="*/ 19050 h 23"/>
                <a:gd name="T90" fmla="*/ 84138 w 68"/>
                <a:gd name="T91" fmla="*/ 19050 h 23"/>
                <a:gd name="T92" fmla="*/ 84138 w 68"/>
                <a:gd name="T93" fmla="*/ 25400 h 23"/>
                <a:gd name="T94" fmla="*/ 84138 w 68"/>
                <a:gd name="T95" fmla="*/ 19050 h 23"/>
                <a:gd name="T96" fmla="*/ 90488 w 68"/>
                <a:gd name="T97" fmla="*/ 19050 h 23"/>
                <a:gd name="T98" fmla="*/ 90488 w 68"/>
                <a:gd name="T99" fmla="*/ 25400 h 23"/>
                <a:gd name="T100" fmla="*/ 95250 w 68"/>
                <a:gd name="T101" fmla="*/ 30163 h 23"/>
                <a:gd name="T102" fmla="*/ 101600 w 68"/>
                <a:gd name="T103" fmla="*/ 30163 h 23"/>
                <a:gd name="T104" fmla="*/ 107950 w 68"/>
                <a:gd name="T105" fmla="*/ 30163 h 23"/>
                <a:gd name="T106" fmla="*/ 101600 w 68"/>
                <a:gd name="T107" fmla="*/ 30163 h 23"/>
                <a:gd name="T108" fmla="*/ 95250 w 68"/>
                <a:gd name="T109" fmla="*/ 30163 h 23"/>
                <a:gd name="T110" fmla="*/ 90488 w 68"/>
                <a:gd name="T111" fmla="*/ 36513 h 23"/>
                <a:gd name="T112" fmla="*/ 84138 w 68"/>
                <a:gd name="T113" fmla="*/ 36513 h 23"/>
                <a:gd name="T114" fmla="*/ 77788 w 68"/>
                <a:gd name="T115" fmla="*/ 36513 h 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8" h="23">
                  <a:moveTo>
                    <a:pt x="49" y="23"/>
                  </a:moveTo>
                  <a:lnTo>
                    <a:pt x="45" y="23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6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60" y="19"/>
                  </a:lnTo>
                  <a:lnTo>
                    <a:pt x="64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0" y="19"/>
                  </a:lnTo>
                  <a:lnTo>
                    <a:pt x="57" y="23"/>
                  </a:lnTo>
                  <a:lnTo>
                    <a:pt x="53" y="23"/>
                  </a:lnTo>
                  <a:lnTo>
                    <a:pt x="49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" name="Freeform 2562"/>
            <p:cNvSpPr>
              <a:spLocks/>
            </p:cNvSpPr>
            <p:nvPr/>
          </p:nvSpPr>
          <p:spPr bwMode="auto">
            <a:xfrm>
              <a:off x="5013325" y="1590675"/>
              <a:ext cx="119063" cy="30163"/>
            </a:xfrm>
            <a:custGeom>
              <a:avLst/>
              <a:gdLst>
                <a:gd name="T0" fmla="*/ 36513 w 75"/>
                <a:gd name="T1" fmla="*/ 30163 h 19"/>
                <a:gd name="T2" fmla="*/ 36513 w 75"/>
                <a:gd name="T3" fmla="*/ 23813 h 19"/>
                <a:gd name="T4" fmla="*/ 30163 w 75"/>
                <a:gd name="T5" fmla="*/ 23813 h 19"/>
                <a:gd name="T6" fmla="*/ 23813 w 75"/>
                <a:gd name="T7" fmla="*/ 23813 h 19"/>
                <a:gd name="T8" fmla="*/ 19050 w 75"/>
                <a:gd name="T9" fmla="*/ 23813 h 19"/>
                <a:gd name="T10" fmla="*/ 19050 w 75"/>
                <a:gd name="T11" fmla="*/ 19050 h 19"/>
                <a:gd name="T12" fmla="*/ 19050 w 75"/>
                <a:gd name="T13" fmla="*/ 12700 h 19"/>
                <a:gd name="T14" fmla="*/ 12700 w 75"/>
                <a:gd name="T15" fmla="*/ 12700 h 19"/>
                <a:gd name="T16" fmla="*/ 6350 w 75"/>
                <a:gd name="T17" fmla="*/ 12700 h 19"/>
                <a:gd name="T18" fmla="*/ 0 w 75"/>
                <a:gd name="T19" fmla="*/ 12700 h 19"/>
                <a:gd name="T20" fmla="*/ 0 w 75"/>
                <a:gd name="T21" fmla="*/ 6350 h 19"/>
                <a:gd name="T22" fmla="*/ 0 w 75"/>
                <a:gd name="T23" fmla="*/ 0 h 19"/>
                <a:gd name="T24" fmla="*/ 6350 w 75"/>
                <a:gd name="T25" fmla="*/ 0 h 19"/>
                <a:gd name="T26" fmla="*/ 12700 w 75"/>
                <a:gd name="T27" fmla="*/ 0 h 19"/>
                <a:gd name="T28" fmla="*/ 19050 w 75"/>
                <a:gd name="T29" fmla="*/ 0 h 19"/>
                <a:gd name="T30" fmla="*/ 19050 w 75"/>
                <a:gd name="T31" fmla="*/ 6350 h 19"/>
                <a:gd name="T32" fmla="*/ 23813 w 75"/>
                <a:gd name="T33" fmla="*/ 6350 h 19"/>
                <a:gd name="T34" fmla="*/ 30163 w 75"/>
                <a:gd name="T35" fmla="*/ 6350 h 19"/>
                <a:gd name="T36" fmla="*/ 36513 w 75"/>
                <a:gd name="T37" fmla="*/ 6350 h 19"/>
                <a:gd name="T38" fmla="*/ 47625 w 75"/>
                <a:gd name="T39" fmla="*/ 6350 h 19"/>
                <a:gd name="T40" fmla="*/ 53975 w 75"/>
                <a:gd name="T41" fmla="*/ 6350 h 19"/>
                <a:gd name="T42" fmla="*/ 60325 w 75"/>
                <a:gd name="T43" fmla="*/ 6350 h 19"/>
                <a:gd name="T44" fmla="*/ 66675 w 75"/>
                <a:gd name="T45" fmla="*/ 6350 h 19"/>
                <a:gd name="T46" fmla="*/ 71438 w 75"/>
                <a:gd name="T47" fmla="*/ 6350 h 19"/>
                <a:gd name="T48" fmla="*/ 77788 w 75"/>
                <a:gd name="T49" fmla="*/ 6350 h 19"/>
                <a:gd name="T50" fmla="*/ 84138 w 75"/>
                <a:gd name="T51" fmla="*/ 6350 h 19"/>
                <a:gd name="T52" fmla="*/ 90488 w 75"/>
                <a:gd name="T53" fmla="*/ 6350 h 19"/>
                <a:gd name="T54" fmla="*/ 95250 w 75"/>
                <a:gd name="T55" fmla="*/ 6350 h 19"/>
                <a:gd name="T56" fmla="*/ 95250 w 75"/>
                <a:gd name="T57" fmla="*/ 12700 h 19"/>
                <a:gd name="T58" fmla="*/ 101600 w 75"/>
                <a:gd name="T59" fmla="*/ 12700 h 19"/>
                <a:gd name="T60" fmla="*/ 107950 w 75"/>
                <a:gd name="T61" fmla="*/ 19050 h 19"/>
                <a:gd name="T62" fmla="*/ 114300 w 75"/>
                <a:gd name="T63" fmla="*/ 19050 h 19"/>
                <a:gd name="T64" fmla="*/ 114300 w 75"/>
                <a:gd name="T65" fmla="*/ 23813 h 19"/>
                <a:gd name="T66" fmla="*/ 119063 w 75"/>
                <a:gd name="T67" fmla="*/ 23813 h 19"/>
                <a:gd name="T68" fmla="*/ 114300 w 75"/>
                <a:gd name="T69" fmla="*/ 23813 h 19"/>
                <a:gd name="T70" fmla="*/ 107950 w 75"/>
                <a:gd name="T71" fmla="*/ 23813 h 19"/>
                <a:gd name="T72" fmla="*/ 101600 w 75"/>
                <a:gd name="T73" fmla="*/ 23813 h 19"/>
                <a:gd name="T74" fmla="*/ 95250 w 75"/>
                <a:gd name="T75" fmla="*/ 23813 h 19"/>
                <a:gd name="T76" fmla="*/ 90488 w 75"/>
                <a:gd name="T77" fmla="*/ 23813 h 19"/>
                <a:gd name="T78" fmla="*/ 84138 w 75"/>
                <a:gd name="T79" fmla="*/ 23813 h 19"/>
                <a:gd name="T80" fmla="*/ 77788 w 75"/>
                <a:gd name="T81" fmla="*/ 23813 h 19"/>
                <a:gd name="T82" fmla="*/ 71438 w 75"/>
                <a:gd name="T83" fmla="*/ 23813 h 19"/>
                <a:gd name="T84" fmla="*/ 66675 w 75"/>
                <a:gd name="T85" fmla="*/ 23813 h 19"/>
                <a:gd name="T86" fmla="*/ 60325 w 75"/>
                <a:gd name="T87" fmla="*/ 23813 h 19"/>
                <a:gd name="T88" fmla="*/ 47625 w 75"/>
                <a:gd name="T89" fmla="*/ 23813 h 19"/>
                <a:gd name="T90" fmla="*/ 42863 w 75"/>
                <a:gd name="T91" fmla="*/ 23813 h 19"/>
                <a:gd name="T92" fmla="*/ 42863 w 75"/>
                <a:gd name="T93" fmla="*/ 30163 h 19"/>
                <a:gd name="T94" fmla="*/ 36513 w 75"/>
                <a:gd name="T95" fmla="*/ 30163 h 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5" h="19">
                  <a:moveTo>
                    <a:pt x="23" y="19"/>
                  </a:move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23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Freeform 2563"/>
            <p:cNvSpPr>
              <a:spLocks/>
            </p:cNvSpPr>
            <p:nvPr/>
          </p:nvSpPr>
          <p:spPr bwMode="auto">
            <a:xfrm>
              <a:off x="5103813" y="1728788"/>
              <a:ext cx="58737" cy="30162"/>
            </a:xfrm>
            <a:custGeom>
              <a:avLst/>
              <a:gdLst>
                <a:gd name="T0" fmla="*/ 17462 w 37"/>
                <a:gd name="T1" fmla="*/ 30162 h 19"/>
                <a:gd name="T2" fmla="*/ 4762 w 37"/>
                <a:gd name="T3" fmla="*/ 30162 h 19"/>
                <a:gd name="T4" fmla="*/ 4762 w 37"/>
                <a:gd name="T5" fmla="*/ 23812 h 19"/>
                <a:gd name="T6" fmla="*/ 0 w 37"/>
                <a:gd name="T7" fmla="*/ 23812 h 19"/>
                <a:gd name="T8" fmla="*/ 0 w 37"/>
                <a:gd name="T9" fmla="*/ 17462 h 19"/>
                <a:gd name="T10" fmla="*/ 0 w 37"/>
                <a:gd name="T11" fmla="*/ 11112 h 19"/>
                <a:gd name="T12" fmla="*/ 11112 w 37"/>
                <a:gd name="T13" fmla="*/ 6350 h 19"/>
                <a:gd name="T14" fmla="*/ 11112 w 37"/>
                <a:gd name="T15" fmla="*/ 0 h 19"/>
                <a:gd name="T16" fmla="*/ 17462 w 37"/>
                <a:gd name="T17" fmla="*/ 0 h 19"/>
                <a:gd name="T18" fmla="*/ 23812 w 37"/>
                <a:gd name="T19" fmla="*/ 0 h 19"/>
                <a:gd name="T20" fmla="*/ 28575 w 37"/>
                <a:gd name="T21" fmla="*/ 0 h 19"/>
                <a:gd name="T22" fmla="*/ 34925 w 37"/>
                <a:gd name="T23" fmla="*/ 0 h 19"/>
                <a:gd name="T24" fmla="*/ 41275 w 37"/>
                <a:gd name="T25" fmla="*/ 0 h 19"/>
                <a:gd name="T26" fmla="*/ 47625 w 37"/>
                <a:gd name="T27" fmla="*/ 0 h 19"/>
                <a:gd name="T28" fmla="*/ 53975 w 37"/>
                <a:gd name="T29" fmla="*/ 0 h 19"/>
                <a:gd name="T30" fmla="*/ 58737 w 37"/>
                <a:gd name="T31" fmla="*/ 6350 h 19"/>
                <a:gd name="T32" fmla="*/ 53975 w 37"/>
                <a:gd name="T33" fmla="*/ 6350 h 19"/>
                <a:gd name="T34" fmla="*/ 53975 w 37"/>
                <a:gd name="T35" fmla="*/ 11112 h 19"/>
                <a:gd name="T36" fmla="*/ 58737 w 37"/>
                <a:gd name="T37" fmla="*/ 17462 h 19"/>
                <a:gd name="T38" fmla="*/ 53975 w 37"/>
                <a:gd name="T39" fmla="*/ 17462 h 19"/>
                <a:gd name="T40" fmla="*/ 53975 w 37"/>
                <a:gd name="T41" fmla="*/ 23812 h 19"/>
                <a:gd name="T42" fmla="*/ 47625 w 37"/>
                <a:gd name="T43" fmla="*/ 23812 h 19"/>
                <a:gd name="T44" fmla="*/ 41275 w 37"/>
                <a:gd name="T45" fmla="*/ 23812 h 19"/>
                <a:gd name="T46" fmla="*/ 34925 w 37"/>
                <a:gd name="T47" fmla="*/ 23812 h 19"/>
                <a:gd name="T48" fmla="*/ 28575 w 37"/>
                <a:gd name="T49" fmla="*/ 23812 h 19"/>
                <a:gd name="T50" fmla="*/ 23812 w 37"/>
                <a:gd name="T51" fmla="*/ 23812 h 19"/>
                <a:gd name="T52" fmla="*/ 17462 w 37"/>
                <a:gd name="T53" fmla="*/ 30162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" h="19">
                  <a:moveTo>
                    <a:pt x="11" y="19"/>
                  </a:moveTo>
                  <a:lnTo>
                    <a:pt x="3" y="19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" name="Freeform 2564"/>
            <p:cNvSpPr>
              <a:spLocks/>
            </p:cNvSpPr>
            <p:nvPr/>
          </p:nvSpPr>
          <p:spPr bwMode="auto">
            <a:xfrm>
              <a:off x="4619625" y="1543050"/>
              <a:ext cx="84138" cy="30163"/>
            </a:xfrm>
            <a:custGeom>
              <a:avLst/>
              <a:gdLst>
                <a:gd name="T0" fmla="*/ 53975 w 53"/>
                <a:gd name="T1" fmla="*/ 30163 h 19"/>
                <a:gd name="T2" fmla="*/ 47625 w 53"/>
                <a:gd name="T3" fmla="*/ 30163 h 19"/>
                <a:gd name="T4" fmla="*/ 42863 w 53"/>
                <a:gd name="T5" fmla="*/ 23813 h 19"/>
                <a:gd name="T6" fmla="*/ 36513 w 53"/>
                <a:gd name="T7" fmla="*/ 23813 h 19"/>
                <a:gd name="T8" fmla="*/ 30163 w 53"/>
                <a:gd name="T9" fmla="*/ 23813 h 19"/>
                <a:gd name="T10" fmla="*/ 23813 w 53"/>
                <a:gd name="T11" fmla="*/ 23813 h 19"/>
                <a:gd name="T12" fmla="*/ 19050 w 53"/>
                <a:gd name="T13" fmla="*/ 23813 h 19"/>
                <a:gd name="T14" fmla="*/ 12700 w 53"/>
                <a:gd name="T15" fmla="*/ 19050 h 19"/>
                <a:gd name="T16" fmla="*/ 19050 w 53"/>
                <a:gd name="T17" fmla="*/ 19050 h 19"/>
                <a:gd name="T18" fmla="*/ 12700 w 53"/>
                <a:gd name="T19" fmla="*/ 19050 h 19"/>
                <a:gd name="T20" fmla="*/ 6350 w 53"/>
                <a:gd name="T21" fmla="*/ 19050 h 19"/>
                <a:gd name="T22" fmla="*/ 0 w 53"/>
                <a:gd name="T23" fmla="*/ 19050 h 19"/>
                <a:gd name="T24" fmla="*/ 6350 w 53"/>
                <a:gd name="T25" fmla="*/ 12700 h 19"/>
                <a:gd name="T26" fmla="*/ 12700 w 53"/>
                <a:gd name="T27" fmla="*/ 12700 h 19"/>
                <a:gd name="T28" fmla="*/ 19050 w 53"/>
                <a:gd name="T29" fmla="*/ 12700 h 19"/>
                <a:gd name="T30" fmla="*/ 19050 w 53"/>
                <a:gd name="T31" fmla="*/ 6350 h 19"/>
                <a:gd name="T32" fmla="*/ 12700 w 53"/>
                <a:gd name="T33" fmla="*/ 6350 h 19"/>
                <a:gd name="T34" fmla="*/ 19050 w 53"/>
                <a:gd name="T35" fmla="*/ 6350 h 19"/>
                <a:gd name="T36" fmla="*/ 23813 w 53"/>
                <a:gd name="T37" fmla="*/ 6350 h 19"/>
                <a:gd name="T38" fmla="*/ 30163 w 53"/>
                <a:gd name="T39" fmla="*/ 6350 h 19"/>
                <a:gd name="T40" fmla="*/ 36513 w 53"/>
                <a:gd name="T41" fmla="*/ 6350 h 19"/>
                <a:gd name="T42" fmla="*/ 42863 w 53"/>
                <a:gd name="T43" fmla="*/ 6350 h 19"/>
                <a:gd name="T44" fmla="*/ 42863 w 53"/>
                <a:gd name="T45" fmla="*/ 0 h 19"/>
                <a:gd name="T46" fmla="*/ 47625 w 53"/>
                <a:gd name="T47" fmla="*/ 0 h 19"/>
                <a:gd name="T48" fmla="*/ 53975 w 53"/>
                <a:gd name="T49" fmla="*/ 0 h 19"/>
                <a:gd name="T50" fmla="*/ 53975 w 53"/>
                <a:gd name="T51" fmla="*/ 6350 h 19"/>
                <a:gd name="T52" fmla="*/ 60325 w 53"/>
                <a:gd name="T53" fmla="*/ 6350 h 19"/>
                <a:gd name="T54" fmla="*/ 66675 w 53"/>
                <a:gd name="T55" fmla="*/ 6350 h 19"/>
                <a:gd name="T56" fmla="*/ 71438 w 53"/>
                <a:gd name="T57" fmla="*/ 6350 h 19"/>
                <a:gd name="T58" fmla="*/ 71438 w 53"/>
                <a:gd name="T59" fmla="*/ 12700 h 19"/>
                <a:gd name="T60" fmla="*/ 77788 w 53"/>
                <a:gd name="T61" fmla="*/ 12700 h 19"/>
                <a:gd name="T62" fmla="*/ 77788 w 53"/>
                <a:gd name="T63" fmla="*/ 19050 h 19"/>
                <a:gd name="T64" fmla="*/ 84138 w 53"/>
                <a:gd name="T65" fmla="*/ 19050 h 19"/>
                <a:gd name="T66" fmla="*/ 84138 w 53"/>
                <a:gd name="T67" fmla="*/ 23813 h 19"/>
                <a:gd name="T68" fmla="*/ 77788 w 53"/>
                <a:gd name="T69" fmla="*/ 23813 h 19"/>
                <a:gd name="T70" fmla="*/ 71438 w 53"/>
                <a:gd name="T71" fmla="*/ 30163 h 19"/>
                <a:gd name="T72" fmla="*/ 66675 w 53"/>
                <a:gd name="T73" fmla="*/ 30163 h 19"/>
                <a:gd name="T74" fmla="*/ 60325 w 53"/>
                <a:gd name="T75" fmla="*/ 30163 h 19"/>
                <a:gd name="T76" fmla="*/ 53975 w 53"/>
                <a:gd name="T77" fmla="*/ 30163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19">
                  <a:moveTo>
                    <a:pt x="34" y="19"/>
                  </a:moveTo>
                  <a:lnTo>
                    <a:pt x="30" y="19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4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Freeform 2565"/>
            <p:cNvSpPr>
              <a:spLocks/>
            </p:cNvSpPr>
            <p:nvPr/>
          </p:nvSpPr>
          <p:spPr bwMode="auto">
            <a:xfrm>
              <a:off x="5497513" y="2259013"/>
              <a:ext cx="41275" cy="36512"/>
            </a:xfrm>
            <a:custGeom>
              <a:avLst/>
              <a:gdLst>
                <a:gd name="T0" fmla="*/ 11113 w 26"/>
                <a:gd name="T1" fmla="*/ 36512 h 23"/>
                <a:gd name="T2" fmla="*/ 4763 w 26"/>
                <a:gd name="T3" fmla="*/ 36512 h 23"/>
                <a:gd name="T4" fmla="*/ 0 w 26"/>
                <a:gd name="T5" fmla="*/ 36512 h 23"/>
                <a:gd name="T6" fmla="*/ 0 w 26"/>
                <a:gd name="T7" fmla="*/ 30162 h 23"/>
                <a:gd name="T8" fmla="*/ 0 w 26"/>
                <a:gd name="T9" fmla="*/ 23812 h 23"/>
                <a:gd name="T10" fmla="*/ 4763 w 26"/>
                <a:gd name="T11" fmla="*/ 23812 h 23"/>
                <a:gd name="T12" fmla="*/ 4763 w 26"/>
                <a:gd name="T13" fmla="*/ 19050 h 23"/>
                <a:gd name="T14" fmla="*/ 11113 w 26"/>
                <a:gd name="T15" fmla="*/ 19050 h 23"/>
                <a:gd name="T16" fmla="*/ 11113 w 26"/>
                <a:gd name="T17" fmla="*/ 12700 h 23"/>
                <a:gd name="T18" fmla="*/ 17463 w 26"/>
                <a:gd name="T19" fmla="*/ 6350 h 23"/>
                <a:gd name="T20" fmla="*/ 23813 w 26"/>
                <a:gd name="T21" fmla="*/ 6350 h 23"/>
                <a:gd name="T22" fmla="*/ 23813 w 26"/>
                <a:gd name="T23" fmla="*/ 0 h 23"/>
                <a:gd name="T24" fmla="*/ 28575 w 26"/>
                <a:gd name="T25" fmla="*/ 0 h 23"/>
                <a:gd name="T26" fmla="*/ 23813 w 26"/>
                <a:gd name="T27" fmla="*/ 6350 h 23"/>
                <a:gd name="T28" fmla="*/ 28575 w 26"/>
                <a:gd name="T29" fmla="*/ 6350 h 23"/>
                <a:gd name="T30" fmla="*/ 23813 w 26"/>
                <a:gd name="T31" fmla="*/ 19050 h 23"/>
                <a:gd name="T32" fmla="*/ 23813 w 26"/>
                <a:gd name="T33" fmla="*/ 23812 h 23"/>
                <a:gd name="T34" fmla="*/ 23813 w 26"/>
                <a:gd name="T35" fmla="*/ 19050 h 23"/>
                <a:gd name="T36" fmla="*/ 28575 w 26"/>
                <a:gd name="T37" fmla="*/ 19050 h 23"/>
                <a:gd name="T38" fmla="*/ 23813 w 26"/>
                <a:gd name="T39" fmla="*/ 23812 h 23"/>
                <a:gd name="T40" fmla="*/ 17463 w 26"/>
                <a:gd name="T41" fmla="*/ 23812 h 23"/>
                <a:gd name="T42" fmla="*/ 11113 w 26"/>
                <a:gd name="T43" fmla="*/ 23812 h 23"/>
                <a:gd name="T44" fmla="*/ 11113 w 26"/>
                <a:gd name="T45" fmla="*/ 30162 h 23"/>
                <a:gd name="T46" fmla="*/ 11113 w 26"/>
                <a:gd name="T47" fmla="*/ 23812 h 23"/>
                <a:gd name="T48" fmla="*/ 17463 w 26"/>
                <a:gd name="T49" fmla="*/ 23812 h 23"/>
                <a:gd name="T50" fmla="*/ 17463 w 26"/>
                <a:gd name="T51" fmla="*/ 30162 h 23"/>
                <a:gd name="T52" fmla="*/ 11113 w 26"/>
                <a:gd name="T53" fmla="*/ 30162 h 23"/>
                <a:gd name="T54" fmla="*/ 17463 w 26"/>
                <a:gd name="T55" fmla="*/ 30162 h 23"/>
                <a:gd name="T56" fmla="*/ 11113 w 26"/>
                <a:gd name="T57" fmla="*/ 30162 h 23"/>
                <a:gd name="T58" fmla="*/ 11113 w 26"/>
                <a:gd name="T59" fmla="*/ 36512 h 23"/>
                <a:gd name="T60" fmla="*/ 11113 w 26"/>
                <a:gd name="T61" fmla="*/ 30162 h 23"/>
                <a:gd name="T62" fmla="*/ 17463 w 26"/>
                <a:gd name="T63" fmla="*/ 30162 h 23"/>
                <a:gd name="T64" fmla="*/ 17463 w 26"/>
                <a:gd name="T65" fmla="*/ 36512 h 23"/>
                <a:gd name="T66" fmla="*/ 17463 w 26"/>
                <a:gd name="T67" fmla="*/ 30162 h 23"/>
                <a:gd name="T68" fmla="*/ 23813 w 26"/>
                <a:gd name="T69" fmla="*/ 30162 h 23"/>
                <a:gd name="T70" fmla="*/ 28575 w 26"/>
                <a:gd name="T71" fmla="*/ 23812 h 23"/>
                <a:gd name="T72" fmla="*/ 23813 w 26"/>
                <a:gd name="T73" fmla="*/ 30162 h 23"/>
                <a:gd name="T74" fmla="*/ 17463 w 26"/>
                <a:gd name="T75" fmla="*/ 30162 h 23"/>
                <a:gd name="T76" fmla="*/ 23813 w 26"/>
                <a:gd name="T77" fmla="*/ 23812 h 23"/>
                <a:gd name="T78" fmla="*/ 28575 w 26"/>
                <a:gd name="T79" fmla="*/ 23812 h 23"/>
                <a:gd name="T80" fmla="*/ 28575 w 26"/>
                <a:gd name="T81" fmla="*/ 19050 h 23"/>
                <a:gd name="T82" fmla="*/ 28575 w 26"/>
                <a:gd name="T83" fmla="*/ 23812 h 23"/>
                <a:gd name="T84" fmla="*/ 23813 w 26"/>
                <a:gd name="T85" fmla="*/ 23812 h 23"/>
                <a:gd name="T86" fmla="*/ 28575 w 26"/>
                <a:gd name="T87" fmla="*/ 19050 h 23"/>
                <a:gd name="T88" fmla="*/ 34925 w 26"/>
                <a:gd name="T89" fmla="*/ 19050 h 23"/>
                <a:gd name="T90" fmla="*/ 41275 w 26"/>
                <a:gd name="T91" fmla="*/ 23812 h 23"/>
                <a:gd name="T92" fmla="*/ 41275 w 26"/>
                <a:gd name="T93" fmla="*/ 30162 h 23"/>
                <a:gd name="T94" fmla="*/ 34925 w 26"/>
                <a:gd name="T95" fmla="*/ 30162 h 23"/>
                <a:gd name="T96" fmla="*/ 28575 w 26"/>
                <a:gd name="T97" fmla="*/ 36512 h 23"/>
                <a:gd name="T98" fmla="*/ 23813 w 26"/>
                <a:gd name="T99" fmla="*/ 36512 h 23"/>
                <a:gd name="T100" fmla="*/ 17463 w 26"/>
                <a:gd name="T101" fmla="*/ 36512 h 23"/>
                <a:gd name="T102" fmla="*/ 11113 w 26"/>
                <a:gd name="T103" fmla="*/ 36512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" h="23">
                  <a:moveTo>
                    <a:pt x="7" y="23"/>
                  </a:moveTo>
                  <a:lnTo>
                    <a:pt x="3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" name="Freeform 2566"/>
            <p:cNvSpPr>
              <a:spLocks/>
            </p:cNvSpPr>
            <p:nvPr/>
          </p:nvSpPr>
          <p:spPr bwMode="auto">
            <a:xfrm>
              <a:off x="4578350" y="1465263"/>
              <a:ext cx="88900" cy="23812"/>
            </a:xfrm>
            <a:custGeom>
              <a:avLst/>
              <a:gdLst>
                <a:gd name="T0" fmla="*/ 36513 w 56"/>
                <a:gd name="T1" fmla="*/ 23812 h 15"/>
                <a:gd name="T2" fmla="*/ 30163 w 56"/>
                <a:gd name="T3" fmla="*/ 23812 h 15"/>
                <a:gd name="T4" fmla="*/ 36513 w 56"/>
                <a:gd name="T5" fmla="*/ 23812 h 15"/>
                <a:gd name="T6" fmla="*/ 30163 w 56"/>
                <a:gd name="T7" fmla="*/ 23812 h 15"/>
                <a:gd name="T8" fmla="*/ 23813 w 56"/>
                <a:gd name="T9" fmla="*/ 23812 h 15"/>
                <a:gd name="T10" fmla="*/ 23813 w 56"/>
                <a:gd name="T11" fmla="*/ 19050 h 15"/>
                <a:gd name="T12" fmla="*/ 17463 w 56"/>
                <a:gd name="T13" fmla="*/ 19050 h 15"/>
                <a:gd name="T14" fmla="*/ 12700 w 56"/>
                <a:gd name="T15" fmla="*/ 19050 h 15"/>
                <a:gd name="T16" fmla="*/ 17463 w 56"/>
                <a:gd name="T17" fmla="*/ 19050 h 15"/>
                <a:gd name="T18" fmla="*/ 23813 w 56"/>
                <a:gd name="T19" fmla="*/ 19050 h 15"/>
                <a:gd name="T20" fmla="*/ 36513 w 56"/>
                <a:gd name="T21" fmla="*/ 19050 h 15"/>
                <a:gd name="T22" fmla="*/ 30163 w 56"/>
                <a:gd name="T23" fmla="*/ 19050 h 15"/>
                <a:gd name="T24" fmla="*/ 23813 w 56"/>
                <a:gd name="T25" fmla="*/ 19050 h 15"/>
                <a:gd name="T26" fmla="*/ 17463 w 56"/>
                <a:gd name="T27" fmla="*/ 19050 h 15"/>
                <a:gd name="T28" fmla="*/ 12700 w 56"/>
                <a:gd name="T29" fmla="*/ 19050 h 15"/>
                <a:gd name="T30" fmla="*/ 12700 w 56"/>
                <a:gd name="T31" fmla="*/ 12700 h 15"/>
                <a:gd name="T32" fmla="*/ 6350 w 56"/>
                <a:gd name="T33" fmla="*/ 12700 h 15"/>
                <a:gd name="T34" fmla="*/ 0 w 56"/>
                <a:gd name="T35" fmla="*/ 12700 h 15"/>
                <a:gd name="T36" fmla="*/ 0 w 56"/>
                <a:gd name="T37" fmla="*/ 6350 h 15"/>
                <a:gd name="T38" fmla="*/ 6350 w 56"/>
                <a:gd name="T39" fmla="*/ 6350 h 15"/>
                <a:gd name="T40" fmla="*/ 0 w 56"/>
                <a:gd name="T41" fmla="*/ 6350 h 15"/>
                <a:gd name="T42" fmla="*/ 0 w 56"/>
                <a:gd name="T43" fmla="*/ 0 h 15"/>
                <a:gd name="T44" fmla="*/ 6350 w 56"/>
                <a:gd name="T45" fmla="*/ 0 h 15"/>
                <a:gd name="T46" fmla="*/ 12700 w 56"/>
                <a:gd name="T47" fmla="*/ 0 h 15"/>
                <a:gd name="T48" fmla="*/ 17463 w 56"/>
                <a:gd name="T49" fmla="*/ 0 h 15"/>
                <a:gd name="T50" fmla="*/ 23813 w 56"/>
                <a:gd name="T51" fmla="*/ 0 h 15"/>
                <a:gd name="T52" fmla="*/ 30163 w 56"/>
                <a:gd name="T53" fmla="*/ 0 h 15"/>
                <a:gd name="T54" fmla="*/ 36513 w 56"/>
                <a:gd name="T55" fmla="*/ 0 h 15"/>
                <a:gd name="T56" fmla="*/ 36513 w 56"/>
                <a:gd name="T57" fmla="*/ 6350 h 15"/>
                <a:gd name="T58" fmla="*/ 41275 w 56"/>
                <a:gd name="T59" fmla="*/ 6350 h 15"/>
                <a:gd name="T60" fmla="*/ 47625 w 56"/>
                <a:gd name="T61" fmla="*/ 6350 h 15"/>
                <a:gd name="T62" fmla="*/ 53975 w 56"/>
                <a:gd name="T63" fmla="*/ 6350 h 15"/>
                <a:gd name="T64" fmla="*/ 60325 w 56"/>
                <a:gd name="T65" fmla="*/ 6350 h 15"/>
                <a:gd name="T66" fmla="*/ 65088 w 56"/>
                <a:gd name="T67" fmla="*/ 6350 h 15"/>
                <a:gd name="T68" fmla="*/ 71438 w 56"/>
                <a:gd name="T69" fmla="*/ 6350 h 15"/>
                <a:gd name="T70" fmla="*/ 77788 w 56"/>
                <a:gd name="T71" fmla="*/ 12700 h 15"/>
                <a:gd name="T72" fmla="*/ 84138 w 56"/>
                <a:gd name="T73" fmla="*/ 12700 h 15"/>
                <a:gd name="T74" fmla="*/ 88900 w 56"/>
                <a:gd name="T75" fmla="*/ 12700 h 15"/>
                <a:gd name="T76" fmla="*/ 84138 w 56"/>
                <a:gd name="T77" fmla="*/ 12700 h 15"/>
                <a:gd name="T78" fmla="*/ 71438 w 56"/>
                <a:gd name="T79" fmla="*/ 12700 h 15"/>
                <a:gd name="T80" fmla="*/ 71438 w 56"/>
                <a:gd name="T81" fmla="*/ 19050 h 15"/>
                <a:gd name="T82" fmla="*/ 77788 w 56"/>
                <a:gd name="T83" fmla="*/ 19050 h 15"/>
                <a:gd name="T84" fmla="*/ 84138 w 56"/>
                <a:gd name="T85" fmla="*/ 19050 h 15"/>
                <a:gd name="T86" fmla="*/ 84138 w 56"/>
                <a:gd name="T87" fmla="*/ 23812 h 15"/>
                <a:gd name="T88" fmla="*/ 77788 w 56"/>
                <a:gd name="T89" fmla="*/ 23812 h 15"/>
                <a:gd name="T90" fmla="*/ 71438 w 56"/>
                <a:gd name="T91" fmla="*/ 23812 h 15"/>
                <a:gd name="T92" fmla="*/ 65088 w 56"/>
                <a:gd name="T93" fmla="*/ 23812 h 15"/>
                <a:gd name="T94" fmla="*/ 60325 w 56"/>
                <a:gd name="T95" fmla="*/ 23812 h 15"/>
                <a:gd name="T96" fmla="*/ 53975 w 56"/>
                <a:gd name="T97" fmla="*/ 23812 h 15"/>
                <a:gd name="T98" fmla="*/ 47625 w 56"/>
                <a:gd name="T99" fmla="*/ 23812 h 15"/>
                <a:gd name="T100" fmla="*/ 41275 w 56"/>
                <a:gd name="T101" fmla="*/ 23812 h 15"/>
                <a:gd name="T102" fmla="*/ 47625 w 56"/>
                <a:gd name="T103" fmla="*/ 23812 h 15"/>
                <a:gd name="T104" fmla="*/ 41275 w 56"/>
                <a:gd name="T105" fmla="*/ 23812 h 15"/>
                <a:gd name="T106" fmla="*/ 36513 w 56"/>
                <a:gd name="T107" fmla="*/ 23812 h 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" h="15">
                  <a:moveTo>
                    <a:pt x="23" y="15"/>
                  </a:moveTo>
                  <a:lnTo>
                    <a:pt x="19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3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3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" name="Freeform 2567"/>
            <p:cNvSpPr>
              <a:spLocks/>
            </p:cNvSpPr>
            <p:nvPr/>
          </p:nvSpPr>
          <p:spPr bwMode="auto">
            <a:xfrm>
              <a:off x="4202113" y="1484313"/>
              <a:ext cx="95250" cy="17462"/>
            </a:xfrm>
            <a:custGeom>
              <a:avLst/>
              <a:gdLst>
                <a:gd name="T0" fmla="*/ 36513 w 60"/>
                <a:gd name="T1" fmla="*/ 17462 h 11"/>
                <a:gd name="T2" fmla="*/ 30163 w 60"/>
                <a:gd name="T3" fmla="*/ 17462 h 11"/>
                <a:gd name="T4" fmla="*/ 23813 w 60"/>
                <a:gd name="T5" fmla="*/ 17462 h 11"/>
                <a:gd name="T6" fmla="*/ 19050 w 60"/>
                <a:gd name="T7" fmla="*/ 17462 h 11"/>
                <a:gd name="T8" fmla="*/ 12700 w 60"/>
                <a:gd name="T9" fmla="*/ 17462 h 11"/>
                <a:gd name="T10" fmla="*/ 6350 w 60"/>
                <a:gd name="T11" fmla="*/ 17462 h 11"/>
                <a:gd name="T12" fmla="*/ 6350 w 60"/>
                <a:gd name="T13" fmla="*/ 11112 h 11"/>
                <a:gd name="T14" fmla="*/ 0 w 60"/>
                <a:gd name="T15" fmla="*/ 4762 h 11"/>
                <a:gd name="T16" fmla="*/ 6350 w 60"/>
                <a:gd name="T17" fmla="*/ 4762 h 11"/>
                <a:gd name="T18" fmla="*/ 12700 w 60"/>
                <a:gd name="T19" fmla="*/ 4762 h 11"/>
                <a:gd name="T20" fmla="*/ 19050 w 60"/>
                <a:gd name="T21" fmla="*/ 4762 h 11"/>
                <a:gd name="T22" fmla="*/ 23813 w 60"/>
                <a:gd name="T23" fmla="*/ 4762 h 11"/>
                <a:gd name="T24" fmla="*/ 30163 w 60"/>
                <a:gd name="T25" fmla="*/ 0 h 11"/>
                <a:gd name="T26" fmla="*/ 36513 w 60"/>
                <a:gd name="T27" fmla="*/ 0 h 11"/>
                <a:gd name="T28" fmla="*/ 42863 w 60"/>
                <a:gd name="T29" fmla="*/ 0 h 11"/>
                <a:gd name="T30" fmla="*/ 53975 w 60"/>
                <a:gd name="T31" fmla="*/ 0 h 11"/>
                <a:gd name="T32" fmla="*/ 60325 w 60"/>
                <a:gd name="T33" fmla="*/ 0 h 11"/>
                <a:gd name="T34" fmla="*/ 66675 w 60"/>
                <a:gd name="T35" fmla="*/ 0 h 11"/>
                <a:gd name="T36" fmla="*/ 71438 w 60"/>
                <a:gd name="T37" fmla="*/ 0 h 11"/>
                <a:gd name="T38" fmla="*/ 77788 w 60"/>
                <a:gd name="T39" fmla="*/ 0 h 11"/>
                <a:gd name="T40" fmla="*/ 84138 w 60"/>
                <a:gd name="T41" fmla="*/ 0 h 11"/>
                <a:gd name="T42" fmla="*/ 90488 w 60"/>
                <a:gd name="T43" fmla="*/ 0 h 11"/>
                <a:gd name="T44" fmla="*/ 95250 w 60"/>
                <a:gd name="T45" fmla="*/ 0 h 11"/>
                <a:gd name="T46" fmla="*/ 95250 w 60"/>
                <a:gd name="T47" fmla="*/ 4762 h 11"/>
                <a:gd name="T48" fmla="*/ 90488 w 60"/>
                <a:gd name="T49" fmla="*/ 4762 h 11"/>
                <a:gd name="T50" fmla="*/ 84138 w 60"/>
                <a:gd name="T51" fmla="*/ 4762 h 11"/>
                <a:gd name="T52" fmla="*/ 77788 w 60"/>
                <a:gd name="T53" fmla="*/ 4762 h 11"/>
                <a:gd name="T54" fmla="*/ 71438 w 60"/>
                <a:gd name="T55" fmla="*/ 4762 h 11"/>
                <a:gd name="T56" fmla="*/ 66675 w 60"/>
                <a:gd name="T57" fmla="*/ 4762 h 11"/>
                <a:gd name="T58" fmla="*/ 60325 w 60"/>
                <a:gd name="T59" fmla="*/ 4762 h 11"/>
                <a:gd name="T60" fmla="*/ 66675 w 60"/>
                <a:gd name="T61" fmla="*/ 4762 h 11"/>
                <a:gd name="T62" fmla="*/ 66675 w 60"/>
                <a:gd name="T63" fmla="*/ 11112 h 11"/>
                <a:gd name="T64" fmla="*/ 71438 w 60"/>
                <a:gd name="T65" fmla="*/ 11112 h 11"/>
                <a:gd name="T66" fmla="*/ 71438 w 60"/>
                <a:gd name="T67" fmla="*/ 4762 h 11"/>
                <a:gd name="T68" fmla="*/ 77788 w 60"/>
                <a:gd name="T69" fmla="*/ 4762 h 11"/>
                <a:gd name="T70" fmla="*/ 84138 w 60"/>
                <a:gd name="T71" fmla="*/ 4762 h 11"/>
                <a:gd name="T72" fmla="*/ 84138 w 60"/>
                <a:gd name="T73" fmla="*/ 11112 h 11"/>
                <a:gd name="T74" fmla="*/ 77788 w 60"/>
                <a:gd name="T75" fmla="*/ 17462 h 11"/>
                <a:gd name="T76" fmla="*/ 71438 w 60"/>
                <a:gd name="T77" fmla="*/ 17462 h 11"/>
                <a:gd name="T78" fmla="*/ 66675 w 60"/>
                <a:gd name="T79" fmla="*/ 17462 h 11"/>
                <a:gd name="T80" fmla="*/ 60325 w 60"/>
                <a:gd name="T81" fmla="*/ 17462 h 11"/>
                <a:gd name="T82" fmla="*/ 53975 w 60"/>
                <a:gd name="T83" fmla="*/ 17462 h 11"/>
                <a:gd name="T84" fmla="*/ 47625 w 60"/>
                <a:gd name="T85" fmla="*/ 17462 h 11"/>
                <a:gd name="T86" fmla="*/ 42863 w 60"/>
                <a:gd name="T87" fmla="*/ 17462 h 11"/>
                <a:gd name="T88" fmla="*/ 36513 w 60"/>
                <a:gd name="T89" fmla="*/ 17462 h 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11">
                  <a:moveTo>
                    <a:pt x="23" y="11"/>
                  </a:moveTo>
                  <a:lnTo>
                    <a:pt x="19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" name="Freeform 2568"/>
            <p:cNvSpPr>
              <a:spLocks/>
            </p:cNvSpPr>
            <p:nvPr/>
          </p:nvSpPr>
          <p:spPr bwMode="auto">
            <a:xfrm>
              <a:off x="5426075" y="2187575"/>
              <a:ext cx="65088" cy="23813"/>
            </a:xfrm>
            <a:custGeom>
              <a:avLst/>
              <a:gdLst>
                <a:gd name="T0" fmla="*/ 58738 w 41"/>
                <a:gd name="T1" fmla="*/ 23813 h 15"/>
                <a:gd name="T2" fmla="*/ 52388 w 41"/>
                <a:gd name="T3" fmla="*/ 23813 h 15"/>
                <a:gd name="T4" fmla="*/ 52388 w 41"/>
                <a:gd name="T5" fmla="*/ 19050 h 15"/>
                <a:gd name="T6" fmla="*/ 41275 w 41"/>
                <a:gd name="T7" fmla="*/ 19050 h 15"/>
                <a:gd name="T8" fmla="*/ 34925 w 41"/>
                <a:gd name="T9" fmla="*/ 19050 h 15"/>
                <a:gd name="T10" fmla="*/ 28575 w 41"/>
                <a:gd name="T11" fmla="*/ 19050 h 15"/>
                <a:gd name="T12" fmla="*/ 23813 w 41"/>
                <a:gd name="T13" fmla="*/ 12700 h 15"/>
                <a:gd name="T14" fmla="*/ 17463 w 41"/>
                <a:gd name="T15" fmla="*/ 12700 h 15"/>
                <a:gd name="T16" fmla="*/ 17463 w 41"/>
                <a:gd name="T17" fmla="*/ 6350 h 15"/>
                <a:gd name="T18" fmla="*/ 11113 w 41"/>
                <a:gd name="T19" fmla="*/ 6350 h 15"/>
                <a:gd name="T20" fmla="*/ 0 w 41"/>
                <a:gd name="T21" fmla="*/ 6350 h 15"/>
                <a:gd name="T22" fmla="*/ 0 w 41"/>
                <a:gd name="T23" fmla="*/ 0 h 15"/>
                <a:gd name="T24" fmla="*/ 4763 w 41"/>
                <a:gd name="T25" fmla="*/ 0 h 15"/>
                <a:gd name="T26" fmla="*/ 11113 w 41"/>
                <a:gd name="T27" fmla="*/ 0 h 15"/>
                <a:gd name="T28" fmla="*/ 17463 w 41"/>
                <a:gd name="T29" fmla="*/ 0 h 15"/>
                <a:gd name="T30" fmla="*/ 23813 w 41"/>
                <a:gd name="T31" fmla="*/ 0 h 15"/>
                <a:gd name="T32" fmla="*/ 28575 w 41"/>
                <a:gd name="T33" fmla="*/ 0 h 15"/>
                <a:gd name="T34" fmla="*/ 28575 w 41"/>
                <a:gd name="T35" fmla="*/ 6350 h 15"/>
                <a:gd name="T36" fmla="*/ 34925 w 41"/>
                <a:gd name="T37" fmla="*/ 6350 h 15"/>
                <a:gd name="T38" fmla="*/ 41275 w 41"/>
                <a:gd name="T39" fmla="*/ 6350 h 15"/>
                <a:gd name="T40" fmla="*/ 47625 w 41"/>
                <a:gd name="T41" fmla="*/ 6350 h 15"/>
                <a:gd name="T42" fmla="*/ 47625 w 41"/>
                <a:gd name="T43" fmla="*/ 12700 h 15"/>
                <a:gd name="T44" fmla="*/ 52388 w 41"/>
                <a:gd name="T45" fmla="*/ 12700 h 15"/>
                <a:gd name="T46" fmla="*/ 58738 w 41"/>
                <a:gd name="T47" fmla="*/ 12700 h 15"/>
                <a:gd name="T48" fmla="*/ 65088 w 41"/>
                <a:gd name="T49" fmla="*/ 12700 h 15"/>
                <a:gd name="T50" fmla="*/ 65088 w 41"/>
                <a:gd name="T51" fmla="*/ 19050 h 15"/>
                <a:gd name="T52" fmla="*/ 65088 w 41"/>
                <a:gd name="T53" fmla="*/ 23813 h 15"/>
                <a:gd name="T54" fmla="*/ 58738 w 41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1" h="15">
                  <a:moveTo>
                    <a:pt x="37" y="15"/>
                  </a:moveTo>
                  <a:lnTo>
                    <a:pt x="33" y="15"/>
                  </a:lnTo>
                  <a:lnTo>
                    <a:pt x="33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7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" name="Freeform 2569"/>
            <p:cNvSpPr>
              <a:spLocks/>
            </p:cNvSpPr>
            <p:nvPr/>
          </p:nvSpPr>
          <p:spPr bwMode="auto">
            <a:xfrm>
              <a:off x="3706813" y="2081213"/>
              <a:ext cx="42862" cy="28575"/>
            </a:xfrm>
            <a:custGeom>
              <a:avLst/>
              <a:gdLst>
                <a:gd name="T0" fmla="*/ 19050 w 27"/>
                <a:gd name="T1" fmla="*/ 28575 h 18"/>
                <a:gd name="T2" fmla="*/ 19050 w 27"/>
                <a:gd name="T3" fmla="*/ 23813 h 18"/>
                <a:gd name="T4" fmla="*/ 12700 w 27"/>
                <a:gd name="T5" fmla="*/ 23813 h 18"/>
                <a:gd name="T6" fmla="*/ 19050 w 27"/>
                <a:gd name="T7" fmla="*/ 23813 h 18"/>
                <a:gd name="T8" fmla="*/ 12700 w 27"/>
                <a:gd name="T9" fmla="*/ 23813 h 18"/>
                <a:gd name="T10" fmla="*/ 19050 w 27"/>
                <a:gd name="T11" fmla="*/ 23813 h 18"/>
                <a:gd name="T12" fmla="*/ 19050 w 27"/>
                <a:gd name="T13" fmla="*/ 17463 h 18"/>
                <a:gd name="T14" fmla="*/ 12700 w 27"/>
                <a:gd name="T15" fmla="*/ 17463 h 18"/>
                <a:gd name="T16" fmla="*/ 6350 w 27"/>
                <a:gd name="T17" fmla="*/ 17463 h 18"/>
                <a:gd name="T18" fmla="*/ 6350 w 27"/>
                <a:gd name="T19" fmla="*/ 11113 h 18"/>
                <a:gd name="T20" fmla="*/ 0 w 27"/>
                <a:gd name="T21" fmla="*/ 4763 h 18"/>
                <a:gd name="T22" fmla="*/ 6350 w 27"/>
                <a:gd name="T23" fmla="*/ 4763 h 18"/>
                <a:gd name="T24" fmla="*/ 6350 w 27"/>
                <a:gd name="T25" fmla="*/ 0 h 18"/>
                <a:gd name="T26" fmla="*/ 12700 w 27"/>
                <a:gd name="T27" fmla="*/ 0 h 18"/>
                <a:gd name="T28" fmla="*/ 19050 w 27"/>
                <a:gd name="T29" fmla="*/ 0 h 18"/>
                <a:gd name="T30" fmla="*/ 19050 w 27"/>
                <a:gd name="T31" fmla="*/ 4763 h 18"/>
                <a:gd name="T32" fmla="*/ 12700 w 27"/>
                <a:gd name="T33" fmla="*/ 4763 h 18"/>
                <a:gd name="T34" fmla="*/ 19050 w 27"/>
                <a:gd name="T35" fmla="*/ 4763 h 18"/>
                <a:gd name="T36" fmla="*/ 23812 w 27"/>
                <a:gd name="T37" fmla="*/ 0 h 18"/>
                <a:gd name="T38" fmla="*/ 23812 w 27"/>
                <a:gd name="T39" fmla="*/ 4763 h 18"/>
                <a:gd name="T40" fmla="*/ 30162 w 27"/>
                <a:gd name="T41" fmla="*/ 4763 h 18"/>
                <a:gd name="T42" fmla="*/ 30162 w 27"/>
                <a:gd name="T43" fmla="*/ 11113 h 18"/>
                <a:gd name="T44" fmla="*/ 23812 w 27"/>
                <a:gd name="T45" fmla="*/ 11113 h 18"/>
                <a:gd name="T46" fmla="*/ 19050 w 27"/>
                <a:gd name="T47" fmla="*/ 11113 h 18"/>
                <a:gd name="T48" fmla="*/ 12700 w 27"/>
                <a:gd name="T49" fmla="*/ 11113 h 18"/>
                <a:gd name="T50" fmla="*/ 19050 w 27"/>
                <a:gd name="T51" fmla="*/ 17463 h 18"/>
                <a:gd name="T52" fmla="*/ 23812 w 27"/>
                <a:gd name="T53" fmla="*/ 11113 h 18"/>
                <a:gd name="T54" fmla="*/ 30162 w 27"/>
                <a:gd name="T55" fmla="*/ 11113 h 18"/>
                <a:gd name="T56" fmla="*/ 30162 w 27"/>
                <a:gd name="T57" fmla="*/ 4763 h 18"/>
                <a:gd name="T58" fmla="*/ 36512 w 27"/>
                <a:gd name="T59" fmla="*/ 4763 h 18"/>
                <a:gd name="T60" fmla="*/ 36512 w 27"/>
                <a:gd name="T61" fmla="*/ 0 h 18"/>
                <a:gd name="T62" fmla="*/ 42862 w 27"/>
                <a:gd name="T63" fmla="*/ 0 h 18"/>
                <a:gd name="T64" fmla="*/ 42862 w 27"/>
                <a:gd name="T65" fmla="*/ 4763 h 18"/>
                <a:gd name="T66" fmla="*/ 36512 w 27"/>
                <a:gd name="T67" fmla="*/ 4763 h 18"/>
                <a:gd name="T68" fmla="*/ 36512 w 27"/>
                <a:gd name="T69" fmla="*/ 11113 h 18"/>
                <a:gd name="T70" fmla="*/ 30162 w 27"/>
                <a:gd name="T71" fmla="*/ 17463 h 18"/>
                <a:gd name="T72" fmla="*/ 36512 w 27"/>
                <a:gd name="T73" fmla="*/ 17463 h 18"/>
                <a:gd name="T74" fmla="*/ 36512 w 27"/>
                <a:gd name="T75" fmla="*/ 23813 h 18"/>
                <a:gd name="T76" fmla="*/ 30162 w 27"/>
                <a:gd name="T77" fmla="*/ 23813 h 18"/>
                <a:gd name="T78" fmla="*/ 23812 w 27"/>
                <a:gd name="T79" fmla="*/ 23813 h 18"/>
                <a:gd name="T80" fmla="*/ 30162 w 27"/>
                <a:gd name="T81" fmla="*/ 23813 h 18"/>
                <a:gd name="T82" fmla="*/ 23812 w 27"/>
                <a:gd name="T83" fmla="*/ 23813 h 18"/>
                <a:gd name="T84" fmla="*/ 19050 w 27"/>
                <a:gd name="T85" fmla="*/ 28575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" h="18">
                  <a:moveTo>
                    <a:pt x="12" y="18"/>
                  </a:moveTo>
                  <a:lnTo>
                    <a:pt x="12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" name="Freeform 2570"/>
            <p:cNvSpPr>
              <a:spLocks/>
            </p:cNvSpPr>
            <p:nvPr/>
          </p:nvSpPr>
          <p:spPr bwMode="auto">
            <a:xfrm>
              <a:off x="4935538" y="1860550"/>
              <a:ext cx="53975" cy="23813"/>
            </a:xfrm>
            <a:custGeom>
              <a:avLst/>
              <a:gdLst>
                <a:gd name="T0" fmla="*/ 6350 w 34"/>
                <a:gd name="T1" fmla="*/ 23813 h 15"/>
                <a:gd name="T2" fmla="*/ 6350 w 34"/>
                <a:gd name="T3" fmla="*/ 17463 h 15"/>
                <a:gd name="T4" fmla="*/ 0 w 34"/>
                <a:gd name="T5" fmla="*/ 17463 h 15"/>
                <a:gd name="T6" fmla="*/ 0 w 34"/>
                <a:gd name="T7" fmla="*/ 11113 h 15"/>
                <a:gd name="T8" fmla="*/ 6350 w 34"/>
                <a:gd name="T9" fmla="*/ 11113 h 15"/>
                <a:gd name="T10" fmla="*/ 12700 w 34"/>
                <a:gd name="T11" fmla="*/ 11113 h 15"/>
                <a:gd name="T12" fmla="*/ 12700 w 34"/>
                <a:gd name="T13" fmla="*/ 4763 h 15"/>
                <a:gd name="T14" fmla="*/ 19050 w 34"/>
                <a:gd name="T15" fmla="*/ 4763 h 15"/>
                <a:gd name="T16" fmla="*/ 25400 w 34"/>
                <a:gd name="T17" fmla="*/ 4763 h 15"/>
                <a:gd name="T18" fmla="*/ 30163 w 34"/>
                <a:gd name="T19" fmla="*/ 4763 h 15"/>
                <a:gd name="T20" fmla="*/ 36513 w 34"/>
                <a:gd name="T21" fmla="*/ 4763 h 15"/>
                <a:gd name="T22" fmla="*/ 36513 w 34"/>
                <a:gd name="T23" fmla="*/ 0 h 15"/>
                <a:gd name="T24" fmla="*/ 36513 w 34"/>
                <a:gd name="T25" fmla="*/ 4763 h 15"/>
                <a:gd name="T26" fmla="*/ 42863 w 34"/>
                <a:gd name="T27" fmla="*/ 4763 h 15"/>
                <a:gd name="T28" fmla="*/ 42863 w 34"/>
                <a:gd name="T29" fmla="*/ 0 h 15"/>
                <a:gd name="T30" fmla="*/ 49213 w 34"/>
                <a:gd name="T31" fmla="*/ 0 h 15"/>
                <a:gd name="T32" fmla="*/ 53975 w 34"/>
                <a:gd name="T33" fmla="*/ 0 h 15"/>
                <a:gd name="T34" fmla="*/ 53975 w 34"/>
                <a:gd name="T35" fmla="*/ 4763 h 15"/>
                <a:gd name="T36" fmla="*/ 53975 w 34"/>
                <a:gd name="T37" fmla="*/ 11113 h 15"/>
                <a:gd name="T38" fmla="*/ 49213 w 34"/>
                <a:gd name="T39" fmla="*/ 11113 h 15"/>
                <a:gd name="T40" fmla="*/ 42863 w 34"/>
                <a:gd name="T41" fmla="*/ 11113 h 15"/>
                <a:gd name="T42" fmla="*/ 42863 w 34"/>
                <a:gd name="T43" fmla="*/ 17463 h 15"/>
                <a:gd name="T44" fmla="*/ 36513 w 34"/>
                <a:gd name="T45" fmla="*/ 17463 h 15"/>
                <a:gd name="T46" fmla="*/ 30163 w 34"/>
                <a:gd name="T47" fmla="*/ 17463 h 15"/>
                <a:gd name="T48" fmla="*/ 25400 w 34"/>
                <a:gd name="T49" fmla="*/ 23813 h 15"/>
                <a:gd name="T50" fmla="*/ 19050 w 34"/>
                <a:gd name="T51" fmla="*/ 23813 h 15"/>
                <a:gd name="T52" fmla="*/ 19050 w 34"/>
                <a:gd name="T53" fmla="*/ 17463 h 15"/>
                <a:gd name="T54" fmla="*/ 12700 w 34"/>
                <a:gd name="T55" fmla="*/ 23813 h 15"/>
                <a:gd name="T56" fmla="*/ 6350 w 34"/>
                <a:gd name="T57" fmla="*/ 23813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15">
                  <a:moveTo>
                    <a:pt x="4" y="15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27" y="7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" name="Freeform 2571"/>
            <p:cNvSpPr>
              <a:spLocks/>
            </p:cNvSpPr>
            <p:nvPr/>
          </p:nvSpPr>
          <p:spPr bwMode="auto">
            <a:xfrm>
              <a:off x="4364038" y="1590675"/>
              <a:ext cx="58737" cy="23813"/>
            </a:xfrm>
            <a:custGeom>
              <a:avLst/>
              <a:gdLst>
                <a:gd name="T0" fmla="*/ 41275 w 37"/>
                <a:gd name="T1" fmla="*/ 23813 h 15"/>
                <a:gd name="T2" fmla="*/ 34925 w 37"/>
                <a:gd name="T3" fmla="*/ 23813 h 15"/>
                <a:gd name="T4" fmla="*/ 34925 w 37"/>
                <a:gd name="T5" fmla="*/ 19050 h 15"/>
                <a:gd name="T6" fmla="*/ 30162 w 37"/>
                <a:gd name="T7" fmla="*/ 19050 h 15"/>
                <a:gd name="T8" fmla="*/ 23812 w 37"/>
                <a:gd name="T9" fmla="*/ 19050 h 15"/>
                <a:gd name="T10" fmla="*/ 23812 w 37"/>
                <a:gd name="T11" fmla="*/ 12700 h 15"/>
                <a:gd name="T12" fmla="*/ 17462 w 37"/>
                <a:gd name="T13" fmla="*/ 12700 h 15"/>
                <a:gd name="T14" fmla="*/ 11112 w 37"/>
                <a:gd name="T15" fmla="*/ 12700 h 15"/>
                <a:gd name="T16" fmla="*/ 4762 w 37"/>
                <a:gd name="T17" fmla="*/ 12700 h 15"/>
                <a:gd name="T18" fmla="*/ 0 w 37"/>
                <a:gd name="T19" fmla="*/ 6350 h 15"/>
                <a:gd name="T20" fmla="*/ 4762 w 37"/>
                <a:gd name="T21" fmla="*/ 6350 h 15"/>
                <a:gd name="T22" fmla="*/ 4762 w 37"/>
                <a:gd name="T23" fmla="*/ 0 h 15"/>
                <a:gd name="T24" fmla="*/ 11112 w 37"/>
                <a:gd name="T25" fmla="*/ 0 h 15"/>
                <a:gd name="T26" fmla="*/ 17462 w 37"/>
                <a:gd name="T27" fmla="*/ 0 h 15"/>
                <a:gd name="T28" fmla="*/ 23812 w 37"/>
                <a:gd name="T29" fmla="*/ 0 h 15"/>
                <a:gd name="T30" fmla="*/ 30162 w 37"/>
                <a:gd name="T31" fmla="*/ 0 h 15"/>
                <a:gd name="T32" fmla="*/ 34925 w 37"/>
                <a:gd name="T33" fmla="*/ 0 h 15"/>
                <a:gd name="T34" fmla="*/ 41275 w 37"/>
                <a:gd name="T35" fmla="*/ 0 h 15"/>
                <a:gd name="T36" fmla="*/ 47625 w 37"/>
                <a:gd name="T37" fmla="*/ 0 h 15"/>
                <a:gd name="T38" fmla="*/ 47625 w 37"/>
                <a:gd name="T39" fmla="*/ 6350 h 15"/>
                <a:gd name="T40" fmla="*/ 53975 w 37"/>
                <a:gd name="T41" fmla="*/ 6350 h 15"/>
                <a:gd name="T42" fmla="*/ 58737 w 37"/>
                <a:gd name="T43" fmla="*/ 6350 h 15"/>
                <a:gd name="T44" fmla="*/ 58737 w 37"/>
                <a:gd name="T45" fmla="*/ 12700 h 15"/>
                <a:gd name="T46" fmla="*/ 53975 w 37"/>
                <a:gd name="T47" fmla="*/ 12700 h 15"/>
                <a:gd name="T48" fmla="*/ 53975 w 37"/>
                <a:gd name="T49" fmla="*/ 19050 h 15"/>
                <a:gd name="T50" fmla="*/ 47625 w 37"/>
                <a:gd name="T51" fmla="*/ 19050 h 15"/>
                <a:gd name="T52" fmla="*/ 47625 w 37"/>
                <a:gd name="T53" fmla="*/ 23813 h 15"/>
                <a:gd name="T54" fmla="*/ 41275 w 37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7" h="15">
                  <a:moveTo>
                    <a:pt x="26" y="15"/>
                  </a:moveTo>
                  <a:lnTo>
                    <a:pt x="22" y="15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6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" name="Freeform 2572"/>
            <p:cNvSpPr>
              <a:spLocks/>
            </p:cNvSpPr>
            <p:nvPr/>
          </p:nvSpPr>
          <p:spPr bwMode="auto">
            <a:xfrm>
              <a:off x="5426075" y="2259013"/>
              <a:ext cx="58738" cy="30162"/>
            </a:xfrm>
            <a:custGeom>
              <a:avLst/>
              <a:gdLst>
                <a:gd name="T0" fmla="*/ 41275 w 37"/>
                <a:gd name="T1" fmla="*/ 30162 h 19"/>
                <a:gd name="T2" fmla="*/ 34925 w 37"/>
                <a:gd name="T3" fmla="*/ 23812 h 19"/>
                <a:gd name="T4" fmla="*/ 28575 w 37"/>
                <a:gd name="T5" fmla="*/ 23812 h 19"/>
                <a:gd name="T6" fmla="*/ 34925 w 37"/>
                <a:gd name="T7" fmla="*/ 19050 h 19"/>
                <a:gd name="T8" fmla="*/ 28575 w 37"/>
                <a:gd name="T9" fmla="*/ 23812 h 19"/>
                <a:gd name="T10" fmla="*/ 23813 w 37"/>
                <a:gd name="T11" fmla="*/ 23812 h 19"/>
                <a:gd name="T12" fmla="*/ 17463 w 37"/>
                <a:gd name="T13" fmla="*/ 23812 h 19"/>
                <a:gd name="T14" fmla="*/ 17463 w 37"/>
                <a:gd name="T15" fmla="*/ 19050 h 19"/>
                <a:gd name="T16" fmla="*/ 11113 w 37"/>
                <a:gd name="T17" fmla="*/ 19050 h 19"/>
                <a:gd name="T18" fmla="*/ 17463 w 37"/>
                <a:gd name="T19" fmla="*/ 19050 h 19"/>
                <a:gd name="T20" fmla="*/ 11113 w 37"/>
                <a:gd name="T21" fmla="*/ 19050 h 19"/>
                <a:gd name="T22" fmla="*/ 4763 w 37"/>
                <a:gd name="T23" fmla="*/ 19050 h 19"/>
                <a:gd name="T24" fmla="*/ 4763 w 37"/>
                <a:gd name="T25" fmla="*/ 12700 h 19"/>
                <a:gd name="T26" fmla="*/ 0 w 37"/>
                <a:gd name="T27" fmla="*/ 12700 h 19"/>
                <a:gd name="T28" fmla="*/ 0 w 37"/>
                <a:gd name="T29" fmla="*/ 6350 h 19"/>
                <a:gd name="T30" fmla="*/ 4763 w 37"/>
                <a:gd name="T31" fmla="*/ 6350 h 19"/>
                <a:gd name="T32" fmla="*/ 4763 w 37"/>
                <a:gd name="T33" fmla="*/ 0 h 19"/>
                <a:gd name="T34" fmla="*/ 11113 w 37"/>
                <a:gd name="T35" fmla="*/ 0 h 19"/>
                <a:gd name="T36" fmla="*/ 11113 w 37"/>
                <a:gd name="T37" fmla="*/ 6350 h 19"/>
                <a:gd name="T38" fmla="*/ 4763 w 37"/>
                <a:gd name="T39" fmla="*/ 6350 h 19"/>
                <a:gd name="T40" fmla="*/ 11113 w 37"/>
                <a:gd name="T41" fmla="*/ 6350 h 19"/>
                <a:gd name="T42" fmla="*/ 11113 w 37"/>
                <a:gd name="T43" fmla="*/ 12700 h 19"/>
                <a:gd name="T44" fmla="*/ 17463 w 37"/>
                <a:gd name="T45" fmla="*/ 19050 h 19"/>
                <a:gd name="T46" fmla="*/ 17463 w 37"/>
                <a:gd name="T47" fmla="*/ 12700 h 19"/>
                <a:gd name="T48" fmla="*/ 23813 w 37"/>
                <a:gd name="T49" fmla="*/ 12700 h 19"/>
                <a:gd name="T50" fmla="*/ 28575 w 37"/>
                <a:gd name="T51" fmla="*/ 12700 h 19"/>
                <a:gd name="T52" fmla="*/ 28575 w 37"/>
                <a:gd name="T53" fmla="*/ 19050 h 19"/>
                <a:gd name="T54" fmla="*/ 34925 w 37"/>
                <a:gd name="T55" fmla="*/ 19050 h 19"/>
                <a:gd name="T56" fmla="*/ 41275 w 37"/>
                <a:gd name="T57" fmla="*/ 19050 h 19"/>
                <a:gd name="T58" fmla="*/ 41275 w 37"/>
                <a:gd name="T59" fmla="*/ 12700 h 19"/>
                <a:gd name="T60" fmla="*/ 47625 w 37"/>
                <a:gd name="T61" fmla="*/ 12700 h 19"/>
                <a:gd name="T62" fmla="*/ 52388 w 37"/>
                <a:gd name="T63" fmla="*/ 12700 h 19"/>
                <a:gd name="T64" fmla="*/ 58738 w 37"/>
                <a:gd name="T65" fmla="*/ 12700 h 19"/>
                <a:gd name="T66" fmla="*/ 58738 w 37"/>
                <a:gd name="T67" fmla="*/ 19050 h 19"/>
                <a:gd name="T68" fmla="*/ 52388 w 37"/>
                <a:gd name="T69" fmla="*/ 19050 h 19"/>
                <a:gd name="T70" fmla="*/ 47625 w 37"/>
                <a:gd name="T71" fmla="*/ 19050 h 19"/>
                <a:gd name="T72" fmla="*/ 47625 w 37"/>
                <a:gd name="T73" fmla="*/ 23812 h 19"/>
                <a:gd name="T74" fmla="*/ 47625 w 37"/>
                <a:gd name="T75" fmla="*/ 30162 h 19"/>
                <a:gd name="T76" fmla="*/ 41275 w 37"/>
                <a:gd name="T77" fmla="*/ 30162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" h="19">
                  <a:moveTo>
                    <a:pt x="26" y="19"/>
                  </a:moveTo>
                  <a:lnTo>
                    <a:pt x="22" y="15"/>
                  </a:lnTo>
                  <a:lnTo>
                    <a:pt x="18" y="15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6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" name="Freeform 2573"/>
            <p:cNvSpPr>
              <a:spLocks/>
            </p:cNvSpPr>
            <p:nvPr/>
          </p:nvSpPr>
          <p:spPr bwMode="auto">
            <a:xfrm>
              <a:off x="3635375" y="1692275"/>
              <a:ext cx="60325" cy="23813"/>
            </a:xfrm>
            <a:custGeom>
              <a:avLst/>
              <a:gdLst>
                <a:gd name="T0" fmla="*/ 47625 w 38"/>
                <a:gd name="T1" fmla="*/ 23813 h 15"/>
                <a:gd name="T2" fmla="*/ 42863 w 38"/>
                <a:gd name="T3" fmla="*/ 23813 h 15"/>
                <a:gd name="T4" fmla="*/ 36513 w 38"/>
                <a:gd name="T5" fmla="*/ 23813 h 15"/>
                <a:gd name="T6" fmla="*/ 36513 w 38"/>
                <a:gd name="T7" fmla="*/ 19050 h 15"/>
                <a:gd name="T8" fmla="*/ 30163 w 38"/>
                <a:gd name="T9" fmla="*/ 19050 h 15"/>
                <a:gd name="T10" fmla="*/ 30163 w 38"/>
                <a:gd name="T11" fmla="*/ 23813 h 15"/>
                <a:gd name="T12" fmla="*/ 23813 w 38"/>
                <a:gd name="T13" fmla="*/ 23813 h 15"/>
                <a:gd name="T14" fmla="*/ 23813 w 38"/>
                <a:gd name="T15" fmla="*/ 19050 h 15"/>
                <a:gd name="T16" fmla="*/ 19050 w 38"/>
                <a:gd name="T17" fmla="*/ 19050 h 15"/>
                <a:gd name="T18" fmla="*/ 6350 w 38"/>
                <a:gd name="T19" fmla="*/ 23813 h 15"/>
                <a:gd name="T20" fmla="*/ 6350 w 38"/>
                <a:gd name="T21" fmla="*/ 19050 h 15"/>
                <a:gd name="T22" fmla="*/ 0 w 38"/>
                <a:gd name="T23" fmla="*/ 19050 h 15"/>
                <a:gd name="T24" fmla="*/ 6350 w 38"/>
                <a:gd name="T25" fmla="*/ 19050 h 15"/>
                <a:gd name="T26" fmla="*/ 12700 w 38"/>
                <a:gd name="T27" fmla="*/ 19050 h 15"/>
                <a:gd name="T28" fmla="*/ 6350 w 38"/>
                <a:gd name="T29" fmla="*/ 19050 h 15"/>
                <a:gd name="T30" fmla="*/ 6350 w 38"/>
                <a:gd name="T31" fmla="*/ 12700 h 15"/>
                <a:gd name="T32" fmla="*/ 12700 w 38"/>
                <a:gd name="T33" fmla="*/ 19050 h 15"/>
                <a:gd name="T34" fmla="*/ 19050 w 38"/>
                <a:gd name="T35" fmla="*/ 19050 h 15"/>
                <a:gd name="T36" fmla="*/ 12700 w 38"/>
                <a:gd name="T37" fmla="*/ 19050 h 15"/>
                <a:gd name="T38" fmla="*/ 6350 w 38"/>
                <a:gd name="T39" fmla="*/ 12700 h 15"/>
                <a:gd name="T40" fmla="*/ 12700 w 38"/>
                <a:gd name="T41" fmla="*/ 12700 h 15"/>
                <a:gd name="T42" fmla="*/ 19050 w 38"/>
                <a:gd name="T43" fmla="*/ 12700 h 15"/>
                <a:gd name="T44" fmla="*/ 23813 w 38"/>
                <a:gd name="T45" fmla="*/ 12700 h 15"/>
                <a:gd name="T46" fmla="*/ 19050 w 38"/>
                <a:gd name="T47" fmla="*/ 6350 h 15"/>
                <a:gd name="T48" fmla="*/ 23813 w 38"/>
                <a:gd name="T49" fmla="*/ 6350 h 15"/>
                <a:gd name="T50" fmla="*/ 30163 w 38"/>
                <a:gd name="T51" fmla="*/ 6350 h 15"/>
                <a:gd name="T52" fmla="*/ 36513 w 38"/>
                <a:gd name="T53" fmla="*/ 6350 h 15"/>
                <a:gd name="T54" fmla="*/ 42863 w 38"/>
                <a:gd name="T55" fmla="*/ 6350 h 15"/>
                <a:gd name="T56" fmla="*/ 42863 w 38"/>
                <a:gd name="T57" fmla="*/ 0 h 15"/>
                <a:gd name="T58" fmla="*/ 47625 w 38"/>
                <a:gd name="T59" fmla="*/ 0 h 15"/>
                <a:gd name="T60" fmla="*/ 47625 w 38"/>
                <a:gd name="T61" fmla="*/ 6350 h 15"/>
                <a:gd name="T62" fmla="*/ 53975 w 38"/>
                <a:gd name="T63" fmla="*/ 6350 h 15"/>
                <a:gd name="T64" fmla="*/ 60325 w 38"/>
                <a:gd name="T65" fmla="*/ 6350 h 15"/>
                <a:gd name="T66" fmla="*/ 53975 w 38"/>
                <a:gd name="T67" fmla="*/ 6350 h 15"/>
                <a:gd name="T68" fmla="*/ 47625 w 38"/>
                <a:gd name="T69" fmla="*/ 12700 h 15"/>
                <a:gd name="T70" fmla="*/ 42863 w 38"/>
                <a:gd name="T71" fmla="*/ 19050 h 15"/>
                <a:gd name="T72" fmla="*/ 36513 w 38"/>
                <a:gd name="T73" fmla="*/ 19050 h 15"/>
                <a:gd name="T74" fmla="*/ 42863 w 38"/>
                <a:gd name="T75" fmla="*/ 23813 h 15"/>
                <a:gd name="T76" fmla="*/ 47625 w 38"/>
                <a:gd name="T77" fmla="*/ 23813 h 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" h="15">
                  <a:moveTo>
                    <a:pt x="30" y="15"/>
                  </a:moveTo>
                  <a:lnTo>
                    <a:pt x="27" y="15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7" y="15"/>
                  </a:lnTo>
                  <a:lnTo>
                    <a:pt x="3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" name="Freeform 2574"/>
            <p:cNvSpPr>
              <a:spLocks/>
            </p:cNvSpPr>
            <p:nvPr/>
          </p:nvSpPr>
          <p:spPr bwMode="auto">
            <a:xfrm>
              <a:off x="4202113" y="1465263"/>
              <a:ext cx="101600" cy="12700"/>
            </a:xfrm>
            <a:custGeom>
              <a:avLst/>
              <a:gdLst>
                <a:gd name="T0" fmla="*/ 47625 w 64"/>
                <a:gd name="T1" fmla="*/ 12700 h 8"/>
                <a:gd name="T2" fmla="*/ 42863 w 64"/>
                <a:gd name="T3" fmla="*/ 12700 h 8"/>
                <a:gd name="T4" fmla="*/ 36513 w 64"/>
                <a:gd name="T5" fmla="*/ 12700 h 8"/>
                <a:gd name="T6" fmla="*/ 30163 w 64"/>
                <a:gd name="T7" fmla="*/ 12700 h 8"/>
                <a:gd name="T8" fmla="*/ 23813 w 64"/>
                <a:gd name="T9" fmla="*/ 12700 h 8"/>
                <a:gd name="T10" fmla="*/ 19050 w 64"/>
                <a:gd name="T11" fmla="*/ 12700 h 8"/>
                <a:gd name="T12" fmla="*/ 12700 w 64"/>
                <a:gd name="T13" fmla="*/ 12700 h 8"/>
                <a:gd name="T14" fmla="*/ 6350 w 64"/>
                <a:gd name="T15" fmla="*/ 12700 h 8"/>
                <a:gd name="T16" fmla="*/ 0 w 64"/>
                <a:gd name="T17" fmla="*/ 12700 h 8"/>
                <a:gd name="T18" fmla="*/ 6350 w 64"/>
                <a:gd name="T19" fmla="*/ 12700 h 8"/>
                <a:gd name="T20" fmla="*/ 12700 w 64"/>
                <a:gd name="T21" fmla="*/ 12700 h 8"/>
                <a:gd name="T22" fmla="*/ 19050 w 64"/>
                <a:gd name="T23" fmla="*/ 6350 h 8"/>
                <a:gd name="T24" fmla="*/ 23813 w 64"/>
                <a:gd name="T25" fmla="*/ 6350 h 8"/>
                <a:gd name="T26" fmla="*/ 30163 w 64"/>
                <a:gd name="T27" fmla="*/ 6350 h 8"/>
                <a:gd name="T28" fmla="*/ 36513 w 64"/>
                <a:gd name="T29" fmla="*/ 6350 h 8"/>
                <a:gd name="T30" fmla="*/ 42863 w 64"/>
                <a:gd name="T31" fmla="*/ 6350 h 8"/>
                <a:gd name="T32" fmla="*/ 47625 w 64"/>
                <a:gd name="T33" fmla="*/ 6350 h 8"/>
                <a:gd name="T34" fmla="*/ 53975 w 64"/>
                <a:gd name="T35" fmla="*/ 6350 h 8"/>
                <a:gd name="T36" fmla="*/ 60325 w 64"/>
                <a:gd name="T37" fmla="*/ 6350 h 8"/>
                <a:gd name="T38" fmla="*/ 66675 w 64"/>
                <a:gd name="T39" fmla="*/ 0 h 8"/>
                <a:gd name="T40" fmla="*/ 71438 w 64"/>
                <a:gd name="T41" fmla="*/ 0 h 8"/>
                <a:gd name="T42" fmla="*/ 77788 w 64"/>
                <a:gd name="T43" fmla="*/ 0 h 8"/>
                <a:gd name="T44" fmla="*/ 84138 w 64"/>
                <a:gd name="T45" fmla="*/ 6350 h 8"/>
                <a:gd name="T46" fmla="*/ 90488 w 64"/>
                <a:gd name="T47" fmla="*/ 6350 h 8"/>
                <a:gd name="T48" fmla="*/ 95250 w 64"/>
                <a:gd name="T49" fmla="*/ 6350 h 8"/>
                <a:gd name="T50" fmla="*/ 101600 w 64"/>
                <a:gd name="T51" fmla="*/ 6350 h 8"/>
                <a:gd name="T52" fmla="*/ 101600 w 64"/>
                <a:gd name="T53" fmla="*/ 12700 h 8"/>
                <a:gd name="T54" fmla="*/ 95250 w 64"/>
                <a:gd name="T55" fmla="*/ 12700 h 8"/>
                <a:gd name="T56" fmla="*/ 90488 w 64"/>
                <a:gd name="T57" fmla="*/ 12700 h 8"/>
                <a:gd name="T58" fmla="*/ 84138 w 64"/>
                <a:gd name="T59" fmla="*/ 12700 h 8"/>
                <a:gd name="T60" fmla="*/ 77788 w 64"/>
                <a:gd name="T61" fmla="*/ 12700 h 8"/>
                <a:gd name="T62" fmla="*/ 71438 w 64"/>
                <a:gd name="T63" fmla="*/ 12700 h 8"/>
                <a:gd name="T64" fmla="*/ 66675 w 64"/>
                <a:gd name="T65" fmla="*/ 12700 h 8"/>
                <a:gd name="T66" fmla="*/ 60325 w 64"/>
                <a:gd name="T67" fmla="*/ 12700 h 8"/>
                <a:gd name="T68" fmla="*/ 53975 w 64"/>
                <a:gd name="T69" fmla="*/ 12700 h 8"/>
                <a:gd name="T70" fmla="*/ 47625 w 64"/>
                <a:gd name="T71" fmla="*/ 12700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" h="8">
                  <a:moveTo>
                    <a:pt x="30" y="8"/>
                  </a:moveTo>
                  <a:lnTo>
                    <a:pt x="27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" name="Freeform 2575"/>
            <p:cNvSpPr>
              <a:spLocks/>
            </p:cNvSpPr>
            <p:nvPr/>
          </p:nvSpPr>
          <p:spPr bwMode="auto">
            <a:xfrm>
              <a:off x="5032375" y="1878013"/>
              <a:ext cx="23813" cy="17462"/>
            </a:xfrm>
            <a:custGeom>
              <a:avLst/>
              <a:gdLst>
                <a:gd name="T0" fmla="*/ 11113 w 15"/>
                <a:gd name="T1" fmla="*/ 17462 h 11"/>
                <a:gd name="T2" fmla="*/ 4763 w 15"/>
                <a:gd name="T3" fmla="*/ 17462 h 11"/>
                <a:gd name="T4" fmla="*/ 0 w 15"/>
                <a:gd name="T5" fmla="*/ 17462 h 11"/>
                <a:gd name="T6" fmla="*/ 0 w 15"/>
                <a:gd name="T7" fmla="*/ 11112 h 11"/>
                <a:gd name="T8" fmla="*/ 0 w 15"/>
                <a:gd name="T9" fmla="*/ 6350 h 11"/>
                <a:gd name="T10" fmla="*/ 4763 w 15"/>
                <a:gd name="T11" fmla="*/ 0 h 11"/>
                <a:gd name="T12" fmla="*/ 11113 w 15"/>
                <a:gd name="T13" fmla="*/ 0 h 11"/>
                <a:gd name="T14" fmla="*/ 17463 w 15"/>
                <a:gd name="T15" fmla="*/ 0 h 11"/>
                <a:gd name="T16" fmla="*/ 23813 w 15"/>
                <a:gd name="T17" fmla="*/ 0 h 11"/>
                <a:gd name="T18" fmla="*/ 23813 w 15"/>
                <a:gd name="T19" fmla="*/ 6350 h 11"/>
                <a:gd name="T20" fmla="*/ 17463 w 15"/>
                <a:gd name="T21" fmla="*/ 6350 h 11"/>
                <a:gd name="T22" fmla="*/ 17463 w 15"/>
                <a:gd name="T23" fmla="*/ 11112 h 11"/>
                <a:gd name="T24" fmla="*/ 11113 w 15"/>
                <a:gd name="T25" fmla="*/ 11112 h 11"/>
                <a:gd name="T26" fmla="*/ 11113 w 15"/>
                <a:gd name="T27" fmla="*/ 17462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1">
                  <a:moveTo>
                    <a:pt x="7" y="11"/>
                  </a:move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Freeform 2576"/>
            <p:cNvSpPr>
              <a:spLocks/>
            </p:cNvSpPr>
            <p:nvPr/>
          </p:nvSpPr>
          <p:spPr bwMode="auto">
            <a:xfrm>
              <a:off x="4625975" y="1489075"/>
              <a:ext cx="84138" cy="12700"/>
            </a:xfrm>
            <a:custGeom>
              <a:avLst/>
              <a:gdLst>
                <a:gd name="T0" fmla="*/ 65088 w 53"/>
                <a:gd name="T1" fmla="*/ 12700 h 8"/>
                <a:gd name="T2" fmla="*/ 60325 w 53"/>
                <a:gd name="T3" fmla="*/ 12700 h 8"/>
                <a:gd name="T4" fmla="*/ 53975 w 53"/>
                <a:gd name="T5" fmla="*/ 12700 h 8"/>
                <a:gd name="T6" fmla="*/ 47625 w 53"/>
                <a:gd name="T7" fmla="*/ 12700 h 8"/>
                <a:gd name="T8" fmla="*/ 41275 w 53"/>
                <a:gd name="T9" fmla="*/ 12700 h 8"/>
                <a:gd name="T10" fmla="*/ 36513 w 53"/>
                <a:gd name="T11" fmla="*/ 12700 h 8"/>
                <a:gd name="T12" fmla="*/ 30163 w 53"/>
                <a:gd name="T13" fmla="*/ 12700 h 8"/>
                <a:gd name="T14" fmla="*/ 23813 w 53"/>
                <a:gd name="T15" fmla="*/ 12700 h 8"/>
                <a:gd name="T16" fmla="*/ 17463 w 53"/>
                <a:gd name="T17" fmla="*/ 12700 h 8"/>
                <a:gd name="T18" fmla="*/ 12700 w 53"/>
                <a:gd name="T19" fmla="*/ 12700 h 8"/>
                <a:gd name="T20" fmla="*/ 6350 w 53"/>
                <a:gd name="T21" fmla="*/ 12700 h 8"/>
                <a:gd name="T22" fmla="*/ 6350 w 53"/>
                <a:gd name="T23" fmla="*/ 6350 h 8"/>
                <a:gd name="T24" fmla="*/ 0 w 53"/>
                <a:gd name="T25" fmla="*/ 6350 h 8"/>
                <a:gd name="T26" fmla="*/ 6350 w 53"/>
                <a:gd name="T27" fmla="*/ 6350 h 8"/>
                <a:gd name="T28" fmla="*/ 12700 w 53"/>
                <a:gd name="T29" fmla="*/ 6350 h 8"/>
                <a:gd name="T30" fmla="*/ 17463 w 53"/>
                <a:gd name="T31" fmla="*/ 6350 h 8"/>
                <a:gd name="T32" fmla="*/ 17463 w 53"/>
                <a:gd name="T33" fmla="*/ 0 h 8"/>
                <a:gd name="T34" fmla="*/ 23813 w 53"/>
                <a:gd name="T35" fmla="*/ 0 h 8"/>
                <a:gd name="T36" fmla="*/ 23813 w 53"/>
                <a:gd name="T37" fmla="*/ 6350 h 8"/>
                <a:gd name="T38" fmla="*/ 30163 w 53"/>
                <a:gd name="T39" fmla="*/ 6350 h 8"/>
                <a:gd name="T40" fmla="*/ 36513 w 53"/>
                <a:gd name="T41" fmla="*/ 6350 h 8"/>
                <a:gd name="T42" fmla="*/ 36513 w 53"/>
                <a:gd name="T43" fmla="*/ 0 h 8"/>
                <a:gd name="T44" fmla="*/ 41275 w 53"/>
                <a:gd name="T45" fmla="*/ 0 h 8"/>
                <a:gd name="T46" fmla="*/ 47625 w 53"/>
                <a:gd name="T47" fmla="*/ 0 h 8"/>
                <a:gd name="T48" fmla="*/ 53975 w 53"/>
                <a:gd name="T49" fmla="*/ 0 h 8"/>
                <a:gd name="T50" fmla="*/ 60325 w 53"/>
                <a:gd name="T51" fmla="*/ 0 h 8"/>
                <a:gd name="T52" fmla="*/ 60325 w 53"/>
                <a:gd name="T53" fmla="*/ 6350 h 8"/>
                <a:gd name="T54" fmla="*/ 65088 w 53"/>
                <a:gd name="T55" fmla="*/ 6350 h 8"/>
                <a:gd name="T56" fmla="*/ 65088 w 53"/>
                <a:gd name="T57" fmla="*/ 0 h 8"/>
                <a:gd name="T58" fmla="*/ 71438 w 53"/>
                <a:gd name="T59" fmla="*/ 0 h 8"/>
                <a:gd name="T60" fmla="*/ 77788 w 53"/>
                <a:gd name="T61" fmla="*/ 6350 h 8"/>
                <a:gd name="T62" fmla="*/ 84138 w 53"/>
                <a:gd name="T63" fmla="*/ 6350 h 8"/>
                <a:gd name="T64" fmla="*/ 77788 w 53"/>
                <a:gd name="T65" fmla="*/ 6350 h 8"/>
                <a:gd name="T66" fmla="*/ 71438 w 53"/>
                <a:gd name="T67" fmla="*/ 6350 h 8"/>
                <a:gd name="T68" fmla="*/ 71438 w 53"/>
                <a:gd name="T69" fmla="*/ 12700 h 8"/>
                <a:gd name="T70" fmla="*/ 65088 w 53"/>
                <a:gd name="T71" fmla="*/ 12700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" h="8">
                  <a:moveTo>
                    <a:pt x="41" y="8"/>
                  </a:move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" name="Freeform 2577"/>
            <p:cNvSpPr>
              <a:spLocks/>
            </p:cNvSpPr>
            <p:nvPr/>
          </p:nvSpPr>
          <p:spPr bwMode="auto">
            <a:xfrm>
              <a:off x="3725863" y="2105025"/>
              <a:ext cx="34925" cy="28575"/>
            </a:xfrm>
            <a:custGeom>
              <a:avLst/>
              <a:gdLst>
                <a:gd name="T0" fmla="*/ 28575 w 22"/>
                <a:gd name="T1" fmla="*/ 28575 h 18"/>
                <a:gd name="T2" fmla="*/ 28575 w 22"/>
                <a:gd name="T3" fmla="*/ 23813 h 18"/>
                <a:gd name="T4" fmla="*/ 23813 w 22"/>
                <a:gd name="T5" fmla="*/ 23813 h 18"/>
                <a:gd name="T6" fmla="*/ 23813 w 22"/>
                <a:gd name="T7" fmla="*/ 17463 h 18"/>
                <a:gd name="T8" fmla="*/ 17463 w 22"/>
                <a:gd name="T9" fmla="*/ 17463 h 18"/>
                <a:gd name="T10" fmla="*/ 11113 w 22"/>
                <a:gd name="T11" fmla="*/ 11113 h 18"/>
                <a:gd name="T12" fmla="*/ 4763 w 22"/>
                <a:gd name="T13" fmla="*/ 11113 h 18"/>
                <a:gd name="T14" fmla="*/ 4763 w 22"/>
                <a:gd name="T15" fmla="*/ 4763 h 18"/>
                <a:gd name="T16" fmla="*/ 11113 w 22"/>
                <a:gd name="T17" fmla="*/ 4763 h 18"/>
                <a:gd name="T18" fmla="*/ 4763 w 22"/>
                <a:gd name="T19" fmla="*/ 4763 h 18"/>
                <a:gd name="T20" fmla="*/ 0 w 22"/>
                <a:gd name="T21" fmla="*/ 4763 h 18"/>
                <a:gd name="T22" fmla="*/ 4763 w 22"/>
                <a:gd name="T23" fmla="*/ 4763 h 18"/>
                <a:gd name="T24" fmla="*/ 11113 w 22"/>
                <a:gd name="T25" fmla="*/ 0 h 18"/>
                <a:gd name="T26" fmla="*/ 17463 w 22"/>
                <a:gd name="T27" fmla="*/ 0 h 18"/>
                <a:gd name="T28" fmla="*/ 23813 w 22"/>
                <a:gd name="T29" fmla="*/ 4763 h 18"/>
                <a:gd name="T30" fmla="*/ 17463 w 22"/>
                <a:gd name="T31" fmla="*/ 4763 h 18"/>
                <a:gd name="T32" fmla="*/ 11113 w 22"/>
                <a:gd name="T33" fmla="*/ 4763 h 18"/>
                <a:gd name="T34" fmla="*/ 17463 w 22"/>
                <a:gd name="T35" fmla="*/ 4763 h 18"/>
                <a:gd name="T36" fmla="*/ 23813 w 22"/>
                <a:gd name="T37" fmla="*/ 4763 h 18"/>
                <a:gd name="T38" fmla="*/ 23813 w 22"/>
                <a:gd name="T39" fmla="*/ 11113 h 18"/>
                <a:gd name="T40" fmla="*/ 17463 w 22"/>
                <a:gd name="T41" fmla="*/ 11113 h 18"/>
                <a:gd name="T42" fmla="*/ 17463 w 22"/>
                <a:gd name="T43" fmla="*/ 4763 h 18"/>
                <a:gd name="T44" fmla="*/ 11113 w 22"/>
                <a:gd name="T45" fmla="*/ 4763 h 18"/>
                <a:gd name="T46" fmla="*/ 11113 w 22"/>
                <a:gd name="T47" fmla="*/ 11113 h 18"/>
                <a:gd name="T48" fmla="*/ 17463 w 22"/>
                <a:gd name="T49" fmla="*/ 11113 h 18"/>
                <a:gd name="T50" fmla="*/ 17463 w 22"/>
                <a:gd name="T51" fmla="*/ 17463 h 18"/>
                <a:gd name="T52" fmla="*/ 23813 w 22"/>
                <a:gd name="T53" fmla="*/ 17463 h 18"/>
                <a:gd name="T54" fmla="*/ 28575 w 22"/>
                <a:gd name="T55" fmla="*/ 17463 h 18"/>
                <a:gd name="T56" fmla="*/ 28575 w 22"/>
                <a:gd name="T57" fmla="*/ 23813 h 18"/>
                <a:gd name="T58" fmla="*/ 28575 w 22"/>
                <a:gd name="T59" fmla="*/ 17463 h 18"/>
                <a:gd name="T60" fmla="*/ 28575 w 22"/>
                <a:gd name="T61" fmla="*/ 23813 h 18"/>
                <a:gd name="T62" fmla="*/ 34925 w 22"/>
                <a:gd name="T63" fmla="*/ 23813 h 18"/>
                <a:gd name="T64" fmla="*/ 34925 w 22"/>
                <a:gd name="T65" fmla="*/ 28575 h 18"/>
                <a:gd name="T66" fmla="*/ 28575 w 22"/>
                <a:gd name="T67" fmla="*/ 28575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" h="18">
                  <a:moveTo>
                    <a:pt x="18" y="18"/>
                  </a:move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18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" name="Freeform 2578"/>
            <p:cNvSpPr>
              <a:spLocks/>
            </p:cNvSpPr>
            <p:nvPr/>
          </p:nvSpPr>
          <p:spPr bwMode="auto">
            <a:xfrm>
              <a:off x="4984750" y="2105025"/>
              <a:ext cx="34925" cy="11113"/>
            </a:xfrm>
            <a:custGeom>
              <a:avLst/>
              <a:gdLst>
                <a:gd name="T0" fmla="*/ 34925 w 22"/>
                <a:gd name="T1" fmla="*/ 11113 h 7"/>
                <a:gd name="T2" fmla="*/ 28575 w 22"/>
                <a:gd name="T3" fmla="*/ 11113 h 7"/>
                <a:gd name="T4" fmla="*/ 23813 w 22"/>
                <a:gd name="T5" fmla="*/ 11113 h 7"/>
                <a:gd name="T6" fmla="*/ 17463 w 22"/>
                <a:gd name="T7" fmla="*/ 11113 h 7"/>
                <a:gd name="T8" fmla="*/ 11113 w 22"/>
                <a:gd name="T9" fmla="*/ 11113 h 7"/>
                <a:gd name="T10" fmla="*/ 4763 w 22"/>
                <a:gd name="T11" fmla="*/ 4763 h 7"/>
                <a:gd name="T12" fmla="*/ 0 w 22"/>
                <a:gd name="T13" fmla="*/ 4763 h 7"/>
                <a:gd name="T14" fmla="*/ 4763 w 22"/>
                <a:gd name="T15" fmla="*/ 4763 h 7"/>
                <a:gd name="T16" fmla="*/ 4763 w 22"/>
                <a:gd name="T17" fmla="*/ 0 h 7"/>
                <a:gd name="T18" fmla="*/ 11113 w 22"/>
                <a:gd name="T19" fmla="*/ 0 h 7"/>
                <a:gd name="T20" fmla="*/ 17463 w 22"/>
                <a:gd name="T21" fmla="*/ 0 h 7"/>
                <a:gd name="T22" fmla="*/ 23813 w 22"/>
                <a:gd name="T23" fmla="*/ 0 h 7"/>
                <a:gd name="T24" fmla="*/ 28575 w 22"/>
                <a:gd name="T25" fmla="*/ 4763 h 7"/>
                <a:gd name="T26" fmla="*/ 34925 w 22"/>
                <a:gd name="T27" fmla="*/ 4763 h 7"/>
                <a:gd name="T28" fmla="*/ 34925 w 22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7">
                  <a:moveTo>
                    <a:pt x="22" y="7"/>
                  </a:moveTo>
                  <a:lnTo>
                    <a:pt x="18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" name="Freeform 2579"/>
            <p:cNvSpPr>
              <a:spLocks/>
            </p:cNvSpPr>
            <p:nvPr/>
          </p:nvSpPr>
          <p:spPr bwMode="auto">
            <a:xfrm>
              <a:off x="4052888" y="1531938"/>
              <a:ext cx="47625" cy="17462"/>
            </a:xfrm>
            <a:custGeom>
              <a:avLst/>
              <a:gdLst>
                <a:gd name="T0" fmla="*/ 19050 w 30"/>
                <a:gd name="T1" fmla="*/ 17462 h 11"/>
                <a:gd name="T2" fmla="*/ 12700 w 30"/>
                <a:gd name="T3" fmla="*/ 17462 h 11"/>
                <a:gd name="T4" fmla="*/ 6350 w 30"/>
                <a:gd name="T5" fmla="*/ 17462 h 11"/>
                <a:gd name="T6" fmla="*/ 0 w 30"/>
                <a:gd name="T7" fmla="*/ 17462 h 11"/>
                <a:gd name="T8" fmla="*/ 0 w 30"/>
                <a:gd name="T9" fmla="*/ 11112 h 11"/>
                <a:gd name="T10" fmla="*/ 6350 w 30"/>
                <a:gd name="T11" fmla="*/ 11112 h 11"/>
                <a:gd name="T12" fmla="*/ 12700 w 30"/>
                <a:gd name="T13" fmla="*/ 11112 h 11"/>
                <a:gd name="T14" fmla="*/ 19050 w 30"/>
                <a:gd name="T15" fmla="*/ 4762 h 11"/>
                <a:gd name="T16" fmla="*/ 23813 w 30"/>
                <a:gd name="T17" fmla="*/ 4762 h 11"/>
                <a:gd name="T18" fmla="*/ 30163 w 30"/>
                <a:gd name="T19" fmla="*/ 4762 h 11"/>
                <a:gd name="T20" fmla="*/ 36513 w 30"/>
                <a:gd name="T21" fmla="*/ 4762 h 11"/>
                <a:gd name="T22" fmla="*/ 42863 w 30"/>
                <a:gd name="T23" fmla="*/ 0 h 11"/>
                <a:gd name="T24" fmla="*/ 47625 w 30"/>
                <a:gd name="T25" fmla="*/ 0 h 11"/>
                <a:gd name="T26" fmla="*/ 47625 w 30"/>
                <a:gd name="T27" fmla="*/ 4762 h 11"/>
                <a:gd name="T28" fmla="*/ 42863 w 30"/>
                <a:gd name="T29" fmla="*/ 4762 h 11"/>
                <a:gd name="T30" fmla="*/ 36513 w 30"/>
                <a:gd name="T31" fmla="*/ 4762 h 11"/>
                <a:gd name="T32" fmla="*/ 36513 w 30"/>
                <a:gd name="T33" fmla="*/ 11112 h 11"/>
                <a:gd name="T34" fmla="*/ 30163 w 30"/>
                <a:gd name="T35" fmla="*/ 11112 h 11"/>
                <a:gd name="T36" fmla="*/ 30163 w 30"/>
                <a:gd name="T37" fmla="*/ 17462 h 11"/>
                <a:gd name="T38" fmla="*/ 23813 w 30"/>
                <a:gd name="T39" fmla="*/ 17462 h 11"/>
                <a:gd name="T40" fmla="*/ 19050 w 30"/>
                <a:gd name="T41" fmla="*/ 17462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1">
                  <a:moveTo>
                    <a:pt x="12" y="11"/>
                  </a:move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2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" name="Freeform 2580"/>
            <p:cNvSpPr>
              <a:spLocks/>
            </p:cNvSpPr>
            <p:nvPr/>
          </p:nvSpPr>
          <p:spPr bwMode="auto">
            <a:xfrm>
              <a:off x="4757738" y="1495425"/>
              <a:ext cx="34925" cy="12700"/>
            </a:xfrm>
            <a:custGeom>
              <a:avLst/>
              <a:gdLst>
                <a:gd name="T0" fmla="*/ 17463 w 22"/>
                <a:gd name="T1" fmla="*/ 12700 h 8"/>
                <a:gd name="T2" fmla="*/ 11113 w 22"/>
                <a:gd name="T3" fmla="*/ 12700 h 8"/>
                <a:gd name="T4" fmla="*/ 4763 w 22"/>
                <a:gd name="T5" fmla="*/ 6350 h 8"/>
                <a:gd name="T6" fmla="*/ 0 w 22"/>
                <a:gd name="T7" fmla="*/ 6350 h 8"/>
                <a:gd name="T8" fmla="*/ 0 w 22"/>
                <a:gd name="T9" fmla="*/ 0 h 8"/>
                <a:gd name="T10" fmla="*/ 4763 w 22"/>
                <a:gd name="T11" fmla="*/ 0 h 8"/>
                <a:gd name="T12" fmla="*/ 11113 w 22"/>
                <a:gd name="T13" fmla="*/ 0 h 8"/>
                <a:gd name="T14" fmla="*/ 17463 w 22"/>
                <a:gd name="T15" fmla="*/ 0 h 8"/>
                <a:gd name="T16" fmla="*/ 23813 w 22"/>
                <a:gd name="T17" fmla="*/ 0 h 8"/>
                <a:gd name="T18" fmla="*/ 30163 w 22"/>
                <a:gd name="T19" fmla="*/ 0 h 8"/>
                <a:gd name="T20" fmla="*/ 34925 w 22"/>
                <a:gd name="T21" fmla="*/ 6350 h 8"/>
                <a:gd name="T22" fmla="*/ 34925 w 22"/>
                <a:gd name="T23" fmla="*/ 12700 h 8"/>
                <a:gd name="T24" fmla="*/ 30163 w 22"/>
                <a:gd name="T25" fmla="*/ 12700 h 8"/>
                <a:gd name="T26" fmla="*/ 23813 w 22"/>
                <a:gd name="T27" fmla="*/ 12700 h 8"/>
                <a:gd name="T28" fmla="*/ 17463 w 22"/>
                <a:gd name="T29" fmla="*/ 1270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8">
                  <a:moveTo>
                    <a:pt x="11" y="8"/>
                  </a:moveTo>
                  <a:lnTo>
                    <a:pt x="7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" name="Freeform 2581"/>
            <p:cNvSpPr>
              <a:spLocks/>
            </p:cNvSpPr>
            <p:nvPr/>
          </p:nvSpPr>
          <p:spPr bwMode="auto">
            <a:xfrm>
              <a:off x="3808413" y="2105025"/>
              <a:ext cx="19050" cy="17463"/>
            </a:xfrm>
            <a:custGeom>
              <a:avLst/>
              <a:gdLst>
                <a:gd name="T0" fmla="*/ 12700 w 12"/>
                <a:gd name="T1" fmla="*/ 17463 h 11"/>
                <a:gd name="T2" fmla="*/ 12700 w 12"/>
                <a:gd name="T3" fmla="*/ 11113 h 11"/>
                <a:gd name="T4" fmla="*/ 12700 w 12"/>
                <a:gd name="T5" fmla="*/ 4763 h 11"/>
                <a:gd name="T6" fmla="*/ 12700 w 12"/>
                <a:gd name="T7" fmla="*/ 11113 h 11"/>
                <a:gd name="T8" fmla="*/ 12700 w 12"/>
                <a:gd name="T9" fmla="*/ 17463 h 11"/>
                <a:gd name="T10" fmla="*/ 6350 w 12"/>
                <a:gd name="T11" fmla="*/ 17463 h 11"/>
                <a:gd name="T12" fmla="*/ 6350 w 12"/>
                <a:gd name="T13" fmla="*/ 11113 h 11"/>
                <a:gd name="T14" fmla="*/ 0 w 12"/>
                <a:gd name="T15" fmla="*/ 11113 h 11"/>
                <a:gd name="T16" fmla="*/ 6350 w 12"/>
                <a:gd name="T17" fmla="*/ 11113 h 11"/>
                <a:gd name="T18" fmla="*/ 6350 w 12"/>
                <a:gd name="T19" fmla="*/ 4763 h 11"/>
                <a:gd name="T20" fmla="*/ 0 w 12"/>
                <a:gd name="T21" fmla="*/ 4763 h 11"/>
                <a:gd name="T22" fmla="*/ 0 w 12"/>
                <a:gd name="T23" fmla="*/ 11113 h 11"/>
                <a:gd name="T24" fmla="*/ 0 w 12"/>
                <a:gd name="T25" fmla="*/ 4763 h 11"/>
                <a:gd name="T26" fmla="*/ 0 w 12"/>
                <a:gd name="T27" fmla="*/ 0 h 11"/>
                <a:gd name="T28" fmla="*/ 6350 w 12"/>
                <a:gd name="T29" fmla="*/ 0 h 11"/>
                <a:gd name="T30" fmla="*/ 12700 w 12"/>
                <a:gd name="T31" fmla="*/ 0 h 11"/>
                <a:gd name="T32" fmla="*/ 12700 w 12"/>
                <a:gd name="T33" fmla="*/ 4763 h 11"/>
                <a:gd name="T34" fmla="*/ 19050 w 12"/>
                <a:gd name="T35" fmla="*/ 4763 h 11"/>
                <a:gd name="T36" fmla="*/ 19050 w 12"/>
                <a:gd name="T37" fmla="*/ 11113 h 11"/>
                <a:gd name="T38" fmla="*/ 12700 w 12"/>
                <a:gd name="T39" fmla="*/ 17463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lnTo>
                    <a:pt x="8" y="7"/>
                  </a:lnTo>
                  <a:lnTo>
                    <a:pt x="8" y="3"/>
                  </a:lnTo>
                  <a:lnTo>
                    <a:pt x="8" y="7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8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" name="Freeform 2582"/>
            <p:cNvSpPr>
              <a:spLocks/>
            </p:cNvSpPr>
            <p:nvPr/>
          </p:nvSpPr>
          <p:spPr bwMode="auto">
            <a:xfrm>
              <a:off x="5168900" y="1735138"/>
              <a:ext cx="36513" cy="4762"/>
            </a:xfrm>
            <a:custGeom>
              <a:avLst/>
              <a:gdLst>
                <a:gd name="T0" fmla="*/ 30163 w 23"/>
                <a:gd name="T1" fmla="*/ 4762 h 3"/>
                <a:gd name="T2" fmla="*/ 23813 w 23"/>
                <a:gd name="T3" fmla="*/ 4762 h 3"/>
                <a:gd name="T4" fmla="*/ 17463 w 23"/>
                <a:gd name="T5" fmla="*/ 4762 h 3"/>
                <a:gd name="T6" fmla="*/ 12700 w 23"/>
                <a:gd name="T7" fmla="*/ 4762 h 3"/>
                <a:gd name="T8" fmla="*/ 6350 w 23"/>
                <a:gd name="T9" fmla="*/ 4762 h 3"/>
                <a:gd name="T10" fmla="*/ 0 w 23"/>
                <a:gd name="T11" fmla="*/ 4762 h 3"/>
                <a:gd name="T12" fmla="*/ 0 w 23"/>
                <a:gd name="T13" fmla="*/ 0 h 3"/>
                <a:gd name="T14" fmla="*/ 6350 w 23"/>
                <a:gd name="T15" fmla="*/ 0 h 3"/>
                <a:gd name="T16" fmla="*/ 12700 w 23"/>
                <a:gd name="T17" fmla="*/ 0 h 3"/>
                <a:gd name="T18" fmla="*/ 17463 w 23"/>
                <a:gd name="T19" fmla="*/ 0 h 3"/>
                <a:gd name="T20" fmla="*/ 23813 w 23"/>
                <a:gd name="T21" fmla="*/ 0 h 3"/>
                <a:gd name="T22" fmla="*/ 30163 w 23"/>
                <a:gd name="T23" fmla="*/ 0 h 3"/>
                <a:gd name="T24" fmla="*/ 36513 w 23"/>
                <a:gd name="T25" fmla="*/ 4762 h 3"/>
                <a:gd name="T26" fmla="*/ 30163 w 23"/>
                <a:gd name="T27" fmla="*/ 476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3">
                  <a:moveTo>
                    <a:pt x="19" y="3"/>
                  </a:move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19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" name="Freeform 2583"/>
            <p:cNvSpPr>
              <a:spLocks/>
            </p:cNvSpPr>
            <p:nvPr/>
          </p:nvSpPr>
          <p:spPr bwMode="auto">
            <a:xfrm>
              <a:off x="4387850" y="1495425"/>
              <a:ext cx="41275" cy="12700"/>
            </a:xfrm>
            <a:custGeom>
              <a:avLst/>
              <a:gdLst>
                <a:gd name="T0" fmla="*/ 30163 w 26"/>
                <a:gd name="T1" fmla="*/ 12700 h 8"/>
                <a:gd name="T2" fmla="*/ 23813 w 26"/>
                <a:gd name="T3" fmla="*/ 12700 h 8"/>
                <a:gd name="T4" fmla="*/ 17463 w 26"/>
                <a:gd name="T5" fmla="*/ 12700 h 8"/>
                <a:gd name="T6" fmla="*/ 11113 w 26"/>
                <a:gd name="T7" fmla="*/ 12700 h 8"/>
                <a:gd name="T8" fmla="*/ 11113 w 26"/>
                <a:gd name="T9" fmla="*/ 6350 h 8"/>
                <a:gd name="T10" fmla="*/ 6350 w 26"/>
                <a:gd name="T11" fmla="*/ 6350 h 8"/>
                <a:gd name="T12" fmla="*/ 6350 w 26"/>
                <a:gd name="T13" fmla="*/ 0 h 8"/>
                <a:gd name="T14" fmla="*/ 0 w 26"/>
                <a:gd name="T15" fmla="*/ 0 h 8"/>
                <a:gd name="T16" fmla="*/ 6350 w 26"/>
                <a:gd name="T17" fmla="*/ 0 h 8"/>
                <a:gd name="T18" fmla="*/ 11113 w 26"/>
                <a:gd name="T19" fmla="*/ 0 h 8"/>
                <a:gd name="T20" fmla="*/ 17463 w 26"/>
                <a:gd name="T21" fmla="*/ 0 h 8"/>
                <a:gd name="T22" fmla="*/ 23813 w 26"/>
                <a:gd name="T23" fmla="*/ 0 h 8"/>
                <a:gd name="T24" fmla="*/ 23813 w 26"/>
                <a:gd name="T25" fmla="*/ 6350 h 8"/>
                <a:gd name="T26" fmla="*/ 30163 w 26"/>
                <a:gd name="T27" fmla="*/ 6350 h 8"/>
                <a:gd name="T28" fmla="*/ 34925 w 26"/>
                <a:gd name="T29" fmla="*/ 6350 h 8"/>
                <a:gd name="T30" fmla="*/ 41275 w 26"/>
                <a:gd name="T31" fmla="*/ 12700 h 8"/>
                <a:gd name="T32" fmla="*/ 34925 w 26"/>
                <a:gd name="T33" fmla="*/ 12700 h 8"/>
                <a:gd name="T34" fmla="*/ 30163 w 26"/>
                <a:gd name="T35" fmla="*/ 1270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8">
                  <a:moveTo>
                    <a:pt x="19" y="8"/>
                  </a:move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9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" name="Freeform 2584"/>
            <p:cNvSpPr>
              <a:spLocks/>
            </p:cNvSpPr>
            <p:nvPr/>
          </p:nvSpPr>
          <p:spPr bwMode="auto">
            <a:xfrm>
              <a:off x="5037138" y="2020888"/>
              <a:ext cx="23812" cy="17462"/>
            </a:xfrm>
            <a:custGeom>
              <a:avLst/>
              <a:gdLst>
                <a:gd name="T0" fmla="*/ 6350 w 15"/>
                <a:gd name="T1" fmla="*/ 17462 h 11"/>
                <a:gd name="T2" fmla="*/ 12700 w 15"/>
                <a:gd name="T3" fmla="*/ 12700 h 11"/>
                <a:gd name="T4" fmla="*/ 6350 w 15"/>
                <a:gd name="T5" fmla="*/ 12700 h 11"/>
                <a:gd name="T6" fmla="*/ 6350 w 15"/>
                <a:gd name="T7" fmla="*/ 17462 h 11"/>
                <a:gd name="T8" fmla="*/ 0 w 15"/>
                <a:gd name="T9" fmla="*/ 17462 h 11"/>
                <a:gd name="T10" fmla="*/ 6350 w 15"/>
                <a:gd name="T11" fmla="*/ 12700 h 11"/>
                <a:gd name="T12" fmla="*/ 12700 w 15"/>
                <a:gd name="T13" fmla="*/ 6350 h 11"/>
                <a:gd name="T14" fmla="*/ 12700 w 15"/>
                <a:gd name="T15" fmla="*/ 0 h 11"/>
                <a:gd name="T16" fmla="*/ 12700 w 15"/>
                <a:gd name="T17" fmla="*/ 6350 h 11"/>
                <a:gd name="T18" fmla="*/ 12700 w 15"/>
                <a:gd name="T19" fmla="*/ 12700 h 11"/>
                <a:gd name="T20" fmla="*/ 19050 w 15"/>
                <a:gd name="T21" fmla="*/ 6350 h 11"/>
                <a:gd name="T22" fmla="*/ 19050 w 15"/>
                <a:gd name="T23" fmla="*/ 0 h 11"/>
                <a:gd name="T24" fmla="*/ 19050 w 15"/>
                <a:gd name="T25" fmla="*/ 6350 h 11"/>
                <a:gd name="T26" fmla="*/ 23812 w 15"/>
                <a:gd name="T27" fmla="*/ 6350 h 11"/>
                <a:gd name="T28" fmla="*/ 23812 w 15"/>
                <a:gd name="T29" fmla="*/ 12700 h 11"/>
                <a:gd name="T30" fmla="*/ 19050 w 15"/>
                <a:gd name="T31" fmla="*/ 17462 h 11"/>
                <a:gd name="T32" fmla="*/ 19050 w 15"/>
                <a:gd name="T33" fmla="*/ 12700 h 11"/>
                <a:gd name="T34" fmla="*/ 23812 w 15"/>
                <a:gd name="T35" fmla="*/ 12700 h 11"/>
                <a:gd name="T36" fmla="*/ 23812 w 15"/>
                <a:gd name="T37" fmla="*/ 6350 h 11"/>
                <a:gd name="T38" fmla="*/ 23812 w 15"/>
                <a:gd name="T39" fmla="*/ 12700 h 11"/>
                <a:gd name="T40" fmla="*/ 19050 w 15"/>
                <a:gd name="T41" fmla="*/ 17462 h 11"/>
                <a:gd name="T42" fmla="*/ 19050 w 15"/>
                <a:gd name="T43" fmla="*/ 12700 h 11"/>
                <a:gd name="T44" fmla="*/ 12700 w 15"/>
                <a:gd name="T45" fmla="*/ 17462 h 11"/>
                <a:gd name="T46" fmla="*/ 6350 w 15"/>
                <a:gd name="T47" fmla="*/ 17462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" name="Freeform 2585"/>
            <p:cNvSpPr>
              <a:spLocks/>
            </p:cNvSpPr>
            <p:nvPr/>
          </p:nvSpPr>
          <p:spPr bwMode="auto">
            <a:xfrm>
              <a:off x="4418013" y="1549400"/>
              <a:ext cx="28575" cy="12700"/>
            </a:xfrm>
            <a:custGeom>
              <a:avLst/>
              <a:gdLst>
                <a:gd name="T0" fmla="*/ 11113 w 18"/>
                <a:gd name="T1" fmla="*/ 12700 h 8"/>
                <a:gd name="T2" fmla="*/ 4763 w 18"/>
                <a:gd name="T3" fmla="*/ 12700 h 8"/>
                <a:gd name="T4" fmla="*/ 0 w 18"/>
                <a:gd name="T5" fmla="*/ 12700 h 8"/>
                <a:gd name="T6" fmla="*/ 0 w 18"/>
                <a:gd name="T7" fmla="*/ 6350 h 8"/>
                <a:gd name="T8" fmla="*/ 4763 w 18"/>
                <a:gd name="T9" fmla="*/ 0 h 8"/>
                <a:gd name="T10" fmla="*/ 11113 w 18"/>
                <a:gd name="T11" fmla="*/ 0 h 8"/>
                <a:gd name="T12" fmla="*/ 17463 w 18"/>
                <a:gd name="T13" fmla="*/ 0 h 8"/>
                <a:gd name="T14" fmla="*/ 23813 w 18"/>
                <a:gd name="T15" fmla="*/ 0 h 8"/>
                <a:gd name="T16" fmla="*/ 23813 w 18"/>
                <a:gd name="T17" fmla="*/ 6350 h 8"/>
                <a:gd name="T18" fmla="*/ 28575 w 18"/>
                <a:gd name="T19" fmla="*/ 6350 h 8"/>
                <a:gd name="T20" fmla="*/ 23813 w 18"/>
                <a:gd name="T21" fmla="*/ 12700 h 8"/>
                <a:gd name="T22" fmla="*/ 11113 w 18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8">
                  <a:moveTo>
                    <a:pt x="7" y="8"/>
                  </a:moveTo>
                  <a:lnTo>
                    <a:pt x="3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" name="Freeform 2586"/>
            <p:cNvSpPr>
              <a:spLocks/>
            </p:cNvSpPr>
            <p:nvPr/>
          </p:nvSpPr>
          <p:spPr bwMode="auto">
            <a:xfrm>
              <a:off x="4422775" y="1531938"/>
              <a:ext cx="47625" cy="4762"/>
            </a:xfrm>
            <a:custGeom>
              <a:avLst/>
              <a:gdLst>
                <a:gd name="T0" fmla="*/ 19050 w 30"/>
                <a:gd name="T1" fmla="*/ 4762 h 3"/>
                <a:gd name="T2" fmla="*/ 12700 w 30"/>
                <a:gd name="T3" fmla="*/ 4762 h 3"/>
                <a:gd name="T4" fmla="*/ 19050 w 30"/>
                <a:gd name="T5" fmla="*/ 4762 h 3"/>
                <a:gd name="T6" fmla="*/ 12700 w 30"/>
                <a:gd name="T7" fmla="*/ 4762 h 3"/>
                <a:gd name="T8" fmla="*/ 6350 w 30"/>
                <a:gd name="T9" fmla="*/ 4762 h 3"/>
                <a:gd name="T10" fmla="*/ 0 w 30"/>
                <a:gd name="T11" fmla="*/ 0 h 3"/>
                <a:gd name="T12" fmla="*/ 6350 w 30"/>
                <a:gd name="T13" fmla="*/ 0 h 3"/>
                <a:gd name="T14" fmla="*/ 12700 w 30"/>
                <a:gd name="T15" fmla="*/ 0 h 3"/>
                <a:gd name="T16" fmla="*/ 19050 w 30"/>
                <a:gd name="T17" fmla="*/ 0 h 3"/>
                <a:gd name="T18" fmla="*/ 23813 w 30"/>
                <a:gd name="T19" fmla="*/ 0 h 3"/>
                <a:gd name="T20" fmla="*/ 30163 w 30"/>
                <a:gd name="T21" fmla="*/ 0 h 3"/>
                <a:gd name="T22" fmla="*/ 36513 w 30"/>
                <a:gd name="T23" fmla="*/ 0 h 3"/>
                <a:gd name="T24" fmla="*/ 42863 w 30"/>
                <a:gd name="T25" fmla="*/ 0 h 3"/>
                <a:gd name="T26" fmla="*/ 47625 w 30"/>
                <a:gd name="T27" fmla="*/ 0 h 3"/>
                <a:gd name="T28" fmla="*/ 42863 w 30"/>
                <a:gd name="T29" fmla="*/ 0 h 3"/>
                <a:gd name="T30" fmla="*/ 42863 w 30"/>
                <a:gd name="T31" fmla="*/ 4762 h 3"/>
                <a:gd name="T32" fmla="*/ 30163 w 30"/>
                <a:gd name="T33" fmla="*/ 4762 h 3"/>
                <a:gd name="T34" fmla="*/ 23813 w 30"/>
                <a:gd name="T35" fmla="*/ 4762 h 3"/>
                <a:gd name="T36" fmla="*/ 19050 w 30"/>
                <a:gd name="T37" fmla="*/ 4762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" h="3">
                  <a:moveTo>
                    <a:pt x="12" y="3"/>
                  </a:move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" name="Freeform 2587"/>
            <p:cNvSpPr>
              <a:spLocks/>
            </p:cNvSpPr>
            <p:nvPr/>
          </p:nvSpPr>
          <p:spPr bwMode="auto">
            <a:xfrm>
              <a:off x="4530725" y="1436688"/>
              <a:ext cx="41275" cy="11112"/>
            </a:xfrm>
            <a:custGeom>
              <a:avLst/>
              <a:gdLst>
                <a:gd name="T0" fmla="*/ 34925 w 26"/>
                <a:gd name="T1" fmla="*/ 11112 h 7"/>
                <a:gd name="T2" fmla="*/ 34925 w 26"/>
                <a:gd name="T3" fmla="*/ 4762 h 7"/>
                <a:gd name="T4" fmla="*/ 30163 w 26"/>
                <a:gd name="T5" fmla="*/ 4762 h 7"/>
                <a:gd name="T6" fmla="*/ 23813 w 26"/>
                <a:gd name="T7" fmla="*/ 4762 h 7"/>
                <a:gd name="T8" fmla="*/ 17463 w 26"/>
                <a:gd name="T9" fmla="*/ 4762 h 7"/>
                <a:gd name="T10" fmla="*/ 11113 w 26"/>
                <a:gd name="T11" fmla="*/ 4762 h 7"/>
                <a:gd name="T12" fmla="*/ 6350 w 26"/>
                <a:gd name="T13" fmla="*/ 4762 h 7"/>
                <a:gd name="T14" fmla="*/ 0 w 26"/>
                <a:gd name="T15" fmla="*/ 4762 h 7"/>
                <a:gd name="T16" fmla="*/ 0 w 26"/>
                <a:gd name="T17" fmla="*/ 0 h 7"/>
                <a:gd name="T18" fmla="*/ 6350 w 26"/>
                <a:gd name="T19" fmla="*/ 0 h 7"/>
                <a:gd name="T20" fmla="*/ 11113 w 26"/>
                <a:gd name="T21" fmla="*/ 0 h 7"/>
                <a:gd name="T22" fmla="*/ 17463 w 26"/>
                <a:gd name="T23" fmla="*/ 0 h 7"/>
                <a:gd name="T24" fmla="*/ 23813 w 26"/>
                <a:gd name="T25" fmla="*/ 0 h 7"/>
                <a:gd name="T26" fmla="*/ 30163 w 26"/>
                <a:gd name="T27" fmla="*/ 0 h 7"/>
                <a:gd name="T28" fmla="*/ 34925 w 26"/>
                <a:gd name="T29" fmla="*/ 0 h 7"/>
                <a:gd name="T30" fmla="*/ 41275 w 26"/>
                <a:gd name="T31" fmla="*/ 4762 h 7"/>
                <a:gd name="T32" fmla="*/ 34925 w 26"/>
                <a:gd name="T33" fmla="*/ 4762 h 7"/>
                <a:gd name="T34" fmla="*/ 34925 w 26"/>
                <a:gd name="T35" fmla="*/ 11112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7">
                  <a:moveTo>
                    <a:pt x="22" y="7"/>
                  </a:move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" name="Freeform 2588"/>
            <p:cNvSpPr>
              <a:spLocks/>
            </p:cNvSpPr>
            <p:nvPr/>
          </p:nvSpPr>
          <p:spPr bwMode="auto">
            <a:xfrm>
              <a:off x="5073650" y="1847850"/>
              <a:ext cx="23813" cy="12700"/>
            </a:xfrm>
            <a:custGeom>
              <a:avLst/>
              <a:gdLst>
                <a:gd name="T0" fmla="*/ 11113 w 15"/>
                <a:gd name="T1" fmla="*/ 12700 h 8"/>
                <a:gd name="T2" fmla="*/ 6350 w 15"/>
                <a:gd name="T3" fmla="*/ 6350 h 8"/>
                <a:gd name="T4" fmla="*/ 0 w 15"/>
                <a:gd name="T5" fmla="*/ 6350 h 8"/>
                <a:gd name="T6" fmla="*/ 0 w 15"/>
                <a:gd name="T7" fmla="*/ 0 h 8"/>
                <a:gd name="T8" fmla="*/ 6350 w 15"/>
                <a:gd name="T9" fmla="*/ 0 h 8"/>
                <a:gd name="T10" fmla="*/ 11113 w 15"/>
                <a:gd name="T11" fmla="*/ 0 h 8"/>
                <a:gd name="T12" fmla="*/ 17463 w 15"/>
                <a:gd name="T13" fmla="*/ 0 h 8"/>
                <a:gd name="T14" fmla="*/ 23813 w 15"/>
                <a:gd name="T15" fmla="*/ 6350 h 8"/>
                <a:gd name="T16" fmla="*/ 23813 w 15"/>
                <a:gd name="T17" fmla="*/ 12700 h 8"/>
                <a:gd name="T18" fmla="*/ 17463 w 15"/>
                <a:gd name="T19" fmla="*/ 12700 h 8"/>
                <a:gd name="T20" fmla="*/ 11113 w 15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8">
                  <a:moveTo>
                    <a:pt x="7" y="8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" name="Freeform 2589"/>
            <p:cNvSpPr>
              <a:spLocks/>
            </p:cNvSpPr>
            <p:nvPr/>
          </p:nvSpPr>
          <p:spPr bwMode="auto">
            <a:xfrm>
              <a:off x="4422775" y="1519238"/>
              <a:ext cx="36513" cy="12700"/>
            </a:xfrm>
            <a:custGeom>
              <a:avLst/>
              <a:gdLst>
                <a:gd name="T0" fmla="*/ 19050 w 23"/>
                <a:gd name="T1" fmla="*/ 12700 h 8"/>
                <a:gd name="T2" fmla="*/ 12700 w 23"/>
                <a:gd name="T3" fmla="*/ 12700 h 8"/>
                <a:gd name="T4" fmla="*/ 6350 w 23"/>
                <a:gd name="T5" fmla="*/ 12700 h 8"/>
                <a:gd name="T6" fmla="*/ 6350 w 23"/>
                <a:gd name="T7" fmla="*/ 6350 h 8"/>
                <a:gd name="T8" fmla="*/ 0 w 23"/>
                <a:gd name="T9" fmla="*/ 6350 h 8"/>
                <a:gd name="T10" fmla="*/ 0 w 23"/>
                <a:gd name="T11" fmla="*/ 0 h 8"/>
                <a:gd name="T12" fmla="*/ 6350 w 23"/>
                <a:gd name="T13" fmla="*/ 0 h 8"/>
                <a:gd name="T14" fmla="*/ 12700 w 23"/>
                <a:gd name="T15" fmla="*/ 0 h 8"/>
                <a:gd name="T16" fmla="*/ 19050 w 23"/>
                <a:gd name="T17" fmla="*/ 0 h 8"/>
                <a:gd name="T18" fmla="*/ 12700 w 23"/>
                <a:gd name="T19" fmla="*/ 0 h 8"/>
                <a:gd name="T20" fmla="*/ 12700 w 23"/>
                <a:gd name="T21" fmla="*/ 6350 h 8"/>
                <a:gd name="T22" fmla="*/ 19050 w 23"/>
                <a:gd name="T23" fmla="*/ 0 h 8"/>
                <a:gd name="T24" fmla="*/ 23813 w 23"/>
                <a:gd name="T25" fmla="*/ 6350 h 8"/>
                <a:gd name="T26" fmla="*/ 30163 w 23"/>
                <a:gd name="T27" fmla="*/ 6350 h 8"/>
                <a:gd name="T28" fmla="*/ 36513 w 23"/>
                <a:gd name="T29" fmla="*/ 6350 h 8"/>
                <a:gd name="T30" fmla="*/ 30163 w 23"/>
                <a:gd name="T31" fmla="*/ 6350 h 8"/>
                <a:gd name="T32" fmla="*/ 30163 w 23"/>
                <a:gd name="T33" fmla="*/ 12700 h 8"/>
                <a:gd name="T34" fmla="*/ 23813 w 23"/>
                <a:gd name="T35" fmla="*/ 12700 h 8"/>
                <a:gd name="T36" fmla="*/ 19050 w 23"/>
                <a:gd name="T37" fmla="*/ 12700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" h="8">
                  <a:moveTo>
                    <a:pt x="12" y="8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" name="Freeform 2590"/>
            <p:cNvSpPr>
              <a:spLocks/>
            </p:cNvSpPr>
            <p:nvPr/>
          </p:nvSpPr>
          <p:spPr bwMode="auto">
            <a:xfrm>
              <a:off x="4548188" y="1585913"/>
              <a:ext cx="47625" cy="4762"/>
            </a:xfrm>
            <a:custGeom>
              <a:avLst/>
              <a:gdLst>
                <a:gd name="T0" fmla="*/ 12700 w 30"/>
                <a:gd name="T1" fmla="*/ 4762 h 3"/>
                <a:gd name="T2" fmla="*/ 6350 w 30"/>
                <a:gd name="T3" fmla="*/ 4762 h 3"/>
                <a:gd name="T4" fmla="*/ 0 w 30"/>
                <a:gd name="T5" fmla="*/ 4762 h 3"/>
                <a:gd name="T6" fmla="*/ 6350 w 30"/>
                <a:gd name="T7" fmla="*/ 4762 h 3"/>
                <a:gd name="T8" fmla="*/ 6350 w 30"/>
                <a:gd name="T9" fmla="*/ 0 h 3"/>
                <a:gd name="T10" fmla="*/ 12700 w 30"/>
                <a:gd name="T11" fmla="*/ 0 h 3"/>
                <a:gd name="T12" fmla="*/ 17463 w 30"/>
                <a:gd name="T13" fmla="*/ 0 h 3"/>
                <a:gd name="T14" fmla="*/ 23813 w 30"/>
                <a:gd name="T15" fmla="*/ 0 h 3"/>
                <a:gd name="T16" fmla="*/ 30163 w 30"/>
                <a:gd name="T17" fmla="*/ 0 h 3"/>
                <a:gd name="T18" fmla="*/ 36513 w 30"/>
                <a:gd name="T19" fmla="*/ 0 h 3"/>
                <a:gd name="T20" fmla="*/ 42863 w 30"/>
                <a:gd name="T21" fmla="*/ 0 h 3"/>
                <a:gd name="T22" fmla="*/ 47625 w 30"/>
                <a:gd name="T23" fmla="*/ 0 h 3"/>
                <a:gd name="T24" fmla="*/ 42863 w 30"/>
                <a:gd name="T25" fmla="*/ 0 h 3"/>
                <a:gd name="T26" fmla="*/ 36513 w 30"/>
                <a:gd name="T27" fmla="*/ 4762 h 3"/>
                <a:gd name="T28" fmla="*/ 30163 w 30"/>
                <a:gd name="T29" fmla="*/ 4762 h 3"/>
                <a:gd name="T30" fmla="*/ 23813 w 30"/>
                <a:gd name="T31" fmla="*/ 4762 h 3"/>
                <a:gd name="T32" fmla="*/ 17463 w 30"/>
                <a:gd name="T33" fmla="*/ 4762 h 3"/>
                <a:gd name="T34" fmla="*/ 12700 w 30"/>
                <a:gd name="T35" fmla="*/ 4762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3">
                  <a:moveTo>
                    <a:pt x="8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Freeform 2591"/>
            <p:cNvSpPr>
              <a:spLocks/>
            </p:cNvSpPr>
            <p:nvPr/>
          </p:nvSpPr>
          <p:spPr bwMode="auto">
            <a:xfrm>
              <a:off x="4864100" y="1728788"/>
              <a:ext cx="12700" cy="11112"/>
            </a:xfrm>
            <a:custGeom>
              <a:avLst/>
              <a:gdLst>
                <a:gd name="T0" fmla="*/ 6350 w 8"/>
                <a:gd name="T1" fmla="*/ 11112 h 7"/>
                <a:gd name="T2" fmla="*/ 0 w 8"/>
                <a:gd name="T3" fmla="*/ 11112 h 7"/>
                <a:gd name="T4" fmla="*/ 0 w 8"/>
                <a:gd name="T5" fmla="*/ 6350 h 7"/>
                <a:gd name="T6" fmla="*/ 6350 w 8"/>
                <a:gd name="T7" fmla="*/ 0 h 7"/>
                <a:gd name="T8" fmla="*/ 12700 w 8"/>
                <a:gd name="T9" fmla="*/ 0 h 7"/>
                <a:gd name="T10" fmla="*/ 12700 w 8"/>
                <a:gd name="T11" fmla="*/ 6350 h 7"/>
                <a:gd name="T12" fmla="*/ 12700 w 8"/>
                <a:gd name="T13" fmla="*/ 11112 h 7"/>
                <a:gd name="T14" fmla="*/ 6350 w 8"/>
                <a:gd name="T15" fmla="*/ 1111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" name="Freeform 2592"/>
            <p:cNvSpPr>
              <a:spLocks/>
            </p:cNvSpPr>
            <p:nvPr/>
          </p:nvSpPr>
          <p:spPr bwMode="auto">
            <a:xfrm>
              <a:off x="5049838" y="1704975"/>
              <a:ext cx="30162" cy="11113"/>
            </a:xfrm>
            <a:custGeom>
              <a:avLst/>
              <a:gdLst>
                <a:gd name="T0" fmla="*/ 6350 w 19"/>
                <a:gd name="T1" fmla="*/ 11113 h 7"/>
                <a:gd name="T2" fmla="*/ 0 w 19"/>
                <a:gd name="T3" fmla="*/ 11113 h 7"/>
                <a:gd name="T4" fmla="*/ 0 w 19"/>
                <a:gd name="T5" fmla="*/ 6350 h 7"/>
                <a:gd name="T6" fmla="*/ 6350 w 19"/>
                <a:gd name="T7" fmla="*/ 6350 h 7"/>
                <a:gd name="T8" fmla="*/ 11112 w 19"/>
                <a:gd name="T9" fmla="*/ 6350 h 7"/>
                <a:gd name="T10" fmla="*/ 17462 w 19"/>
                <a:gd name="T11" fmla="*/ 6350 h 7"/>
                <a:gd name="T12" fmla="*/ 17462 w 19"/>
                <a:gd name="T13" fmla="*/ 0 h 7"/>
                <a:gd name="T14" fmla="*/ 23812 w 19"/>
                <a:gd name="T15" fmla="*/ 0 h 7"/>
                <a:gd name="T16" fmla="*/ 30162 w 19"/>
                <a:gd name="T17" fmla="*/ 0 h 7"/>
                <a:gd name="T18" fmla="*/ 23812 w 19"/>
                <a:gd name="T19" fmla="*/ 0 h 7"/>
                <a:gd name="T20" fmla="*/ 23812 w 19"/>
                <a:gd name="T21" fmla="*/ 6350 h 7"/>
                <a:gd name="T22" fmla="*/ 17462 w 19"/>
                <a:gd name="T23" fmla="*/ 6350 h 7"/>
                <a:gd name="T24" fmla="*/ 17462 w 19"/>
                <a:gd name="T25" fmla="*/ 11113 h 7"/>
                <a:gd name="T26" fmla="*/ 11112 w 19"/>
                <a:gd name="T27" fmla="*/ 11113 h 7"/>
                <a:gd name="T28" fmla="*/ 6350 w 19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7">
                  <a:moveTo>
                    <a:pt x="4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" name="Freeform 2593"/>
            <p:cNvSpPr>
              <a:spLocks/>
            </p:cNvSpPr>
            <p:nvPr/>
          </p:nvSpPr>
          <p:spPr bwMode="auto">
            <a:xfrm>
              <a:off x="3778250" y="2085975"/>
              <a:ext cx="23813" cy="19050"/>
            </a:xfrm>
            <a:custGeom>
              <a:avLst/>
              <a:gdLst>
                <a:gd name="T0" fmla="*/ 19050 w 15"/>
                <a:gd name="T1" fmla="*/ 19050 h 12"/>
                <a:gd name="T2" fmla="*/ 12700 w 15"/>
                <a:gd name="T3" fmla="*/ 19050 h 12"/>
                <a:gd name="T4" fmla="*/ 12700 w 15"/>
                <a:gd name="T5" fmla="*/ 12700 h 12"/>
                <a:gd name="T6" fmla="*/ 6350 w 15"/>
                <a:gd name="T7" fmla="*/ 12700 h 12"/>
                <a:gd name="T8" fmla="*/ 12700 w 15"/>
                <a:gd name="T9" fmla="*/ 6350 h 12"/>
                <a:gd name="T10" fmla="*/ 6350 w 15"/>
                <a:gd name="T11" fmla="*/ 6350 h 12"/>
                <a:gd name="T12" fmla="*/ 0 w 15"/>
                <a:gd name="T13" fmla="*/ 6350 h 12"/>
                <a:gd name="T14" fmla="*/ 0 w 15"/>
                <a:gd name="T15" fmla="*/ 0 h 12"/>
                <a:gd name="T16" fmla="*/ 6350 w 15"/>
                <a:gd name="T17" fmla="*/ 0 h 12"/>
                <a:gd name="T18" fmla="*/ 12700 w 15"/>
                <a:gd name="T19" fmla="*/ 6350 h 12"/>
                <a:gd name="T20" fmla="*/ 19050 w 15"/>
                <a:gd name="T21" fmla="*/ 12700 h 12"/>
                <a:gd name="T22" fmla="*/ 23813 w 15"/>
                <a:gd name="T23" fmla="*/ 12700 h 12"/>
                <a:gd name="T24" fmla="*/ 23813 w 15"/>
                <a:gd name="T25" fmla="*/ 19050 h 12"/>
                <a:gd name="T26" fmla="*/ 19050 w 15"/>
                <a:gd name="T27" fmla="*/ 1905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2" y="12"/>
                  </a:move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2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" name="Freeform 2594"/>
            <p:cNvSpPr>
              <a:spLocks/>
            </p:cNvSpPr>
            <p:nvPr/>
          </p:nvSpPr>
          <p:spPr bwMode="auto">
            <a:xfrm>
              <a:off x="4160838" y="1484313"/>
              <a:ext cx="36512" cy="11112"/>
            </a:xfrm>
            <a:custGeom>
              <a:avLst/>
              <a:gdLst>
                <a:gd name="T0" fmla="*/ 23812 w 23"/>
                <a:gd name="T1" fmla="*/ 11112 h 7"/>
                <a:gd name="T2" fmla="*/ 17462 w 23"/>
                <a:gd name="T3" fmla="*/ 11112 h 7"/>
                <a:gd name="T4" fmla="*/ 11112 w 23"/>
                <a:gd name="T5" fmla="*/ 4762 h 7"/>
                <a:gd name="T6" fmla="*/ 6350 w 23"/>
                <a:gd name="T7" fmla="*/ 4762 h 7"/>
                <a:gd name="T8" fmla="*/ 0 w 23"/>
                <a:gd name="T9" fmla="*/ 4762 h 7"/>
                <a:gd name="T10" fmla="*/ 6350 w 23"/>
                <a:gd name="T11" fmla="*/ 4762 h 7"/>
                <a:gd name="T12" fmla="*/ 11112 w 23"/>
                <a:gd name="T13" fmla="*/ 0 h 7"/>
                <a:gd name="T14" fmla="*/ 17462 w 23"/>
                <a:gd name="T15" fmla="*/ 0 h 7"/>
                <a:gd name="T16" fmla="*/ 23812 w 23"/>
                <a:gd name="T17" fmla="*/ 4762 h 7"/>
                <a:gd name="T18" fmla="*/ 30162 w 23"/>
                <a:gd name="T19" fmla="*/ 4762 h 7"/>
                <a:gd name="T20" fmla="*/ 36512 w 23"/>
                <a:gd name="T21" fmla="*/ 4762 h 7"/>
                <a:gd name="T22" fmla="*/ 30162 w 23"/>
                <a:gd name="T23" fmla="*/ 11112 h 7"/>
                <a:gd name="T24" fmla="*/ 23812 w 23"/>
                <a:gd name="T25" fmla="*/ 11112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7">
                  <a:moveTo>
                    <a:pt x="15" y="7"/>
                  </a:moveTo>
                  <a:lnTo>
                    <a:pt x="11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5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" name="Freeform 2595"/>
            <p:cNvSpPr>
              <a:spLocks/>
            </p:cNvSpPr>
            <p:nvPr/>
          </p:nvSpPr>
          <p:spPr bwMode="auto">
            <a:xfrm>
              <a:off x="4924425" y="1782763"/>
              <a:ext cx="30163" cy="11112"/>
            </a:xfrm>
            <a:custGeom>
              <a:avLst/>
              <a:gdLst>
                <a:gd name="T0" fmla="*/ 30163 w 19"/>
                <a:gd name="T1" fmla="*/ 11112 h 7"/>
                <a:gd name="T2" fmla="*/ 23813 w 19"/>
                <a:gd name="T3" fmla="*/ 11112 h 7"/>
                <a:gd name="T4" fmla="*/ 17463 w 19"/>
                <a:gd name="T5" fmla="*/ 11112 h 7"/>
                <a:gd name="T6" fmla="*/ 11113 w 19"/>
                <a:gd name="T7" fmla="*/ 11112 h 7"/>
                <a:gd name="T8" fmla="*/ 6350 w 19"/>
                <a:gd name="T9" fmla="*/ 11112 h 7"/>
                <a:gd name="T10" fmla="*/ 11113 w 19"/>
                <a:gd name="T11" fmla="*/ 11112 h 7"/>
                <a:gd name="T12" fmla="*/ 11113 w 19"/>
                <a:gd name="T13" fmla="*/ 4762 h 7"/>
                <a:gd name="T14" fmla="*/ 6350 w 19"/>
                <a:gd name="T15" fmla="*/ 4762 h 7"/>
                <a:gd name="T16" fmla="*/ 0 w 19"/>
                <a:gd name="T17" fmla="*/ 4762 h 7"/>
                <a:gd name="T18" fmla="*/ 0 w 19"/>
                <a:gd name="T19" fmla="*/ 0 h 7"/>
                <a:gd name="T20" fmla="*/ 6350 w 19"/>
                <a:gd name="T21" fmla="*/ 0 h 7"/>
                <a:gd name="T22" fmla="*/ 11113 w 19"/>
                <a:gd name="T23" fmla="*/ 0 h 7"/>
                <a:gd name="T24" fmla="*/ 11113 w 19"/>
                <a:gd name="T25" fmla="*/ 4762 h 7"/>
                <a:gd name="T26" fmla="*/ 17463 w 19"/>
                <a:gd name="T27" fmla="*/ 4762 h 7"/>
                <a:gd name="T28" fmla="*/ 17463 w 19"/>
                <a:gd name="T29" fmla="*/ 11112 h 7"/>
                <a:gd name="T30" fmla="*/ 23813 w 19"/>
                <a:gd name="T31" fmla="*/ 11112 h 7"/>
                <a:gd name="T32" fmla="*/ 30163 w 19"/>
                <a:gd name="T33" fmla="*/ 11112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7">
                  <a:moveTo>
                    <a:pt x="19" y="7"/>
                  </a:move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9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" name="Freeform 2596"/>
            <p:cNvSpPr>
              <a:spLocks/>
            </p:cNvSpPr>
            <p:nvPr/>
          </p:nvSpPr>
          <p:spPr bwMode="auto">
            <a:xfrm>
              <a:off x="5395913" y="1895475"/>
              <a:ext cx="23812" cy="6350"/>
            </a:xfrm>
            <a:custGeom>
              <a:avLst/>
              <a:gdLst>
                <a:gd name="T0" fmla="*/ 17462 w 15"/>
                <a:gd name="T1" fmla="*/ 6350 h 4"/>
                <a:gd name="T2" fmla="*/ 11112 w 15"/>
                <a:gd name="T3" fmla="*/ 6350 h 4"/>
                <a:gd name="T4" fmla="*/ 6350 w 15"/>
                <a:gd name="T5" fmla="*/ 0 h 4"/>
                <a:gd name="T6" fmla="*/ 0 w 15"/>
                <a:gd name="T7" fmla="*/ 0 h 4"/>
                <a:gd name="T8" fmla="*/ 6350 w 15"/>
                <a:gd name="T9" fmla="*/ 0 h 4"/>
                <a:gd name="T10" fmla="*/ 11112 w 15"/>
                <a:gd name="T11" fmla="*/ 0 h 4"/>
                <a:gd name="T12" fmla="*/ 17462 w 15"/>
                <a:gd name="T13" fmla="*/ 0 h 4"/>
                <a:gd name="T14" fmla="*/ 23812 w 15"/>
                <a:gd name="T15" fmla="*/ 0 h 4"/>
                <a:gd name="T16" fmla="*/ 23812 w 15"/>
                <a:gd name="T17" fmla="*/ 6350 h 4"/>
                <a:gd name="T18" fmla="*/ 17462 w 15"/>
                <a:gd name="T19" fmla="*/ 635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4">
                  <a:moveTo>
                    <a:pt x="11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" name="Freeform 2597"/>
            <p:cNvSpPr>
              <a:spLocks/>
            </p:cNvSpPr>
            <p:nvPr/>
          </p:nvSpPr>
          <p:spPr bwMode="auto">
            <a:xfrm>
              <a:off x="5013325" y="1692275"/>
              <a:ext cx="42863" cy="6350"/>
            </a:xfrm>
            <a:custGeom>
              <a:avLst/>
              <a:gdLst>
                <a:gd name="T0" fmla="*/ 23813 w 27"/>
                <a:gd name="T1" fmla="*/ 6350 h 4"/>
                <a:gd name="T2" fmla="*/ 19050 w 27"/>
                <a:gd name="T3" fmla="*/ 6350 h 4"/>
                <a:gd name="T4" fmla="*/ 12700 w 27"/>
                <a:gd name="T5" fmla="*/ 6350 h 4"/>
                <a:gd name="T6" fmla="*/ 12700 w 27"/>
                <a:gd name="T7" fmla="*/ 0 h 4"/>
                <a:gd name="T8" fmla="*/ 6350 w 27"/>
                <a:gd name="T9" fmla="*/ 0 h 4"/>
                <a:gd name="T10" fmla="*/ 0 w 27"/>
                <a:gd name="T11" fmla="*/ 0 h 4"/>
                <a:gd name="T12" fmla="*/ 6350 w 27"/>
                <a:gd name="T13" fmla="*/ 0 h 4"/>
                <a:gd name="T14" fmla="*/ 12700 w 27"/>
                <a:gd name="T15" fmla="*/ 0 h 4"/>
                <a:gd name="T16" fmla="*/ 19050 w 27"/>
                <a:gd name="T17" fmla="*/ 0 h 4"/>
                <a:gd name="T18" fmla="*/ 23813 w 27"/>
                <a:gd name="T19" fmla="*/ 0 h 4"/>
                <a:gd name="T20" fmla="*/ 30163 w 27"/>
                <a:gd name="T21" fmla="*/ 0 h 4"/>
                <a:gd name="T22" fmla="*/ 36513 w 27"/>
                <a:gd name="T23" fmla="*/ 0 h 4"/>
                <a:gd name="T24" fmla="*/ 42863 w 27"/>
                <a:gd name="T25" fmla="*/ 0 h 4"/>
                <a:gd name="T26" fmla="*/ 36513 w 27"/>
                <a:gd name="T27" fmla="*/ 0 h 4"/>
                <a:gd name="T28" fmla="*/ 36513 w 27"/>
                <a:gd name="T29" fmla="*/ 6350 h 4"/>
                <a:gd name="T30" fmla="*/ 30163 w 27"/>
                <a:gd name="T31" fmla="*/ 6350 h 4"/>
                <a:gd name="T32" fmla="*/ 23813 w 27"/>
                <a:gd name="T33" fmla="*/ 6350 h 4"/>
                <a:gd name="T34" fmla="*/ 23813 w 27"/>
                <a:gd name="T35" fmla="*/ 0 h 4"/>
                <a:gd name="T36" fmla="*/ 19050 w 27"/>
                <a:gd name="T37" fmla="*/ 0 h 4"/>
                <a:gd name="T38" fmla="*/ 19050 w 27"/>
                <a:gd name="T39" fmla="*/ 6350 h 4"/>
                <a:gd name="T40" fmla="*/ 23813 w 27"/>
                <a:gd name="T41" fmla="*/ 635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">
                  <a:moveTo>
                    <a:pt x="15" y="4"/>
                  </a:move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" name="Freeform 2598"/>
            <p:cNvSpPr>
              <a:spLocks/>
            </p:cNvSpPr>
            <p:nvPr/>
          </p:nvSpPr>
          <p:spPr bwMode="auto">
            <a:xfrm>
              <a:off x="4470400" y="1489075"/>
              <a:ext cx="42863" cy="6350"/>
            </a:xfrm>
            <a:custGeom>
              <a:avLst/>
              <a:gdLst>
                <a:gd name="T0" fmla="*/ 19050 w 27"/>
                <a:gd name="T1" fmla="*/ 6350 h 4"/>
                <a:gd name="T2" fmla="*/ 12700 w 27"/>
                <a:gd name="T3" fmla="*/ 6350 h 4"/>
                <a:gd name="T4" fmla="*/ 6350 w 27"/>
                <a:gd name="T5" fmla="*/ 6350 h 4"/>
                <a:gd name="T6" fmla="*/ 6350 w 27"/>
                <a:gd name="T7" fmla="*/ 0 h 4"/>
                <a:gd name="T8" fmla="*/ 0 w 27"/>
                <a:gd name="T9" fmla="*/ 0 h 4"/>
                <a:gd name="T10" fmla="*/ 6350 w 27"/>
                <a:gd name="T11" fmla="*/ 0 h 4"/>
                <a:gd name="T12" fmla="*/ 12700 w 27"/>
                <a:gd name="T13" fmla="*/ 0 h 4"/>
                <a:gd name="T14" fmla="*/ 19050 w 27"/>
                <a:gd name="T15" fmla="*/ 0 h 4"/>
                <a:gd name="T16" fmla="*/ 23813 w 27"/>
                <a:gd name="T17" fmla="*/ 0 h 4"/>
                <a:gd name="T18" fmla="*/ 30163 w 27"/>
                <a:gd name="T19" fmla="*/ 0 h 4"/>
                <a:gd name="T20" fmla="*/ 36513 w 27"/>
                <a:gd name="T21" fmla="*/ 0 h 4"/>
                <a:gd name="T22" fmla="*/ 42863 w 27"/>
                <a:gd name="T23" fmla="*/ 6350 h 4"/>
                <a:gd name="T24" fmla="*/ 36513 w 27"/>
                <a:gd name="T25" fmla="*/ 6350 h 4"/>
                <a:gd name="T26" fmla="*/ 30163 w 27"/>
                <a:gd name="T27" fmla="*/ 6350 h 4"/>
                <a:gd name="T28" fmla="*/ 23813 w 27"/>
                <a:gd name="T29" fmla="*/ 6350 h 4"/>
                <a:gd name="T30" fmla="*/ 19050 w 27"/>
                <a:gd name="T31" fmla="*/ 635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4">
                  <a:moveTo>
                    <a:pt x="12" y="4"/>
                  </a:move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" name="Freeform 2599"/>
            <p:cNvSpPr>
              <a:spLocks/>
            </p:cNvSpPr>
            <p:nvPr/>
          </p:nvSpPr>
          <p:spPr bwMode="auto">
            <a:xfrm>
              <a:off x="3773488" y="2092325"/>
              <a:ext cx="23812" cy="12700"/>
            </a:xfrm>
            <a:custGeom>
              <a:avLst/>
              <a:gdLst>
                <a:gd name="T0" fmla="*/ 17462 w 15"/>
                <a:gd name="T1" fmla="*/ 12700 h 8"/>
                <a:gd name="T2" fmla="*/ 11112 w 15"/>
                <a:gd name="T3" fmla="*/ 12700 h 8"/>
                <a:gd name="T4" fmla="*/ 4762 w 15"/>
                <a:gd name="T5" fmla="*/ 12700 h 8"/>
                <a:gd name="T6" fmla="*/ 4762 w 15"/>
                <a:gd name="T7" fmla="*/ 6350 h 8"/>
                <a:gd name="T8" fmla="*/ 0 w 15"/>
                <a:gd name="T9" fmla="*/ 6350 h 8"/>
                <a:gd name="T10" fmla="*/ 0 w 15"/>
                <a:gd name="T11" fmla="*/ 0 h 8"/>
                <a:gd name="T12" fmla="*/ 4762 w 15"/>
                <a:gd name="T13" fmla="*/ 0 h 8"/>
                <a:gd name="T14" fmla="*/ 4762 w 15"/>
                <a:gd name="T15" fmla="*/ 6350 h 8"/>
                <a:gd name="T16" fmla="*/ 11112 w 15"/>
                <a:gd name="T17" fmla="*/ 6350 h 8"/>
                <a:gd name="T18" fmla="*/ 17462 w 15"/>
                <a:gd name="T19" fmla="*/ 6350 h 8"/>
                <a:gd name="T20" fmla="*/ 23812 w 15"/>
                <a:gd name="T21" fmla="*/ 12700 h 8"/>
                <a:gd name="T22" fmla="*/ 17462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1" y="8"/>
                  </a:moveTo>
                  <a:lnTo>
                    <a:pt x="7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8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" name="Freeform 2600"/>
            <p:cNvSpPr>
              <a:spLocks/>
            </p:cNvSpPr>
            <p:nvPr/>
          </p:nvSpPr>
          <p:spPr bwMode="auto">
            <a:xfrm>
              <a:off x="4768850" y="1512888"/>
              <a:ext cx="23813" cy="12700"/>
            </a:xfrm>
            <a:custGeom>
              <a:avLst/>
              <a:gdLst>
                <a:gd name="T0" fmla="*/ 19050 w 15"/>
                <a:gd name="T1" fmla="*/ 12700 h 8"/>
                <a:gd name="T2" fmla="*/ 12700 w 15"/>
                <a:gd name="T3" fmla="*/ 12700 h 8"/>
                <a:gd name="T4" fmla="*/ 6350 w 15"/>
                <a:gd name="T5" fmla="*/ 6350 h 8"/>
                <a:gd name="T6" fmla="*/ 0 w 15"/>
                <a:gd name="T7" fmla="*/ 6350 h 8"/>
                <a:gd name="T8" fmla="*/ 6350 w 15"/>
                <a:gd name="T9" fmla="*/ 6350 h 8"/>
                <a:gd name="T10" fmla="*/ 12700 w 15"/>
                <a:gd name="T11" fmla="*/ 0 h 8"/>
                <a:gd name="T12" fmla="*/ 19050 w 15"/>
                <a:gd name="T13" fmla="*/ 0 h 8"/>
                <a:gd name="T14" fmla="*/ 23813 w 15"/>
                <a:gd name="T15" fmla="*/ 6350 h 8"/>
                <a:gd name="T16" fmla="*/ 19050 w 15"/>
                <a:gd name="T17" fmla="*/ 6350 h 8"/>
                <a:gd name="T18" fmla="*/ 23813 w 15"/>
                <a:gd name="T19" fmla="*/ 6350 h 8"/>
                <a:gd name="T20" fmla="*/ 23813 w 15"/>
                <a:gd name="T21" fmla="*/ 12700 h 8"/>
                <a:gd name="T22" fmla="*/ 19050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2" y="8"/>
                  </a:move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" name="Freeform 2601"/>
            <p:cNvSpPr>
              <a:spLocks/>
            </p:cNvSpPr>
            <p:nvPr/>
          </p:nvSpPr>
          <p:spPr bwMode="auto">
            <a:xfrm>
              <a:off x="5253038" y="1865313"/>
              <a:ext cx="28575" cy="6350"/>
            </a:xfrm>
            <a:custGeom>
              <a:avLst/>
              <a:gdLst>
                <a:gd name="T0" fmla="*/ 23813 w 18"/>
                <a:gd name="T1" fmla="*/ 6350 h 4"/>
                <a:gd name="T2" fmla="*/ 17463 w 18"/>
                <a:gd name="T3" fmla="*/ 6350 h 4"/>
                <a:gd name="T4" fmla="*/ 11113 w 18"/>
                <a:gd name="T5" fmla="*/ 6350 h 4"/>
                <a:gd name="T6" fmla="*/ 11113 w 18"/>
                <a:gd name="T7" fmla="*/ 0 h 4"/>
                <a:gd name="T8" fmla="*/ 4763 w 18"/>
                <a:gd name="T9" fmla="*/ 0 h 4"/>
                <a:gd name="T10" fmla="*/ 0 w 18"/>
                <a:gd name="T11" fmla="*/ 0 h 4"/>
                <a:gd name="T12" fmla="*/ 4763 w 18"/>
                <a:gd name="T13" fmla="*/ 0 h 4"/>
                <a:gd name="T14" fmla="*/ 11113 w 18"/>
                <a:gd name="T15" fmla="*/ 0 h 4"/>
                <a:gd name="T16" fmla="*/ 17463 w 18"/>
                <a:gd name="T17" fmla="*/ 0 h 4"/>
                <a:gd name="T18" fmla="*/ 23813 w 18"/>
                <a:gd name="T19" fmla="*/ 0 h 4"/>
                <a:gd name="T20" fmla="*/ 28575 w 18"/>
                <a:gd name="T21" fmla="*/ 6350 h 4"/>
                <a:gd name="T22" fmla="*/ 23813 w 18"/>
                <a:gd name="T23" fmla="*/ 635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" name="Freeform 2602"/>
            <p:cNvSpPr>
              <a:spLocks/>
            </p:cNvSpPr>
            <p:nvPr/>
          </p:nvSpPr>
          <p:spPr bwMode="auto">
            <a:xfrm>
              <a:off x="5097463" y="1841500"/>
              <a:ext cx="23812" cy="12700"/>
            </a:xfrm>
            <a:custGeom>
              <a:avLst/>
              <a:gdLst>
                <a:gd name="T0" fmla="*/ 23812 w 15"/>
                <a:gd name="T1" fmla="*/ 12700 h 8"/>
                <a:gd name="T2" fmla="*/ 17462 w 15"/>
                <a:gd name="T3" fmla="*/ 12700 h 8"/>
                <a:gd name="T4" fmla="*/ 11112 w 15"/>
                <a:gd name="T5" fmla="*/ 12700 h 8"/>
                <a:gd name="T6" fmla="*/ 11112 w 15"/>
                <a:gd name="T7" fmla="*/ 6350 h 8"/>
                <a:gd name="T8" fmla="*/ 6350 w 15"/>
                <a:gd name="T9" fmla="*/ 6350 h 8"/>
                <a:gd name="T10" fmla="*/ 0 w 15"/>
                <a:gd name="T11" fmla="*/ 6350 h 8"/>
                <a:gd name="T12" fmla="*/ 0 w 15"/>
                <a:gd name="T13" fmla="*/ 0 h 8"/>
                <a:gd name="T14" fmla="*/ 6350 w 15"/>
                <a:gd name="T15" fmla="*/ 0 h 8"/>
                <a:gd name="T16" fmla="*/ 11112 w 15"/>
                <a:gd name="T17" fmla="*/ 0 h 8"/>
                <a:gd name="T18" fmla="*/ 17462 w 15"/>
                <a:gd name="T19" fmla="*/ 6350 h 8"/>
                <a:gd name="T20" fmla="*/ 23812 w 15"/>
                <a:gd name="T21" fmla="*/ 6350 h 8"/>
                <a:gd name="T22" fmla="*/ 23812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11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" name="Freeform 2603"/>
            <p:cNvSpPr>
              <a:spLocks/>
            </p:cNvSpPr>
            <p:nvPr/>
          </p:nvSpPr>
          <p:spPr bwMode="auto">
            <a:xfrm>
              <a:off x="4906963" y="1787525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11112 w 11"/>
                <a:gd name="T3" fmla="*/ 6350 h 8"/>
                <a:gd name="T4" fmla="*/ 4762 w 11"/>
                <a:gd name="T5" fmla="*/ 6350 h 8"/>
                <a:gd name="T6" fmla="*/ 0 w 11"/>
                <a:gd name="T7" fmla="*/ 6350 h 8"/>
                <a:gd name="T8" fmla="*/ 0 w 11"/>
                <a:gd name="T9" fmla="*/ 0 h 8"/>
                <a:gd name="T10" fmla="*/ 4762 w 11"/>
                <a:gd name="T11" fmla="*/ 0 h 8"/>
                <a:gd name="T12" fmla="*/ 11112 w 11"/>
                <a:gd name="T13" fmla="*/ 0 h 8"/>
                <a:gd name="T14" fmla="*/ 11112 w 11"/>
                <a:gd name="T15" fmla="*/ 6350 h 8"/>
                <a:gd name="T16" fmla="*/ 17462 w 11"/>
                <a:gd name="T17" fmla="*/ 635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" name="Freeform 2604"/>
            <p:cNvSpPr>
              <a:spLocks/>
            </p:cNvSpPr>
            <p:nvPr/>
          </p:nvSpPr>
          <p:spPr bwMode="auto">
            <a:xfrm>
              <a:off x="5103813" y="1698625"/>
              <a:ext cx="17462" cy="12700"/>
            </a:xfrm>
            <a:custGeom>
              <a:avLst/>
              <a:gdLst>
                <a:gd name="T0" fmla="*/ 4762 w 11"/>
                <a:gd name="T1" fmla="*/ 12700 h 8"/>
                <a:gd name="T2" fmla="*/ 0 w 11"/>
                <a:gd name="T3" fmla="*/ 12700 h 8"/>
                <a:gd name="T4" fmla="*/ 0 w 11"/>
                <a:gd name="T5" fmla="*/ 6350 h 8"/>
                <a:gd name="T6" fmla="*/ 0 w 11"/>
                <a:gd name="T7" fmla="*/ 0 h 8"/>
                <a:gd name="T8" fmla="*/ 4762 w 11"/>
                <a:gd name="T9" fmla="*/ 0 h 8"/>
                <a:gd name="T10" fmla="*/ 11112 w 11"/>
                <a:gd name="T11" fmla="*/ 6350 h 8"/>
                <a:gd name="T12" fmla="*/ 11112 w 11"/>
                <a:gd name="T13" fmla="*/ 0 h 8"/>
                <a:gd name="T14" fmla="*/ 17462 w 11"/>
                <a:gd name="T15" fmla="*/ 0 h 8"/>
                <a:gd name="T16" fmla="*/ 17462 w 11"/>
                <a:gd name="T17" fmla="*/ 6350 h 8"/>
                <a:gd name="T18" fmla="*/ 11112 w 11"/>
                <a:gd name="T19" fmla="*/ 6350 h 8"/>
                <a:gd name="T20" fmla="*/ 4762 w 11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" name="Freeform 2605"/>
            <p:cNvSpPr>
              <a:spLocks/>
            </p:cNvSpPr>
            <p:nvPr/>
          </p:nvSpPr>
          <p:spPr bwMode="auto">
            <a:xfrm>
              <a:off x="4167188" y="1512888"/>
              <a:ext cx="34925" cy="6350"/>
            </a:xfrm>
            <a:custGeom>
              <a:avLst/>
              <a:gdLst>
                <a:gd name="T0" fmla="*/ 17463 w 22"/>
                <a:gd name="T1" fmla="*/ 6350 h 4"/>
                <a:gd name="T2" fmla="*/ 4763 w 22"/>
                <a:gd name="T3" fmla="*/ 6350 h 4"/>
                <a:gd name="T4" fmla="*/ 0 w 22"/>
                <a:gd name="T5" fmla="*/ 6350 h 4"/>
                <a:gd name="T6" fmla="*/ 0 w 22"/>
                <a:gd name="T7" fmla="*/ 0 h 4"/>
                <a:gd name="T8" fmla="*/ 4763 w 22"/>
                <a:gd name="T9" fmla="*/ 0 h 4"/>
                <a:gd name="T10" fmla="*/ 11113 w 22"/>
                <a:gd name="T11" fmla="*/ 0 h 4"/>
                <a:gd name="T12" fmla="*/ 17463 w 22"/>
                <a:gd name="T13" fmla="*/ 0 h 4"/>
                <a:gd name="T14" fmla="*/ 23813 w 22"/>
                <a:gd name="T15" fmla="*/ 0 h 4"/>
                <a:gd name="T16" fmla="*/ 30163 w 22"/>
                <a:gd name="T17" fmla="*/ 0 h 4"/>
                <a:gd name="T18" fmla="*/ 34925 w 22"/>
                <a:gd name="T19" fmla="*/ 0 h 4"/>
                <a:gd name="T20" fmla="*/ 34925 w 22"/>
                <a:gd name="T21" fmla="*/ 6350 h 4"/>
                <a:gd name="T22" fmla="*/ 30163 w 22"/>
                <a:gd name="T23" fmla="*/ 6350 h 4"/>
                <a:gd name="T24" fmla="*/ 23813 w 22"/>
                <a:gd name="T25" fmla="*/ 6350 h 4"/>
                <a:gd name="T26" fmla="*/ 17463 w 22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4">
                  <a:moveTo>
                    <a:pt x="11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" name="Freeform 2606"/>
            <p:cNvSpPr>
              <a:spLocks/>
            </p:cNvSpPr>
            <p:nvPr/>
          </p:nvSpPr>
          <p:spPr bwMode="auto">
            <a:xfrm>
              <a:off x="5151438" y="1716088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6350 w 11"/>
                <a:gd name="T3" fmla="*/ 12700 h 8"/>
                <a:gd name="T4" fmla="*/ 6350 w 11"/>
                <a:gd name="T5" fmla="*/ 6350 h 8"/>
                <a:gd name="T6" fmla="*/ 0 w 11"/>
                <a:gd name="T7" fmla="*/ 6350 h 8"/>
                <a:gd name="T8" fmla="*/ 0 w 11"/>
                <a:gd name="T9" fmla="*/ 0 h 8"/>
                <a:gd name="T10" fmla="*/ 6350 w 11"/>
                <a:gd name="T11" fmla="*/ 0 h 8"/>
                <a:gd name="T12" fmla="*/ 11112 w 11"/>
                <a:gd name="T13" fmla="*/ 6350 h 8"/>
                <a:gd name="T14" fmla="*/ 17462 w 11"/>
                <a:gd name="T15" fmla="*/ 6350 h 8"/>
                <a:gd name="T16" fmla="*/ 17462 w 11"/>
                <a:gd name="T17" fmla="*/ 1270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" name="Freeform 2607"/>
            <p:cNvSpPr>
              <a:spLocks/>
            </p:cNvSpPr>
            <p:nvPr/>
          </p:nvSpPr>
          <p:spPr bwMode="auto">
            <a:xfrm>
              <a:off x="5324475" y="1919288"/>
              <a:ext cx="17463" cy="12700"/>
            </a:xfrm>
            <a:custGeom>
              <a:avLst/>
              <a:gdLst>
                <a:gd name="T0" fmla="*/ 4763 w 11"/>
                <a:gd name="T1" fmla="*/ 12700 h 8"/>
                <a:gd name="T2" fmla="*/ 0 w 11"/>
                <a:gd name="T3" fmla="*/ 12700 h 8"/>
                <a:gd name="T4" fmla="*/ 4763 w 11"/>
                <a:gd name="T5" fmla="*/ 6350 h 8"/>
                <a:gd name="T6" fmla="*/ 4763 w 11"/>
                <a:gd name="T7" fmla="*/ 0 h 8"/>
                <a:gd name="T8" fmla="*/ 11113 w 11"/>
                <a:gd name="T9" fmla="*/ 0 h 8"/>
                <a:gd name="T10" fmla="*/ 17463 w 11"/>
                <a:gd name="T11" fmla="*/ 6350 h 8"/>
                <a:gd name="T12" fmla="*/ 11113 w 11"/>
                <a:gd name="T13" fmla="*/ 6350 h 8"/>
                <a:gd name="T14" fmla="*/ 11113 w 11"/>
                <a:gd name="T15" fmla="*/ 12700 h 8"/>
                <a:gd name="T16" fmla="*/ 4763 w 11"/>
                <a:gd name="T17" fmla="*/ 1270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lnTo>
                    <a:pt x="0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Freeform 2608"/>
            <p:cNvSpPr>
              <a:spLocks/>
            </p:cNvSpPr>
            <p:nvPr/>
          </p:nvSpPr>
          <p:spPr bwMode="auto">
            <a:xfrm>
              <a:off x="3838575" y="2122488"/>
              <a:ext cx="17463" cy="17462"/>
            </a:xfrm>
            <a:custGeom>
              <a:avLst/>
              <a:gdLst>
                <a:gd name="T0" fmla="*/ 0 w 11"/>
                <a:gd name="T1" fmla="*/ 17462 h 11"/>
                <a:gd name="T2" fmla="*/ 0 w 11"/>
                <a:gd name="T3" fmla="*/ 11112 h 11"/>
                <a:gd name="T4" fmla="*/ 6350 w 11"/>
                <a:gd name="T5" fmla="*/ 11112 h 11"/>
                <a:gd name="T6" fmla="*/ 6350 w 11"/>
                <a:gd name="T7" fmla="*/ 6350 h 11"/>
                <a:gd name="T8" fmla="*/ 12700 w 11"/>
                <a:gd name="T9" fmla="*/ 6350 h 11"/>
                <a:gd name="T10" fmla="*/ 17463 w 11"/>
                <a:gd name="T11" fmla="*/ 6350 h 11"/>
                <a:gd name="T12" fmla="*/ 17463 w 11"/>
                <a:gd name="T13" fmla="*/ 0 h 11"/>
                <a:gd name="T14" fmla="*/ 17463 w 11"/>
                <a:gd name="T15" fmla="*/ 6350 h 11"/>
                <a:gd name="T16" fmla="*/ 12700 w 11"/>
                <a:gd name="T17" fmla="*/ 6350 h 11"/>
                <a:gd name="T18" fmla="*/ 12700 w 11"/>
                <a:gd name="T19" fmla="*/ 11112 h 11"/>
                <a:gd name="T20" fmla="*/ 6350 w 11"/>
                <a:gd name="T21" fmla="*/ 11112 h 11"/>
                <a:gd name="T22" fmla="*/ 0 w 11"/>
                <a:gd name="T23" fmla="*/ 17462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Freeform 2609"/>
            <p:cNvSpPr>
              <a:spLocks/>
            </p:cNvSpPr>
            <p:nvPr/>
          </p:nvSpPr>
          <p:spPr bwMode="auto">
            <a:xfrm>
              <a:off x="4452938" y="1536700"/>
              <a:ext cx="36512" cy="6350"/>
            </a:xfrm>
            <a:custGeom>
              <a:avLst/>
              <a:gdLst>
                <a:gd name="T0" fmla="*/ 6350 w 23"/>
                <a:gd name="T1" fmla="*/ 6350 h 4"/>
                <a:gd name="T2" fmla="*/ 0 w 23"/>
                <a:gd name="T3" fmla="*/ 6350 h 4"/>
                <a:gd name="T4" fmla="*/ 6350 w 23"/>
                <a:gd name="T5" fmla="*/ 0 h 4"/>
                <a:gd name="T6" fmla="*/ 12700 w 23"/>
                <a:gd name="T7" fmla="*/ 0 h 4"/>
                <a:gd name="T8" fmla="*/ 17462 w 23"/>
                <a:gd name="T9" fmla="*/ 0 h 4"/>
                <a:gd name="T10" fmla="*/ 23812 w 23"/>
                <a:gd name="T11" fmla="*/ 0 h 4"/>
                <a:gd name="T12" fmla="*/ 30162 w 23"/>
                <a:gd name="T13" fmla="*/ 0 h 4"/>
                <a:gd name="T14" fmla="*/ 36512 w 23"/>
                <a:gd name="T15" fmla="*/ 0 h 4"/>
                <a:gd name="T16" fmla="*/ 30162 w 23"/>
                <a:gd name="T17" fmla="*/ 0 h 4"/>
                <a:gd name="T18" fmla="*/ 23812 w 23"/>
                <a:gd name="T19" fmla="*/ 0 h 4"/>
                <a:gd name="T20" fmla="*/ 23812 w 23"/>
                <a:gd name="T21" fmla="*/ 6350 h 4"/>
                <a:gd name="T22" fmla="*/ 17462 w 23"/>
                <a:gd name="T23" fmla="*/ 6350 h 4"/>
                <a:gd name="T24" fmla="*/ 12700 w 23"/>
                <a:gd name="T25" fmla="*/ 6350 h 4"/>
                <a:gd name="T26" fmla="*/ 6350 w 23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Freeform 2610"/>
            <p:cNvSpPr>
              <a:spLocks/>
            </p:cNvSpPr>
            <p:nvPr/>
          </p:nvSpPr>
          <p:spPr bwMode="auto">
            <a:xfrm>
              <a:off x="4638675" y="1698625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4763 w 7"/>
                <a:gd name="T3" fmla="*/ 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11113 w 7"/>
                <a:gd name="T11" fmla="*/ 0 h 4"/>
                <a:gd name="T12" fmla="*/ 11113 w 7"/>
                <a:gd name="T13" fmla="*/ 6350 h 4"/>
                <a:gd name="T14" fmla="*/ 4763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Freeform 2611"/>
            <p:cNvSpPr>
              <a:spLocks/>
            </p:cNvSpPr>
            <p:nvPr/>
          </p:nvSpPr>
          <p:spPr bwMode="auto">
            <a:xfrm>
              <a:off x="5229225" y="1657350"/>
              <a:ext cx="23813" cy="11113"/>
            </a:xfrm>
            <a:custGeom>
              <a:avLst/>
              <a:gdLst>
                <a:gd name="T0" fmla="*/ 4763 w 15"/>
                <a:gd name="T1" fmla="*/ 11113 h 7"/>
                <a:gd name="T2" fmla="*/ 0 w 15"/>
                <a:gd name="T3" fmla="*/ 4763 h 7"/>
                <a:gd name="T4" fmla="*/ 4763 w 15"/>
                <a:gd name="T5" fmla="*/ 4763 h 7"/>
                <a:gd name="T6" fmla="*/ 11113 w 15"/>
                <a:gd name="T7" fmla="*/ 4763 h 7"/>
                <a:gd name="T8" fmla="*/ 11113 w 15"/>
                <a:gd name="T9" fmla="*/ 0 h 7"/>
                <a:gd name="T10" fmla="*/ 11113 w 15"/>
                <a:gd name="T11" fmla="*/ 4763 h 7"/>
                <a:gd name="T12" fmla="*/ 17463 w 15"/>
                <a:gd name="T13" fmla="*/ 4763 h 7"/>
                <a:gd name="T14" fmla="*/ 23813 w 15"/>
                <a:gd name="T15" fmla="*/ 4763 h 7"/>
                <a:gd name="T16" fmla="*/ 17463 w 15"/>
                <a:gd name="T17" fmla="*/ 4763 h 7"/>
                <a:gd name="T18" fmla="*/ 11113 w 15"/>
                <a:gd name="T19" fmla="*/ 4763 h 7"/>
                <a:gd name="T20" fmla="*/ 4763 w 15"/>
                <a:gd name="T21" fmla="*/ 11113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7">
                  <a:moveTo>
                    <a:pt x="3" y="7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Freeform 2612"/>
            <p:cNvSpPr>
              <a:spLocks/>
            </p:cNvSpPr>
            <p:nvPr/>
          </p:nvSpPr>
          <p:spPr bwMode="auto">
            <a:xfrm>
              <a:off x="4608513" y="1543050"/>
              <a:ext cx="30162" cy="12700"/>
            </a:xfrm>
            <a:custGeom>
              <a:avLst/>
              <a:gdLst>
                <a:gd name="T0" fmla="*/ 6350 w 19"/>
                <a:gd name="T1" fmla="*/ 12700 h 8"/>
                <a:gd name="T2" fmla="*/ 6350 w 19"/>
                <a:gd name="T3" fmla="*/ 6350 h 8"/>
                <a:gd name="T4" fmla="*/ 0 w 19"/>
                <a:gd name="T5" fmla="*/ 6350 h 8"/>
                <a:gd name="T6" fmla="*/ 6350 w 19"/>
                <a:gd name="T7" fmla="*/ 6350 h 8"/>
                <a:gd name="T8" fmla="*/ 11112 w 19"/>
                <a:gd name="T9" fmla="*/ 6350 h 8"/>
                <a:gd name="T10" fmla="*/ 17462 w 19"/>
                <a:gd name="T11" fmla="*/ 6350 h 8"/>
                <a:gd name="T12" fmla="*/ 17462 w 19"/>
                <a:gd name="T13" fmla="*/ 0 h 8"/>
                <a:gd name="T14" fmla="*/ 23812 w 19"/>
                <a:gd name="T15" fmla="*/ 0 h 8"/>
                <a:gd name="T16" fmla="*/ 23812 w 19"/>
                <a:gd name="T17" fmla="*/ 6350 h 8"/>
                <a:gd name="T18" fmla="*/ 30162 w 19"/>
                <a:gd name="T19" fmla="*/ 6350 h 8"/>
                <a:gd name="T20" fmla="*/ 23812 w 19"/>
                <a:gd name="T21" fmla="*/ 6350 h 8"/>
                <a:gd name="T22" fmla="*/ 17462 w 19"/>
                <a:gd name="T23" fmla="*/ 6350 h 8"/>
                <a:gd name="T24" fmla="*/ 11112 w 19"/>
                <a:gd name="T25" fmla="*/ 6350 h 8"/>
                <a:gd name="T26" fmla="*/ 17462 w 19"/>
                <a:gd name="T27" fmla="*/ 6350 h 8"/>
                <a:gd name="T28" fmla="*/ 11112 w 19"/>
                <a:gd name="T29" fmla="*/ 6350 h 8"/>
                <a:gd name="T30" fmla="*/ 6350 w 19"/>
                <a:gd name="T31" fmla="*/ 1270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" h="8">
                  <a:moveTo>
                    <a:pt x="4" y="8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Freeform 2613"/>
            <p:cNvSpPr>
              <a:spLocks/>
            </p:cNvSpPr>
            <p:nvPr/>
          </p:nvSpPr>
          <p:spPr bwMode="auto">
            <a:xfrm>
              <a:off x="4435475" y="1531938"/>
              <a:ext cx="41275" cy="4762"/>
            </a:xfrm>
            <a:custGeom>
              <a:avLst/>
              <a:gdLst>
                <a:gd name="T0" fmla="*/ 11113 w 26"/>
                <a:gd name="T1" fmla="*/ 4762 h 3"/>
                <a:gd name="T2" fmla="*/ 6350 w 26"/>
                <a:gd name="T3" fmla="*/ 4762 h 3"/>
                <a:gd name="T4" fmla="*/ 0 w 26"/>
                <a:gd name="T5" fmla="*/ 4762 h 3"/>
                <a:gd name="T6" fmla="*/ 6350 w 26"/>
                <a:gd name="T7" fmla="*/ 4762 h 3"/>
                <a:gd name="T8" fmla="*/ 11113 w 26"/>
                <a:gd name="T9" fmla="*/ 4762 h 3"/>
                <a:gd name="T10" fmla="*/ 17463 w 26"/>
                <a:gd name="T11" fmla="*/ 4762 h 3"/>
                <a:gd name="T12" fmla="*/ 23813 w 26"/>
                <a:gd name="T13" fmla="*/ 4762 h 3"/>
                <a:gd name="T14" fmla="*/ 30163 w 26"/>
                <a:gd name="T15" fmla="*/ 4762 h 3"/>
                <a:gd name="T16" fmla="*/ 34925 w 26"/>
                <a:gd name="T17" fmla="*/ 4762 h 3"/>
                <a:gd name="T18" fmla="*/ 41275 w 26"/>
                <a:gd name="T19" fmla="*/ 0 h 3"/>
                <a:gd name="T20" fmla="*/ 41275 w 26"/>
                <a:gd name="T21" fmla="*/ 4762 h 3"/>
                <a:gd name="T22" fmla="*/ 34925 w 26"/>
                <a:gd name="T23" fmla="*/ 4762 h 3"/>
                <a:gd name="T24" fmla="*/ 30163 w 26"/>
                <a:gd name="T25" fmla="*/ 4762 h 3"/>
                <a:gd name="T26" fmla="*/ 23813 w 26"/>
                <a:gd name="T27" fmla="*/ 4762 h 3"/>
                <a:gd name="T28" fmla="*/ 17463 w 26"/>
                <a:gd name="T29" fmla="*/ 4762 h 3"/>
                <a:gd name="T30" fmla="*/ 11113 w 26"/>
                <a:gd name="T31" fmla="*/ 4762 h 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3">
                  <a:moveTo>
                    <a:pt x="7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Freeform 2614"/>
            <p:cNvSpPr>
              <a:spLocks/>
            </p:cNvSpPr>
            <p:nvPr/>
          </p:nvSpPr>
          <p:spPr bwMode="auto">
            <a:xfrm>
              <a:off x="4518025" y="1711325"/>
              <a:ext cx="19050" cy="4763"/>
            </a:xfrm>
            <a:custGeom>
              <a:avLst/>
              <a:gdLst>
                <a:gd name="T0" fmla="*/ 6350 w 12"/>
                <a:gd name="T1" fmla="*/ 4763 h 3"/>
                <a:gd name="T2" fmla="*/ 0 w 12"/>
                <a:gd name="T3" fmla="*/ 4763 h 3"/>
                <a:gd name="T4" fmla="*/ 6350 w 12"/>
                <a:gd name="T5" fmla="*/ 0 h 3"/>
                <a:gd name="T6" fmla="*/ 12700 w 12"/>
                <a:gd name="T7" fmla="*/ 0 h 3"/>
                <a:gd name="T8" fmla="*/ 12700 w 12"/>
                <a:gd name="T9" fmla="*/ 4763 h 3"/>
                <a:gd name="T10" fmla="*/ 19050 w 12"/>
                <a:gd name="T11" fmla="*/ 4763 h 3"/>
                <a:gd name="T12" fmla="*/ 12700 w 12"/>
                <a:gd name="T13" fmla="*/ 4763 h 3"/>
                <a:gd name="T14" fmla="*/ 6350 w 12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3">
                  <a:moveTo>
                    <a:pt x="4" y="3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Freeform 2615"/>
            <p:cNvSpPr>
              <a:spLocks/>
            </p:cNvSpPr>
            <p:nvPr/>
          </p:nvSpPr>
          <p:spPr bwMode="auto">
            <a:xfrm>
              <a:off x="4608513" y="1609725"/>
              <a:ext cx="11112" cy="4763"/>
            </a:xfrm>
            <a:custGeom>
              <a:avLst/>
              <a:gdLst>
                <a:gd name="T0" fmla="*/ 6350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6350 w 7"/>
                <a:gd name="T7" fmla="*/ 0 h 3"/>
                <a:gd name="T8" fmla="*/ 11112 w 7"/>
                <a:gd name="T9" fmla="*/ 0 h 3"/>
                <a:gd name="T10" fmla="*/ 11112 w 7"/>
                <a:gd name="T11" fmla="*/ 4763 h 3"/>
                <a:gd name="T12" fmla="*/ 635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Freeform 2616"/>
            <p:cNvSpPr>
              <a:spLocks/>
            </p:cNvSpPr>
            <p:nvPr/>
          </p:nvSpPr>
          <p:spPr bwMode="auto">
            <a:xfrm>
              <a:off x="5060950" y="1692275"/>
              <a:ext cx="23813" cy="6350"/>
            </a:xfrm>
            <a:custGeom>
              <a:avLst/>
              <a:gdLst>
                <a:gd name="T0" fmla="*/ 6350 w 15"/>
                <a:gd name="T1" fmla="*/ 6350 h 4"/>
                <a:gd name="T2" fmla="*/ 0 w 15"/>
                <a:gd name="T3" fmla="*/ 6350 h 4"/>
                <a:gd name="T4" fmla="*/ 6350 w 15"/>
                <a:gd name="T5" fmla="*/ 6350 h 4"/>
                <a:gd name="T6" fmla="*/ 12700 w 15"/>
                <a:gd name="T7" fmla="*/ 6350 h 4"/>
                <a:gd name="T8" fmla="*/ 12700 w 15"/>
                <a:gd name="T9" fmla="*/ 0 h 4"/>
                <a:gd name="T10" fmla="*/ 19050 w 15"/>
                <a:gd name="T11" fmla="*/ 0 h 4"/>
                <a:gd name="T12" fmla="*/ 23813 w 15"/>
                <a:gd name="T13" fmla="*/ 0 h 4"/>
                <a:gd name="T14" fmla="*/ 23813 w 15"/>
                <a:gd name="T15" fmla="*/ 6350 h 4"/>
                <a:gd name="T16" fmla="*/ 19050 w 15"/>
                <a:gd name="T17" fmla="*/ 6350 h 4"/>
                <a:gd name="T18" fmla="*/ 12700 w 15"/>
                <a:gd name="T19" fmla="*/ 6350 h 4"/>
                <a:gd name="T20" fmla="*/ 6350 w 15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Freeform 2617"/>
            <p:cNvSpPr>
              <a:spLocks/>
            </p:cNvSpPr>
            <p:nvPr/>
          </p:nvSpPr>
          <p:spPr bwMode="auto">
            <a:xfrm>
              <a:off x="3862388" y="21875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7" name="Freeform 2618"/>
            <p:cNvSpPr>
              <a:spLocks/>
            </p:cNvSpPr>
            <p:nvPr/>
          </p:nvSpPr>
          <p:spPr bwMode="auto">
            <a:xfrm>
              <a:off x="4476750" y="1716088"/>
              <a:ext cx="17463" cy="6350"/>
            </a:xfrm>
            <a:custGeom>
              <a:avLst/>
              <a:gdLst>
                <a:gd name="T0" fmla="*/ 12700 w 11"/>
                <a:gd name="T1" fmla="*/ 6350 h 4"/>
                <a:gd name="T2" fmla="*/ 6350 w 11"/>
                <a:gd name="T3" fmla="*/ 6350 h 4"/>
                <a:gd name="T4" fmla="*/ 0 w 11"/>
                <a:gd name="T5" fmla="*/ 6350 h 4"/>
                <a:gd name="T6" fmla="*/ 0 w 11"/>
                <a:gd name="T7" fmla="*/ 0 h 4"/>
                <a:gd name="T8" fmla="*/ 6350 w 11"/>
                <a:gd name="T9" fmla="*/ 0 h 4"/>
                <a:gd name="T10" fmla="*/ 12700 w 11"/>
                <a:gd name="T11" fmla="*/ 0 h 4"/>
                <a:gd name="T12" fmla="*/ 17463 w 11"/>
                <a:gd name="T13" fmla="*/ 0 h 4"/>
                <a:gd name="T14" fmla="*/ 17463 w 11"/>
                <a:gd name="T15" fmla="*/ 6350 h 4"/>
                <a:gd name="T16" fmla="*/ 1270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" name="Freeform 2619"/>
            <p:cNvSpPr>
              <a:spLocks/>
            </p:cNvSpPr>
            <p:nvPr/>
          </p:nvSpPr>
          <p:spPr bwMode="auto">
            <a:xfrm>
              <a:off x="4876800" y="1460500"/>
              <a:ext cx="30163" cy="4763"/>
            </a:xfrm>
            <a:custGeom>
              <a:avLst/>
              <a:gdLst>
                <a:gd name="T0" fmla="*/ 0 w 19"/>
                <a:gd name="T1" fmla="*/ 4763 h 3"/>
                <a:gd name="T2" fmla="*/ 0 w 19"/>
                <a:gd name="T3" fmla="*/ 0 h 3"/>
                <a:gd name="T4" fmla="*/ 6350 w 19"/>
                <a:gd name="T5" fmla="*/ 0 h 3"/>
                <a:gd name="T6" fmla="*/ 11113 w 19"/>
                <a:gd name="T7" fmla="*/ 0 h 3"/>
                <a:gd name="T8" fmla="*/ 17463 w 19"/>
                <a:gd name="T9" fmla="*/ 0 h 3"/>
                <a:gd name="T10" fmla="*/ 23813 w 19"/>
                <a:gd name="T11" fmla="*/ 0 h 3"/>
                <a:gd name="T12" fmla="*/ 30163 w 19"/>
                <a:gd name="T13" fmla="*/ 0 h 3"/>
                <a:gd name="T14" fmla="*/ 23813 w 19"/>
                <a:gd name="T15" fmla="*/ 0 h 3"/>
                <a:gd name="T16" fmla="*/ 23813 w 19"/>
                <a:gd name="T17" fmla="*/ 4763 h 3"/>
                <a:gd name="T18" fmla="*/ 17463 w 19"/>
                <a:gd name="T19" fmla="*/ 4763 h 3"/>
                <a:gd name="T20" fmla="*/ 11113 w 19"/>
                <a:gd name="T21" fmla="*/ 4763 h 3"/>
                <a:gd name="T22" fmla="*/ 6350 w 19"/>
                <a:gd name="T23" fmla="*/ 4763 h 3"/>
                <a:gd name="T24" fmla="*/ 0 w 19"/>
                <a:gd name="T25" fmla="*/ 4763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" name="Freeform 2620"/>
            <p:cNvSpPr>
              <a:spLocks/>
            </p:cNvSpPr>
            <p:nvPr/>
          </p:nvSpPr>
          <p:spPr bwMode="auto">
            <a:xfrm>
              <a:off x="5413375" y="18716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" name="Freeform 2621"/>
            <p:cNvSpPr>
              <a:spLocks/>
            </p:cNvSpPr>
            <p:nvPr/>
          </p:nvSpPr>
          <p:spPr bwMode="auto">
            <a:xfrm>
              <a:off x="4852988" y="1681163"/>
              <a:ext cx="23812" cy="4762"/>
            </a:xfrm>
            <a:custGeom>
              <a:avLst/>
              <a:gdLst>
                <a:gd name="T0" fmla="*/ 17462 w 15"/>
                <a:gd name="T1" fmla="*/ 4762 h 3"/>
                <a:gd name="T2" fmla="*/ 11112 w 15"/>
                <a:gd name="T3" fmla="*/ 4762 h 3"/>
                <a:gd name="T4" fmla="*/ 6350 w 15"/>
                <a:gd name="T5" fmla="*/ 4762 h 3"/>
                <a:gd name="T6" fmla="*/ 0 w 15"/>
                <a:gd name="T7" fmla="*/ 4762 h 3"/>
                <a:gd name="T8" fmla="*/ 6350 w 15"/>
                <a:gd name="T9" fmla="*/ 4762 h 3"/>
                <a:gd name="T10" fmla="*/ 6350 w 15"/>
                <a:gd name="T11" fmla="*/ 0 h 3"/>
                <a:gd name="T12" fmla="*/ 6350 w 15"/>
                <a:gd name="T13" fmla="*/ 4762 h 3"/>
                <a:gd name="T14" fmla="*/ 11112 w 15"/>
                <a:gd name="T15" fmla="*/ 4762 h 3"/>
                <a:gd name="T16" fmla="*/ 17462 w 15"/>
                <a:gd name="T17" fmla="*/ 0 h 3"/>
                <a:gd name="T18" fmla="*/ 17462 w 15"/>
                <a:gd name="T19" fmla="*/ 4762 h 3"/>
                <a:gd name="T20" fmla="*/ 23812 w 15"/>
                <a:gd name="T21" fmla="*/ 4762 h 3"/>
                <a:gd name="T22" fmla="*/ 17462 w 15"/>
                <a:gd name="T23" fmla="*/ 4762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3">
                  <a:moveTo>
                    <a:pt x="11" y="3"/>
                  </a:move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1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" name="Freeform 2622"/>
            <p:cNvSpPr>
              <a:spLocks/>
            </p:cNvSpPr>
            <p:nvPr/>
          </p:nvSpPr>
          <p:spPr bwMode="auto">
            <a:xfrm>
              <a:off x="5043488" y="1531938"/>
              <a:ext cx="23812" cy="11112"/>
            </a:xfrm>
            <a:custGeom>
              <a:avLst/>
              <a:gdLst>
                <a:gd name="T0" fmla="*/ 6350 w 15"/>
                <a:gd name="T1" fmla="*/ 11112 h 7"/>
                <a:gd name="T2" fmla="*/ 0 w 15"/>
                <a:gd name="T3" fmla="*/ 4762 h 7"/>
                <a:gd name="T4" fmla="*/ 6350 w 15"/>
                <a:gd name="T5" fmla="*/ 4762 h 7"/>
                <a:gd name="T6" fmla="*/ 12700 w 15"/>
                <a:gd name="T7" fmla="*/ 4762 h 7"/>
                <a:gd name="T8" fmla="*/ 12700 w 15"/>
                <a:gd name="T9" fmla="*/ 0 h 7"/>
                <a:gd name="T10" fmla="*/ 17462 w 15"/>
                <a:gd name="T11" fmla="*/ 0 h 7"/>
                <a:gd name="T12" fmla="*/ 23812 w 15"/>
                <a:gd name="T13" fmla="*/ 0 h 7"/>
                <a:gd name="T14" fmla="*/ 23812 w 15"/>
                <a:gd name="T15" fmla="*/ 4762 h 7"/>
                <a:gd name="T16" fmla="*/ 17462 w 15"/>
                <a:gd name="T17" fmla="*/ 4762 h 7"/>
                <a:gd name="T18" fmla="*/ 12700 w 15"/>
                <a:gd name="T19" fmla="*/ 4762 h 7"/>
                <a:gd name="T20" fmla="*/ 17462 w 15"/>
                <a:gd name="T21" fmla="*/ 4762 h 7"/>
                <a:gd name="T22" fmla="*/ 17462 w 15"/>
                <a:gd name="T23" fmla="*/ 11112 h 7"/>
                <a:gd name="T24" fmla="*/ 17462 w 15"/>
                <a:gd name="T25" fmla="*/ 4762 h 7"/>
                <a:gd name="T26" fmla="*/ 12700 w 15"/>
                <a:gd name="T27" fmla="*/ 4762 h 7"/>
                <a:gd name="T28" fmla="*/ 6350 w 15"/>
                <a:gd name="T29" fmla="*/ 4762 h 7"/>
                <a:gd name="T30" fmla="*/ 6350 w 15"/>
                <a:gd name="T31" fmla="*/ 11112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" h="7">
                  <a:moveTo>
                    <a:pt x="4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" name="Freeform 2623"/>
            <p:cNvSpPr>
              <a:spLocks/>
            </p:cNvSpPr>
            <p:nvPr/>
          </p:nvSpPr>
          <p:spPr bwMode="auto">
            <a:xfrm>
              <a:off x="4494213" y="1519238"/>
              <a:ext cx="36512" cy="6350"/>
            </a:xfrm>
            <a:custGeom>
              <a:avLst/>
              <a:gdLst>
                <a:gd name="T0" fmla="*/ 6350 w 23"/>
                <a:gd name="T1" fmla="*/ 6350 h 4"/>
                <a:gd name="T2" fmla="*/ 0 w 23"/>
                <a:gd name="T3" fmla="*/ 0 h 4"/>
                <a:gd name="T4" fmla="*/ 6350 w 23"/>
                <a:gd name="T5" fmla="*/ 0 h 4"/>
                <a:gd name="T6" fmla="*/ 12700 w 23"/>
                <a:gd name="T7" fmla="*/ 0 h 4"/>
                <a:gd name="T8" fmla="*/ 19050 w 23"/>
                <a:gd name="T9" fmla="*/ 0 h 4"/>
                <a:gd name="T10" fmla="*/ 23812 w 23"/>
                <a:gd name="T11" fmla="*/ 0 h 4"/>
                <a:gd name="T12" fmla="*/ 30162 w 23"/>
                <a:gd name="T13" fmla="*/ 0 h 4"/>
                <a:gd name="T14" fmla="*/ 36512 w 23"/>
                <a:gd name="T15" fmla="*/ 0 h 4"/>
                <a:gd name="T16" fmla="*/ 30162 w 23"/>
                <a:gd name="T17" fmla="*/ 0 h 4"/>
                <a:gd name="T18" fmla="*/ 23812 w 23"/>
                <a:gd name="T19" fmla="*/ 0 h 4"/>
                <a:gd name="T20" fmla="*/ 19050 w 23"/>
                <a:gd name="T21" fmla="*/ 0 h 4"/>
                <a:gd name="T22" fmla="*/ 12700 w 23"/>
                <a:gd name="T23" fmla="*/ 0 h 4"/>
                <a:gd name="T24" fmla="*/ 12700 w 23"/>
                <a:gd name="T25" fmla="*/ 6350 h 4"/>
                <a:gd name="T26" fmla="*/ 6350 w 23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" name="Rectangle 2624"/>
            <p:cNvSpPr>
              <a:spLocks noChangeArrowheads="1"/>
            </p:cNvSpPr>
            <p:nvPr/>
          </p:nvSpPr>
          <p:spPr bwMode="auto">
            <a:xfrm>
              <a:off x="3832225" y="21336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" name="Freeform 2625"/>
            <p:cNvSpPr>
              <a:spLocks/>
            </p:cNvSpPr>
            <p:nvPr/>
          </p:nvSpPr>
          <p:spPr bwMode="auto">
            <a:xfrm>
              <a:off x="3773488" y="2085975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4762 w 7"/>
                <a:gd name="T3" fmla="*/ 0 h 4"/>
                <a:gd name="T4" fmla="*/ 0 w 7"/>
                <a:gd name="T5" fmla="*/ 0 h 4"/>
                <a:gd name="T6" fmla="*/ 0 w 7"/>
                <a:gd name="T7" fmla="*/ 6350 h 4"/>
                <a:gd name="T8" fmla="*/ 0 w 7"/>
                <a:gd name="T9" fmla="*/ 0 h 4"/>
                <a:gd name="T10" fmla="*/ 4762 w 7"/>
                <a:gd name="T11" fmla="*/ 0 h 4"/>
                <a:gd name="T12" fmla="*/ 11112 w 7"/>
                <a:gd name="T13" fmla="*/ 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" name="Freeform 2626"/>
            <p:cNvSpPr>
              <a:spLocks/>
            </p:cNvSpPr>
            <p:nvPr/>
          </p:nvSpPr>
          <p:spPr bwMode="auto">
            <a:xfrm>
              <a:off x="4662488" y="1536700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4762 w 11"/>
                <a:gd name="T3" fmla="*/ 6350 h 4"/>
                <a:gd name="T4" fmla="*/ 0 w 11"/>
                <a:gd name="T5" fmla="*/ 0 h 4"/>
                <a:gd name="T6" fmla="*/ 4762 w 11"/>
                <a:gd name="T7" fmla="*/ 0 h 4"/>
                <a:gd name="T8" fmla="*/ 11112 w 11"/>
                <a:gd name="T9" fmla="*/ 0 h 4"/>
                <a:gd name="T10" fmla="*/ 17462 w 11"/>
                <a:gd name="T11" fmla="*/ 6350 h 4"/>
                <a:gd name="T12" fmla="*/ 11112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" name="Freeform 2627"/>
            <p:cNvSpPr>
              <a:spLocks/>
            </p:cNvSpPr>
            <p:nvPr/>
          </p:nvSpPr>
          <p:spPr bwMode="auto">
            <a:xfrm>
              <a:off x="4411663" y="1722438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6350 w 11"/>
                <a:gd name="T3" fmla="*/ 6350 h 4"/>
                <a:gd name="T4" fmla="*/ 6350 w 11"/>
                <a:gd name="T5" fmla="*/ 0 h 4"/>
                <a:gd name="T6" fmla="*/ 0 w 11"/>
                <a:gd name="T7" fmla="*/ 0 h 4"/>
                <a:gd name="T8" fmla="*/ 6350 w 11"/>
                <a:gd name="T9" fmla="*/ 0 h 4"/>
                <a:gd name="T10" fmla="*/ 11112 w 11"/>
                <a:gd name="T11" fmla="*/ 0 h 4"/>
                <a:gd name="T12" fmla="*/ 17462 w 11"/>
                <a:gd name="T13" fmla="*/ 0 h 4"/>
                <a:gd name="T14" fmla="*/ 17462 w 11"/>
                <a:gd name="T15" fmla="*/ 6350 h 4"/>
                <a:gd name="T16" fmla="*/ 11112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" name="Freeform 2628"/>
            <p:cNvSpPr>
              <a:spLocks/>
            </p:cNvSpPr>
            <p:nvPr/>
          </p:nvSpPr>
          <p:spPr bwMode="auto">
            <a:xfrm>
              <a:off x="3802063" y="2116138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" name="Freeform 2629"/>
            <p:cNvSpPr>
              <a:spLocks/>
            </p:cNvSpPr>
            <p:nvPr/>
          </p:nvSpPr>
          <p:spPr bwMode="auto">
            <a:xfrm>
              <a:off x="5497513" y="2014538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6350 h 4"/>
                <a:gd name="T4" fmla="*/ 0 w 3"/>
                <a:gd name="T5" fmla="*/ 0 h 4"/>
                <a:gd name="T6" fmla="*/ 4762 w 3"/>
                <a:gd name="T7" fmla="*/ 0 h 4"/>
                <a:gd name="T8" fmla="*/ 0 w 3"/>
                <a:gd name="T9" fmla="*/ 0 h 4"/>
                <a:gd name="T10" fmla="*/ 4762 w 3"/>
                <a:gd name="T11" fmla="*/ 0 h 4"/>
                <a:gd name="T12" fmla="*/ 4762 w 3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" name="Freeform 2630"/>
            <p:cNvSpPr>
              <a:spLocks/>
            </p:cNvSpPr>
            <p:nvPr/>
          </p:nvSpPr>
          <p:spPr bwMode="auto">
            <a:xfrm>
              <a:off x="4619625" y="1698625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" name="Freeform 2631"/>
            <p:cNvSpPr>
              <a:spLocks/>
            </p:cNvSpPr>
            <p:nvPr/>
          </p:nvSpPr>
          <p:spPr bwMode="auto">
            <a:xfrm>
              <a:off x="3832225" y="2139950"/>
              <a:ext cx="6350" cy="12700"/>
            </a:xfrm>
            <a:custGeom>
              <a:avLst/>
              <a:gdLst>
                <a:gd name="T0" fmla="*/ 6350 w 4"/>
                <a:gd name="T1" fmla="*/ 12700 h 8"/>
                <a:gd name="T2" fmla="*/ 0 w 4"/>
                <a:gd name="T3" fmla="*/ 6350 h 8"/>
                <a:gd name="T4" fmla="*/ 6350 w 4"/>
                <a:gd name="T5" fmla="*/ 0 h 8"/>
                <a:gd name="T6" fmla="*/ 6350 w 4"/>
                <a:gd name="T7" fmla="*/ 6350 h 8"/>
                <a:gd name="T8" fmla="*/ 6350 w 4"/>
                <a:gd name="T9" fmla="*/ 1270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" name="Freeform 2632"/>
            <p:cNvSpPr>
              <a:spLocks/>
            </p:cNvSpPr>
            <p:nvPr/>
          </p:nvSpPr>
          <p:spPr bwMode="auto">
            <a:xfrm>
              <a:off x="5199063" y="1644650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11112 w 11"/>
                <a:gd name="T3" fmla="*/ 6350 h 8"/>
                <a:gd name="T4" fmla="*/ 6350 w 11"/>
                <a:gd name="T5" fmla="*/ 6350 h 8"/>
                <a:gd name="T6" fmla="*/ 0 w 11"/>
                <a:gd name="T7" fmla="*/ 6350 h 8"/>
                <a:gd name="T8" fmla="*/ 6350 w 11"/>
                <a:gd name="T9" fmla="*/ 6350 h 8"/>
                <a:gd name="T10" fmla="*/ 6350 w 11"/>
                <a:gd name="T11" fmla="*/ 0 h 8"/>
                <a:gd name="T12" fmla="*/ 11112 w 11"/>
                <a:gd name="T13" fmla="*/ 6350 h 8"/>
                <a:gd name="T14" fmla="*/ 17462 w 11"/>
                <a:gd name="T15" fmla="*/ 6350 h 8"/>
                <a:gd name="T16" fmla="*/ 11112 w 11"/>
                <a:gd name="T17" fmla="*/ 635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2" name="Freeform 2633"/>
            <p:cNvSpPr>
              <a:spLocks/>
            </p:cNvSpPr>
            <p:nvPr/>
          </p:nvSpPr>
          <p:spPr bwMode="auto">
            <a:xfrm>
              <a:off x="3827463" y="2116138"/>
              <a:ext cx="4762" cy="12700"/>
            </a:xfrm>
            <a:custGeom>
              <a:avLst/>
              <a:gdLst>
                <a:gd name="T0" fmla="*/ 0 w 3"/>
                <a:gd name="T1" fmla="*/ 12700 h 8"/>
                <a:gd name="T2" fmla="*/ 0 w 3"/>
                <a:gd name="T3" fmla="*/ 6350 h 8"/>
                <a:gd name="T4" fmla="*/ 0 w 3"/>
                <a:gd name="T5" fmla="*/ 0 h 8"/>
                <a:gd name="T6" fmla="*/ 4762 w 3"/>
                <a:gd name="T7" fmla="*/ 6350 h 8"/>
                <a:gd name="T8" fmla="*/ 4762 w 3"/>
                <a:gd name="T9" fmla="*/ 12700 h 8"/>
                <a:gd name="T10" fmla="*/ 0 w 3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" name="Freeform 2634"/>
            <p:cNvSpPr>
              <a:spLocks/>
            </p:cNvSpPr>
            <p:nvPr/>
          </p:nvSpPr>
          <p:spPr bwMode="auto">
            <a:xfrm>
              <a:off x="3875088" y="2163763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2 w 7"/>
                <a:gd name="T5" fmla="*/ 0 h 4"/>
                <a:gd name="T6" fmla="*/ 11112 w 7"/>
                <a:gd name="T7" fmla="*/ 6350 h 4"/>
                <a:gd name="T8" fmla="*/ 4762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4" name="Freeform 2635"/>
            <p:cNvSpPr>
              <a:spLocks/>
            </p:cNvSpPr>
            <p:nvPr/>
          </p:nvSpPr>
          <p:spPr bwMode="auto">
            <a:xfrm>
              <a:off x="5413375" y="1835150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6350 w 8"/>
                <a:gd name="T7" fmla="*/ 0 h 4"/>
                <a:gd name="T8" fmla="*/ 6350 w 8"/>
                <a:gd name="T9" fmla="*/ 635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" name="Freeform 2636"/>
            <p:cNvSpPr>
              <a:spLocks/>
            </p:cNvSpPr>
            <p:nvPr/>
          </p:nvSpPr>
          <p:spPr bwMode="auto">
            <a:xfrm>
              <a:off x="5060950" y="20272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6" name="Freeform 2637"/>
            <p:cNvSpPr>
              <a:spLocks/>
            </p:cNvSpPr>
            <p:nvPr/>
          </p:nvSpPr>
          <p:spPr bwMode="auto">
            <a:xfrm>
              <a:off x="5402263" y="1889125"/>
              <a:ext cx="11112" cy="6350"/>
            </a:xfrm>
            <a:custGeom>
              <a:avLst/>
              <a:gdLst>
                <a:gd name="T0" fmla="*/ 11112 w 7"/>
                <a:gd name="T1" fmla="*/ 6350 h 4"/>
                <a:gd name="T2" fmla="*/ 4762 w 7"/>
                <a:gd name="T3" fmla="*/ 0 h 4"/>
                <a:gd name="T4" fmla="*/ 0 w 7"/>
                <a:gd name="T5" fmla="*/ 0 h 4"/>
                <a:gd name="T6" fmla="*/ 4762 w 7"/>
                <a:gd name="T7" fmla="*/ 0 h 4"/>
                <a:gd name="T8" fmla="*/ 11112 w 7"/>
                <a:gd name="T9" fmla="*/ 0 h 4"/>
                <a:gd name="T10" fmla="*/ 11112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7" name="Freeform 2638"/>
            <p:cNvSpPr>
              <a:spLocks/>
            </p:cNvSpPr>
            <p:nvPr/>
          </p:nvSpPr>
          <p:spPr bwMode="auto">
            <a:xfrm>
              <a:off x="4518025" y="16684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0 h 4"/>
                <a:gd name="T12" fmla="*/ 1270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8" name="Freeform 2639"/>
            <p:cNvSpPr>
              <a:spLocks/>
            </p:cNvSpPr>
            <p:nvPr/>
          </p:nvSpPr>
          <p:spPr bwMode="auto">
            <a:xfrm>
              <a:off x="5032375" y="2020888"/>
              <a:ext cx="17463" cy="12700"/>
            </a:xfrm>
            <a:custGeom>
              <a:avLst/>
              <a:gdLst>
                <a:gd name="T0" fmla="*/ 0 w 11"/>
                <a:gd name="T1" fmla="*/ 12700 h 8"/>
                <a:gd name="T2" fmla="*/ 4763 w 11"/>
                <a:gd name="T3" fmla="*/ 6350 h 8"/>
                <a:gd name="T4" fmla="*/ 11113 w 11"/>
                <a:gd name="T5" fmla="*/ 6350 h 8"/>
                <a:gd name="T6" fmla="*/ 11113 w 11"/>
                <a:gd name="T7" fmla="*/ 0 h 8"/>
                <a:gd name="T8" fmla="*/ 17463 w 11"/>
                <a:gd name="T9" fmla="*/ 0 h 8"/>
                <a:gd name="T10" fmla="*/ 11113 w 11"/>
                <a:gd name="T11" fmla="*/ 6350 h 8"/>
                <a:gd name="T12" fmla="*/ 4763 w 11"/>
                <a:gd name="T13" fmla="*/ 12700 h 8"/>
                <a:gd name="T14" fmla="*/ 0 w 11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9" name="Freeform 2640"/>
            <p:cNvSpPr>
              <a:spLocks/>
            </p:cNvSpPr>
            <p:nvPr/>
          </p:nvSpPr>
          <p:spPr bwMode="auto">
            <a:xfrm>
              <a:off x="5426075" y="1841500"/>
              <a:ext cx="4763" cy="12700"/>
            </a:xfrm>
            <a:custGeom>
              <a:avLst/>
              <a:gdLst>
                <a:gd name="T0" fmla="*/ 4763 w 3"/>
                <a:gd name="T1" fmla="*/ 12700 h 8"/>
                <a:gd name="T2" fmla="*/ 0 w 3"/>
                <a:gd name="T3" fmla="*/ 12700 h 8"/>
                <a:gd name="T4" fmla="*/ 0 w 3"/>
                <a:gd name="T5" fmla="*/ 6350 h 8"/>
                <a:gd name="T6" fmla="*/ 0 w 3"/>
                <a:gd name="T7" fmla="*/ 0 h 8"/>
                <a:gd name="T8" fmla="*/ 0 w 3"/>
                <a:gd name="T9" fmla="*/ 6350 h 8"/>
                <a:gd name="T10" fmla="*/ 4763 w 3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" name="Freeform 2641"/>
            <p:cNvSpPr>
              <a:spLocks/>
            </p:cNvSpPr>
            <p:nvPr/>
          </p:nvSpPr>
          <p:spPr bwMode="auto">
            <a:xfrm>
              <a:off x="3922713" y="2193925"/>
              <a:ext cx="11112" cy="6350"/>
            </a:xfrm>
            <a:custGeom>
              <a:avLst/>
              <a:gdLst>
                <a:gd name="T0" fmla="*/ 11112 w 7"/>
                <a:gd name="T1" fmla="*/ 6350 h 4"/>
                <a:gd name="T2" fmla="*/ 4762 w 7"/>
                <a:gd name="T3" fmla="*/ 6350 h 4"/>
                <a:gd name="T4" fmla="*/ 4762 w 7"/>
                <a:gd name="T5" fmla="*/ 0 h 4"/>
                <a:gd name="T6" fmla="*/ 0 w 7"/>
                <a:gd name="T7" fmla="*/ 0 h 4"/>
                <a:gd name="T8" fmla="*/ 4762 w 7"/>
                <a:gd name="T9" fmla="*/ 0 h 4"/>
                <a:gd name="T10" fmla="*/ 11112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" name="Freeform 2642"/>
            <p:cNvSpPr>
              <a:spLocks/>
            </p:cNvSpPr>
            <p:nvPr/>
          </p:nvSpPr>
          <p:spPr bwMode="auto">
            <a:xfrm>
              <a:off x="5395913" y="1817688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2 w 7"/>
                <a:gd name="T7" fmla="*/ 0 h 4"/>
                <a:gd name="T8" fmla="*/ 6350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2" name="Rectangle 2643"/>
            <p:cNvSpPr>
              <a:spLocks noChangeArrowheads="1"/>
            </p:cNvSpPr>
            <p:nvPr/>
          </p:nvSpPr>
          <p:spPr bwMode="auto">
            <a:xfrm>
              <a:off x="3778250" y="20923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3" name="Rectangle 2644"/>
            <p:cNvSpPr>
              <a:spLocks noChangeArrowheads="1"/>
            </p:cNvSpPr>
            <p:nvPr/>
          </p:nvSpPr>
          <p:spPr bwMode="auto">
            <a:xfrm>
              <a:off x="3808413" y="20923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4" name="Freeform 2645"/>
            <p:cNvSpPr>
              <a:spLocks/>
            </p:cNvSpPr>
            <p:nvPr/>
          </p:nvSpPr>
          <p:spPr bwMode="auto">
            <a:xfrm>
              <a:off x="5413375" y="1925638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Freeform 2646"/>
            <p:cNvSpPr>
              <a:spLocks/>
            </p:cNvSpPr>
            <p:nvPr/>
          </p:nvSpPr>
          <p:spPr bwMode="auto">
            <a:xfrm>
              <a:off x="5043488" y="2133600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6350 w 8"/>
                <a:gd name="T9" fmla="*/ 6350 h 4"/>
                <a:gd name="T10" fmla="*/ 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6" name="Freeform 2647"/>
            <p:cNvSpPr>
              <a:spLocks/>
            </p:cNvSpPr>
            <p:nvPr/>
          </p:nvSpPr>
          <p:spPr bwMode="auto">
            <a:xfrm>
              <a:off x="5060950" y="1722438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0 w 8"/>
                <a:gd name="T9" fmla="*/ 0 h 4"/>
                <a:gd name="T10" fmla="*/ 6350 w 8"/>
                <a:gd name="T11" fmla="*/ 0 h 4"/>
                <a:gd name="T12" fmla="*/ 12700 w 8"/>
                <a:gd name="T13" fmla="*/ 0 h 4"/>
                <a:gd name="T14" fmla="*/ 6350 w 8"/>
                <a:gd name="T15" fmla="*/ 0 h 4"/>
                <a:gd name="T16" fmla="*/ 12700 w 8"/>
                <a:gd name="T17" fmla="*/ 0 h 4"/>
                <a:gd name="T18" fmla="*/ 6350 w 8"/>
                <a:gd name="T19" fmla="*/ 0 h 4"/>
                <a:gd name="T20" fmla="*/ 6350 w 8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Freeform 2648"/>
            <p:cNvSpPr>
              <a:spLocks/>
            </p:cNvSpPr>
            <p:nvPr/>
          </p:nvSpPr>
          <p:spPr bwMode="auto">
            <a:xfrm>
              <a:off x="5056188" y="17287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0 h 4"/>
                <a:gd name="T4" fmla="*/ 4762 w 7"/>
                <a:gd name="T5" fmla="*/ 0 h 4"/>
                <a:gd name="T6" fmla="*/ 11112 w 7"/>
                <a:gd name="T7" fmla="*/ 0 h 4"/>
                <a:gd name="T8" fmla="*/ 4762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Freeform 2649"/>
            <p:cNvSpPr>
              <a:spLocks/>
            </p:cNvSpPr>
            <p:nvPr/>
          </p:nvSpPr>
          <p:spPr bwMode="auto">
            <a:xfrm>
              <a:off x="5329238" y="16922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Freeform 2650"/>
            <p:cNvSpPr>
              <a:spLocks/>
            </p:cNvSpPr>
            <p:nvPr/>
          </p:nvSpPr>
          <p:spPr bwMode="auto">
            <a:xfrm>
              <a:off x="3821113" y="21224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Freeform 2651"/>
            <p:cNvSpPr>
              <a:spLocks/>
            </p:cNvSpPr>
            <p:nvPr/>
          </p:nvSpPr>
          <p:spPr bwMode="auto">
            <a:xfrm>
              <a:off x="3903663" y="21764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6350 w 4"/>
                <a:gd name="T3" fmla="*/ 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Freeform 2652"/>
            <p:cNvSpPr>
              <a:spLocks/>
            </p:cNvSpPr>
            <p:nvPr/>
          </p:nvSpPr>
          <p:spPr bwMode="auto">
            <a:xfrm>
              <a:off x="5675313" y="2193925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0 w 8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Freeform 2653"/>
            <p:cNvSpPr>
              <a:spLocks/>
            </p:cNvSpPr>
            <p:nvPr/>
          </p:nvSpPr>
          <p:spPr bwMode="auto">
            <a:xfrm>
              <a:off x="5168900" y="1865313"/>
              <a:ext cx="17463" cy="6350"/>
            </a:xfrm>
            <a:custGeom>
              <a:avLst/>
              <a:gdLst>
                <a:gd name="T0" fmla="*/ 12700 w 11"/>
                <a:gd name="T1" fmla="*/ 6350 h 4"/>
                <a:gd name="T2" fmla="*/ 6350 w 11"/>
                <a:gd name="T3" fmla="*/ 6350 h 4"/>
                <a:gd name="T4" fmla="*/ 0 w 11"/>
                <a:gd name="T5" fmla="*/ 6350 h 4"/>
                <a:gd name="T6" fmla="*/ 0 w 11"/>
                <a:gd name="T7" fmla="*/ 0 h 4"/>
                <a:gd name="T8" fmla="*/ 6350 w 11"/>
                <a:gd name="T9" fmla="*/ 0 h 4"/>
                <a:gd name="T10" fmla="*/ 6350 w 11"/>
                <a:gd name="T11" fmla="*/ 6350 h 4"/>
                <a:gd name="T12" fmla="*/ 12700 w 11"/>
                <a:gd name="T13" fmla="*/ 6350 h 4"/>
                <a:gd name="T14" fmla="*/ 17463 w 11"/>
                <a:gd name="T15" fmla="*/ 6350 h 4"/>
                <a:gd name="T16" fmla="*/ 1270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Rectangle 2654"/>
            <p:cNvSpPr>
              <a:spLocks noChangeArrowheads="1"/>
            </p:cNvSpPr>
            <p:nvPr/>
          </p:nvSpPr>
          <p:spPr bwMode="auto">
            <a:xfrm>
              <a:off x="3802063" y="2105025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Freeform 2655"/>
            <p:cNvSpPr>
              <a:spLocks/>
            </p:cNvSpPr>
            <p:nvPr/>
          </p:nvSpPr>
          <p:spPr bwMode="auto">
            <a:xfrm>
              <a:off x="4638675" y="1573213"/>
              <a:ext cx="17463" cy="0"/>
            </a:xfrm>
            <a:custGeom>
              <a:avLst/>
              <a:gdLst>
                <a:gd name="T0" fmla="*/ 17463 w 11"/>
                <a:gd name="T1" fmla="*/ 11113 w 11"/>
                <a:gd name="T2" fmla="*/ 4763 w 11"/>
                <a:gd name="T3" fmla="*/ 0 w 11"/>
                <a:gd name="T4" fmla="*/ 4763 w 11"/>
                <a:gd name="T5" fmla="*/ 11113 w 11"/>
                <a:gd name="T6" fmla="*/ 174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Freeform 2656"/>
            <p:cNvSpPr>
              <a:spLocks/>
            </p:cNvSpPr>
            <p:nvPr/>
          </p:nvSpPr>
          <p:spPr bwMode="auto">
            <a:xfrm>
              <a:off x="4775200" y="16986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Freeform 2657"/>
            <p:cNvSpPr>
              <a:spLocks/>
            </p:cNvSpPr>
            <p:nvPr/>
          </p:nvSpPr>
          <p:spPr bwMode="auto">
            <a:xfrm>
              <a:off x="5688013" y="2230438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4762 h 3"/>
                <a:gd name="T4" fmla="*/ 0 w 7"/>
                <a:gd name="T5" fmla="*/ 0 h 3"/>
                <a:gd name="T6" fmla="*/ 6350 w 7"/>
                <a:gd name="T7" fmla="*/ 0 h 3"/>
                <a:gd name="T8" fmla="*/ 11112 w 7"/>
                <a:gd name="T9" fmla="*/ 0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7" name="Freeform 2658"/>
            <p:cNvSpPr>
              <a:spLocks/>
            </p:cNvSpPr>
            <p:nvPr/>
          </p:nvSpPr>
          <p:spPr bwMode="auto">
            <a:xfrm>
              <a:off x="5580063" y="20621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6350 w 4"/>
                <a:gd name="T11" fmla="*/ 0 h 4"/>
                <a:gd name="T12" fmla="*/ 635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8" name="Freeform 2659"/>
            <p:cNvSpPr>
              <a:spLocks/>
            </p:cNvSpPr>
            <p:nvPr/>
          </p:nvSpPr>
          <p:spPr bwMode="auto">
            <a:xfrm>
              <a:off x="5484813" y="2247900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2700 w 11"/>
                <a:gd name="T7" fmla="*/ 0 h 4"/>
                <a:gd name="T8" fmla="*/ 17462 w 11"/>
                <a:gd name="T9" fmla="*/ 0 h 4"/>
                <a:gd name="T10" fmla="*/ 12700 w 11"/>
                <a:gd name="T11" fmla="*/ 0 h 4"/>
                <a:gd name="T12" fmla="*/ 6350 w 11"/>
                <a:gd name="T13" fmla="*/ 0 h 4"/>
                <a:gd name="T14" fmla="*/ 6350 w 11"/>
                <a:gd name="T15" fmla="*/ 6350 h 4"/>
                <a:gd name="T16" fmla="*/ 6350 w 11"/>
                <a:gd name="T17" fmla="*/ 0 h 4"/>
                <a:gd name="T18" fmla="*/ 6350 w 11"/>
                <a:gd name="T19" fmla="*/ 6350 h 4"/>
                <a:gd name="T20" fmla="*/ 0 w 11"/>
                <a:gd name="T21" fmla="*/ 6350 h 4"/>
                <a:gd name="T22" fmla="*/ 6350 w 11"/>
                <a:gd name="T23" fmla="*/ 6350 h 4"/>
                <a:gd name="T24" fmla="*/ 0 w 11"/>
                <a:gd name="T25" fmla="*/ 635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9" name="Freeform 2660"/>
            <p:cNvSpPr>
              <a:spLocks/>
            </p:cNvSpPr>
            <p:nvPr/>
          </p:nvSpPr>
          <p:spPr bwMode="auto">
            <a:xfrm>
              <a:off x="5497513" y="20208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11112 w 7"/>
                <a:gd name="T7" fmla="*/ 6350 h 4"/>
                <a:gd name="T8" fmla="*/ 4762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0" name="Freeform 2661"/>
            <p:cNvSpPr>
              <a:spLocks/>
            </p:cNvSpPr>
            <p:nvPr/>
          </p:nvSpPr>
          <p:spPr bwMode="auto">
            <a:xfrm>
              <a:off x="3903663" y="2176463"/>
              <a:ext cx="6350" cy="11112"/>
            </a:xfrm>
            <a:custGeom>
              <a:avLst/>
              <a:gdLst>
                <a:gd name="T0" fmla="*/ 6350 w 4"/>
                <a:gd name="T1" fmla="*/ 11112 h 7"/>
                <a:gd name="T2" fmla="*/ 6350 w 4"/>
                <a:gd name="T3" fmla="*/ 6350 h 7"/>
                <a:gd name="T4" fmla="*/ 0 w 4"/>
                <a:gd name="T5" fmla="*/ 6350 h 7"/>
                <a:gd name="T6" fmla="*/ 0 w 4"/>
                <a:gd name="T7" fmla="*/ 0 h 7"/>
                <a:gd name="T8" fmla="*/ 6350 w 4"/>
                <a:gd name="T9" fmla="*/ 6350 h 7"/>
                <a:gd name="T10" fmla="*/ 6350 w 4"/>
                <a:gd name="T11" fmla="*/ 1111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" name="Rectangle 2662"/>
            <p:cNvSpPr>
              <a:spLocks noChangeArrowheads="1"/>
            </p:cNvSpPr>
            <p:nvPr/>
          </p:nvSpPr>
          <p:spPr bwMode="auto">
            <a:xfrm>
              <a:off x="3808413" y="20986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" name="Freeform 2663"/>
            <p:cNvSpPr>
              <a:spLocks/>
            </p:cNvSpPr>
            <p:nvPr/>
          </p:nvSpPr>
          <p:spPr bwMode="auto">
            <a:xfrm>
              <a:off x="4591050" y="1573213"/>
              <a:ext cx="17463" cy="0"/>
            </a:xfrm>
            <a:custGeom>
              <a:avLst/>
              <a:gdLst>
                <a:gd name="T0" fmla="*/ 4763 w 11"/>
                <a:gd name="T1" fmla="*/ 0 w 11"/>
                <a:gd name="T2" fmla="*/ 4763 w 11"/>
                <a:gd name="T3" fmla="*/ 11113 w 11"/>
                <a:gd name="T4" fmla="*/ 17463 w 11"/>
                <a:gd name="T5" fmla="*/ 11113 w 11"/>
                <a:gd name="T6" fmla="*/ 47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3" name="Freeform 2664"/>
            <p:cNvSpPr>
              <a:spLocks/>
            </p:cNvSpPr>
            <p:nvPr/>
          </p:nvSpPr>
          <p:spPr bwMode="auto">
            <a:xfrm>
              <a:off x="5502275" y="2033588"/>
              <a:ext cx="12700" cy="4762"/>
            </a:xfrm>
            <a:custGeom>
              <a:avLst/>
              <a:gdLst>
                <a:gd name="T0" fmla="*/ 6350 w 8"/>
                <a:gd name="T1" fmla="*/ 4762 h 3"/>
                <a:gd name="T2" fmla="*/ 6350 w 8"/>
                <a:gd name="T3" fmla="*/ 0 h 3"/>
                <a:gd name="T4" fmla="*/ 0 w 8"/>
                <a:gd name="T5" fmla="*/ 0 h 3"/>
                <a:gd name="T6" fmla="*/ 6350 w 8"/>
                <a:gd name="T7" fmla="*/ 0 h 3"/>
                <a:gd name="T8" fmla="*/ 12700 w 8"/>
                <a:gd name="T9" fmla="*/ 4762 h 3"/>
                <a:gd name="T10" fmla="*/ 6350 w 8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4" name="Freeform 2665"/>
            <p:cNvSpPr>
              <a:spLocks/>
            </p:cNvSpPr>
            <p:nvPr/>
          </p:nvSpPr>
          <p:spPr bwMode="auto">
            <a:xfrm>
              <a:off x="4751388" y="1508125"/>
              <a:ext cx="17462" cy="0"/>
            </a:xfrm>
            <a:custGeom>
              <a:avLst/>
              <a:gdLst>
                <a:gd name="T0" fmla="*/ 11112 w 11"/>
                <a:gd name="T1" fmla="*/ 6350 w 11"/>
                <a:gd name="T2" fmla="*/ 0 w 11"/>
                <a:gd name="T3" fmla="*/ 6350 w 11"/>
                <a:gd name="T4" fmla="*/ 11112 w 11"/>
                <a:gd name="T5" fmla="*/ 17462 w 11"/>
                <a:gd name="T6" fmla="*/ 11112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7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5" name="Freeform 2666"/>
            <p:cNvSpPr>
              <a:spLocks/>
            </p:cNvSpPr>
            <p:nvPr/>
          </p:nvSpPr>
          <p:spPr bwMode="auto">
            <a:xfrm>
              <a:off x="4632325" y="1417638"/>
              <a:ext cx="30163" cy="6350"/>
            </a:xfrm>
            <a:custGeom>
              <a:avLst/>
              <a:gdLst>
                <a:gd name="T0" fmla="*/ 23813 w 19"/>
                <a:gd name="T1" fmla="*/ 6350 h 4"/>
                <a:gd name="T2" fmla="*/ 17463 w 19"/>
                <a:gd name="T3" fmla="*/ 6350 h 4"/>
                <a:gd name="T4" fmla="*/ 11113 w 19"/>
                <a:gd name="T5" fmla="*/ 0 h 4"/>
                <a:gd name="T6" fmla="*/ 6350 w 19"/>
                <a:gd name="T7" fmla="*/ 0 h 4"/>
                <a:gd name="T8" fmla="*/ 0 w 19"/>
                <a:gd name="T9" fmla="*/ 0 h 4"/>
                <a:gd name="T10" fmla="*/ 6350 w 19"/>
                <a:gd name="T11" fmla="*/ 0 h 4"/>
                <a:gd name="T12" fmla="*/ 17463 w 19"/>
                <a:gd name="T13" fmla="*/ 0 h 4"/>
                <a:gd name="T14" fmla="*/ 23813 w 19"/>
                <a:gd name="T15" fmla="*/ 0 h 4"/>
                <a:gd name="T16" fmla="*/ 30163 w 19"/>
                <a:gd name="T17" fmla="*/ 0 h 4"/>
                <a:gd name="T18" fmla="*/ 30163 w 19"/>
                <a:gd name="T19" fmla="*/ 6350 h 4"/>
                <a:gd name="T20" fmla="*/ 23813 w 19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" h="4">
                  <a:moveTo>
                    <a:pt x="15" y="4"/>
                  </a:move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6" name="Freeform 2667"/>
            <p:cNvSpPr>
              <a:spLocks/>
            </p:cNvSpPr>
            <p:nvPr/>
          </p:nvSpPr>
          <p:spPr bwMode="auto">
            <a:xfrm>
              <a:off x="5175250" y="1722438"/>
              <a:ext cx="11113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6350 w 7"/>
                <a:gd name="T7" fmla="*/ 0 h 4"/>
                <a:gd name="T8" fmla="*/ 6350 w 7"/>
                <a:gd name="T9" fmla="*/ 6350 h 4"/>
                <a:gd name="T10" fmla="*/ 11113 w 7"/>
                <a:gd name="T11" fmla="*/ 635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7" name="Freeform 2668"/>
            <p:cNvSpPr>
              <a:spLocks/>
            </p:cNvSpPr>
            <p:nvPr/>
          </p:nvSpPr>
          <p:spPr bwMode="auto">
            <a:xfrm>
              <a:off x="3778250" y="20621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8" name="Rectangle 2669"/>
            <p:cNvSpPr>
              <a:spLocks noChangeArrowheads="1"/>
            </p:cNvSpPr>
            <p:nvPr/>
          </p:nvSpPr>
          <p:spPr bwMode="auto">
            <a:xfrm>
              <a:off x="5192713" y="18240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9" name="Freeform 2670"/>
            <p:cNvSpPr>
              <a:spLocks/>
            </p:cNvSpPr>
            <p:nvPr/>
          </p:nvSpPr>
          <p:spPr bwMode="auto">
            <a:xfrm>
              <a:off x="3946525" y="2211388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0" name="Freeform 2671"/>
            <p:cNvSpPr>
              <a:spLocks/>
            </p:cNvSpPr>
            <p:nvPr/>
          </p:nvSpPr>
          <p:spPr bwMode="auto">
            <a:xfrm>
              <a:off x="4768850" y="17049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" name="Rectangle 2672"/>
            <p:cNvSpPr>
              <a:spLocks noChangeArrowheads="1"/>
            </p:cNvSpPr>
            <p:nvPr/>
          </p:nvSpPr>
          <p:spPr bwMode="auto">
            <a:xfrm>
              <a:off x="4614863" y="1614488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" name="Freeform 2673"/>
            <p:cNvSpPr>
              <a:spLocks/>
            </p:cNvSpPr>
            <p:nvPr/>
          </p:nvSpPr>
          <p:spPr bwMode="auto">
            <a:xfrm>
              <a:off x="4500563" y="169862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6350 w 8"/>
                <a:gd name="T11" fmla="*/ 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" name="Freeform 2674"/>
            <p:cNvSpPr>
              <a:spLocks/>
            </p:cNvSpPr>
            <p:nvPr/>
          </p:nvSpPr>
          <p:spPr bwMode="auto">
            <a:xfrm>
              <a:off x="3743325" y="2116138"/>
              <a:ext cx="11113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3 w 7"/>
                <a:gd name="T7" fmla="*/ 0 h 4"/>
                <a:gd name="T8" fmla="*/ 6350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" name="Freeform 2675"/>
            <p:cNvSpPr>
              <a:spLocks/>
            </p:cNvSpPr>
            <p:nvPr/>
          </p:nvSpPr>
          <p:spPr bwMode="auto">
            <a:xfrm>
              <a:off x="4452938" y="14779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635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" name="Freeform 2676"/>
            <p:cNvSpPr>
              <a:spLocks/>
            </p:cNvSpPr>
            <p:nvPr/>
          </p:nvSpPr>
          <p:spPr bwMode="auto">
            <a:xfrm>
              <a:off x="4530725" y="17113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" name="Freeform 2677"/>
            <p:cNvSpPr>
              <a:spLocks/>
            </p:cNvSpPr>
            <p:nvPr/>
          </p:nvSpPr>
          <p:spPr bwMode="auto">
            <a:xfrm>
              <a:off x="4900613" y="1495425"/>
              <a:ext cx="17462" cy="6350"/>
            </a:xfrm>
            <a:custGeom>
              <a:avLst/>
              <a:gdLst>
                <a:gd name="T0" fmla="*/ 6350 w 11"/>
                <a:gd name="T1" fmla="*/ 6350 h 4"/>
                <a:gd name="T2" fmla="*/ 6350 w 11"/>
                <a:gd name="T3" fmla="*/ 0 h 4"/>
                <a:gd name="T4" fmla="*/ 0 w 11"/>
                <a:gd name="T5" fmla="*/ 0 h 4"/>
                <a:gd name="T6" fmla="*/ 6350 w 11"/>
                <a:gd name="T7" fmla="*/ 0 h 4"/>
                <a:gd name="T8" fmla="*/ 11112 w 11"/>
                <a:gd name="T9" fmla="*/ 0 h 4"/>
                <a:gd name="T10" fmla="*/ 17462 w 11"/>
                <a:gd name="T11" fmla="*/ 6350 h 4"/>
                <a:gd name="T12" fmla="*/ 11112 w 11"/>
                <a:gd name="T13" fmla="*/ 6350 h 4"/>
                <a:gd name="T14" fmla="*/ 635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" name="Freeform 2678"/>
            <p:cNvSpPr>
              <a:spLocks/>
            </p:cNvSpPr>
            <p:nvPr/>
          </p:nvSpPr>
          <p:spPr bwMode="auto">
            <a:xfrm>
              <a:off x="5461000" y="1758950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" name="Rectangle 2679"/>
            <p:cNvSpPr>
              <a:spLocks noChangeArrowheads="1"/>
            </p:cNvSpPr>
            <p:nvPr/>
          </p:nvSpPr>
          <p:spPr bwMode="auto">
            <a:xfrm>
              <a:off x="5210175" y="16446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" name="Freeform 2680"/>
            <p:cNvSpPr>
              <a:spLocks/>
            </p:cNvSpPr>
            <p:nvPr/>
          </p:nvSpPr>
          <p:spPr bwMode="auto">
            <a:xfrm>
              <a:off x="5473700" y="1793875"/>
              <a:ext cx="11113" cy="0"/>
            </a:xfrm>
            <a:custGeom>
              <a:avLst/>
              <a:gdLst>
                <a:gd name="T0" fmla="*/ 4763 w 7"/>
                <a:gd name="T1" fmla="*/ 0 w 7"/>
                <a:gd name="T2" fmla="*/ 4763 w 7"/>
                <a:gd name="T3" fmla="*/ 11113 w 7"/>
                <a:gd name="T4" fmla="*/ 4763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" name="Freeform 2681"/>
            <p:cNvSpPr>
              <a:spLocks/>
            </p:cNvSpPr>
            <p:nvPr/>
          </p:nvSpPr>
          <p:spPr bwMode="auto">
            <a:xfrm>
              <a:off x="5664200" y="21939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6350 w 4"/>
                <a:gd name="T9" fmla="*/ 0 h 4"/>
                <a:gd name="T10" fmla="*/ 6350 w 4"/>
                <a:gd name="T11" fmla="*/ 6350 h 4"/>
                <a:gd name="T12" fmla="*/ 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" name="Freeform 2682"/>
            <p:cNvSpPr>
              <a:spLocks/>
            </p:cNvSpPr>
            <p:nvPr/>
          </p:nvSpPr>
          <p:spPr bwMode="auto">
            <a:xfrm>
              <a:off x="4333875" y="17462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" name="Freeform 2683"/>
            <p:cNvSpPr>
              <a:spLocks/>
            </p:cNvSpPr>
            <p:nvPr/>
          </p:nvSpPr>
          <p:spPr bwMode="auto">
            <a:xfrm>
              <a:off x="3760788" y="206851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" name="Freeform 2684"/>
            <p:cNvSpPr>
              <a:spLocks/>
            </p:cNvSpPr>
            <p:nvPr/>
          </p:nvSpPr>
          <p:spPr bwMode="auto">
            <a:xfrm>
              <a:off x="5484813" y="19970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" name="Freeform 2685"/>
            <p:cNvSpPr>
              <a:spLocks/>
            </p:cNvSpPr>
            <p:nvPr/>
          </p:nvSpPr>
          <p:spPr bwMode="auto">
            <a:xfrm>
              <a:off x="5084763" y="1835150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" name="Rectangle 2686"/>
            <p:cNvSpPr>
              <a:spLocks noChangeArrowheads="1"/>
            </p:cNvSpPr>
            <p:nvPr/>
          </p:nvSpPr>
          <p:spPr bwMode="auto">
            <a:xfrm>
              <a:off x="5300663" y="1955800"/>
              <a:ext cx="4762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" name="Freeform 2687"/>
            <p:cNvSpPr>
              <a:spLocks/>
            </p:cNvSpPr>
            <p:nvPr/>
          </p:nvSpPr>
          <p:spPr bwMode="auto">
            <a:xfrm>
              <a:off x="5067300" y="1912938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" name="Freeform 2688"/>
            <p:cNvSpPr>
              <a:spLocks/>
            </p:cNvSpPr>
            <p:nvPr/>
          </p:nvSpPr>
          <p:spPr bwMode="auto">
            <a:xfrm>
              <a:off x="5257800" y="22590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" name="Freeform 2689"/>
            <p:cNvSpPr>
              <a:spLocks/>
            </p:cNvSpPr>
            <p:nvPr/>
          </p:nvSpPr>
          <p:spPr bwMode="auto">
            <a:xfrm>
              <a:off x="3821113" y="212248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" name="Freeform 2690"/>
            <p:cNvSpPr>
              <a:spLocks/>
            </p:cNvSpPr>
            <p:nvPr/>
          </p:nvSpPr>
          <p:spPr bwMode="auto">
            <a:xfrm>
              <a:off x="5419725" y="22352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" name="Freeform 2691"/>
            <p:cNvSpPr>
              <a:spLocks/>
            </p:cNvSpPr>
            <p:nvPr/>
          </p:nvSpPr>
          <p:spPr bwMode="auto">
            <a:xfrm>
              <a:off x="4829175" y="14779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" name="Freeform 2692"/>
            <p:cNvSpPr>
              <a:spLocks/>
            </p:cNvSpPr>
            <p:nvPr/>
          </p:nvSpPr>
          <p:spPr bwMode="auto">
            <a:xfrm>
              <a:off x="3832225" y="21288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" name="Freeform 2693"/>
            <p:cNvSpPr>
              <a:spLocks/>
            </p:cNvSpPr>
            <p:nvPr/>
          </p:nvSpPr>
          <p:spPr bwMode="auto">
            <a:xfrm>
              <a:off x="5162550" y="1722438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3" name="Freeform 2694"/>
            <p:cNvSpPr>
              <a:spLocks/>
            </p:cNvSpPr>
            <p:nvPr/>
          </p:nvSpPr>
          <p:spPr bwMode="auto">
            <a:xfrm>
              <a:off x="5043488" y="2062163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2700 w 11"/>
                <a:gd name="T7" fmla="*/ 0 h 4"/>
                <a:gd name="T8" fmla="*/ 17462 w 11"/>
                <a:gd name="T9" fmla="*/ 0 h 4"/>
                <a:gd name="T10" fmla="*/ 12700 w 11"/>
                <a:gd name="T11" fmla="*/ 0 h 4"/>
                <a:gd name="T12" fmla="*/ 6350 w 11"/>
                <a:gd name="T13" fmla="*/ 0 h 4"/>
                <a:gd name="T14" fmla="*/ 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" name="Freeform 2695"/>
            <p:cNvSpPr>
              <a:spLocks/>
            </p:cNvSpPr>
            <p:nvPr/>
          </p:nvSpPr>
          <p:spPr bwMode="auto">
            <a:xfrm>
              <a:off x="5484813" y="19970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5" name="Freeform 2696"/>
            <p:cNvSpPr>
              <a:spLocks/>
            </p:cNvSpPr>
            <p:nvPr/>
          </p:nvSpPr>
          <p:spPr bwMode="auto">
            <a:xfrm>
              <a:off x="4005263" y="153670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635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6" name="Freeform 2697"/>
            <p:cNvSpPr>
              <a:spLocks/>
            </p:cNvSpPr>
            <p:nvPr/>
          </p:nvSpPr>
          <p:spPr bwMode="auto">
            <a:xfrm>
              <a:off x="5491163" y="2027238"/>
              <a:ext cx="11112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2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7" name="Freeform 2698"/>
            <p:cNvSpPr>
              <a:spLocks/>
            </p:cNvSpPr>
            <p:nvPr/>
          </p:nvSpPr>
          <p:spPr bwMode="auto">
            <a:xfrm>
              <a:off x="5437188" y="1752600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" name="Rectangle 2699"/>
            <p:cNvSpPr>
              <a:spLocks noChangeArrowheads="1"/>
            </p:cNvSpPr>
            <p:nvPr/>
          </p:nvSpPr>
          <p:spPr bwMode="auto">
            <a:xfrm>
              <a:off x="3879850" y="22002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Rectangle 2700"/>
            <p:cNvSpPr>
              <a:spLocks noChangeArrowheads="1"/>
            </p:cNvSpPr>
            <p:nvPr/>
          </p:nvSpPr>
          <p:spPr bwMode="auto">
            <a:xfrm>
              <a:off x="5372100" y="17287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Freeform 2701"/>
            <p:cNvSpPr>
              <a:spLocks/>
            </p:cNvSpPr>
            <p:nvPr/>
          </p:nvSpPr>
          <p:spPr bwMode="auto">
            <a:xfrm>
              <a:off x="4333875" y="1597025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Freeform 2702"/>
            <p:cNvSpPr>
              <a:spLocks/>
            </p:cNvSpPr>
            <p:nvPr/>
          </p:nvSpPr>
          <p:spPr bwMode="auto">
            <a:xfrm>
              <a:off x="3552825" y="1692275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4763 w 7"/>
                <a:gd name="T5" fmla="*/ 6350 h 4"/>
                <a:gd name="T6" fmla="*/ 4763 w 7"/>
                <a:gd name="T7" fmla="*/ 0 h 4"/>
                <a:gd name="T8" fmla="*/ 11113 w 7"/>
                <a:gd name="T9" fmla="*/ 6350 h 4"/>
                <a:gd name="T10" fmla="*/ 4763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Freeform 2703"/>
            <p:cNvSpPr>
              <a:spLocks/>
            </p:cNvSpPr>
            <p:nvPr/>
          </p:nvSpPr>
          <p:spPr bwMode="auto">
            <a:xfrm>
              <a:off x="3916363" y="21764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Rectangle 2704"/>
            <p:cNvSpPr>
              <a:spLocks noChangeArrowheads="1"/>
            </p:cNvSpPr>
            <p:nvPr/>
          </p:nvSpPr>
          <p:spPr bwMode="auto">
            <a:xfrm>
              <a:off x="5032375" y="193675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Freeform 2705"/>
            <p:cNvSpPr>
              <a:spLocks/>
            </p:cNvSpPr>
            <p:nvPr/>
          </p:nvSpPr>
          <p:spPr bwMode="auto">
            <a:xfrm>
              <a:off x="5491163" y="19907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Freeform 2706"/>
            <p:cNvSpPr>
              <a:spLocks/>
            </p:cNvSpPr>
            <p:nvPr/>
          </p:nvSpPr>
          <p:spPr bwMode="auto">
            <a:xfrm>
              <a:off x="5430838" y="1936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0 w 4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Freeform 2707"/>
            <p:cNvSpPr>
              <a:spLocks/>
            </p:cNvSpPr>
            <p:nvPr/>
          </p:nvSpPr>
          <p:spPr bwMode="auto">
            <a:xfrm>
              <a:off x="4787900" y="1716088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0 w 3"/>
                <a:gd name="T7" fmla="*/ 0 h 4"/>
                <a:gd name="T8" fmla="*/ 0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Freeform 2708"/>
            <p:cNvSpPr>
              <a:spLocks/>
            </p:cNvSpPr>
            <p:nvPr/>
          </p:nvSpPr>
          <p:spPr bwMode="auto">
            <a:xfrm>
              <a:off x="3797300" y="2105025"/>
              <a:ext cx="11113" cy="4763"/>
            </a:xfrm>
            <a:custGeom>
              <a:avLst/>
              <a:gdLst>
                <a:gd name="T0" fmla="*/ 4763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4763 w 7"/>
                <a:gd name="T7" fmla="*/ 0 h 3"/>
                <a:gd name="T8" fmla="*/ 4763 w 7"/>
                <a:gd name="T9" fmla="*/ 4763 h 3"/>
                <a:gd name="T10" fmla="*/ 11113 w 7"/>
                <a:gd name="T11" fmla="*/ 4763 h 3"/>
                <a:gd name="T12" fmla="*/ 4763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Freeform 2709"/>
            <p:cNvSpPr>
              <a:spLocks/>
            </p:cNvSpPr>
            <p:nvPr/>
          </p:nvSpPr>
          <p:spPr bwMode="auto">
            <a:xfrm>
              <a:off x="4954588" y="1776413"/>
              <a:ext cx="11112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0 w 7"/>
                <a:gd name="T7" fmla="*/ 6350 h 4"/>
                <a:gd name="T8" fmla="*/ 6350 w 7"/>
                <a:gd name="T9" fmla="*/ 6350 h 4"/>
                <a:gd name="T10" fmla="*/ 11112 w 7"/>
                <a:gd name="T11" fmla="*/ 635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9" name="Freeform 2710"/>
            <p:cNvSpPr>
              <a:spLocks/>
            </p:cNvSpPr>
            <p:nvPr/>
          </p:nvSpPr>
          <p:spPr bwMode="auto">
            <a:xfrm>
              <a:off x="4513263" y="1543050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17462 w 11"/>
                <a:gd name="T3" fmla="*/ 6350 h 4"/>
                <a:gd name="T4" fmla="*/ 11112 w 11"/>
                <a:gd name="T5" fmla="*/ 6350 h 4"/>
                <a:gd name="T6" fmla="*/ 4762 w 11"/>
                <a:gd name="T7" fmla="*/ 6350 h 4"/>
                <a:gd name="T8" fmla="*/ 0 w 11"/>
                <a:gd name="T9" fmla="*/ 6350 h 4"/>
                <a:gd name="T10" fmla="*/ 4762 w 11"/>
                <a:gd name="T11" fmla="*/ 6350 h 4"/>
                <a:gd name="T12" fmla="*/ 11112 w 11"/>
                <a:gd name="T13" fmla="*/ 6350 h 4"/>
                <a:gd name="T14" fmla="*/ 11112 w 11"/>
                <a:gd name="T15" fmla="*/ 0 h 4"/>
                <a:gd name="T16" fmla="*/ 17462 w 11"/>
                <a:gd name="T17" fmla="*/ 0 h 4"/>
                <a:gd name="T18" fmla="*/ 17462 w 11"/>
                <a:gd name="T19" fmla="*/ 6350 h 4"/>
                <a:gd name="T20" fmla="*/ 11112 w 11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0" name="Freeform 2711"/>
            <p:cNvSpPr>
              <a:spLocks/>
            </p:cNvSpPr>
            <p:nvPr/>
          </p:nvSpPr>
          <p:spPr bwMode="auto">
            <a:xfrm>
              <a:off x="5675313" y="2241550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6350 w 4"/>
                <a:gd name="T5" fmla="*/ 6350 h 8"/>
                <a:gd name="T6" fmla="*/ 6350 w 4"/>
                <a:gd name="T7" fmla="*/ 0 h 8"/>
                <a:gd name="T8" fmla="*/ 6350 w 4"/>
                <a:gd name="T9" fmla="*/ 6350 h 8"/>
                <a:gd name="T10" fmla="*/ 6350 w 4"/>
                <a:gd name="T11" fmla="*/ 12700 h 8"/>
                <a:gd name="T12" fmla="*/ 0 w 4"/>
                <a:gd name="T13" fmla="*/ 127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1" name="Freeform 2712"/>
            <p:cNvSpPr>
              <a:spLocks/>
            </p:cNvSpPr>
            <p:nvPr/>
          </p:nvSpPr>
          <p:spPr bwMode="auto">
            <a:xfrm>
              <a:off x="5365750" y="231298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" name="Freeform 2713"/>
            <p:cNvSpPr>
              <a:spLocks/>
            </p:cNvSpPr>
            <p:nvPr/>
          </p:nvSpPr>
          <p:spPr bwMode="auto">
            <a:xfrm>
              <a:off x="5168900" y="14652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3" name="Freeform 2714"/>
            <p:cNvSpPr>
              <a:spLocks/>
            </p:cNvSpPr>
            <p:nvPr/>
          </p:nvSpPr>
          <p:spPr bwMode="auto">
            <a:xfrm>
              <a:off x="4333875" y="17462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Freeform 2715"/>
            <p:cNvSpPr>
              <a:spLocks/>
            </p:cNvSpPr>
            <p:nvPr/>
          </p:nvSpPr>
          <p:spPr bwMode="auto">
            <a:xfrm>
              <a:off x="4745038" y="16859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5" name="Freeform 2716"/>
            <p:cNvSpPr>
              <a:spLocks/>
            </p:cNvSpPr>
            <p:nvPr/>
          </p:nvSpPr>
          <p:spPr bwMode="auto">
            <a:xfrm>
              <a:off x="5437188" y="17462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6" name="Freeform 2717"/>
            <p:cNvSpPr>
              <a:spLocks/>
            </p:cNvSpPr>
            <p:nvPr/>
          </p:nvSpPr>
          <p:spPr bwMode="auto">
            <a:xfrm>
              <a:off x="5484813" y="19907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7" name="Freeform 2718"/>
            <p:cNvSpPr>
              <a:spLocks/>
            </p:cNvSpPr>
            <p:nvPr/>
          </p:nvSpPr>
          <p:spPr bwMode="auto">
            <a:xfrm>
              <a:off x="3760788" y="21336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8" name="Freeform 2719"/>
            <p:cNvSpPr>
              <a:spLocks/>
            </p:cNvSpPr>
            <p:nvPr/>
          </p:nvSpPr>
          <p:spPr bwMode="auto">
            <a:xfrm>
              <a:off x="3832225" y="212883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9" name="Freeform 2720"/>
            <p:cNvSpPr>
              <a:spLocks/>
            </p:cNvSpPr>
            <p:nvPr/>
          </p:nvSpPr>
          <p:spPr bwMode="auto">
            <a:xfrm>
              <a:off x="5324475" y="1716088"/>
              <a:ext cx="17463" cy="0"/>
            </a:xfrm>
            <a:custGeom>
              <a:avLst/>
              <a:gdLst>
                <a:gd name="T0" fmla="*/ 17463 w 11"/>
                <a:gd name="T1" fmla="*/ 11113 w 11"/>
                <a:gd name="T2" fmla="*/ 4763 w 11"/>
                <a:gd name="T3" fmla="*/ 0 w 11"/>
                <a:gd name="T4" fmla="*/ 4763 w 11"/>
                <a:gd name="T5" fmla="*/ 11113 w 11"/>
                <a:gd name="T6" fmla="*/ 174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0" name="Freeform 2721"/>
            <p:cNvSpPr>
              <a:spLocks/>
            </p:cNvSpPr>
            <p:nvPr/>
          </p:nvSpPr>
          <p:spPr bwMode="auto">
            <a:xfrm>
              <a:off x="4965700" y="16922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1" name="Freeform 2722"/>
            <p:cNvSpPr>
              <a:spLocks/>
            </p:cNvSpPr>
            <p:nvPr/>
          </p:nvSpPr>
          <p:spPr bwMode="auto">
            <a:xfrm>
              <a:off x="5407025" y="18303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" name="Freeform 2723"/>
            <p:cNvSpPr>
              <a:spLocks/>
            </p:cNvSpPr>
            <p:nvPr/>
          </p:nvSpPr>
          <p:spPr bwMode="auto">
            <a:xfrm>
              <a:off x="3832225" y="21336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" name="Freeform 2724"/>
            <p:cNvSpPr>
              <a:spLocks/>
            </p:cNvSpPr>
            <p:nvPr/>
          </p:nvSpPr>
          <p:spPr bwMode="auto">
            <a:xfrm>
              <a:off x="3832225" y="21161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4" name="Freeform 2725"/>
            <p:cNvSpPr>
              <a:spLocks/>
            </p:cNvSpPr>
            <p:nvPr/>
          </p:nvSpPr>
          <p:spPr bwMode="auto">
            <a:xfrm>
              <a:off x="3862388" y="2163763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" name="Freeform 2726"/>
            <p:cNvSpPr>
              <a:spLocks/>
            </p:cNvSpPr>
            <p:nvPr/>
          </p:nvSpPr>
          <p:spPr bwMode="auto">
            <a:xfrm>
              <a:off x="4429125" y="15081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" name="Rectangle 2727"/>
            <p:cNvSpPr>
              <a:spLocks noChangeArrowheads="1"/>
            </p:cNvSpPr>
            <p:nvPr/>
          </p:nvSpPr>
          <p:spPr bwMode="auto">
            <a:xfrm>
              <a:off x="4494213" y="17049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" name="Freeform 2728"/>
            <p:cNvSpPr>
              <a:spLocks/>
            </p:cNvSpPr>
            <p:nvPr/>
          </p:nvSpPr>
          <p:spPr bwMode="auto">
            <a:xfrm>
              <a:off x="3875088" y="2170113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" name="Freeform 2729"/>
            <p:cNvSpPr>
              <a:spLocks/>
            </p:cNvSpPr>
            <p:nvPr/>
          </p:nvSpPr>
          <p:spPr bwMode="auto">
            <a:xfrm>
              <a:off x="5389563" y="18891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9" name="Freeform 2730"/>
            <p:cNvSpPr>
              <a:spLocks/>
            </p:cNvSpPr>
            <p:nvPr/>
          </p:nvSpPr>
          <p:spPr bwMode="auto">
            <a:xfrm>
              <a:off x="4310063" y="17351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4762 h 3"/>
                <a:gd name="T4" fmla="*/ 0 w 4"/>
                <a:gd name="T5" fmla="*/ 0 h 3"/>
                <a:gd name="T6" fmla="*/ 0 w 4"/>
                <a:gd name="T7" fmla="*/ 4762 h 3"/>
                <a:gd name="T8" fmla="*/ 0 w 4"/>
                <a:gd name="T9" fmla="*/ 0 h 3"/>
                <a:gd name="T10" fmla="*/ 6350 w 4"/>
                <a:gd name="T11" fmla="*/ 0 h 3"/>
                <a:gd name="T12" fmla="*/ 6350 w 4"/>
                <a:gd name="T13" fmla="*/ 476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0" name="Freeform 2731"/>
            <p:cNvSpPr>
              <a:spLocks/>
            </p:cNvSpPr>
            <p:nvPr/>
          </p:nvSpPr>
          <p:spPr bwMode="auto">
            <a:xfrm>
              <a:off x="3910013" y="2182813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0 h 3"/>
                <a:gd name="T4" fmla="*/ 6350 w 4"/>
                <a:gd name="T5" fmla="*/ 0 h 3"/>
                <a:gd name="T6" fmla="*/ 6350 w 4"/>
                <a:gd name="T7" fmla="*/ 476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1" name="Freeform 2732"/>
            <p:cNvSpPr>
              <a:spLocks/>
            </p:cNvSpPr>
            <p:nvPr/>
          </p:nvSpPr>
          <p:spPr bwMode="auto">
            <a:xfrm>
              <a:off x="5037138" y="199707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" name="Freeform 2733"/>
            <p:cNvSpPr>
              <a:spLocks/>
            </p:cNvSpPr>
            <p:nvPr/>
          </p:nvSpPr>
          <p:spPr bwMode="auto">
            <a:xfrm>
              <a:off x="4935538" y="169227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" name="Freeform 2734"/>
            <p:cNvSpPr>
              <a:spLocks/>
            </p:cNvSpPr>
            <p:nvPr/>
          </p:nvSpPr>
          <p:spPr bwMode="auto">
            <a:xfrm>
              <a:off x="5508625" y="22955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" name="Freeform 2735"/>
            <p:cNvSpPr>
              <a:spLocks/>
            </p:cNvSpPr>
            <p:nvPr/>
          </p:nvSpPr>
          <p:spPr bwMode="auto">
            <a:xfrm>
              <a:off x="4667250" y="14779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Freeform 2736"/>
            <p:cNvSpPr>
              <a:spLocks/>
            </p:cNvSpPr>
            <p:nvPr/>
          </p:nvSpPr>
          <p:spPr bwMode="auto">
            <a:xfrm>
              <a:off x="5341938" y="169862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Freeform 2737"/>
            <p:cNvSpPr>
              <a:spLocks/>
            </p:cNvSpPr>
            <p:nvPr/>
          </p:nvSpPr>
          <p:spPr bwMode="auto">
            <a:xfrm>
              <a:off x="4537075" y="1519238"/>
              <a:ext cx="11113" cy="0"/>
            </a:xfrm>
            <a:custGeom>
              <a:avLst/>
              <a:gdLst>
                <a:gd name="T0" fmla="*/ 11113 w 7"/>
                <a:gd name="T1" fmla="*/ 4763 w 7"/>
                <a:gd name="T2" fmla="*/ 0 w 7"/>
                <a:gd name="T3" fmla="*/ 4763 w 7"/>
                <a:gd name="T4" fmla="*/ 11113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7" name="Rectangle 2738"/>
            <p:cNvSpPr>
              <a:spLocks noChangeArrowheads="1"/>
            </p:cNvSpPr>
            <p:nvPr/>
          </p:nvSpPr>
          <p:spPr bwMode="auto">
            <a:xfrm>
              <a:off x="5043488" y="20145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8" name="Freeform 2739"/>
            <p:cNvSpPr>
              <a:spLocks/>
            </p:cNvSpPr>
            <p:nvPr/>
          </p:nvSpPr>
          <p:spPr bwMode="auto">
            <a:xfrm>
              <a:off x="4232275" y="167481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0 w 8"/>
                <a:gd name="T7" fmla="*/ 6350 h 4"/>
                <a:gd name="T8" fmla="*/ 6350 w 8"/>
                <a:gd name="T9" fmla="*/ 635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9" name="Freeform 2741"/>
            <p:cNvSpPr>
              <a:spLocks/>
            </p:cNvSpPr>
            <p:nvPr/>
          </p:nvSpPr>
          <p:spPr bwMode="auto">
            <a:xfrm>
              <a:off x="5634038" y="20986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0" name="Freeform 2742"/>
            <p:cNvSpPr>
              <a:spLocks/>
            </p:cNvSpPr>
            <p:nvPr/>
          </p:nvSpPr>
          <p:spPr bwMode="auto">
            <a:xfrm>
              <a:off x="5060950" y="16271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Freeform 2743"/>
            <p:cNvSpPr>
              <a:spLocks/>
            </p:cNvSpPr>
            <p:nvPr/>
          </p:nvSpPr>
          <p:spPr bwMode="auto">
            <a:xfrm>
              <a:off x="4781550" y="158591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Freeform 2744"/>
            <p:cNvSpPr>
              <a:spLocks/>
            </p:cNvSpPr>
            <p:nvPr/>
          </p:nvSpPr>
          <p:spPr bwMode="auto">
            <a:xfrm>
              <a:off x="4262438" y="17224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" name="Freeform 2745"/>
            <p:cNvSpPr>
              <a:spLocks/>
            </p:cNvSpPr>
            <p:nvPr/>
          </p:nvSpPr>
          <p:spPr bwMode="auto">
            <a:xfrm>
              <a:off x="5407025" y="18478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6350 w 4"/>
                <a:gd name="T3" fmla="*/ 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Freeform 2746"/>
            <p:cNvSpPr>
              <a:spLocks/>
            </p:cNvSpPr>
            <p:nvPr/>
          </p:nvSpPr>
          <p:spPr bwMode="auto">
            <a:xfrm>
              <a:off x="5084763" y="148907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Freeform 2747"/>
            <p:cNvSpPr>
              <a:spLocks/>
            </p:cNvSpPr>
            <p:nvPr/>
          </p:nvSpPr>
          <p:spPr bwMode="auto">
            <a:xfrm>
              <a:off x="4703763" y="1889125"/>
              <a:ext cx="11112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2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6" name="Freeform 2748"/>
            <p:cNvSpPr>
              <a:spLocks/>
            </p:cNvSpPr>
            <p:nvPr/>
          </p:nvSpPr>
          <p:spPr bwMode="auto">
            <a:xfrm>
              <a:off x="5646738" y="21637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Rectangle 2749"/>
            <p:cNvSpPr>
              <a:spLocks noChangeArrowheads="1"/>
            </p:cNvSpPr>
            <p:nvPr/>
          </p:nvSpPr>
          <p:spPr bwMode="auto">
            <a:xfrm>
              <a:off x="4649788" y="16383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8" name="Freeform 2750"/>
            <p:cNvSpPr>
              <a:spLocks/>
            </p:cNvSpPr>
            <p:nvPr/>
          </p:nvSpPr>
          <p:spPr bwMode="auto">
            <a:xfrm>
              <a:off x="4595813" y="17399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9" name="Freeform 2751"/>
            <p:cNvSpPr>
              <a:spLocks/>
            </p:cNvSpPr>
            <p:nvPr/>
          </p:nvSpPr>
          <p:spPr bwMode="auto">
            <a:xfrm>
              <a:off x="3946525" y="2206625"/>
              <a:ext cx="11113" cy="4763"/>
            </a:xfrm>
            <a:custGeom>
              <a:avLst/>
              <a:gdLst>
                <a:gd name="T0" fmla="*/ 4763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0 w 7"/>
                <a:gd name="T7" fmla="*/ 4763 h 3"/>
                <a:gd name="T8" fmla="*/ 4763 w 7"/>
                <a:gd name="T9" fmla="*/ 4763 h 3"/>
                <a:gd name="T10" fmla="*/ 11113 w 7"/>
                <a:gd name="T11" fmla="*/ 4763 h 3"/>
                <a:gd name="T12" fmla="*/ 4763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0" name="Freeform 2752"/>
            <p:cNvSpPr>
              <a:spLocks/>
            </p:cNvSpPr>
            <p:nvPr/>
          </p:nvSpPr>
          <p:spPr bwMode="auto">
            <a:xfrm>
              <a:off x="4327525" y="17462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1" name="Freeform 2753"/>
            <p:cNvSpPr>
              <a:spLocks/>
            </p:cNvSpPr>
            <p:nvPr/>
          </p:nvSpPr>
          <p:spPr bwMode="auto">
            <a:xfrm>
              <a:off x="3916363" y="21764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2" name="Freeform 2754"/>
            <p:cNvSpPr>
              <a:spLocks/>
            </p:cNvSpPr>
            <p:nvPr/>
          </p:nvSpPr>
          <p:spPr bwMode="auto">
            <a:xfrm>
              <a:off x="5037138" y="20145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" name="Freeform 2755"/>
            <p:cNvSpPr>
              <a:spLocks/>
            </p:cNvSpPr>
            <p:nvPr/>
          </p:nvSpPr>
          <p:spPr bwMode="auto">
            <a:xfrm>
              <a:off x="3898900" y="217646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" name="Freeform 2756"/>
            <p:cNvSpPr>
              <a:spLocks/>
            </p:cNvSpPr>
            <p:nvPr/>
          </p:nvSpPr>
          <p:spPr bwMode="auto">
            <a:xfrm>
              <a:off x="3827463" y="21161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5" name="Freeform 2757"/>
            <p:cNvSpPr>
              <a:spLocks/>
            </p:cNvSpPr>
            <p:nvPr/>
          </p:nvSpPr>
          <p:spPr bwMode="auto">
            <a:xfrm>
              <a:off x="5032375" y="2105025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6" name="Freeform 2758"/>
            <p:cNvSpPr>
              <a:spLocks/>
            </p:cNvSpPr>
            <p:nvPr/>
          </p:nvSpPr>
          <p:spPr bwMode="auto">
            <a:xfrm>
              <a:off x="5634038" y="22415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7" name="Freeform 2759"/>
            <p:cNvSpPr>
              <a:spLocks/>
            </p:cNvSpPr>
            <p:nvPr/>
          </p:nvSpPr>
          <p:spPr bwMode="auto">
            <a:xfrm>
              <a:off x="5056188" y="2033588"/>
              <a:ext cx="4762" cy="4762"/>
            </a:xfrm>
            <a:custGeom>
              <a:avLst/>
              <a:gdLst>
                <a:gd name="T0" fmla="*/ 0 w 3"/>
                <a:gd name="T1" fmla="*/ 4762 h 3"/>
                <a:gd name="T2" fmla="*/ 4762 w 3"/>
                <a:gd name="T3" fmla="*/ 4762 h 3"/>
                <a:gd name="T4" fmla="*/ 4762 w 3"/>
                <a:gd name="T5" fmla="*/ 0 h 3"/>
                <a:gd name="T6" fmla="*/ 4762 w 3"/>
                <a:gd name="T7" fmla="*/ 4762 h 3"/>
                <a:gd name="T8" fmla="*/ 0 w 3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8" name="Freeform 2760"/>
            <p:cNvSpPr>
              <a:spLocks/>
            </p:cNvSpPr>
            <p:nvPr/>
          </p:nvSpPr>
          <p:spPr bwMode="auto">
            <a:xfrm>
              <a:off x="5407025" y="18716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9" name="Freeform 2761"/>
            <p:cNvSpPr>
              <a:spLocks/>
            </p:cNvSpPr>
            <p:nvPr/>
          </p:nvSpPr>
          <p:spPr bwMode="auto">
            <a:xfrm>
              <a:off x="5043488" y="16271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0" name="Freeform 2762"/>
            <p:cNvSpPr>
              <a:spLocks/>
            </p:cNvSpPr>
            <p:nvPr/>
          </p:nvSpPr>
          <p:spPr bwMode="auto">
            <a:xfrm>
              <a:off x="5359400" y="177641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0 h 4"/>
                <a:gd name="T12" fmla="*/ 1270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1" name="Freeform 2763"/>
            <p:cNvSpPr>
              <a:spLocks/>
            </p:cNvSpPr>
            <p:nvPr/>
          </p:nvSpPr>
          <p:spPr bwMode="auto">
            <a:xfrm>
              <a:off x="4643438" y="1508125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2" name="Freeform 2764"/>
            <p:cNvSpPr>
              <a:spLocks/>
            </p:cNvSpPr>
            <p:nvPr/>
          </p:nvSpPr>
          <p:spPr bwMode="auto">
            <a:xfrm>
              <a:off x="4333875" y="173513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" name="Freeform 2765"/>
            <p:cNvSpPr>
              <a:spLocks/>
            </p:cNvSpPr>
            <p:nvPr/>
          </p:nvSpPr>
          <p:spPr bwMode="auto">
            <a:xfrm>
              <a:off x="4978400" y="17287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" name="Freeform 2766"/>
            <p:cNvSpPr>
              <a:spLocks/>
            </p:cNvSpPr>
            <p:nvPr/>
          </p:nvSpPr>
          <p:spPr bwMode="auto">
            <a:xfrm>
              <a:off x="4441825" y="1536700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3 w 7"/>
                <a:gd name="T7" fmla="*/ 0 h 4"/>
                <a:gd name="T8" fmla="*/ 11113 w 7"/>
                <a:gd name="T9" fmla="*/ 0 h 4"/>
                <a:gd name="T10" fmla="*/ 4763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5" name="Freeform 2767"/>
            <p:cNvSpPr>
              <a:spLocks/>
            </p:cNvSpPr>
            <p:nvPr/>
          </p:nvSpPr>
          <p:spPr bwMode="auto">
            <a:xfrm>
              <a:off x="3832225" y="21288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6" name="Freeform 2768"/>
            <p:cNvSpPr>
              <a:spLocks/>
            </p:cNvSpPr>
            <p:nvPr/>
          </p:nvSpPr>
          <p:spPr bwMode="auto">
            <a:xfrm>
              <a:off x="5514975" y="20383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Freeform 2769"/>
            <p:cNvSpPr>
              <a:spLocks/>
            </p:cNvSpPr>
            <p:nvPr/>
          </p:nvSpPr>
          <p:spPr bwMode="auto">
            <a:xfrm>
              <a:off x="5037138" y="2014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8" name="Freeform 2770"/>
            <p:cNvSpPr>
              <a:spLocks/>
            </p:cNvSpPr>
            <p:nvPr/>
          </p:nvSpPr>
          <p:spPr bwMode="auto">
            <a:xfrm>
              <a:off x="3773488" y="2068513"/>
              <a:ext cx="4762" cy="0"/>
            </a:xfrm>
            <a:custGeom>
              <a:avLst/>
              <a:gdLst>
                <a:gd name="T0" fmla="*/ 0 w 3"/>
                <a:gd name="T1" fmla="*/ 4762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9" name="Freeform 2771"/>
            <p:cNvSpPr>
              <a:spLocks/>
            </p:cNvSpPr>
            <p:nvPr/>
          </p:nvSpPr>
          <p:spPr bwMode="auto">
            <a:xfrm>
              <a:off x="4297363" y="17351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Freeform 2772"/>
            <p:cNvSpPr>
              <a:spLocks/>
            </p:cNvSpPr>
            <p:nvPr/>
          </p:nvSpPr>
          <p:spPr bwMode="auto">
            <a:xfrm>
              <a:off x="3827463" y="1668463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4762 w 7"/>
                <a:gd name="T3" fmla="*/ 0 h 4"/>
                <a:gd name="T4" fmla="*/ 11112 w 7"/>
                <a:gd name="T5" fmla="*/ 0 h 4"/>
                <a:gd name="T6" fmla="*/ 4762 w 7"/>
                <a:gd name="T7" fmla="*/ 0 h 4"/>
                <a:gd name="T8" fmla="*/ 4762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1" name="Freeform 2773"/>
            <p:cNvSpPr>
              <a:spLocks/>
            </p:cNvSpPr>
            <p:nvPr/>
          </p:nvSpPr>
          <p:spPr bwMode="auto">
            <a:xfrm>
              <a:off x="3856038" y="2170113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" name="Freeform 2774"/>
            <p:cNvSpPr>
              <a:spLocks/>
            </p:cNvSpPr>
            <p:nvPr/>
          </p:nvSpPr>
          <p:spPr bwMode="auto">
            <a:xfrm>
              <a:off x="4344988" y="17589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" name="Freeform 2775"/>
            <p:cNvSpPr>
              <a:spLocks/>
            </p:cNvSpPr>
            <p:nvPr/>
          </p:nvSpPr>
          <p:spPr bwMode="auto">
            <a:xfrm>
              <a:off x="5199063" y="16446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" name="Freeform 2776"/>
            <p:cNvSpPr>
              <a:spLocks/>
            </p:cNvSpPr>
            <p:nvPr/>
          </p:nvSpPr>
          <p:spPr bwMode="auto">
            <a:xfrm>
              <a:off x="5502275" y="2020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Freeform 2777"/>
            <p:cNvSpPr>
              <a:spLocks/>
            </p:cNvSpPr>
            <p:nvPr/>
          </p:nvSpPr>
          <p:spPr bwMode="auto">
            <a:xfrm>
              <a:off x="4279900" y="1735138"/>
              <a:ext cx="12700" cy="0"/>
            </a:xfrm>
            <a:custGeom>
              <a:avLst/>
              <a:gdLst>
                <a:gd name="T0" fmla="*/ 0 w 8"/>
                <a:gd name="T1" fmla="*/ 12700 w 8"/>
                <a:gd name="T2" fmla="*/ 6350 w 8"/>
                <a:gd name="T3" fmla="*/ 0 w 8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Rectangle 2778"/>
            <p:cNvSpPr>
              <a:spLocks noChangeArrowheads="1"/>
            </p:cNvSpPr>
            <p:nvPr/>
          </p:nvSpPr>
          <p:spPr bwMode="auto">
            <a:xfrm>
              <a:off x="3827463" y="2128838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" name="Freeform 2779"/>
            <p:cNvSpPr>
              <a:spLocks/>
            </p:cNvSpPr>
            <p:nvPr/>
          </p:nvSpPr>
          <p:spPr bwMode="auto">
            <a:xfrm>
              <a:off x="3933825" y="21939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" name="Freeform 2780"/>
            <p:cNvSpPr>
              <a:spLocks/>
            </p:cNvSpPr>
            <p:nvPr/>
          </p:nvSpPr>
          <p:spPr bwMode="auto">
            <a:xfrm>
              <a:off x="4602163" y="1512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" name="Freeform 2781"/>
            <p:cNvSpPr>
              <a:spLocks/>
            </p:cNvSpPr>
            <p:nvPr/>
          </p:nvSpPr>
          <p:spPr bwMode="auto">
            <a:xfrm>
              <a:off x="5426075" y="1841500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" name="Freeform 2782"/>
            <p:cNvSpPr>
              <a:spLocks/>
            </p:cNvSpPr>
            <p:nvPr/>
          </p:nvSpPr>
          <p:spPr bwMode="auto">
            <a:xfrm>
              <a:off x="4656138" y="1531938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2 w 7"/>
                <a:gd name="T7" fmla="*/ 0 h 3"/>
                <a:gd name="T8" fmla="*/ 11112 w 7"/>
                <a:gd name="T9" fmla="*/ 4762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Rectangle 2783"/>
            <p:cNvSpPr>
              <a:spLocks noChangeArrowheads="1"/>
            </p:cNvSpPr>
            <p:nvPr/>
          </p:nvSpPr>
          <p:spPr bwMode="auto">
            <a:xfrm>
              <a:off x="4883150" y="1627188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Freeform 2784"/>
            <p:cNvSpPr>
              <a:spLocks/>
            </p:cNvSpPr>
            <p:nvPr/>
          </p:nvSpPr>
          <p:spPr bwMode="auto">
            <a:xfrm>
              <a:off x="5037138" y="21050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0 w 4"/>
                <a:gd name="T3" fmla="*/ 0 h 3"/>
                <a:gd name="T4" fmla="*/ 6350 w 4"/>
                <a:gd name="T5" fmla="*/ 4763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" name="Freeform 2785"/>
            <p:cNvSpPr>
              <a:spLocks/>
            </p:cNvSpPr>
            <p:nvPr/>
          </p:nvSpPr>
          <p:spPr bwMode="auto">
            <a:xfrm>
              <a:off x="3648075" y="169862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" name="Freeform 2786"/>
            <p:cNvSpPr>
              <a:spLocks/>
            </p:cNvSpPr>
            <p:nvPr/>
          </p:nvSpPr>
          <p:spPr bwMode="auto">
            <a:xfrm>
              <a:off x="5175250" y="18240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" name="Freeform 2787"/>
            <p:cNvSpPr>
              <a:spLocks/>
            </p:cNvSpPr>
            <p:nvPr/>
          </p:nvSpPr>
          <p:spPr bwMode="auto">
            <a:xfrm>
              <a:off x="4106863" y="16748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" name="Rectangle 2788"/>
            <p:cNvSpPr>
              <a:spLocks noChangeArrowheads="1"/>
            </p:cNvSpPr>
            <p:nvPr/>
          </p:nvSpPr>
          <p:spPr bwMode="auto">
            <a:xfrm>
              <a:off x="5216525" y="18415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Freeform 2789"/>
            <p:cNvSpPr>
              <a:spLocks/>
            </p:cNvSpPr>
            <p:nvPr/>
          </p:nvSpPr>
          <p:spPr bwMode="auto">
            <a:xfrm>
              <a:off x="4948238" y="17875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Freeform 2790"/>
            <p:cNvSpPr>
              <a:spLocks/>
            </p:cNvSpPr>
            <p:nvPr/>
          </p:nvSpPr>
          <p:spPr bwMode="auto">
            <a:xfrm>
              <a:off x="4422775" y="17287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Freeform 2791"/>
            <p:cNvSpPr>
              <a:spLocks/>
            </p:cNvSpPr>
            <p:nvPr/>
          </p:nvSpPr>
          <p:spPr bwMode="auto">
            <a:xfrm>
              <a:off x="5084763" y="18716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Rectangle 2792"/>
            <p:cNvSpPr>
              <a:spLocks noChangeArrowheads="1"/>
            </p:cNvSpPr>
            <p:nvPr/>
          </p:nvSpPr>
          <p:spPr bwMode="auto">
            <a:xfrm>
              <a:off x="4602163" y="16859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Freeform 2793"/>
            <p:cNvSpPr>
              <a:spLocks/>
            </p:cNvSpPr>
            <p:nvPr/>
          </p:nvSpPr>
          <p:spPr bwMode="auto">
            <a:xfrm>
              <a:off x="5389563" y="17351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Freeform 2794"/>
            <p:cNvSpPr>
              <a:spLocks/>
            </p:cNvSpPr>
            <p:nvPr/>
          </p:nvSpPr>
          <p:spPr bwMode="auto">
            <a:xfrm>
              <a:off x="3970338" y="1536700"/>
              <a:ext cx="11112" cy="0"/>
            </a:xfrm>
            <a:custGeom>
              <a:avLst/>
              <a:gdLst>
                <a:gd name="T0" fmla="*/ 4762 w 7"/>
                <a:gd name="T1" fmla="*/ 0 w 7"/>
                <a:gd name="T2" fmla="*/ 4762 w 7"/>
                <a:gd name="T3" fmla="*/ 11112 w 7"/>
                <a:gd name="T4" fmla="*/ 4762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Freeform 2795"/>
            <p:cNvSpPr>
              <a:spLocks/>
            </p:cNvSpPr>
            <p:nvPr/>
          </p:nvSpPr>
          <p:spPr bwMode="auto">
            <a:xfrm>
              <a:off x="5192713" y="18240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Freeform 2796"/>
            <p:cNvSpPr>
              <a:spLocks/>
            </p:cNvSpPr>
            <p:nvPr/>
          </p:nvSpPr>
          <p:spPr bwMode="auto">
            <a:xfrm>
              <a:off x="4972050" y="168592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Freeform 2797"/>
            <p:cNvSpPr>
              <a:spLocks/>
            </p:cNvSpPr>
            <p:nvPr/>
          </p:nvSpPr>
          <p:spPr bwMode="auto">
            <a:xfrm>
              <a:off x="4244975" y="172878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Freeform 2798"/>
            <p:cNvSpPr>
              <a:spLocks/>
            </p:cNvSpPr>
            <p:nvPr/>
          </p:nvSpPr>
          <p:spPr bwMode="auto">
            <a:xfrm>
              <a:off x="4489450" y="148431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" name="Freeform 2799"/>
            <p:cNvSpPr>
              <a:spLocks/>
            </p:cNvSpPr>
            <p:nvPr/>
          </p:nvSpPr>
          <p:spPr bwMode="auto">
            <a:xfrm>
              <a:off x="4619625" y="15430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" name="Freeform 2800"/>
            <p:cNvSpPr>
              <a:spLocks/>
            </p:cNvSpPr>
            <p:nvPr/>
          </p:nvSpPr>
          <p:spPr bwMode="auto">
            <a:xfrm>
              <a:off x="5026025" y="19431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" name="Freeform 2801"/>
            <p:cNvSpPr>
              <a:spLocks/>
            </p:cNvSpPr>
            <p:nvPr/>
          </p:nvSpPr>
          <p:spPr bwMode="auto">
            <a:xfrm>
              <a:off x="5430838" y="18415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" name="Freeform 2802"/>
            <p:cNvSpPr>
              <a:spLocks/>
            </p:cNvSpPr>
            <p:nvPr/>
          </p:nvSpPr>
          <p:spPr bwMode="auto">
            <a:xfrm>
              <a:off x="5413375" y="18240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" name="Freeform 2803"/>
            <p:cNvSpPr>
              <a:spLocks/>
            </p:cNvSpPr>
            <p:nvPr/>
          </p:nvSpPr>
          <p:spPr bwMode="auto">
            <a:xfrm>
              <a:off x="4762500" y="18478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" name="Freeform 2804"/>
            <p:cNvSpPr>
              <a:spLocks/>
            </p:cNvSpPr>
            <p:nvPr/>
          </p:nvSpPr>
          <p:spPr bwMode="auto">
            <a:xfrm>
              <a:off x="5491163" y="20034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" name="Freeform 2805"/>
            <p:cNvSpPr>
              <a:spLocks/>
            </p:cNvSpPr>
            <p:nvPr/>
          </p:nvSpPr>
          <p:spPr bwMode="auto">
            <a:xfrm>
              <a:off x="4327525" y="17462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" name="Freeform 2806"/>
            <p:cNvSpPr>
              <a:spLocks/>
            </p:cNvSpPr>
            <p:nvPr/>
          </p:nvSpPr>
          <p:spPr bwMode="auto">
            <a:xfrm>
              <a:off x="4727575" y="1878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" name="Freeform 2807"/>
            <p:cNvSpPr>
              <a:spLocks/>
            </p:cNvSpPr>
            <p:nvPr/>
          </p:nvSpPr>
          <p:spPr bwMode="auto">
            <a:xfrm>
              <a:off x="5032375" y="1620838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" name="Freeform 2808"/>
            <p:cNvSpPr>
              <a:spLocks/>
            </p:cNvSpPr>
            <p:nvPr/>
          </p:nvSpPr>
          <p:spPr bwMode="auto">
            <a:xfrm>
              <a:off x="4321175" y="17399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Freeform 2809"/>
            <p:cNvSpPr>
              <a:spLocks/>
            </p:cNvSpPr>
            <p:nvPr/>
          </p:nvSpPr>
          <p:spPr bwMode="auto">
            <a:xfrm>
              <a:off x="4292600" y="1728788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4763 w 3"/>
                <a:gd name="T3" fmla="*/ 0 h 4"/>
                <a:gd name="T4" fmla="*/ 4763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8" name="Freeform 2810"/>
            <p:cNvSpPr>
              <a:spLocks/>
            </p:cNvSpPr>
            <p:nvPr/>
          </p:nvSpPr>
          <p:spPr bwMode="auto">
            <a:xfrm>
              <a:off x="3927475" y="15970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Freeform 2811"/>
            <p:cNvSpPr>
              <a:spLocks/>
            </p:cNvSpPr>
            <p:nvPr/>
          </p:nvSpPr>
          <p:spPr bwMode="auto">
            <a:xfrm>
              <a:off x="5473700" y="178276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0" name="Freeform 2812"/>
            <p:cNvSpPr>
              <a:spLocks/>
            </p:cNvSpPr>
            <p:nvPr/>
          </p:nvSpPr>
          <p:spPr bwMode="auto">
            <a:xfrm>
              <a:off x="4619625" y="16573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1" name="Freeform 2813"/>
            <p:cNvSpPr>
              <a:spLocks/>
            </p:cNvSpPr>
            <p:nvPr/>
          </p:nvSpPr>
          <p:spPr bwMode="auto">
            <a:xfrm>
              <a:off x="4340225" y="1758950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2" name="Freeform 2814"/>
            <p:cNvSpPr>
              <a:spLocks/>
            </p:cNvSpPr>
            <p:nvPr/>
          </p:nvSpPr>
          <p:spPr bwMode="auto">
            <a:xfrm>
              <a:off x="4787900" y="1711325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3" name="Rectangle 2815"/>
            <p:cNvSpPr>
              <a:spLocks noChangeArrowheads="1"/>
            </p:cNvSpPr>
            <p:nvPr/>
          </p:nvSpPr>
          <p:spPr bwMode="auto">
            <a:xfrm>
              <a:off x="4649788" y="17526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Freeform 2816"/>
            <p:cNvSpPr>
              <a:spLocks/>
            </p:cNvSpPr>
            <p:nvPr/>
          </p:nvSpPr>
          <p:spPr bwMode="auto">
            <a:xfrm>
              <a:off x="5454650" y="1758950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" name="Freeform 2817"/>
            <p:cNvSpPr>
              <a:spLocks/>
            </p:cNvSpPr>
            <p:nvPr/>
          </p:nvSpPr>
          <p:spPr bwMode="auto">
            <a:xfrm>
              <a:off x="4930775" y="1525588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6" name="Freeform 2818"/>
            <p:cNvSpPr>
              <a:spLocks/>
            </p:cNvSpPr>
            <p:nvPr/>
          </p:nvSpPr>
          <p:spPr bwMode="auto">
            <a:xfrm>
              <a:off x="4262438" y="17399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7" name="Freeform 2819"/>
            <p:cNvSpPr>
              <a:spLocks/>
            </p:cNvSpPr>
            <p:nvPr/>
          </p:nvSpPr>
          <p:spPr bwMode="auto">
            <a:xfrm>
              <a:off x="5253038" y="1657350"/>
              <a:ext cx="4762" cy="4763"/>
            </a:xfrm>
            <a:custGeom>
              <a:avLst/>
              <a:gdLst>
                <a:gd name="T0" fmla="*/ 0 w 3"/>
                <a:gd name="T1" fmla="*/ 4763 h 3"/>
                <a:gd name="T2" fmla="*/ 0 w 3"/>
                <a:gd name="T3" fmla="*/ 0 h 3"/>
                <a:gd name="T4" fmla="*/ 4762 w 3"/>
                <a:gd name="T5" fmla="*/ 0 h 3"/>
                <a:gd name="T6" fmla="*/ 0 w 3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8" name="Freeform 2820"/>
            <p:cNvSpPr>
              <a:spLocks/>
            </p:cNvSpPr>
            <p:nvPr/>
          </p:nvSpPr>
          <p:spPr bwMode="auto">
            <a:xfrm>
              <a:off x="5162550" y="1633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" name="Freeform 2821"/>
            <p:cNvSpPr>
              <a:spLocks/>
            </p:cNvSpPr>
            <p:nvPr/>
          </p:nvSpPr>
          <p:spPr bwMode="auto">
            <a:xfrm>
              <a:off x="4124325" y="1674813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6350 w 8"/>
                <a:gd name="T4" fmla="*/ 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0" name="Freeform 2822"/>
            <p:cNvSpPr>
              <a:spLocks/>
            </p:cNvSpPr>
            <p:nvPr/>
          </p:nvSpPr>
          <p:spPr bwMode="auto">
            <a:xfrm>
              <a:off x="4565650" y="15795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1" name="Rectangle 2823"/>
            <p:cNvSpPr>
              <a:spLocks noChangeArrowheads="1"/>
            </p:cNvSpPr>
            <p:nvPr/>
          </p:nvSpPr>
          <p:spPr bwMode="auto">
            <a:xfrm>
              <a:off x="4738688" y="13938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2" name="Freeform 2824"/>
            <p:cNvSpPr>
              <a:spLocks/>
            </p:cNvSpPr>
            <p:nvPr/>
          </p:nvSpPr>
          <p:spPr bwMode="auto">
            <a:xfrm>
              <a:off x="5073650" y="136366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3" name="Freeform 2825"/>
            <p:cNvSpPr>
              <a:spLocks/>
            </p:cNvSpPr>
            <p:nvPr/>
          </p:nvSpPr>
          <p:spPr bwMode="auto">
            <a:xfrm>
              <a:off x="4191000" y="15081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" name="Freeform 2826"/>
            <p:cNvSpPr>
              <a:spLocks/>
            </p:cNvSpPr>
            <p:nvPr/>
          </p:nvSpPr>
          <p:spPr bwMode="auto">
            <a:xfrm>
              <a:off x="5359400" y="1393825"/>
              <a:ext cx="19050" cy="6350"/>
            </a:xfrm>
            <a:custGeom>
              <a:avLst/>
              <a:gdLst>
                <a:gd name="T0" fmla="*/ 12700 w 12"/>
                <a:gd name="T1" fmla="*/ 6350 h 4"/>
                <a:gd name="T2" fmla="*/ 6350 w 12"/>
                <a:gd name="T3" fmla="*/ 6350 h 4"/>
                <a:gd name="T4" fmla="*/ 0 w 12"/>
                <a:gd name="T5" fmla="*/ 6350 h 4"/>
                <a:gd name="T6" fmla="*/ 6350 w 12"/>
                <a:gd name="T7" fmla="*/ 0 h 4"/>
                <a:gd name="T8" fmla="*/ 12700 w 12"/>
                <a:gd name="T9" fmla="*/ 0 h 4"/>
                <a:gd name="T10" fmla="*/ 19050 w 12"/>
                <a:gd name="T11" fmla="*/ 0 h 4"/>
                <a:gd name="T12" fmla="*/ 19050 w 12"/>
                <a:gd name="T13" fmla="*/ 6350 h 4"/>
                <a:gd name="T14" fmla="*/ 12700 w 12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" name="Freeform 3023"/>
            <p:cNvSpPr>
              <a:spLocks/>
            </p:cNvSpPr>
            <p:nvPr/>
          </p:nvSpPr>
          <p:spPr bwMode="auto">
            <a:xfrm>
              <a:off x="5497513" y="3041650"/>
              <a:ext cx="4762" cy="11113"/>
            </a:xfrm>
            <a:custGeom>
              <a:avLst/>
              <a:gdLst>
                <a:gd name="T0" fmla="*/ 4762 w 3"/>
                <a:gd name="T1" fmla="*/ 11113 h 7"/>
                <a:gd name="T2" fmla="*/ 4762 w 3"/>
                <a:gd name="T3" fmla="*/ 11113 h 7"/>
                <a:gd name="T4" fmla="*/ 4762 w 3"/>
                <a:gd name="T5" fmla="*/ 11113 h 7"/>
                <a:gd name="T6" fmla="*/ 4762 w 3"/>
                <a:gd name="T7" fmla="*/ 11113 h 7"/>
                <a:gd name="T8" fmla="*/ 4762 w 3"/>
                <a:gd name="T9" fmla="*/ 11113 h 7"/>
                <a:gd name="T10" fmla="*/ 4762 w 3"/>
                <a:gd name="T11" fmla="*/ 11113 h 7"/>
                <a:gd name="T12" fmla="*/ 4762 w 3"/>
                <a:gd name="T13" fmla="*/ 11113 h 7"/>
                <a:gd name="T14" fmla="*/ 0 w 3"/>
                <a:gd name="T15" fmla="*/ 6350 h 7"/>
                <a:gd name="T16" fmla="*/ 0 w 3"/>
                <a:gd name="T17" fmla="*/ 6350 h 7"/>
                <a:gd name="T18" fmla="*/ 0 w 3"/>
                <a:gd name="T19" fmla="*/ 6350 h 7"/>
                <a:gd name="T20" fmla="*/ 0 w 3"/>
                <a:gd name="T21" fmla="*/ 6350 h 7"/>
                <a:gd name="T22" fmla="*/ 0 w 3"/>
                <a:gd name="T23" fmla="*/ 6350 h 7"/>
                <a:gd name="T24" fmla="*/ 0 w 3"/>
                <a:gd name="T25" fmla="*/ 6350 h 7"/>
                <a:gd name="T26" fmla="*/ 0 w 3"/>
                <a:gd name="T27" fmla="*/ 6350 h 7"/>
                <a:gd name="T28" fmla="*/ 0 w 3"/>
                <a:gd name="T29" fmla="*/ 0 h 7"/>
                <a:gd name="T30" fmla="*/ 0 w 3"/>
                <a:gd name="T31" fmla="*/ 0 h 7"/>
                <a:gd name="T32" fmla="*/ 0 w 3"/>
                <a:gd name="T33" fmla="*/ 0 h 7"/>
                <a:gd name="T34" fmla="*/ 4762 w 3"/>
                <a:gd name="T35" fmla="*/ 6350 h 7"/>
                <a:gd name="T36" fmla="*/ 4762 w 3"/>
                <a:gd name="T37" fmla="*/ 6350 h 7"/>
                <a:gd name="T38" fmla="*/ 4762 w 3"/>
                <a:gd name="T39" fmla="*/ 6350 h 7"/>
                <a:gd name="T40" fmla="*/ 4762 w 3"/>
                <a:gd name="T41" fmla="*/ 6350 h 7"/>
                <a:gd name="T42" fmla="*/ 4762 w 3"/>
                <a:gd name="T43" fmla="*/ 11113 h 7"/>
                <a:gd name="T44" fmla="*/ 4762 w 3"/>
                <a:gd name="T45" fmla="*/ 11113 h 7"/>
                <a:gd name="T46" fmla="*/ 4762 w 3"/>
                <a:gd name="T47" fmla="*/ 11113 h 7"/>
                <a:gd name="T48" fmla="*/ 4762 w 3"/>
                <a:gd name="T49" fmla="*/ 11113 h 7"/>
                <a:gd name="T50" fmla="*/ 4762 w 3"/>
                <a:gd name="T51" fmla="*/ 11113 h 7"/>
                <a:gd name="T52" fmla="*/ 4762 w 3"/>
                <a:gd name="T53" fmla="*/ 11113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" name="Freeform 3029"/>
            <p:cNvSpPr>
              <a:spLocks/>
            </p:cNvSpPr>
            <p:nvPr/>
          </p:nvSpPr>
          <p:spPr bwMode="auto">
            <a:xfrm>
              <a:off x="3033713" y="2886075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0 w 3"/>
                <a:gd name="T7" fmla="*/ 0 h 4"/>
                <a:gd name="T8" fmla="*/ 0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3" name="Freeform 3036"/>
            <p:cNvSpPr>
              <a:spLocks/>
            </p:cNvSpPr>
            <p:nvPr/>
          </p:nvSpPr>
          <p:spPr bwMode="auto">
            <a:xfrm>
              <a:off x="2813050" y="2098675"/>
              <a:ext cx="28575" cy="17463"/>
            </a:xfrm>
            <a:custGeom>
              <a:avLst/>
              <a:gdLst>
                <a:gd name="T0" fmla="*/ 0 w 18"/>
                <a:gd name="T1" fmla="*/ 17463 h 11"/>
                <a:gd name="T2" fmla="*/ 0 w 18"/>
                <a:gd name="T3" fmla="*/ 11113 h 11"/>
                <a:gd name="T4" fmla="*/ 4763 w 18"/>
                <a:gd name="T5" fmla="*/ 11113 h 11"/>
                <a:gd name="T6" fmla="*/ 4763 w 18"/>
                <a:gd name="T7" fmla="*/ 6350 h 11"/>
                <a:gd name="T8" fmla="*/ 11113 w 18"/>
                <a:gd name="T9" fmla="*/ 6350 h 11"/>
                <a:gd name="T10" fmla="*/ 17463 w 18"/>
                <a:gd name="T11" fmla="*/ 6350 h 11"/>
                <a:gd name="T12" fmla="*/ 17463 w 18"/>
                <a:gd name="T13" fmla="*/ 0 h 11"/>
                <a:gd name="T14" fmla="*/ 23813 w 18"/>
                <a:gd name="T15" fmla="*/ 0 h 11"/>
                <a:gd name="T16" fmla="*/ 28575 w 18"/>
                <a:gd name="T17" fmla="*/ 0 h 11"/>
                <a:gd name="T18" fmla="*/ 28575 w 18"/>
                <a:gd name="T19" fmla="*/ 6350 h 11"/>
                <a:gd name="T20" fmla="*/ 23813 w 18"/>
                <a:gd name="T21" fmla="*/ 6350 h 11"/>
                <a:gd name="T22" fmla="*/ 17463 w 18"/>
                <a:gd name="T23" fmla="*/ 6350 h 11"/>
                <a:gd name="T24" fmla="*/ 17463 w 18"/>
                <a:gd name="T25" fmla="*/ 11113 h 11"/>
                <a:gd name="T26" fmla="*/ 11113 w 18"/>
                <a:gd name="T27" fmla="*/ 11113 h 11"/>
                <a:gd name="T28" fmla="*/ 4763 w 18"/>
                <a:gd name="T29" fmla="*/ 17463 h 11"/>
                <a:gd name="T30" fmla="*/ 0 w 18"/>
                <a:gd name="T31" fmla="*/ 17463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11">
                  <a:moveTo>
                    <a:pt x="0" y="11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" name="Freeform 3037"/>
            <p:cNvSpPr>
              <a:spLocks/>
            </p:cNvSpPr>
            <p:nvPr/>
          </p:nvSpPr>
          <p:spPr bwMode="auto">
            <a:xfrm>
              <a:off x="2841625" y="2085975"/>
              <a:ext cx="42863" cy="19050"/>
            </a:xfrm>
            <a:custGeom>
              <a:avLst/>
              <a:gdLst>
                <a:gd name="T0" fmla="*/ 0 w 27"/>
                <a:gd name="T1" fmla="*/ 19050 h 12"/>
                <a:gd name="T2" fmla="*/ 6350 w 27"/>
                <a:gd name="T3" fmla="*/ 19050 h 12"/>
                <a:gd name="T4" fmla="*/ 6350 w 27"/>
                <a:gd name="T5" fmla="*/ 12700 h 12"/>
                <a:gd name="T6" fmla="*/ 12700 w 27"/>
                <a:gd name="T7" fmla="*/ 12700 h 12"/>
                <a:gd name="T8" fmla="*/ 19050 w 27"/>
                <a:gd name="T9" fmla="*/ 12700 h 12"/>
                <a:gd name="T10" fmla="*/ 19050 w 27"/>
                <a:gd name="T11" fmla="*/ 6350 h 12"/>
                <a:gd name="T12" fmla="*/ 19050 w 27"/>
                <a:gd name="T13" fmla="*/ 12700 h 12"/>
                <a:gd name="T14" fmla="*/ 25400 w 27"/>
                <a:gd name="T15" fmla="*/ 12700 h 12"/>
                <a:gd name="T16" fmla="*/ 19050 w 27"/>
                <a:gd name="T17" fmla="*/ 6350 h 12"/>
                <a:gd name="T18" fmla="*/ 25400 w 27"/>
                <a:gd name="T19" fmla="*/ 6350 h 12"/>
                <a:gd name="T20" fmla="*/ 30163 w 27"/>
                <a:gd name="T21" fmla="*/ 6350 h 12"/>
                <a:gd name="T22" fmla="*/ 25400 w 27"/>
                <a:gd name="T23" fmla="*/ 6350 h 12"/>
                <a:gd name="T24" fmla="*/ 19050 w 27"/>
                <a:gd name="T25" fmla="*/ 6350 h 12"/>
                <a:gd name="T26" fmla="*/ 19050 w 27"/>
                <a:gd name="T27" fmla="*/ 0 h 12"/>
                <a:gd name="T28" fmla="*/ 25400 w 27"/>
                <a:gd name="T29" fmla="*/ 0 h 12"/>
                <a:gd name="T30" fmla="*/ 30163 w 27"/>
                <a:gd name="T31" fmla="*/ 0 h 12"/>
                <a:gd name="T32" fmla="*/ 30163 w 27"/>
                <a:gd name="T33" fmla="*/ 6350 h 12"/>
                <a:gd name="T34" fmla="*/ 36513 w 27"/>
                <a:gd name="T35" fmla="*/ 0 h 12"/>
                <a:gd name="T36" fmla="*/ 42863 w 27"/>
                <a:gd name="T37" fmla="*/ 0 h 12"/>
                <a:gd name="T38" fmla="*/ 42863 w 27"/>
                <a:gd name="T39" fmla="*/ 6350 h 12"/>
                <a:gd name="T40" fmla="*/ 36513 w 27"/>
                <a:gd name="T41" fmla="*/ 6350 h 12"/>
                <a:gd name="T42" fmla="*/ 42863 w 27"/>
                <a:gd name="T43" fmla="*/ 6350 h 12"/>
                <a:gd name="T44" fmla="*/ 36513 w 27"/>
                <a:gd name="T45" fmla="*/ 6350 h 12"/>
                <a:gd name="T46" fmla="*/ 30163 w 27"/>
                <a:gd name="T47" fmla="*/ 12700 h 12"/>
                <a:gd name="T48" fmla="*/ 25400 w 27"/>
                <a:gd name="T49" fmla="*/ 12700 h 12"/>
                <a:gd name="T50" fmla="*/ 19050 w 27"/>
                <a:gd name="T51" fmla="*/ 12700 h 12"/>
                <a:gd name="T52" fmla="*/ 12700 w 27"/>
                <a:gd name="T53" fmla="*/ 19050 h 12"/>
                <a:gd name="T54" fmla="*/ 6350 w 27"/>
                <a:gd name="T55" fmla="*/ 19050 h 12"/>
                <a:gd name="T56" fmla="*/ 0 w 27"/>
                <a:gd name="T57" fmla="*/ 19050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4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" name="Freeform 3038"/>
            <p:cNvSpPr>
              <a:spLocks/>
            </p:cNvSpPr>
            <p:nvPr/>
          </p:nvSpPr>
          <p:spPr bwMode="auto">
            <a:xfrm>
              <a:off x="2884488" y="20923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Freeform 3039"/>
            <p:cNvSpPr>
              <a:spLocks/>
            </p:cNvSpPr>
            <p:nvPr/>
          </p:nvSpPr>
          <p:spPr bwMode="auto">
            <a:xfrm>
              <a:off x="2884488" y="2081213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2 w 7"/>
                <a:gd name="T7" fmla="*/ 0 h 3"/>
                <a:gd name="T8" fmla="*/ 11112 w 7"/>
                <a:gd name="T9" fmla="*/ 4762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7" name="Freeform 3040"/>
            <p:cNvSpPr>
              <a:spLocks/>
            </p:cNvSpPr>
            <p:nvPr/>
          </p:nvSpPr>
          <p:spPr bwMode="auto">
            <a:xfrm>
              <a:off x="2895600" y="208121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8" name="Rectangle 3041"/>
            <p:cNvSpPr>
              <a:spLocks noChangeArrowheads="1"/>
            </p:cNvSpPr>
            <p:nvPr/>
          </p:nvSpPr>
          <p:spPr bwMode="auto">
            <a:xfrm>
              <a:off x="2908300" y="20812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9" name="Freeform 3042"/>
            <p:cNvSpPr>
              <a:spLocks/>
            </p:cNvSpPr>
            <p:nvPr/>
          </p:nvSpPr>
          <p:spPr bwMode="auto">
            <a:xfrm>
              <a:off x="2914650" y="2062163"/>
              <a:ext cx="47625" cy="12700"/>
            </a:xfrm>
            <a:custGeom>
              <a:avLst/>
              <a:gdLst>
                <a:gd name="T0" fmla="*/ 4763 w 30"/>
                <a:gd name="T1" fmla="*/ 12700 h 8"/>
                <a:gd name="T2" fmla="*/ 0 w 30"/>
                <a:gd name="T3" fmla="*/ 12700 h 8"/>
                <a:gd name="T4" fmla="*/ 0 w 30"/>
                <a:gd name="T5" fmla="*/ 6350 h 8"/>
                <a:gd name="T6" fmla="*/ 4763 w 30"/>
                <a:gd name="T7" fmla="*/ 6350 h 8"/>
                <a:gd name="T8" fmla="*/ 11113 w 30"/>
                <a:gd name="T9" fmla="*/ 6350 h 8"/>
                <a:gd name="T10" fmla="*/ 11113 w 30"/>
                <a:gd name="T11" fmla="*/ 0 h 8"/>
                <a:gd name="T12" fmla="*/ 17463 w 30"/>
                <a:gd name="T13" fmla="*/ 0 h 8"/>
                <a:gd name="T14" fmla="*/ 23813 w 30"/>
                <a:gd name="T15" fmla="*/ 0 h 8"/>
                <a:gd name="T16" fmla="*/ 28575 w 30"/>
                <a:gd name="T17" fmla="*/ 0 h 8"/>
                <a:gd name="T18" fmla="*/ 34925 w 30"/>
                <a:gd name="T19" fmla="*/ 0 h 8"/>
                <a:gd name="T20" fmla="*/ 41275 w 30"/>
                <a:gd name="T21" fmla="*/ 0 h 8"/>
                <a:gd name="T22" fmla="*/ 41275 w 30"/>
                <a:gd name="T23" fmla="*/ 6350 h 8"/>
                <a:gd name="T24" fmla="*/ 47625 w 30"/>
                <a:gd name="T25" fmla="*/ 6350 h 8"/>
                <a:gd name="T26" fmla="*/ 41275 w 30"/>
                <a:gd name="T27" fmla="*/ 6350 h 8"/>
                <a:gd name="T28" fmla="*/ 34925 w 30"/>
                <a:gd name="T29" fmla="*/ 6350 h 8"/>
                <a:gd name="T30" fmla="*/ 28575 w 30"/>
                <a:gd name="T31" fmla="*/ 6350 h 8"/>
                <a:gd name="T32" fmla="*/ 23813 w 30"/>
                <a:gd name="T33" fmla="*/ 6350 h 8"/>
                <a:gd name="T34" fmla="*/ 17463 w 30"/>
                <a:gd name="T35" fmla="*/ 6350 h 8"/>
                <a:gd name="T36" fmla="*/ 17463 w 30"/>
                <a:gd name="T37" fmla="*/ 12700 h 8"/>
                <a:gd name="T38" fmla="*/ 11113 w 30"/>
                <a:gd name="T39" fmla="*/ 12700 h 8"/>
                <a:gd name="T40" fmla="*/ 4763 w 30"/>
                <a:gd name="T41" fmla="*/ 1270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Freeform 3043"/>
            <p:cNvSpPr>
              <a:spLocks/>
            </p:cNvSpPr>
            <p:nvPr/>
          </p:nvSpPr>
          <p:spPr bwMode="auto">
            <a:xfrm>
              <a:off x="2967038" y="20748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1" name="Freeform 3044"/>
            <p:cNvSpPr>
              <a:spLocks/>
            </p:cNvSpPr>
            <p:nvPr/>
          </p:nvSpPr>
          <p:spPr bwMode="auto">
            <a:xfrm>
              <a:off x="2836863" y="1651000"/>
              <a:ext cx="954087" cy="417513"/>
            </a:xfrm>
            <a:custGeom>
              <a:avLst/>
              <a:gdLst>
                <a:gd name="T0" fmla="*/ 177800 w 601"/>
                <a:gd name="T1" fmla="*/ 387350 h 263"/>
                <a:gd name="T2" fmla="*/ 227012 w 601"/>
                <a:gd name="T3" fmla="*/ 363538 h 263"/>
                <a:gd name="T4" fmla="*/ 274637 w 601"/>
                <a:gd name="T5" fmla="*/ 328613 h 263"/>
                <a:gd name="T6" fmla="*/ 250825 w 601"/>
                <a:gd name="T7" fmla="*/ 322263 h 263"/>
                <a:gd name="T8" fmla="*/ 227012 w 601"/>
                <a:gd name="T9" fmla="*/ 322263 h 263"/>
                <a:gd name="T10" fmla="*/ 153987 w 601"/>
                <a:gd name="T11" fmla="*/ 322263 h 263"/>
                <a:gd name="T12" fmla="*/ 142875 w 601"/>
                <a:gd name="T13" fmla="*/ 274638 h 263"/>
                <a:gd name="T14" fmla="*/ 101600 w 601"/>
                <a:gd name="T15" fmla="*/ 292100 h 263"/>
                <a:gd name="T16" fmla="*/ 88900 w 601"/>
                <a:gd name="T17" fmla="*/ 261938 h 263"/>
                <a:gd name="T18" fmla="*/ 77787 w 601"/>
                <a:gd name="T19" fmla="*/ 261938 h 263"/>
                <a:gd name="T20" fmla="*/ 71437 w 601"/>
                <a:gd name="T21" fmla="*/ 257175 h 263"/>
                <a:gd name="T22" fmla="*/ 58737 w 601"/>
                <a:gd name="T23" fmla="*/ 233363 h 263"/>
                <a:gd name="T24" fmla="*/ 88900 w 601"/>
                <a:gd name="T25" fmla="*/ 209550 h 263"/>
                <a:gd name="T26" fmla="*/ 173037 w 601"/>
                <a:gd name="T27" fmla="*/ 196850 h 263"/>
                <a:gd name="T28" fmla="*/ 160337 w 601"/>
                <a:gd name="T29" fmla="*/ 166688 h 263"/>
                <a:gd name="T30" fmla="*/ 82550 w 601"/>
                <a:gd name="T31" fmla="*/ 173038 h 263"/>
                <a:gd name="T32" fmla="*/ 47625 w 601"/>
                <a:gd name="T33" fmla="*/ 155575 h 263"/>
                <a:gd name="T34" fmla="*/ 23812 w 601"/>
                <a:gd name="T35" fmla="*/ 136525 h 263"/>
                <a:gd name="T36" fmla="*/ 101600 w 601"/>
                <a:gd name="T37" fmla="*/ 119063 h 263"/>
                <a:gd name="T38" fmla="*/ 153987 w 601"/>
                <a:gd name="T39" fmla="*/ 136525 h 263"/>
                <a:gd name="T40" fmla="*/ 149225 w 601"/>
                <a:gd name="T41" fmla="*/ 119063 h 263"/>
                <a:gd name="T42" fmla="*/ 160337 w 601"/>
                <a:gd name="T43" fmla="*/ 119063 h 263"/>
                <a:gd name="T44" fmla="*/ 101600 w 601"/>
                <a:gd name="T45" fmla="*/ 95250 h 263"/>
                <a:gd name="T46" fmla="*/ 41275 w 601"/>
                <a:gd name="T47" fmla="*/ 77788 h 263"/>
                <a:gd name="T48" fmla="*/ 125412 w 601"/>
                <a:gd name="T49" fmla="*/ 47625 h 263"/>
                <a:gd name="T50" fmla="*/ 160337 w 601"/>
                <a:gd name="T51" fmla="*/ 30163 h 263"/>
                <a:gd name="T52" fmla="*/ 201612 w 601"/>
                <a:gd name="T53" fmla="*/ 17463 h 263"/>
                <a:gd name="T54" fmla="*/ 250825 w 601"/>
                <a:gd name="T55" fmla="*/ 17463 h 263"/>
                <a:gd name="T56" fmla="*/ 303212 w 601"/>
                <a:gd name="T57" fmla="*/ 11113 h 263"/>
                <a:gd name="T58" fmla="*/ 346075 w 601"/>
                <a:gd name="T59" fmla="*/ 17463 h 263"/>
                <a:gd name="T60" fmla="*/ 387350 w 601"/>
                <a:gd name="T61" fmla="*/ 23813 h 263"/>
                <a:gd name="T62" fmla="*/ 488950 w 601"/>
                <a:gd name="T63" fmla="*/ 23813 h 263"/>
                <a:gd name="T64" fmla="*/ 566737 w 601"/>
                <a:gd name="T65" fmla="*/ 34925 h 263"/>
                <a:gd name="T66" fmla="*/ 661987 w 601"/>
                <a:gd name="T67" fmla="*/ 41275 h 263"/>
                <a:gd name="T68" fmla="*/ 679450 w 601"/>
                <a:gd name="T69" fmla="*/ 119063 h 263"/>
                <a:gd name="T70" fmla="*/ 709612 w 601"/>
                <a:gd name="T71" fmla="*/ 274638 h 263"/>
                <a:gd name="T72" fmla="*/ 787400 w 601"/>
                <a:gd name="T73" fmla="*/ 304800 h 263"/>
                <a:gd name="T74" fmla="*/ 865187 w 601"/>
                <a:gd name="T75" fmla="*/ 322263 h 263"/>
                <a:gd name="T76" fmla="*/ 917575 w 601"/>
                <a:gd name="T77" fmla="*/ 376238 h 263"/>
                <a:gd name="T78" fmla="*/ 930275 w 601"/>
                <a:gd name="T79" fmla="*/ 411163 h 263"/>
                <a:gd name="T80" fmla="*/ 923925 w 601"/>
                <a:gd name="T81" fmla="*/ 387350 h 263"/>
                <a:gd name="T82" fmla="*/ 889000 w 601"/>
                <a:gd name="T83" fmla="*/ 363538 h 263"/>
                <a:gd name="T84" fmla="*/ 858837 w 601"/>
                <a:gd name="T85" fmla="*/ 339725 h 263"/>
                <a:gd name="T86" fmla="*/ 852487 w 601"/>
                <a:gd name="T87" fmla="*/ 328613 h 263"/>
                <a:gd name="T88" fmla="*/ 817562 w 601"/>
                <a:gd name="T89" fmla="*/ 315913 h 263"/>
                <a:gd name="T90" fmla="*/ 787400 w 601"/>
                <a:gd name="T91" fmla="*/ 309563 h 263"/>
                <a:gd name="T92" fmla="*/ 793750 w 601"/>
                <a:gd name="T93" fmla="*/ 328613 h 263"/>
                <a:gd name="T94" fmla="*/ 727075 w 601"/>
                <a:gd name="T95" fmla="*/ 304800 h 263"/>
                <a:gd name="T96" fmla="*/ 720725 w 601"/>
                <a:gd name="T97" fmla="*/ 285750 h 263"/>
                <a:gd name="T98" fmla="*/ 655637 w 601"/>
                <a:gd name="T99" fmla="*/ 285750 h 263"/>
                <a:gd name="T100" fmla="*/ 577850 w 601"/>
                <a:gd name="T101" fmla="*/ 274638 h 263"/>
                <a:gd name="T102" fmla="*/ 547687 w 601"/>
                <a:gd name="T103" fmla="*/ 261938 h 263"/>
                <a:gd name="T104" fmla="*/ 500062 w 601"/>
                <a:gd name="T105" fmla="*/ 261938 h 263"/>
                <a:gd name="T106" fmla="*/ 488950 w 601"/>
                <a:gd name="T107" fmla="*/ 268288 h 263"/>
                <a:gd name="T108" fmla="*/ 495300 w 601"/>
                <a:gd name="T109" fmla="*/ 285750 h 263"/>
                <a:gd name="T110" fmla="*/ 441325 w 601"/>
                <a:gd name="T111" fmla="*/ 298450 h 263"/>
                <a:gd name="T112" fmla="*/ 411162 w 601"/>
                <a:gd name="T113" fmla="*/ 280988 h 263"/>
                <a:gd name="T114" fmla="*/ 476250 w 601"/>
                <a:gd name="T115" fmla="*/ 261938 h 263"/>
                <a:gd name="T116" fmla="*/ 434975 w 601"/>
                <a:gd name="T117" fmla="*/ 257175 h 263"/>
                <a:gd name="T118" fmla="*/ 387350 w 601"/>
                <a:gd name="T119" fmla="*/ 285750 h 2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01" h="263">
                  <a:moveTo>
                    <a:pt x="75" y="263"/>
                  </a:moveTo>
                  <a:lnTo>
                    <a:pt x="75" y="259"/>
                  </a:lnTo>
                  <a:lnTo>
                    <a:pt x="75" y="256"/>
                  </a:lnTo>
                  <a:lnTo>
                    <a:pt x="79" y="256"/>
                  </a:lnTo>
                  <a:lnTo>
                    <a:pt x="82" y="256"/>
                  </a:lnTo>
                  <a:lnTo>
                    <a:pt x="82" y="252"/>
                  </a:lnTo>
                  <a:lnTo>
                    <a:pt x="86" y="252"/>
                  </a:lnTo>
                  <a:lnTo>
                    <a:pt x="90" y="252"/>
                  </a:lnTo>
                  <a:lnTo>
                    <a:pt x="86" y="252"/>
                  </a:lnTo>
                  <a:lnTo>
                    <a:pt x="90" y="252"/>
                  </a:lnTo>
                  <a:lnTo>
                    <a:pt x="90" y="248"/>
                  </a:lnTo>
                  <a:lnTo>
                    <a:pt x="94" y="248"/>
                  </a:lnTo>
                  <a:lnTo>
                    <a:pt x="97" y="244"/>
                  </a:lnTo>
                  <a:lnTo>
                    <a:pt x="101" y="244"/>
                  </a:lnTo>
                  <a:lnTo>
                    <a:pt x="105" y="244"/>
                  </a:lnTo>
                  <a:lnTo>
                    <a:pt x="109" y="244"/>
                  </a:lnTo>
                  <a:lnTo>
                    <a:pt x="112" y="244"/>
                  </a:lnTo>
                  <a:lnTo>
                    <a:pt x="112" y="248"/>
                  </a:lnTo>
                  <a:lnTo>
                    <a:pt x="116" y="248"/>
                  </a:lnTo>
                  <a:lnTo>
                    <a:pt x="116" y="244"/>
                  </a:lnTo>
                  <a:lnTo>
                    <a:pt x="120" y="244"/>
                  </a:lnTo>
                  <a:lnTo>
                    <a:pt x="124" y="248"/>
                  </a:lnTo>
                  <a:lnTo>
                    <a:pt x="124" y="244"/>
                  </a:lnTo>
                  <a:lnTo>
                    <a:pt x="120" y="244"/>
                  </a:lnTo>
                  <a:lnTo>
                    <a:pt x="120" y="241"/>
                  </a:lnTo>
                  <a:lnTo>
                    <a:pt x="120" y="237"/>
                  </a:lnTo>
                  <a:lnTo>
                    <a:pt x="124" y="237"/>
                  </a:lnTo>
                  <a:lnTo>
                    <a:pt x="127" y="237"/>
                  </a:lnTo>
                  <a:lnTo>
                    <a:pt x="127" y="233"/>
                  </a:lnTo>
                  <a:lnTo>
                    <a:pt x="131" y="233"/>
                  </a:lnTo>
                  <a:lnTo>
                    <a:pt x="135" y="233"/>
                  </a:lnTo>
                  <a:lnTo>
                    <a:pt x="139" y="233"/>
                  </a:lnTo>
                  <a:lnTo>
                    <a:pt x="139" y="229"/>
                  </a:lnTo>
                  <a:lnTo>
                    <a:pt x="143" y="229"/>
                  </a:lnTo>
                  <a:lnTo>
                    <a:pt x="146" y="229"/>
                  </a:lnTo>
                  <a:lnTo>
                    <a:pt x="150" y="229"/>
                  </a:lnTo>
                  <a:lnTo>
                    <a:pt x="146" y="229"/>
                  </a:lnTo>
                  <a:lnTo>
                    <a:pt x="146" y="225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1" y="218"/>
                  </a:lnTo>
                  <a:lnTo>
                    <a:pt x="165" y="218"/>
                  </a:lnTo>
                  <a:lnTo>
                    <a:pt x="169" y="218"/>
                  </a:lnTo>
                  <a:lnTo>
                    <a:pt x="165" y="218"/>
                  </a:lnTo>
                  <a:lnTo>
                    <a:pt x="165" y="214"/>
                  </a:lnTo>
                  <a:lnTo>
                    <a:pt x="165" y="210"/>
                  </a:lnTo>
                  <a:lnTo>
                    <a:pt x="165" y="207"/>
                  </a:lnTo>
                  <a:lnTo>
                    <a:pt x="169" y="207"/>
                  </a:lnTo>
                  <a:lnTo>
                    <a:pt x="173" y="207"/>
                  </a:lnTo>
                  <a:lnTo>
                    <a:pt x="173" y="210"/>
                  </a:lnTo>
                  <a:lnTo>
                    <a:pt x="173" y="207"/>
                  </a:lnTo>
                  <a:lnTo>
                    <a:pt x="169" y="207"/>
                  </a:lnTo>
                  <a:lnTo>
                    <a:pt x="165" y="207"/>
                  </a:lnTo>
                  <a:lnTo>
                    <a:pt x="169" y="203"/>
                  </a:lnTo>
                  <a:lnTo>
                    <a:pt x="173" y="203"/>
                  </a:lnTo>
                  <a:lnTo>
                    <a:pt x="173" y="199"/>
                  </a:lnTo>
                  <a:lnTo>
                    <a:pt x="176" y="195"/>
                  </a:lnTo>
                  <a:lnTo>
                    <a:pt x="176" y="192"/>
                  </a:lnTo>
                  <a:lnTo>
                    <a:pt x="176" y="195"/>
                  </a:lnTo>
                  <a:lnTo>
                    <a:pt x="173" y="195"/>
                  </a:lnTo>
                  <a:lnTo>
                    <a:pt x="173" y="199"/>
                  </a:lnTo>
                  <a:lnTo>
                    <a:pt x="169" y="199"/>
                  </a:lnTo>
                  <a:lnTo>
                    <a:pt x="165" y="199"/>
                  </a:lnTo>
                  <a:lnTo>
                    <a:pt x="161" y="199"/>
                  </a:lnTo>
                  <a:lnTo>
                    <a:pt x="158" y="199"/>
                  </a:lnTo>
                  <a:lnTo>
                    <a:pt x="158" y="203"/>
                  </a:lnTo>
                  <a:lnTo>
                    <a:pt x="154" y="203"/>
                  </a:lnTo>
                  <a:lnTo>
                    <a:pt x="154" y="199"/>
                  </a:lnTo>
                  <a:lnTo>
                    <a:pt x="150" y="199"/>
                  </a:lnTo>
                  <a:lnTo>
                    <a:pt x="150" y="195"/>
                  </a:lnTo>
                  <a:lnTo>
                    <a:pt x="154" y="195"/>
                  </a:lnTo>
                  <a:lnTo>
                    <a:pt x="158" y="195"/>
                  </a:lnTo>
                  <a:lnTo>
                    <a:pt x="158" y="199"/>
                  </a:lnTo>
                  <a:lnTo>
                    <a:pt x="158" y="195"/>
                  </a:lnTo>
                  <a:lnTo>
                    <a:pt x="154" y="195"/>
                  </a:lnTo>
                  <a:lnTo>
                    <a:pt x="150" y="195"/>
                  </a:lnTo>
                  <a:lnTo>
                    <a:pt x="150" y="192"/>
                  </a:lnTo>
                  <a:lnTo>
                    <a:pt x="150" y="195"/>
                  </a:lnTo>
                  <a:lnTo>
                    <a:pt x="146" y="195"/>
                  </a:lnTo>
                  <a:lnTo>
                    <a:pt x="146" y="199"/>
                  </a:lnTo>
                  <a:lnTo>
                    <a:pt x="146" y="203"/>
                  </a:lnTo>
                  <a:lnTo>
                    <a:pt x="146" y="207"/>
                  </a:lnTo>
                  <a:lnTo>
                    <a:pt x="143" y="203"/>
                  </a:lnTo>
                  <a:lnTo>
                    <a:pt x="139" y="203"/>
                  </a:lnTo>
                  <a:lnTo>
                    <a:pt x="139" y="199"/>
                  </a:lnTo>
                  <a:lnTo>
                    <a:pt x="135" y="199"/>
                  </a:lnTo>
                  <a:lnTo>
                    <a:pt x="135" y="195"/>
                  </a:lnTo>
                  <a:lnTo>
                    <a:pt x="131" y="195"/>
                  </a:lnTo>
                  <a:lnTo>
                    <a:pt x="131" y="199"/>
                  </a:lnTo>
                  <a:lnTo>
                    <a:pt x="127" y="199"/>
                  </a:lnTo>
                  <a:lnTo>
                    <a:pt x="124" y="195"/>
                  </a:lnTo>
                  <a:lnTo>
                    <a:pt x="120" y="195"/>
                  </a:lnTo>
                  <a:lnTo>
                    <a:pt x="116" y="195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2" y="199"/>
                  </a:lnTo>
                  <a:lnTo>
                    <a:pt x="109" y="199"/>
                  </a:lnTo>
                  <a:lnTo>
                    <a:pt x="105" y="199"/>
                  </a:lnTo>
                  <a:lnTo>
                    <a:pt x="101" y="203"/>
                  </a:lnTo>
                  <a:lnTo>
                    <a:pt x="97" y="203"/>
                  </a:lnTo>
                  <a:lnTo>
                    <a:pt x="94" y="203"/>
                  </a:lnTo>
                  <a:lnTo>
                    <a:pt x="94" y="199"/>
                  </a:lnTo>
                  <a:lnTo>
                    <a:pt x="97" y="199"/>
                  </a:lnTo>
                  <a:lnTo>
                    <a:pt x="101" y="199"/>
                  </a:lnTo>
                  <a:lnTo>
                    <a:pt x="97" y="195"/>
                  </a:lnTo>
                  <a:lnTo>
                    <a:pt x="101" y="195"/>
                  </a:lnTo>
                  <a:lnTo>
                    <a:pt x="101" y="192"/>
                  </a:lnTo>
                  <a:lnTo>
                    <a:pt x="101" y="195"/>
                  </a:lnTo>
                  <a:lnTo>
                    <a:pt x="97" y="195"/>
                  </a:lnTo>
                  <a:lnTo>
                    <a:pt x="97" y="192"/>
                  </a:lnTo>
                  <a:lnTo>
                    <a:pt x="97" y="188"/>
                  </a:lnTo>
                  <a:lnTo>
                    <a:pt x="101" y="188"/>
                  </a:lnTo>
                  <a:lnTo>
                    <a:pt x="97" y="184"/>
                  </a:lnTo>
                  <a:lnTo>
                    <a:pt x="94" y="180"/>
                  </a:lnTo>
                  <a:lnTo>
                    <a:pt x="94" y="177"/>
                  </a:lnTo>
                  <a:lnTo>
                    <a:pt x="90" y="177"/>
                  </a:lnTo>
                  <a:lnTo>
                    <a:pt x="90" y="173"/>
                  </a:lnTo>
                  <a:lnTo>
                    <a:pt x="94" y="173"/>
                  </a:lnTo>
                  <a:lnTo>
                    <a:pt x="94" y="169"/>
                  </a:lnTo>
                  <a:lnTo>
                    <a:pt x="97" y="169"/>
                  </a:lnTo>
                  <a:lnTo>
                    <a:pt x="94" y="169"/>
                  </a:lnTo>
                  <a:lnTo>
                    <a:pt x="90" y="169"/>
                  </a:lnTo>
                  <a:lnTo>
                    <a:pt x="90" y="173"/>
                  </a:lnTo>
                  <a:lnTo>
                    <a:pt x="86" y="173"/>
                  </a:lnTo>
                  <a:lnTo>
                    <a:pt x="86" y="177"/>
                  </a:lnTo>
                  <a:lnTo>
                    <a:pt x="90" y="177"/>
                  </a:lnTo>
                  <a:lnTo>
                    <a:pt x="90" y="180"/>
                  </a:lnTo>
                  <a:lnTo>
                    <a:pt x="86" y="180"/>
                  </a:lnTo>
                  <a:lnTo>
                    <a:pt x="82" y="180"/>
                  </a:lnTo>
                  <a:lnTo>
                    <a:pt x="79" y="180"/>
                  </a:lnTo>
                  <a:lnTo>
                    <a:pt x="75" y="184"/>
                  </a:lnTo>
                  <a:lnTo>
                    <a:pt x="71" y="184"/>
                  </a:lnTo>
                  <a:lnTo>
                    <a:pt x="67" y="184"/>
                  </a:lnTo>
                  <a:lnTo>
                    <a:pt x="64" y="184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56" y="177"/>
                  </a:lnTo>
                  <a:lnTo>
                    <a:pt x="52" y="177"/>
                  </a:lnTo>
                  <a:lnTo>
                    <a:pt x="49" y="173"/>
                  </a:lnTo>
                  <a:lnTo>
                    <a:pt x="45" y="173"/>
                  </a:lnTo>
                  <a:lnTo>
                    <a:pt x="41" y="173"/>
                  </a:lnTo>
                  <a:lnTo>
                    <a:pt x="45" y="169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52" y="165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56" y="165"/>
                  </a:lnTo>
                  <a:lnTo>
                    <a:pt x="60" y="169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0" y="169"/>
                  </a:lnTo>
                  <a:lnTo>
                    <a:pt x="64" y="169"/>
                  </a:lnTo>
                  <a:lnTo>
                    <a:pt x="67" y="169"/>
                  </a:lnTo>
                  <a:lnTo>
                    <a:pt x="71" y="169"/>
                  </a:lnTo>
                  <a:lnTo>
                    <a:pt x="75" y="169"/>
                  </a:lnTo>
                  <a:lnTo>
                    <a:pt x="71" y="165"/>
                  </a:lnTo>
                  <a:lnTo>
                    <a:pt x="67" y="165"/>
                  </a:lnTo>
                  <a:lnTo>
                    <a:pt x="71" y="165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0" y="165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49" y="165"/>
                  </a:lnTo>
                  <a:lnTo>
                    <a:pt x="45" y="165"/>
                  </a:lnTo>
                  <a:lnTo>
                    <a:pt x="49" y="165"/>
                  </a:lnTo>
                  <a:lnTo>
                    <a:pt x="52" y="162"/>
                  </a:lnTo>
                  <a:lnTo>
                    <a:pt x="49" y="162"/>
                  </a:lnTo>
                  <a:lnTo>
                    <a:pt x="45" y="162"/>
                  </a:lnTo>
                  <a:lnTo>
                    <a:pt x="49" y="162"/>
                  </a:lnTo>
                  <a:lnTo>
                    <a:pt x="45" y="162"/>
                  </a:lnTo>
                  <a:lnTo>
                    <a:pt x="45" y="158"/>
                  </a:lnTo>
                  <a:lnTo>
                    <a:pt x="49" y="158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49" y="154"/>
                  </a:lnTo>
                  <a:lnTo>
                    <a:pt x="49" y="158"/>
                  </a:lnTo>
                  <a:lnTo>
                    <a:pt x="45" y="158"/>
                  </a:lnTo>
                  <a:lnTo>
                    <a:pt x="45" y="162"/>
                  </a:lnTo>
                  <a:lnTo>
                    <a:pt x="41" y="162"/>
                  </a:lnTo>
                  <a:lnTo>
                    <a:pt x="45" y="162"/>
                  </a:lnTo>
                  <a:lnTo>
                    <a:pt x="41" y="162"/>
                  </a:lnTo>
                  <a:lnTo>
                    <a:pt x="37" y="162"/>
                  </a:lnTo>
                  <a:lnTo>
                    <a:pt x="41" y="158"/>
                  </a:lnTo>
                  <a:lnTo>
                    <a:pt x="37" y="158"/>
                  </a:lnTo>
                  <a:lnTo>
                    <a:pt x="34" y="158"/>
                  </a:lnTo>
                  <a:lnTo>
                    <a:pt x="37" y="158"/>
                  </a:lnTo>
                  <a:lnTo>
                    <a:pt x="37" y="154"/>
                  </a:lnTo>
                  <a:lnTo>
                    <a:pt x="34" y="154"/>
                  </a:lnTo>
                  <a:lnTo>
                    <a:pt x="34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7" y="154"/>
                  </a:lnTo>
                  <a:lnTo>
                    <a:pt x="34" y="154"/>
                  </a:lnTo>
                  <a:lnTo>
                    <a:pt x="34" y="150"/>
                  </a:lnTo>
                  <a:lnTo>
                    <a:pt x="37" y="150"/>
                  </a:lnTo>
                  <a:lnTo>
                    <a:pt x="37" y="147"/>
                  </a:lnTo>
                  <a:lnTo>
                    <a:pt x="41" y="147"/>
                  </a:lnTo>
                  <a:lnTo>
                    <a:pt x="41" y="143"/>
                  </a:lnTo>
                  <a:lnTo>
                    <a:pt x="45" y="143"/>
                  </a:lnTo>
                  <a:lnTo>
                    <a:pt x="49" y="139"/>
                  </a:lnTo>
                  <a:lnTo>
                    <a:pt x="52" y="139"/>
                  </a:lnTo>
                  <a:lnTo>
                    <a:pt x="56" y="143"/>
                  </a:lnTo>
                  <a:lnTo>
                    <a:pt x="52" y="143"/>
                  </a:lnTo>
                  <a:lnTo>
                    <a:pt x="56" y="143"/>
                  </a:lnTo>
                  <a:lnTo>
                    <a:pt x="52" y="143"/>
                  </a:lnTo>
                  <a:lnTo>
                    <a:pt x="52" y="139"/>
                  </a:lnTo>
                  <a:lnTo>
                    <a:pt x="56" y="139"/>
                  </a:lnTo>
                  <a:lnTo>
                    <a:pt x="56" y="135"/>
                  </a:lnTo>
                  <a:lnTo>
                    <a:pt x="56" y="139"/>
                  </a:lnTo>
                  <a:lnTo>
                    <a:pt x="52" y="139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6" y="132"/>
                  </a:lnTo>
                  <a:lnTo>
                    <a:pt x="60" y="132"/>
                  </a:lnTo>
                  <a:lnTo>
                    <a:pt x="56" y="132"/>
                  </a:lnTo>
                  <a:lnTo>
                    <a:pt x="60" y="128"/>
                  </a:lnTo>
                  <a:lnTo>
                    <a:pt x="64" y="128"/>
                  </a:lnTo>
                  <a:lnTo>
                    <a:pt x="67" y="128"/>
                  </a:lnTo>
                  <a:lnTo>
                    <a:pt x="71" y="132"/>
                  </a:lnTo>
                  <a:lnTo>
                    <a:pt x="75" y="132"/>
                  </a:lnTo>
                  <a:lnTo>
                    <a:pt x="79" y="132"/>
                  </a:lnTo>
                  <a:lnTo>
                    <a:pt x="82" y="132"/>
                  </a:lnTo>
                  <a:lnTo>
                    <a:pt x="86" y="128"/>
                  </a:lnTo>
                  <a:lnTo>
                    <a:pt x="90" y="128"/>
                  </a:lnTo>
                  <a:lnTo>
                    <a:pt x="90" y="124"/>
                  </a:lnTo>
                  <a:lnTo>
                    <a:pt x="94" y="124"/>
                  </a:lnTo>
                  <a:lnTo>
                    <a:pt x="97" y="124"/>
                  </a:lnTo>
                  <a:lnTo>
                    <a:pt x="101" y="124"/>
                  </a:lnTo>
                  <a:lnTo>
                    <a:pt x="105" y="124"/>
                  </a:lnTo>
                  <a:lnTo>
                    <a:pt x="109" y="124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2" y="116"/>
                  </a:lnTo>
                  <a:lnTo>
                    <a:pt x="112" y="113"/>
                  </a:lnTo>
                  <a:lnTo>
                    <a:pt x="109" y="113"/>
                  </a:lnTo>
                  <a:lnTo>
                    <a:pt x="109" y="109"/>
                  </a:lnTo>
                  <a:lnTo>
                    <a:pt x="105" y="109"/>
                  </a:lnTo>
                  <a:lnTo>
                    <a:pt x="109" y="109"/>
                  </a:lnTo>
                  <a:lnTo>
                    <a:pt x="112" y="109"/>
                  </a:lnTo>
                  <a:lnTo>
                    <a:pt x="116" y="105"/>
                  </a:lnTo>
                  <a:lnTo>
                    <a:pt x="112" y="105"/>
                  </a:lnTo>
                  <a:lnTo>
                    <a:pt x="112" y="101"/>
                  </a:lnTo>
                  <a:lnTo>
                    <a:pt x="109" y="101"/>
                  </a:lnTo>
                  <a:lnTo>
                    <a:pt x="112" y="101"/>
                  </a:lnTo>
                  <a:lnTo>
                    <a:pt x="109" y="101"/>
                  </a:lnTo>
                  <a:lnTo>
                    <a:pt x="105" y="105"/>
                  </a:lnTo>
                  <a:lnTo>
                    <a:pt x="101" y="105"/>
                  </a:lnTo>
                  <a:lnTo>
                    <a:pt x="97" y="105"/>
                  </a:lnTo>
                  <a:lnTo>
                    <a:pt x="94" y="105"/>
                  </a:lnTo>
                  <a:lnTo>
                    <a:pt x="90" y="109"/>
                  </a:lnTo>
                  <a:lnTo>
                    <a:pt x="86" y="109"/>
                  </a:lnTo>
                  <a:lnTo>
                    <a:pt x="82" y="113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5"/>
                  </a:lnTo>
                  <a:lnTo>
                    <a:pt x="75" y="109"/>
                  </a:lnTo>
                  <a:lnTo>
                    <a:pt x="79" y="109"/>
                  </a:lnTo>
                  <a:lnTo>
                    <a:pt x="75" y="109"/>
                  </a:lnTo>
                  <a:lnTo>
                    <a:pt x="71" y="109"/>
                  </a:lnTo>
                  <a:lnTo>
                    <a:pt x="67" y="109"/>
                  </a:lnTo>
                  <a:lnTo>
                    <a:pt x="64" y="109"/>
                  </a:lnTo>
                  <a:lnTo>
                    <a:pt x="60" y="109"/>
                  </a:lnTo>
                  <a:lnTo>
                    <a:pt x="56" y="109"/>
                  </a:lnTo>
                  <a:lnTo>
                    <a:pt x="52" y="109"/>
                  </a:lnTo>
                  <a:lnTo>
                    <a:pt x="49" y="109"/>
                  </a:lnTo>
                  <a:lnTo>
                    <a:pt x="52" y="109"/>
                  </a:lnTo>
                  <a:lnTo>
                    <a:pt x="49" y="109"/>
                  </a:lnTo>
                  <a:lnTo>
                    <a:pt x="45" y="109"/>
                  </a:lnTo>
                  <a:lnTo>
                    <a:pt x="41" y="109"/>
                  </a:lnTo>
                  <a:lnTo>
                    <a:pt x="37" y="109"/>
                  </a:lnTo>
                  <a:lnTo>
                    <a:pt x="30" y="109"/>
                  </a:lnTo>
                  <a:lnTo>
                    <a:pt x="26" y="105"/>
                  </a:lnTo>
                  <a:lnTo>
                    <a:pt x="26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9" y="98"/>
                  </a:lnTo>
                  <a:lnTo>
                    <a:pt x="22" y="98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0" y="98"/>
                  </a:lnTo>
                  <a:lnTo>
                    <a:pt x="22" y="94"/>
                  </a:lnTo>
                  <a:lnTo>
                    <a:pt x="19" y="94"/>
                  </a:lnTo>
                  <a:lnTo>
                    <a:pt x="22" y="94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11" y="94"/>
                  </a:lnTo>
                  <a:lnTo>
                    <a:pt x="7" y="94"/>
                  </a:lnTo>
                  <a:lnTo>
                    <a:pt x="3" y="94"/>
                  </a:lnTo>
                  <a:lnTo>
                    <a:pt x="0" y="90"/>
                  </a:lnTo>
                  <a:lnTo>
                    <a:pt x="3" y="90"/>
                  </a:lnTo>
                  <a:lnTo>
                    <a:pt x="0" y="90"/>
                  </a:lnTo>
                  <a:lnTo>
                    <a:pt x="3" y="90"/>
                  </a:lnTo>
                  <a:lnTo>
                    <a:pt x="7" y="90"/>
                  </a:lnTo>
                  <a:lnTo>
                    <a:pt x="11" y="90"/>
                  </a:lnTo>
                  <a:lnTo>
                    <a:pt x="7" y="90"/>
                  </a:lnTo>
                  <a:lnTo>
                    <a:pt x="11" y="86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22" y="83"/>
                  </a:lnTo>
                  <a:lnTo>
                    <a:pt x="30" y="83"/>
                  </a:lnTo>
                  <a:lnTo>
                    <a:pt x="34" y="83"/>
                  </a:lnTo>
                  <a:lnTo>
                    <a:pt x="37" y="83"/>
                  </a:lnTo>
                  <a:lnTo>
                    <a:pt x="41" y="83"/>
                  </a:lnTo>
                  <a:lnTo>
                    <a:pt x="37" y="83"/>
                  </a:lnTo>
                  <a:lnTo>
                    <a:pt x="34" y="83"/>
                  </a:lnTo>
                  <a:lnTo>
                    <a:pt x="37" y="83"/>
                  </a:lnTo>
                  <a:lnTo>
                    <a:pt x="37" y="79"/>
                  </a:lnTo>
                  <a:lnTo>
                    <a:pt x="41" y="79"/>
                  </a:lnTo>
                  <a:lnTo>
                    <a:pt x="45" y="79"/>
                  </a:lnTo>
                  <a:lnTo>
                    <a:pt x="49" y="79"/>
                  </a:lnTo>
                  <a:lnTo>
                    <a:pt x="52" y="79"/>
                  </a:lnTo>
                  <a:lnTo>
                    <a:pt x="52" y="75"/>
                  </a:lnTo>
                  <a:lnTo>
                    <a:pt x="60" y="75"/>
                  </a:lnTo>
                  <a:lnTo>
                    <a:pt x="64" y="75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67" y="79"/>
                  </a:lnTo>
                  <a:lnTo>
                    <a:pt x="67" y="83"/>
                  </a:lnTo>
                  <a:lnTo>
                    <a:pt x="64" y="83"/>
                  </a:lnTo>
                  <a:lnTo>
                    <a:pt x="67" y="83"/>
                  </a:lnTo>
                  <a:lnTo>
                    <a:pt x="71" y="83"/>
                  </a:lnTo>
                  <a:lnTo>
                    <a:pt x="75" y="83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6" y="83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6"/>
                  </a:lnTo>
                  <a:lnTo>
                    <a:pt x="94" y="83"/>
                  </a:lnTo>
                  <a:lnTo>
                    <a:pt x="97" y="86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9" y="83"/>
                  </a:lnTo>
                  <a:lnTo>
                    <a:pt x="112" y="83"/>
                  </a:lnTo>
                  <a:lnTo>
                    <a:pt x="109" y="79"/>
                  </a:lnTo>
                  <a:lnTo>
                    <a:pt x="105" y="79"/>
                  </a:lnTo>
                  <a:lnTo>
                    <a:pt x="101" y="79"/>
                  </a:lnTo>
                  <a:lnTo>
                    <a:pt x="97" y="79"/>
                  </a:lnTo>
                  <a:lnTo>
                    <a:pt x="97" y="83"/>
                  </a:lnTo>
                  <a:lnTo>
                    <a:pt x="97" y="79"/>
                  </a:lnTo>
                  <a:lnTo>
                    <a:pt x="97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86" y="71"/>
                  </a:lnTo>
                  <a:lnTo>
                    <a:pt x="90" y="71"/>
                  </a:lnTo>
                  <a:lnTo>
                    <a:pt x="94" y="71"/>
                  </a:lnTo>
                  <a:lnTo>
                    <a:pt x="94" y="75"/>
                  </a:lnTo>
                  <a:lnTo>
                    <a:pt x="97" y="75"/>
                  </a:lnTo>
                  <a:lnTo>
                    <a:pt x="97" y="79"/>
                  </a:lnTo>
                  <a:lnTo>
                    <a:pt x="101" y="79"/>
                  </a:lnTo>
                  <a:lnTo>
                    <a:pt x="105" y="79"/>
                  </a:lnTo>
                  <a:lnTo>
                    <a:pt x="109" y="79"/>
                  </a:lnTo>
                  <a:lnTo>
                    <a:pt x="109" y="75"/>
                  </a:lnTo>
                  <a:lnTo>
                    <a:pt x="112" y="79"/>
                  </a:lnTo>
                  <a:lnTo>
                    <a:pt x="116" y="79"/>
                  </a:lnTo>
                  <a:lnTo>
                    <a:pt x="120" y="79"/>
                  </a:lnTo>
                  <a:lnTo>
                    <a:pt x="124" y="79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16" y="75"/>
                  </a:lnTo>
                  <a:lnTo>
                    <a:pt x="112" y="75"/>
                  </a:lnTo>
                  <a:lnTo>
                    <a:pt x="109" y="75"/>
                  </a:lnTo>
                  <a:lnTo>
                    <a:pt x="105" y="75"/>
                  </a:lnTo>
                  <a:lnTo>
                    <a:pt x="101" y="75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101" y="71"/>
                  </a:lnTo>
                  <a:lnTo>
                    <a:pt x="105" y="71"/>
                  </a:lnTo>
                  <a:lnTo>
                    <a:pt x="101" y="68"/>
                  </a:lnTo>
                  <a:lnTo>
                    <a:pt x="97" y="68"/>
                  </a:lnTo>
                  <a:lnTo>
                    <a:pt x="94" y="68"/>
                  </a:lnTo>
                  <a:lnTo>
                    <a:pt x="90" y="71"/>
                  </a:lnTo>
                  <a:lnTo>
                    <a:pt x="90" y="68"/>
                  </a:lnTo>
                  <a:lnTo>
                    <a:pt x="86" y="68"/>
                  </a:lnTo>
                  <a:lnTo>
                    <a:pt x="82" y="68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7" y="64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9" y="56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30" y="45"/>
                  </a:lnTo>
                  <a:lnTo>
                    <a:pt x="30" y="41"/>
                  </a:lnTo>
                  <a:lnTo>
                    <a:pt x="34" y="41"/>
                  </a:lnTo>
                  <a:lnTo>
                    <a:pt x="37" y="41"/>
                  </a:lnTo>
                  <a:lnTo>
                    <a:pt x="41" y="41"/>
                  </a:lnTo>
                  <a:lnTo>
                    <a:pt x="45" y="41"/>
                  </a:lnTo>
                  <a:lnTo>
                    <a:pt x="49" y="41"/>
                  </a:lnTo>
                  <a:lnTo>
                    <a:pt x="52" y="41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9" y="34"/>
                  </a:lnTo>
                  <a:lnTo>
                    <a:pt x="79" y="30"/>
                  </a:lnTo>
                  <a:lnTo>
                    <a:pt x="75" y="34"/>
                  </a:lnTo>
                  <a:lnTo>
                    <a:pt x="79" y="34"/>
                  </a:lnTo>
                  <a:lnTo>
                    <a:pt x="79" y="30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97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105" y="19"/>
                  </a:lnTo>
                  <a:lnTo>
                    <a:pt x="109" y="19"/>
                  </a:lnTo>
                  <a:lnTo>
                    <a:pt x="112" y="19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31" y="19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35" y="15"/>
                  </a:lnTo>
                  <a:lnTo>
                    <a:pt x="131" y="15"/>
                  </a:lnTo>
                  <a:lnTo>
                    <a:pt x="127" y="11"/>
                  </a:lnTo>
                  <a:lnTo>
                    <a:pt x="124" y="11"/>
                  </a:lnTo>
                  <a:lnTo>
                    <a:pt x="127" y="11"/>
                  </a:lnTo>
                  <a:lnTo>
                    <a:pt x="131" y="11"/>
                  </a:lnTo>
                  <a:lnTo>
                    <a:pt x="135" y="11"/>
                  </a:lnTo>
                  <a:lnTo>
                    <a:pt x="139" y="7"/>
                  </a:lnTo>
                  <a:lnTo>
                    <a:pt x="143" y="7"/>
                  </a:lnTo>
                  <a:lnTo>
                    <a:pt x="143" y="11"/>
                  </a:lnTo>
                  <a:lnTo>
                    <a:pt x="139" y="11"/>
                  </a:lnTo>
                  <a:lnTo>
                    <a:pt x="135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6" y="11"/>
                  </a:lnTo>
                  <a:lnTo>
                    <a:pt x="150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7"/>
                  </a:lnTo>
                  <a:lnTo>
                    <a:pt x="169" y="7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6" y="4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0" y="4"/>
                  </a:lnTo>
                  <a:lnTo>
                    <a:pt x="184" y="4"/>
                  </a:lnTo>
                  <a:lnTo>
                    <a:pt x="188" y="4"/>
                  </a:lnTo>
                  <a:lnTo>
                    <a:pt x="191" y="4"/>
                  </a:lnTo>
                  <a:lnTo>
                    <a:pt x="195" y="4"/>
                  </a:lnTo>
                  <a:lnTo>
                    <a:pt x="199" y="4"/>
                  </a:lnTo>
                  <a:lnTo>
                    <a:pt x="195" y="7"/>
                  </a:lnTo>
                  <a:lnTo>
                    <a:pt x="191" y="7"/>
                  </a:lnTo>
                  <a:lnTo>
                    <a:pt x="188" y="7"/>
                  </a:lnTo>
                  <a:lnTo>
                    <a:pt x="191" y="7"/>
                  </a:lnTo>
                  <a:lnTo>
                    <a:pt x="191" y="11"/>
                  </a:lnTo>
                  <a:lnTo>
                    <a:pt x="195" y="7"/>
                  </a:lnTo>
                  <a:lnTo>
                    <a:pt x="199" y="7"/>
                  </a:lnTo>
                  <a:lnTo>
                    <a:pt x="203" y="7"/>
                  </a:lnTo>
                  <a:lnTo>
                    <a:pt x="203" y="4"/>
                  </a:lnTo>
                  <a:lnTo>
                    <a:pt x="206" y="4"/>
                  </a:lnTo>
                  <a:lnTo>
                    <a:pt x="206" y="7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4" y="7"/>
                  </a:lnTo>
                  <a:lnTo>
                    <a:pt x="210" y="7"/>
                  </a:lnTo>
                  <a:lnTo>
                    <a:pt x="214" y="11"/>
                  </a:lnTo>
                  <a:lnTo>
                    <a:pt x="214" y="7"/>
                  </a:lnTo>
                  <a:lnTo>
                    <a:pt x="218" y="7"/>
                  </a:lnTo>
                  <a:lnTo>
                    <a:pt x="218" y="11"/>
                  </a:lnTo>
                  <a:lnTo>
                    <a:pt x="221" y="11"/>
                  </a:lnTo>
                  <a:lnTo>
                    <a:pt x="221" y="7"/>
                  </a:lnTo>
                  <a:lnTo>
                    <a:pt x="225" y="7"/>
                  </a:lnTo>
                  <a:lnTo>
                    <a:pt x="229" y="7"/>
                  </a:lnTo>
                  <a:lnTo>
                    <a:pt x="233" y="7"/>
                  </a:lnTo>
                  <a:lnTo>
                    <a:pt x="236" y="7"/>
                  </a:lnTo>
                  <a:lnTo>
                    <a:pt x="240" y="7"/>
                  </a:lnTo>
                  <a:lnTo>
                    <a:pt x="244" y="7"/>
                  </a:lnTo>
                  <a:lnTo>
                    <a:pt x="248" y="7"/>
                  </a:lnTo>
                  <a:lnTo>
                    <a:pt x="251" y="11"/>
                  </a:lnTo>
                  <a:lnTo>
                    <a:pt x="248" y="11"/>
                  </a:lnTo>
                  <a:lnTo>
                    <a:pt x="244" y="11"/>
                  </a:lnTo>
                  <a:lnTo>
                    <a:pt x="248" y="11"/>
                  </a:lnTo>
                  <a:lnTo>
                    <a:pt x="251" y="11"/>
                  </a:lnTo>
                  <a:lnTo>
                    <a:pt x="251" y="15"/>
                  </a:lnTo>
                  <a:lnTo>
                    <a:pt x="248" y="15"/>
                  </a:lnTo>
                  <a:lnTo>
                    <a:pt x="244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9" y="15"/>
                  </a:lnTo>
                  <a:lnTo>
                    <a:pt x="255" y="15"/>
                  </a:lnTo>
                  <a:lnTo>
                    <a:pt x="259" y="15"/>
                  </a:lnTo>
                  <a:lnTo>
                    <a:pt x="263" y="15"/>
                  </a:lnTo>
                  <a:lnTo>
                    <a:pt x="267" y="15"/>
                  </a:lnTo>
                  <a:lnTo>
                    <a:pt x="270" y="15"/>
                  </a:lnTo>
                  <a:lnTo>
                    <a:pt x="274" y="15"/>
                  </a:lnTo>
                  <a:lnTo>
                    <a:pt x="278" y="15"/>
                  </a:lnTo>
                  <a:lnTo>
                    <a:pt x="282" y="15"/>
                  </a:lnTo>
                  <a:lnTo>
                    <a:pt x="285" y="15"/>
                  </a:lnTo>
                  <a:lnTo>
                    <a:pt x="293" y="15"/>
                  </a:lnTo>
                  <a:lnTo>
                    <a:pt x="297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8" y="15"/>
                  </a:lnTo>
                  <a:lnTo>
                    <a:pt x="308" y="19"/>
                  </a:lnTo>
                  <a:lnTo>
                    <a:pt x="312" y="19"/>
                  </a:lnTo>
                  <a:lnTo>
                    <a:pt x="312" y="15"/>
                  </a:lnTo>
                  <a:lnTo>
                    <a:pt x="315" y="15"/>
                  </a:lnTo>
                  <a:lnTo>
                    <a:pt x="315" y="19"/>
                  </a:lnTo>
                  <a:lnTo>
                    <a:pt x="319" y="19"/>
                  </a:lnTo>
                  <a:lnTo>
                    <a:pt x="323" y="19"/>
                  </a:lnTo>
                  <a:lnTo>
                    <a:pt x="327" y="19"/>
                  </a:lnTo>
                  <a:lnTo>
                    <a:pt x="330" y="19"/>
                  </a:lnTo>
                  <a:lnTo>
                    <a:pt x="334" y="19"/>
                  </a:lnTo>
                  <a:lnTo>
                    <a:pt x="338" y="19"/>
                  </a:lnTo>
                  <a:lnTo>
                    <a:pt x="342" y="19"/>
                  </a:lnTo>
                  <a:lnTo>
                    <a:pt x="345" y="19"/>
                  </a:lnTo>
                  <a:lnTo>
                    <a:pt x="349" y="19"/>
                  </a:lnTo>
                  <a:lnTo>
                    <a:pt x="353" y="19"/>
                  </a:lnTo>
                  <a:lnTo>
                    <a:pt x="353" y="22"/>
                  </a:lnTo>
                  <a:lnTo>
                    <a:pt x="357" y="22"/>
                  </a:lnTo>
                  <a:lnTo>
                    <a:pt x="360" y="22"/>
                  </a:lnTo>
                  <a:lnTo>
                    <a:pt x="364" y="22"/>
                  </a:lnTo>
                  <a:lnTo>
                    <a:pt x="368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79" y="22"/>
                  </a:lnTo>
                  <a:lnTo>
                    <a:pt x="383" y="22"/>
                  </a:lnTo>
                  <a:lnTo>
                    <a:pt x="387" y="22"/>
                  </a:lnTo>
                  <a:lnTo>
                    <a:pt x="391" y="22"/>
                  </a:lnTo>
                  <a:lnTo>
                    <a:pt x="394" y="22"/>
                  </a:lnTo>
                  <a:lnTo>
                    <a:pt x="398" y="22"/>
                  </a:lnTo>
                  <a:lnTo>
                    <a:pt x="402" y="22"/>
                  </a:lnTo>
                  <a:lnTo>
                    <a:pt x="406" y="22"/>
                  </a:lnTo>
                  <a:lnTo>
                    <a:pt x="406" y="26"/>
                  </a:lnTo>
                  <a:lnTo>
                    <a:pt x="409" y="26"/>
                  </a:lnTo>
                  <a:lnTo>
                    <a:pt x="413" y="26"/>
                  </a:lnTo>
                  <a:lnTo>
                    <a:pt x="417" y="26"/>
                  </a:lnTo>
                  <a:lnTo>
                    <a:pt x="421" y="26"/>
                  </a:lnTo>
                  <a:lnTo>
                    <a:pt x="421" y="30"/>
                  </a:lnTo>
                  <a:lnTo>
                    <a:pt x="424" y="26"/>
                  </a:lnTo>
                  <a:lnTo>
                    <a:pt x="421" y="26"/>
                  </a:lnTo>
                  <a:lnTo>
                    <a:pt x="424" y="26"/>
                  </a:lnTo>
                  <a:lnTo>
                    <a:pt x="428" y="30"/>
                  </a:lnTo>
                  <a:lnTo>
                    <a:pt x="428" y="38"/>
                  </a:lnTo>
                  <a:lnTo>
                    <a:pt x="428" y="45"/>
                  </a:lnTo>
                  <a:lnTo>
                    <a:pt x="424" y="49"/>
                  </a:lnTo>
                  <a:lnTo>
                    <a:pt x="424" y="53"/>
                  </a:lnTo>
                  <a:lnTo>
                    <a:pt x="424" y="56"/>
                  </a:lnTo>
                  <a:lnTo>
                    <a:pt x="428" y="56"/>
                  </a:lnTo>
                  <a:lnTo>
                    <a:pt x="428" y="60"/>
                  </a:lnTo>
                  <a:lnTo>
                    <a:pt x="424" y="64"/>
                  </a:lnTo>
                  <a:lnTo>
                    <a:pt x="428" y="68"/>
                  </a:lnTo>
                  <a:lnTo>
                    <a:pt x="428" y="71"/>
                  </a:lnTo>
                  <a:lnTo>
                    <a:pt x="428" y="75"/>
                  </a:lnTo>
                  <a:lnTo>
                    <a:pt x="428" y="79"/>
                  </a:lnTo>
                  <a:lnTo>
                    <a:pt x="424" y="83"/>
                  </a:lnTo>
                  <a:lnTo>
                    <a:pt x="424" y="90"/>
                  </a:lnTo>
                  <a:lnTo>
                    <a:pt x="428" y="98"/>
                  </a:lnTo>
                  <a:lnTo>
                    <a:pt x="424" y="98"/>
                  </a:lnTo>
                  <a:lnTo>
                    <a:pt x="428" y="113"/>
                  </a:lnTo>
                  <a:lnTo>
                    <a:pt x="428" y="116"/>
                  </a:lnTo>
                  <a:lnTo>
                    <a:pt x="424" y="120"/>
                  </a:lnTo>
                  <a:lnTo>
                    <a:pt x="428" y="132"/>
                  </a:lnTo>
                  <a:lnTo>
                    <a:pt x="428" y="135"/>
                  </a:lnTo>
                  <a:lnTo>
                    <a:pt x="428" y="165"/>
                  </a:lnTo>
                  <a:lnTo>
                    <a:pt x="428" y="173"/>
                  </a:lnTo>
                  <a:lnTo>
                    <a:pt x="428" y="177"/>
                  </a:lnTo>
                  <a:lnTo>
                    <a:pt x="436" y="177"/>
                  </a:lnTo>
                  <a:lnTo>
                    <a:pt x="443" y="177"/>
                  </a:lnTo>
                  <a:lnTo>
                    <a:pt x="447" y="177"/>
                  </a:lnTo>
                  <a:lnTo>
                    <a:pt x="447" y="173"/>
                  </a:lnTo>
                  <a:lnTo>
                    <a:pt x="451" y="173"/>
                  </a:lnTo>
                  <a:lnTo>
                    <a:pt x="458" y="173"/>
                  </a:lnTo>
                  <a:lnTo>
                    <a:pt x="458" y="177"/>
                  </a:lnTo>
                  <a:lnTo>
                    <a:pt x="454" y="177"/>
                  </a:lnTo>
                  <a:lnTo>
                    <a:pt x="454" y="180"/>
                  </a:lnTo>
                  <a:lnTo>
                    <a:pt x="458" y="180"/>
                  </a:lnTo>
                  <a:lnTo>
                    <a:pt x="462" y="180"/>
                  </a:lnTo>
                  <a:lnTo>
                    <a:pt x="462" y="184"/>
                  </a:lnTo>
                  <a:lnTo>
                    <a:pt x="466" y="184"/>
                  </a:lnTo>
                  <a:lnTo>
                    <a:pt x="469" y="184"/>
                  </a:lnTo>
                  <a:lnTo>
                    <a:pt x="473" y="188"/>
                  </a:lnTo>
                  <a:lnTo>
                    <a:pt x="481" y="192"/>
                  </a:lnTo>
                  <a:lnTo>
                    <a:pt x="481" y="195"/>
                  </a:lnTo>
                  <a:lnTo>
                    <a:pt x="484" y="195"/>
                  </a:lnTo>
                  <a:lnTo>
                    <a:pt x="488" y="195"/>
                  </a:lnTo>
                  <a:lnTo>
                    <a:pt x="492" y="192"/>
                  </a:lnTo>
                  <a:lnTo>
                    <a:pt x="496" y="192"/>
                  </a:lnTo>
                  <a:lnTo>
                    <a:pt x="496" y="188"/>
                  </a:lnTo>
                  <a:lnTo>
                    <a:pt x="500" y="188"/>
                  </a:lnTo>
                  <a:lnTo>
                    <a:pt x="500" y="184"/>
                  </a:lnTo>
                  <a:lnTo>
                    <a:pt x="503" y="184"/>
                  </a:lnTo>
                  <a:lnTo>
                    <a:pt x="507" y="184"/>
                  </a:lnTo>
                  <a:lnTo>
                    <a:pt x="511" y="184"/>
                  </a:lnTo>
                  <a:lnTo>
                    <a:pt x="515" y="184"/>
                  </a:lnTo>
                  <a:lnTo>
                    <a:pt x="518" y="184"/>
                  </a:lnTo>
                  <a:lnTo>
                    <a:pt x="522" y="188"/>
                  </a:lnTo>
                  <a:lnTo>
                    <a:pt x="518" y="188"/>
                  </a:lnTo>
                  <a:lnTo>
                    <a:pt x="522" y="192"/>
                  </a:lnTo>
                  <a:lnTo>
                    <a:pt x="526" y="192"/>
                  </a:lnTo>
                  <a:lnTo>
                    <a:pt x="530" y="192"/>
                  </a:lnTo>
                  <a:lnTo>
                    <a:pt x="530" y="195"/>
                  </a:lnTo>
                  <a:lnTo>
                    <a:pt x="533" y="199"/>
                  </a:lnTo>
                  <a:lnTo>
                    <a:pt x="541" y="199"/>
                  </a:lnTo>
                  <a:lnTo>
                    <a:pt x="545" y="203"/>
                  </a:lnTo>
                  <a:lnTo>
                    <a:pt x="545" y="207"/>
                  </a:lnTo>
                  <a:lnTo>
                    <a:pt x="548" y="207"/>
                  </a:lnTo>
                  <a:lnTo>
                    <a:pt x="548" y="210"/>
                  </a:lnTo>
                  <a:lnTo>
                    <a:pt x="552" y="210"/>
                  </a:lnTo>
                  <a:lnTo>
                    <a:pt x="552" y="214"/>
                  </a:lnTo>
                  <a:lnTo>
                    <a:pt x="556" y="214"/>
                  </a:lnTo>
                  <a:lnTo>
                    <a:pt x="560" y="218"/>
                  </a:lnTo>
                  <a:lnTo>
                    <a:pt x="560" y="222"/>
                  </a:lnTo>
                  <a:lnTo>
                    <a:pt x="563" y="222"/>
                  </a:lnTo>
                  <a:lnTo>
                    <a:pt x="563" y="225"/>
                  </a:lnTo>
                  <a:lnTo>
                    <a:pt x="567" y="225"/>
                  </a:lnTo>
                  <a:lnTo>
                    <a:pt x="567" y="229"/>
                  </a:lnTo>
                  <a:lnTo>
                    <a:pt x="571" y="229"/>
                  </a:lnTo>
                  <a:lnTo>
                    <a:pt x="571" y="233"/>
                  </a:lnTo>
                  <a:lnTo>
                    <a:pt x="575" y="233"/>
                  </a:lnTo>
                  <a:lnTo>
                    <a:pt x="578" y="233"/>
                  </a:lnTo>
                  <a:lnTo>
                    <a:pt x="578" y="237"/>
                  </a:lnTo>
                  <a:lnTo>
                    <a:pt x="582" y="237"/>
                  </a:lnTo>
                  <a:lnTo>
                    <a:pt x="586" y="237"/>
                  </a:lnTo>
                  <a:lnTo>
                    <a:pt x="590" y="237"/>
                  </a:lnTo>
                  <a:lnTo>
                    <a:pt x="590" y="241"/>
                  </a:lnTo>
                  <a:lnTo>
                    <a:pt x="593" y="241"/>
                  </a:lnTo>
                  <a:lnTo>
                    <a:pt x="597" y="241"/>
                  </a:lnTo>
                  <a:lnTo>
                    <a:pt x="597" y="244"/>
                  </a:lnTo>
                  <a:lnTo>
                    <a:pt x="597" y="248"/>
                  </a:lnTo>
                  <a:lnTo>
                    <a:pt x="597" y="252"/>
                  </a:lnTo>
                  <a:lnTo>
                    <a:pt x="601" y="256"/>
                  </a:lnTo>
                  <a:lnTo>
                    <a:pt x="597" y="256"/>
                  </a:lnTo>
                  <a:lnTo>
                    <a:pt x="597" y="259"/>
                  </a:lnTo>
                  <a:lnTo>
                    <a:pt x="593" y="259"/>
                  </a:lnTo>
                  <a:lnTo>
                    <a:pt x="590" y="259"/>
                  </a:lnTo>
                  <a:lnTo>
                    <a:pt x="590" y="263"/>
                  </a:lnTo>
                  <a:lnTo>
                    <a:pt x="590" y="259"/>
                  </a:lnTo>
                  <a:lnTo>
                    <a:pt x="586" y="259"/>
                  </a:lnTo>
                  <a:lnTo>
                    <a:pt x="586" y="263"/>
                  </a:lnTo>
                  <a:lnTo>
                    <a:pt x="586" y="259"/>
                  </a:lnTo>
                  <a:lnTo>
                    <a:pt x="582" y="259"/>
                  </a:lnTo>
                  <a:lnTo>
                    <a:pt x="582" y="256"/>
                  </a:lnTo>
                  <a:lnTo>
                    <a:pt x="586" y="256"/>
                  </a:lnTo>
                  <a:lnTo>
                    <a:pt x="590" y="256"/>
                  </a:lnTo>
                  <a:lnTo>
                    <a:pt x="593" y="252"/>
                  </a:lnTo>
                  <a:lnTo>
                    <a:pt x="590" y="252"/>
                  </a:lnTo>
                  <a:lnTo>
                    <a:pt x="590" y="256"/>
                  </a:lnTo>
                  <a:lnTo>
                    <a:pt x="586" y="256"/>
                  </a:lnTo>
                  <a:lnTo>
                    <a:pt x="582" y="256"/>
                  </a:lnTo>
                  <a:lnTo>
                    <a:pt x="586" y="256"/>
                  </a:lnTo>
                  <a:lnTo>
                    <a:pt x="590" y="256"/>
                  </a:lnTo>
                  <a:lnTo>
                    <a:pt x="590" y="252"/>
                  </a:lnTo>
                  <a:lnTo>
                    <a:pt x="586" y="252"/>
                  </a:lnTo>
                  <a:lnTo>
                    <a:pt x="586" y="248"/>
                  </a:lnTo>
                  <a:lnTo>
                    <a:pt x="582" y="244"/>
                  </a:lnTo>
                  <a:lnTo>
                    <a:pt x="582" y="241"/>
                  </a:lnTo>
                  <a:lnTo>
                    <a:pt x="578" y="244"/>
                  </a:lnTo>
                  <a:lnTo>
                    <a:pt x="575" y="244"/>
                  </a:lnTo>
                  <a:lnTo>
                    <a:pt x="571" y="244"/>
                  </a:lnTo>
                  <a:lnTo>
                    <a:pt x="571" y="248"/>
                  </a:lnTo>
                  <a:lnTo>
                    <a:pt x="567" y="252"/>
                  </a:lnTo>
                  <a:lnTo>
                    <a:pt x="567" y="248"/>
                  </a:lnTo>
                  <a:lnTo>
                    <a:pt x="563" y="248"/>
                  </a:lnTo>
                  <a:lnTo>
                    <a:pt x="563" y="244"/>
                  </a:lnTo>
                  <a:lnTo>
                    <a:pt x="567" y="244"/>
                  </a:lnTo>
                  <a:lnTo>
                    <a:pt x="567" y="241"/>
                  </a:lnTo>
                  <a:lnTo>
                    <a:pt x="571" y="241"/>
                  </a:lnTo>
                  <a:lnTo>
                    <a:pt x="567" y="237"/>
                  </a:lnTo>
                  <a:lnTo>
                    <a:pt x="563" y="237"/>
                  </a:lnTo>
                  <a:lnTo>
                    <a:pt x="563" y="233"/>
                  </a:lnTo>
                  <a:lnTo>
                    <a:pt x="560" y="233"/>
                  </a:lnTo>
                  <a:lnTo>
                    <a:pt x="560" y="229"/>
                  </a:lnTo>
                  <a:lnTo>
                    <a:pt x="563" y="229"/>
                  </a:lnTo>
                  <a:lnTo>
                    <a:pt x="560" y="229"/>
                  </a:lnTo>
                  <a:lnTo>
                    <a:pt x="556" y="229"/>
                  </a:lnTo>
                  <a:lnTo>
                    <a:pt x="556" y="225"/>
                  </a:lnTo>
                  <a:lnTo>
                    <a:pt x="552" y="225"/>
                  </a:lnTo>
                  <a:lnTo>
                    <a:pt x="548" y="225"/>
                  </a:lnTo>
                  <a:lnTo>
                    <a:pt x="545" y="225"/>
                  </a:lnTo>
                  <a:lnTo>
                    <a:pt x="545" y="222"/>
                  </a:lnTo>
                  <a:lnTo>
                    <a:pt x="548" y="222"/>
                  </a:lnTo>
                  <a:lnTo>
                    <a:pt x="552" y="222"/>
                  </a:lnTo>
                  <a:lnTo>
                    <a:pt x="548" y="222"/>
                  </a:lnTo>
                  <a:lnTo>
                    <a:pt x="545" y="222"/>
                  </a:lnTo>
                  <a:lnTo>
                    <a:pt x="545" y="218"/>
                  </a:lnTo>
                  <a:lnTo>
                    <a:pt x="548" y="218"/>
                  </a:lnTo>
                  <a:lnTo>
                    <a:pt x="545" y="218"/>
                  </a:lnTo>
                  <a:lnTo>
                    <a:pt x="541" y="218"/>
                  </a:lnTo>
                  <a:lnTo>
                    <a:pt x="541" y="214"/>
                  </a:lnTo>
                  <a:lnTo>
                    <a:pt x="545" y="214"/>
                  </a:lnTo>
                  <a:lnTo>
                    <a:pt x="548" y="218"/>
                  </a:lnTo>
                  <a:lnTo>
                    <a:pt x="552" y="218"/>
                  </a:lnTo>
                  <a:lnTo>
                    <a:pt x="548" y="218"/>
                  </a:lnTo>
                  <a:lnTo>
                    <a:pt x="545" y="218"/>
                  </a:lnTo>
                  <a:lnTo>
                    <a:pt x="545" y="214"/>
                  </a:lnTo>
                  <a:lnTo>
                    <a:pt x="548" y="214"/>
                  </a:lnTo>
                  <a:lnTo>
                    <a:pt x="545" y="214"/>
                  </a:lnTo>
                  <a:lnTo>
                    <a:pt x="541" y="214"/>
                  </a:lnTo>
                  <a:lnTo>
                    <a:pt x="541" y="210"/>
                  </a:lnTo>
                  <a:lnTo>
                    <a:pt x="537" y="210"/>
                  </a:lnTo>
                  <a:lnTo>
                    <a:pt x="533" y="207"/>
                  </a:lnTo>
                  <a:lnTo>
                    <a:pt x="537" y="207"/>
                  </a:lnTo>
                  <a:lnTo>
                    <a:pt x="537" y="203"/>
                  </a:lnTo>
                  <a:lnTo>
                    <a:pt x="541" y="203"/>
                  </a:lnTo>
                  <a:lnTo>
                    <a:pt x="537" y="203"/>
                  </a:lnTo>
                  <a:lnTo>
                    <a:pt x="537" y="207"/>
                  </a:lnTo>
                  <a:lnTo>
                    <a:pt x="533" y="207"/>
                  </a:lnTo>
                  <a:lnTo>
                    <a:pt x="530" y="207"/>
                  </a:lnTo>
                  <a:lnTo>
                    <a:pt x="526" y="207"/>
                  </a:lnTo>
                  <a:lnTo>
                    <a:pt x="526" y="203"/>
                  </a:lnTo>
                  <a:lnTo>
                    <a:pt x="522" y="203"/>
                  </a:lnTo>
                  <a:lnTo>
                    <a:pt x="522" y="199"/>
                  </a:lnTo>
                  <a:lnTo>
                    <a:pt x="518" y="199"/>
                  </a:lnTo>
                  <a:lnTo>
                    <a:pt x="518" y="192"/>
                  </a:lnTo>
                  <a:lnTo>
                    <a:pt x="515" y="192"/>
                  </a:lnTo>
                  <a:lnTo>
                    <a:pt x="515" y="188"/>
                  </a:lnTo>
                  <a:lnTo>
                    <a:pt x="515" y="192"/>
                  </a:lnTo>
                  <a:lnTo>
                    <a:pt x="515" y="195"/>
                  </a:lnTo>
                  <a:lnTo>
                    <a:pt x="515" y="192"/>
                  </a:lnTo>
                  <a:lnTo>
                    <a:pt x="511" y="192"/>
                  </a:lnTo>
                  <a:lnTo>
                    <a:pt x="515" y="192"/>
                  </a:lnTo>
                  <a:lnTo>
                    <a:pt x="515" y="195"/>
                  </a:lnTo>
                  <a:lnTo>
                    <a:pt x="515" y="199"/>
                  </a:lnTo>
                  <a:lnTo>
                    <a:pt x="518" y="199"/>
                  </a:lnTo>
                  <a:lnTo>
                    <a:pt x="518" y="203"/>
                  </a:lnTo>
                  <a:lnTo>
                    <a:pt x="518" y="207"/>
                  </a:lnTo>
                  <a:lnTo>
                    <a:pt x="515" y="207"/>
                  </a:lnTo>
                  <a:lnTo>
                    <a:pt x="515" y="203"/>
                  </a:lnTo>
                  <a:lnTo>
                    <a:pt x="511" y="203"/>
                  </a:lnTo>
                  <a:lnTo>
                    <a:pt x="507" y="207"/>
                  </a:lnTo>
                  <a:lnTo>
                    <a:pt x="507" y="203"/>
                  </a:lnTo>
                  <a:lnTo>
                    <a:pt x="507" y="199"/>
                  </a:lnTo>
                  <a:lnTo>
                    <a:pt x="503" y="199"/>
                  </a:lnTo>
                  <a:lnTo>
                    <a:pt x="507" y="199"/>
                  </a:lnTo>
                  <a:lnTo>
                    <a:pt x="507" y="195"/>
                  </a:lnTo>
                  <a:lnTo>
                    <a:pt x="503" y="195"/>
                  </a:lnTo>
                  <a:lnTo>
                    <a:pt x="503" y="199"/>
                  </a:lnTo>
                  <a:lnTo>
                    <a:pt x="500" y="199"/>
                  </a:lnTo>
                  <a:lnTo>
                    <a:pt x="496" y="199"/>
                  </a:lnTo>
                  <a:lnTo>
                    <a:pt x="496" y="195"/>
                  </a:lnTo>
                  <a:lnTo>
                    <a:pt x="492" y="195"/>
                  </a:lnTo>
                  <a:lnTo>
                    <a:pt x="488" y="195"/>
                  </a:lnTo>
                  <a:lnTo>
                    <a:pt x="488" y="199"/>
                  </a:lnTo>
                  <a:lnTo>
                    <a:pt x="488" y="195"/>
                  </a:lnTo>
                  <a:lnTo>
                    <a:pt x="492" y="195"/>
                  </a:lnTo>
                  <a:lnTo>
                    <a:pt x="492" y="199"/>
                  </a:lnTo>
                  <a:lnTo>
                    <a:pt x="496" y="199"/>
                  </a:lnTo>
                  <a:lnTo>
                    <a:pt x="500" y="199"/>
                  </a:lnTo>
                  <a:lnTo>
                    <a:pt x="496" y="203"/>
                  </a:lnTo>
                  <a:lnTo>
                    <a:pt x="500" y="203"/>
                  </a:lnTo>
                  <a:lnTo>
                    <a:pt x="500" y="199"/>
                  </a:lnTo>
                  <a:lnTo>
                    <a:pt x="503" y="203"/>
                  </a:lnTo>
                  <a:lnTo>
                    <a:pt x="503" y="207"/>
                  </a:lnTo>
                  <a:lnTo>
                    <a:pt x="500" y="207"/>
                  </a:lnTo>
                  <a:lnTo>
                    <a:pt x="496" y="203"/>
                  </a:lnTo>
                  <a:lnTo>
                    <a:pt x="496" y="207"/>
                  </a:lnTo>
                  <a:lnTo>
                    <a:pt x="500" y="207"/>
                  </a:lnTo>
                  <a:lnTo>
                    <a:pt x="496" y="207"/>
                  </a:lnTo>
                  <a:lnTo>
                    <a:pt x="492" y="207"/>
                  </a:lnTo>
                  <a:lnTo>
                    <a:pt x="488" y="207"/>
                  </a:lnTo>
                  <a:lnTo>
                    <a:pt x="488" y="203"/>
                  </a:lnTo>
                  <a:lnTo>
                    <a:pt x="484" y="203"/>
                  </a:lnTo>
                  <a:lnTo>
                    <a:pt x="481" y="203"/>
                  </a:lnTo>
                  <a:lnTo>
                    <a:pt x="481" y="199"/>
                  </a:lnTo>
                  <a:lnTo>
                    <a:pt x="477" y="199"/>
                  </a:lnTo>
                  <a:lnTo>
                    <a:pt x="473" y="199"/>
                  </a:lnTo>
                  <a:lnTo>
                    <a:pt x="473" y="195"/>
                  </a:lnTo>
                  <a:lnTo>
                    <a:pt x="469" y="195"/>
                  </a:lnTo>
                  <a:lnTo>
                    <a:pt x="466" y="195"/>
                  </a:lnTo>
                  <a:lnTo>
                    <a:pt x="466" y="192"/>
                  </a:lnTo>
                  <a:lnTo>
                    <a:pt x="466" y="195"/>
                  </a:lnTo>
                  <a:lnTo>
                    <a:pt x="466" y="192"/>
                  </a:lnTo>
                  <a:lnTo>
                    <a:pt x="462" y="192"/>
                  </a:lnTo>
                  <a:lnTo>
                    <a:pt x="458" y="192"/>
                  </a:lnTo>
                  <a:lnTo>
                    <a:pt x="454" y="192"/>
                  </a:lnTo>
                  <a:lnTo>
                    <a:pt x="454" y="188"/>
                  </a:lnTo>
                  <a:lnTo>
                    <a:pt x="454" y="192"/>
                  </a:lnTo>
                  <a:lnTo>
                    <a:pt x="451" y="192"/>
                  </a:lnTo>
                  <a:lnTo>
                    <a:pt x="451" y="188"/>
                  </a:lnTo>
                  <a:lnTo>
                    <a:pt x="447" y="188"/>
                  </a:lnTo>
                  <a:lnTo>
                    <a:pt x="447" y="184"/>
                  </a:lnTo>
                  <a:lnTo>
                    <a:pt x="451" y="184"/>
                  </a:lnTo>
                  <a:lnTo>
                    <a:pt x="447" y="184"/>
                  </a:lnTo>
                  <a:lnTo>
                    <a:pt x="447" y="180"/>
                  </a:lnTo>
                  <a:lnTo>
                    <a:pt x="451" y="180"/>
                  </a:lnTo>
                  <a:lnTo>
                    <a:pt x="454" y="180"/>
                  </a:lnTo>
                  <a:lnTo>
                    <a:pt x="454" y="184"/>
                  </a:lnTo>
                  <a:lnTo>
                    <a:pt x="451" y="184"/>
                  </a:lnTo>
                  <a:lnTo>
                    <a:pt x="454" y="188"/>
                  </a:lnTo>
                  <a:lnTo>
                    <a:pt x="454" y="184"/>
                  </a:lnTo>
                  <a:lnTo>
                    <a:pt x="454" y="180"/>
                  </a:lnTo>
                  <a:lnTo>
                    <a:pt x="458" y="180"/>
                  </a:lnTo>
                  <a:lnTo>
                    <a:pt x="458" y="184"/>
                  </a:lnTo>
                  <a:lnTo>
                    <a:pt x="458" y="180"/>
                  </a:lnTo>
                  <a:lnTo>
                    <a:pt x="454" y="180"/>
                  </a:lnTo>
                  <a:lnTo>
                    <a:pt x="451" y="180"/>
                  </a:lnTo>
                  <a:lnTo>
                    <a:pt x="447" y="180"/>
                  </a:lnTo>
                  <a:lnTo>
                    <a:pt x="443" y="184"/>
                  </a:lnTo>
                  <a:lnTo>
                    <a:pt x="439" y="184"/>
                  </a:lnTo>
                  <a:lnTo>
                    <a:pt x="436" y="184"/>
                  </a:lnTo>
                  <a:lnTo>
                    <a:pt x="432" y="184"/>
                  </a:lnTo>
                  <a:lnTo>
                    <a:pt x="428" y="184"/>
                  </a:lnTo>
                  <a:lnTo>
                    <a:pt x="424" y="184"/>
                  </a:lnTo>
                  <a:lnTo>
                    <a:pt x="421" y="180"/>
                  </a:lnTo>
                  <a:lnTo>
                    <a:pt x="421" y="177"/>
                  </a:lnTo>
                  <a:lnTo>
                    <a:pt x="421" y="180"/>
                  </a:lnTo>
                  <a:lnTo>
                    <a:pt x="417" y="180"/>
                  </a:lnTo>
                  <a:lnTo>
                    <a:pt x="413" y="180"/>
                  </a:lnTo>
                  <a:lnTo>
                    <a:pt x="409" y="180"/>
                  </a:lnTo>
                  <a:lnTo>
                    <a:pt x="402" y="177"/>
                  </a:lnTo>
                  <a:lnTo>
                    <a:pt x="398" y="177"/>
                  </a:lnTo>
                  <a:lnTo>
                    <a:pt x="394" y="177"/>
                  </a:lnTo>
                  <a:lnTo>
                    <a:pt x="394" y="180"/>
                  </a:lnTo>
                  <a:lnTo>
                    <a:pt x="391" y="180"/>
                  </a:lnTo>
                  <a:lnTo>
                    <a:pt x="387" y="180"/>
                  </a:lnTo>
                  <a:lnTo>
                    <a:pt x="383" y="180"/>
                  </a:lnTo>
                  <a:lnTo>
                    <a:pt x="379" y="180"/>
                  </a:lnTo>
                  <a:lnTo>
                    <a:pt x="376" y="177"/>
                  </a:lnTo>
                  <a:lnTo>
                    <a:pt x="372" y="177"/>
                  </a:lnTo>
                  <a:lnTo>
                    <a:pt x="368" y="177"/>
                  </a:lnTo>
                  <a:lnTo>
                    <a:pt x="364" y="177"/>
                  </a:lnTo>
                  <a:lnTo>
                    <a:pt x="364" y="173"/>
                  </a:lnTo>
                  <a:lnTo>
                    <a:pt x="368" y="169"/>
                  </a:lnTo>
                  <a:lnTo>
                    <a:pt x="364" y="169"/>
                  </a:lnTo>
                  <a:lnTo>
                    <a:pt x="364" y="173"/>
                  </a:lnTo>
                  <a:lnTo>
                    <a:pt x="360" y="173"/>
                  </a:lnTo>
                  <a:lnTo>
                    <a:pt x="357" y="173"/>
                  </a:lnTo>
                  <a:lnTo>
                    <a:pt x="353" y="173"/>
                  </a:lnTo>
                  <a:lnTo>
                    <a:pt x="349" y="173"/>
                  </a:lnTo>
                  <a:lnTo>
                    <a:pt x="353" y="173"/>
                  </a:lnTo>
                  <a:lnTo>
                    <a:pt x="353" y="169"/>
                  </a:lnTo>
                  <a:lnTo>
                    <a:pt x="349" y="169"/>
                  </a:lnTo>
                  <a:lnTo>
                    <a:pt x="345" y="169"/>
                  </a:lnTo>
                  <a:lnTo>
                    <a:pt x="342" y="169"/>
                  </a:lnTo>
                  <a:lnTo>
                    <a:pt x="345" y="169"/>
                  </a:lnTo>
                  <a:lnTo>
                    <a:pt x="349" y="169"/>
                  </a:lnTo>
                  <a:lnTo>
                    <a:pt x="345" y="165"/>
                  </a:lnTo>
                  <a:lnTo>
                    <a:pt x="345" y="169"/>
                  </a:lnTo>
                  <a:lnTo>
                    <a:pt x="342" y="169"/>
                  </a:lnTo>
                  <a:lnTo>
                    <a:pt x="338" y="169"/>
                  </a:lnTo>
                  <a:lnTo>
                    <a:pt x="342" y="169"/>
                  </a:lnTo>
                  <a:lnTo>
                    <a:pt x="345" y="165"/>
                  </a:lnTo>
                  <a:lnTo>
                    <a:pt x="342" y="165"/>
                  </a:lnTo>
                  <a:lnTo>
                    <a:pt x="338" y="165"/>
                  </a:lnTo>
                  <a:lnTo>
                    <a:pt x="334" y="165"/>
                  </a:lnTo>
                  <a:lnTo>
                    <a:pt x="338" y="162"/>
                  </a:lnTo>
                  <a:lnTo>
                    <a:pt x="342" y="162"/>
                  </a:lnTo>
                  <a:lnTo>
                    <a:pt x="345" y="162"/>
                  </a:lnTo>
                  <a:lnTo>
                    <a:pt x="342" y="162"/>
                  </a:lnTo>
                  <a:lnTo>
                    <a:pt x="338" y="162"/>
                  </a:lnTo>
                  <a:lnTo>
                    <a:pt x="334" y="162"/>
                  </a:lnTo>
                  <a:lnTo>
                    <a:pt x="334" y="165"/>
                  </a:lnTo>
                  <a:lnTo>
                    <a:pt x="330" y="165"/>
                  </a:lnTo>
                  <a:lnTo>
                    <a:pt x="327" y="165"/>
                  </a:lnTo>
                  <a:lnTo>
                    <a:pt x="323" y="165"/>
                  </a:lnTo>
                  <a:lnTo>
                    <a:pt x="323" y="162"/>
                  </a:lnTo>
                  <a:lnTo>
                    <a:pt x="323" y="165"/>
                  </a:lnTo>
                  <a:lnTo>
                    <a:pt x="319" y="165"/>
                  </a:lnTo>
                  <a:lnTo>
                    <a:pt x="315" y="165"/>
                  </a:lnTo>
                  <a:lnTo>
                    <a:pt x="319" y="162"/>
                  </a:lnTo>
                  <a:lnTo>
                    <a:pt x="319" y="158"/>
                  </a:lnTo>
                  <a:lnTo>
                    <a:pt x="319" y="162"/>
                  </a:lnTo>
                  <a:lnTo>
                    <a:pt x="315" y="162"/>
                  </a:lnTo>
                  <a:lnTo>
                    <a:pt x="315" y="165"/>
                  </a:lnTo>
                  <a:lnTo>
                    <a:pt x="315" y="162"/>
                  </a:lnTo>
                  <a:lnTo>
                    <a:pt x="312" y="162"/>
                  </a:lnTo>
                  <a:lnTo>
                    <a:pt x="308" y="165"/>
                  </a:lnTo>
                  <a:lnTo>
                    <a:pt x="312" y="165"/>
                  </a:lnTo>
                  <a:lnTo>
                    <a:pt x="312" y="162"/>
                  </a:lnTo>
                  <a:lnTo>
                    <a:pt x="315" y="162"/>
                  </a:lnTo>
                  <a:lnTo>
                    <a:pt x="312" y="165"/>
                  </a:lnTo>
                  <a:lnTo>
                    <a:pt x="308" y="165"/>
                  </a:lnTo>
                  <a:lnTo>
                    <a:pt x="304" y="169"/>
                  </a:lnTo>
                  <a:lnTo>
                    <a:pt x="308" y="169"/>
                  </a:lnTo>
                  <a:lnTo>
                    <a:pt x="308" y="165"/>
                  </a:lnTo>
                  <a:lnTo>
                    <a:pt x="308" y="169"/>
                  </a:lnTo>
                  <a:lnTo>
                    <a:pt x="304" y="169"/>
                  </a:lnTo>
                  <a:lnTo>
                    <a:pt x="308" y="169"/>
                  </a:lnTo>
                  <a:lnTo>
                    <a:pt x="312" y="169"/>
                  </a:lnTo>
                  <a:lnTo>
                    <a:pt x="312" y="173"/>
                  </a:lnTo>
                  <a:lnTo>
                    <a:pt x="308" y="169"/>
                  </a:lnTo>
                  <a:lnTo>
                    <a:pt x="308" y="173"/>
                  </a:lnTo>
                  <a:lnTo>
                    <a:pt x="304" y="173"/>
                  </a:lnTo>
                  <a:lnTo>
                    <a:pt x="308" y="173"/>
                  </a:lnTo>
                  <a:lnTo>
                    <a:pt x="312" y="173"/>
                  </a:lnTo>
                  <a:lnTo>
                    <a:pt x="315" y="169"/>
                  </a:lnTo>
                  <a:lnTo>
                    <a:pt x="315" y="173"/>
                  </a:lnTo>
                  <a:lnTo>
                    <a:pt x="312" y="177"/>
                  </a:lnTo>
                  <a:lnTo>
                    <a:pt x="308" y="177"/>
                  </a:lnTo>
                  <a:lnTo>
                    <a:pt x="312" y="177"/>
                  </a:lnTo>
                  <a:lnTo>
                    <a:pt x="315" y="177"/>
                  </a:lnTo>
                  <a:lnTo>
                    <a:pt x="312" y="177"/>
                  </a:lnTo>
                  <a:lnTo>
                    <a:pt x="312" y="180"/>
                  </a:lnTo>
                  <a:lnTo>
                    <a:pt x="308" y="180"/>
                  </a:lnTo>
                  <a:lnTo>
                    <a:pt x="304" y="180"/>
                  </a:lnTo>
                  <a:lnTo>
                    <a:pt x="300" y="180"/>
                  </a:lnTo>
                  <a:lnTo>
                    <a:pt x="297" y="180"/>
                  </a:lnTo>
                  <a:lnTo>
                    <a:pt x="293" y="177"/>
                  </a:lnTo>
                  <a:lnTo>
                    <a:pt x="293" y="180"/>
                  </a:lnTo>
                  <a:lnTo>
                    <a:pt x="289" y="184"/>
                  </a:lnTo>
                  <a:lnTo>
                    <a:pt x="293" y="184"/>
                  </a:lnTo>
                  <a:lnTo>
                    <a:pt x="289" y="184"/>
                  </a:lnTo>
                  <a:lnTo>
                    <a:pt x="289" y="180"/>
                  </a:lnTo>
                  <a:lnTo>
                    <a:pt x="289" y="184"/>
                  </a:lnTo>
                  <a:lnTo>
                    <a:pt x="285" y="184"/>
                  </a:lnTo>
                  <a:lnTo>
                    <a:pt x="282" y="188"/>
                  </a:lnTo>
                  <a:lnTo>
                    <a:pt x="278" y="188"/>
                  </a:lnTo>
                  <a:lnTo>
                    <a:pt x="282" y="184"/>
                  </a:lnTo>
                  <a:lnTo>
                    <a:pt x="278" y="184"/>
                  </a:lnTo>
                  <a:lnTo>
                    <a:pt x="278" y="188"/>
                  </a:lnTo>
                  <a:lnTo>
                    <a:pt x="274" y="188"/>
                  </a:lnTo>
                  <a:lnTo>
                    <a:pt x="270" y="192"/>
                  </a:lnTo>
                  <a:lnTo>
                    <a:pt x="267" y="192"/>
                  </a:lnTo>
                  <a:lnTo>
                    <a:pt x="263" y="192"/>
                  </a:lnTo>
                  <a:lnTo>
                    <a:pt x="259" y="192"/>
                  </a:lnTo>
                  <a:lnTo>
                    <a:pt x="255" y="192"/>
                  </a:lnTo>
                  <a:lnTo>
                    <a:pt x="255" y="188"/>
                  </a:lnTo>
                  <a:lnTo>
                    <a:pt x="259" y="188"/>
                  </a:lnTo>
                  <a:lnTo>
                    <a:pt x="263" y="188"/>
                  </a:lnTo>
                  <a:lnTo>
                    <a:pt x="267" y="188"/>
                  </a:lnTo>
                  <a:lnTo>
                    <a:pt x="270" y="184"/>
                  </a:lnTo>
                  <a:lnTo>
                    <a:pt x="267" y="184"/>
                  </a:lnTo>
                  <a:lnTo>
                    <a:pt x="263" y="184"/>
                  </a:lnTo>
                  <a:lnTo>
                    <a:pt x="259" y="184"/>
                  </a:lnTo>
                  <a:lnTo>
                    <a:pt x="255" y="184"/>
                  </a:lnTo>
                  <a:lnTo>
                    <a:pt x="259" y="180"/>
                  </a:lnTo>
                  <a:lnTo>
                    <a:pt x="259" y="177"/>
                  </a:lnTo>
                  <a:lnTo>
                    <a:pt x="263" y="177"/>
                  </a:lnTo>
                  <a:lnTo>
                    <a:pt x="263" y="173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3" y="169"/>
                  </a:lnTo>
                  <a:lnTo>
                    <a:pt x="267" y="169"/>
                  </a:lnTo>
                  <a:lnTo>
                    <a:pt x="270" y="165"/>
                  </a:lnTo>
                  <a:lnTo>
                    <a:pt x="274" y="165"/>
                  </a:lnTo>
                  <a:lnTo>
                    <a:pt x="278" y="165"/>
                  </a:lnTo>
                  <a:lnTo>
                    <a:pt x="278" y="162"/>
                  </a:lnTo>
                  <a:lnTo>
                    <a:pt x="278" y="165"/>
                  </a:lnTo>
                  <a:lnTo>
                    <a:pt x="282" y="165"/>
                  </a:lnTo>
                  <a:lnTo>
                    <a:pt x="285" y="165"/>
                  </a:lnTo>
                  <a:lnTo>
                    <a:pt x="289" y="165"/>
                  </a:lnTo>
                  <a:lnTo>
                    <a:pt x="293" y="165"/>
                  </a:lnTo>
                  <a:lnTo>
                    <a:pt x="297" y="165"/>
                  </a:lnTo>
                  <a:lnTo>
                    <a:pt x="300" y="165"/>
                  </a:lnTo>
                  <a:lnTo>
                    <a:pt x="297" y="165"/>
                  </a:lnTo>
                  <a:lnTo>
                    <a:pt x="293" y="165"/>
                  </a:lnTo>
                  <a:lnTo>
                    <a:pt x="289" y="165"/>
                  </a:lnTo>
                  <a:lnTo>
                    <a:pt x="289" y="162"/>
                  </a:lnTo>
                  <a:lnTo>
                    <a:pt x="285" y="162"/>
                  </a:lnTo>
                  <a:lnTo>
                    <a:pt x="289" y="158"/>
                  </a:lnTo>
                  <a:lnTo>
                    <a:pt x="293" y="158"/>
                  </a:lnTo>
                  <a:lnTo>
                    <a:pt x="297" y="158"/>
                  </a:lnTo>
                  <a:lnTo>
                    <a:pt x="293" y="158"/>
                  </a:lnTo>
                  <a:lnTo>
                    <a:pt x="289" y="158"/>
                  </a:lnTo>
                  <a:lnTo>
                    <a:pt x="285" y="158"/>
                  </a:lnTo>
                  <a:lnTo>
                    <a:pt x="285" y="162"/>
                  </a:lnTo>
                  <a:lnTo>
                    <a:pt x="282" y="162"/>
                  </a:lnTo>
                  <a:lnTo>
                    <a:pt x="278" y="162"/>
                  </a:lnTo>
                  <a:lnTo>
                    <a:pt x="278" y="158"/>
                  </a:lnTo>
                  <a:lnTo>
                    <a:pt x="274" y="158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7" y="162"/>
                  </a:lnTo>
                  <a:lnTo>
                    <a:pt x="263" y="165"/>
                  </a:lnTo>
                  <a:lnTo>
                    <a:pt x="259" y="165"/>
                  </a:lnTo>
                  <a:lnTo>
                    <a:pt x="255" y="165"/>
                  </a:lnTo>
                  <a:lnTo>
                    <a:pt x="255" y="169"/>
                  </a:lnTo>
                  <a:lnTo>
                    <a:pt x="259" y="169"/>
                  </a:lnTo>
                  <a:lnTo>
                    <a:pt x="255" y="169"/>
                  </a:lnTo>
                  <a:lnTo>
                    <a:pt x="251" y="169"/>
                  </a:lnTo>
                  <a:lnTo>
                    <a:pt x="248" y="173"/>
                  </a:lnTo>
                  <a:lnTo>
                    <a:pt x="248" y="177"/>
                  </a:lnTo>
                  <a:lnTo>
                    <a:pt x="244" y="177"/>
                  </a:lnTo>
                  <a:lnTo>
                    <a:pt x="240" y="177"/>
                  </a:lnTo>
                  <a:lnTo>
                    <a:pt x="236" y="177"/>
                  </a:lnTo>
                  <a:lnTo>
                    <a:pt x="240" y="177"/>
                  </a:lnTo>
                  <a:lnTo>
                    <a:pt x="244" y="177"/>
                  </a:lnTo>
                  <a:lnTo>
                    <a:pt x="244" y="180"/>
                  </a:lnTo>
                  <a:lnTo>
                    <a:pt x="240" y="180"/>
                  </a:lnTo>
                  <a:lnTo>
                    <a:pt x="236" y="180"/>
                  </a:lnTo>
                  <a:lnTo>
                    <a:pt x="233" y="180"/>
                  </a:lnTo>
                  <a:lnTo>
                    <a:pt x="233" y="1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2" name="Freeform 3045"/>
            <p:cNvSpPr>
              <a:spLocks/>
            </p:cNvSpPr>
            <p:nvPr/>
          </p:nvSpPr>
          <p:spPr bwMode="auto">
            <a:xfrm>
              <a:off x="2955925" y="1943100"/>
              <a:ext cx="255588" cy="125413"/>
            </a:xfrm>
            <a:custGeom>
              <a:avLst/>
              <a:gdLst>
                <a:gd name="T0" fmla="*/ 255588 w 161"/>
                <a:gd name="T1" fmla="*/ 0 h 79"/>
                <a:gd name="T2" fmla="*/ 244475 w 161"/>
                <a:gd name="T3" fmla="*/ 0 h 79"/>
                <a:gd name="T4" fmla="*/ 238125 w 161"/>
                <a:gd name="T5" fmla="*/ 6350 h 79"/>
                <a:gd name="T6" fmla="*/ 231775 w 161"/>
                <a:gd name="T7" fmla="*/ 12700 h 79"/>
                <a:gd name="T8" fmla="*/ 227013 w 161"/>
                <a:gd name="T9" fmla="*/ 17463 h 79"/>
                <a:gd name="T10" fmla="*/ 238125 w 161"/>
                <a:gd name="T11" fmla="*/ 17463 h 79"/>
                <a:gd name="T12" fmla="*/ 250825 w 161"/>
                <a:gd name="T13" fmla="*/ 17463 h 79"/>
                <a:gd name="T14" fmla="*/ 244475 w 161"/>
                <a:gd name="T15" fmla="*/ 23813 h 79"/>
                <a:gd name="T16" fmla="*/ 238125 w 161"/>
                <a:gd name="T17" fmla="*/ 30163 h 79"/>
                <a:gd name="T18" fmla="*/ 231775 w 161"/>
                <a:gd name="T19" fmla="*/ 36513 h 79"/>
                <a:gd name="T20" fmla="*/ 231775 w 161"/>
                <a:gd name="T21" fmla="*/ 36513 h 79"/>
                <a:gd name="T22" fmla="*/ 220663 w 161"/>
                <a:gd name="T23" fmla="*/ 41275 h 79"/>
                <a:gd name="T24" fmla="*/ 207963 w 161"/>
                <a:gd name="T25" fmla="*/ 41275 h 79"/>
                <a:gd name="T26" fmla="*/ 203200 w 161"/>
                <a:gd name="T27" fmla="*/ 47625 h 79"/>
                <a:gd name="T28" fmla="*/ 190500 w 161"/>
                <a:gd name="T29" fmla="*/ 47625 h 79"/>
                <a:gd name="T30" fmla="*/ 184150 w 161"/>
                <a:gd name="T31" fmla="*/ 53975 h 79"/>
                <a:gd name="T32" fmla="*/ 179388 w 161"/>
                <a:gd name="T33" fmla="*/ 60325 h 79"/>
                <a:gd name="T34" fmla="*/ 173038 w 161"/>
                <a:gd name="T35" fmla="*/ 60325 h 79"/>
                <a:gd name="T36" fmla="*/ 166688 w 161"/>
                <a:gd name="T37" fmla="*/ 65088 h 79"/>
                <a:gd name="T38" fmla="*/ 155575 w 161"/>
                <a:gd name="T39" fmla="*/ 71438 h 79"/>
                <a:gd name="T40" fmla="*/ 142875 w 161"/>
                <a:gd name="T41" fmla="*/ 77788 h 79"/>
                <a:gd name="T42" fmla="*/ 142875 w 161"/>
                <a:gd name="T43" fmla="*/ 77788 h 79"/>
                <a:gd name="T44" fmla="*/ 131763 w 161"/>
                <a:gd name="T45" fmla="*/ 77788 h 79"/>
                <a:gd name="T46" fmla="*/ 136525 w 161"/>
                <a:gd name="T47" fmla="*/ 84138 h 79"/>
                <a:gd name="T48" fmla="*/ 131763 w 161"/>
                <a:gd name="T49" fmla="*/ 77788 h 79"/>
                <a:gd name="T50" fmla="*/ 125413 w 161"/>
                <a:gd name="T51" fmla="*/ 84138 h 79"/>
                <a:gd name="T52" fmla="*/ 119063 w 161"/>
                <a:gd name="T53" fmla="*/ 90488 h 79"/>
                <a:gd name="T54" fmla="*/ 125413 w 161"/>
                <a:gd name="T55" fmla="*/ 84138 h 79"/>
                <a:gd name="T56" fmla="*/ 131763 w 161"/>
                <a:gd name="T57" fmla="*/ 90488 h 79"/>
                <a:gd name="T58" fmla="*/ 119063 w 161"/>
                <a:gd name="T59" fmla="*/ 90488 h 79"/>
                <a:gd name="T60" fmla="*/ 119063 w 161"/>
                <a:gd name="T61" fmla="*/ 90488 h 79"/>
                <a:gd name="T62" fmla="*/ 112713 w 161"/>
                <a:gd name="T63" fmla="*/ 95250 h 79"/>
                <a:gd name="T64" fmla="*/ 101600 w 161"/>
                <a:gd name="T65" fmla="*/ 95250 h 79"/>
                <a:gd name="T66" fmla="*/ 95250 w 161"/>
                <a:gd name="T67" fmla="*/ 101600 h 79"/>
                <a:gd name="T68" fmla="*/ 95250 w 161"/>
                <a:gd name="T69" fmla="*/ 95250 h 79"/>
                <a:gd name="T70" fmla="*/ 82550 w 161"/>
                <a:gd name="T71" fmla="*/ 95250 h 79"/>
                <a:gd name="T72" fmla="*/ 77788 w 161"/>
                <a:gd name="T73" fmla="*/ 101600 h 79"/>
                <a:gd name="T74" fmla="*/ 71438 w 161"/>
                <a:gd name="T75" fmla="*/ 107950 h 79"/>
                <a:gd name="T76" fmla="*/ 65088 w 161"/>
                <a:gd name="T77" fmla="*/ 101600 h 79"/>
                <a:gd name="T78" fmla="*/ 58738 w 161"/>
                <a:gd name="T79" fmla="*/ 107950 h 79"/>
                <a:gd name="T80" fmla="*/ 58738 w 161"/>
                <a:gd name="T81" fmla="*/ 107950 h 79"/>
                <a:gd name="T82" fmla="*/ 47625 w 161"/>
                <a:gd name="T83" fmla="*/ 107950 h 79"/>
                <a:gd name="T84" fmla="*/ 53975 w 161"/>
                <a:gd name="T85" fmla="*/ 101600 h 79"/>
                <a:gd name="T86" fmla="*/ 47625 w 161"/>
                <a:gd name="T87" fmla="*/ 101600 h 79"/>
                <a:gd name="T88" fmla="*/ 41275 w 161"/>
                <a:gd name="T89" fmla="*/ 107950 h 79"/>
                <a:gd name="T90" fmla="*/ 30163 w 161"/>
                <a:gd name="T91" fmla="*/ 114300 h 79"/>
                <a:gd name="T92" fmla="*/ 30163 w 161"/>
                <a:gd name="T93" fmla="*/ 114300 h 79"/>
                <a:gd name="T94" fmla="*/ 23813 w 161"/>
                <a:gd name="T95" fmla="*/ 119063 h 79"/>
                <a:gd name="T96" fmla="*/ 17463 w 161"/>
                <a:gd name="T97" fmla="*/ 114300 h 79"/>
                <a:gd name="T98" fmla="*/ 17463 w 161"/>
                <a:gd name="T99" fmla="*/ 114300 h 79"/>
                <a:gd name="T100" fmla="*/ 11113 w 161"/>
                <a:gd name="T101" fmla="*/ 119063 h 79"/>
                <a:gd name="T102" fmla="*/ 0 w 161"/>
                <a:gd name="T103" fmla="*/ 114300 h 79"/>
                <a:gd name="T104" fmla="*/ 0 w 161"/>
                <a:gd name="T105" fmla="*/ 119063 h 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1" h="79">
                  <a:moveTo>
                    <a:pt x="158" y="0"/>
                  </a:moveTo>
                  <a:lnTo>
                    <a:pt x="161" y="0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50" y="4"/>
                  </a:lnTo>
                  <a:lnTo>
                    <a:pt x="146" y="4"/>
                  </a:lnTo>
                  <a:lnTo>
                    <a:pt x="146" y="8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6" y="11"/>
                  </a:lnTo>
                  <a:lnTo>
                    <a:pt x="150" y="11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58" y="15"/>
                  </a:lnTo>
                  <a:lnTo>
                    <a:pt x="154" y="15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6" y="19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6" y="23"/>
                  </a:lnTo>
                  <a:lnTo>
                    <a:pt x="143" y="26"/>
                  </a:lnTo>
                  <a:lnTo>
                    <a:pt x="139" y="26"/>
                  </a:lnTo>
                  <a:lnTo>
                    <a:pt x="135" y="26"/>
                  </a:lnTo>
                  <a:lnTo>
                    <a:pt x="131" y="26"/>
                  </a:lnTo>
                  <a:lnTo>
                    <a:pt x="131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0" y="30"/>
                  </a:lnTo>
                  <a:lnTo>
                    <a:pt x="120" y="34"/>
                  </a:lnTo>
                  <a:lnTo>
                    <a:pt x="116" y="34"/>
                  </a:lnTo>
                  <a:lnTo>
                    <a:pt x="116" y="38"/>
                  </a:lnTo>
                  <a:lnTo>
                    <a:pt x="113" y="38"/>
                  </a:lnTo>
                  <a:lnTo>
                    <a:pt x="113" y="34"/>
                  </a:lnTo>
                  <a:lnTo>
                    <a:pt x="109" y="38"/>
                  </a:lnTo>
                  <a:lnTo>
                    <a:pt x="109" y="41"/>
                  </a:lnTo>
                  <a:lnTo>
                    <a:pt x="105" y="41"/>
                  </a:lnTo>
                  <a:lnTo>
                    <a:pt x="101" y="45"/>
                  </a:lnTo>
                  <a:lnTo>
                    <a:pt x="98" y="45"/>
                  </a:lnTo>
                  <a:lnTo>
                    <a:pt x="94" y="45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6" y="49"/>
                  </a:lnTo>
                  <a:lnTo>
                    <a:pt x="83" y="49"/>
                  </a:lnTo>
                  <a:lnTo>
                    <a:pt x="86" y="49"/>
                  </a:lnTo>
                  <a:lnTo>
                    <a:pt x="86" y="53"/>
                  </a:lnTo>
                  <a:lnTo>
                    <a:pt x="83" y="53"/>
                  </a:lnTo>
                  <a:lnTo>
                    <a:pt x="83" y="49"/>
                  </a:lnTo>
                  <a:lnTo>
                    <a:pt x="83" y="53"/>
                  </a:lnTo>
                  <a:lnTo>
                    <a:pt x="79" y="53"/>
                  </a:lnTo>
                  <a:lnTo>
                    <a:pt x="75" y="53"/>
                  </a:lnTo>
                  <a:lnTo>
                    <a:pt x="75" y="57"/>
                  </a:lnTo>
                  <a:lnTo>
                    <a:pt x="75" y="53"/>
                  </a:lnTo>
                  <a:lnTo>
                    <a:pt x="79" y="53"/>
                  </a:lnTo>
                  <a:lnTo>
                    <a:pt x="79" y="57"/>
                  </a:lnTo>
                  <a:lnTo>
                    <a:pt x="83" y="57"/>
                  </a:lnTo>
                  <a:lnTo>
                    <a:pt x="79" y="57"/>
                  </a:lnTo>
                  <a:lnTo>
                    <a:pt x="75" y="57"/>
                  </a:lnTo>
                  <a:lnTo>
                    <a:pt x="75" y="60"/>
                  </a:lnTo>
                  <a:lnTo>
                    <a:pt x="75" y="57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8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9" y="75"/>
                  </a:lnTo>
                  <a:lnTo>
                    <a:pt x="15" y="75"/>
                  </a:lnTo>
                  <a:lnTo>
                    <a:pt x="15" y="72"/>
                  </a:lnTo>
                  <a:lnTo>
                    <a:pt x="11" y="72"/>
                  </a:lnTo>
                  <a:lnTo>
                    <a:pt x="15" y="72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4" y="75"/>
                  </a:lnTo>
                  <a:lnTo>
                    <a:pt x="0" y="75"/>
                  </a:lnTo>
                  <a:lnTo>
                    <a:pt x="0" y="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3" name="Freeform 3046"/>
            <p:cNvSpPr>
              <a:spLocks/>
            </p:cNvSpPr>
            <p:nvPr/>
          </p:nvSpPr>
          <p:spPr bwMode="auto">
            <a:xfrm>
              <a:off x="2979738" y="2062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4" name="Freeform 3047"/>
            <p:cNvSpPr>
              <a:spLocks/>
            </p:cNvSpPr>
            <p:nvPr/>
          </p:nvSpPr>
          <p:spPr bwMode="auto">
            <a:xfrm>
              <a:off x="2990850" y="2057400"/>
              <a:ext cx="6350" cy="4763"/>
            </a:xfrm>
            <a:custGeom>
              <a:avLst/>
              <a:gdLst>
                <a:gd name="T0" fmla="*/ 0 w 4"/>
                <a:gd name="T1" fmla="*/ 0 h 3"/>
                <a:gd name="T2" fmla="*/ 6350 w 4"/>
                <a:gd name="T3" fmla="*/ 0 h 3"/>
                <a:gd name="T4" fmla="*/ 6350 w 4"/>
                <a:gd name="T5" fmla="*/ 4763 h 3"/>
                <a:gd name="T6" fmla="*/ 6350 w 4"/>
                <a:gd name="T7" fmla="*/ 0 h 3"/>
                <a:gd name="T8" fmla="*/ 0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" name="Freeform 3048"/>
            <p:cNvSpPr>
              <a:spLocks/>
            </p:cNvSpPr>
            <p:nvPr/>
          </p:nvSpPr>
          <p:spPr bwMode="auto">
            <a:xfrm>
              <a:off x="3014663" y="205105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6" name="Freeform 3049"/>
            <p:cNvSpPr>
              <a:spLocks/>
            </p:cNvSpPr>
            <p:nvPr/>
          </p:nvSpPr>
          <p:spPr bwMode="auto">
            <a:xfrm>
              <a:off x="3033713" y="2057400"/>
              <a:ext cx="11112" cy="4763"/>
            </a:xfrm>
            <a:custGeom>
              <a:avLst/>
              <a:gdLst>
                <a:gd name="T0" fmla="*/ 0 w 7"/>
                <a:gd name="T1" fmla="*/ 4763 h 3"/>
                <a:gd name="T2" fmla="*/ 0 w 7"/>
                <a:gd name="T3" fmla="*/ 0 h 3"/>
                <a:gd name="T4" fmla="*/ 4762 w 7"/>
                <a:gd name="T5" fmla="*/ 0 h 3"/>
                <a:gd name="T6" fmla="*/ 11112 w 7"/>
                <a:gd name="T7" fmla="*/ 0 h 3"/>
                <a:gd name="T8" fmla="*/ 4762 w 7"/>
                <a:gd name="T9" fmla="*/ 0 h 3"/>
                <a:gd name="T10" fmla="*/ 4762 w 7"/>
                <a:gd name="T11" fmla="*/ 4763 h 3"/>
                <a:gd name="T12" fmla="*/ 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7" name="Rectangle 3050"/>
            <p:cNvSpPr>
              <a:spLocks noChangeArrowheads="1"/>
            </p:cNvSpPr>
            <p:nvPr/>
          </p:nvSpPr>
          <p:spPr bwMode="auto">
            <a:xfrm>
              <a:off x="3027363" y="20510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8" name="Freeform 3051"/>
            <p:cNvSpPr>
              <a:spLocks/>
            </p:cNvSpPr>
            <p:nvPr/>
          </p:nvSpPr>
          <p:spPr bwMode="auto">
            <a:xfrm>
              <a:off x="3044825" y="2057400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0 w 4"/>
                <a:gd name="T3" fmla="*/ 0 h 3"/>
                <a:gd name="T4" fmla="*/ 6350 w 4"/>
                <a:gd name="T5" fmla="*/ 0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9" name="Freeform 3052"/>
            <p:cNvSpPr>
              <a:spLocks/>
            </p:cNvSpPr>
            <p:nvPr/>
          </p:nvSpPr>
          <p:spPr bwMode="auto">
            <a:xfrm>
              <a:off x="3051175" y="2062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0" name="Freeform 3053"/>
            <p:cNvSpPr>
              <a:spLocks/>
            </p:cNvSpPr>
            <p:nvPr/>
          </p:nvSpPr>
          <p:spPr bwMode="auto">
            <a:xfrm>
              <a:off x="2854325" y="1925638"/>
              <a:ext cx="47625" cy="17462"/>
            </a:xfrm>
            <a:custGeom>
              <a:avLst/>
              <a:gdLst>
                <a:gd name="T0" fmla="*/ 0 w 30"/>
                <a:gd name="T1" fmla="*/ 6350 h 11"/>
                <a:gd name="T2" fmla="*/ 6350 w 30"/>
                <a:gd name="T3" fmla="*/ 6350 h 11"/>
                <a:gd name="T4" fmla="*/ 12700 w 30"/>
                <a:gd name="T5" fmla="*/ 6350 h 11"/>
                <a:gd name="T6" fmla="*/ 17463 w 30"/>
                <a:gd name="T7" fmla="*/ 6350 h 11"/>
                <a:gd name="T8" fmla="*/ 17463 w 30"/>
                <a:gd name="T9" fmla="*/ 0 h 11"/>
                <a:gd name="T10" fmla="*/ 23813 w 30"/>
                <a:gd name="T11" fmla="*/ 0 h 11"/>
                <a:gd name="T12" fmla="*/ 30163 w 30"/>
                <a:gd name="T13" fmla="*/ 0 h 11"/>
                <a:gd name="T14" fmla="*/ 36513 w 30"/>
                <a:gd name="T15" fmla="*/ 0 h 11"/>
                <a:gd name="T16" fmla="*/ 41275 w 30"/>
                <a:gd name="T17" fmla="*/ 0 h 11"/>
                <a:gd name="T18" fmla="*/ 41275 w 30"/>
                <a:gd name="T19" fmla="*/ 6350 h 11"/>
                <a:gd name="T20" fmla="*/ 41275 w 30"/>
                <a:gd name="T21" fmla="*/ 11112 h 11"/>
                <a:gd name="T22" fmla="*/ 47625 w 30"/>
                <a:gd name="T23" fmla="*/ 11112 h 11"/>
                <a:gd name="T24" fmla="*/ 41275 w 30"/>
                <a:gd name="T25" fmla="*/ 11112 h 11"/>
                <a:gd name="T26" fmla="*/ 36513 w 30"/>
                <a:gd name="T27" fmla="*/ 11112 h 11"/>
                <a:gd name="T28" fmla="*/ 30163 w 30"/>
                <a:gd name="T29" fmla="*/ 11112 h 11"/>
                <a:gd name="T30" fmla="*/ 30163 w 30"/>
                <a:gd name="T31" fmla="*/ 17462 h 11"/>
                <a:gd name="T32" fmla="*/ 36513 w 30"/>
                <a:gd name="T33" fmla="*/ 17462 h 11"/>
                <a:gd name="T34" fmla="*/ 30163 w 30"/>
                <a:gd name="T35" fmla="*/ 17462 h 11"/>
                <a:gd name="T36" fmla="*/ 23813 w 30"/>
                <a:gd name="T37" fmla="*/ 11112 h 11"/>
                <a:gd name="T38" fmla="*/ 17463 w 30"/>
                <a:gd name="T39" fmla="*/ 11112 h 11"/>
                <a:gd name="T40" fmla="*/ 12700 w 30"/>
                <a:gd name="T41" fmla="*/ 11112 h 11"/>
                <a:gd name="T42" fmla="*/ 6350 w 30"/>
                <a:gd name="T43" fmla="*/ 11112 h 11"/>
                <a:gd name="T44" fmla="*/ 0 w 30"/>
                <a:gd name="T45" fmla="*/ 6350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11"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1" name="Freeform 3055"/>
            <p:cNvSpPr>
              <a:spLocks/>
            </p:cNvSpPr>
            <p:nvPr/>
          </p:nvSpPr>
          <p:spPr bwMode="auto">
            <a:xfrm>
              <a:off x="3009900" y="1966913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3 w 7"/>
                <a:gd name="T5" fmla="*/ 0 h 4"/>
                <a:gd name="T6" fmla="*/ 11113 w 7"/>
                <a:gd name="T7" fmla="*/ 0 h 4"/>
                <a:gd name="T8" fmla="*/ 4763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2" name="Freeform 3056"/>
            <p:cNvSpPr>
              <a:spLocks/>
            </p:cNvSpPr>
            <p:nvPr/>
          </p:nvSpPr>
          <p:spPr bwMode="auto">
            <a:xfrm>
              <a:off x="3105150" y="2020888"/>
              <a:ext cx="11113" cy="0"/>
            </a:xfrm>
            <a:custGeom>
              <a:avLst/>
              <a:gdLst>
                <a:gd name="T0" fmla="*/ 0 w 7"/>
                <a:gd name="T1" fmla="*/ 6350 w 7"/>
                <a:gd name="T2" fmla="*/ 11113 w 7"/>
                <a:gd name="T3" fmla="*/ 6350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3" name="Freeform 3057"/>
            <p:cNvSpPr>
              <a:spLocks/>
            </p:cNvSpPr>
            <p:nvPr/>
          </p:nvSpPr>
          <p:spPr bwMode="auto">
            <a:xfrm>
              <a:off x="3146425" y="2038350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6350 w 4"/>
                <a:gd name="T3" fmla="*/ 0 h 4"/>
                <a:gd name="T4" fmla="*/ 0 w 4"/>
                <a:gd name="T5" fmla="*/ 635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4" name="Rectangle 3058"/>
            <p:cNvSpPr>
              <a:spLocks noChangeArrowheads="1"/>
            </p:cNvSpPr>
            <p:nvPr/>
          </p:nvSpPr>
          <p:spPr bwMode="auto">
            <a:xfrm>
              <a:off x="3170238" y="20208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" name="Freeform 3059"/>
            <p:cNvSpPr>
              <a:spLocks/>
            </p:cNvSpPr>
            <p:nvPr/>
          </p:nvSpPr>
          <p:spPr bwMode="auto">
            <a:xfrm>
              <a:off x="3182938" y="2020888"/>
              <a:ext cx="4762" cy="0"/>
            </a:xfrm>
            <a:custGeom>
              <a:avLst/>
              <a:gdLst>
                <a:gd name="T0" fmla="*/ 0 w 3"/>
                <a:gd name="T1" fmla="*/ 4762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6" name="Freeform 3060"/>
            <p:cNvSpPr>
              <a:spLocks/>
            </p:cNvSpPr>
            <p:nvPr/>
          </p:nvSpPr>
          <p:spPr bwMode="auto">
            <a:xfrm>
              <a:off x="3187700" y="2020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7" name="Freeform 3061"/>
            <p:cNvSpPr>
              <a:spLocks/>
            </p:cNvSpPr>
            <p:nvPr/>
          </p:nvSpPr>
          <p:spPr bwMode="auto">
            <a:xfrm>
              <a:off x="3170238" y="1984375"/>
              <a:ext cx="65087" cy="30163"/>
            </a:xfrm>
            <a:custGeom>
              <a:avLst/>
              <a:gdLst>
                <a:gd name="T0" fmla="*/ 6350 w 41"/>
                <a:gd name="T1" fmla="*/ 19050 h 19"/>
                <a:gd name="T2" fmla="*/ 0 w 41"/>
                <a:gd name="T3" fmla="*/ 12700 h 19"/>
                <a:gd name="T4" fmla="*/ 12700 w 41"/>
                <a:gd name="T5" fmla="*/ 12700 h 19"/>
                <a:gd name="T6" fmla="*/ 17462 w 41"/>
                <a:gd name="T7" fmla="*/ 19050 h 19"/>
                <a:gd name="T8" fmla="*/ 30162 w 41"/>
                <a:gd name="T9" fmla="*/ 19050 h 19"/>
                <a:gd name="T10" fmla="*/ 23812 w 41"/>
                <a:gd name="T11" fmla="*/ 12700 h 19"/>
                <a:gd name="T12" fmla="*/ 23812 w 41"/>
                <a:gd name="T13" fmla="*/ 12700 h 19"/>
                <a:gd name="T14" fmla="*/ 17462 w 41"/>
                <a:gd name="T15" fmla="*/ 6350 h 19"/>
                <a:gd name="T16" fmla="*/ 30162 w 41"/>
                <a:gd name="T17" fmla="*/ 6350 h 19"/>
                <a:gd name="T18" fmla="*/ 36512 w 41"/>
                <a:gd name="T19" fmla="*/ 6350 h 19"/>
                <a:gd name="T20" fmla="*/ 36512 w 41"/>
                <a:gd name="T21" fmla="*/ 6350 h 19"/>
                <a:gd name="T22" fmla="*/ 36512 w 41"/>
                <a:gd name="T23" fmla="*/ 0 h 19"/>
                <a:gd name="T24" fmla="*/ 47625 w 41"/>
                <a:gd name="T25" fmla="*/ 0 h 19"/>
                <a:gd name="T26" fmla="*/ 53975 w 41"/>
                <a:gd name="T27" fmla="*/ 6350 h 19"/>
                <a:gd name="T28" fmla="*/ 53975 w 41"/>
                <a:gd name="T29" fmla="*/ 6350 h 19"/>
                <a:gd name="T30" fmla="*/ 53975 w 41"/>
                <a:gd name="T31" fmla="*/ 6350 h 19"/>
                <a:gd name="T32" fmla="*/ 65087 w 41"/>
                <a:gd name="T33" fmla="*/ 12700 h 19"/>
                <a:gd name="T34" fmla="*/ 53975 w 41"/>
                <a:gd name="T35" fmla="*/ 19050 h 19"/>
                <a:gd name="T36" fmla="*/ 47625 w 41"/>
                <a:gd name="T37" fmla="*/ 12700 h 19"/>
                <a:gd name="T38" fmla="*/ 41275 w 41"/>
                <a:gd name="T39" fmla="*/ 19050 h 19"/>
                <a:gd name="T40" fmla="*/ 47625 w 41"/>
                <a:gd name="T41" fmla="*/ 12700 h 19"/>
                <a:gd name="T42" fmla="*/ 47625 w 41"/>
                <a:gd name="T43" fmla="*/ 19050 h 19"/>
                <a:gd name="T44" fmla="*/ 36512 w 41"/>
                <a:gd name="T45" fmla="*/ 19050 h 19"/>
                <a:gd name="T46" fmla="*/ 30162 w 41"/>
                <a:gd name="T47" fmla="*/ 23813 h 19"/>
                <a:gd name="T48" fmla="*/ 30162 w 41"/>
                <a:gd name="T49" fmla="*/ 23813 h 19"/>
                <a:gd name="T50" fmla="*/ 23812 w 41"/>
                <a:gd name="T51" fmla="*/ 30163 h 19"/>
                <a:gd name="T52" fmla="*/ 23812 w 41"/>
                <a:gd name="T53" fmla="*/ 30163 h 19"/>
                <a:gd name="T54" fmla="*/ 23812 w 41"/>
                <a:gd name="T55" fmla="*/ 30163 h 19"/>
                <a:gd name="T56" fmla="*/ 17462 w 41"/>
                <a:gd name="T57" fmla="*/ 23813 h 19"/>
                <a:gd name="T58" fmla="*/ 17462 w 41"/>
                <a:gd name="T59" fmla="*/ 23813 h 19"/>
                <a:gd name="T60" fmla="*/ 17462 w 41"/>
                <a:gd name="T61" fmla="*/ 23813 h 19"/>
                <a:gd name="T62" fmla="*/ 6350 w 41"/>
                <a:gd name="T63" fmla="*/ 23813 h 19"/>
                <a:gd name="T64" fmla="*/ 17462 w 41"/>
                <a:gd name="T65" fmla="*/ 23813 h 19"/>
                <a:gd name="T66" fmla="*/ 6350 w 41"/>
                <a:gd name="T67" fmla="*/ 30163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" h="19">
                  <a:moveTo>
                    <a:pt x="4" y="15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8" name="Freeform 3062"/>
            <p:cNvSpPr>
              <a:spLocks/>
            </p:cNvSpPr>
            <p:nvPr/>
          </p:nvSpPr>
          <p:spPr bwMode="auto">
            <a:xfrm>
              <a:off x="3206750" y="2008188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9" name="Rectangle 3063"/>
            <p:cNvSpPr>
              <a:spLocks noChangeArrowheads="1"/>
            </p:cNvSpPr>
            <p:nvPr/>
          </p:nvSpPr>
          <p:spPr bwMode="auto">
            <a:xfrm>
              <a:off x="3200400" y="19843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0" name="Freeform 3064"/>
            <p:cNvSpPr>
              <a:spLocks/>
            </p:cNvSpPr>
            <p:nvPr/>
          </p:nvSpPr>
          <p:spPr bwMode="auto">
            <a:xfrm>
              <a:off x="2973388" y="18478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1" name="Freeform 3065"/>
            <p:cNvSpPr>
              <a:spLocks/>
            </p:cNvSpPr>
            <p:nvPr/>
          </p:nvSpPr>
          <p:spPr bwMode="auto">
            <a:xfrm>
              <a:off x="3206750" y="1984375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2" name="Freeform 3066"/>
            <p:cNvSpPr>
              <a:spLocks/>
            </p:cNvSpPr>
            <p:nvPr/>
          </p:nvSpPr>
          <p:spPr bwMode="auto">
            <a:xfrm>
              <a:off x="3206750" y="1973263"/>
              <a:ext cx="34925" cy="11112"/>
            </a:xfrm>
            <a:custGeom>
              <a:avLst/>
              <a:gdLst>
                <a:gd name="T0" fmla="*/ 4763 w 22"/>
                <a:gd name="T1" fmla="*/ 11112 h 7"/>
                <a:gd name="T2" fmla="*/ 0 w 22"/>
                <a:gd name="T3" fmla="*/ 11112 h 7"/>
                <a:gd name="T4" fmla="*/ 0 w 22"/>
                <a:gd name="T5" fmla="*/ 6350 h 7"/>
                <a:gd name="T6" fmla="*/ 4763 w 22"/>
                <a:gd name="T7" fmla="*/ 6350 h 7"/>
                <a:gd name="T8" fmla="*/ 11113 w 22"/>
                <a:gd name="T9" fmla="*/ 6350 h 7"/>
                <a:gd name="T10" fmla="*/ 4763 w 22"/>
                <a:gd name="T11" fmla="*/ 6350 h 7"/>
                <a:gd name="T12" fmla="*/ 11113 w 22"/>
                <a:gd name="T13" fmla="*/ 6350 h 7"/>
                <a:gd name="T14" fmla="*/ 11113 w 22"/>
                <a:gd name="T15" fmla="*/ 0 h 7"/>
                <a:gd name="T16" fmla="*/ 17463 w 22"/>
                <a:gd name="T17" fmla="*/ 0 h 7"/>
                <a:gd name="T18" fmla="*/ 23813 w 22"/>
                <a:gd name="T19" fmla="*/ 6350 h 7"/>
                <a:gd name="T20" fmla="*/ 23813 w 22"/>
                <a:gd name="T21" fmla="*/ 0 h 7"/>
                <a:gd name="T22" fmla="*/ 34925 w 22"/>
                <a:gd name="T23" fmla="*/ 6350 h 7"/>
                <a:gd name="T24" fmla="*/ 28575 w 22"/>
                <a:gd name="T25" fmla="*/ 6350 h 7"/>
                <a:gd name="T26" fmla="*/ 28575 w 22"/>
                <a:gd name="T27" fmla="*/ 11112 h 7"/>
                <a:gd name="T28" fmla="*/ 28575 w 22"/>
                <a:gd name="T29" fmla="*/ 6350 h 7"/>
                <a:gd name="T30" fmla="*/ 23813 w 22"/>
                <a:gd name="T31" fmla="*/ 6350 h 7"/>
                <a:gd name="T32" fmla="*/ 23813 w 22"/>
                <a:gd name="T33" fmla="*/ 11112 h 7"/>
                <a:gd name="T34" fmla="*/ 17463 w 22"/>
                <a:gd name="T35" fmla="*/ 11112 h 7"/>
                <a:gd name="T36" fmla="*/ 11113 w 22"/>
                <a:gd name="T37" fmla="*/ 11112 h 7"/>
                <a:gd name="T38" fmla="*/ 4763 w 22"/>
                <a:gd name="T39" fmla="*/ 11112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" h="7">
                  <a:moveTo>
                    <a:pt x="3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3" name="Freeform 3067"/>
            <p:cNvSpPr>
              <a:spLocks/>
            </p:cNvSpPr>
            <p:nvPr/>
          </p:nvSpPr>
          <p:spPr bwMode="auto">
            <a:xfrm>
              <a:off x="2871788" y="1782763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6350 w 8"/>
                <a:gd name="T4" fmla="*/ 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4" name="Freeform 3068"/>
            <p:cNvSpPr>
              <a:spLocks/>
            </p:cNvSpPr>
            <p:nvPr/>
          </p:nvSpPr>
          <p:spPr bwMode="auto">
            <a:xfrm>
              <a:off x="3224213" y="19732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5" name="Rectangle 3069"/>
            <p:cNvSpPr>
              <a:spLocks noChangeArrowheads="1"/>
            </p:cNvSpPr>
            <p:nvPr/>
          </p:nvSpPr>
          <p:spPr bwMode="auto">
            <a:xfrm>
              <a:off x="3200400" y="19494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" name="Freeform 3070"/>
            <p:cNvSpPr>
              <a:spLocks/>
            </p:cNvSpPr>
            <p:nvPr/>
          </p:nvSpPr>
          <p:spPr bwMode="auto">
            <a:xfrm>
              <a:off x="2901950" y="1770063"/>
              <a:ext cx="17463" cy="6350"/>
            </a:xfrm>
            <a:custGeom>
              <a:avLst/>
              <a:gdLst>
                <a:gd name="T0" fmla="*/ 0 w 11"/>
                <a:gd name="T1" fmla="*/ 6350 h 4"/>
                <a:gd name="T2" fmla="*/ 6350 w 11"/>
                <a:gd name="T3" fmla="*/ 6350 h 4"/>
                <a:gd name="T4" fmla="*/ 12700 w 11"/>
                <a:gd name="T5" fmla="*/ 6350 h 4"/>
                <a:gd name="T6" fmla="*/ 17463 w 11"/>
                <a:gd name="T7" fmla="*/ 0 h 4"/>
                <a:gd name="T8" fmla="*/ 17463 w 11"/>
                <a:gd name="T9" fmla="*/ 6350 h 4"/>
                <a:gd name="T10" fmla="*/ 12700 w 11"/>
                <a:gd name="T11" fmla="*/ 6350 h 4"/>
                <a:gd name="T12" fmla="*/ 6350 w 11"/>
                <a:gd name="T13" fmla="*/ 6350 h 4"/>
                <a:gd name="T14" fmla="*/ 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7" name="Freeform 3071"/>
            <p:cNvSpPr>
              <a:spLocks/>
            </p:cNvSpPr>
            <p:nvPr/>
          </p:nvSpPr>
          <p:spPr bwMode="auto">
            <a:xfrm>
              <a:off x="3271838" y="19494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8" name="Rectangle 3072"/>
            <p:cNvSpPr>
              <a:spLocks noChangeArrowheads="1"/>
            </p:cNvSpPr>
            <p:nvPr/>
          </p:nvSpPr>
          <p:spPr bwMode="auto">
            <a:xfrm>
              <a:off x="3332163" y="1931988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9" name="Freeform 3073"/>
            <p:cNvSpPr>
              <a:spLocks/>
            </p:cNvSpPr>
            <p:nvPr/>
          </p:nvSpPr>
          <p:spPr bwMode="auto">
            <a:xfrm>
              <a:off x="3343275" y="1925638"/>
              <a:ext cx="23813" cy="17462"/>
            </a:xfrm>
            <a:custGeom>
              <a:avLst/>
              <a:gdLst>
                <a:gd name="T0" fmla="*/ 0 w 15"/>
                <a:gd name="T1" fmla="*/ 17462 h 11"/>
                <a:gd name="T2" fmla="*/ 0 w 15"/>
                <a:gd name="T3" fmla="*/ 11112 h 11"/>
                <a:gd name="T4" fmla="*/ 6350 w 15"/>
                <a:gd name="T5" fmla="*/ 11112 h 11"/>
                <a:gd name="T6" fmla="*/ 6350 w 15"/>
                <a:gd name="T7" fmla="*/ 6350 h 11"/>
                <a:gd name="T8" fmla="*/ 12700 w 15"/>
                <a:gd name="T9" fmla="*/ 6350 h 11"/>
                <a:gd name="T10" fmla="*/ 17463 w 15"/>
                <a:gd name="T11" fmla="*/ 6350 h 11"/>
                <a:gd name="T12" fmla="*/ 17463 w 15"/>
                <a:gd name="T13" fmla="*/ 0 h 11"/>
                <a:gd name="T14" fmla="*/ 23813 w 15"/>
                <a:gd name="T15" fmla="*/ 6350 h 11"/>
                <a:gd name="T16" fmla="*/ 17463 w 15"/>
                <a:gd name="T17" fmla="*/ 6350 h 11"/>
                <a:gd name="T18" fmla="*/ 12700 w 15"/>
                <a:gd name="T19" fmla="*/ 6350 h 11"/>
                <a:gd name="T20" fmla="*/ 6350 w 15"/>
                <a:gd name="T21" fmla="*/ 11112 h 11"/>
                <a:gd name="T22" fmla="*/ 0 w 15"/>
                <a:gd name="T23" fmla="*/ 17462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1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0" name="Freeform 3074"/>
            <p:cNvSpPr>
              <a:spLocks/>
            </p:cNvSpPr>
            <p:nvPr/>
          </p:nvSpPr>
          <p:spPr bwMode="auto">
            <a:xfrm>
              <a:off x="3336925" y="1931988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0 w 4"/>
                <a:gd name="T3" fmla="*/ 0 h 3"/>
                <a:gd name="T4" fmla="*/ 6350 w 4"/>
                <a:gd name="T5" fmla="*/ 0 h 3"/>
                <a:gd name="T6" fmla="*/ 0 w 4"/>
                <a:gd name="T7" fmla="*/ 476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1" name="Freeform 3075"/>
            <p:cNvSpPr>
              <a:spLocks/>
            </p:cNvSpPr>
            <p:nvPr/>
          </p:nvSpPr>
          <p:spPr bwMode="auto">
            <a:xfrm>
              <a:off x="3336925" y="1931988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6350 w 4"/>
                <a:gd name="T3" fmla="*/ 4762 h 3"/>
                <a:gd name="T4" fmla="*/ 6350 w 4"/>
                <a:gd name="T5" fmla="*/ 0 h 3"/>
                <a:gd name="T6" fmla="*/ 6350 w 4"/>
                <a:gd name="T7" fmla="*/ 4762 h 3"/>
                <a:gd name="T8" fmla="*/ 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2" name="Freeform 3076"/>
            <p:cNvSpPr>
              <a:spLocks/>
            </p:cNvSpPr>
            <p:nvPr/>
          </p:nvSpPr>
          <p:spPr bwMode="auto">
            <a:xfrm>
              <a:off x="3336925" y="19256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3" name="Freeform 3077"/>
            <p:cNvSpPr>
              <a:spLocks/>
            </p:cNvSpPr>
            <p:nvPr/>
          </p:nvSpPr>
          <p:spPr bwMode="auto">
            <a:xfrm>
              <a:off x="3343275" y="19256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6350 w 4"/>
                <a:gd name="T9" fmla="*/ 0 h 4"/>
                <a:gd name="T10" fmla="*/ 0 w 4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4" name="Freeform 3078"/>
            <p:cNvSpPr>
              <a:spLocks/>
            </p:cNvSpPr>
            <p:nvPr/>
          </p:nvSpPr>
          <p:spPr bwMode="auto">
            <a:xfrm>
              <a:off x="3332163" y="1919288"/>
              <a:ext cx="4762" cy="0"/>
            </a:xfrm>
            <a:custGeom>
              <a:avLst/>
              <a:gdLst>
                <a:gd name="T0" fmla="*/ 4762 w 3"/>
                <a:gd name="T1" fmla="*/ 0 w 3"/>
                <a:gd name="T2" fmla="*/ 4762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" name="Freeform 3079"/>
            <p:cNvSpPr>
              <a:spLocks/>
            </p:cNvSpPr>
            <p:nvPr/>
          </p:nvSpPr>
          <p:spPr bwMode="auto">
            <a:xfrm>
              <a:off x="3336925" y="1912938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6350 w 4"/>
                <a:gd name="T3" fmla="*/ 0 h 4"/>
                <a:gd name="T4" fmla="*/ 0 w 4"/>
                <a:gd name="T5" fmla="*/ 635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" name="Freeform 3080"/>
            <p:cNvSpPr>
              <a:spLocks/>
            </p:cNvSpPr>
            <p:nvPr/>
          </p:nvSpPr>
          <p:spPr bwMode="auto">
            <a:xfrm>
              <a:off x="3373438" y="1925638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0 w 7"/>
                <a:gd name="T7" fmla="*/ 0 h 4"/>
                <a:gd name="T8" fmla="*/ 6350 w 7"/>
                <a:gd name="T9" fmla="*/ 0 h 4"/>
                <a:gd name="T10" fmla="*/ 11112 w 7"/>
                <a:gd name="T11" fmla="*/ 0 h 4"/>
                <a:gd name="T12" fmla="*/ 6350 w 7"/>
                <a:gd name="T13" fmla="*/ 0 h 4"/>
                <a:gd name="T14" fmla="*/ 6350 w 7"/>
                <a:gd name="T15" fmla="*/ 6350 h 4"/>
                <a:gd name="T16" fmla="*/ 0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" name="Freeform 3081"/>
            <p:cNvSpPr>
              <a:spLocks/>
            </p:cNvSpPr>
            <p:nvPr/>
          </p:nvSpPr>
          <p:spPr bwMode="auto">
            <a:xfrm>
              <a:off x="3379788" y="1919288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4762 w 11"/>
                <a:gd name="T3" fmla="*/ 6350 h 4"/>
                <a:gd name="T4" fmla="*/ 11112 w 11"/>
                <a:gd name="T5" fmla="*/ 0 h 4"/>
                <a:gd name="T6" fmla="*/ 17462 w 11"/>
                <a:gd name="T7" fmla="*/ 0 h 4"/>
                <a:gd name="T8" fmla="*/ 11112 w 11"/>
                <a:gd name="T9" fmla="*/ 6350 h 4"/>
                <a:gd name="T10" fmla="*/ 4762 w 11"/>
                <a:gd name="T11" fmla="*/ 6350 h 4"/>
                <a:gd name="T12" fmla="*/ 0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" name="Freeform 3082"/>
            <p:cNvSpPr>
              <a:spLocks/>
            </p:cNvSpPr>
            <p:nvPr/>
          </p:nvSpPr>
          <p:spPr bwMode="auto">
            <a:xfrm>
              <a:off x="3922713" y="2200275"/>
              <a:ext cx="1436687" cy="608013"/>
            </a:xfrm>
            <a:custGeom>
              <a:avLst/>
              <a:gdLst>
                <a:gd name="T0" fmla="*/ 4762 w 905"/>
                <a:gd name="T1" fmla="*/ 184150 h 383"/>
                <a:gd name="T2" fmla="*/ 11112 w 905"/>
                <a:gd name="T3" fmla="*/ 112713 h 383"/>
                <a:gd name="T4" fmla="*/ 17462 w 905"/>
                <a:gd name="T5" fmla="*/ 77788 h 383"/>
                <a:gd name="T6" fmla="*/ 4762 w 905"/>
                <a:gd name="T7" fmla="*/ 30163 h 383"/>
                <a:gd name="T8" fmla="*/ 41275 w 905"/>
                <a:gd name="T9" fmla="*/ 53975 h 383"/>
                <a:gd name="T10" fmla="*/ 41275 w 905"/>
                <a:gd name="T11" fmla="*/ 58738 h 383"/>
                <a:gd name="T12" fmla="*/ 52387 w 905"/>
                <a:gd name="T13" fmla="*/ 17463 h 383"/>
                <a:gd name="T14" fmla="*/ 177800 w 905"/>
                <a:gd name="T15" fmla="*/ 11113 h 383"/>
                <a:gd name="T16" fmla="*/ 303212 w 905"/>
                <a:gd name="T17" fmla="*/ 11113 h 383"/>
                <a:gd name="T18" fmla="*/ 422275 w 905"/>
                <a:gd name="T19" fmla="*/ 11113 h 383"/>
                <a:gd name="T20" fmla="*/ 547687 w 905"/>
                <a:gd name="T21" fmla="*/ 11113 h 383"/>
                <a:gd name="T22" fmla="*/ 733425 w 905"/>
                <a:gd name="T23" fmla="*/ 11113 h 383"/>
                <a:gd name="T24" fmla="*/ 804862 w 905"/>
                <a:gd name="T25" fmla="*/ 30163 h 383"/>
                <a:gd name="T26" fmla="*/ 900112 w 905"/>
                <a:gd name="T27" fmla="*/ 30163 h 383"/>
                <a:gd name="T28" fmla="*/ 1008062 w 905"/>
                <a:gd name="T29" fmla="*/ 71438 h 383"/>
                <a:gd name="T30" fmla="*/ 1049337 w 905"/>
                <a:gd name="T31" fmla="*/ 160338 h 383"/>
                <a:gd name="T32" fmla="*/ 1103312 w 905"/>
                <a:gd name="T33" fmla="*/ 179388 h 383"/>
                <a:gd name="T34" fmla="*/ 1198562 w 905"/>
                <a:gd name="T35" fmla="*/ 142875 h 383"/>
                <a:gd name="T36" fmla="*/ 1306512 w 905"/>
                <a:gd name="T37" fmla="*/ 112713 h 383"/>
                <a:gd name="T38" fmla="*/ 1354137 w 905"/>
                <a:gd name="T39" fmla="*/ 82550 h 383"/>
                <a:gd name="T40" fmla="*/ 1419225 w 905"/>
                <a:gd name="T41" fmla="*/ 77788 h 383"/>
                <a:gd name="T42" fmla="*/ 1406525 w 905"/>
                <a:gd name="T43" fmla="*/ 125413 h 383"/>
                <a:gd name="T44" fmla="*/ 1365250 w 905"/>
                <a:gd name="T45" fmla="*/ 136525 h 383"/>
                <a:gd name="T46" fmla="*/ 1335087 w 905"/>
                <a:gd name="T47" fmla="*/ 179388 h 383"/>
                <a:gd name="T48" fmla="*/ 1335087 w 905"/>
                <a:gd name="T49" fmla="*/ 196850 h 383"/>
                <a:gd name="T50" fmla="*/ 1270000 w 905"/>
                <a:gd name="T51" fmla="*/ 214313 h 383"/>
                <a:gd name="T52" fmla="*/ 1246187 w 905"/>
                <a:gd name="T53" fmla="*/ 250825 h 383"/>
                <a:gd name="T54" fmla="*/ 1228725 w 905"/>
                <a:gd name="T55" fmla="*/ 250825 h 383"/>
                <a:gd name="T56" fmla="*/ 1209675 w 905"/>
                <a:gd name="T57" fmla="*/ 304800 h 383"/>
                <a:gd name="T58" fmla="*/ 1216025 w 905"/>
                <a:gd name="T59" fmla="*/ 268288 h 383"/>
                <a:gd name="T60" fmla="*/ 1198562 w 905"/>
                <a:gd name="T61" fmla="*/ 250825 h 383"/>
                <a:gd name="T62" fmla="*/ 1185862 w 905"/>
                <a:gd name="T63" fmla="*/ 274638 h 383"/>
                <a:gd name="T64" fmla="*/ 1185862 w 905"/>
                <a:gd name="T65" fmla="*/ 279400 h 383"/>
                <a:gd name="T66" fmla="*/ 1181100 w 905"/>
                <a:gd name="T67" fmla="*/ 304800 h 383"/>
                <a:gd name="T68" fmla="*/ 1216025 w 905"/>
                <a:gd name="T69" fmla="*/ 315913 h 383"/>
                <a:gd name="T70" fmla="*/ 1198562 w 905"/>
                <a:gd name="T71" fmla="*/ 339725 h 383"/>
                <a:gd name="T72" fmla="*/ 1198562 w 905"/>
                <a:gd name="T73" fmla="*/ 352425 h 383"/>
                <a:gd name="T74" fmla="*/ 1204912 w 905"/>
                <a:gd name="T75" fmla="*/ 363538 h 383"/>
                <a:gd name="T76" fmla="*/ 1144587 w 905"/>
                <a:gd name="T77" fmla="*/ 393700 h 383"/>
                <a:gd name="T78" fmla="*/ 1103312 w 905"/>
                <a:gd name="T79" fmla="*/ 428625 h 383"/>
                <a:gd name="T80" fmla="*/ 1079500 w 905"/>
                <a:gd name="T81" fmla="*/ 458788 h 383"/>
                <a:gd name="T82" fmla="*/ 1096962 w 905"/>
                <a:gd name="T83" fmla="*/ 530225 h 383"/>
                <a:gd name="T84" fmla="*/ 1114425 w 905"/>
                <a:gd name="T85" fmla="*/ 560388 h 383"/>
                <a:gd name="T86" fmla="*/ 1079500 w 905"/>
                <a:gd name="T87" fmla="*/ 590550 h 383"/>
                <a:gd name="T88" fmla="*/ 1055687 w 905"/>
                <a:gd name="T89" fmla="*/ 542925 h 383"/>
                <a:gd name="T90" fmla="*/ 1031875 w 905"/>
                <a:gd name="T91" fmla="*/ 495300 h 383"/>
                <a:gd name="T92" fmla="*/ 977900 w 905"/>
                <a:gd name="T93" fmla="*/ 495300 h 383"/>
                <a:gd name="T94" fmla="*/ 960437 w 905"/>
                <a:gd name="T95" fmla="*/ 471488 h 383"/>
                <a:gd name="T96" fmla="*/ 917575 w 905"/>
                <a:gd name="T97" fmla="*/ 477838 h 383"/>
                <a:gd name="T98" fmla="*/ 858837 w 905"/>
                <a:gd name="T99" fmla="*/ 482600 h 383"/>
                <a:gd name="T100" fmla="*/ 876300 w 905"/>
                <a:gd name="T101" fmla="*/ 506413 h 383"/>
                <a:gd name="T102" fmla="*/ 828675 w 905"/>
                <a:gd name="T103" fmla="*/ 495300 h 383"/>
                <a:gd name="T104" fmla="*/ 768350 w 905"/>
                <a:gd name="T105" fmla="*/ 488950 h 383"/>
                <a:gd name="T106" fmla="*/ 715962 w 905"/>
                <a:gd name="T107" fmla="*/ 519113 h 383"/>
                <a:gd name="T108" fmla="*/ 685800 w 905"/>
                <a:gd name="T109" fmla="*/ 530225 h 383"/>
                <a:gd name="T110" fmla="*/ 673100 w 905"/>
                <a:gd name="T111" fmla="*/ 566738 h 383"/>
                <a:gd name="T112" fmla="*/ 638175 w 905"/>
                <a:gd name="T113" fmla="*/ 573088 h 383"/>
                <a:gd name="T114" fmla="*/ 595312 w 905"/>
                <a:gd name="T115" fmla="*/ 501650 h 383"/>
                <a:gd name="T116" fmla="*/ 523875 w 905"/>
                <a:gd name="T117" fmla="*/ 506413 h 383"/>
                <a:gd name="T118" fmla="*/ 476250 w 905"/>
                <a:gd name="T119" fmla="*/ 458788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05" h="383">
                  <a:moveTo>
                    <a:pt x="15" y="165"/>
                  </a:moveTo>
                  <a:lnTo>
                    <a:pt x="15" y="161"/>
                  </a:lnTo>
                  <a:lnTo>
                    <a:pt x="11" y="158"/>
                  </a:lnTo>
                  <a:lnTo>
                    <a:pt x="15" y="158"/>
                  </a:lnTo>
                  <a:lnTo>
                    <a:pt x="15" y="154"/>
                  </a:lnTo>
                  <a:lnTo>
                    <a:pt x="11" y="150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3"/>
                  </a:lnTo>
                  <a:lnTo>
                    <a:pt x="3" y="139"/>
                  </a:lnTo>
                  <a:lnTo>
                    <a:pt x="7" y="135"/>
                  </a:lnTo>
                  <a:lnTo>
                    <a:pt x="7" y="131"/>
                  </a:lnTo>
                  <a:lnTo>
                    <a:pt x="7" y="128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6"/>
                  </a:lnTo>
                  <a:lnTo>
                    <a:pt x="3" y="116"/>
                  </a:lnTo>
                  <a:lnTo>
                    <a:pt x="3" y="113"/>
                  </a:lnTo>
                  <a:lnTo>
                    <a:pt x="3" y="109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3" y="98"/>
                  </a:lnTo>
                  <a:lnTo>
                    <a:pt x="3" y="94"/>
                  </a:lnTo>
                  <a:lnTo>
                    <a:pt x="7" y="94"/>
                  </a:lnTo>
                  <a:lnTo>
                    <a:pt x="3" y="94"/>
                  </a:lnTo>
                  <a:lnTo>
                    <a:pt x="7" y="94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7" y="79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11" y="71"/>
                  </a:lnTo>
                  <a:lnTo>
                    <a:pt x="11" y="67"/>
                  </a:lnTo>
                  <a:lnTo>
                    <a:pt x="11" y="64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9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1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0" y="37"/>
                  </a:lnTo>
                  <a:lnTo>
                    <a:pt x="30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2"/>
                  </a:lnTo>
                  <a:lnTo>
                    <a:pt x="33" y="19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56" y="7"/>
                  </a:lnTo>
                  <a:lnTo>
                    <a:pt x="64" y="7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82" y="7"/>
                  </a:lnTo>
                  <a:lnTo>
                    <a:pt x="86" y="7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97" y="7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12" y="7"/>
                  </a:lnTo>
                  <a:lnTo>
                    <a:pt x="116" y="7"/>
                  </a:lnTo>
                  <a:lnTo>
                    <a:pt x="120" y="7"/>
                  </a:lnTo>
                  <a:lnTo>
                    <a:pt x="135" y="7"/>
                  </a:lnTo>
                  <a:lnTo>
                    <a:pt x="139" y="7"/>
                  </a:lnTo>
                  <a:lnTo>
                    <a:pt x="142" y="7"/>
                  </a:lnTo>
                  <a:lnTo>
                    <a:pt x="146" y="7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7" y="7"/>
                  </a:lnTo>
                  <a:lnTo>
                    <a:pt x="161" y="7"/>
                  </a:lnTo>
                  <a:lnTo>
                    <a:pt x="165" y="7"/>
                  </a:lnTo>
                  <a:lnTo>
                    <a:pt x="173" y="7"/>
                  </a:lnTo>
                  <a:lnTo>
                    <a:pt x="176" y="7"/>
                  </a:lnTo>
                  <a:lnTo>
                    <a:pt x="180" y="7"/>
                  </a:lnTo>
                  <a:lnTo>
                    <a:pt x="184" y="7"/>
                  </a:lnTo>
                  <a:lnTo>
                    <a:pt x="188" y="7"/>
                  </a:lnTo>
                  <a:lnTo>
                    <a:pt x="191" y="7"/>
                  </a:lnTo>
                  <a:lnTo>
                    <a:pt x="195" y="7"/>
                  </a:lnTo>
                  <a:lnTo>
                    <a:pt x="199" y="7"/>
                  </a:lnTo>
                  <a:lnTo>
                    <a:pt x="203" y="7"/>
                  </a:lnTo>
                  <a:lnTo>
                    <a:pt x="206" y="7"/>
                  </a:lnTo>
                  <a:lnTo>
                    <a:pt x="218" y="7"/>
                  </a:lnTo>
                  <a:lnTo>
                    <a:pt x="221" y="7"/>
                  </a:lnTo>
                  <a:lnTo>
                    <a:pt x="225" y="7"/>
                  </a:lnTo>
                  <a:lnTo>
                    <a:pt x="229" y="7"/>
                  </a:lnTo>
                  <a:lnTo>
                    <a:pt x="233" y="7"/>
                  </a:lnTo>
                  <a:lnTo>
                    <a:pt x="236" y="7"/>
                  </a:lnTo>
                  <a:lnTo>
                    <a:pt x="240" y="7"/>
                  </a:lnTo>
                  <a:lnTo>
                    <a:pt x="248" y="7"/>
                  </a:lnTo>
                  <a:lnTo>
                    <a:pt x="251" y="7"/>
                  </a:lnTo>
                  <a:lnTo>
                    <a:pt x="255" y="7"/>
                  </a:lnTo>
                  <a:lnTo>
                    <a:pt x="259" y="7"/>
                  </a:lnTo>
                  <a:lnTo>
                    <a:pt x="263" y="7"/>
                  </a:lnTo>
                  <a:lnTo>
                    <a:pt x="266" y="7"/>
                  </a:lnTo>
                  <a:lnTo>
                    <a:pt x="270" y="7"/>
                  </a:lnTo>
                  <a:lnTo>
                    <a:pt x="281" y="7"/>
                  </a:lnTo>
                  <a:lnTo>
                    <a:pt x="285" y="7"/>
                  </a:lnTo>
                  <a:lnTo>
                    <a:pt x="289" y="7"/>
                  </a:lnTo>
                  <a:lnTo>
                    <a:pt x="293" y="7"/>
                  </a:lnTo>
                  <a:lnTo>
                    <a:pt x="297" y="7"/>
                  </a:lnTo>
                  <a:lnTo>
                    <a:pt x="304" y="7"/>
                  </a:lnTo>
                  <a:lnTo>
                    <a:pt x="308" y="7"/>
                  </a:lnTo>
                  <a:lnTo>
                    <a:pt x="312" y="7"/>
                  </a:lnTo>
                  <a:lnTo>
                    <a:pt x="319" y="7"/>
                  </a:lnTo>
                  <a:lnTo>
                    <a:pt x="323" y="7"/>
                  </a:lnTo>
                  <a:lnTo>
                    <a:pt x="327" y="7"/>
                  </a:lnTo>
                  <a:lnTo>
                    <a:pt x="330" y="7"/>
                  </a:lnTo>
                  <a:lnTo>
                    <a:pt x="334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9" y="7"/>
                  </a:lnTo>
                  <a:lnTo>
                    <a:pt x="353" y="7"/>
                  </a:lnTo>
                  <a:lnTo>
                    <a:pt x="364" y="7"/>
                  </a:lnTo>
                  <a:lnTo>
                    <a:pt x="368" y="7"/>
                  </a:lnTo>
                  <a:lnTo>
                    <a:pt x="372" y="7"/>
                  </a:lnTo>
                  <a:lnTo>
                    <a:pt x="379" y="7"/>
                  </a:lnTo>
                  <a:lnTo>
                    <a:pt x="387" y="7"/>
                  </a:lnTo>
                  <a:lnTo>
                    <a:pt x="390" y="7"/>
                  </a:lnTo>
                  <a:lnTo>
                    <a:pt x="398" y="7"/>
                  </a:lnTo>
                  <a:lnTo>
                    <a:pt x="405" y="7"/>
                  </a:lnTo>
                  <a:lnTo>
                    <a:pt x="409" y="7"/>
                  </a:lnTo>
                  <a:lnTo>
                    <a:pt x="413" y="7"/>
                  </a:lnTo>
                  <a:lnTo>
                    <a:pt x="421" y="7"/>
                  </a:lnTo>
                  <a:lnTo>
                    <a:pt x="424" y="7"/>
                  </a:lnTo>
                  <a:lnTo>
                    <a:pt x="428" y="7"/>
                  </a:lnTo>
                  <a:lnTo>
                    <a:pt x="432" y="7"/>
                  </a:lnTo>
                  <a:lnTo>
                    <a:pt x="462" y="7"/>
                  </a:lnTo>
                  <a:lnTo>
                    <a:pt x="462" y="4"/>
                  </a:lnTo>
                  <a:lnTo>
                    <a:pt x="462" y="0"/>
                  </a:lnTo>
                  <a:lnTo>
                    <a:pt x="466" y="0"/>
                  </a:lnTo>
                  <a:lnTo>
                    <a:pt x="469" y="4"/>
                  </a:lnTo>
                  <a:lnTo>
                    <a:pt x="469" y="7"/>
                  </a:lnTo>
                  <a:lnTo>
                    <a:pt x="469" y="11"/>
                  </a:lnTo>
                  <a:lnTo>
                    <a:pt x="473" y="11"/>
                  </a:lnTo>
                  <a:lnTo>
                    <a:pt x="477" y="11"/>
                  </a:lnTo>
                  <a:lnTo>
                    <a:pt x="481" y="11"/>
                  </a:lnTo>
                  <a:lnTo>
                    <a:pt x="484" y="11"/>
                  </a:lnTo>
                  <a:lnTo>
                    <a:pt x="484" y="15"/>
                  </a:lnTo>
                  <a:lnTo>
                    <a:pt x="488" y="15"/>
                  </a:lnTo>
                  <a:lnTo>
                    <a:pt x="492" y="11"/>
                  </a:lnTo>
                  <a:lnTo>
                    <a:pt x="499" y="11"/>
                  </a:lnTo>
                  <a:lnTo>
                    <a:pt x="503" y="15"/>
                  </a:lnTo>
                  <a:lnTo>
                    <a:pt x="507" y="15"/>
                  </a:lnTo>
                  <a:lnTo>
                    <a:pt x="507" y="19"/>
                  </a:lnTo>
                  <a:lnTo>
                    <a:pt x="511" y="19"/>
                  </a:lnTo>
                  <a:lnTo>
                    <a:pt x="514" y="19"/>
                  </a:lnTo>
                  <a:lnTo>
                    <a:pt x="518" y="19"/>
                  </a:lnTo>
                  <a:lnTo>
                    <a:pt x="518" y="22"/>
                  </a:lnTo>
                  <a:lnTo>
                    <a:pt x="522" y="22"/>
                  </a:lnTo>
                  <a:lnTo>
                    <a:pt x="526" y="22"/>
                  </a:lnTo>
                  <a:lnTo>
                    <a:pt x="526" y="19"/>
                  </a:lnTo>
                  <a:lnTo>
                    <a:pt x="529" y="19"/>
                  </a:lnTo>
                  <a:lnTo>
                    <a:pt x="533" y="22"/>
                  </a:lnTo>
                  <a:lnTo>
                    <a:pt x="541" y="22"/>
                  </a:lnTo>
                  <a:lnTo>
                    <a:pt x="545" y="22"/>
                  </a:lnTo>
                  <a:lnTo>
                    <a:pt x="548" y="22"/>
                  </a:lnTo>
                  <a:lnTo>
                    <a:pt x="552" y="22"/>
                  </a:lnTo>
                  <a:lnTo>
                    <a:pt x="556" y="22"/>
                  </a:lnTo>
                  <a:lnTo>
                    <a:pt x="560" y="19"/>
                  </a:lnTo>
                  <a:lnTo>
                    <a:pt x="563" y="19"/>
                  </a:lnTo>
                  <a:lnTo>
                    <a:pt x="567" y="19"/>
                  </a:lnTo>
                  <a:lnTo>
                    <a:pt x="571" y="19"/>
                  </a:lnTo>
                  <a:lnTo>
                    <a:pt x="586" y="22"/>
                  </a:lnTo>
                  <a:lnTo>
                    <a:pt x="590" y="26"/>
                  </a:lnTo>
                  <a:lnTo>
                    <a:pt x="593" y="26"/>
                  </a:lnTo>
                  <a:lnTo>
                    <a:pt x="597" y="30"/>
                  </a:lnTo>
                  <a:lnTo>
                    <a:pt x="601" y="30"/>
                  </a:lnTo>
                  <a:lnTo>
                    <a:pt x="605" y="34"/>
                  </a:lnTo>
                  <a:lnTo>
                    <a:pt x="608" y="34"/>
                  </a:lnTo>
                  <a:lnTo>
                    <a:pt x="612" y="34"/>
                  </a:lnTo>
                  <a:lnTo>
                    <a:pt x="616" y="37"/>
                  </a:lnTo>
                  <a:lnTo>
                    <a:pt x="623" y="41"/>
                  </a:lnTo>
                  <a:lnTo>
                    <a:pt x="627" y="41"/>
                  </a:lnTo>
                  <a:lnTo>
                    <a:pt x="627" y="45"/>
                  </a:lnTo>
                  <a:lnTo>
                    <a:pt x="631" y="45"/>
                  </a:lnTo>
                  <a:lnTo>
                    <a:pt x="635" y="45"/>
                  </a:lnTo>
                  <a:lnTo>
                    <a:pt x="638" y="45"/>
                  </a:lnTo>
                  <a:lnTo>
                    <a:pt x="635" y="45"/>
                  </a:lnTo>
                  <a:lnTo>
                    <a:pt x="635" y="49"/>
                  </a:lnTo>
                  <a:lnTo>
                    <a:pt x="638" y="49"/>
                  </a:lnTo>
                  <a:lnTo>
                    <a:pt x="638" y="52"/>
                  </a:lnTo>
                  <a:lnTo>
                    <a:pt x="642" y="52"/>
                  </a:lnTo>
                  <a:lnTo>
                    <a:pt x="646" y="52"/>
                  </a:lnTo>
                  <a:lnTo>
                    <a:pt x="646" y="56"/>
                  </a:lnTo>
                  <a:lnTo>
                    <a:pt x="650" y="60"/>
                  </a:lnTo>
                  <a:lnTo>
                    <a:pt x="654" y="60"/>
                  </a:lnTo>
                  <a:lnTo>
                    <a:pt x="661" y="64"/>
                  </a:lnTo>
                  <a:lnTo>
                    <a:pt x="665" y="71"/>
                  </a:lnTo>
                  <a:lnTo>
                    <a:pt x="665" y="79"/>
                  </a:lnTo>
                  <a:lnTo>
                    <a:pt x="665" y="86"/>
                  </a:lnTo>
                  <a:lnTo>
                    <a:pt x="669" y="94"/>
                  </a:lnTo>
                  <a:lnTo>
                    <a:pt x="665" y="94"/>
                  </a:lnTo>
                  <a:lnTo>
                    <a:pt x="665" y="98"/>
                  </a:lnTo>
                  <a:lnTo>
                    <a:pt x="665" y="101"/>
                  </a:lnTo>
                  <a:lnTo>
                    <a:pt x="661" y="101"/>
                  </a:lnTo>
                  <a:lnTo>
                    <a:pt x="661" y="105"/>
                  </a:lnTo>
                  <a:lnTo>
                    <a:pt x="661" y="109"/>
                  </a:lnTo>
                  <a:lnTo>
                    <a:pt x="657" y="109"/>
                  </a:lnTo>
                  <a:lnTo>
                    <a:pt x="654" y="113"/>
                  </a:lnTo>
                  <a:lnTo>
                    <a:pt x="650" y="116"/>
                  </a:lnTo>
                  <a:lnTo>
                    <a:pt x="654" y="116"/>
                  </a:lnTo>
                  <a:lnTo>
                    <a:pt x="654" y="120"/>
                  </a:lnTo>
                  <a:lnTo>
                    <a:pt x="657" y="120"/>
                  </a:lnTo>
                  <a:lnTo>
                    <a:pt x="661" y="120"/>
                  </a:lnTo>
                  <a:lnTo>
                    <a:pt x="665" y="124"/>
                  </a:lnTo>
                  <a:lnTo>
                    <a:pt x="665" y="120"/>
                  </a:lnTo>
                  <a:lnTo>
                    <a:pt x="672" y="116"/>
                  </a:lnTo>
                  <a:lnTo>
                    <a:pt x="676" y="116"/>
                  </a:lnTo>
                  <a:lnTo>
                    <a:pt x="680" y="116"/>
                  </a:lnTo>
                  <a:lnTo>
                    <a:pt x="684" y="113"/>
                  </a:lnTo>
                  <a:lnTo>
                    <a:pt x="687" y="113"/>
                  </a:lnTo>
                  <a:lnTo>
                    <a:pt x="695" y="113"/>
                  </a:lnTo>
                  <a:lnTo>
                    <a:pt x="699" y="109"/>
                  </a:lnTo>
                  <a:lnTo>
                    <a:pt x="706" y="109"/>
                  </a:lnTo>
                  <a:lnTo>
                    <a:pt x="710" y="109"/>
                  </a:lnTo>
                  <a:lnTo>
                    <a:pt x="714" y="105"/>
                  </a:lnTo>
                  <a:lnTo>
                    <a:pt x="717" y="105"/>
                  </a:lnTo>
                  <a:lnTo>
                    <a:pt x="717" y="101"/>
                  </a:lnTo>
                  <a:lnTo>
                    <a:pt x="717" y="98"/>
                  </a:lnTo>
                  <a:lnTo>
                    <a:pt x="714" y="94"/>
                  </a:lnTo>
                  <a:lnTo>
                    <a:pt x="717" y="94"/>
                  </a:lnTo>
                  <a:lnTo>
                    <a:pt x="721" y="90"/>
                  </a:lnTo>
                  <a:lnTo>
                    <a:pt x="725" y="90"/>
                  </a:lnTo>
                  <a:lnTo>
                    <a:pt x="736" y="90"/>
                  </a:lnTo>
                  <a:lnTo>
                    <a:pt x="740" y="90"/>
                  </a:lnTo>
                  <a:lnTo>
                    <a:pt x="744" y="90"/>
                  </a:lnTo>
                  <a:lnTo>
                    <a:pt x="747" y="90"/>
                  </a:lnTo>
                  <a:lnTo>
                    <a:pt x="751" y="90"/>
                  </a:lnTo>
                  <a:lnTo>
                    <a:pt x="755" y="90"/>
                  </a:lnTo>
                  <a:lnTo>
                    <a:pt x="755" y="86"/>
                  </a:lnTo>
                  <a:lnTo>
                    <a:pt x="759" y="83"/>
                  </a:lnTo>
                  <a:lnTo>
                    <a:pt x="762" y="79"/>
                  </a:lnTo>
                  <a:lnTo>
                    <a:pt x="766" y="79"/>
                  </a:lnTo>
                  <a:lnTo>
                    <a:pt x="770" y="75"/>
                  </a:lnTo>
                  <a:lnTo>
                    <a:pt x="774" y="71"/>
                  </a:lnTo>
                  <a:lnTo>
                    <a:pt x="778" y="71"/>
                  </a:lnTo>
                  <a:lnTo>
                    <a:pt x="781" y="71"/>
                  </a:lnTo>
                  <a:lnTo>
                    <a:pt x="785" y="71"/>
                  </a:lnTo>
                  <a:lnTo>
                    <a:pt x="793" y="71"/>
                  </a:lnTo>
                  <a:lnTo>
                    <a:pt x="796" y="71"/>
                  </a:lnTo>
                  <a:lnTo>
                    <a:pt x="800" y="71"/>
                  </a:lnTo>
                  <a:lnTo>
                    <a:pt x="808" y="71"/>
                  </a:lnTo>
                  <a:lnTo>
                    <a:pt x="811" y="71"/>
                  </a:lnTo>
                  <a:lnTo>
                    <a:pt x="815" y="71"/>
                  </a:lnTo>
                  <a:lnTo>
                    <a:pt x="819" y="71"/>
                  </a:lnTo>
                  <a:lnTo>
                    <a:pt x="823" y="71"/>
                  </a:lnTo>
                  <a:lnTo>
                    <a:pt x="826" y="71"/>
                  </a:lnTo>
                  <a:lnTo>
                    <a:pt x="830" y="71"/>
                  </a:lnTo>
                  <a:lnTo>
                    <a:pt x="834" y="71"/>
                  </a:lnTo>
                  <a:lnTo>
                    <a:pt x="834" y="67"/>
                  </a:lnTo>
                  <a:lnTo>
                    <a:pt x="838" y="67"/>
                  </a:lnTo>
                  <a:lnTo>
                    <a:pt x="838" y="64"/>
                  </a:lnTo>
                  <a:lnTo>
                    <a:pt x="841" y="64"/>
                  </a:lnTo>
                  <a:lnTo>
                    <a:pt x="841" y="67"/>
                  </a:lnTo>
                  <a:lnTo>
                    <a:pt x="841" y="64"/>
                  </a:lnTo>
                  <a:lnTo>
                    <a:pt x="845" y="67"/>
                  </a:lnTo>
                  <a:lnTo>
                    <a:pt x="849" y="64"/>
                  </a:lnTo>
                  <a:lnTo>
                    <a:pt x="849" y="60"/>
                  </a:lnTo>
                  <a:lnTo>
                    <a:pt x="853" y="60"/>
                  </a:lnTo>
                  <a:lnTo>
                    <a:pt x="853" y="56"/>
                  </a:lnTo>
                  <a:lnTo>
                    <a:pt x="856" y="56"/>
                  </a:lnTo>
                  <a:lnTo>
                    <a:pt x="853" y="56"/>
                  </a:lnTo>
                  <a:lnTo>
                    <a:pt x="853" y="52"/>
                  </a:lnTo>
                  <a:lnTo>
                    <a:pt x="856" y="49"/>
                  </a:lnTo>
                  <a:lnTo>
                    <a:pt x="856" y="45"/>
                  </a:lnTo>
                  <a:lnTo>
                    <a:pt x="860" y="41"/>
                  </a:lnTo>
                  <a:lnTo>
                    <a:pt x="864" y="37"/>
                  </a:lnTo>
                  <a:lnTo>
                    <a:pt x="868" y="34"/>
                  </a:lnTo>
                  <a:lnTo>
                    <a:pt x="871" y="34"/>
                  </a:lnTo>
                  <a:lnTo>
                    <a:pt x="871" y="30"/>
                  </a:lnTo>
                  <a:lnTo>
                    <a:pt x="875" y="30"/>
                  </a:lnTo>
                  <a:lnTo>
                    <a:pt x="875" y="34"/>
                  </a:lnTo>
                  <a:lnTo>
                    <a:pt x="879" y="34"/>
                  </a:lnTo>
                  <a:lnTo>
                    <a:pt x="883" y="34"/>
                  </a:lnTo>
                  <a:lnTo>
                    <a:pt x="886" y="34"/>
                  </a:lnTo>
                  <a:lnTo>
                    <a:pt x="890" y="34"/>
                  </a:lnTo>
                  <a:lnTo>
                    <a:pt x="890" y="37"/>
                  </a:lnTo>
                  <a:lnTo>
                    <a:pt x="894" y="37"/>
                  </a:lnTo>
                  <a:lnTo>
                    <a:pt x="894" y="41"/>
                  </a:lnTo>
                  <a:lnTo>
                    <a:pt x="894" y="49"/>
                  </a:lnTo>
                  <a:lnTo>
                    <a:pt x="894" y="56"/>
                  </a:lnTo>
                  <a:lnTo>
                    <a:pt x="894" y="60"/>
                  </a:lnTo>
                  <a:lnTo>
                    <a:pt x="898" y="60"/>
                  </a:lnTo>
                  <a:lnTo>
                    <a:pt x="898" y="64"/>
                  </a:lnTo>
                  <a:lnTo>
                    <a:pt x="898" y="67"/>
                  </a:lnTo>
                  <a:lnTo>
                    <a:pt x="902" y="67"/>
                  </a:lnTo>
                  <a:lnTo>
                    <a:pt x="905" y="67"/>
                  </a:lnTo>
                  <a:lnTo>
                    <a:pt x="905" y="71"/>
                  </a:lnTo>
                  <a:lnTo>
                    <a:pt x="902" y="71"/>
                  </a:lnTo>
                  <a:lnTo>
                    <a:pt x="905" y="71"/>
                  </a:lnTo>
                  <a:lnTo>
                    <a:pt x="902" y="75"/>
                  </a:lnTo>
                  <a:lnTo>
                    <a:pt x="898" y="75"/>
                  </a:lnTo>
                  <a:lnTo>
                    <a:pt x="894" y="79"/>
                  </a:lnTo>
                  <a:lnTo>
                    <a:pt x="894" y="75"/>
                  </a:lnTo>
                  <a:lnTo>
                    <a:pt x="894" y="79"/>
                  </a:lnTo>
                  <a:lnTo>
                    <a:pt x="890" y="79"/>
                  </a:lnTo>
                  <a:lnTo>
                    <a:pt x="886" y="79"/>
                  </a:lnTo>
                  <a:lnTo>
                    <a:pt x="883" y="79"/>
                  </a:lnTo>
                  <a:lnTo>
                    <a:pt x="879" y="79"/>
                  </a:lnTo>
                  <a:lnTo>
                    <a:pt x="879" y="75"/>
                  </a:lnTo>
                  <a:lnTo>
                    <a:pt x="879" y="79"/>
                  </a:lnTo>
                  <a:lnTo>
                    <a:pt x="875" y="79"/>
                  </a:lnTo>
                  <a:lnTo>
                    <a:pt x="875" y="83"/>
                  </a:lnTo>
                  <a:lnTo>
                    <a:pt x="871" y="83"/>
                  </a:lnTo>
                  <a:lnTo>
                    <a:pt x="875" y="83"/>
                  </a:lnTo>
                  <a:lnTo>
                    <a:pt x="871" y="86"/>
                  </a:lnTo>
                  <a:lnTo>
                    <a:pt x="868" y="86"/>
                  </a:lnTo>
                  <a:lnTo>
                    <a:pt x="864" y="86"/>
                  </a:lnTo>
                  <a:lnTo>
                    <a:pt x="868" y="86"/>
                  </a:lnTo>
                  <a:lnTo>
                    <a:pt x="864" y="86"/>
                  </a:lnTo>
                  <a:lnTo>
                    <a:pt x="864" y="90"/>
                  </a:lnTo>
                  <a:lnTo>
                    <a:pt x="864" y="86"/>
                  </a:lnTo>
                  <a:lnTo>
                    <a:pt x="864" y="83"/>
                  </a:lnTo>
                  <a:lnTo>
                    <a:pt x="860" y="86"/>
                  </a:lnTo>
                  <a:lnTo>
                    <a:pt x="860" y="90"/>
                  </a:lnTo>
                  <a:lnTo>
                    <a:pt x="860" y="86"/>
                  </a:lnTo>
                  <a:lnTo>
                    <a:pt x="856" y="86"/>
                  </a:lnTo>
                  <a:lnTo>
                    <a:pt x="856" y="90"/>
                  </a:lnTo>
                  <a:lnTo>
                    <a:pt x="856" y="94"/>
                  </a:lnTo>
                  <a:lnTo>
                    <a:pt x="853" y="94"/>
                  </a:lnTo>
                  <a:lnTo>
                    <a:pt x="849" y="94"/>
                  </a:lnTo>
                  <a:lnTo>
                    <a:pt x="849" y="98"/>
                  </a:lnTo>
                  <a:lnTo>
                    <a:pt x="849" y="101"/>
                  </a:lnTo>
                  <a:lnTo>
                    <a:pt x="849" y="98"/>
                  </a:lnTo>
                  <a:lnTo>
                    <a:pt x="849" y="101"/>
                  </a:lnTo>
                  <a:lnTo>
                    <a:pt x="845" y="101"/>
                  </a:lnTo>
                  <a:lnTo>
                    <a:pt x="845" y="105"/>
                  </a:lnTo>
                  <a:lnTo>
                    <a:pt x="849" y="105"/>
                  </a:lnTo>
                  <a:lnTo>
                    <a:pt x="849" y="109"/>
                  </a:lnTo>
                  <a:lnTo>
                    <a:pt x="845" y="109"/>
                  </a:lnTo>
                  <a:lnTo>
                    <a:pt x="841" y="113"/>
                  </a:lnTo>
                  <a:lnTo>
                    <a:pt x="845" y="113"/>
                  </a:lnTo>
                  <a:lnTo>
                    <a:pt x="849" y="113"/>
                  </a:lnTo>
                  <a:lnTo>
                    <a:pt x="849" y="116"/>
                  </a:lnTo>
                  <a:lnTo>
                    <a:pt x="849" y="120"/>
                  </a:lnTo>
                  <a:lnTo>
                    <a:pt x="853" y="120"/>
                  </a:lnTo>
                  <a:lnTo>
                    <a:pt x="856" y="120"/>
                  </a:lnTo>
                  <a:lnTo>
                    <a:pt x="860" y="120"/>
                  </a:lnTo>
                  <a:lnTo>
                    <a:pt x="856" y="116"/>
                  </a:lnTo>
                  <a:lnTo>
                    <a:pt x="860" y="116"/>
                  </a:lnTo>
                  <a:lnTo>
                    <a:pt x="860" y="120"/>
                  </a:lnTo>
                  <a:lnTo>
                    <a:pt x="860" y="124"/>
                  </a:lnTo>
                  <a:lnTo>
                    <a:pt x="856" y="124"/>
                  </a:lnTo>
                  <a:lnTo>
                    <a:pt x="853" y="124"/>
                  </a:lnTo>
                  <a:lnTo>
                    <a:pt x="849" y="124"/>
                  </a:lnTo>
                  <a:lnTo>
                    <a:pt x="849" y="120"/>
                  </a:lnTo>
                  <a:lnTo>
                    <a:pt x="845" y="124"/>
                  </a:lnTo>
                  <a:lnTo>
                    <a:pt x="841" y="124"/>
                  </a:lnTo>
                  <a:lnTo>
                    <a:pt x="841" y="120"/>
                  </a:lnTo>
                  <a:lnTo>
                    <a:pt x="838" y="120"/>
                  </a:lnTo>
                  <a:lnTo>
                    <a:pt x="838" y="124"/>
                  </a:lnTo>
                  <a:lnTo>
                    <a:pt x="838" y="120"/>
                  </a:lnTo>
                  <a:lnTo>
                    <a:pt x="838" y="124"/>
                  </a:lnTo>
                  <a:lnTo>
                    <a:pt x="834" y="128"/>
                  </a:lnTo>
                  <a:lnTo>
                    <a:pt x="830" y="128"/>
                  </a:lnTo>
                  <a:lnTo>
                    <a:pt x="826" y="128"/>
                  </a:lnTo>
                  <a:lnTo>
                    <a:pt x="823" y="128"/>
                  </a:lnTo>
                  <a:lnTo>
                    <a:pt x="819" y="128"/>
                  </a:lnTo>
                  <a:lnTo>
                    <a:pt x="815" y="128"/>
                  </a:lnTo>
                  <a:lnTo>
                    <a:pt x="811" y="128"/>
                  </a:lnTo>
                  <a:lnTo>
                    <a:pt x="811" y="131"/>
                  </a:lnTo>
                  <a:lnTo>
                    <a:pt x="808" y="131"/>
                  </a:lnTo>
                  <a:lnTo>
                    <a:pt x="804" y="131"/>
                  </a:lnTo>
                  <a:lnTo>
                    <a:pt x="800" y="131"/>
                  </a:lnTo>
                  <a:lnTo>
                    <a:pt x="800" y="135"/>
                  </a:lnTo>
                  <a:lnTo>
                    <a:pt x="796" y="135"/>
                  </a:lnTo>
                  <a:lnTo>
                    <a:pt x="796" y="131"/>
                  </a:lnTo>
                  <a:lnTo>
                    <a:pt x="796" y="128"/>
                  </a:lnTo>
                  <a:lnTo>
                    <a:pt x="796" y="131"/>
                  </a:lnTo>
                  <a:lnTo>
                    <a:pt x="796" y="135"/>
                  </a:lnTo>
                  <a:lnTo>
                    <a:pt x="796" y="139"/>
                  </a:lnTo>
                  <a:lnTo>
                    <a:pt x="793" y="139"/>
                  </a:lnTo>
                  <a:lnTo>
                    <a:pt x="793" y="143"/>
                  </a:lnTo>
                  <a:lnTo>
                    <a:pt x="796" y="143"/>
                  </a:lnTo>
                  <a:lnTo>
                    <a:pt x="796" y="146"/>
                  </a:lnTo>
                  <a:lnTo>
                    <a:pt x="793" y="150"/>
                  </a:lnTo>
                  <a:lnTo>
                    <a:pt x="796" y="150"/>
                  </a:lnTo>
                  <a:lnTo>
                    <a:pt x="796" y="146"/>
                  </a:lnTo>
                  <a:lnTo>
                    <a:pt x="793" y="150"/>
                  </a:lnTo>
                  <a:lnTo>
                    <a:pt x="793" y="154"/>
                  </a:lnTo>
                  <a:lnTo>
                    <a:pt x="789" y="158"/>
                  </a:lnTo>
                  <a:lnTo>
                    <a:pt x="785" y="158"/>
                  </a:lnTo>
                  <a:lnTo>
                    <a:pt x="785" y="161"/>
                  </a:lnTo>
                  <a:lnTo>
                    <a:pt x="785" y="165"/>
                  </a:lnTo>
                  <a:lnTo>
                    <a:pt x="781" y="165"/>
                  </a:lnTo>
                  <a:lnTo>
                    <a:pt x="781" y="161"/>
                  </a:lnTo>
                  <a:lnTo>
                    <a:pt x="778" y="161"/>
                  </a:lnTo>
                  <a:lnTo>
                    <a:pt x="774" y="158"/>
                  </a:lnTo>
                  <a:lnTo>
                    <a:pt x="770" y="158"/>
                  </a:lnTo>
                  <a:lnTo>
                    <a:pt x="770" y="154"/>
                  </a:lnTo>
                  <a:lnTo>
                    <a:pt x="774" y="154"/>
                  </a:lnTo>
                  <a:lnTo>
                    <a:pt x="774" y="150"/>
                  </a:lnTo>
                  <a:lnTo>
                    <a:pt x="778" y="150"/>
                  </a:lnTo>
                  <a:lnTo>
                    <a:pt x="781" y="146"/>
                  </a:lnTo>
                  <a:lnTo>
                    <a:pt x="778" y="150"/>
                  </a:lnTo>
                  <a:lnTo>
                    <a:pt x="774" y="150"/>
                  </a:lnTo>
                  <a:lnTo>
                    <a:pt x="770" y="154"/>
                  </a:lnTo>
                  <a:lnTo>
                    <a:pt x="770" y="158"/>
                  </a:lnTo>
                  <a:lnTo>
                    <a:pt x="774" y="158"/>
                  </a:lnTo>
                  <a:lnTo>
                    <a:pt x="774" y="161"/>
                  </a:lnTo>
                  <a:lnTo>
                    <a:pt x="774" y="165"/>
                  </a:lnTo>
                  <a:lnTo>
                    <a:pt x="778" y="165"/>
                  </a:lnTo>
                  <a:lnTo>
                    <a:pt x="778" y="169"/>
                  </a:lnTo>
                  <a:lnTo>
                    <a:pt x="781" y="173"/>
                  </a:lnTo>
                  <a:lnTo>
                    <a:pt x="778" y="173"/>
                  </a:lnTo>
                  <a:lnTo>
                    <a:pt x="781" y="173"/>
                  </a:lnTo>
                  <a:lnTo>
                    <a:pt x="778" y="173"/>
                  </a:lnTo>
                  <a:lnTo>
                    <a:pt x="778" y="176"/>
                  </a:lnTo>
                  <a:lnTo>
                    <a:pt x="774" y="176"/>
                  </a:lnTo>
                  <a:lnTo>
                    <a:pt x="774" y="180"/>
                  </a:lnTo>
                  <a:lnTo>
                    <a:pt x="774" y="184"/>
                  </a:lnTo>
                  <a:lnTo>
                    <a:pt x="770" y="184"/>
                  </a:lnTo>
                  <a:lnTo>
                    <a:pt x="770" y="188"/>
                  </a:lnTo>
                  <a:lnTo>
                    <a:pt x="766" y="188"/>
                  </a:lnTo>
                  <a:lnTo>
                    <a:pt x="766" y="192"/>
                  </a:lnTo>
                  <a:lnTo>
                    <a:pt x="762" y="192"/>
                  </a:lnTo>
                  <a:lnTo>
                    <a:pt x="766" y="188"/>
                  </a:lnTo>
                  <a:lnTo>
                    <a:pt x="766" y="184"/>
                  </a:lnTo>
                  <a:lnTo>
                    <a:pt x="770" y="184"/>
                  </a:lnTo>
                  <a:lnTo>
                    <a:pt x="770" y="180"/>
                  </a:lnTo>
                  <a:lnTo>
                    <a:pt x="766" y="180"/>
                  </a:lnTo>
                  <a:lnTo>
                    <a:pt x="766" y="176"/>
                  </a:lnTo>
                  <a:lnTo>
                    <a:pt x="766" y="173"/>
                  </a:lnTo>
                  <a:lnTo>
                    <a:pt x="762" y="176"/>
                  </a:lnTo>
                  <a:lnTo>
                    <a:pt x="762" y="173"/>
                  </a:lnTo>
                  <a:lnTo>
                    <a:pt x="759" y="173"/>
                  </a:lnTo>
                  <a:lnTo>
                    <a:pt x="762" y="173"/>
                  </a:lnTo>
                  <a:lnTo>
                    <a:pt x="762" y="169"/>
                  </a:lnTo>
                  <a:lnTo>
                    <a:pt x="762" y="173"/>
                  </a:lnTo>
                  <a:lnTo>
                    <a:pt x="759" y="173"/>
                  </a:lnTo>
                  <a:lnTo>
                    <a:pt x="759" y="169"/>
                  </a:lnTo>
                  <a:lnTo>
                    <a:pt x="762" y="169"/>
                  </a:lnTo>
                  <a:lnTo>
                    <a:pt x="766" y="169"/>
                  </a:lnTo>
                  <a:lnTo>
                    <a:pt x="762" y="169"/>
                  </a:lnTo>
                  <a:lnTo>
                    <a:pt x="759" y="169"/>
                  </a:lnTo>
                  <a:lnTo>
                    <a:pt x="759" y="165"/>
                  </a:lnTo>
                  <a:lnTo>
                    <a:pt x="762" y="165"/>
                  </a:lnTo>
                  <a:lnTo>
                    <a:pt x="762" y="169"/>
                  </a:lnTo>
                  <a:lnTo>
                    <a:pt x="762" y="165"/>
                  </a:lnTo>
                  <a:lnTo>
                    <a:pt x="759" y="165"/>
                  </a:lnTo>
                  <a:lnTo>
                    <a:pt x="762" y="165"/>
                  </a:lnTo>
                  <a:lnTo>
                    <a:pt x="762" y="161"/>
                  </a:lnTo>
                  <a:lnTo>
                    <a:pt x="759" y="161"/>
                  </a:lnTo>
                  <a:lnTo>
                    <a:pt x="762" y="158"/>
                  </a:lnTo>
                  <a:lnTo>
                    <a:pt x="766" y="158"/>
                  </a:lnTo>
                  <a:lnTo>
                    <a:pt x="766" y="154"/>
                  </a:lnTo>
                  <a:lnTo>
                    <a:pt x="762" y="154"/>
                  </a:lnTo>
                  <a:lnTo>
                    <a:pt x="762" y="158"/>
                  </a:lnTo>
                  <a:lnTo>
                    <a:pt x="759" y="158"/>
                  </a:lnTo>
                  <a:lnTo>
                    <a:pt x="755" y="158"/>
                  </a:lnTo>
                  <a:lnTo>
                    <a:pt x="759" y="161"/>
                  </a:lnTo>
                  <a:lnTo>
                    <a:pt x="755" y="161"/>
                  </a:lnTo>
                  <a:lnTo>
                    <a:pt x="759" y="161"/>
                  </a:lnTo>
                  <a:lnTo>
                    <a:pt x="759" y="165"/>
                  </a:lnTo>
                  <a:lnTo>
                    <a:pt x="755" y="165"/>
                  </a:lnTo>
                  <a:lnTo>
                    <a:pt x="755" y="169"/>
                  </a:lnTo>
                  <a:lnTo>
                    <a:pt x="755" y="173"/>
                  </a:lnTo>
                  <a:lnTo>
                    <a:pt x="759" y="173"/>
                  </a:lnTo>
                  <a:lnTo>
                    <a:pt x="755" y="173"/>
                  </a:lnTo>
                  <a:lnTo>
                    <a:pt x="755" y="169"/>
                  </a:lnTo>
                  <a:lnTo>
                    <a:pt x="755" y="173"/>
                  </a:lnTo>
                  <a:lnTo>
                    <a:pt x="755" y="176"/>
                  </a:lnTo>
                  <a:lnTo>
                    <a:pt x="759" y="176"/>
                  </a:lnTo>
                  <a:lnTo>
                    <a:pt x="759" y="180"/>
                  </a:lnTo>
                  <a:lnTo>
                    <a:pt x="755" y="176"/>
                  </a:lnTo>
                  <a:lnTo>
                    <a:pt x="751" y="176"/>
                  </a:lnTo>
                  <a:lnTo>
                    <a:pt x="747" y="173"/>
                  </a:lnTo>
                  <a:lnTo>
                    <a:pt x="744" y="173"/>
                  </a:lnTo>
                  <a:lnTo>
                    <a:pt x="747" y="169"/>
                  </a:lnTo>
                  <a:lnTo>
                    <a:pt x="747" y="165"/>
                  </a:lnTo>
                  <a:lnTo>
                    <a:pt x="747" y="169"/>
                  </a:lnTo>
                  <a:lnTo>
                    <a:pt x="744" y="169"/>
                  </a:lnTo>
                  <a:lnTo>
                    <a:pt x="744" y="173"/>
                  </a:lnTo>
                  <a:lnTo>
                    <a:pt x="747" y="173"/>
                  </a:lnTo>
                  <a:lnTo>
                    <a:pt x="747" y="176"/>
                  </a:lnTo>
                  <a:lnTo>
                    <a:pt x="751" y="176"/>
                  </a:lnTo>
                  <a:lnTo>
                    <a:pt x="755" y="176"/>
                  </a:lnTo>
                  <a:lnTo>
                    <a:pt x="755" y="180"/>
                  </a:lnTo>
                  <a:lnTo>
                    <a:pt x="759" y="180"/>
                  </a:lnTo>
                  <a:lnTo>
                    <a:pt x="762" y="180"/>
                  </a:lnTo>
                  <a:lnTo>
                    <a:pt x="759" y="184"/>
                  </a:lnTo>
                  <a:lnTo>
                    <a:pt x="755" y="184"/>
                  </a:lnTo>
                  <a:lnTo>
                    <a:pt x="751" y="180"/>
                  </a:lnTo>
                  <a:lnTo>
                    <a:pt x="747" y="176"/>
                  </a:lnTo>
                  <a:lnTo>
                    <a:pt x="751" y="180"/>
                  </a:lnTo>
                  <a:lnTo>
                    <a:pt x="751" y="184"/>
                  </a:lnTo>
                  <a:lnTo>
                    <a:pt x="755" y="184"/>
                  </a:lnTo>
                  <a:lnTo>
                    <a:pt x="759" y="188"/>
                  </a:lnTo>
                  <a:lnTo>
                    <a:pt x="759" y="192"/>
                  </a:lnTo>
                  <a:lnTo>
                    <a:pt x="759" y="188"/>
                  </a:lnTo>
                  <a:lnTo>
                    <a:pt x="759" y="192"/>
                  </a:lnTo>
                  <a:lnTo>
                    <a:pt x="755" y="192"/>
                  </a:lnTo>
                  <a:lnTo>
                    <a:pt x="755" y="188"/>
                  </a:lnTo>
                  <a:lnTo>
                    <a:pt x="755" y="192"/>
                  </a:lnTo>
                  <a:lnTo>
                    <a:pt x="759" y="192"/>
                  </a:lnTo>
                  <a:lnTo>
                    <a:pt x="759" y="195"/>
                  </a:lnTo>
                  <a:lnTo>
                    <a:pt x="755" y="195"/>
                  </a:lnTo>
                  <a:lnTo>
                    <a:pt x="755" y="192"/>
                  </a:lnTo>
                  <a:lnTo>
                    <a:pt x="751" y="192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7" y="192"/>
                  </a:lnTo>
                  <a:lnTo>
                    <a:pt x="751" y="192"/>
                  </a:lnTo>
                  <a:lnTo>
                    <a:pt x="755" y="195"/>
                  </a:lnTo>
                  <a:lnTo>
                    <a:pt x="759" y="199"/>
                  </a:lnTo>
                  <a:lnTo>
                    <a:pt x="759" y="195"/>
                  </a:lnTo>
                  <a:lnTo>
                    <a:pt x="762" y="195"/>
                  </a:lnTo>
                  <a:lnTo>
                    <a:pt x="766" y="195"/>
                  </a:lnTo>
                  <a:lnTo>
                    <a:pt x="766" y="199"/>
                  </a:lnTo>
                  <a:lnTo>
                    <a:pt x="766" y="203"/>
                  </a:lnTo>
                  <a:lnTo>
                    <a:pt x="766" y="207"/>
                  </a:lnTo>
                  <a:lnTo>
                    <a:pt x="770" y="210"/>
                  </a:lnTo>
                  <a:lnTo>
                    <a:pt x="770" y="214"/>
                  </a:lnTo>
                  <a:lnTo>
                    <a:pt x="770" y="210"/>
                  </a:lnTo>
                  <a:lnTo>
                    <a:pt x="770" y="207"/>
                  </a:lnTo>
                  <a:lnTo>
                    <a:pt x="766" y="207"/>
                  </a:lnTo>
                  <a:lnTo>
                    <a:pt x="766" y="203"/>
                  </a:lnTo>
                  <a:lnTo>
                    <a:pt x="766" y="199"/>
                  </a:lnTo>
                  <a:lnTo>
                    <a:pt x="766" y="203"/>
                  </a:lnTo>
                  <a:lnTo>
                    <a:pt x="762" y="203"/>
                  </a:lnTo>
                  <a:lnTo>
                    <a:pt x="766" y="207"/>
                  </a:lnTo>
                  <a:lnTo>
                    <a:pt x="766" y="210"/>
                  </a:lnTo>
                  <a:lnTo>
                    <a:pt x="766" y="207"/>
                  </a:lnTo>
                  <a:lnTo>
                    <a:pt x="766" y="210"/>
                  </a:lnTo>
                  <a:lnTo>
                    <a:pt x="762" y="207"/>
                  </a:lnTo>
                  <a:lnTo>
                    <a:pt x="762" y="210"/>
                  </a:lnTo>
                  <a:lnTo>
                    <a:pt x="759" y="210"/>
                  </a:lnTo>
                  <a:lnTo>
                    <a:pt x="755" y="210"/>
                  </a:lnTo>
                  <a:lnTo>
                    <a:pt x="751" y="210"/>
                  </a:lnTo>
                  <a:lnTo>
                    <a:pt x="751" y="207"/>
                  </a:lnTo>
                  <a:lnTo>
                    <a:pt x="755" y="207"/>
                  </a:lnTo>
                  <a:lnTo>
                    <a:pt x="751" y="207"/>
                  </a:lnTo>
                  <a:lnTo>
                    <a:pt x="751" y="210"/>
                  </a:lnTo>
                  <a:lnTo>
                    <a:pt x="751" y="214"/>
                  </a:lnTo>
                  <a:lnTo>
                    <a:pt x="755" y="214"/>
                  </a:lnTo>
                  <a:lnTo>
                    <a:pt x="755" y="210"/>
                  </a:lnTo>
                  <a:lnTo>
                    <a:pt x="759" y="210"/>
                  </a:lnTo>
                  <a:lnTo>
                    <a:pt x="759" y="214"/>
                  </a:lnTo>
                  <a:lnTo>
                    <a:pt x="759" y="210"/>
                  </a:lnTo>
                  <a:lnTo>
                    <a:pt x="762" y="210"/>
                  </a:lnTo>
                  <a:lnTo>
                    <a:pt x="762" y="214"/>
                  </a:lnTo>
                  <a:lnTo>
                    <a:pt x="762" y="218"/>
                  </a:lnTo>
                  <a:lnTo>
                    <a:pt x="766" y="214"/>
                  </a:lnTo>
                  <a:lnTo>
                    <a:pt x="766" y="210"/>
                  </a:lnTo>
                  <a:lnTo>
                    <a:pt x="766" y="214"/>
                  </a:lnTo>
                  <a:lnTo>
                    <a:pt x="770" y="214"/>
                  </a:lnTo>
                  <a:lnTo>
                    <a:pt x="770" y="218"/>
                  </a:lnTo>
                  <a:lnTo>
                    <a:pt x="766" y="218"/>
                  </a:lnTo>
                  <a:lnTo>
                    <a:pt x="762" y="218"/>
                  </a:lnTo>
                  <a:lnTo>
                    <a:pt x="762" y="222"/>
                  </a:lnTo>
                  <a:lnTo>
                    <a:pt x="759" y="222"/>
                  </a:lnTo>
                  <a:lnTo>
                    <a:pt x="755" y="222"/>
                  </a:lnTo>
                  <a:lnTo>
                    <a:pt x="755" y="218"/>
                  </a:lnTo>
                  <a:lnTo>
                    <a:pt x="755" y="222"/>
                  </a:lnTo>
                  <a:lnTo>
                    <a:pt x="751" y="222"/>
                  </a:lnTo>
                  <a:lnTo>
                    <a:pt x="751" y="218"/>
                  </a:lnTo>
                  <a:lnTo>
                    <a:pt x="747" y="218"/>
                  </a:lnTo>
                  <a:lnTo>
                    <a:pt x="751" y="222"/>
                  </a:lnTo>
                  <a:lnTo>
                    <a:pt x="755" y="222"/>
                  </a:lnTo>
                  <a:lnTo>
                    <a:pt x="759" y="222"/>
                  </a:lnTo>
                  <a:lnTo>
                    <a:pt x="755" y="222"/>
                  </a:lnTo>
                  <a:lnTo>
                    <a:pt x="755" y="225"/>
                  </a:lnTo>
                  <a:lnTo>
                    <a:pt x="751" y="225"/>
                  </a:lnTo>
                  <a:lnTo>
                    <a:pt x="747" y="225"/>
                  </a:lnTo>
                  <a:lnTo>
                    <a:pt x="751" y="229"/>
                  </a:lnTo>
                  <a:lnTo>
                    <a:pt x="755" y="229"/>
                  </a:lnTo>
                  <a:lnTo>
                    <a:pt x="755" y="225"/>
                  </a:lnTo>
                  <a:lnTo>
                    <a:pt x="759" y="225"/>
                  </a:lnTo>
                  <a:lnTo>
                    <a:pt x="759" y="229"/>
                  </a:lnTo>
                  <a:lnTo>
                    <a:pt x="759" y="225"/>
                  </a:lnTo>
                  <a:lnTo>
                    <a:pt x="759" y="229"/>
                  </a:lnTo>
                  <a:lnTo>
                    <a:pt x="755" y="229"/>
                  </a:lnTo>
                  <a:lnTo>
                    <a:pt x="755" y="233"/>
                  </a:lnTo>
                  <a:lnTo>
                    <a:pt x="755" y="229"/>
                  </a:lnTo>
                  <a:lnTo>
                    <a:pt x="751" y="229"/>
                  </a:lnTo>
                  <a:lnTo>
                    <a:pt x="747" y="233"/>
                  </a:lnTo>
                  <a:lnTo>
                    <a:pt x="744" y="233"/>
                  </a:lnTo>
                  <a:lnTo>
                    <a:pt x="740" y="237"/>
                  </a:lnTo>
                  <a:lnTo>
                    <a:pt x="736" y="237"/>
                  </a:lnTo>
                  <a:lnTo>
                    <a:pt x="736" y="240"/>
                  </a:lnTo>
                  <a:lnTo>
                    <a:pt x="732" y="244"/>
                  </a:lnTo>
                  <a:lnTo>
                    <a:pt x="732" y="240"/>
                  </a:lnTo>
                  <a:lnTo>
                    <a:pt x="732" y="244"/>
                  </a:lnTo>
                  <a:lnTo>
                    <a:pt x="729" y="244"/>
                  </a:lnTo>
                  <a:lnTo>
                    <a:pt x="725" y="244"/>
                  </a:lnTo>
                  <a:lnTo>
                    <a:pt x="721" y="248"/>
                  </a:lnTo>
                  <a:lnTo>
                    <a:pt x="717" y="248"/>
                  </a:lnTo>
                  <a:lnTo>
                    <a:pt x="714" y="252"/>
                  </a:lnTo>
                  <a:lnTo>
                    <a:pt x="714" y="255"/>
                  </a:lnTo>
                  <a:lnTo>
                    <a:pt x="714" y="252"/>
                  </a:lnTo>
                  <a:lnTo>
                    <a:pt x="714" y="255"/>
                  </a:lnTo>
                  <a:lnTo>
                    <a:pt x="710" y="255"/>
                  </a:lnTo>
                  <a:lnTo>
                    <a:pt x="710" y="259"/>
                  </a:lnTo>
                  <a:lnTo>
                    <a:pt x="706" y="259"/>
                  </a:lnTo>
                  <a:lnTo>
                    <a:pt x="706" y="263"/>
                  </a:lnTo>
                  <a:lnTo>
                    <a:pt x="702" y="263"/>
                  </a:lnTo>
                  <a:lnTo>
                    <a:pt x="702" y="259"/>
                  </a:lnTo>
                  <a:lnTo>
                    <a:pt x="702" y="263"/>
                  </a:lnTo>
                  <a:lnTo>
                    <a:pt x="699" y="267"/>
                  </a:lnTo>
                  <a:lnTo>
                    <a:pt x="695" y="267"/>
                  </a:lnTo>
                  <a:lnTo>
                    <a:pt x="691" y="267"/>
                  </a:lnTo>
                  <a:lnTo>
                    <a:pt x="695" y="267"/>
                  </a:lnTo>
                  <a:lnTo>
                    <a:pt x="695" y="270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87" y="267"/>
                  </a:lnTo>
                  <a:lnTo>
                    <a:pt x="687" y="270"/>
                  </a:lnTo>
                  <a:lnTo>
                    <a:pt x="691" y="270"/>
                  </a:lnTo>
                  <a:lnTo>
                    <a:pt x="687" y="274"/>
                  </a:lnTo>
                  <a:lnTo>
                    <a:pt x="687" y="270"/>
                  </a:lnTo>
                  <a:lnTo>
                    <a:pt x="687" y="274"/>
                  </a:lnTo>
                  <a:lnTo>
                    <a:pt x="687" y="278"/>
                  </a:lnTo>
                  <a:lnTo>
                    <a:pt x="684" y="278"/>
                  </a:lnTo>
                  <a:lnTo>
                    <a:pt x="684" y="282"/>
                  </a:lnTo>
                  <a:lnTo>
                    <a:pt x="680" y="282"/>
                  </a:lnTo>
                  <a:lnTo>
                    <a:pt x="684" y="282"/>
                  </a:lnTo>
                  <a:lnTo>
                    <a:pt x="680" y="286"/>
                  </a:lnTo>
                  <a:lnTo>
                    <a:pt x="680" y="289"/>
                  </a:lnTo>
                  <a:lnTo>
                    <a:pt x="676" y="293"/>
                  </a:lnTo>
                  <a:lnTo>
                    <a:pt x="680" y="293"/>
                  </a:lnTo>
                  <a:lnTo>
                    <a:pt x="676" y="293"/>
                  </a:lnTo>
                  <a:lnTo>
                    <a:pt x="680" y="293"/>
                  </a:lnTo>
                  <a:lnTo>
                    <a:pt x="680" y="297"/>
                  </a:lnTo>
                  <a:lnTo>
                    <a:pt x="680" y="301"/>
                  </a:lnTo>
                  <a:lnTo>
                    <a:pt x="680" y="304"/>
                  </a:lnTo>
                  <a:lnTo>
                    <a:pt x="680" y="308"/>
                  </a:lnTo>
                  <a:lnTo>
                    <a:pt x="684" y="308"/>
                  </a:lnTo>
                  <a:lnTo>
                    <a:pt x="684" y="312"/>
                  </a:lnTo>
                  <a:lnTo>
                    <a:pt x="687" y="319"/>
                  </a:lnTo>
                  <a:lnTo>
                    <a:pt x="687" y="323"/>
                  </a:lnTo>
                  <a:lnTo>
                    <a:pt x="691" y="327"/>
                  </a:lnTo>
                  <a:lnTo>
                    <a:pt x="691" y="331"/>
                  </a:lnTo>
                  <a:lnTo>
                    <a:pt x="695" y="331"/>
                  </a:lnTo>
                  <a:lnTo>
                    <a:pt x="691" y="331"/>
                  </a:lnTo>
                  <a:lnTo>
                    <a:pt x="691" y="334"/>
                  </a:lnTo>
                  <a:lnTo>
                    <a:pt x="695" y="338"/>
                  </a:lnTo>
                  <a:lnTo>
                    <a:pt x="691" y="338"/>
                  </a:lnTo>
                  <a:lnTo>
                    <a:pt x="691" y="334"/>
                  </a:lnTo>
                  <a:lnTo>
                    <a:pt x="691" y="331"/>
                  </a:lnTo>
                  <a:lnTo>
                    <a:pt x="691" y="327"/>
                  </a:lnTo>
                  <a:lnTo>
                    <a:pt x="687" y="327"/>
                  </a:lnTo>
                  <a:lnTo>
                    <a:pt x="691" y="327"/>
                  </a:lnTo>
                  <a:lnTo>
                    <a:pt x="687" y="323"/>
                  </a:lnTo>
                  <a:lnTo>
                    <a:pt x="687" y="327"/>
                  </a:lnTo>
                  <a:lnTo>
                    <a:pt x="691" y="331"/>
                  </a:lnTo>
                  <a:lnTo>
                    <a:pt x="691" y="338"/>
                  </a:lnTo>
                  <a:lnTo>
                    <a:pt x="695" y="338"/>
                  </a:lnTo>
                  <a:lnTo>
                    <a:pt x="695" y="342"/>
                  </a:lnTo>
                  <a:lnTo>
                    <a:pt x="695" y="346"/>
                  </a:lnTo>
                  <a:lnTo>
                    <a:pt x="699" y="349"/>
                  </a:lnTo>
                  <a:lnTo>
                    <a:pt x="699" y="353"/>
                  </a:lnTo>
                  <a:lnTo>
                    <a:pt x="702" y="353"/>
                  </a:lnTo>
                  <a:lnTo>
                    <a:pt x="702" y="357"/>
                  </a:lnTo>
                  <a:lnTo>
                    <a:pt x="702" y="361"/>
                  </a:lnTo>
                  <a:lnTo>
                    <a:pt x="699" y="361"/>
                  </a:lnTo>
                  <a:lnTo>
                    <a:pt x="699" y="364"/>
                  </a:lnTo>
                  <a:lnTo>
                    <a:pt x="699" y="368"/>
                  </a:lnTo>
                  <a:lnTo>
                    <a:pt x="699" y="372"/>
                  </a:lnTo>
                  <a:lnTo>
                    <a:pt x="695" y="376"/>
                  </a:lnTo>
                  <a:lnTo>
                    <a:pt x="695" y="380"/>
                  </a:lnTo>
                  <a:lnTo>
                    <a:pt x="691" y="380"/>
                  </a:lnTo>
                  <a:lnTo>
                    <a:pt x="691" y="383"/>
                  </a:lnTo>
                  <a:lnTo>
                    <a:pt x="687" y="383"/>
                  </a:lnTo>
                  <a:lnTo>
                    <a:pt x="684" y="383"/>
                  </a:lnTo>
                  <a:lnTo>
                    <a:pt x="684" y="380"/>
                  </a:lnTo>
                  <a:lnTo>
                    <a:pt x="687" y="380"/>
                  </a:lnTo>
                  <a:lnTo>
                    <a:pt x="684" y="380"/>
                  </a:lnTo>
                  <a:lnTo>
                    <a:pt x="684" y="376"/>
                  </a:lnTo>
                  <a:lnTo>
                    <a:pt x="680" y="372"/>
                  </a:lnTo>
                  <a:lnTo>
                    <a:pt x="676" y="368"/>
                  </a:lnTo>
                  <a:lnTo>
                    <a:pt x="672" y="368"/>
                  </a:lnTo>
                  <a:lnTo>
                    <a:pt x="672" y="364"/>
                  </a:lnTo>
                  <a:lnTo>
                    <a:pt x="672" y="361"/>
                  </a:lnTo>
                  <a:lnTo>
                    <a:pt x="672" y="357"/>
                  </a:lnTo>
                  <a:lnTo>
                    <a:pt x="672" y="361"/>
                  </a:lnTo>
                  <a:lnTo>
                    <a:pt x="669" y="361"/>
                  </a:lnTo>
                  <a:lnTo>
                    <a:pt x="669" y="357"/>
                  </a:lnTo>
                  <a:lnTo>
                    <a:pt x="669" y="353"/>
                  </a:lnTo>
                  <a:lnTo>
                    <a:pt x="669" y="357"/>
                  </a:lnTo>
                  <a:lnTo>
                    <a:pt x="665" y="357"/>
                  </a:lnTo>
                  <a:lnTo>
                    <a:pt x="665" y="353"/>
                  </a:lnTo>
                  <a:lnTo>
                    <a:pt x="661" y="353"/>
                  </a:lnTo>
                  <a:lnTo>
                    <a:pt x="661" y="349"/>
                  </a:lnTo>
                  <a:lnTo>
                    <a:pt x="661" y="346"/>
                  </a:lnTo>
                  <a:lnTo>
                    <a:pt x="661" y="342"/>
                  </a:lnTo>
                  <a:lnTo>
                    <a:pt x="665" y="342"/>
                  </a:lnTo>
                  <a:lnTo>
                    <a:pt x="665" y="338"/>
                  </a:lnTo>
                  <a:lnTo>
                    <a:pt x="657" y="338"/>
                  </a:lnTo>
                  <a:lnTo>
                    <a:pt x="661" y="338"/>
                  </a:lnTo>
                  <a:lnTo>
                    <a:pt x="661" y="342"/>
                  </a:lnTo>
                  <a:lnTo>
                    <a:pt x="657" y="342"/>
                  </a:lnTo>
                  <a:lnTo>
                    <a:pt x="657" y="338"/>
                  </a:lnTo>
                  <a:lnTo>
                    <a:pt x="657" y="334"/>
                  </a:lnTo>
                  <a:lnTo>
                    <a:pt x="657" y="331"/>
                  </a:lnTo>
                  <a:lnTo>
                    <a:pt x="661" y="331"/>
                  </a:lnTo>
                  <a:lnTo>
                    <a:pt x="661" y="327"/>
                  </a:lnTo>
                  <a:lnTo>
                    <a:pt x="661" y="323"/>
                  </a:lnTo>
                  <a:lnTo>
                    <a:pt x="657" y="323"/>
                  </a:lnTo>
                  <a:lnTo>
                    <a:pt x="657" y="319"/>
                  </a:lnTo>
                  <a:lnTo>
                    <a:pt x="654" y="319"/>
                  </a:lnTo>
                  <a:lnTo>
                    <a:pt x="654" y="316"/>
                  </a:lnTo>
                  <a:lnTo>
                    <a:pt x="650" y="316"/>
                  </a:lnTo>
                  <a:lnTo>
                    <a:pt x="650" y="312"/>
                  </a:lnTo>
                  <a:lnTo>
                    <a:pt x="646" y="312"/>
                  </a:lnTo>
                  <a:lnTo>
                    <a:pt x="646" y="308"/>
                  </a:lnTo>
                  <a:lnTo>
                    <a:pt x="642" y="308"/>
                  </a:lnTo>
                  <a:lnTo>
                    <a:pt x="642" y="304"/>
                  </a:lnTo>
                  <a:lnTo>
                    <a:pt x="638" y="304"/>
                  </a:lnTo>
                  <a:lnTo>
                    <a:pt x="635" y="304"/>
                  </a:lnTo>
                  <a:lnTo>
                    <a:pt x="631" y="304"/>
                  </a:lnTo>
                  <a:lnTo>
                    <a:pt x="631" y="308"/>
                  </a:lnTo>
                  <a:lnTo>
                    <a:pt x="635" y="308"/>
                  </a:lnTo>
                  <a:lnTo>
                    <a:pt x="631" y="308"/>
                  </a:lnTo>
                  <a:lnTo>
                    <a:pt x="627" y="308"/>
                  </a:lnTo>
                  <a:lnTo>
                    <a:pt x="623" y="308"/>
                  </a:lnTo>
                  <a:lnTo>
                    <a:pt x="623" y="312"/>
                  </a:lnTo>
                  <a:lnTo>
                    <a:pt x="620" y="312"/>
                  </a:lnTo>
                  <a:lnTo>
                    <a:pt x="616" y="312"/>
                  </a:lnTo>
                  <a:lnTo>
                    <a:pt x="616" y="308"/>
                  </a:lnTo>
                  <a:lnTo>
                    <a:pt x="616" y="312"/>
                  </a:lnTo>
                  <a:lnTo>
                    <a:pt x="620" y="312"/>
                  </a:lnTo>
                  <a:lnTo>
                    <a:pt x="620" y="308"/>
                  </a:lnTo>
                  <a:lnTo>
                    <a:pt x="616" y="308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2" y="301"/>
                  </a:lnTo>
                  <a:lnTo>
                    <a:pt x="608" y="301"/>
                  </a:lnTo>
                  <a:lnTo>
                    <a:pt x="612" y="301"/>
                  </a:lnTo>
                  <a:lnTo>
                    <a:pt x="612" y="304"/>
                  </a:lnTo>
                  <a:lnTo>
                    <a:pt x="608" y="304"/>
                  </a:lnTo>
                  <a:lnTo>
                    <a:pt x="608" y="301"/>
                  </a:lnTo>
                  <a:lnTo>
                    <a:pt x="605" y="301"/>
                  </a:lnTo>
                  <a:lnTo>
                    <a:pt x="601" y="301"/>
                  </a:lnTo>
                  <a:lnTo>
                    <a:pt x="605" y="301"/>
                  </a:lnTo>
                  <a:lnTo>
                    <a:pt x="605" y="297"/>
                  </a:lnTo>
                  <a:lnTo>
                    <a:pt x="601" y="297"/>
                  </a:lnTo>
                  <a:lnTo>
                    <a:pt x="597" y="301"/>
                  </a:lnTo>
                  <a:lnTo>
                    <a:pt x="593" y="301"/>
                  </a:lnTo>
                  <a:lnTo>
                    <a:pt x="590" y="301"/>
                  </a:lnTo>
                  <a:lnTo>
                    <a:pt x="593" y="301"/>
                  </a:lnTo>
                  <a:lnTo>
                    <a:pt x="593" y="297"/>
                  </a:lnTo>
                  <a:lnTo>
                    <a:pt x="590" y="297"/>
                  </a:lnTo>
                  <a:lnTo>
                    <a:pt x="590" y="301"/>
                  </a:lnTo>
                  <a:lnTo>
                    <a:pt x="586" y="301"/>
                  </a:lnTo>
                  <a:lnTo>
                    <a:pt x="582" y="301"/>
                  </a:lnTo>
                  <a:lnTo>
                    <a:pt x="586" y="301"/>
                  </a:lnTo>
                  <a:lnTo>
                    <a:pt x="586" y="297"/>
                  </a:lnTo>
                  <a:lnTo>
                    <a:pt x="586" y="301"/>
                  </a:lnTo>
                  <a:lnTo>
                    <a:pt x="582" y="301"/>
                  </a:lnTo>
                  <a:lnTo>
                    <a:pt x="578" y="301"/>
                  </a:lnTo>
                  <a:lnTo>
                    <a:pt x="575" y="301"/>
                  </a:lnTo>
                  <a:lnTo>
                    <a:pt x="578" y="301"/>
                  </a:lnTo>
                  <a:lnTo>
                    <a:pt x="578" y="297"/>
                  </a:lnTo>
                  <a:lnTo>
                    <a:pt x="575" y="297"/>
                  </a:lnTo>
                  <a:lnTo>
                    <a:pt x="575" y="293"/>
                  </a:lnTo>
                  <a:lnTo>
                    <a:pt x="575" y="297"/>
                  </a:lnTo>
                  <a:lnTo>
                    <a:pt x="575" y="301"/>
                  </a:lnTo>
                  <a:lnTo>
                    <a:pt x="571" y="301"/>
                  </a:lnTo>
                  <a:lnTo>
                    <a:pt x="567" y="301"/>
                  </a:lnTo>
                  <a:lnTo>
                    <a:pt x="563" y="301"/>
                  </a:lnTo>
                  <a:lnTo>
                    <a:pt x="560" y="301"/>
                  </a:lnTo>
                  <a:lnTo>
                    <a:pt x="556" y="301"/>
                  </a:lnTo>
                  <a:lnTo>
                    <a:pt x="552" y="304"/>
                  </a:lnTo>
                  <a:lnTo>
                    <a:pt x="548" y="304"/>
                  </a:lnTo>
                  <a:lnTo>
                    <a:pt x="548" y="301"/>
                  </a:lnTo>
                  <a:lnTo>
                    <a:pt x="545" y="301"/>
                  </a:lnTo>
                  <a:lnTo>
                    <a:pt x="541" y="301"/>
                  </a:lnTo>
                  <a:lnTo>
                    <a:pt x="537" y="304"/>
                  </a:lnTo>
                  <a:lnTo>
                    <a:pt x="541" y="304"/>
                  </a:lnTo>
                  <a:lnTo>
                    <a:pt x="545" y="304"/>
                  </a:lnTo>
                  <a:lnTo>
                    <a:pt x="548" y="304"/>
                  </a:lnTo>
                  <a:lnTo>
                    <a:pt x="548" y="308"/>
                  </a:lnTo>
                  <a:lnTo>
                    <a:pt x="552" y="308"/>
                  </a:lnTo>
                  <a:lnTo>
                    <a:pt x="552" y="304"/>
                  </a:lnTo>
                  <a:lnTo>
                    <a:pt x="556" y="308"/>
                  </a:lnTo>
                  <a:lnTo>
                    <a:pt x="552" y="308"/>
                  </a:lnTo>
                  <a:lnTo>
                    <a:pt x="548" y="312"/>
                  </a:lnTo>
                  <a:lnTo>
                    <a:pt x="552" y="316"/>
                  </a:lnTo>
                  <a:lnTo>
                    <a:pt x="556" y="316"/>
                  </a:lnTo>
                  <a:lnTo>
                    <a:pt x="560" y="319"/>
                  </a:lnTo>
                  <a:lnTo>
                    <a:pt x="556" y="319"/>
                  </a:lnTo>
                  <a:lnTo>
                    <a:pt x="556" y="323"/>
                  </a:lnTo>
                  <a:lnTo>
                    <a:pt x="552" y="323"/>
                  </a:lnTo>
                  <a:lnTo>
                    <a:pt x="556" y="323"/>
                  </a:lnTo>
                  <a:lnTo>
                    <a:pt x="556" y="319"/>
                  </a:lnTo>
                  <a:lnTo>
                    <a:pt x="552" y="319"/>
                  </a:lnTo>
                  <a:lnTo>
                    <a:pt x="552" y="316"/>
                  </a:lnTo>
                  <a:lnTo>
                    <a:pt x="548" y="316"/>
                  </a:lnTo>
                  <a:lnTo>
                    <a:pt x="545" y="316"/>
                  </a:lnTo>
                  <a:lnTo>
                    <a:pt x="541" y="312"/>
                  </a:lnTo>
                  <a:lnTo>
                    <a:pt x="541" y="316"/>
                  </a:lnTo>
                  <a:lnTo>
                    <a:pt x="545" y="316"/>
                  </a:lnTo>
                  <a:lnTo>
                    <a:pt x="545" y="319"/>
                  </a:lnTo>
                  <a:lnTo>
                    <a:pt x="541" y="319"/>
                  </a:lnTo>
                  <a:lnTo>
                    <a:pt x="541" y="316"/>
                  </a:lnTo>
                  <a:lnTo>
                    <a:pt x="537" y="316"/>
                  </a:lnTo>
                  <a:lnTo>
                    <a:pt x="533" y="319"/>
                  </a:lnTo>
                  <a:lnTo>
                    <a:pt x="529" y="319"/>
                  </a:lnTo>
                  <a:lnTo>
                    <a:pt x="526" y="319"/>
                  </a:lnTo>
                  <a:lnTo>
                    <a:pt x="526" y="316"/>
                  </a:lnTo>
                  <a:lnTo>
                    <a:pt x="522" y="316"/>
                  </a:lnTo>
                  <a:lnTo>
                    <a:pt x="526" y="316"/>
                  </a:lnTo>
                  <a:lnTo>
                    <a:pt x="522" y="312"/>
                  </a:lnTo>
                  <a:lnTo>
                    <a:pt x="518" y="312"/>
                  </a:lnTo>
                  <a:lnTo>
                    <a:pt x="518" y="308"/>
                  </a:lnTo>
                  <a:lnTo>
                    <a:pt x="514" y="308"/>
                  </a:lnTo>
                  <a:lnTo>
                    <a:pt x="511" y="308"/>
                  </a:lnTo>
                  <a:lnTo>
                    <a:pt x="511" y="312"/>
                  </a:lnTo>
                  <a:lnTo>
                    <a:pt x="507" y="312"/>
                  </a:lnTo>
                  <a:lnTo>
                    <a:pt x="503" y="312"/>
                  </a:lnTo>
                  <a:lnTo>
                    <a:pt x="499" y="312"/>
                  </a:lnTo>
                  <a:lnTo>
                    <a:pt x="496" y="308"/>
                  </a:lnTo>
                  <a:lnTo>
                    <a:pt x="492" y="308"/>
                  </a:lnTo>
                  <a:lnTo>
                    <a:pt x="488" y="308"/>
                  </a:lnTo>
                  <a:lnTo>
                    <a:pt x="484" y="308"/>
                  </a:lnTo>
                  <a:lnTo>
                    <a:pt x="484" y="312"/>
                  </a:lnTo>
                  <a:lnTo>
                    <a:pt x="484" y="308"/>
                  </a:lnTo>
                  <a:lnTo>
                    <a:pt x="484" y="304"/>
                  </a:lnTo>
                  <a:lnTo>
                    <a:pt x="481" y="308"/>
                  </a:lnTo>
                  <a:lnTo>
                    <a:pt x="484" y="308"/>
                  </a:lnTo>
                  <a:lnTo>
                    <a:pt x="484" y="312"/>
                  </a:lnTo>
                  <a:lnTo>
                    <a:pt x="481" y="312"/>
                  </a:lnTo>
                  <a:lnTo>
                    <a:pt x="477" y="312"/>
                  </a:lnTo>
                  <a:lnTo>
                    <a:pt x="473" y="312"/>
                  </a:lnTo>
                  <a:lnTo>
                    <a:pt x="473" y="316"/>
                  </a:lnTo>
                  <a:lnTo>
                    <a:pt x="469" y="316"/>
                  </a:lnTo>
                  <a:lnTo>
                    <a:pt x="473" y="312"/>
                  </a:lnTo>
                  <a:lnTo>
                    <a:pt x="469" y="312"/>
                  </a:lnTo>
                  <a:lnTo>
                    <a:pt x="469" y="308"/>
                  </a:lnTo>
                  <a:lnTo>
                    <a:pt x="466" y="312"/>
                  </a:lnTo>
                  <a:lnTo>
                    <a:pt x="466" y="316"/>
                  </a:lnTo>
                  <a:lnTo>
                    <a:pt x="466" y="319"/>
                  </a:lnTo>
                  <a:lnTo>
                    <a:pt x="462" y="319"/>
                  </a:lnTo>
                  <a:lnTo>
                    <a:pt x="462" y="323"/>
                  </a:lnTo>
                  <a:lnTo>
                    <a:pt x="458" y="323"/>
                  </a:lnTo>
                  <a:lnTo>
                    <a:pt x="454" y="327"/>
                  </a:lnTo>
                  <a:lnTo>
                    <a:pt x="451" y="327"/>
                  </a:lnTo>
                  <a:lnTo>
                    <a:pt x="454" y="327"/>
                  </a:lnTo>
                  <a:lnTo>
                    <a:pt x="451" y="327"/>
                  </a:lnTo>
                  <a:lnTo>
                    <a:pt x="447" y="331"/>
                  </a:lnTo>
                  <a:lnTo>
                    <a:pt x="447" y="327"/>
                  </a:lnTo>
                  <a:lnTo>
                    <a:pt x="451" y="327"/>
                  </a:lnTo>
                  <a:lnTo>
                    <a:pt x="447" y="327"/>
                  </a:lnTo>
                  <a:lnTo>
                    <a:pt x="443" y="327"/>
                  </a:lnTo>
                  <a:lnTo>
                    <a:pt x="439" y="327"/>
                  </a:lnTo>
                  <a:lnTo>
                    <a:pt x="443" y="331"/>
                  </a:lnTo>
                  <a:lnTo>
                    <a:pt x="439" y="331"/>
                  </a:lnTo>
                  <a:lnTo>
                    <a:pt x="436" y="331"/>
                  </a:lnTo>
                  <a:lnTo>
                    <a:pt x="439" y="331"/>
                  </a:lnTo>
                  <a:lnTo>
                    <a:pt x="439" y="334"/>
                  </a:lnTo>
                  <a:lnTo>
                    <a:pt x="436" y="334"/>
                  </a:lnTo>
                  <a:lnTo>
                    <a:pt x="432" y="334"/>
                  </a:lnTo>
                  <a:lnTo>
                    <a:pt x="432" y="338"/>
                  </a:lnTo>
                  <a:lnTo>
                    <a:pt x="432" y="334"/>
                  </a:lnTo>
                  <a:lnTo>
                    <a:pt x="436" y="334"/>
                  </a:lnTo>
                  <a:lnTo>
                    <a:pt x="436" y="338"/>
                  </a:lnTo>
                  <a:lnTo>
                    <a:pt x="432" y="338"/>
                  </a:lnTo>
                  <a:lnTo>
                    <a:pt x="428" y="338"/>
                  </a:lnTo>
                  <a:lnTo>
                    <a:pt x="424" y="338"/>
                  </a:lnTo>
                  <a:lnTo>
                    <a:pt x="428" y="338"/>
                  </a:lnTo>
                  <a:lnTo>
                    <a:pt x="428" y="342"/>
                  </a:lnTo>
                  <a:lnTo>
                    <a:pt x="428" y="346"/>
                  </a:lnTo>
                  <a:lnTo>
                    <a:pt x="428" y="349"/>
                  </a:lnTo>
                  <a:lnTo>
                    <a:pt x="424" y="346"/>
                  </a:lnTo>
                  <a:lnTo>
                    <a:pt x="421" y="346"/>
                  </a:lnTo>
                  <a:lnTo>
                    <a:pt x="424" y="346"/>
                  </a:lnTo>
                  <a:lnTo>
                    <a:pt x="424" y="349"/>
                  </a:lnTo>
                  <a:lnTo>
                    <a:pt x="428" y="349"/>
                  </a:lnTo>
                  <a:lnTo>
                    <a:pt x="428" y="353"/>
                  </a:lnTo>
                  <a:lnTo>
                    <a:pt x="424" y="353"/>
                  </a:lnTo>
                  <a:lnTo>
                    <a:pt x="424" y="357"/>
                  </a:lnTo>
                  <a:lnTo>
                    <a:pt x="428" y="357"/>
                  </a:lnTo>
                  <a:lnTo>
                    <a:pt x="428" y="361"/>
                  </a:lnTo>
                  <a:lnTo>
                    <a:pt x="428" y="364"/>
                  </a:lnTo>
                  <a:lnTo>
                    <a:pt x="428" y="368"/>
                  </a:lnTo>
                  <a:lnTo>
                    <a:pt x="432" y="368"/>
                  </a:lnTo>
                  <a:lnTo>
                    <a:pt x="428" y="368"/>
                  </a:lnTo>
                  <a:lnTo>
                    <a:pt x="428" y="372"/>
                  </a:lnTo>
                  <a:lnTo>
                    <a:pt x="424" y="372"/>
                  </a:lnTo>
                  <a:lnTo>
                    <a:pt x="424" y="368"/>
                  </a:lnTo>
                  <a:lnTo>
                    <a:pt x="421" y="368"/>
                  </a:lnTo>
                  <a:lnTo>
                    <a:pt x="417" y="368"/>
                  </a:lnTo>
                  <a:lnTo>
                    <a:pt x="413" y="368"/>
                  </a:lnTo>
                  <a:lnTo>
                    <a:pt x="413" y="364"/>
                  </a:lnTo>
                  <a:lnTo>
                    <a:pt x="409" y="364"/>
                  </a:lnTo>
                  <a:lnTo>
                    <a:pt x="405" y="364"/>
                  </a:lnTo>
                  <a:lnTo>
                    <a:pt x="405" y="361"/>
                  </a:lnTo>
                  <a:lnTo>
                    <a:pt x="402" y="361"/>
                  </a:lnTo>
                  <a:lnTo>
                    <a:pt x="398" y="357"/>
                  </a:lnTo>
                  <a:lnTo>
                    <a:pt x="398" y="353"/>
                  </a:lnTo>
                  <a:lnTo>
                    <a:pt x="394" y="353"/>
                  </a:lnTo>
                  <a:lnTo>
                    <a:pt x="394" y="349"/>
                  </a:lnTo>
                  <a:lnTo>
                    <a:pt x="394" y="346"/>
                  </a:lnTo>
                  <a:lnTo>
                    <a:pt x="394" y="342"/>
                  </a:lnTo>
                  <a:lnTo>
                    <a:pt x="390" y="342"/>
                  </a:lnTo>
                  <a:lnTo>
                    <a:pt x="390" y="338"/>
                  </a:lnTo>
                  <a:lnTo>
                    <a:pt x="387" y="338"/>
                  </a:lnTo>
                  <a:lnTo>
                    <a:pt x="387" y="334"/>
                  </a:lnTo>
                  <a:lnTo>
                    <a:pt x="383" y="334"/>
                  </a:lnTo>
                  <a:lnTo>
                    <a:pt x="383" y="331"/>
                  </a:lnTo>
                  <a:lnTo>
                    <a:pt x="379" y="327"/>
                  </a:lnTo>
                  <a:lnTo>
                    <a:pt x="379" y="323"/>
                  </a:lnTo>
                  <a:lnTo>
                    <a:pt x="375" y="323"/>
                  </a:lnTo>
                  <a:lnTo>
                    <a:pt x="375" y="319"/>
                  </a:lnTo>
                  <a:lnTo>
                    <a:pt x="375" y="316"/>
                  </a:lnTo>
                  <a:lnTo>
                    <a:pt x="372" y="316"/>
                  </a:lnTo>
                  <a:lnTo>
                    <a:pt x="368" y="316"/>
                  </a:lnTo>
                  <a:lnTo>
                    <a:pt x="368" y="312"/>
                  </a:lnTo>
                  <a:lnTo>
                    <a:pt x="364" y="312"/>
                  </a:lnTo>
                  <a:lnTo>
                    <a:pt x="364" y="308"/>
                  </a:lnTo>
                  <a:lnTo>
                    <a:pt x="360" y="308"/>
                  </a:lnTo>
                  <a:lnTo>
                    <a:pt x="357" y="308"/>
                  </a:lnTo>
                  <a:lnTo>
                    <a:pt x="353" y="308"/>
                  </a:lnTo>
                  <a:lnTo>
                    <a:pt x="349" y="308"/>
                  </a:lnTo>
                  <a:lnTo>
                    <a:pt x="345" y="308"/>
                  </a:lnTo>
                  <a:lnTo>
                    <a:pt x="342" y="316"/>
                  </a:lnTo>
                  <a:lnTo>
                    <a:pt x="342" y="319"/>
                  </a:lnTo>
                  <a:lnTo>
                    <a:pt x="338" y="319"/>
                  </a:lnTo>
                  <a:lnTo>
                    <a:pt x="338" y="323"/>
                  </a:lnTo>
                  <a:lnTo>
                    <a:pt x="334" y="323"/>
                  </a:lnTo>
                  <a:lnTo>
                    <a:pt x="334" y="319"/>
                  </a:lnTo>
                  <a:lnTo>
                    <a:pt x="330" y="319"/>
                  </a:lnTo>
                  <a:lnTo>
                    <a:pt x="327" y="319"/>
                  </a:lnTo>
                  <a:lnTo>
                    <a:pt x="327" y="316"/>
                  </a:lnTo>
                  <a:lnTo>
                    <a:pt x="323" y="316"/>
                  </a:lnTo>
                  <a:lnTo>
                    <a:pt x="319" y="316"/>
                  </a:lnTo>
                  <a:lnTo>
                    <a:pt x="319" y="312"/>
                  </a:lnTo>
                  <a:lnTo>
                    <a:pt x="315" y="312"/>
                  </a:lnTo>
                  <a:lnTo>
                    <a:pt x="312" y="308"/>
                  </a:lnTo>
                  <a:lnTo>
                    <a:pt x="312" y="304"/>
                  </a:lnTo>
                  <a:lnTo>
                    <a:pt x="315" y="304"/>
                  </a:lnTo>
                  <a:lnTo>
                    <a:pt x="312" y="304"/>
                  </a:lnTo>
                  <a:lnTo>
                    <a:pt x="312" y="301"/>
                  </a:lnTo>
                  <a:lnTo>
                    <a:pt x="312" y="297"/>
                  </a:lnTo>
                  <a:lnTo>
                    <a:pt x="308" y="297"/>
                  </a:lnTo>
                  <a:lnTo>
                    <a:pt x="308" y="293"/>
                  </a:lnTo>
                  <a:lnTo>
                    <a:pt x="304" y="293"/>
                  </a:lnTo>
                  <a:lnTo>
                    <a:pt x="300" y="293"/>
                  </a:lnTo>
                  <a:lnTo>
                    <a:pt x="300" y="289"/>
                  </a:lnTo>
                  <a:lnTo>
                    <a:pt x="297" y="289"/>
                  </a:lnTo>
                  <a:lnTo>
                    <a:pt x="297" y="286"/>
                  </a:lnTo>
                  <a:lnTo>
                    <a:pt x="293" y="286"/>
                  </a:lnTo>
                  <a:lnTo>
                    <a:pt x="293" y="2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" name="Freeform 3083"/>
            <p:cNvSpPr>
              <a:spLocks/>
            </p:cNvSpPr>
            <p:nvPr/>
          </p:nvSpPr>
          <p:spPr bwMode="auto">
            <a:xfrm>
              <a:off x="3946525" y="2462213"/>
              <a:ext cx="441325" cy="192087"/>
            </a:xfrm>
            <a:custGeom>
              <a:avLst/>
              <a:gdLst>
                <a:gd name="T0" fmla="*/ 434975 w 278"/>
                <a:gd name="T1" fmla="*/ 185737 h 121"/>
                <a:gd name="T2" fmla="*/ 428625 w 278"/>
                <a:gd name="T3" fmla="*/ 179387 h 121"/>
                <a:gd name="T4" fmla="*/ 411163 w 278"/>
                <a:gd name="T5" fmla="*/ 179387 h 121"/>
                <a:gd name="T6" fmla="*/ 398463 w 278"/>
                <a:gd name="T7" fmla="*/ 179387 h 121"/>
                <a:gd name="T8" fmla="*/ 387350 w 278"/>
                <a:gd name="T9" fmla="*/ 179387 h 121"/>
                <a:gd name="T10" fmla="*/ 387350 w 278"/>
                <a:gd name="T11" fmla="*/ 192087 h 121"/>
                <a:gd name="T12" fmla="*/ 363538 w 278"/>
                <a:gd name="T13" fmla="*/ 192087 h 121"/>
                <a:gd name="T14" fmla="*/ 346075 w 278"/>
                <a:gd name="T15" fmla="*/ 192087 h 121"/>
                <a:gd name="T16" fmla="*/ 315913 w 278"/>
                <a:gd name="T17" fmla="*/ 192087 h 121"/>
                <a:gd name="T18" fmla="*/ 292100 w 278"/>
                <a:gd name="T19" fmla="*/ 185737 h 121"/>
                <a:gd name="T20" fmla="*/ 279400 w 278"/>
                <a:gd name="T21" fmla="*/ 179387 h 121"/>
                <a:gd name="T22" fmla="*/ 261938 w 278"/>
                <a:gd name="T23" fmla="*/ 173037 h 121"/>
                <a:gd name="T24" fmla="*/ 250825 w 278"/>
                <a:gd name="T25" fmla="*/ 166687 h 121"/>
                <a:gd name="T26" fmla="*/ 238125 w 278"/>
                <a:gd name="T27" fmla="*/ 166687 h 121"/>
                <a:gd name="T28" fmla="*/ 225425 w 278"/>
                <a:gd name="T29" fmla="*/ 161925 h 121"/>
                <a:gd name="T30" fmla="*/ 220663 w 278"/>
                <a:gd name="T31" fmla="*/ 155575 h 121"/>
                <a:gd name="T32" fmla="*/ 207963 w 278"/>
                <a:gd name="T33" fmla="*/ 155575 h 121"/>
                <a:gd name="T34" fmla="*/ 196850 w 278"/>
                <a:gd name="T35" fmla="*/ 155575 h 121"/>
                <a:gd name="T36" fmla="*/ 177800 w 278"/>
                <a:gd name="T37" fmla="*/ 161925 h 121"/>
                <a:gd name="T38" fmla="*/ 166688 w 278"/>
                <a:gd name="T39" fmla="*/ 161925 h 121"/>
                <a:gd name="T40" fmla="*/ 160338 w 278"/>
                <a:gd name="T41" fmla="*/ 155575 h 121"/>
                <a:gd name="T42" fmla="*/ 160338 w 278"/>
                <a:gd name="T43" fmla="*/ 142875 h 121"/>
                <a:gd name="T44" fmla="*/ 153988 w 278"/>
                <a:gd name="T45" fmla="*/ 138112 h 121"/>
                <a:gd name="T46" fmla="*/ 142875 w 278"/>
                <a:gd name="T47" fmla="*/ 131762 h 121"/>
                <a:gd name="T48" fmla="*/ 130175 w 278"/>
                <a:gd name="T49" fmla="*/ 131762 h 121"/>
                <a:gd name="T50" fmla="*/ 130175 w 278"/>
                <a:gd name="T51" fmla="*/ 119062 h 121"/>
                <a:gd name="T52" fmla="*/ 119063 w 278"/>
                <a:gd name="T53" fmla="*/ 119062 h 121"/>
                <a:gd name="T54" fmla="*/ 106363 w 278"/>
                <a:gd name="T55" fmla="*/ 119062 h 121"/>
                <a:gd name="T56" fmla="*/ 101600 w 278"/>
                <a:gd name="T57" fmla="*/ 114300 h 121"/>
                <a:gd name="T58" fmla="*/ 88900 w 278"/>
                <a:gd name="T59" fmla="*/ 114300 h 121"/>
                <a:gd name="T60" fmla="*/ 77788 w 278"/>
                <a:gd name="T61" fmla="*/ 114300 h 121"/>
                <a:gd name="T62" fmla="*/ 77788 w 278"/>
                <a:gd name="T63" fmla="*/ 101600 h 121"/>
                <a:gd name="T64" fmla="*/ 71438 w 278"/>
                <a:gd name="T65" fmla="*/ 95250 h 121"/>
                <a:gd name="T66" fmla="*/ 65088 w 278"/>
                <a:gd name="T67" fmla="*/ 84137 h 121"/>
                <a:gd name="T68" fmla="*/ 58738 w 278"/>
                <a:gd name="T69" fmla="*/ 77787 h 121"/>
                <a:gd name="T70" fmla="*/ 52388 w 278"/>
                <a:gd name="T71" fmla="*/ 71437 h 121"/>
                <a:gd name="T72" fmla="*/ 41275 w 278"/>
                <a:gd name="T73" fmla="*/ 60325 h 121"/>
                <a:gd name="T74" fmla="*/ 47625 w 278"/>
                <a:gd name="T75" fmla="*/ 53975 h 121"/>
                <a:gd name="T76" fmla="*/ 41275 w 278"/>
                <a:gd name="T77" fmla="*/ 47625 h 121"/>
                <a:gd name="T78" fmla="*/ 28575 w 278"/>
                <a:gd name="T79" fmla="*/ 42862 h 121"/>
                <a:gd name="T80" fmla="*/ 28575 w 278"/>
                <a:gd name="T81" fmla="*/ 30162 h 121"/>
                <a:gd name="T82" fmla="*/ 28575 w 278"/>
                <a:gd name="T83" fmla="*/ 30162 h 121"/>
                <a:gd name="T84" fmla="*/ 41275 w 278"/>
                <a:gd name="T85" fmla="*/ 36512 h 121"/>
                <a:gd name="T86" fmla="*/ 34925 w 278"/>
                <a:gd name="T87" fmla="*/ 30162 h 121"/>
                <a:gd name="T88" fmla="*/ 34925 w 278"/>
                <a:gd name="T89" fmla="*/ 23812 h 121"/>
                <a:gd name="T90" fmla="*/ 47625 w 278"/>
                <a:gd name="T91" fmla="*/ 23812 h 121"/>
                <a:gd name="T92" fmla="*/ 52388 w 278"/>
                <a:gd name="T93" fmla="*/ 17462 h 121"/>
                <a:gd name="T94" fmla="*/ 52388 w 278"/>
                <a:gd name="T95" fmla="*/ 17462 h 121"/>
                <a:gd name="T96" fmla="*/ 47625 w 278"/>
                <a:gd name="T97" fmla="*/ 23812 h 121"/>
                <a:gd name="T98" fmla="*/ 41275 w 278"/>
                <a:gd name="T99" fmla="*/ 17462 h 121"/>
                <a:gd name="T100" fmla="*/ 34925 w 278"/>
                <a:gd name="T101" fmla="*/ 17462 h 121"/>
                <a:gd name="T102" fmla="*/ 28575 w 278"/>
                <a:gd name="T103" fmla="*/ 23812 h 121"/>
                <a:gd name="T104" fmla="*/ 23813 w 278"/>
                <a:gd name="T105" fmla="*/ 23812 h 121"/>
                <a:gd name="T106" fmla="*/ 17463 w 278"/>
                <a:gd name="T107" fmla="*/ 17462 h 121"/>
                <a:gd name="T108" fmla="*/ 23813 w 278"/>
                <a:gd name="T109" fmla="*/ 17462 h 121"/>
                <a:gd name="T110" fmla="*/ 11113 w 278"/>
                <a:gd name="T111" fmla="*/ 12700 h 121"/>
                <a:gd name="T112" fmla="*/ 4763 w 278"/>
                <a:gd name="T113" fmla="*/ 6350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8" h="121">
                  <a:moveTo>
                    <a:pt x="278" y="117"/>
                  </a:moveTo>
                  <a:lnTo>
                    <a:pt x="274" y="117"/>
                  </a:lnTo>
                  <a:lnTo>
                    <a:pt x="274" y="113"/>
                  </a:lnTo>
                  <a:lnTo>
                    <a:pt x="270" y="113"/>
                  </a:lnTo>
                  <a:lnTo>
                    <a:pt x="266" y="113"/>
                  </a:lnTo>
                  <a:lnTo>
                    <a:pt x="259" y="113"/>
                  </a:lnTo>
                  <a:lnTo>
                    <a:pt x="255" y="113"/>
                  </a:lnTo>
                  <a:lnTo>
                    <a:pt x="251" y="113"/>
                  </a:lnTo>
                  <a:lnTo>
                    <a:pt x="248" y="113"/>
                  </a:lnTo>
                  <a:lnTo>
                    <a:pt x="244" y="113"/>
                  </a:lnTo>
                  <a:lnTo>
                    <a:pt x="244" y="117"/>
                  </a:lnTo>
                  <a:lnTo>
                    <a:pt x="244" y="121"/>
                  </a:lnTo>
                  <a:lnTo>
                    <a:pt x="233" y="121"/>
                  </a:lnTo>
                  <a:lnTo>
                    <a:pt x="229" y="121"/>
                  </a:lnTo>
                  <a:lnTo>
                    <a:pt x="221" y="121"/>
                  </a:lnTo>
                  <a:lnTo>
                    <a:pt x="218" y="121"/>
                  </a:lnTo>
                  <a:lnTo>
                    <a:pt x="210" y="121"/>
                  </a:lnTo>
                  <a:lnTo>
                    <a:pt x="199" y="121"/>
                  </a:lnTo>
                  <a:lnTo>
                    <a:pt x="191" y="117"/>
                  </a:lnTo>
                  <a:lnTo>
                    <a:pt x="184" y="117"/>
                  </a:lnTo>
                  <a:lnTo>
                    <a:pt x="180" y="113"/>
                  </a:lnTo>
                  <a:lnTo>
                    <a:pt x="176" y="113"/>
                  </a:lnTo>
                  <a:lnTo>
                    <a:pt x="169" y="109"/>
                  </a:lnTo>
                  <a:lnTo>
                    <a:pt x="165" y="109"/>
                  </a:lnTo>
                  <a:lnTo>
                    <a:pt x="161" y="109"/>
                  </a:lnTo>
                  <a:lnTo>
                    <a:pt x="158" y="105"/>
                  </a:lnTo>
                  <a:lnTo>
                    <a:pt x="154" y="105"/>
                  </a:lnTo>
                  <a:lnTo>
                    <a:pt x="150" y="105"/>
                  </a:lnTo>
                  <a:lnTo>
                    <a:pt x="146" y="102"/>
                  </a:lnTo>
                  <a:lnTo>
                    <a:pt x="142" y="102"/>
                  </a:lnTo>
                  <a:lnTo>
                    <a:pt x="139" y="102"/>
                  </a:lnTo>
                  <a:lnTo>
                    <a:pt x="139" y="98"/>
                  </a:lnTo>
                  <a:lnTo>
                    <a:pt x="135" y="98"/>
                  </a:lnTo>
                  <a:lnTo>
                    <a:pt x="131" y="98"/>
                  </a:lnTo>
                  <a:lnTo>
                    <a:pt x="127" y="98"/>
                  </a:lnTo>
                  <a:lnTo>
                    <a:pt x="124" y="98"/>
                  </a:lnTo>
                  <a:lnTo>
                    <a:pt x="116" y="98"/>
                  </a:lnTo>
                  <a:lnTo>
                    <a:pt x="112" y="102"/>
                  </a:lnTo>
                  <a:lnTo>
                    <a:pt x="109" y="102"/>
                  </a:lnTo>
                  <a:lnTo>
                    <a:pt x="105" y="102"/>
                  </a:lnTo>
                  <a:lnTo>
                    <a:pt x="101" y="102"/>
                  </a:lnTo>
                  <a:lnTo>
                    <a:pt x="101" y="98"/>
                  </a:lnTo>
                  <a:lnTo>
                    <a:pt x="101" y="94"/>
                  </a:lnTo>
                  <a:lnTo>
                    <a:pt x="101" y="90"/>
                  </a:lnTo>
                  <a:lnTo>
                    <a:pt x="97" y="90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0" y="83"/>
                  </a:lnTo>
                  <a:lnTo>
                    <a:pt x="86" y="83"/>
                  </a:lnTo>
                  <a:lnTo>
                    <a:pt x="82" y="83"/>
                  </a:lnTo>
                  <a:lnTo>
                    <a:pt x="82" y="79"/>
                  </a:lnTo>
                  <a:lnTo>
                    <a:pt x="82" y="75"/>
                  </a:lnTo>
                  <a:lnTo>
                    <a:pt x="79" y="75"/>
                  </a:lnTo>
                  <a:lnTo>
                    <a:pt x="75" y="75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67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9" y="72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7" y="49"/>
                  </a:lnTo>
                  <a:lnTo>
                    <a:pt x="33" y="49"/>
                  </a:lnTo>
                  <a:lnTo>
                    <a:pt x="33" y="45"/>
                  </a:lnTo>
                  <a:lnTo>
                    <a:pt x="30" y="42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7"/>
                  </a:lnTo>
                  <a:lnTo>
                    <a:pt x="18" y="23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" name="Freeform 3084"/>
            <p:cNvSpPr>
              <a:spLocks/>
            </p:cNvSpPr>
            <p:nvPr/>
          </p:nvSpPr>
          <p:spPr bwMode="auto">
            <a:xfrm>
              <a:off x="3421063" y="1936750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0 h 4"/>
                <a:gd name="T4" fmla="*/ 12700 w 8"/>
                <a:gd name="T5" fmla="*/ 0 h 4"/>
                <a:gd name="T6" fmla="*/ 6350 w 8"/>
                <a:gd name="T7" fmla="*/ 0 h 4"/>
                <a:gd name="T8" fmla="*/ 6350 w 8"/>
                <a:gd name="T9" fmla="*/ 6350 h 4"/>
                <a:gd name="T10" fmla="*/ 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" name="Freeform 3085"/>
            <p:cNvSpPr>
              <a:spLocks/>
            </p:cNvSpPr>
            <p:nvPr/>
          </p:nvSpPr>
          <p:spPr bwMode="auto">
            <a:xfrm>
              <a:off x="3408363" y="1925638"/>
              <a:ext cx="0" cy="6350"/>
            </a:xfrm>
            <a:custGeom>
              <a:avLst/>
              <a:gdLst>
                <a:gd name="T0" fmla="*/ 0 h 4"/>
                <a:gd name="T1" fmla="*/ 6350 h 4"/>
                <a:gd name="T2" fmla="*/ 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" name="Freeform 3086"/>
            <p:cNvSpPr>
              <a:spLocks/>
            </p:cNvSpPr>
            <p:nvPr/>
          </p:nvSpPr>
          <p:spPr bwMode="auto">
            <a:xfrm>
              <a:off x="4029075" y="2581275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6350 w 8"/>
                <a:gd name="T7" fmla="*/ 635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" name="Rectangle 3087"/>
            <p:cNvSpPr>
              <a:spLocks noChangeArrowheads="1"/>
            </p:cNvSpPr>
            <p:nvPr/>
          </p:nvSpPr>
          <p:spPr bwMode="auto">
            <a:xfrm>
              <a:off x="4041775" y="25812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" name="Freeform 3088"/>
            <p:cNvSpPr>
              <a:spLocks/>
            </p:cNvSpPr>
            <p:nvPr/>
          </p:nvSpPr>
          <p:spPr bwMode="auto">
            <a:xfrm>
              <a:off x="4071938" y="2611438"/>
              <a:ext cx="4762" cy="6350"/>
            </a:xfrm>
            <a:custGeom>
              <a:avLst/>
              <a:gdLst>
                <a:gd name="T0" fmla="*/ 0 w 3"/>
                <a:gd name="T1" fmla="*/ 0 h 4"/>
                <a:gd name="T2" fmla="*/ 4762 w 3"/>
                <a:gd name="T3" fmla="*/ 0 h 4"/>
                <a:gd name="T4" fmla="*/ 4762 w 3"/>
                <a:gd name="T5" fmla="*/ 6350 h 4"/>
                <a:gd name="T6" fmla="*/ 4762 w 3"/>
                <a:gd name="T7" fmla="*/ 0 h 4"/>
                <a:gd name="T8" fmla="*/ 0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" name="Freeform 3089"/>
            <p:cNvSpPr>
              <a:spLocks/>
            </p:cNvSpPr>
            <p:nvPr/>
          </p:nvSpPr>
          <p:spPr bwMode="auto">
            <a:xfrm>
              <a:off x="4071938" y="2600325"/>
              <a:ext cx="11112" cy="4763"/>
            </a:xfrm>
            <a:custGeom>
              <a:avLst/>
              <a:gdLst>
                <a:gd name="T0" fmla="*/ 0 w 7"/>
                <a:gd name="T1" fmla="*/ 0 h 3"/>
                <a:gd name="T2" fmla="*/ 4762 w 7"/>
                <a:gd name="T3" fmla="*/ 0 h 3"/>
                <a:gd name="T4" fmla="*/ 11112 w 7"/>
                <a:gd name="T5" fmla="*/ 0 h 3"/>
                <a:gd name="T6" fmla="*/ 4762 w 7"/>
                <a:gd name="T7" fmla="*/ 4763 h 3"/>
                <a:gd name="T8" fmla="*/ 4762 w 7"/>
                <a:gd name="T9" fmla="*/ 0 h 3"/>
                <a:gd name="T10" fmla="*/ 0 w 7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" name="Freeform 3090"/>
            <p:cNvSpPr>
              <a:spLocks/>
            </p:cNvSpPr>
            <p:nvPr/>
          </p:nvSpPr>
          <p:spPr bwMode="auto">
            <a:xfrm>
              <a:off x="3641725" y="20034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6350 w 4"/>
                <a:gd name="T3" fmla="*/ 4763 h 3"/>
                <a:gd name="T4" fmla="*/ 0 w 4"/>
                <a:gd name="T5" fmla="*/ 4763 h 3"/>
                <a:gd name="T6" fmla="*/ 0 w 4"/>
                <a:gd name="T7" fmla="*/ 0 h 3"/>
                <a:gd name="T8" fmla="*/ 6350 w 4"/>
                <a:gd name="T9" fmla="*/ 0 h 3"/>
                <a:gd name="T10" fmla="*/ 6350 w 4"/>
                <a:gd name="T11" fmla="*/ 4763 h 3"/>
                <a:gd name="T12" fmla="*/ 0 w 4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" name="Freeform 3091"/>
            <p:cNvSpPr>
              <a:spLocks/>
            </p:cNvSpPr>
            <p:nvPr/>
          </p:nvSpPr>
          <p:spPr bwMode="auto">
            <a:xfrm>
              <a:off x="3695700" y="20510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" name="Freeform 3092"/>
            <p:cNvSpPr>
              <a:spLocks/>
            </p:cNvSpPr>
            <p:nvPr/>
          </p:nvSpPr>
          <p:spPr bwMode="auto">
            <a:xfrm>
              <a:off x="3678238" y="2038350"/>
              <a:ext cx="4762" cy="0"/>
            </a:xfrm>
            <a:custGeom>
              <a:avLst/>
              <a:gdLst>
                <a:gd name="T0" fmla="*/ 4762 w 3"/>
                <a:gd name="T1" fmla="*/ 0 w 3"/>
                <a:gd name="T2" fmla="*/ 4762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" name="Freeform 3093"/>
            <p:cNvSpPr>
              <a:spLocks/>
            </p:cNvSpPr>
            <p:nvPr/>
          </p:nvSpPr>
          <p:spPr bwMode="auto">
            <a:xfrm>
              <a:off x="3648075" y="1997075"/>
              <a:ext cx="23813" cy="36513"/>
            </a:xfrm>
            <a:custGeom>
              <a:avLst/>
              <a:gdLst>
                <a:gd name="T0" fmla="*/ 23813 w 15"/>
                <a:gd name="T1" fmla="*/ 36513 h 23"/>
                <a:gd name="T2" fmla="*/ 17463 w 15"/>
                <a:gd name="T3" fmla="*/ 30163 h 23"/>
                <a:gd name="T4" fmla="*/ 11113 w 15"/>
                <a:gd name="T5" fmla="*/ 23813 h 23"/>
                <a:gd name="T6" fmla="*/ 17463 w 15"/>
                <a:gd name="T7" fmla="*/ 23813 h 23"/>
                <a:gd name="T8" fmla="*/ 11113 w 15"/>
                <a:gd name="T9" fmla="*/ 23813 h 23"/>
                <a:gd name="T10" fmla="*/ 11113 w 15"/>
                <a:gd name="T11" fmla="*/ 17463 h 23"/>
                <a:gd name="T12" fmla="*/ 6350 w 15"/>
                <a:gd name="T13" fmla="*/ 17463 h 23"/>
                <a:gd name="T14" fmla="*/ 6350 w 15"/>
                <a:gd name="T15" fmla="*/ 11113 h 23"/>
                <a:gd name="T16" fmla="*/ 6350 w 15"/>
                <a:gd name="T17" fmla="*/ 6350 h 23"/>
                <a:gd name="T18" fmla="*/ 0 w 15"/>
                <a:gd name="T19" fmla="*/ 6350 h 23"/>
                <a:gd name="T20" fmla="*/ 6350 w 15"/>
                <a:gd name="T21" fmla="*/ 6350 h 23"/>
                <a:gd name="T22" fmla="*/ 0 w 15"/>
                <a:gd name="T23" fmla="*/ 6350 h 23"/>
                <a:gd name="T24" fmla="*/ 0 w 15"/>
                <a:gd name="T25" fmla="*/ 0 h 23"/>
                <a:gd name="T26" fmla="*/ 6350 w 15"/>
                <a:gd name="T27" fmla="*/ 0 h 23"/>
                <a:gd name="T28" fmla="*/ 11113 w 15"/>
                <a:gd name="T29" fmla="*/ 0 h 23"/>
                <a:gd name="T30" fmla="*/ 17463 w 15"/>
                <a:gd name="T31" fmla="*/ 6350 h 23"/>
                <a:gd name="T32" fmla="*/ 17463 w 15"/>
                <a:gd name="T33" fmla="*/ 11113 h 23"/>
                <a:gd name="T34" fmla="*/ 23813 w 15"/>
                <a:gd name="T35" fmla="*/ 11113 h 23"/>
                <a:gd name="T36" fmla="*/ 23813 w 15"/>
                <a:gd name="T37" fmla="*/ 17463 h 23"/>
                <a:gd name="T38" fmla="*/ 23813 w 15"/>
                <a:gd name="T39" fmla="*/ 23813 h 23"/>
                <a:gd name="T40" fmla="*/ 23813 w 15"/>
                <a:gd name="T41" fmla="*/ 30163 h 23"/>
                <a:gd name="T42" fmla="*/ 23813 w 15"/>
                <a:gd name="T43" fmla="*/ 3651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" h="23">
                  <a:moveTo>
                    <a:pt x="15" y="23"/>
                  </a:moveTo>
                  <a:lnTo>
                    <a:pt x="11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" name="Freeform 3094"/>
            <p:cNvSpPr>
              <a:spLocks/>
            </p:cNvSpPr>
            <p:nvPr/>
          </p:nvSpPr>
          <p:spPr bwMode="auto">
            <a:xfrm>
              <a:off x="3706813" y="2057400"/>
              <a:ext cx="12700" cy="11113"/>
            </a:xfrm>
            <a:custGeom>
              <a:avLst/>
              <a:gdLst>
                <a:gd name="T0" fmla="*/ 12700 w 8"/>
                <a:gd name="T1" fmla="*/ 11113 h 7"/>
                <a:gd name="T2" fmla="*/ 6350 w 8"/>
                <a:gd name="T3" fmla="*/ 11113 h 7"/>
                <a:gd name="T4" fmla="*/ 6350 w 8"/>
                <a:gd name="T5" fmla="*/ 4763 h 7"/>
                <a:gd name="T6" fmla="*/ 0 w 8"/>
                <a:gd name="T7" fmla="*/ 4763 h 7"/>
                <a:gd name="T8" fmla="*/ 0 w 8"/>
                <a:gd name="T9" fmla="*/ 0 h 7"/>
                <a:gd name="T10" fmla="*/ 6350 w 8"/>
                <a:gd name="T11" fmla="*/ 0 h 7"/>
                <a:gd name="T12" fmla="*/ 6350 w 8"/>
                <a:gd name="T13" fmla="*/ 4763 h 7"/>
                <a:gd name="T14" fmla="*/ 12700 w 8"/>
                <a:gd name="T15" fmla="*/ 4763 h 7"/>
                <a:gd name="T16" fmla="*/ 12700 w 8"/>
                <a:gd name="T17" fmla="*/ 1111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" name="Rectangle 3095"/>
            <p:cNvSpPr>
              <a:spLocks noChangeArrowheads="1"/>
            </p:cNvSpPr>
            <p:nvPr/>
          </p:nvSpPr>
          <p:spPr bwMode="auto">
            <a:xfrm>
              <a:off x="3695700" y="20447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" name="Rectangle 3096"/>
            <p:cNvSpPr>
              <a:spLocks noChangeArrowheads="1"/>
            </p:cNvSpPr>
            <p:nvPr/>
          </p:nvSpPr>
          <p:spPr bwMode="auto">
            <a:xfrm>
              <a:off x="3702050" y="205105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" name="Freeform 3097"/>
            <p:cNvSpPr>
              <a:spLocks/>
            </p:cNvSpPr>
            <p:nvPr/>
          </p:nvSpPr>
          <p:spPr bwMode="auto">
            <a:xfrm>
              <a:off x="3695700" y="20510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" name="Rectangle 3098"/>
            <p:cNvSpPr>
              <a:spLocks noChangeArrowheads="1"/>
            </p:cNvSpPr>
            <p:nvPr/>
          </p:nvSpPr>
          <p:spPr bwMode="auto">
            <a:xfrm>
              <a:off x="3719513" y="206216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" name="Freeform 3099"/>
            <p:cNvSpPr>
              <a:spLocks/>
            </p:cNvSpPr>
            <p:nvPr/>
          </p:nvSpPr>
          <p:spPr bwMode="auto">
            <a:xfrm>
              <a:off x="3678238" y="2014538"/>
              <a:ext cx="17462" cy="23812"/>
            </a:xfrm>
            <a:custGeom>
              <a:avLst/>
              <a:gdLst>
                <a:gd name="T0" fmla="*/ 4762 w 11"/>
                <a:gd name="T1" fmla="*/ 19050 h 15"/>
                <a:gd name="T2" fmla="*/ 4762 w 11"/>
                <a:gd name="T3" fmla="*/ 12700 h 15"/>
                <a:gd name="T4" fmla="*/ 11112 w 11"/>
                <a:gd name="T5" fmla="*/ 12700 h 15"/>
                <a:gd name="T6" fmla="*/ 11112 w 11"/>
                <a:gd name="T7" fmla="*/ 6350 h 15"/>
                <a:gd name="T8" fmla="*/ 4762 w 11"/>
                <a:gd name="T9" fmla="*/ 6350 h 15"/>
                <a:gd name="T10" fmla="*/ 0 w 11"/>
                <a:gd name="T11" fmla="*/ 6350 h 15"/>
                <a:gd name="T12" fmla="*/ 0 w 11"/>
                <a:gd name="T13" fmla="*/ 0 h 15"/>
                <a:gd name="T14" fmla="*/ 4762 w 11"/>
                <a:gd name="T15" fmla="*/ 0 h 15"/>
                <a:gd name="T16" fmla="*/ 11112 w 11"/>
                <a:gd name="T17" fmla="*/ 0 h 15"/>
                <a:gd name="T18" fmla="*/ 11112 w 11"/>
                <a:gd name="T19" fmla="*/ 6350 h 15"/>
                <a:gd name="T20" fmla="*/ 11112 w 11"/>
                <a:gd name="T21" fmla="*/ 0 h 15"/>
                <a:gd name="T22" fmla="*/ 17462 w 11"/>
                <a:gd name="T23" fmla="*/ 0 h 15"/>
                <a:gd name="T24" fmla="*/ 17462 w 11"/>
                <a:gd name="T25" fmla="*/ 6350 h 15"/>
                <a:gd name="T26" fmla="*/ 11112 w 11"/>
                <a:gd name="T27" fmla="*/ 6350 h 15"/>
                <a:gd name="T28" fmla="*/ 11112 w 11"/>
                <a:gd name="T29" fmla="*/ 12700 h 15"/>
                <a:gd name="T30" fmla="*/ 11112 w 11"/>
                <a:gd name="T31" fmla="*/ 19050 h 15"/>
                <a:gd name="T32" fmla="*/ 11112 w 11"/>
                <a:gd name="T33" fmla="*/ 12700 h 15"/>
                <a:gd name="T34" fmla="*/ 4762 w 11"/>
                <a:gd name="T35" fmla="*/ 19050 h 15"/>
                <a:gd name="T36" fmla="*/ 4762 w 11"/>
                <a:gd name="T37" fmla="*/ 23812 h 15"/>
                <a:gd name="T38" fmla="*/ 4762 w 11"/>
                <a:gd name="T39" fmla="*/ 19050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15">
                  <a:moveTo>
                    <a:pt x="3" y="12"/>
                  </a:moveTo>
                  <a:lnTo>
                    <a:pt x="3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" name="Freeform 3100"/>
            <p:cNvSpPr>
              <a:spLocks/>
            </p:cNvSpPr>
            <p:nvPr/>
          </p:nvSpPr>
          <p:spPr bwMode="auto">
            <a:xfrm>
              <a:off x="3695700" y="2027238"/>
              <a:ext cx="41275" cy="41275"/>
            </a:xfrm>
            <a:custGeom>
              <a:avLst/>
              <a:gdLst>
                <a:gd name="T0" fmla="*/ 11113 w 26"/>
                <a:gd name="T1" fmla="*/ 30163 h 26"/>
                <a:gd name="T2" fmla="*/ 11113 w 26"/>
                <a:gd name="T3" fmla="*/ 23813 h 26"/>
                <a:gd name="T4" fmla="*/ 17463 w 26"/>
                <a:gd name="T5" fmla="*/ 23813 h 26"/>
                <a:gd name="T6" fmla="*/ 23813 w 26"/>
                <a:gd name="T7" fmla="*/ 23813 h 26"/>
                <a:gd name="T8" fmla="*/ 17463 w 26"/>
                <a:gd name="T9" fmla="*/ 23813 h 26"/>
                <a:gd name="T10" fmla="*/ 11113 w 26"/>
                <a:gd name="T11" fmla="*/ 23813 h 26"/>
                <a:gd name="T12" fmla="*/ 17463 w 26"/>
                <a:gd name="T13" fmla="*/ 17463 h 26"/>
                <a:gd name="T14" fmla="*/ 11113 w 26"/>
                <a:gd name="T15" fmla="*/ 17463 h 26"/>
                <a:gd name="T16" fmla="*/ 6350 w 26"/>
                <a:gd name="T17" fmla="*/ 17463 h 26"/>
                <a:gd name="T18" fmla="*/ 11113 w 26"/>
                <a:gd name="T19" fmla="*/ 17463 h 26"/>
                <a:gd name="T20" fmla="*/ 11113 w 26"/>
                <a:gd name="T21" fmla="*/ 11113 h 26"/>
                <a:gd name="T22" fmla="*/ 11113 w 26"/>
                <a:gd name="T23" fmla="*/ 6350 h 26"/>
                <a:gd name="T24" fmla="*/ 6350 w 26"/>
                <a:gd name="T25" fmla="*/ 6350 h 26"/>
                <a:gd name="T26" fmla="*/ 0 w 26"/>
                <a:gd name="T27" fmla="*/ 6350 h 26"/>
                <a:gd name="T28" fmla="*/ 0 w 26"/>
                <a:gd name="T29" fmla="*/ 0 h 26"/>
                <a:gd name="T30" fmla="*/ 6350 w 26"/>
                <a:gd name="T31" fmla="*/ 0 h 26"/>
                <a:gd name="T32" fmla="*/ 11113 w 26"/>
                <a:gd name="T33" fmla="*/ 0 h 26"/>
                <a:gd name="T34" fmla="*/ 17463 w 26"/>
                <a:gd name="T35" fmla="*/ 6350 h 26"/>
                <a:gd name="T36" fmla="*/ 11113 w 26"/>
                <a:gd name="T37" fmla="*/ 6350 h 26"/>
                <a:gd name="T38" fmla="*/ 17463 w 26"/>
                <a:gd name="T39" fmla="*/ 6350 h 26"/>
                <a:gd name="T40" fmla="*/ 23813 w 26"/>
                <a:gd name="T41" fmla="*/ 6350 h 26"/>
                <a:gd name="T42" fmla="*/ 30163 w 26"/>
                <a:gd name="T43" fmla="*/ 11113 h 26"/>
                <a:gd name="T44" fmla="*/ 30163 w 26"/>
                <a:gd name="T45" fmla="*/ 17463 h 26"/>
                <a:gd name="T46" fmla="*/ 34925 w 26"/>
                <a:gd name="T47" fmla="*/ 17463 h 26"/>
                <a:gd name="T48" fmla="*/ 34925 w 26"/>
                <a:gd name="T49" fmla="*/ 23813 h 26"/>
                <a:gd name="T50" fmla="*/ 41275 w 26"/>
                <a:gd name="T51" fmla="*/ 23813 h 26"/>
                <a:gd name="T52" fmla="*/ 34925 w 26"/>
                <a:gd name="T53" fmla="*/ 23813 h 26"/>
                <a:gd name="T54" fmla="*/ 30163 w 26"/>
                <a:gd name="T55" fmla="*/ 17463 h 26"/>
                <a:gd name="T56" fmla="*/ 30163 w 26"/>
                <a:gd name="T57" fmla="*/ 23813 h 26"/>
                <a:gd name="T58" fmla="*/ 34925 w 26"/>
                <a:gd name="T59" fmla="*/ 23813 h 26"/>
                <a:gd name="T60" fmla="*/ 41275 w 26"/>
                <a:gd name="T61" fmla="*/ 30163 h 26"/>
                <a:gd name="T62" fmla="*/ 34925 w 26"/>
                <a:gd name="T63" fmla="*/ 30163 h 26"/>
                <a:gd name="T64" fmla="*/ 41275 w 26"/>
                <a:gd name="T65" fmla="*/ 30163 h 26"/>
                <a:gd name="T66" fmla="*/ 41275 w 26"/>
                <a:gd name="T67" fmla="*/ 34925 h 26"/>
                <a:gd name="T68" fmla="*/ 34925 w 26"/>
                <a:gd name="T69" fmla="*/ 34925 h 26"/>
                <a:gd name="T70" fmla="*/ 41275 w 26"/>
                <a:gd name="T71" fmla="*/ 34925 h 26"/>
                <a:gd name="T72" fmla="*/ 41275 w 26"/>
                <a:gd name="T73" fmla="*/ 41275 h 26"/>
                <a:gd name="T74" fmla="*/ 34925 w 26"/>
                <a:gd name="T75" fmla="*/ 41275 h 26"/>
                <a:gd name="T76" fmla="*/ 34925 w 26"/>
                <a:gd name="T77" fmla="*/ 34925 h 26"/>
                <a:gd name="T78" fmla="*/ 30163 w 26"/>
                <a:gd name="T79" fmla="*/ 34925 h 26"/>
                <a:gd name="T80" fmla="*/ 30163 w 26"/>
                <a:gd name="T81" fmla="*/ 30163 h 26"/>
                <a:gd name="T82" fmla="*/ 23813 w 26"/>
                <a:gd name="T83" fmla="*/ 30163 h 26"/>
                <a:gd name="T84" fmla="*/ 30163 w 26"/>
                <a:gd name="T85" fmla="*/ 30163 h 26"/>
                <a:gd name="T86" fmla="*/ 23813 w 26"/>
                <a:gd name="T87" fmla="*/ 30163 h 26"/>
                <a:gd name="T88" fmla="*/ 17463 w 26"/>
                <a:gd name="T89" fmla="*/ 30163 h 26"/>
                <a:gd name="T90" fmla="*/ 11113 w 26"/>
                <a:gd name="T91" fmla="*/ 30163 h 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" h="26">
                  <a:moveTo>
                    <a:pt x="7" y="19"/>
                  </a:moveTo>
                  <a:lnTo>
                    <a:pt x="7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22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" name="Freeform 3101"/>
            <p:cNvSpPr>
              <a:spLocks/>
            </p:cNvSpPr>
            <p:nvPr/>
          </p:nvSpPr>
          <p:spPr bwMode="auto">
            <a:xfrm>
              <a:off x="3630613" y="1979613"/>
              <a:ext cx="34925" cy="23812"/>
            </a:xfrm>
            <a:custGeom>
              <a:avLst/>
              <a:gdLst>
                <a:gd name="T0" fmla="*/ 11113 w 22"/>
                <a:gd name="T1" fmla="*/ 17462 h 15"/>
                <a:gd name="T2" fmla="*/ 4763 w 22"/>
                <a:gd name="T3" fmla="*/ 17462 h 15"/>
                <a:gd name="T4" fmla="*/ 11113 w 22"/>
                <a:gd name="T5" fmla="*/ 17462 h 15"/>
                <a:gd name="T6" fmla="*/ 11113 w 22"/>
                <a:gd name="T7" fmla="*/ 23812 h 15"/>
                <a:gd name="T8" fmla="*/ 11113 w 22"/>
                <a:gd name="T9" fmla="*/ 17462 h 15"/>
                <a:gd name="T10" fmla="*/ 4763 w 22"/>
                <a:gd name="T11" fmla="*/ 17462 h 15"/>
                <a:gd name="T12" fmla="*/ 11113 w 22"/>
                <a:gd name="T13" fmla="*/ 17462 h 15"/>
                <a:gd name="T14" fmla="*/ 4763 w 22"/>
                <a:gd name="T15" fmla="*/ 17462 h 15"/>
                <a:gd name="T16" fmla="*/ 4763 w 22"/>
                <a:gd name="T17" fmla="*/ 11112 h 15"/>
                <a:gd name="T18" fmla="*/ 0 w 22"/>
                <a:gd name="T19" fmla="*/ 11112 h 15"/>
                <a:gd name="T20" fmla="*/ 0 w 22"/>
                <a:gd name="T21" fmla="*/ 4762 h 15"/>
                <a:gd name="T22" fmla="*/ 4763 w 22"/>
                <a:gd name="T23" fmla="*/ 4762 h 15"/>
                <a:gd name="T24" fmla="*/ 4763 w 22"/>
                <a:gd name="T25" fmla="*/ 11112 h 15"/>
                <a:gd name="T26" fmla="*/ 4763 w 22"/>
                <a:gd name="T27" fmla="*/ 4762 h 15"/>
                <a:gd name="T28" fmla="*/ 0 w 22"/>
                <a:gd name="T29" fmla="*/ 4762 h 15"/>
                <a:gd name="T30" fmla="*/ 0 w 22"/>
                <a:gd name="T31" fmla="*/ 0 h 15"/>
                <a:gd name="T32" fmla="*/ 0 w 22"/>
                <a:gd name="T33" fmla="*/ 4762 h 15"/>
                <a:gd name="T34" fmla="*/ 4763 w 22"/>
                <a:gd name="T35" fmla="*/ 4762 h 15"/>
                <a:gd name="T36" fmla="*/ 4763 w 22"/>
                <a:gd name="T37" fmla="*/ 0 h 15"/>
                <a:gd name="T38" fmla="*/ 11113 w 22"/>
                <a:gd name="T39" fmla="*/ 0 h 15"/>
                <a:gd name="T40" fmla="*/ 17463 w 22"/>
                <a:gd name="T41" fmla="*/ 0 h 15"/>
                <a:gd name="T42" fmla="*/ 23813 w 22"/>
                <a:gd name="T43" fmla="*/ 4762 h 15"/>
                <a:gd name="T44" fmla="*/ 17463 w 22"/>
                <a:gd name="T45" fmla="*/ 4762 h 15"/>
                <a:gd name="T46" fmla="*/ 11113 w 22"/>
                <a:gd name="T47" fmla="*/ 4762 h 15"/>
                <a:gd name="T48" fmla="*/ 17463 w 22"/>
                <a:gd name="T49" fmla="*/ 4762 h 15"/>
                <a:gd name="T50" fmla="*/ 23813 w 22"/>
                <a:gd name="T51" fmla="*/ 4762 h 15"/>
                <a:gd name="T52" fmla="*/ 28575 w 22"/>
                <a:gd name="T53" fmla="*/ 4762 h 15"/>
                <a:gd name="T54" fmla="*/ 34925 w 22"/>
                <a:gd name="T55" fmla="*/ 4762 h 15"/>
                <a:gd name="T56" fmla="*/ 34925 w 22"/>
                <a:gd name="T57" fmla="*/ 11112 h 15"/>
                <a:gd name="T58" fmla="*/ 28575 w 22"/>
                <a:gd name="T59" fmla="*/ 4762 h 15"/>
                <a:gd name="T60" fmla="*/ 28575 w 22"/>
                <a:gd name="T61" fmla="*/ 11112 h 15"/>
                <a:gd name="T62" fmla="*/ 34925 w 22"/>
                <a:gd name="T63" fmla="*/ 11112 h 15"/>
                <a:gd name="T64" fmla="*/ 28575 w 22"/>
                <a:gd name="T65" fmla="*/ 11112 h 15"/>
                <a:gd name="T66" fmla="*/ 23813 w 22"/>
                <a:gd name="T67" fmla="*/ 11112 h 15"/>
                <a:gd name="T68" fmla="*/ 17463 w 22"/>
                <a:gd name="T69" fmla="*/ 11112 h 15"/>
                <a:gd name="T70" fmla="*/ 17463 w 22"/>
                <a:gd name="T71" fmla="*/ 4762 h 15"/>
                <a:gd name="T72" fmla="*/ 11113 w 22"/>
                <a:gd name="T73" fmla="*/ 4762 h 15"/>
                <a:gd name="T74" fmla="*/ 17463 w 22"/>
                <a:gd name="T75" fmla="*/ 11112 h 15"/>
                <a:gd name="T76" fmla="*/ 23813 w 22"/>
                <a:gd name="T77" fmla="*/ 11112 h 15"/>
                <a:gd name="T78" fmla="*/ 28575 w 22"/>
                <a:gd name="T79" fmla="*/ 11112 h 15"/>
                <a:gd name="T80" fmla="*/ 34925 w 22"/>
                <a:gd name="T81" fmla="*/ 11112 h 15"/>
                <a:gd name="T82" fmla="*/ 34925 w 22"/>
                <a:gd name="T83" fmla="*/ 17462 h 15"/>
                <a:gd name="T84" fmla="*/ 28575 w 22"/>
                <a:gd name="T85" fmla="*/ 17462 h 15"/>
                <a:gd name="T86" fmla="*/ 23813 w 22"/>
                <a:gd name="T87" fmla="*/ 17462 h 15"/>
                <a:gd name="T88" fmla="*/ 17463 w 22"/>
                <a:gd name="T89" fmla="*/ 17462 h 15"/>
                <a:gd name="T90" fmla="*/ 17463 w 22"/>
                <a:gd name="T91" fmla="*/ 11112 h 15"/>
                <a:gd name="T92" fmla="*/ 11113 w 22"/>
                <a:gd name="T93" fmla="*/ 11112 h 15"/>
                <a:gd name="T94" fmla="*/ 17463 w 22"/>
                <a:gd name="T95" fmla="*/ 17462 h 15"/>
                <a:gd name="T96" fmla="*/ 17463 w 22"/>
                <a:gd name="T97" fmla="*/ 23812 h 15"/>
                <a:gd name="T98" fmla="*/ 11113 w 22"/>
                <a:gd name="T99" fmla="*/ 23812 h 15"/>
                <a:gd name="T100" fmla="*/ 11113 w 22"/>
                <a:gd name="T101" fmla="*/ 17462 h 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" h="15">
                  <a:moveTo>
                    <a:pt x="7" y="11"/>
                  </a:moveTo>
                  <a:lnTo>
                    <a:pt x="3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" name="Rectangle 3102"/>
            <p:cNvSpPr>
              <a:spLocks noChangeArrowheads="1"/>
            </p:cNvSpPr>
            <p:nvPr/>
          </p:nvSpPr>
          <p:spPr bwMode="auto">
            <a:xfrm>
              <a:off x="3624263" y="19843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" name="Freeform 3103"/>
            <p:cNvSpPr>
              <a:spLocks/>
            </p:cNvSpPr>
            <p:nvPr/>
          </p:nvSpPr>
          <p:spPr bwMode="auto">
            <a:xfrm>
              <a:off x="3719513" y="2057400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" name="Rectangle 3104"/>
            <p:cNvSpPr>
              <a:spLocks noChangeArrowheads="1"/>
            </p:cNvSpPr>
            <p:nvPr/>
          </p:nvSpPr>
          <p:spPr bwMode="auto">
            <a:xfrm>
              <a:off x="3702050" y="204470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" name="Freeform 3105"/>
            <p:cNvSpPr>
              <a:spLocks/>
            </p:cNvSpPr>
            <p:nvPr/>
          </p:nvSpPr>
          <p:spPr bwMode="auto">
            <a:xfrm>
              <a:off x="3695700" y="2038350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3 w 7"/>
                <a:gd name="T7" fmla="*/ 0 h 4"/>
                <a:gd name="T8" fmla="*/ 11113 w 7"/>
                <a:gd name="T9" fmla="*/ 6350 h 4"/>
                <a:gd name="T10" fmla="*/ 6350 w 7"/>
                <a:gd name="T11" fmla="*/ 6350 h 4"/>
                <a:gd name="T12" fmla="*/ 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" name="Freeform 3106"/>
            <p:cNvSpPr>
              <a:spLocks/>
            </p:cNvSpPr>
            <p:nvPr/>
          </p:nvSpPr>
          <p:spPr bwMode="auto">
            <a:xfrm>
              <a:off x="3695700" y="2033588"/>
              <a:ext cx="11113" cy="4762"/>
            </a:xfrm>
            <a:custGeom>
              <a:avLst/>
              <a:gdLst>
                <a:gd name="T0" fmla="*/ 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3 w 7"/>
                <a:gd name="T7" fmla="*/ 0 h 3"/>
                <a:gd name="T8" fmla="*/ 6350 w 7"/>
                <a:gd name="T9" fmla="*/ 4762 h 3"/>
                <a:gd name="T10" fmla="*/ 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" name="Freeform 3107"/>
            <p:cNvSpPr>
              <a:spLocks/>
            </p:cNvSpPr>
            <p:nvPr/>
          </p:nvSpPr>
          <p:spPr bwMode="auto">
            <a:xfrm>
              <a:off x="3706813" y="2038350"/>
              <a:ext cx="0" cy="6350"/>
            </a:xfrm>
            <a:custGeom>
              <a:avLst/>
              <a:gdLst>
                <a:gd name="T0" fmla="*/ 0 h 4"/>
                <a:gd name="T1" fmla="*/ 6350 h 4"/>
                <a:gd name="T2" fmla="*/ 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" name="Freeform 3108"/>
            <p:cNvSpPr>
              <a:spLocks/>
            </p:cNvSpPr>
            <p:nvPr/>
          </p:nvSpPr>
          <p:spPr bwMode="auto">
            <a:xfrm>
              <a:off x="3665538" y="1973263"/>
              <a:ext cx="23812" cy="34925"/>
            </a:xfrm>
            <a:custGeom>
              <a:avLst/>
              <a:gdLst>
                <a:gd name="T0" fmla="*/ 6350 w 15"/>
                <a:gd name="T1" fmla="*/ 34925 h 22"/>
                <a:gd name="T2" fmla="*/ 6350 w 15"/>
                <a:gd name="T3" fmla="*/ 30163 h 22"/>
                <a:gd name="T4" fmla="*/ 12700 w 15"/>
                <a:gd name="T5" fmla="*/ 30163 h 22"/>
                <a:gd name="T6" fmla="*/ 6350 w 15"/>
                <a:gd name="T7" fmla="*/ 23813 h 22"/>
                <a:gd name="T8" fmla="*/ 12700 w 15"/>
                <a:gd name="T9" fmla="*/ 23813 h 22"/>
                <a:gd name="T10" fmla="*/ 6350 w 15"/>
                <a:gd name="T11" fmla="*/ 23813 h 22"/>
                <a:gd name="T12" fmla="*/ 6350 w 15"/>
                <a:gd name="T13" fmla="*/ 17463 h 22"/>
                <a:gd name="T14" fmla="*/ 6350 w 15"/>
                <a:gd name="T15" fmla="*/ 11113 h 22"/>
                <a:gd name="T16" fmla="*/ 0 w 15"/>
                <a:gd name="T17" fmla="*/ 6350 h 22"/>
                <a:gd name="T18" fmla="*/ 0 w 15"/>
                <a:gd name="T19" fmla="*/ 0 h 22"/>
                <a:gd name="T20" fmla="*/ 0 w 15"/>
                <a:gd name="T21" fmla="*/ 6350 h 22"/>
                <a:gd name="T22" fmla="*/ 6350 w 15"/>
                <a:gd name="T23" fmla="*/ 6350 h 22"/>
                <a:gd name="T24" fmla="*/ 6350 w 15"/>
                <a:gd name="T25" fmla="*/ 11113 h 22"/>
                <a:gd name="T26" fmla="*/ 6350 w 15"/>
                <a:gd name="T27" fmla="*/ 6350 h 22"/>
                <a:gd name="T28" fmla="*/ 12700 w 15"/>
                <a:gd name="T29" fmla="*/ 6350 h 22"/>
                <a:gd name="T30" fmla="*/ 12700 w 15"/>
                <a:gd name="T31" fmla="*/ 11113 h 22"/>
                <a:gd name="T32" fmla="*/ 17462 w 15"/>
                <a:gd name="T33" fmla="*/ 11113 h 22"/>
                <a:gd name="T34" fmla="*/ 23812 w 15"/>
                <a:gd name="T35" fmla="*/ 11113 h 22"/>
                <a:gd name="T36" fmla="*/ 23812 w 15"/>
                <a:gd name="T37" fmla="*/ 17463 h 22"/>
                <a:gd name="T38" fmla="*/ 23812 w 15"/>
                <a:gd name="T39" fmla="*/ 23813 h 22"/>
                <a:gd name="T40" fmla="*/ 23812 w 15"/>
                <a:gd name="T41" fmla="*/ 17463 h 22"/>
                <a:gd name="T42" fmla="*/ 17462 w 15"/>
                <a:gd name="T43" fmla="*/ 17463 h 22"/>
                <a:gd name="T44" fmla="*/ 17462 w 15"/>
                <a:gd name="T45" fmla="*/ 11113 h 22"/>
                <a:gd name="T46" fmla="*/ 12700 w 15"/>
                <a:gd name="T47" fmla="*/ 11113 h 22"/>
                <a:gd name="T48" fmla="*/ 17462 w 15"/>
                <a:gd name="T49" fmla="*/ 17463 h 22"/>
                <a:gd name="T50" fmla="*/ 23812 w 15"/>
                <a:gd name="T51" fmla="*/ 23813 h 22"/>
                <a:gd name="T52" fmla="*/ 23812 w 15"/>
                <a:gd name="T53" fmla="*/ 30163 h 22"/>
                <a:gd name="T54" fmla="*/ 17462 w 15"/>
                <a:gd name="T55" fmla="*/ 30163 h 22"/>
                <a:gd name="T56" fmla="*/ 17462 w 15"/>
                <a:gd name="T57" fmla="*/ 34925 h 22"/>
                <a:gd name="T58" fmla="*/ 12700 w 15"/>
                <a:gd name="T59" fmla="*/ 34925 h 22"/>
                <a:gd name="T60" fmla="*/ 6350 w 15"/>
                <a:gd name="T61" fmla="*/ 34925 h 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" h="22">
                  <a:moveTo>
                    <a:pt x="4" y="22"/>
                  </a:moveTo>
                  <a:lnTo>
                    <a:pt x="4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4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" name="Freeform 3109"/>
            <p:cNvSpPr>
              <a:spLocks/>
            </p:cNvSpPr>
            <p:nvPr/>
          </p:nvSpPr>
          <p:spPr bwMode="auto">
            <a:xfrm>
              <a:off x="3665538" y="20034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" name="Freeform 3110"/>
            <p:cNvSpPr>
              <a:spLocks/>
            </p:cNvSpPr>
            <p:nvPr/>
          </p:nvSpPr>
          <p:spPr bwMode="auto">
            <a:xfrm>
              <a:off x="3689350" y="2008188"/>
              <a:ext cx="23813" cy="19050"/>
            </a:xfrm>
            <a:custGeom>
              <a:avLst/>
              <a:gdLst>
                <a:gd name="T0" fmla="*/ 6350 w 15"/>
                <a:gd name="T1" fmla="*/ 19050 h 12"/>
                <a:gd name="T2" fmla="*/ 6350 w 15"/>
                <a:gd name="T3" fmla="*/ 12700 h 12"/>
                <a:gd name="T4" fmla="*/ 6350 w 15"/>
                <a:gd name="T5" fmla="*/ 6350 h 12"/>
                <a:gd name="T6" fmla="*/ 0 w 15"/>
                <a:gd name="T7" fmla="*/ 6350 h 12"/>
                <a:gd name="T8" fmla="*/ 6350 w 15"/>
                <a:gd name="T9" fmla="*/ 6350 h 12"/>
                <a:gd name="T10" fmla="*/ 0 w 15"/>
                <a:gd name="T11" fmla="*/ 6350 h 12"/>
                <a:gd name="T12" fmla="*/ 0 w 15"/>
                <a:gd name="T13" fmla="*/ 0 h 12"/>
                <a:gd name="T14" fmla="*/ 6350 w 15"/>
                <a:gd name="T15" fmla="*/ 0 h 12"/>
                <a:gd name="T16" fmla="*/ 12700 w 15"/>
                <a:gd name="T17" fmla="*/ 0 h 12"/>
                <a:gd name="T18" fmla="*/ 17463 w 15"/>
                <a:gd name="T19" fmla="*/ 0 h 12"/>
                <a:gd name="T20" fmla="*/ 23813 w 15"/>
                <a:gd name="T21" fmla="*/ 0 h 12"/>
                <a:gd name="T22" fmla="*/ 23813 w 15"/>
                <a:gd name="T23" fmla="*/ 6350 h 12"/>
                <a:gd name="T24" fmla="*/ 23813 w 15"/>
                <a:gd name="T25" fmla="*/ 12700 h 12"/>
                <a:gd name="T26" fmla="*/ 17463 w 15"/>
                <a:gd name="T27" fmla="*/ 12700 h 12"/>
                <a:gd name="T28" fmla="*/ 17463 w 15"/>
                <a:gd name="T29" fmla="*/ 6350 h 12"/>
                <a:gd name="T30" fmla="*/ 17463 w 15"/>
                <a:gd name="T31" fmla="*/ 12700 h 12"/>
                <a:gd name="T32" fmla="*/ 23813 w 15"/>
                <a:gd name="T33" fmla="*/ 12700 h 12"/>
                <a:gd name="T34" fmla="*/ 17463 w 15"/>
                <a:gd name="T35" fmla="*/ 19050 h 12"/>
                <a:gd name="T36" fmla="*/ 12700 w 15"/>
                <a:gd name="T37" fmla="*/ 19050 h 12"/>
                <a:gd name="T38" fmla="*/ 6350 w 15"/>
                <a:gd name="T39" fmla="*/ 19050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" h="12">
                  <a:moveTo>
                    <a:pt x="4" y="12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4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" name="Rectangle 3111"/>
            <p:cNvSpPr>
              <a:spLocks noChangeArrowheads="1"/>
            </p:cNvSpPr>
            <p:nvPr/>
          </p:nvSpPr>
          <p:spPr bwMode="auto">
            <a:xfrm>
              <a:off x="3749675" y="2057400"/>
              <a:ext cx="4763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" name="Rectangle 3112"/>
            <p:cNvSpPr>
              <a:spLocks noChangeArrowheads="1"/>
            </p:cNvSpPr>
            <p:nvPr/>
          </p:nvSpPr>
          <p:spPr bwMode="auto">
            <a:xfrm>
              <a:off x="3743325" y="20510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" name="Freeform 3113"/>
            <p:cNvSpPr>
              <a:spLocks/>
            </p:cNvSpPr>
            <p:nvPr/>
          </p:nvSpPr>
          <p:spPr bwMode="auto">
            <a:xfrm>
              <a:off x="3749675" y="2062163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" name="Freeform 3114"/>
            <p:cNvSpPr>
              <a:spLocks/>
            </p:cNvSpPr>
            <p:nvPr/>
          </p:nvSpPr>
          <p:spPr bwMode="auto">
            <a:xfrm>
              <a:off x="3713163" y="2027238"/>
              <a:ext cx="12700" cy="6350"/>
            </a:xfrm>
            <a:custGeom>
              <a:avLst/>
              <a:gdLst>
                <a:gd name="T0" fmla="*/ 0 w 8"/>
                <a:gd name="T1" fmla="*/ 0 h 4"/>
                <a:gd name="T2" fmla="*/ 6350 w 8"/>
                <a:gd name="T3" fmla="*/ 0 h 4"/>
                <a:gd name="T4" fmla="*/ 12700 w 8"/>
                <a:gd name="T5" fmla="*/ 0 h 4"/>
                <a:gd name="T6" fmla="*/ 6350 w 8"/>
                <a:gd name="T7" fmla="*/ 0 h 4"/>
                <a:gd name="T8" fmla="*/ 6350 w 8"/>
                <a:gd name="T9" fmla="*/ 6350 h 4"/>
                <a:gd name="T10" fmla="*/ 0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" name="Freeform 3115"/>
            <p:cNvSpPr>
              <a:spLocks/>
            </p:cNvSpPr>
            <p:nvPr/>
          </p:nvSpPr>
          <p:spPr bwMode="auto">
            <a:xfrm>
              <a:off x="3719513" y="2027238"/>
              <a:ext cx="17462" cy="11112"/>
            </a:xfrm>
            <a:custGeom>
              <a:avLst/>
              <a:gdLst>
                <a:gd name="T0" fmla="*/ 6350 w 11"/>
                <a:gd name="T1" fmla="*/ 6350 h 7"/>
                <a:gd name="T2" fmla="*/ 0 w 11"/>
                <a:gd name="T3" fmla="*/ 6350 h 7"/>
                <a:gd name="T4" fmla="*/ 6350 w 11"/>
                <a:gd name="T5" fmla="*/ 0 h 7"/>
                <a:gd name="T6" fmla="*/ 11112 w 11"/>
                <a:gd name="T7" fmla="*/ 0 h 7"/>
                <a:gd name="T8" fmla="*/ 11112 w 11"/>
                <a:gd name="T9" fmla="*/ 6350 h 7"/>
                <a:gd name="T10" fmla="*/ 17462 w 11"/>
                <a:gd name="T11" fmla="*/ 6350 h 7"/>
                <a:gd name="T12" fmla="*/ 17462 w 11"/>
                <a:gd name="T13" fmla="*/ 11112 h 7"/>
                <a:gd name="T14" fmla="*/ 11112 w 11"/>
                <a:gd name="T15" fmla="*/ 11112 h 7"/>
                <a:gd name="T16" fmla="*/ 6350 w 11"/>
                <a:gd name="T17" fmla="*/ 11112 h 7"/>
                <a:gd name="T18" fmla="*/ 6350 w 11"/>
                <a:gd name="T19" fmla="*/ 635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7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" name="Freeform 3116"/>
            <p:cNvSpPr>
              <a:spLocks/>
            </p:cNvSpPr>
            <p:nvPr/>
          </p:nvSpPr>
          <p:spPr bwMode="auto">
            <a:xfrm>
              <a:off x="3743325" y="2038350"/>
              <a:ext cx="23813" cy="19050"/>
            </a:xfrm>
            <a:custGeom>
              <a:avLst/>
              <a:gdLst>
                <a:gd name="T0" fmla="*/ 0 w 15"/>
                <a:gd name="T1" fmla="*/ 12700 h 12"/>
                <a:gd name="T2" fmla="*/ 0 w 15"/>
                <a:gd name="T3" fmla="*/ 6350 h 12"/>
                <a:gd name="T4" fmla="*/ 6350 w 15"/>
                <a:gd name="T5" fmla="*/ 6350 h 12"/>
                <a:gd name="T6" fmla="*/ 6350 w 15"/>
                <a:gd name="T7" fmla="*/ 0 h 12"/>
                <a:gd name="T8" fmla="*/ 0 w 15"/>
                <a:gd name="T9" fmla="*/ 0 h 12"/>
                <a:gd name="T10" fmla="*/ 6350 w 15"/>
                <a:gd name="T11" fmla="*/ 0 h 12"/>
                <a:gd name="T12" fmla="*/ 11113 w 15"/>
                <a:gd name="T13" fmla="*/ 0 h 12"/>
                <a:gd name="T14" fmla="*/ 17463 w 15"/>
                <a:gd name="T15" fmla="*/ 0 h 12"/>
                <a:gd name="T16" fmla="*/ 23813 w 15"/>
                <a:gd name="T17" fmla="*/ 6350 h 12"/>
                <a:gd name="T18" fmla="*/ 17463 w 15"/>
                <a:gd name="T19" fmla="*/ 12700 h 12"/>
                <a:gd name="T20" fmla="*/ 17463 w 15"/>
                <a:gd name="T21" fmla="*/ 19050 h 12"/>
                <a:gd name="T22" fmla="*/ 11113 w 15"/>
                <a:gd name="T23" fmla="*/ 19050 h 12"/>
                <a:gd name="T24" fmla="*/ 11113 w 15"/>
                <a:gd name="T25" fmla="*/ 12700 h 12"/>
                <a:gd name="T26" fmla="*/ 17463 w 15"/>
                <a:gd name="T27" fmla="*/ 12700 h 12"/>
                <a:gd name="T28" fmla="*/ 11113 w 15"/>
                <a:gd name="T29" fmla="*/ 12700 h 12"/>
                <a:gd name="T30" fmla="*/ 11113 w 15"/>
                <a:gd name="T31" fmla="*/ 19050 h 12"/>
                <a:gd name="T32" fmla="*/ 6350 w 15"/>
                <a:gd name="T33" fmla="*/ 19050 h 12"/>
                <a:gd name="T34" fmla="*/ 6350 w 15"/>
                <a:gd name="T35" fmla="*/ 12700 h 12"/>
                <a:gd name="T36" fmla="*/ 11113 w 15"/>
                <a:gd name="T37" fmla="*/ 12700 h 12"/>
                <a:gd name="T38" fmla="*/ 11113 w 15"/>
                <a:gd name="T39" fmla="*/ 6350 h 12"/>
                <a:gd name="T40" fmla="*/ 11113 w 15"/>
                <a:gd name="T41" fmla="*/ 12700 h 12"/>
                <a:gd name="T42" fmla="*/ 6350 w 15"/>
                <a:gd name="T43" fmla="*/ 12700 h 12"/>
                <a:gd name="T44" fmla="*/ 11113 w 15"/>
                <a:gd name="T45" fmla="*/ 12700 h 12"/>
                <a:gd name="T46" fmla="*/ 6350 w 15"/>
                <a:gd name="T47" fmla="*/ 12700 h 12"/>
                <a:gd name="T48" fmla="*/ 11113 w 15"/>
                <a:gd name="T49" fmla="*/ 12700 h 12"/>
                <a:gd name="T50" fmla="*/ 6350 w 15"/>
                <a:gd name="T51" fmla="*/ 12700 h 12"/>
                <a:gd name="T52" fmla="*/ 6350 w 15"/>
                <a:gd name="T53" fmla="*/ 19050 h 12"/>
                <a:gd name="T54" fmla="*/ 6350 w 15"/>
                <a:gd name="T55" fmla="*/ 12700 h 12"/>
                <a:gd name="T56" fmla="*/ 0 w 15"/>
                <a:gd name="T57" fmla="*/ 12700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" h="12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" name="Freeform 3117"/>
            <p:cNvSpPr>
              <a:spLocks/>
            </p:cNvSpPr>
            <p:nvPr/>
          </p:nvSpPr>
          <p:spPr bwMode="auto">
            <a:xfrm>
              <a:off x="3713163" y="2014538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6350 w 8"/>
                <a:gd name="T7" fmla="*/ 635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" name="Rectangle 3118"/>
            <p:cNvSpPr>
              <a:spLocks noChangeArrowheads="1"/>
            </p:cNvSpPr>
            <p:nvPr/>
          </p:nvSpPr>
          <p:spPr bwMode="auto">
            <a:xfrm>
              <a:off x="3730625" y="20272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" name="Freeform 3119"/>
            <p:cNvSpPr>
              <a:spLocks/>
            </p:cNvSpPr>
            <p:nvPr/>
          </p:nvSpPr>
          <p:spPr bwMode="auto">
            <a:xfrm>
              <a:off x="3671888" y="1979613"/>
              <a:ext cx="11112" cy="0"/>
            </a:xfrm>
            <a:custGeom>
              <a:avLst/>
              <a:gdLst>
                <a:gd name="T0" fmla="*/ 0 w 7"/>
                <a:gd name="T1" fmla="*/ 6350 w 7"/>
                <a:gd name="T2" fmla="*/ 11112 w 7"/>
                <a:gd name="T3" fmla="*/ 6350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" name="Freeform 3120"/>
            <p:cNvSpPr>
              <a:spLocks/>
            </p:cNvSpPr>
            <p:nvPr/>
          </p:nvSpPr>
          <p:spPr bwMode="auto">
            <a:xfrm>
              <a:off x="3975100" y="22479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" name="Freeform 3121"/>
            <p:cNvSpPr>
              <a:spLocks/>
            </p:cNvSpPr>
            <p:nvPr/>
          </p:nvSpPr>
          <p:spPr bwMode="auto">
            <a:xfrm>
              <a:off x="3957638" y="22177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" name="Freeform 3122"/>
            <p:cNvSpPr>
              <a:spLocks/>
            </p:cNvSpPr>
            <p:nvPr/>
          </p:nvSpPr>
          <p:spPr bwMode="auto">
            <a:xfrm>
              <a:off x="3970338" y="2224088"/>
              <a:ext cx="11112" cy="11112"/>
            </a:xfrm>
            <a:custGeom>
              <a:avLst/>
              <a:gdLst>
                <a:gd name="T0" fmla="*/ 0 w 7"/>
                <a:gd name="T1" fmla="*/ 6350 h 7"/>
                <a:gd name="T2" fmla="*/ 0 w 7"/>
                <a:gd name="T3" fmla="*/ 0 h 7"/>
                <a:gd name="T4" fmla="*/ 4762 w 7"/>
                <a:gd name="T5" fmla="*/ 0 h 7"/>
                <a:gd name="T6" fmla="*/ 4762 w 7"/>
                <a:gd name="T7" fmla="*/ 6350 h 7"/>
                <a:gd name="T8" fmla="*/ 0 w 7"/>
                <a:gd name="T9" fmla="*/ 6350 h 7"/>
                <a:gd name="T10" fmla="*/ 4762 w 7"/>
                <a:gd name="T11" fmla="*/ 6350 h 7"/>
                <a:gd name="T12" fmla="*/ 4762 w 7"/>
                <a:gd name="T13" fmla="*/ 11112 h 7"/>
                <a:gd name="T14" fmla="*/ 11112 w 7"/>
                <a:gd name="T15" fmla="*/ 11112 h 7"/>
                <a:gd name="T16" fmla="*/ 4762 w 7"/>
                <a:gd name="T17" fmla="*/ 11112 h 7"/>
                <a:gd name="T18" fmla="*/ 0 w 7"/>
                <a:gd name="T19" fmla="*/ 11112 h 7"/>
                <a:gd name="T20" fmla="*/ 0 w 7"/>
                <a:gd name="T21" fmla="*/ 635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" name="Freeform 3123"/>
            <p:cNvSpPr>
              <a:spLocks/>
            </p:cNvSpPr>
            <p:nvPr/>
          </p:nvSpPr>
          <p:spPr bwMode="auto">
            <a:xfrm>
              <a:off x="3963988" y="22240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" name="Rectangle 3124"/>
            <p:cNvSpPr>
              <a:spLocks noChangeArrowheads="1"/>
            </p:cNvSpPr>
            <p:nvPr/>
          </p:nvSpPr>
          <p:spPr bwMode="auto">
            <a:xfrm>
              <a:off x="3963988" y="22177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" name="Freeform 3125"/>
            <p:cNvSpPr>
              <a:spLocks/>
            </p:cNvSpPr>
            <p:nvPr/>
          </p:nvSpPr>
          <p:spPr bwMode="auto">
            <a:xfrm>
              <a:off x="3957638" y="22113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" name="Freeform 3126"/>
            <p:cNvSpPr>
              <a:spLocks/>
            </p:cNvSpPr>
            <p:nvPr/>
          </p:nvSpPr>
          <p:spPr bwMode="auto">
            <a:xfrm>
              <a:off x="4602163" y="2754313"/>
              <a:ext cx="6350" cy="30162"/>
            </a:xfrm>
            <a:custGeom>
              <a:avLst/>
              <a:gdLst>
                <a:gd name="T0" fmla="*/ 0 w 4"/>
                <a:gd name="T1" fmla="*/ 12700 h 19"/>
                <a:gd name="T2" fmla="*/ 0 w 4"/>
                <a:gd name="T3" fmla="*/ 6350 h 19"/>
                <a:gd name="T4" fmla="*/ 0 w 4"/>
                <a:gd name="T5" fmla="*/ 0 h 19"/>
                <a:gd name="T6" fmla="*/ 0 w 4"/>
                <a:gd name="T7" fmla="*/ 6350 h 19"/>
                <a:gd name="T8" fmla="*/ 0 w 4"/>
                <a:gd name="T9" fmla="*/ 12700 h 19"/>
                <a:gd name="T10" fmla="*/ 0 w 4"/>
                <a:gd name="T11" fmla="*/ 19050 h 19"/>
                <a:gd name="T12" fmla="*/ 6350 w 4"/>
                <a:gd name="T13" fmla="*/ 19050 h 19"/>
                <a:gd name="T14" fmla="*/ 6350 w 4"/>
                <a:gd name="T15" fmla="*/ 23812 h 19"/>
                <a:gd name="T16" fmla="*/ 6350 w 4"/>
                <a:gd name="T17" fmla="*/ 30162 h 19"/>
                <a:gd name="T18" fmla="*/ 6350 w 4"/>
                <a:gd name="T19" fmla="*/ 23812 h 19"/>
                <a:gd name="T20" fmla="*/ 0 w 4"/>
                <a:gd name="T21" fmla="*/ 19050 h 19"/>
                <a:gd name="T22" fmla="*/ 0 w 4"/>
                <a:gd name="T23" fmla="*/ 1270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" h="19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2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" name="Freeform 3127"/>
            <p:cNvSpPr>
              <a:spLocks/>
            </p:cNvSpPr>
            <p:nvPr/>
          </p:nvSpPr>
          <p:spPr bwMode="auto">
            <a:xfrm>
              <a:off x="4602163" y="2736850"/>
              <a:ext cx="6350" cy="17463"/>
            </a:xfrm>
            <a:custGeom>
              <a:avLst/>
              <a:gdLst>
                <a:gd name="T0" fmla="*/ 0 w 4"/>
                <a:gd name="T1" fmla="*/ 17463 h 11"/>
                <a:gd name="T2" fmla="*/ 0 w 4"/>
                <a:gd name="T3" fmla="*/ 12700 h 11"/>
                <a:gd name="T4" fmla="*/ 6350 w 4"/>
                <a:gd name="T5" fmla="*/ 6350 h 11"/>
                <a:gd name="T6" fmla="*/ 6350 w 4"/>
                <a:gd name="T7" fmla="*/ 0 h 11"/>
                <a:gd name="T8" fmla="*/ 6350 w 4"/>
                <a:gd name="T9" fmla="*/ 6350 h 11"/>
                <a:gd name="T10" fmla="*/ 6350 w 4"/>
                <a:gd name="T11" fmla="*/ 12700 h 11"/>
                <a:gd name="T12" fmla="*/ 0 w 4"/>
                <a:gd name="T13" fmla="*/ 12700 h 11"/>
                <a:gd name="T14" fmla="*/ 0 w 4"/>
                <a:gd name="T15" fmla="*/ 17463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" name="Freeform 3128"/>
            <p:cNvSpPr>
              <a:spLocks/>
            </p:cNvSpPr>
            <p:nvPr/>
          </p:nvSpPr>
          <p:spPr bwMode="auto">
            <a:xfrm>
              <a:off x="4608513" y="27305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" name="Freeform 3129"/>
            <p:cNvSpPr>
              <a:spLocks/>
            </p:cNvSpPr>
            <p:nvPr/>
          </p:nvSpPr>
          <p:spPr bwMode="auto">
            <a:xfrm>
              <a:off x="4614863" y="2725738"/>
              <a:ext cx="11112" cy="4762"/>
            </a:xfrm>
            <a:custGeom>
              <a:avLst/>
              <a:gdLst>
                <a:gd name="T0" fmla="*/ 0 w 7"/>
                <a:gd name="T1" fmla="*/ 4762 h 3"/>
                <a:gd name="T2" fmla="*/ 4762 w 7"/>
                <a:gd name="T3" fmla="*/ 4762 h 3"/>
                <a:gd name="T4" fmla="*/ 11112 w 7"/>
                <a:gd name="T5" fmla="*/ 0 h 3"/>
                <a:gd name="T6" fmla="*/ 11112 w 7"/>
                <a:gd name="T7" fmla="*/ 4762 h 3"/>
                <a:gd name="T8" fmla="*/ 4762 w 7"/>
                <a:gd name="T9" fmla="*/ 4762 h 3"/>
                <a:gd name="T10" fmla="*/ 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" name="Freeform 3130"/>
            <p:cNvSpPr>
              <a:spLocks/>
            </p:cNvSpPr>
            <p:nvPr/>
          </p:nvSpPr>
          <p:spPr bwMode="auto">
            <a:xfrm>
              <a:off x="4662488" y="2701925"/>
              <a:ext cx="4762" cy="4763"/>
            </a:xfrm>
            <a:custGeom>
              <a:avLst/>
              <a:gdLst>
                <a:gd name="T0" fmla="*/ 0 w 3"/>
                <a:gd name="T1" fmla="*/ 4763 h 3"/>
                <a:gd name="T2" fmla="*/ 4762 w 3"/>
                <a:gd name="T3" fmla="*/ 0 h 3"/>
                <a:gd name="T4" fmla="*/ 4762 w 3"/>
                <a:gd name="T5" fmla="*/ 4763 h 3"/>
                <a:gd name="T6" fmla="*/ 0 w 3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" name="Freeform 3131"/>
            <p:cNvSpPr>
              <a:spLocks/>
            </p:cNvSpPr>
            <p:nvPr/>
          </p:nvSpPr>
          <p:spPr bwMode="auto">
            <a:xfrm>
              <a:off x="4733925" y="2695575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4763 w 7"/>
                <a:gd name="T3" fmla="*/ 0 h 4"/>
                <a:gd name="T4" fmla="*/ 11113 w 7"/>
                <a:gd name="T5" fmla="*/ 0 h 4"/>
                <a:gd name="T6" fmla="*/ 4763 w 7"/>
                <a:gd name="T7" fmla="*/ 0 h 4"/>
                <a:gd name="T8" fmla="*/ 4763 w 7"/>
                <a:gd name="T9" fmla="*/ 6350 h 4"/>
                <a:gd name="T10" fmla="*/ 4763 w 7"/>
                <a:gd name="T11" fmla="*/ 0 h 4"/>
                <a:gd name="T12" fmla="*/ 0 w 7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" name="Freeform 3132"/>
            <p:cNvSpPr>
              <a:spLocks/>
            </p:cNvSpPr>
            <p:nvPr/>
          </p:nvSpPr>
          <p:spPr bwMode="auto">
            <a:xfrm>
              <a:off x="4852988" y="2678113"/>
              <a:ext cx="17462" cy="0"/>
            </a:xfrm>
            <a:custGeom>
              <a:avLst/>
              <a:gdLst>
                <a:gd name="T0" fmla="*/ 0 w 11"/>
                <a:gd name="T1" fmla="*/ 6350 w 11"/>
                <a:gd name="T2" fmla="*/ 11112 w 11"/>
                <a:gd name="T3" fmla="*/ 17462 w 11"/>
                <a:gd name="T4" fmla="*/ 11112 w 11"/>
                <a:gd name="T5" fmla="*/ 6350 w 11"/>
                <a:gd name="T6" fmla="*/ 0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" name="Freeform 3133"/>
            <p:cNvSpPr>
              <a:spLocks/>
            </p:cNvSpPr>
            <p:nvPr/>
          </p:nvSpPr>
          <p:spPr bwMode="auto">
            <a:xfrm>
              <a:off x="5019675" y="2803525"/>
              <a:ext cx="12700" cy="11113"/>
            </a:xfrm>
            <a:custGeom>
              <a:avLst/>
              <a:gdLst>
                <a:gd name="T0" fmla="*/ 0 w 8"/>
                <a:gd name="T1" fmla="*/ 4763 h 7"/>
                <a:gd name="T2" fmla="*/ 6350 w 8"/>
                <a:gd name="T3" fmla="*/ 4763 h 7"/>
                <a:gd name="T4" fmla="*/ 6350 w 8"/>
                <a:gd name="T5" fmla="*/ 0 h 7"/>
                <a:gd name="T6" fmla="*/ 12700 w 8"/>
                <a:gd name="T7" fmla="*/ 0 h 7"/>
                <a:gd name="T8" fmla="*/ 6350 w 8"/>
                <a:gd name="T9" fmla="*/ 4763 h 7"/>
                <a:gd name="T10" fmla="*/ 0 w 8"/>
                <a:gd name="T11" fmla="*/ 4763 h 7"/>
                <a:gd name="T12" fmla="*/ 0 w 8"/>
                <a:gd name="T13" fmla="*/ 11113 h 7"/>
                <a:gd name="T14" fmla="*/ 0 w 8"/>
                <a:gd name="T15" fmla="*/ 476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" name="Freeform 3134"/>
            <p:cNvSpPr>
              <a:spLocks/>
            </p:cNvSpPr>
            <p:nvPr/>
          </p:nvSpPr>
          <p:spPr bwMode="auto">
            <a:xfrm>
              <a:off x="5019675" y="2719388"/>
              <a:ext cx="0" cy="11112"/>
            </a:xfrm>
            <a:custGeom>
              <a:avLst/>
              <a:gdLst>
                <a:gd name="T0" fmla="*/ 6350 h 7"/>
                <a:gd name="T1" fmla="*/ 0 h 7"/>
                <a:gd name="T2" fmla="*/ 6350 h 7"/>
                <a:gd name="T3" fmla="*/ 11112 h 7"/>
                <a:gd name="T4" fmla="*/ 6350 h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7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" name="Freeform 3135"/>
            <p:cNvSpPr>
              <a:spLocks/>
            </p:cNvSpPr>
            <p:nvPr/>
          </p:nvSpPr>
          <p:spPr bwMode="auto">
            <a:xfrm>
              <a:off x="5026025" y="2736850"/>
              <a:ext cx="6350" cy="17463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6350 h 11"/>
                <a:gd name="T4" fmla="*/ 6350 w 4"/>
                <a:gd name="T5" fmla="*/ 12700 h 11"/>
                <a:gd name="T6" fmla="*/ 6350 w 4"/>
                <a:gd name="T7" fmla="*/ 17463 h 11"/>
                <a:gd name="T8" fmla="*/ 6350 w 4"/>
                <a:gd name="T9" fmla="*/ 12700 h 11"/>
                <a:gd name="T10" fmla="*/ 0 w 4"/>
                <a:gd name="T11" fmla="*/ 6350 h 11"/>
                <a:gd name="T12" fmla="*/ 0 w 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" name="Freeform 3136"/>
            <p:cNvSpPr>
              <a:spLocks/>
            </p:cNvSpPr>
            <p:nvPr/>
          </p:nvSpPr>
          <p:spPr bwMode="auto">
            <a:xfrm>
              <a:off x="5145088" y="2540000"/>
              <a:ext cx="6350" cy="17463"/>
            </a:xfrm>
            <a:custGeom>
              <a:avLst/>
              <a:gdLst>
                <a:gd name="T0" fmla="*/ 0 w 4"/>
                <a:gd name="T1" fmla="*/ 12700 h 11"/>
                <a:gd name="T2" fmla="*/ 6350 w 4"/>
                <a:gd name="T3" fmla="*/ 12700 h 11"/>
                <a:gd name="T4" fmla="*/ 6350 w 4"/>
                <a:gd name="T5" fmla="*/ 6350 h 11"/>
                <a:gd name="T6" fmla="*/ 6350 w 4"/>
                <a:gd name="T7" fmla="*/ 0 h 11"/>
                <a:gd name="T8" fmla="*/ 0 w 4"/>
                <a:gd name="T9" fmla="*/ 0 h 11"/>
                <a:gd name="T10" fmla="*/ 6350 w 4"/>
                <a:gd name="T11" fmla="*/ 0 h 11"/>
                <a:gd name="T12" fmla="*/ 6350 w 4"/>
                <a:gd name="T13" fmla="*/ 6350 h 11"/>
                <a:gd name="T14" fmla="*/ 6350 w 4"/>
                <a:gd name="T15" fmla="*/ 12700 h 11"/>
                <a:gd name="T16" fmla="*/ 0 w 4"/>
                <a:gd name="T17" fmla="*/ 12700 h 11"/>
                <a:gd name="T18" fmla="*/ 0 w 4"/>
                <a:gd name="T19" fmla="*/ 17463 h 11"/>
                <a:gd name="T20" fmla="*/ 0 w 4"/>
                <a:gd name="T21" fmla="*/ 1270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11">
                  <a:moveTo>
                    <a:pt x="0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" name="Freeform 3137"/>
            <p:cNvSpPr>
              <a:spLocks/>
            </p:cNvSpPr>
            <p:nvPr/>
          </p:nvSpPr>
          <p:spPr bwMode="auto">
            <a:xfrm>
              <a:off x="5181600" y="242093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" name="Freeform 3138"/>
            <p:cNvSpPr>
              <a:spLocks/>
            </p:cNvSpPr>
            <p:nvPr/>
          </p:nvSpPr>
          <p:spPr bwMode="auto">
            <a:xfrm>
              <a:off x="5186363" y="2408238"/>
              <a:ext cx="53975" cy="12700"/>
            </a:xfrm>
            <a:custGeom>
              <a:avLst/>
              <a:gdLst>
                <a:gd name="T0" fmla="*/ 0 w 34"/>
                <a:gd name="T1" fmla="*/ 12700 h 8"/>
                <a:gd name="T2" fmla="*/ 0 w 34"/>
                <a:gd name="T3" fmla="*/ 6350 h 8"/>
                <a:gd name="T4" fmla="*/ 6350 w 34"/>
                <a:gd name="T5" fmla="*/ 6350 h 8"/>
                <a:gd name="T6" fmla="*/ 12700 w 34"/>
                <a:gd name="T7" fmla="*/ 6350 h 8"/>
                <a:gd name="T8" fmla="*/ 19050 w 34"/>
                <a:gd name="T9" fmla="*/ 6350 h 8"/>
                <a:gd name="T10" fmla="*/ 23813 w 34"/>
                <a:gd name="T11" fmla="*/ 0 h 8"/>
                <a:gd name="T12" fmla="*/ 30163 w 34"/>
                <a:gd name="T13" fmla="*/ 0 h 8"/>
                <a:gd name="T14" fmla="*/ 36513 w 34"/>
                <a:gd name="T15" fmla="*/ 0 h 8"/>
                <a:gd name="T16" fmla="*/ 42863 w 34"/>
                <a:gd name="T17" fmla="*/ 0 h 8"/>
                <a:gd name="T18" fmla="*/ 36513 w 34"/>
                <a:gd name="T19" fmla="*/ 6350 h 8"/>
                <a:gd name="T20" fmla="*/ 42863 w 34"/>
                <a:gd name="T21" fmla="*/ 0 h 8"/>
                <a:gd name="T22" fmla="*/ 47625 w 34"/>
                <a:gd name="T23" fmla="*/ 0 h 8"/>
                <a:gd name="T24" fmla="*/ 53975 w 34"/>
                <a:gd name="T25" fmla="*/ 0 h 8"/>
                <a:gd name="T26" fmla="*/ 47625 w 34"/>
                <a:gd name="T27" fmla="*/ 0 h 8"/>
                <a:gd name="T28" fmla="*/ 42863 w 34"/>
                <a:gd name="T29" fmla="*/ 6350 h 8"/>
                <a:gd name="T30" fmla="*/ 36513 w 34"/>
                <a:gd name="T31" fmla="*/ 6350 h 8"/>
                <a:gd name="T32" fmla="*/ 30163 w 34"/>
                <a:gd name="T33" fmla="*/ 6350 h 8"/>
                <a:gd name="T34" fmla="*/ 23813 w 34"/>
                <a:gd name="T35" fmla="*/ 6350 h 8"/>
                <a:gd name="T36" fmla="*/ 19050 w 34"/>
                <a:gd name="T37" fmla="*/ 12700 h 8"/>
                <a:gd name="T38" fmla="*/ 12700 w 34"/>
                <a:gd name="T39" fmla="*/ 12700 h 8"/>
                <a:gd name="T40" fmla="*/ 6350 w 34"/>
                <a:gd name="T41" fmla="*/ 12700 h 8"/>
                <a:gd name="T42" fmla="*/ 12700 w 34"/>
                <a:gd name="T43" fmla="*/ 12700 h 8"/>
                <a:gd name="T44" fmla="*/ 6350 w 34"/>
                <a:gd name="T45" fmla="*/ 12700 h 8"/>
                <a:gd name="T46" fmla="*/ 0 w 34"/>
                <a:gd name="T47" fmla="*/ 12700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" name="Freeform 3139"/>
            <p:cNvSpPr>
              <a:spLocks/>
            </p:cNvSpPr>
            <p:nvPr/>
          </p:nvSpPr>
          <p:spPr bwMode="auto">
            <a:xfrm>
              <a:off x="5264150" y="23971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" name="Freeform 3140"/>
            <p:cNvSpPr>
              <a:spLocks/>
            </p:cNvSpPr>
            <p:nvPr/>
          </p:nvSpPr>
          <p:spPr bwMode="auto">
            <a:xfrm>
              <a:off x="5281613" y="24034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" name="Rectangle 3141"/>
            <p:cNvSpPr>
              <a:spLocks noChangeArrowheads="1"/>
            </p:cNvSpPr>
            <p:nvPr/>
          </p:nvSpPr>
          <p:spPr bwMode="auto">
            <a:xfrm>
              <a:off x="5324475" y="2325688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" name="Rectangle 3162"/>
            <p:cNvSpPr>
              <a:spLocks noChangeArrowheads="1"/>
            </p:cNvSpPr>
            <p:nvPr/>
          </p:nvSpPr>
          <p:spPr bwMode="auto">
            <a:xfrm>
              <a:off x="2770188" y="21161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" name="Freeform 3163"/>
            <p:cNvSpPr>
              <a:spLocks/>
            </p:cNvSpPr>
            <p:nvPr/>
          </p:nvSpPr>
          <p:spPr bwMode="auto">
            <a:xfrm>
              <a:off x="2789238" y="2116138"/>
              <a:ext cx="11112" cy="0"/>
            </a:xfrm>
            <a:custGeom>
              <a:avLst/>
              <a:gdLst>
                <a:gd name="T0" fmla="*/ 0 w 7"/>
                <a:gd name="T1" fmla="*/ 4762 w 7"/>
                <a:gd name="T2" fmla="*/ 11112 w 7"/>
                <a:gd name="T3" fmla="*/ 4762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0" name="Freeform 3243"/>
            <p:cNvSpPr>
              <a:spLocks noEditPoints="1"/>
            </p:cNvSpPr>
            <p:nvPr/>
          </p:nvSpPr>
          <p:spPr bwMode="auto">
            <a:xfrm>
              <a:off x="4076700" y="2617788"/>
              <a:ext cx="793750" cy="454025"/>
            </a:xfrm>
            <a:custGeom>
              <a:avLst/>
              <a:gdLst>
                <a:gd name="T0" fmla="*/ 519113 w 500"/>
                <a:gd name="T1" fmla="*/ 214313 h 286"/>
                <a:gd name="T2" fmla="*/ 519113 w 500"/>
                <a:gd name="T3" fmla="*/ 268288 h 286"/>
                <a:gd name="T4" fmla="*/ 525463 w 500"/>
                <a:gd name="T5" fmla="*/ 280988 h 286"/>
                <a:gd name="T6" fmla="*/ 555625 w 500"/>
                <a:gd name="T7" fmla="*/ 339725 h 286"/>
                <a:gd name="T8" fmla="*/ 609600 w 500"/>
                <a:gd name="T9" fmla="*/ 363538 h 286"/>
                <a:gd name="T10" fmla="*/ 650875 w 500"/>
                <a:gd name="T11" fmla="*/ 352425 h 286"/>
                <a:gd name="T12" fmla="*/ 674688 w 500"/>
                <a:gd name="T13" fmla="*/ 346075 h 286"/>
                <a:gd name="T14" fmla="*/ 698500 w 500"/>
                <a:gd name="T15" fmla="*/ 292100 h 286"/>
                <a:gd name="T16" fmla="*/ 746125 w 500"/>
                <a:gd name="T17" fmla="*/ 280988 h 286"/>
                <a:gd name="T18" fmla="*/ 776288 w 500"/>
                <a:gd name="T19" fmla="*/ 280988 h 286"/>
                <a:gd name="T20" fmla="*/ 769938 w 500"/>
                <a:gd name="T21" fmla="*/ 315913 h 286"/>
                <a:gd name="T22" fmla="*/ 769938 w 500"/>
                <a:gd name="T23" fmla="*/ 333375 h 286"/>
                <a:gd name="T24" fmla="*/ 758825 w 500"/>
                <a:gd name="T25" fmla="*/ 352425 h 286"/>
                <a:gd name="T26" fmla="*/ 711200 w 500"/>
                <a:gd name="T27" fmla="*/ 369888 h 286"/>
                <a:gd name="T28" fmla="*/ 692150 w 500"/>
                <a:gd name="T29" fmla="*/ 400050 h 286"/>
                <a:gd name="T30" fmla="*/ 657225 w 500"/>
                <a:gd name="T31" fmla="*/ 441325 h 286"/>
                <a:gd name="T32" fmla="*/ 627063 w 500"/>
                <a:gd name="T33" fmla="*/ 430213 h 286"/>
                <a:gd name="T34" fmla="*/ 603250 w 500"/>
                <a:gd name="T35" fmla="*/ 417513 h 286"/>
                <a:gd name="T36" fmla="*/ 585788 w 500"/>
                <a:gd name="T37" fmla="*/ 411163 h 286"/>
                <a:gd name="T38" fmla="*/ 519113 w 500"/>
                <a:gd name="T39" fmla="*/ 417513 h 286"/>
                <a:gd name="T40" fmla="*/ 465138 w 500"/>
                <a:gd name="T41" fmla="*/ 393700 h 286"/>
                <a:gd name="T42" fmla="*/ 417513 w 500"/>
                <a:gd name="T43" fmla="*/ 369888 h 286"/>
                <a:gd name="T44" fmla="*/ 365125 w 500"/>
                <a:gd name="T45" fmla="*/ 346075 h 286"/>
                <a:gd name="T46" fmla="*/ 322263 w 500"/>
                <a:gd name="T47" fmla="*/ 315913 h 286"/>
                <a:gd name="T48" fmla="*/ 322263 w 500"/>
                <a:gd name="T49" fmla="*/ 274638 h 286"/>
                <a:gd name="T50" fmla="*/ 298450 w 500"/>
                <a:gd name="T51" fmla="*/ 233363 h 286"/>
                <a:gd name="T52" fmla="*/ 263525 w 500"/>
                <a:gd name="T53" fmla="*/ 203200 h 286"/>
                <a:gd name="T54" fmla="*/ 239713 w 500"/>
                <a:gd name="T55" fmla="*/ 179388 h 286"/>
                <a:gd name="T56" fmla="*/ 220663 w 500"/>
                <a:gd name="T57" fmla="*/ 149225 h 286"/>
                <a:gd name="T58" fmla="*/ 192088 w 500"/>
                <a:gd name="T59" fmla="*/ 119063 h 286"/>
                <a:gd name="T60" fmla="*/ 155575 w 500"/>
                <a:gd name="T61" fmla="*/ 84138 h 286"/>
                <a:gd name="T62" fmla="*/ 131763 w 500"/>
                <a:gd name="T63" fmla="*/ 41275 h 286"/>
                <a:gd name="T64" fmla="*/ 101600 w 500"/>
                <a:gd name="T65" fmla="*/ 30163 h 286"/>
                <a:gd name="T66" fmla="*/ 95250 w 500"/>
                <a:gd name="T67" fmla="*/ 41275 h 286"/>
                <a:gd name="T68" fmla="*/ 120650 w 500"/>
                <a:gd name="T69" fmla="*/ 88900 h 286"/>
                <a:gd name="T70" fmla="*/ 149225 w 500"/>
                <a:gd name="T71" fmla="*/ 125413 h 286"/>
                <a:gd name="T72" fmla="*/ 173038 w 500"/>
                <a:gd name="T73" fmla="*/ 149225 h 286"/>
                <a:gd name="T74" fmla="*/ 192088 w 500"/>
                <a:gd name="T75" fmla="*/ 203200 h 286"/>
                <a:gd name="T76" fmla="*/ 220663 w 500"/>
                <a:gd name="T77" fmla="*/ 227013 h 286"/>
                <a:gd name="T78" fmla="*/ 185738 w 500"/>
                <a:gd name="T79" fmla="*/ 214313 h 286"/>
                <a:gd name="T80" fmla="*/ 161925 w 500"/>
                <a:gd name="T81" fmla="*/ 185738 h 286"/>
                <a:gd name="T82" fmla="*/ 131763 w 500"/>
                <a:gd name="T83" fmla="*/ 142875 h 286"/>
                <a:gd name="T84" fmla="*/ 90488 w 500"/>
                <a:gd name="T85" fmla="*/ 125413 h 286"/>
                <a:gd name="T86" fmla="*/ 107950 w 500"/>
                <a:gd name="T87" fmla="*/ 119063 h 286"/>
                <a:gd name="T88" fmla="*/ 77788 w 500"/>
                <a:gd name="T89" fmla="*/ 77788 h 286"/>
                <a:gd name="T90" fmla="*/ 47625 w 500"/>
                <a:gd name="T91" fmla="*/ 36513 h 286"/>
                <a:gd name="T92" fmla="*/ 42863 w 500"/>
                <a:gd name="T93" fmla="*/ 6350 h 286"/>
                <a:gd name="T94" fmla="*/ 107950 w 500"/>
                <a:gd name="T95" fmla="*/ 11113 h 286"/>
                <a:gd name="T96" fmla="*/ 203200 w 500"/>
                <a:gd name="T97" fmla="*/ 36513 h 286"/>
                <a:gd name="T98" fmla="*/ 280988 w 500"/>
                <a:gd name="T99" fmla="*/ 23813 h 286"/>
                <a:gd name="T100" fmla="*/ 328613 w 500"/>
                <a:gd name="T101" fmla="*/ 47625 h 286"/>
                <a:gd name="T102" fmla="*/ 352425 w 500"/>
                <a:gd name="T103" fmla="*/ 84138 h 286"/>
                <a:gd name="T104" fmla="*/ 393700 w 500"/>
                <a:gd name="T105" fmla="*/ 71438 h 286"/>
                <a:gd name="T106" fmla="*/ 441325 w 500"/>
                <a:gd name="T107" fmla="*/ 88900 h 286"/>
                <a:gd name="T108" fmla="*/ 471488 w 500"/>
                <a:gd name="T109" fmla="*/ 131763 h 286"/>
                <a:gd name="T110" fmla="*/ 508000 w 500"/>
                <a:gd name="T111" fmla="*/ 166688 h 286"/>
                <a:gd name="T112" fmla="*/ 155575 w 500"/>
                <a:gd name="T113" fmla="*/ 88900 h 286"/>
                <a:gd name="T114" fmla="*/ 782638 w 500"/>
                <a:gd name="T115" fmla="*/ 309563 h 286"/>
                <a:gd name="T116" fmla="*/ 84138 w 500"/>
                <a:gd name="T117" fmla="*/ 112713 h 286"/>
                <a:gd name="T118" fmla="*/ 155575 w 500"/>
                <a:gd name="T119" fmla="*/ 190500 h 286"/>
                <a:gd name="T120" fmla="*/ 196850 w 500"/>
                <a:gd name="T121" fmla="*/ 196850 h 286"/>
                <a:gd name="T122" fmla="*/ 674688 w 500"/>
                <a:gd name="T123" fmla="*/ 346075 h 286"/>
                <a:gd name="T124" fmla="*/ 203200 w 500"/>
                <a:gd name="T125" fmla="*/ 209550 h 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00" h="286">
                  <a:moveTo>
                    <a:pt x="335" y="105"/>
                  </a:moveTo>
                  <a:lnTo>
                    <a:pt x="335" y="109"/>
                  </a:lnTo>
                  <a:lnTo>
                    <a:pt x="335" y="113"/>
                  </a:lnTo>
                  <a:lnTo>
                    <a:pt x="331" y="113"/>
                  </a:lnTo>
                  <a:lnTo>
                    <a:pt x="331" y="117"/>
                  </a:lnTo>
                  <a:lnTo>
                    <a:pt x="331" y="120"/>
                  </a:lnTo>
                  <a:lnTo>
                    <a:pt x="327" y="120"/>
                  </a:lnTo>
                  <a:lnTo>
                    <a:pt x="327" y="124"/>
                  </a:lnTo>
                  <a:lnTo>
                    <a:pt x="327" y="128"/>
                  </a:lnTo>
                  <a:lnTo>
                    <a:pt x="327" y="132"/>
                  </a:lnTo>
                  <a:lnTo>
                    <a:pt x="327" y="135"/>
                  </a:lnTo>
                  <a:lnTo>
                    <a:pt x="327" y="139"/>
                  </a:lnTo>
                  <a:lnTo>
                    <a:pt x="327" y="143"/>
                  </a:lnTo>
                  <a:lnTo>
                    <a:pt x="324" y="147"/>
                  </a:lnTo>
                  <a:lnTo>
                    <a:pt x="324" y="150"/>
                  </a:lnTo>
                  <a:lnTo>
                    <a:pt x="327" y="150"/>
                  </a:lnTo>
                  <a:lnTo>
                    <a:pt x="327" y="154"/>
                  </a:lnTo>
                  <a:lnTo>
                    <a:pt x="324" y="154"/>
                  </a:lnTo>
                  <a:lnTo>
                    <a:pt x="324" y="158"/>
                  </a:lnTo>
                  <a:lnTo>
                    <a:pt x="324" y="162"/>
                  </a:lnTo>
                  <a:lnTo>
                    <a:pt x="324" y="165"/>
                  </a:lnTo>
                  <a:lnTo>
                    <a:pt x="327" y="169"/>
                  </a:lnTo>
                  <a:lnTo>
                    <a:pt x="327" y="173"/>
                  </a:lnTo>
                  <a:lnTo>
                    <a:pt x="331" y="173"/>
                  </a:lnTo>
                  <a:lnTo>
                    <a:pt x="331" y="177"/>
                  </a:lnTo>
                  <a:lnTo>
                    <a:pt x="331" y="180"/>
                  </a:lnTo>
                  <a:lnTo>
                    <a:pt x="331" y="177"/>
                  </a:lnTo>
                  <a:lnTo>
                    <a:pt x="331" y="173"/>
                  </a:lnTo>
                  <a:lnTo>
                    <a:pt x="327" y="173"/>
                  </a:lnTo>
                  <a:lnTo>
                    <a:pt x="327" y="169"/>
                  </a:lnTo>
                  <a:lnTo>
                    <a:pt x="327" y="173"/>
                  </a:lnTo>
                  <a:lnTo>
                    <a:pt x="327" y="177"/>
                  </a:lnTo>
                  <a:lnTo>
                    <a:pt x="331" y="177"/>
                  </a:lnTo>
                  <a:lnTo>
                    <a:pt x="331" y="180"/>
                  </a:lnTo>
                  <a:lnTo>
                    <a:pt x="331" y="184"/>
                  </a:lnTo>
                  <a:lnTo>
                    <a:pt x="335" y="184"/>
                  </a:lnTo>
                  <a:lnTo>
                    <a:pt x="335" y="188"/>
                  </a:lnTo>
                  <a:lnTo>
                    <a:pt x="335" y="192"/>
                  </a:lnTo>
                  <a:lnTo>
                    <a:pt x="342" y="195"/>
                  </a:lnTo>
                  <a:lnTo>
                    <a:pt x="342" y="199"/>
                  </a:lnTo>
                  <a:lnTo>
                    <a:pt x="346" y="203"/>
                  </a:lnTo>
                  <a:lnTo>
                    <a:pt x="346" y="207"/>
                  </a:lnTo>
                  <a:lnTo>
                    <a:pt x="350" y="210"/>
                  </a:lnTo>
                  <a:lnTo>
                    <a:pt x="350" y="214"/>
                  </a:lnTo>
                  <a:lnTo>
                    <a:pt x="354" y="214"/>
                  </a:lnTo>
                  <a:lnTo>
                    <a:pt x="354" y="218"/>
                  </a:lnTo>
                  <a:lnTo>
                    <a:pt x="357" y="218"/>
                  </a:lnTo>
                  <a:lnTo>
                    <a:pt x="361" y="222"/>
                  </a:lnTo>
                  <a:lnTo>
                    <a:pt x="365" y="222"/>
                  </a:lnTo>
                  <a:lnTo>
                    <a:pt x="369" y="222"/>
                  </a:lnTo>
                  <a:lnTo>
                    <a:pt x="372" y="222"/>
                  </a:lnTo>
                  <a:lnTo>
                    <a:pt x="372" y="226"/>
                  </a:lnTo>
                  <a:lnTo>
                    <a:pt x="376" y="229"/>
                  </a:lnTo>
                  <a:lnTo>
                    <a:pt x="380" y="229"/>
                  </a:lnTo>
                  <a:lnTo>
                    <a:pt x="384" y="229"/>
                  </a:lnTo>
                  <a:lnTo>
                    <a:pt x="387" y="229"/>
                  </a:lnTo>
                  <a:lnTo>
                    <a:pt x="387" y="226"/>
                  </a:lnTo>
                  <a:lnTo>
                    <a:pt x="391" y="226"/>
                  </a:lnTo>
                  <a:lnTo>
                    <a:pt x="387" y="226"/>
                  </a:lnTo>
                  <a:lnTo>
                    <a:pt x="391" y="226"/>
                  </a:lnTo>
                  <a:lnTo>
                    <a:pt x="395" y="226"/>
                  </a:lnTo>
                  <a:lnTo>
                    <a:pt x="399" y="226"/>
                  </a:lnTo>
                  <a:lnTo>
                    <a:pt x="402" y="226"/>
                  </a:lnTo>
                  <a:lnTo>
                    <a:pt x="402" y="222"/>
                  </a:lnTo>
                  <a:lnTo>
                    <a:pt x="406" y="222"/>
                  </a:lnTo>
                  <a:lnTo>
                    <a:pt x="410" y="222"/>
                  </a:lnTo>
                  <a:lnTo>
                    <a:pt x="414" y="222"/>
                  </a:lnTo>
                  <a:lnTo>
                    <a:pt x="417" y="222"/>
                  </a:lnTo>
                  <a:lnTo>
                    <a:pt x="414" y="222"/>
                  </a:lnTo>
                  <a:lnTo>
                    <a:pt x="417" y="222"/>
                  </a:lnTo>
                  <a:lnTo>
                    <a:pt x="417" y="226"/>
                  </a:lnTo>
                  <a:lnTo>
                    <a:pt x="421" y="226"/>
                  </a:lnTo>
                  <a:lnTo>
                    <a:pt x="425" y="226"/>
                  </a:lnTo>
                  <a:lnTo>
                    <a:pt x="425" y="222"/>
                  </a:lnTo>
                  <a:lnTo>
                    <a:pt x="429" y="222"/>
                  </a:lnTo>
                  <a:lnTo>
                    <a:pt x="429" y="218"/>
                  </a:lnTo>
                  <a:lnTo>
                    <a:pt x="425" y="218"/>
                  </a:lnTo>
                  <a:lnTo>
                    <a:pt x="429" y="214"/>
                  </a:lnTo>
                  <a:lnTo>
                    <a:pt x="432" y="214"/>
                  </a:lnTo>
                  <a:lnTo>
                    <a:pt x="436" y="210"/>
                  </a:lnTo>
                  <a:lnTo>
                    <a:pt x="436" y="207"/>
                  </a:lnTo>
                  <a:lnTo>
                    <a:pt x="436" y="203"/>
                  </a:lnTo>
                  <a:lnTo>
                    <a:pt x="440" y="203"/>
                  </a:lnTo>
                  <a:lnTo>
                    <a:pt x="440" y="199"/>
                  </a:lnTo>
                  <a:lnTo>
                    <a:pt x="440" y="195"/>
                  </a:lnTo>
                  <a:lnTo>
                    <a:pt x="440" y="192"/>
                  </a:lnTo>
                  <a:lnTo>
                    <a:pt x="440" y="188"/>
                  </a:lnTo>
                  <a:lnTo>
                    <a:pt x="440" y="184"/>
                  </a:lnTo>
                  <a:lnTo>
                    <a:pt x="440" y="188"/>
                  </a:lnTo>
                  <a:lnTo>
                    <a:pt x="440" y="184"/>
                  </a:lnTo>
                  <a:lnTo>
                    <a:pt x="444" y="184"/>
                  </a:lnTo>
                  <a:lnTo>
                    <a:pt x="444" y="180"/>
                  </a:lnTo>
                  <a:lnTo>
                    <a:pt x="448" y="180"/>
                  </a:lnTo>
                  <a:lnTo>
                    <a:pt x="451" y="180"/>
                  </a:lnTo>
                  <a:lnTo>
                    <a:pt x="455" y="180"/>
                  </a:lnTo>
                  <a:lnTo>
                    <a:pt x="459" y="180"/>
                  </a:lnTo>
                  <a:lnTo>
                    <a:pt x="463" y="177"/>
                  </a:lnTo>
                  <a:lnTo>
                    <a:pt x="466" y="177"/>
                  </a:lnTo>
                  <a:lnTo>
                    <a:pt x="470" y="177"/>
                  </a:lnTo>
                  <a:lnTo>
                    <a:pt x="474" y="177"/>
                  </a:lnTo>
                  <a:lnTo>
                    <a:pt x="478" y="177"/>
                  </a:lnTo>
                  <a:lnTo>
                    <a:pt x="474" y="177"/>
                  </a:lnTo>
                  <a:lnTo>
                    <a:pt x="478" y="177"/>
                  </a:lnTo>
                  <a:lnTo>
                    <a:pt x="478" y="173"/>
                  </a:lnTo>
                  <a:lnTo>
                    <a:pt x="478" y="177"/>
                  </a:lnTo>
                  <a:lnTo>
                    <a:pt x="481" y="177"/>
                  </a:lnTo>
                  <a:lnTo>
                    <a:pt x="485" y="177"/>
                  </a:lnTo>
                  <a:lnTo>
                    <a:pt x="489" y="177"/>
                  </a:lnTo>
                  <a:lnTo>
                    <a:pt x="493" y="177"/>
                  </a:lnTo>
                  <a:lnTo>
                    <a:pt x="489" y="177"/>
                  </a:lnTo>
                  <a:lnTo>
                    <a:pt x="493" y="173"/>
                  </a:lnTo>
                  <a:lnTo>
                    <a:pt x="493" y="177"/>
                  </a:lnTo>
                  <a:lnTo>
                    <a:pt x="496" y="177"/>
                  </a:lnTo>
                  <a:lnTo>
                    <a:pt x="496" y="180"/>
                  </a:lnTo>
                  <a:lnTo>
                    <a:pt x="496" y="184"/>
                  </a:lnTo>
                  <a:lnTo>
                    <a:pt x="496" y="188"/>
                  </a:lnTo>
                  <a:lnTo>
                    <a:pt x="493" y="192"/>
                  </a:lnTo>
                  <a:lnTo>
                    <a:pt x="489" y="192"/>
                  </a:lnTo>
                  <a:lnTo>
                    <a:pt x="489" y="195"/>
                  </a:lnTo>
                  <a:lnTo>
                    <a:pt x="489" y="199"/>
                  </a:lnTo>
                  <a:lnTo>
                    <a:pt x="485" y="199"/>
                  </a:lnTo>
                  <a:lnTo>
                    <a:pt x="489" y="199"/>
                  </a:lnTo>
                  <a:lnTo>
                    <a:pt x="489" y="203"/>
                  </a:lnTo>
                  <a:lnTo>
                    <a:pt x="485" y="203"/>
                  </a:lnTo>
                  <a:lnTo>
                    <a:pt x="489" y="203"/>
                  </a:lnTo>
                  <a:lnTo>
                    <a:pt x="485" y="199"/>
                  </a:lnTo>
                  <a:lnTo>
                    <a:pt x="485" y="203"/>
                  </a:lnTo>
                  <a:lnTo>
                    <a:pt x="485" y="207"/>
                  </a:lnTo>
                  <a:lnTo>
                    <a:pt x="481" y="207"/>
                  </a:lnTo>
                  <a:lnTo>
                    <a:pt x="485" y="207"/>
                  </a:lnTo>
                  <a:lnTo>
                    <a:pt x="489" y="207"/>
                  </a:lnTo>
                  <a:lnTo>
                    <a:pt x="485" y="210"/>
                  </a:lnTo>
                  <a:lnTo>
                    <a:pt x="485" y="214"/>
                  </a:lnTo>
                  <a:lnTo>
                    <a:pt x="485" y="218"/>
                  </a:lnTo>
                  <a:lnTo>
                    <a:pt x="481" y="222"/>
                  </a:lnTo>
                  <a:lnTo>
                    <a:pt x="481" y="226"/>
                  </a:lnTo>
                  <a:lnTo>
                    <a:pt x="481" y="229"/>
                  </a:lnTo>
                  <a:lnTo>
                    <a:pt x="481" y="226"/>
                  </a:lnTo>
                  <a:lnTo>
                    <a:pt x="478" y="226"/>
                  </a:lnTo>
                  <a:lnTo>
                    <a:pt x="478" y="222"/>
                  </a:lnTo>
                  <a:lnTo>
                    <a:pt x="478" y="218"/>
                  </a:lnTo>
                  <a:lnTo>
                    <a:pt x="474" y="222"/>
                  </a:lnTo>
                  <a:lnTo>
                    <a:pt x="478" y="222"/>
                  </a:lnTo>
                  <a:lnTo>
                    <a:pt x="474" y="222"/>
                  </a:lnTo>
                  <a:lnTo>
                    <a:pt x="474" y="226"/>
                  </a:lnTo>
                  <a:lnTo>
                    <a:pt x="470" y="226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66" y="233"/>
                  </a:lnTo>
                  <a:lnTo>
                    <a:pt x="463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4" y="233"/>
                  </a:lnTo>
                  <a:lnTo>
                    <a:pt x="436" y="233"/>
                  </a:lnTo>
                  <a:lnTo>
                    <a:pt x="432" y="233"/>
                  </a:lnTo>
                  <a:lnTo>
                    <a:pt x="432" y="237"/>
                  </a:lnTo>
                  <a:lnTo>
                    <a:pt x="432" y="244"/>
                  </a:lnTo>
                  <a:lnTo>
                    <a:pt x="425" y="244"/>
                  </a:lnTo>
                  <a:lnTo>
                    <a:pt x="429" y="244"/>
                  </a:lnTo>
                  <a:lnTo>
                    <a:pt x="429" y="248"/>
                  </a:lnTo>
                  <a:lnTo>
                    <a:pt x="432" y="248"/>
                  </a:lnTo>
                  <a:lnTo>
                    <a:pt x="432" y="252"/>
                  </a:lnTo>
                  <a:lnTo>
                    <a:pt x="436" y="252"/>
                  </a:lnTo>
                  <a:lnTo>
                    <a:pt x="436" y="256"/>
                  </a:lnTo>
                  <a:lnTo>
                    <a:pt x="440" y="256"/>
                  </a:lnTo>
                  <a:lnTo>
                    <a:pt x="440" y="259"/>
                  </a:lnTo>
                  <a:lnTo>
                    <a:pt x="440" y="263"/>
                  </a:lnTo>
                  <a:lnTo>
                    <a:pt x="436" y="263"/>
                  </a:lnTo>
                  <a:lnTo>
                    <a:pt x="432" y="263"/>
                  </a:lnTo>
                  <a:lnTo>
                    <a:pt x="421" y="263"/>
                  </a:lnTo>
                  <a:lnTo>
                    <a:pt x="417" y="263"/>
                  </a:lnTo>
                  <a:lnTo>
                    <a:pt x="414" y="271"/>
                  </a:lnTo>
                  <a:lnTo>
                    <a:pt x="414" y="274"/>
                  </a:lnTo>
                  <a:lnTo>
                    <a:pt x="414" y="278"/>
                  </a:lnTo>
                  <a:lnTo>
                    <a:pt x="414" y="282"/>
                  </a:lnTo>
                  <a:lnTo>
                    <a:pt x="414" y="286"/>
                  </a:lnTo>
                  <a:lnTo>
                    <a:pt x="410" y="286"/>
                  </a:lnTo>
                  <a:lnTo>
                    <a:pt x="410" y="282"/>
                  </a:lnTo>
                  <a:lnTo>
                    <a:pt x="406" y="282"/>
                  </a:lnTo>
                  <a:lnTo>
                    <a:pt x="406" y="278"/>
                  </a:lnTo>
                  <a:lnTo>
                    <a:pt x="402" y="278"/>
                  </a:lnTo>
                  <a:lnTo>
                    <a:pt x="402" y="274"/>
                  </a:lnTo>
                  <a:lnTo>
                    <a:pt x="399" y="274"/>
                  </a:lnTo>
                  <a:lnTo>
                    <a:pt x="399" y="271"/>
                  </a:lnTo>
                  <a:lnTo>
                    <a:pt x="395" y="271"/>
                  </a:lnTo>
                  <a:lnTo>
                    <a:pt x="395" y="267"/>
                  </a:lnTo>
                  <a:lnTo>
                    <a:pt x="391" y="267"/>
                  </a:lnTo>
                  <a:lnTo>
                    <a:pt x="387" y="263"/>
                  </a:lnTo>
                  <a:lnTo>
                    <a:pt x="384" y="263"/>
                  </a:lnTo>
                  <a:lnTo>
                    <a:pt x="384" y="259"/>
                  </a:lnTo>
                  <a:lnTo>
                    <a:pt x="380" y="259"/>
                  </a:lnTo>
                  <a:lnTo>
                    <a:pt x="376" y="259"/>
                  </a:lnTo>
                  <a:lnTo>
                    <a:pt x="380" y="259"/>
                  </a:lnTo>
                  <a:lnTo>
                    <a:pt x="384" y="259"/>
                  </a:lnTo>
                  <a:lnTo>
                    <a:pt x="384" y="263"/>
                  </a:lnTo>
                  <a:lnTo>
                    <a:pt x="380" y="263"/>
                  </a:lnTo>
                  <a:lnTo>
                    <a:pt x="380" y="259"/>
                  </a:lnTo>
                  <a:lnTo>
                    <a:pt x="376" y="259"/>
                  </a:lnTo>
                  <a:lnTo>
                    <a:pt x="372" y="259"/>
                  </a:lnTo>
                  <a:lnTo>
                    <a:pt x="376" y="259"/>
                  </a:lnTo>
                  <a:lnTo>
                    <a:pt x="372" y="256"/>
                  </a:lnTo>
                  <a:lnTo>
                    <a:pt x="372" y="259"/>
                  </a:lnTo>
                  <a:lnTo>
                    <a:pt x="372" y="256"/>
                  </a:lnTo>
                  <a:lnTo>
                    <a:pt x="369" y="256"/>
                  </a:lnTo>
                  <a:lnTo>
                    <a:pt x="369" y="259"/>
                  </a:lnTo>
                  <a:lnTo>
                    <a:pt x="372" y="259"/>
                  </a:lnTo>
                  <a:lnTo>
                    <a:pt x="369" y="259"/>
                  </a:lnTo>
                  <a:lnTo>
                    <a:pt x="365" y="259"/>
                  </a:lnTo>
                  <a:lnTo>
                    <a:pt x="361" y="263"/>
                  </a:lnTo>
                  <a:lnTo>
                    <a:pt x="357" y="263"/>
                  </a:lnTo>
                  <a:lnTo>
                    <a:pt x="354" y="267"/>
                  </a:lnTo>
                  <a:lnTo>
                    <a:pt x="350" y="267"/>
                  </a:lnTo>
                  <a:lnTo>
                    <a:pt x="346" y="267"/>
                  </a:lnTo>
                  <a:lnTo>
                    <a:pt x="342" y="267"/>
                  </a:lnTo>
                  <a:lnTo>
                    <a:pt x="339" y="267"/>
                  </a:lnTo>
                  <a:lnTo>
                    <a:pt x="335" y="267"/>
                  </a:lnTo>
                  <a:lnTo>
                    <a:pt x="335" y="263"/>
                  </a:lnTo>
                  <a:lnTo>
                    <a:pt x="327" y="263"/>
                  </a:lnTo>
                  <a:lnTo>
                    <a:pt x="324" y="263"/>
                  </a:lnTo>
                  <a:lnTo>
                    <a:pt x="320" y="259"/>
                  </a:lnTo>
                  <a:lnTo>
                    <a:pt x="316" y="259"/>
                  </a:lnTo>
                  <a:lnTo>
                    <a:pt x="312" y="259"/>
                  </a:lnTo>
                  <a:lnTo>
                    <a:pt x="312" y="256"/>
                  </a:lnTo>
                  <a:lnTo>
                    <a:pt x="308" y="256"/>
                  </a:lnTo>
                  <a:lnTo>
                    <a:pt x="305" y="252"/>
                  </a:lnTo>
                  <a:lnTo>
                    <a:pt x="301" y="252"/>
                  </a:lnTo>
                  <a:lnTo>
                    <a:pt x="297" y="252"/>
                  </a:lnTo>
                  <a:lnTo>
                    <a:pt x="293" y="252"/>
                  </a:lnTo>
                  <a:lnTo>
                    <a:pt x="293" y="248"/>
                  </a:lnTo>
                  <a:lnTo>
                    <a:pt x="290" y="248"/>
                  </a:lnTo>
                  <a:lnTo>
                    <a:pt x="286" y="248"/>
                  </a:lnTo>
                  <a:lnTo>
                    <a:pt x="282" y="244"/>
                  </a:lnTo>
                  <a:lnTo>
                    <a:pt x="278" y="244"/>
                  </a:lnTo>
                  <a:lnTo>
                    <a:pt x="275" y="244"/>
                  </a:lnTo>
                  <a:lnTo>
                    <a:pt x="275" y="241"/>
                  </a:lnTo>
                  <a:lnTo>
                    <a:pt x="271" y="241"/>
                  </a:lnTo>
                  <a:lnTo>
                    <a:pt x="267" y="241"/>
                  </a:lnTo>
                  <a:lnTo>
                    <a:pt x="267" y="237"/>
                  </a:lnTo>
                  <a:lnTo>
                    <a:pt x="263" y="237"/>
                  </a:lnTo>
                  <a:lnTo>
                    <a:pt x="263" y="233"/>
                  </a:lnTo>
                  <a:lnTo>
                    <a:pt x="260" y="233"/>
                  </a:lnTo>
                  <a:lnTo>
                    <a:pt x="256" y="233"/>
                  </a:lnTo>
                  <a:lnTo>
                    <a:pt x="252" y="233"/>
                  </a:lnTo>
                  <a:lnTo>
                    <a:pt x="248" y="229"/>
                  </a:lnTo>
                  <a:lnTo>
                    <a:pt x="245" y="229"/>
                  </a:lnTo>
                  <a:lnTo>
                    <a:pt x="241" y="229"/>
                  </a:lnTo>
                  <a:lnTo>
                    <a:pt x="237" y="226"/>
                  </a:lnTo>
                  <a:lnTo>
                    <a:pt x="233" y="226"/>
                  </a:lnTo>
                  <a:lnTo>
                    <a:pt x="233" y="222"/>
                  </a:lnTo>
                  <a:lnTo>
                    <a:pt x="230" y="222"/>
                  </a:lnTo>
                  <a:lnTo>
                    <a:pt x="230" y="218"/>
                  </a:lnTo>
                  <a:lnTo>
                    <a:pt x="226" y="218"/>
                  </a:lnTo>
                  <a:lnTo>
                    <a:pt x="222" y="218"/>
                  </a:lnTo>
                  <a:lnTo>
                    <a:pt x="222" y="214"/>
                  </a:lnTo>
                  <a:lnTo>
                    <a:pt x="218" y="214"/>
                  </a:lnTo>
                  <a:lnTo>
                    <a:pt x="215" y="210"/>
                  </a:lnTo>
                  <a:lnTo>
                    <a:pt x="211" y="210"/>
                  </a:lnTo>
                  <a:lnTo>
                    <a:pt x="211" y="207"/>
                  </a:lnTo>
                  <a:lnTo>
                    <a:pt x="207" y="207"/>
                  </a:lnTo>
                  <a:lnTo>
                    <a:pt x="207" y="203"/>
                  </a:lnTo>
                  <a:lnTo>
                    <a:pt x="203" y="203"/>
                  </a:lnTo>
                  <a:lnTo>
                    <a:pt x="203" y="199"/>
                  </a:lnTo>
                  <a:lnTo>
                    <a:pt x="203" y="195"/>
                  </a:lnTo>
                  <a:lnTo>
                    <a:pt x="200" y="195"/>
                  </a:lnTo>
                  <a:lnTo>
                    <a:pt x="200" y="192"/>
                  </a:lnTo>
                  <a:lnTo>
                    <a:pt x="203" y="192"/>
                  </a:lnTo>
                  <a:lnTo>
                    <a:pt x="207" y="192"/>
                  </a:lnTo>
                  <a:lnTo>
                    <a:pt x="207" y="188"/>
                  </a:lnTo>
                  <a:lnTo>
                    <a:pt x="203" y="188"/>
                  </a:lnTo>
                  <a:lnTo>
                    <a:pt x="207" y="184"/>
                  </a:lnTo>
                  <a:lnTo>
                    <a:pt x="207" y="180"/>
                  </a:lnTo>
                  <a:lnTo>
                    <a:pt x="207" y="177"/>
                  </a:lnTo>
                  <a:lnTo>
                    <a:pt x="203" y="173"/>
                  </a:lnTo>
                  <a:lnTo>
                    <a:pt x="203" y="169"/>
                  </a:lnTo>
                  <a:lnTo>
                    <a:pt x="200" y="169"/>
                  </a:lnTo>
                  <a:lnTo>
                    <a:pt x="200" y="165"/>
                  </a:lnTo>
                  <a:lnTo>
                    <a:pt x="200" y="162"/>
                  </a:lnTo>
                  <a:lnTo>
                    <a:pt x="200" y="158"/>
                  </a:lnTo>
                  <a:lnTo>
                    <a:pt x="196" y="158"/>
                  </a:lnTo>
                  <a:lnTo>
                    <a:pt x="196" y="154"/>
                  </a:lnTo>
                  <a:lnTo>
                    <a:pt x="192" y="154"/>
                  </a:lnTo>
                  <a:lnTo>
                    <a:pt x="192" y="150"/>
                  </a:lnTo>
                  <a:lnTo>
                    <a:pt x="188" y="150"/>
                  </a:lnTo>
                  <a:lnTo>
                    <a:pt x="188" y="147"/>
                  </a:lnTo>
                  <a:lnTo>
                    <a:pt x="184" y="143"/>
                  </a:lnTo>
                  <a:lnTo>
                    <a:pt x="181" y="143"/>
                  </a:lnTo>
                  <a:lnTo>
                    <a:pt x="181" y="139"/>
                  </a:lnTo>
                  <a:lnTo>
                    <a:pt x="177" y="135"/>
                  </a:lnTo>
                  <a:lnTo>
                    <a:pt x="173" y="135"/>
                  </a:lnTo>
                  <a:lnTo>
                    <a:pt x="173" y="132"/>
                  </a:lnTo>
                  <a:lnTo>
                    <a:pt x="169" y="132"/>
                  </a:lnTo>
                  <a:lnTo>
                    <a:pt x="169" y="128"/>
                  </a:lnTo>
                  <a:lnTo>
                    <a:pt x="169" y="132"/>
                  </a:lnTo>
                  <a:lnTo>
                    <a:pt x="169" y="128"/>
                  </a:lnTo>
                  <a:lnTo>
                    <a:pt x="166" y="128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62" y="120"/>
                  </a:lnTo>
                  <a:lnTo>
                    <a:pt x="162" y="124"/>
                  </a:lnTo>
                  <a:lnTo>
                    <a:pt x="162" y="120"/>
                  </a:lnTo>
                  <a:lnTo>
                    <a:pt x="166" y="120"/>
                  </a:lnTo>
                  <a:lnTo>
                    <a:pt x="162" y="120"/>
                  </a:lnTo>
                  <a:lnTo>
                    <a:pt x="158" y="120"/>
                  </a:lnTo>
                  <a:lnTo>
                    <a:pt x="158" y="117"/>
                  </a:lnTo>
                  <a:lnTo>
                    <a:pt x="154" y="117"/>
                  </a:lnTo>
                  <a:lnTo>
                    <a:pt x="151" y="113"/>
                  </a:lnTo>
                  <a:lnTo>
                    <a:pt x="147" y="113"/>
                  </a:lnTo>
                  <a:lnTo>
                    <a:pt x="151" y="113"/>
                  </a:lnTo>
                  <a:lnTo>
                    <a:pt x="151" y="109"/>
                  </a:lnTo>
                  <a:lnTo>
                    <a:pt x="147" y="113"/>
                  </a:lnTo>
                  <a:lnTo>
                    <a:pt x="143" y="109"/>
                  </a:lnTo>
                  <a:lnTo>
                    <a:pt x="143" y="105"/>
                  </a:lnTo>
                  <a:lnTo>
                    <a:pt x="143" y="101"/>
                  </a:lnTo>
                  <a:lnTo>
                    <a:pt x="147" y="101"/>
                  </a:lnTo>
                  <a:lnTo>
                    <a:pt x="143" y="98"/>
                  </a:lnTo>
                  <a:lnTo>
                    <a:pt x="143" y="94"/>
                  </a:lnTo>
                  <a:lnTo>
                    <a:pt x="139" y="94"/>
                  </a:lnTo>
                  <a:lnTo>
                    <a:pt x="136" y="94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32" y="86"/>
                  </a:lnTo>
                  <a:lnTo>
                    <a:pt x="132" y="90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4" y="83"/>
                  </a:lnTo>
                  <a:lnTo>
                    <a:pt x="124" y="79"/>
                  </a:lnTo>
                  <a:lnTo>
                    <a:pt x="124" y="75"/>
                  </a:lnTo>
                  <a:lnTo>
                    <a:pt x="121" y="75"/>
                  </a:lnTo>
                  <a:lnTo>
                    <a:pt x="117" y="75"/>
                  </a:lnTo>
                  <a:lnTo>
                    <a:pt x="113" y="75"/>
                  </a:lnTo>
                  <a:lnTo>
                    <a:pt x="113" y="71"/>
                  </a:lnTo>
                  <a:lnTo>
                    <a:pt x="109" y="68"/>
                  </a:lnTo>
                  <a:lnTo>
                    <a:pt x="106" y="68"/>
                  </a:lnTo>
                  <a:lnTo>
                    <a:pt x="106" y="64"/>
                  </a:lnTo>
                  <a:lnTo>
                    <a:pt x="102" y="64"/>
                  </a:lnTo>
                  <a:lnTo>
                    <a:pt x="102" y="60"/>
                  </a:lnTo>
                  <a:lnTo>
                    <a:pt x="98" y="60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4" y="53"/>
                  </a:lnTo>
                  <a:lnTo>
                    <a:pt x="94" y="49"/>
                  </a:lnTo>
                  <a:lnTo>
                    <a:pt x="91" y="49"/>
                  </a:lnTo>
                  <a:lnTo>
                    <a:pt x="91" y="45"/>
                  </a:lnTo>
                  <a:lnTo>
                    <a:pt x="91" y="41"/>
                  </a:lnTo>
                  <a:lnTo>
                    <a:pt x="91" y="38"/>
                  </a:lnTo>
                  <a:lnTo>
                    <a:pt x="87" y="38"/>
                  </a:lnTo>
                  <a:lnTo>
                    <a:pt x="87" y="34"/>
                  </a:lnTo>
                  <a:lnTo>
                    <a:pt x="83" y="34"/>
                  </a:lnTo>
                  <a:lnTo>
                    <a:pt x="83" y="30"/>
                  </a:lnTo>
                  <a:lnTo>
                    <a:pt x="83" y="26"/>
                  </a:lnTo>
                  <a:lnTo>
                    <a:pt x="87" y="26"/>
                  </a:lnTo>
                  <a:lnTo>
                    <a:pt x="87" y="23"/>
                  </a:lnTo>
                  <a:lnTo>
                    <a:pt x="83" y="23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72" y="15"/>
                  </a:lnTo>
                  <a:lnTo>
                    <a:pt x="72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7" y="11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57" y="15"/>
                  </a:lnTo>
                  <a:lnTo>
                    <a:pt x="57" y="19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0" y="41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68" y="49"/>
                  </a:lnTo>
                  <a:lnTo>
                    <a:pt x="72" y="49"/>
                  </a:lnTo>
                  <a:lnTo>
                    <a:pt x="72" y="53"/>
                  </a:lnTo>
                  <a:lnTo>
                    <a:pt x="76" y="53"/>
                  </a:lnTo>
                  <a:lnTo>
                    <a:pt x="76" y="56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83" y="60"/>
                  </a:lnTo>
                  <a:lnTo>
                    <a:pt x="83" y="64"/>
                  </a:lnTo>
                  <a:lnTo>
                    <a:pt x="83" y="68"/>
                  </a:lnTo>
                  <a:lnTo>
                    <a:pt x="87" y="68"/>
                  </a:lnTo>
                  <a:lnTo>
                    <a:pt x="87" y="71"/>
                  </a:lnTo>
                  <a:lnTo>
                    <a:pt x="91" y="71"/>
                  </a:lnTo>
                  <a:lnTo>
                    <a:pt x="91" y="75"/>
                  </a:lnTo>
                  <a:lnTo>
                    <a:pt x="91" y="79"/>
                  </a:lnTo>
                  <a:lnTo>
                    <a:pt x="94" y="79"/>
                  </a:lnTo>
                  <a:lnTo>
                    <a:pt x="94" y="83"/>
                  </a:lnTo>
                  <a:lnTo>
                    <a:pt x="98" y="83"/>
                  </a:lnTo>
                  <a:lnTo>
                    <a:pt x="98" y="86"/>
                  </a:lnTo>
                  <a:lnTo>
                    <a:pt x="102" y="90"/>
                  </a:lnTo>
                  <a:lnTo>
                    <a:pt x="102" y="94"/>
                  </a:lnTo>
                  <a:lnTo>
                    <a:pt x="106" y="98"/>
                  </a:lnTo>
                  <a:lnTo>
                    <a:pt x="106" y="94"/>
                  </a:lnTo>
                  <a:lnTo>
                    <a:pt x="102" y="94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1"/>
                  </a:lnTo>
                  <a:lnTo>
                    <a:pt x="113" y="105"/>
                  </a:lnTo>
                  <a:lnTo>
                    <a:pt x="113" y="109"/>
                  </a:lnTo>
                  <a:lnTo>
                    <a:pt x="113" y="113"/>
                  </a:lnTo>
                  <a:lnTo>
                    <a:pt x="117" y="113"/>
                  </a:lnTo>
                  <a:lnTo>
                    <a:pt x="117" y="117"/>
                  </a:lnTo>
                  <a:lnTo>
                    <a:pt x="117" y="120"/>
                  </a:lnTo>
                  <a:lnTo>
                    <a:pt x="121" y="120"/>
                  </a:lnTo>
                  <a:lnTo>
                    <a:pt x="121" y="124"/>
                  </a:lnTo>
                  <a:lnTo>
                    <a:pt x="121" y="128"/>
                  </a:lnTo>
                  <a:lnTo>
                    <a:pt x="121" y="132"/>
                  </a:lnTo>
                  <a:lnTo>
                    <a:pt x="124" y="132"/>
                  </a:lnTo>
                  <a:lnTo>
                    <a:pt x="124" y="135"/>
                  </a:lnTo>
                  <a:lnTo>
                    <a:pt x="128" y="135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32" y="135"/>
                  </a:lnTo>
                  <a:lnTo>
                    <a:pt x="136" y="135"/>
                  </a:lnTo>
                  <a:lnTo>
                    <a:pt x="136" y="139"/>
                  </a:lnTo>
                  <a:lnTo>
                    <a:pt x="136" y="143"/>
                  </a:lnTo>
                  <a:lnTo>
                    <a:pt x="139" y="143"/>
                  </a:lnTo>
                  <a:lnTo>
                    <a:pt x="143" y="147"/>
                  </a:lnTo>
                  <a:lnTo>
                    <a:pt x="143" y="150"/>
                  </a:lnTo>
                  <a:lnTo>
                    <a:pt x="139" y="150"/>
                  </a:lnTo>
                  <a:lnTo>
                    <a:pt x="136" y="154"/>
                  </a:lnTo>
                  <a:lnTo>
                    <a:pt x="132" y="154"/>
                  </a:lnTo>
                  <a:lnTo>
                    <a:pt x="132" y="150"/>
                  </a:lnTo>
                  <a:lnTo>
                    <a:pt x="132" y="147"/>
                  </a:lnTo>
                  <a:lnTo>
                    <a:pt x="128" y="143"/>
                  </a:lnTo>
                  <a:lnTo>
                    <a:pt x="124" y="143"/>
                  </a:lnTo>
                  <a:lnTo>
                    <a:pt x="121" y="139"/>
                  </a:lnTo>
                  <a:lnTo>
                    <a:pt x="117" y="135"/>
                  </a:lnTo>
                  <a:lnTo>
                    <a:pt x="113" y="135"/>
                  </a:lnTo>
                  <a:lnTo>
                    <a:pt x="109" y="132"/>
                  </a:lnTo>
                  <a:lnTo>
                    <a:pt x="106" y="128"/>
                  </a:lnTo>
                  <a:lnTo>
                    <a:pt x="102" y="128"/>
                  </a:lnTo>
                  <a:lnTo>
                    <a:pt x="102" y="124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17"/>
                  </a:lnTo>
                  <a:lnTo>
                    <a:pt x="102" y="117"/>
                  </a:lnTo>
                  <a:lnTo>
                    <a:pt x="102" y="113"/>
                  </a:lnTo>
                  <a:lnTo>
                    <a:pt x="98" y="113"/>
                  </a:lnTo>
                  <a:lnTo>
                    <a:pt x="98" y="109"/>
                  </a:lnTo>
                  <a:lnTo>
                    <a:pt x="98" y="105"/>
                  </a:lnTo>
                  <a:lnTo>
                    <a:pt x="94" y="105"/>
                  </a:lnTo>
                  <a:lnTo>
                    <a:pt x="94" y="101"/>
                  </a:lnTo>
                  <a:lnTo>
                    <a:pt x="91" y="101"/>
                  </a:lnTo>
                  <a:lnTo>
                    <a:pt x="91" y="98"/>
                  </a:lnTo>
                  <a:lnTo>
                    <a:pt x="87" y="98"/>
                  </a:lnTo>
                  <a:lnTo>
                    <a:pt x="83" y="94"/>
                  </a:lnTo>
                  <a:lnTo>
                    <a:pt x="83" y="90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6" y="90"/>
                  </a:lnTo>
                  <a:lnTo>
                    <a:pt x="72" y="90"/>
                  </a:lnTo>
                  <a:lnTo>
                    <a:pt x="68" y="90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3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53" y="75"/>
                  </a:lnTo>
                  <a:lnTo>
                    <a:pt x="57" y="75"/>
                  </a:lnTo>
                  <a:lnTo>
                    <a:pt x="57" y="79"/>
                  </a:lnTo>
                  <a:lnTo>
                    <a:pt x="60" y="79"/>
                  </a:lnTo>
                  <a:lnTo>
                    <a:pt x="64" y="79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68" y="79"/>
                  </a:lnTo>
                  <a:lnTo>
                    <a:pt x="64" y="75"/>
                  </a:lnTo>
                  <a:lnTo>
                    <a:pt x="68" y="75"/>
                  </a:lnTo>
                  <a:lnTo>
                    <a:pt x="68" y="71"/>
                  </a:lnTo>
                  <a:lnTo>
                    <a:pt x="68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57" y="53"/>
                  </a:lnTo>
                  <a:lnTo>
                    <a:pt x="53" y="53"/>
                  </a:lnTo>
                  <a:lnTo>
                    <a:pt x="49" y="53"/>
                  </a:lnTo>
                  <a:lnTo>
                    <a:pt x="49" y="49"/>
                  </a:lnTo>
                  <a:lnTo>
                    <a:pt x="45" y="49"/>
                  </a:lnTo>
                  <a:lnTo>
                    <a:pt x="42" y="45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7"/>
                  </a:lnTo>
                  <a:lnTo>
                    <a:pt x="72" y="7"/>
                  </a:lnTo>
                  <a:lnTo>
                    <a:pt x="76" y="7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7" y="23"/>
                  </a:lnTo>
                  <a:lnTo>
                    <a:pt x="128" y="23"/>
                  </a:lnTo>
                  <a:lnTo>
                    <a:pt x="136" y="23"/>
                  </a:lnTo>
                  <a:lnTo>
                    <a:pt x="139" y="23"/>
                  </a:lnTo>
                  <a:lnTo>
                    <a:pt x="147" y="23"/>
                  </a:lnTo>
                  <a:lnTo>
                    <a:pt x="151" y="23"/>
                  </a:lnTo>
                  <a:lnTo>
                    <a:pt x="162" y="23"/>
                  </a:lnTo>
                  <a:lnTo>
                    <a:pt x="162" y="19"/>
                  </a:lnTo>
                  <a:lnTo>
                    <a:pt x="162" y="15"/>
                  </a:lnTo>
                  <a:lnTo>
                    <a:pt x="166" y="15"/>
                  </a:lnTo>
                  <a:lnTo>
                    <a:pt x="169" y="15"/>
                  </a:lnTo>
                  <a:lnTo>
                    <a:pt x="173" y="15"/>
                  </a:lnTo>
                  <a:lnTo>
                    <a:pt x="177" y="15"/>
                  </a:lnTo>
                  <a:lnTo>
                    <a:pt x="184" y="15"/>
                  </a:lnTo>
                  <a:lnTo>
                    <a:pt x="188" y="15"/>
                  </a:lnTo>
                  <a:lnTo>
                    <a:pt x="192" y="15"/>
                  </a:lnTo>
                  <a:lnTo>
                    <a:pt x="192" y="19"/>
                  </a:lnTo>
                  <a:lnTo>
                    <a:pt x="196" y="19"/>
                  </a:lnTo>
                  <a:lnTo>
                    <a:pt x="196" y="23"/>
                  </a:lnTo>
                  <a:lnTo>
                    <a:pt x="200" y="23"/>
                  </a:lnTo>
                  <a:lnTo>
                    <a:pt x="200" y="26"/>
                  </a:lnTo>
                  <a:lnTo>
                    <a:pt x="203" y="26"/>
                  </a:lnTo>
                  <a:lnTo>
                    <a:pt x="203" y="30"/>
                  </a:lnTo>
                  <a:lnTo>
                    <a:pt x="207" y="30"/>
                  </a:lnTo>
                  <a:lnTo>
                    <a:pt x="211" y="30"/>
                  </a:lnTo>
                  <a:lnTo>
                    <a:pt x="211" y="34"/>
                  </a:lnTo>
                  <a:lnTo>
                    <a:pt x="215" y="34"/>
                  </a:lnTo>
                  <a:lnTo>
                    <a:pt x="215" y="38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8" y="49"/>
                  </a:lnTo>
                  <a:lnTo>
                    <a:pt x="222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30" y="53"/>
                  </a:lnTo>
                  <a:lnTo>
                    <a:pt x="230" y="56"/>
                  </a:lnTo>
                  <a:lnTo>
                    <a:pt x="233" y="56"/>
                  </a:lnTo>
                  <a:lnTo>
                    <a:pt x="237" y="56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1" y="56"/>
                  </a:lnTo>
                  <a:lnTo>
                    <a:pt x="245" y="56"/>
                  </a:lnTo>
                  <a:lnTo>
                    <a:pt x="245" y="53"/>
                  </a:lnTo>
                  <a:lnTo>
                    <a:pt x="248" y="45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60" y="45"/>
                  </a:lnTo>
                  <a:lnTo>
                    <a:pt x="263" y="45"/>
                  </a:lnTo>
                  <a:lnTo>
                    <a:pt x="267" y="45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1" y="53"/>
                  </a:lnTo>
                  <a:lnTo>
                    <a:pt x="275" y="53"/>
                  </a:lnTo>
                  <a:lnTo>
                    <a:pt x="278" y="53"/>
                  </a:lnTo>
                  <a:lnTo>
                    <a:pt x="278" y="56"/>
                  </a:lnTo>
                  <a:lnTo>
                    <a:pt x="278" y="60"/>
                  </a:lnTo>
                  <a:lnTo>
                    <a:pt x="282" y="60"/>
                  </a:lnTo>
                  <a:lnTo>
                    <a:pt x="282" y="64"/>
                  </a:lnTo>
                  <a:lnTo>
                    <a:pt x="286" y="68"/>
                  </a:lnTo>
                  <a:lnTo>
                    <a:pt x="286" y="71"/>
                  </a:lnTo>
                  <a:lnTo>
                    <a:pt x="290" y="71"/>
                  </a:lnTo>
                  <a:lnTo>
                    <a:pt x="290" y="75"/>
                  </a:lnTo>
                  <a:lnTo>
                    <a:pt x="293" y="75"/>
                  </a:lnTo>
                  <a:lnTo>
                    <a:pt x="293" y="79"/>
                  </a:lnTo>
                  <a:lnTo>
                    <a:pt x="297" y="79"/>
                  </a:lnTo>
                  <a:lnTo>
                    <a:pt x="297" y="83"/>
                  </a:lnTo>
                  <a:lnTo>
                    <a:pt x="297" y="86"/>
                  </a:lnTo>
                  <a:lnTo>
                    <a:pt x="297" y="90"/>
                  </a:lnTo>
                  <a:lnTo>
                    <a:pt x="301" y="90"/>
                  </a:lnTo>
                  <a:lnTo>
                    <a:pt x="301" y="94"/>
                  </a:lnTo>
                  <a:lnTo>
                    <a:pt x="305" y="98"/>
                  </a:lnTo>
                  <a:lnTo>
                    <a:pt x="308" y="98"/>
                  </a:lnTo>
                  <a:lnTo>
                    <a:pt x="308" y="101"/>
                  </a:lnTo>
                  <a:lnTo>
                    <a:pt x="312" y="101"/>
                  </a:lnTo>
                  <a:lnTo>
                    <a:pt x="316" y="101"/>
                  </a:lnTo>
                  <a:lnTo>
                    <a:pt x="316" y="105"/>
                  </a:lnTo>
                  <a:lnTo>
                    <a:pt x="320" y="105"/>
                  </a:lnTo>
                  <a:lnTo>
                    <a:pt x="324" y="105"/>
                  </a:lnTo>
                  <a:lnTo>
                    <a:pt x="327" y="105"/>
                  </a:lnTo>
                  <a:lnTo>
                    <a:pt x="327" y="109"/>
                  </a:lnTo>
                  <a:lnTo>
                    <a:pt x="331" y="109"/>
                  </a:lnTo>
                  <a:lnTo>
                    <a:pt x="331" y="105"/>
                  </a:lnTo>
                  <a:lnTo>
                    <a:pt x="335" y="105"/>
                  </a:lnTo>
                  <a:close/>
                  <a:moveTo>
                    <a:pt x="98" y="64"/>
                  </a:moveTo>
                  <a:lnTo>
                    <a:pt x="94" y="60"/>
                  </a:lnTo>
                  <a:lnTo>
                    <a:pt x="91" y="60"/>
                  </a:lnTo>
                  <a:lnTo>
                    <a:pt x="94" y="56"/>
                  </a:lnTo>
                  <a:lnTo>
                    <a:pt x="98" y="56"/>
                  </a:lnTo>
                  <a:lnTo>
                    <a:pt x="98" y="60"/>
                  </a:lnTo>
                  <a:lnTo>
                    <a:pt x="98" y="64"/>
                  </a:lnTo>
                  <a:close/>
                  <a:moveTo>
                    <a:pt x="83" y="56"/>
                  </a:moveTo>
                  <a:lnTo>
                    <a:pt x="79" y="56"/>
                  </a:lnTo>
                  <a:lnTo>
                    <a:pt x="76" y="53"/>
                  </a:lnTo>
                  <a:lnTo>
                    <a:pt x="76" y="49"/>
                  </a:lnTo>
                  <a:lnTo>
                    <a:pt x="79" y="49"/>
                  </a:lnTo>
                  <a:lnTo>
                    <a:pt x="79" y="53"/>
                  </a:lnTo>
                  <a:lnTo>
                    <a:pt x="83" y="53"/>
                  </a:lnTo>
                  <a:lnTo>
                    <a:pt x="83" y="56"/>
                  </a:lnTo>
                  <a:close/>
                  <a:moveTo>
                    <a:pt x="493" y="195"/>
                  </a:moveTo>
                  <a:lnTo>
                    <a:pt x="493" y="192"/>
                  </a:lnTo>
                  <a:lnTo>
                    <a:pt x="496" y="192"/>
                  </a:lnTo>
                  <a:lnTo>
                    <a:pt x="500" y="192"/>
                  </a:lnTo>
                  <a:lnTo>
                    <a:pt x="496" y="192"/>
                  </a:lnTo>
                  <a:lnTo>
                    <a:pt x="496" y="195"/>
                  </a:lnTo>
                  <a:lnTo>
                    <a:pt x="493" y="195"/>
                  </a:lnTo>
                  <a:close/>
                  <a:moveTo>
                    <a:pt x="53" y="75"/>
                  </a:moveTo>
                  <a:lnTo>
                    <a:pt x="49" y="71"/>
                  </a:lnTo>
                  <a:lnTo>
                    <a:pt x="49" y="68"/>
                  </a:lnTo>
                  <a:lnTo>
                    <a:pt x="53" y="68"/>
                  </a:lnTo>
                  <a:lnTo>
                    <a:pt x="53" y="71"/>
                  </a:lnTo>
                  <a:lnTo>
                    <a:pt x="53" y="75"/>
                  </a:lnTo>
                  <a:close/>
                  <a:moveTo>
                    <a:pt x="106" y="132"/>
                  </a:moveTo>
                  <a:lnTo>
                    <a:pt x="102" y="128"/>
                  </a:lnTo>
                  <a:lnTo>
                    <a:pt x="106" y="128"/>
                  </a:lnTo>
                  <a:lnTo>
                    <a:pt x="106" y="132"/>
                  </a:lnTo>
                  <a:close/>
                  <a:moveTo>
                    <a:pt x="102" y="128"/>
                  </a:moveTo>
                  <a:lnTo>
                    <a:pt x="98" y="128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17"/>
                  </a:lnTo>
                  <a:lnTo>
                    <a:pt x="98" y="120"/>
                  </a:lnTo>
                  <a:lnTo>
                    <a:pt x="98" y="124"/>
                  </a:lnTo>
                  <a:lnTo>
                    <a:pt x="102" y="128"/>
                  </a:lnTo>
                  <a:close/>
                  <a:moveTo>
                    <a:pt x="188" y="177"/>
                  </a:moveTo>
                  <a:lnTo>
                    <a:pt x="184" y="177"/>
                  </a:lnTo>
                  <a:lnTo>
                    <a:pt x="184" y="173"/>
                  </a:lnTo>
                  <a:lnTo>
                    <a:pt x="188" y="173"/>
                  </a:lnTo>
                  <a:lnTo>
                    <a:pt x="188" y="177"/>
                  </a:lnTo>
                  <a:close/>
                  <a:moveTo>
                    <a:pt x="124" y="124"/>
                  </a:moveTo>
                  <a:lnTo>
                    <a:pt x="121" y="120"/>
                  </a:lnTo>
                  <a:lnTo>
                    <a:pt x="124" y="120"/>
                  </a:lnTo>
                  <a:lnTo>
                    <a:pt x="124" y="124"/>
                  </a:lnTo>
                  <a:close/>
                  <a:moveTo>
                    <a:pt x="117" y="222"/>
                  </a:moveTo>
                  <a:lnTo>
                    <a:pt x="117" y="218"/>
                  </a:lnTo>
                  <a:lnTo>
                    <a:pt x="117" y="222"/>
                  </a:lnTo>
                  <a:close/>
                  <a:moveTo>
                    <a:pt x="113" y="109"/>
                  </a:moveTo>
                  <a:lnTo>
                    <a:pt x="113" y="105"/>
                  </a:lnTo>
                  <a:lnTo>
                    <a:pt x="117" y="105"/>
                  </a:lnTo>
                  <a:lnTo>
                    <a:pt x="113" y="105"/>
                  </a:lnTo>
                  <a:lnTo>
                    <a:pt x="113" y="109"/>
                  </a:lnTo>
                  <a:close/>
                  <a:moveTo>
                    <a:pt x="417" y="222"/>
                  </a:moveTo>
                  <a:lnTo>
                    <a:pt x="421" y="218"/>
                  </a:lnTo>
                  <a:lnTo>
                    <a:pt x="425" y="218"/>
                  </a:lnTo>
                  <a:lnTo>
                    <a:pt x="421" y="218"/>
                  </a:lnTo>
                  <a:lnTo>
                    <a:pt x="417" y="222"/>
                  </a:lnTo>
                  <a:close/>
                  <a:moveTo>
                    <a:pt x="188" y="177"/>
                  </a:moveTo>
                  <a:lnTo>
                    <a:pt x="192" y="177"/>
                  </a:lnTo>
                  <a:lnTo>
                    <a:pt x="188" y="177"/>
                  </a:lnTo>
                  <a:close/>
                  <a:moveTo>
                    <a:pt x="136" y="135"/>
                  </a:moveTo>
                  <a:lnTo>
                    <a:pt x="136" y="132"/>
                  </a:lnTo>
                  <a:lnTo>
                    <a:pt x="136" y="135"/>
                  </a:lnTo>
                  <a:close/>
                  <a:moveTo>
                    <a:pt x="128" y="132"/>
                  </a:moveTo>
                  <a:lnTo>
                    <a:pt x="128" y="128"/>
                  </a:lnTo>
                  <a:lnTo>
                    <a:pt x="128" y="132"/>
                  </a:lnTo>
                  <a:close/>
                  <a:moveTo>
                    <a:pt x="0" y="60"/>
                  </a:moveTo>
                  <a:lnTo>
                    <a:pt x="0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0" y="6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1" name="Freeform 3246"/>
            <p:cNvSpPr>
              <a:spLocks/>
            </p:cNvSpPr>
            <p:nvPr/>
          </p:nvSpPr>
          <p:spPr bwMode="auto">
            <a:xfrm>
              <a:off x="4887913" y="3154363"/>
              <a:ext cx="84137" cy="77787"/>
            </a:xfrm>
            <a:custGeom>
              <a:avLst/>
              <a:gdLst>
                <a:gd name="T0" fmla="*/ 60325 w 53"/>
                <a:gd name="T1" fmla="*/ 6350 h 49"/>
                <a:gd name="T2" fmla="*/ 60325 w 53"/>
                <a:gd name="T3" fmla="*/ 12700 h 49"/>
                <a:gd name="T4" fmla="*/ 66675 w 53"/>
                <a:gd name="T5" fmla="*/ 23812 h 49"/>
                <a:gd name="T6" fmla="*/ 73025 w 53"/>
                <a:gd name="T7" fmla="*/ 30162 h 49"/>
                <a:gd name="T8" fmla="*/ 77787 w 53"/>
                <a:gd name="T9" fmla="*/ 36512 h 49"/>
                <a:gd name="T10" fmla="*/ 84137 w 53"/>
                <a:gd name="T11" fmla="*/ 42862 h 49"/>
                <a:gd name="T12" fmla="*/ 84137 w 53"/>
                <a:gd name="T13" fmla="*/ 42862 h 49"/>
                <a:gd name="T14" fmla="*/ 77787 w 53"/>
                <a:gd name="T15" fmla="*/ 42862 h 49"/>
                <a:gd name="T16" fmla="*/ 73025 w 53"/>
                <a:gd name="T17" fmla="*/ 53975 h 49"/>
                <a:gd name="T18" fmla="*/ 77787 w 53"/>
                <a:gd name="T19" fmla="*/ 60325 h 49"/>
                <a:gd name="T20" fmla="*/ 77787 w 53"/>
                <a:gd name="T21" fmla="*/ 60325 h 49"/>
                <a:gd name="T22" fmla="*/ 77787 w 53"/>
                <a:gd name="T23" fmla="*/ 66675 h 49"/>
                <a:gd name="T24" fmla="*/ 77787 w 53"/>
                <a:gd name="T25" fmla="*/ 71437 h 49"/>
                <a:gd name="T26" fmla="*/ 73025 w 53"/>
                <a:gd name="T27" fmla="*/ 71437 h 49"/>
                <a:gd name="T28" fmla="*/ 73025 w 53"/>
                <a:gd name="T29" fmla="*/ 71437 h 49"/>
                <a:gd name="T30" fmla="*/ 77787 w 53"/>
                <a:gd name="T31" fmla="*/ 77787 h 49"/>
                <a:gd name="T32" fmla="*/ 73025 w 53"/>
                <a:gd name="T33" fmla="*/ 71437 h 49"/>
                <a:gd name="T34" fmla="*/ 73025 w 53"/>
                <a:gd name="T35" fmla="*/ 71437 h 49"/>
                <a:gd name="T36" fmla="*/ 66675 w 53"/>
                <a:gd name="T37" fmla="*/ 66675 h 49"/>
                <a:gd name="T38" fmla="*/ 66675 w 53"/>
                <a:gd name="T39" fmla="*/ 60325 h 49"/>
                <a:gd name="T40" fmla="*/ 60325 w 53"/>
                <a:gd name="T41" fmla="*/ 66675 h 49"/>
                <a:gd name="T42" fmla="*/ 66675 w 53"/>
                <a:gd name="T43" fmla="*/ 66675 h 49"/>
                <a:gd name="T44" fmla="*/ 66675 w 53"/>
                <a:gd name="T45" fmla="*/ 71437 h 49"/>
                <a:gd name="T46" fmla="*/ 66675 w 53"/>
                <a:gd name="T47" fmla="*/ 71437 h 49"/>
                <a:gd name="T48" fmla="*/ 60325 w 53"/>
                <a:gd name="T49" fmla="*/ 66675 h 49"/>
                <a:gd name="T50" fmla="*/ 53975 w 53"/>
                <a:gd name="T51" fmla="*/ 66675 h 49"/>
                <a:gd name="T52" fmla="*/ 60325 w 53"/>
                <a:gd name="T53" fmla="*/ 53975 h 49"/>
                <a:gd name="T54" fmla="*/ 53975 w 53"/>
                <a:gd name="T55" fmla="*/ 47625 h 49"/>
                <a:gd name="T56" fmla="*/ 47625 w 53"/>
                <a:gd name="T57" fmla="*/ 47625 h 49"/>
                <a:gd name="T58" fmla="*/ 36512 w 53"/>
                <a:gd name="T59" fmla="*/ 42862 h 49"/>
                <a:gd name="T60" fmla="*/ 30162 w 53"/>
                <a:gd name="T61" fmla="*/ 42862 h 49"/>
                <a:gd name="T62" fmla="*/ 30162 w 53"/>
                <a:gd name="T63" fmla="*/ 36512 h 49"/>
                <a:gd name="T64" fmla="*/ 30162 w 53"/>
                <a:gd name="T65" fmla="*/ 30162 h 49"/>
                <a:gd name="T66" fmla="*/ 23812 w 53"/>
                <a:gd name="T67" fmla="*/ 23812 h 49"/>
                <a:gd name="T68" fmla="*/ 19050 w 53"/>
                <a:gd name="T69" fmla="*/ 30162 h 49"/>
                <a:gd name="T70" fmla="*/ 19050 w 53"/>
                <a:gd name="T71" fmla="*/ 30162 h 49"/>
                <a:gd name="T72" fmla="*/ 23812 w 53"/>
                <a:gd name="T73" fmla="*/ 36512 h 49"/>
                <a:gd name="T74" fmla="*/ 19050 w 53"/>
                <a:gd name="T75" fmla="*/ 36512 h 49"/>
                <a:gd name="T76" fmla="*/ 12700 w 53"/>
                <a:gd name="T77" fmla="*/ 36512 h 49"/>
                <a:gd name="T78" fmla="*/ 6350 w 53"/>
                <a:gd name="T79" fmla="*/ 30162 h 49"/>
                <a:gd name="T80" fmla="*/ 6350 w 53"/>
                <a:gd name="T81" fmla="*/ 30162 h 49"/>
                <a:gd name="T82" fmla="*/ 0 w 53"/>
                <a:gd name="T83" fmla="*/ 19050 h 49"/>
                <a:gd name="T84" fmla="*/ 6350 w 53"/>
                <a:gd name="T85" fmla="*/ 12700 h 49"/>
                <a:gd name="T86" fmla="*/ 0 w 53"/>
                <a:gd name="T87" fmla="*/ 6350 h 49"/>
                <a:gd name="T88" fmla="*/ 6350 w 53"/>
                <a:gd name="T89" fmla="*/ 6350 h 49"/>
                <a:gd name="T90" fmla="*/ 6350 w 53"/>
                <a:gd name="T91" fmla="*/ 6350 h 49"/>
                <a:gd name="T92" fmla="*/ 12700 w 53"/>
                <a:gd name="T93" fmla="*/ 0 h 49"/>
                <a:gd name="T94" fmla="*/ 19050 w 53"/>
                <a:gd name="T95" fmla="*/ 6350 h 49"/>
                <a:gd name="T96" fmla="*/ 19050 w 53"/>
                <a:gd name="T97" fmla="*/ 6350 h 49"/>
                <a:gd name="T98" fmla="*/ 42862 w 53"/>
                <a:gd name="T99" fmla="*/ 6350 h 49"/>
                <a:gd name="T100" fmla="*/ 47625 w 53"/>
                <a:gd name="T101" fmla="*/ 12700 h 49"/>
                <a:gd name="T102" fmla="*/ 47625 w 53"/>
                <a:gd name="T103" fmla="*/ 12700 h 49"/>
                <a:gd name="T104" fmla="*/ 53975 w 53"/>
                <a:gd name="T105" fmla="*/ 12700 h 49"/>
                <a:gd name="T106" fmla="*/ 53975 w 53"/>
                <a:gd name="T107" fmla="*/ 12700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" h="49">
                  <a:moveTo>
                    <a:pt x="34" y="4"/>
                  </a:moveTo>
                  <a:lnTo>
                    <a:pt x="38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2" y="15"/>
                  </a:lnTo>
                  <a:lnTo>
                    <a:pt x="46" y="19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46" y="45"/>
                  </a:lnTo>
                  <a:lnTo>
                    <a:pt x="49" y="49"/>
                  </a:lnTo>
                  <a:lnTo>
                    <a:pt x="46" y="49"/>
                  </a:lnTo>
                  <a:lnTo>
                    <a:pt x="46" y="45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2" y="45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2" y="27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2" name="Freeform 3250"/>
            <p:cNvSpPr>
              <a:spLocks noEditPoints="1"/>
            </p:cNvSpPr>
            <p:nvPr/>
          </p:nvSpPr>
          <p:spPr bwMode="auto">
            <a:xfrm>
              <a:off x="5484813" y="3149600"/>
              <a:ext cx="36512" cy="34925"/>
            </a:xfrm>
            <a:custGeom>
              <a:avLst/>
              <a:gdLst>
                <a:gd name="T0" fmla="*/ 0 w 23"/>
                <a:gd name="T1" fmla="*/ 34925 h 22"/>
                <a:gd name="T2" fmla="*/ 12700 w 23"/>
                <a:gd name="T3" fmla="*/ 28575 h 22"/>
                <a:gd name="T4" fmla="*/ 12700 w 23"/>
                <a:gd name="T5" fmla="*/ 28575 h 22"/>
                <a:gd name="T6" fmla="*/ 12700 w 23"/>
                <a:gd name="T7" fmla="*/ 23813 h 22"/>
                <a:gd name="T8" fmla="*/ 12700 w 23"/>
                <a:gd name="T9" fmla="*/ 17463 h 22"/>
                <a:gd name="T10" fmla="*/ 12700 w 23"/>
                <a:gd name="T11" fmla="*/ 17463 h 22"/>
                <a:gd name="T12" fmla="*/ 12700 w 23"/>
                <a:gd name="T13" fmla="*/ 17463 h 22"/>
                <a:gd name="T14" fmla="*/ 12700 w 23"/>
                <a:gd name="T15" fmla="*/ 17463 h 22"/>
                <a:gd name="T16" fmla="*/ 12700 w 23"/>
                <a:gd name="T17" fmla="*/ 17463 h 22"/>
                <a:gd name="T18" fmla="*/ 17462 w 23"/>
                <a:gd name="T19" fmla="*/ 17463 h 22"/>
                <a:gd name="T20" fmla="*/ 23812 w 23"/>
                <a:gd name="T21" fmla="*/ 17463 h 22"/>
                <a:gd name="T22" fmla="*/ 23812 w 23"/>
                <a:gd name="T23" fmla="*/ 17463 h 22"/>
                <a:gd name="T24" fmla="*/ 23812 w 23"/>
                <a:gd name="T25" fmla="*/ 17463 h 22"/>
                <a:gd name="T26" fmla="*/ 30162 w 23"/>
                <a:gd name="T27" fmla="*/ 17463 h 22"/>
                <a:gd name="T28" fmla="*/ 23812 w 23"/>
                <a:gd name="T29" fmla="*/ 17463 h 22"/>
                <a:gd name="T30" fmla="*/ 23812 w 23"/>
                <a:gd name="T31" fmla="*/ 17463 h 22"/>
                <a:gd name="T32" fmla="*/ 23812 w 23"/>
                <a:gd name="T33" fmla="*/ 17463 h 22"/>
                <a:gd name="T34" fmla="*/ 23812 w 23"/>
                <a:gd name="T35" fmla="*/ 23813 h 22"/>
                <a:gd name="T36" fmla="*/ 23812 w 23"/>
                <a:gd name="T37" fmla="*/ 28575 h 22"/>
                <a:gd name="T38" fmla="*/ 23812 w 23"/>
                <a:gd name="T39" fmla="*/ 34925 h 22"/>
                <a:gd name="T40" fmla="*/ 17462 w 23"/>
                <a:gd name="T41" fmla="*/ 34925 h 22"/>
                <a:gd name="T42" fmla="*/ 12700 w 23"/>
                <a:gd name="T43" fmla="*/ 34925 h 22"/>
                <a:gd name="T44" fmla="*/ 6350 w 23"/>
                <a:gd name="T45" fmla="*/ 34925 h 22"/>
                <a:gd name="T46" fmla="*/ 6350 w 23"/>
                <a:gd name="T47" fmla="*/ 34925 h 22"/>
                <a:gd name="T48" fmla="*/ 6350 w 23"/>
                <a:gd name="T49" fmla="*/ 34925 h 22"/>
                <a:gd name="T50" fmla="*/ 30162 w 23"/>
                <a:gd name="T51" fmla="*/ 4763 h 22"/>
                <a:gd name="T52" fmla="*/ 30162 w 23"/>
                <a:gd name="T53" fmla="*/ 4763 h 22"/>
                <a:gd name="T54" fmla="*/ 36512 w 23"/>
                <a:gd name="T55" fmla="*/ 4763 h 22"/>
                <a:gd name="T56" fmla="*/ 36512 w 23"/>
                <a:gd name="T57" fmla="*/ 0 h 22"/>
                <a:gd name="T58" fmla="*/ 36512 w 23"/>
                <a:gd name="T59" fmla="*/ 4763 h 22"/>
                <a:gd name="T60" fmla="*/ 36512 w 23"/>
                <a:gd name="T61" fmla="*/ 4763 h 22"/>
                <a:gd name="T62" fmla="*/ 36512 w 23"/>
                <a:gd name="T63" fmla="*/ 4763 h 22"/>
                <a:gd name="T64" fmla="*/ 30162 w 23"/>
                <a:gd name="T65" fmla="*/ 4763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0" y="22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close/>
                  <a:moveTo>
                    <a:pt x="19" y="3"/>
                  </a:move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19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" name="Freeform 3314"/>
            <p:cNvSpPr>
              <a:spLocks/>
            </p:cNvSpPr>
            <p:nvPr/>
          </p:nvSpPr>
          <p:spPr bwMode="auto">
            <a:xfrm>
              <a:off x="4846638" y="3059113"/>
              <a:ext cx="114300" cy="107950"/>
            </a:xfrm>
            <a:custGeom>
              <a:avLst/>
              <a:gdLst>
                <a:gd name="T0" fmla="*/ 107950 w 72"/>
                <a:gd name="T1" fmla="*/ 0 h 68"/>
                <a:gd name="T2" fmla="*/ 101600 w 72"/>
                <a:gd name="T3" fmla="*/ 6350 h 68"/>
                <a:gd name="T4" fmla="*/ 107950 w 72"/>
                <a:gd name="T5" fmla="*/ 12700 h 68"/>
                <a:gd name="T6" fmla="*/ 107950 w 72"/>
                <a:gd name="T7" fmla="*/ 17463 h 68"/>
                <a:gd name="T8" fmla="*/ 107950 w 72"/>
                <a:gd name="T9" fmla="*/ 23813 h 68"/>
                <a:gd name="T10" fmla="*/ 101600 w 72"/>
                <a:gd name="T11" fmla="*/ 30163 h 68"/>
                <a:gd name="T12" fmla="*/ 101600 w 72"/>
                <a:gd name="T13" fmla="*/ 41275 h 68"/>
                <a:gd name="T14" fmla="*/ 101600 w 72"/>
                <a:gd name="T15" fmla="*/ 53975 h 68"/>
                <a:gd name="T16" fmla="*/ 101600 w 72"/>
                <a:gd name="T17" fmla="*/ 60325 h 68"/>
                <a:gd name="T18" fmla="*/ 101600 w 72"/>
                <a:gd name="T19" fmla="*/ 66675 h 68"/>
                <a:gd name="T20" fmla="*/ 101600 w 72"/>
                <a:gd name="T21" fmla="*/ 66675 h 68"/>
                <a:gd name="T22" fmla="*/ 101600 w 72"/>
                <a:gd name="T23" fmla="*/ 53975 h 68"/>
                <a:gd name="T24" fmla="*/ 101600 w 72"/>
                <a:gd name="T25" fmla="*/ 60325 h 68"/>
                <a:gd name="T26" fmla="*/ 95250 w 72"/>
                <a:gd name="T27" fmla="*/ 66675 h 68"/>
                <a:gd name="T28" fmla="*/ 95250 w 72"/>
                <a:gd name="T29" fmla="*/ 71438 h 68"/>
                <a:gd name="T30" fmla="*/ 95250 w 72"/>
                <a:gd name="T31" fmla="*/ 77788 h 68"/>
                <a:gd name="T32" fmla="*/ 95250 w 72"/>
                <a:gd name="T33" fmla="*/ 77788 h 68"/>
                <a:gd name="T34" fmla="*/ 95250 w 72"/>
                <a:gd name="T35" fmla="*/ 84138 h 68"/>
                <a:gd name="T36" fmla="*/ 95250 w 72"/>
                <a:gd name="T37" fmla="*/ 90488 h 68"/>
                <a:gd name="T38" fmla="*/ 95250 w 72"/>
                <a:gd name="T39" fmla="*/ 101600 h 68"/>
                <a:gd name="T40" fmla="*/ 95250 w 72"/>
                <a:gd name="T41" fmla="*/ 101600 h 68"/>
                <a:gd name="T42" fmla="*/ 95250 w 72"/>
                <a:gd name="T43" fmla="*/ 107950 h 68"/>
                <a:gd name="T44" fmla="*/ 88900 w 72"/>
                <a:gd name="T45" fmla="*/ 107950 h 68"/>
                <a:gd name="T46" fmla="*/ 88900 w 72"/>
                <a:gd name="T47" fmla="*/ 107950 h 68"/>
                <a:gd name="T48" fmla="*/ 84138 w 72"/>
                <a:gd name="T49" fmla="*/ 101600 h 68"/>
                <a:gd name="T50" fmla="*/ 60325 w 72"/>
                <a:gd name="T51" fmla="*/ 101600 h 68"/>
                <a:gd name="T52" fmla="*/ 53975 w 72"/>
                <a:gd name="T53" fmla="*/ 95250 h 68"/>
                <a:gd name="T54" fmla="*/ 47625 w 72"/>
                <a:gd name="T55" fmla="*/ 101600 h 68"/>
                <a:gd name="T56" fmla="*/ 41275 w 72"/>
                <a:gd name="T57" fmla="*/ 95250 h 68"/>
                <a:gd name="T58" fmla="*/ 30163 w 72"/>
                <a:gd name="T59" fmla="*/ 84138 h 68"/>
                <a:gd name="T60" fmla="*/ 23813 w 72"/>
                <a:gd name="T61" fmla="*/ 77788 h 68"/>
                <a:gd name="T62" fmla="*/ 23813 w 72"/>
                <a:gd name="T63" fmla="*/ 71438 h 68"/>
                <a:gd name="T64" fmla="*/ 17463 w 72"/>
                <a:gd name="T65" fmla="*/ 66675 h 68"/>
                <a:gd name="T66" fmla="*/ 12700 w 72"/>
                <a:gd name="T67" fmla="*/ 66675 h 68"/>
                <a:gd name="T68" fmla="*/ 0 w 72"/>
                <a:gd name="T69" fmla="*/ 53975 h 68"/>
                <a:gd name="T70" fmla="*/ 0 w 72"/>
                <a:gd name="T71" fmla="*/ 47625 h 68"/>
                <a:gd name="T72" fmla="*/ 6350 w 72"/>
                <a:gd name="T73" fmla="*/ 53975 h 68"/>
                <a:gd name="T74" fmla="*/ 6350 w 72"/>
                <a:gd name="T75" fmla="*/ 53975 h 68"/>
                <a:gd name="T76" fmla="*/ 17463 w 72"/>
                <a:gd name="T77" fmla="*/ 47625 h 68"/>
                <a:gd name="T78" fmla="*/ 17463 w 72"/>
                <a:gd name="T79" fmla="*/ 41275 h 68"/>
                <a:gd name="T80" fmla="*/ 23813 w 72"/>
                <a:gd name="T81" fmla="*/ 41275 h 68"/>
                <a:gd name="T82" fmla="*/ 17463 w 72"/>
                <a:gd name="T83" fmla="*/ 36513 h 68"/>
                <a:gd name="T84" fmla="*/ 30163 w 72"/>
                <a:gd name="T85" fmla="*/ 30163 h 68"/>
                <a:gd name="T86" fmla="*/ 41275 w 72"/>
                <a:gd name="T87" fmla="*/ 23813 h 68"/>
                <a:gd name="T88" fmla="*/ 47625 w 72"/>
                <a:gd name="T89" fmla="*/ 30163 h 68"/>
                <a:gd name="T90" fmla="*/ 47625 w 72"/>
                <a:gd name="T91" fmla="*/ 23813 h 68"/>
                <a:gd name="T92" fmla="*/ 53975 w 72"/>
                <a:gd name="T93" fmla="*/ 23813 h 68"/>
                <a:gd name="T94" fmla="*/ 60325 w 72"/>
                <a:gd name="T95" fmla="*/ 17463 h 68"/>
                <a:gd name="T96" fmla="*/ 60325 w 72"/>
                <a:gd name="T97" fmla="*/ 17463 h 68"/>
                <a:gd name="T98" fmla="*/ 65088 w 72"/>
                <a:gd name="T99" fmla="*/ 12700 h 68"/>
                <a:gd name="T100" fmla="*/ 65088 w 72"/>
                <a:gd name="T101" fmla="*/ 6350 h 68"/>
                <a:gd name="T102" fmla="*/ 84138 w 72"/>
                <a:gd name="T103" fmla="*/ 6350 h 68"/>
                <a:gd name="T104" fmla="*/ 95250 w 72"/>
                <a:gd name="T105" fmla="*/ 6350 h 68"/>
                <a:gd name="T106" fmla="*/ 107950 w 72"/>
                <a:gd name="T107" fmla="*/ 0 h 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" h="68">
                  <a:moveTo>
                    <a:pt x="68" y="0"/>
                  </a:moveTo>
                  <a:lnTo>
                    <a:pt x="68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68" y="11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60" y="45"/>
                  </a:lnTo>
                  <a:lnTo>
                    <a:pt x="60" y="49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3" y="68"/>
                  </a:lnTo>
                  <a:lnTo>
                    <a:pt x="53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8" y="64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3" y="57"/>
                  </a:lnTo>
                  <a:lnTo>
                    <a:pt x="23" y="53"/>
                  </a:lnTo>
                  <a:lnTo>
                    <a:pt x="19" y="53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5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4" name="Freeform 3317"/>
            <p:cNvSpPr>
              <a:spLocks/>
            </p:cNvSpPr>
            <p:nvPr/>
          </p:nvSpPr>
          <p:spPr bwMode="auto">
            <a:xfrm>
              <a:off x="4781550" y="3071813"/>
              <a:ext cx="65088" cy="34925"/>
            </a:xfrm>
            <a:custGeom>
              <a:avLst/>
              <a:gdLst>
                <a:gd name="T0" fmla="*/ 58738 w 41"/>
                <a:gd name="T1" fmla="*/ 28575 h 22"/>
                <a:gd name="T2" fmla="*/ 58738 w 41"/>
                <a:gd name="T3" fmla="*/ 28575 h 22"/>
                <a:gd name="T4" fmla="*/ 58738 w 41"/>
                <a:gd name="T5" fmla="*/ 34925 h 22"/>
                <a:gd name="T6" fmla="*/ 53975 w 41"/>
                <a:gd name="T7" fmla="*/ 34925 h 22"/>
                <a:gd name="T8" fmla="*/ 53975 w 41"/>
                <a:gd name="T9" fmla="*/ 34925 h 22"/>
                <a:gd name="T10" fmla="*/ 47625 w 41"/>
                <a:gd name="T11" fmla="*/ 34925 h 22"/>
                <a:gd name="T12" fmla="*/ 41275 w 41"/>
                <a:gd name="T13" fmla="*/ 28575 h 22"/>
                <a:gd name="T14" fmla="*/ 41275 w 41"/>
                <a:gd name="T15" fmla="*/ 28575 h 22"/>
                <a:gd name="T16" fmla="*/ 41275 w 41"/>
                <a:gd name="T17" fmla="*/ 34925 h 22"/>
                <a:gd name="T18" fmla="*/ 34925 w 41"/>
                <a:gd name="T19" fmla="*/ 34925 h 22"/>
                <a:gd name="T20" fmla="*/ 34925 w 41"/>
                <a:gd name="T21" fmla="*/ 28575 h 22"/>
                <a:gd name="T22" fmla="*/ 30163 w 41"/>
                <a:gd name="T23" fmla="*/ 28575 h 22"/>
                <a:gd name="T24" fmla="*/ 23813 w 41"/>
                <a:gd name="T25" fmla="*/ 28575 h 22"/>
                <a:gd name="T26" fmla="*/ 23813 w 41"/>
                <a:gd name="T27" fmla="*/ 23813 h 22"/>
                <a:gd name="T28" fmla="*/ 17463 w 41"/>
                <a:gd name="T29" fmla="*/ 23813 h 22"/>
                <a:gd name="T30" fmla="*/ 11113 w 41"/>
                <a:gd name="T31" fmla="*/ 23813 h 22"/>
                <a:gd name="T32" fmla="*/ 11113 w 41"/>
                <a:gd name="T33" fmla="*/ 23813 h 22"/>
                <a:gd name="T34" fmla="*/ 6350 w 41"/>
                <a:gd name="T35" fmla="*/ 23813 h 22"/>
                <a:gd name="T36" fmla="*/ 0 w 41"/>
                <a:gd name="T37" fmla="*/ 17463 h 22"/>
                <a:gd name="T38" fmla="*/ 6350 w 41"/>
                <a:gd name="T39" fmla="*/ 17463 h 22"/>
                <a:gd name="T40" fmla="*/ 11113 w 41"/>
                <a:gd name="T41" fmla="*/ 11113 h 22"/>
                <a:gd name="T42" fmla="*/ 11113 w 41"/>
                <a:gd name="T43" fmla="*/ 11113 h 22"/>
                <a:gd name="T44" fmla="*/ 11113 w 41"/>
                <a:gd name="T45" fmla="*/ 4763 h 22"/>
                <a:gd name="T46" fmla="*/ 17463 w 41"/>
                <a:gd name="T47" fmla="*/ 4763 h 22"/>
                <a:gd name="T48" fmla="*/ 17463 w 41"/>
                <a:gd name="T49" fmla="*/ 4763 h 22"/>
                <a:gd name="T50" fmla="*/ 17463 w 41"/>
                <a:gd name="T51" fmla="*/ 4763 h 22"/>
                <a:gd name="T52" fmla="*/ 17463 w 41"/>
                <a:gd name="T53" fmla="*/ 4763 h 22"/>
                <a:gd name="T54" fmla="*/ 23813 w 41"/>
                <a:gd name="T55" fmla="*/ 4763 h 22"/>
                <a:gd name="T56" fmla="*/ 23813 w 41"/>
                <a:gd name="T57" fmla="*/ 4763 h 22"/>
                <a:gd name="T58" fmla="*/ 30163 w 41"/>
                <a:gd name="T59" fmla="*/ 4763 h 22"/>
                <a:gd name="T60" fmla="*/ 30163 w 41"/>
                <a:gd name="T61" fmla="*/ 4763 h 22"/>
                <a:gd name="T62" fmla="*/ 34925 w 41"/>
                <a:gd name="T63" fmla="*/ 4763 h 22"/>
                <a:gd name="T64" fmla="*/ 34925 w 41"/>
                <a:gd name="T65" fmla="*/ 11113 h 22"/>
                <a:gd name="T66" fmla="*/ 34925 w 41"/>
                <a:gd name="T67" fmla="*/ 11113 h 22"/>
                <a:gd name="T68" fmla="*/ 34925 w 41"/>
                <a:gd name="T69" fmla="*/ 11113 h 22"/>
                <a:gd name="T70" fmla="*/ 41275 w 41"/>
                <a:gd name="T71" fmla="*/ 11113 h 22"/>
                <a:gd name="T72" fmla="*/ 41275 w 41"/>
                <a:gd name="T73" fmla="*/ 11113 h 22"/>
                <a:gd name="T74" fmla="*/ 41275 w 41"/>
                <a:gd name="T75" fmla="*/ 17463 h 22"/>
                <a:gd name="T76" fmla="*/ 47625 w 41"/>
                <a:gd name="T77" fmla="*/ 17463 h 22"/>
                <a:gd name="T78" fmla="*/ 47625 w 41"/>
                <a:gd name="T79" fmla="*/ 17463 h 22"/>
                <a:gd name="T80" fmla="*/ 47625 w 41"/>
                <a:gd name="T81" fmla="*/ 11113 h 22"/>
                <a:gd name="T82" fmla="*/ 53975 w 41"/>
                <a:gd name="T83" fmla="*/ 11113 h 22"/>
                <a:gd name="T84" fmla="*/ 53975 w 41"/>
                <a:gd name="T85" fmla="*/ 17463 h 22"/>
                <a:gd name="T86" fmla="*/ 58738 w 41"/>
                <a:gd name="T87" fmla="*/ 17463 h 22"/>
                <a:gd name="T88" fmla="*/ 58738 w 41"/>
                <a:gd name="T89" fmla="*/ 17463 h 22"/>
                <a:gd name="T90" fmla="*/ 58738 w 41"/>
                <a:gd name="T91" fmla="*/ 17463 h 22"/>
                <a:gd name="T92" fmla="*/ 58738 w 41"/>
                <a:gd name="T93" fmla="*/ 23813 h 22"/>
                <a:gd name="T94" fmla="*/ 58738 w 41"/>
                <a:gd name="T95" fmla="*/ 28575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1" h="22">
                  <a:moveTo>
                    <a:pt x="37" y="18"/>
                  </a:moveTo>
                  <a:lnTo>
                    <a:pt x="37" y="18"/>
                  </a:lnTo>
                  <a:lnTo>
                    <a:pt x="37" y="22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7" y="1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5" name="Freeform 3318"/>
            <p:cNvSpPr>
              <a:spLocks/>
            </p:cNvSpPr>
            <p:nvPr/>
          </p:nvSpPr>
          <p:spPr bwMode="auto">
            <a:xfrm>
              <a:off x="5508625" y="3082925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0 w 4"/>
                <a:gd name="T5" fmla="*/ 6350 h 8"/>
                <a:gd name="T6" fmla="*/ 0 w 4"/>
                <a:gd name="T7" fmla="*/ 6350 h 8"/>
                <a:gd name="T8" fmla="*/ 0 w 4"/>
                <a:gd name="T9" fmla="*/ 6350 h 8"/>
                <a:gd name="T10" fmla="*/ 0 w 4"/>
                <a:gd name="T11" fmla="*/ 6350 h 8"/>
                <a:gd name="T12" fmla="*/ 0 w 4"/>
                <a:gd name="T13" fmla="*/ 6350 h 8"/>
                <a:gd name="T14" fmla="*/ 0 w 4"/>
                <a:gd name="T15" fmla="*/ 6350 h 8"/>
                <a:gd name="T16" fmla="*/ 0 w 4"/>
                <a:gd name="T17" fmla="*/ 6350 h 8"/>
                <a:gd name="T18" fmla="*/ 0 w 4"/>
                <a:gd name="T19" fmla="*/ 6350 h 8"/>
                <a:gd name="T20" fmla="*/ 0 w 4"/>
                <a:gd name="T21" fmla="*/ 6350 h 8"/>
                <a:gd name="T22" fmla="*/ 0 w 4"/>
                <a:gd name="T23" fmla="*/ 6350 h 8"/>
                <a:gd name="T24" fmla="*/ 0 w 4"/>
                <a:gd name="T25" fmla="*/ 6350 h 8"/>
                <a:gd name="T26" fmla="*/ 0 w 4"/>
                <a:gd name="T27" fmla="*/ 0 h 8"/>
                <a:gd name="T28" fmla="*/ 0 w 4"/>
                <a:gd name="T29" fmla="*/ 0 h 8"/>
                <a:gd name="T30" fmla="*/ 0 w 4"/>
                <a:gd name="T31" fmla="*/ 0 h 8"/>
                <a:gd name="T32" fmla="*/ 6350 w 4"/>
                <a:gd name="T33" fmla="*/ 0 h 8"/>
                <a:gd name="T34" fmla="*/ 6350 w 4"/>
                <a:gd name="T35" fmla="*/ 0 h 8"/>
                <a:gd name="T36" fmla="*/ 6350 w 4"/>
                <a:gd name="T37" fmla="*/ 0 h 8"/>
                <a:gd name="T38" fmla="*/ 6350 w 4"/>
                <a:gd name="T39" fmla="*/ 0 h 8"/>
                <a:gd name="T40" fmla="*/ 6350 w 4"/>
                <a:gd name="T41" fmla="*/ 0 h 8"/>
                <a:gd name="T42" fmla="*/ 6350 w 4"/>
                <a:gd name="T43" fmla="*/ 6350 h 8"/>
                <a:gd name="T44" fmla="*/ 6350 w 4"/>
                <a:gd name="T45" fmla="*/ 6350 h 8"/>
                <a:gd name="T46" fmla="*/ 6350 w 4"/>
                <a:gd name="T47" fmla="*/ 6350 h 8"/>
                <a:gd name="T48" fmla="*/ 6350 w 4"/>
                <a:gd name="T49" fmla="*/ 6350 h 8"/>
                <a:gd name="T50" fmla="*/ 0 w 4"/>
                <a:gd name="T51" fmla="*/ 12700 h 8"/>
                <a:gd name="T52" fmla="*/ 0 w 4"/>
                <a:gd name="T53" fmla="*/ 12700 h 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6" name="Freeform 3321"/>
            <p:cNvSpPr>
              <a:spLocks/>
            </p:cNvSpPr>
            <p:nvPr/>
          </p:nvSpPr>
          <p:spPr bwMode="auto">
            <a:xfrm>
              <a:off x="5502275" y="31003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6350 h 4"/>
                <a:gd name="T6" fmla="*/ 0 w 4"/>
                <a:gd name="T7" fmla="*/ 635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6350 w 4"/>
                <a:gd name="T15" fmla="*/ 0 h 4"/>
                <a:gd name="T16" fmla="*/ 6350 w 4"/>
                <a:gd name="T17" fmla="*/ 0 h 4"/>
                <a:gd name="T18" fmla="*/ 6350 w 4"/>
                <a:gd name="T19" fmla="*/ 0 h 4"/>
                <a:gd name="T20" fmla="*/ 6350 w 4"/>
                <a:gd name="T21" fmla="*/ 0 h 4"/>
                <a:gd name="T22" fmla="*/ 6350 w 4"/>
                <a:gd name="T23" fmla="*/ 0 h 4"/>
                <a:gd name="T24" fmla="*/ 6350 w 4"/>
                <a:gd name="T25" fmla="*/ 6350 h 4"/>
                <a:gd name="T26" fmla="*/ 6350 w 4"/>
                <a:gd name="T27" fmla="*/ 6350 h 4"/>
                <a:gd name="T28" fmla="*/ 6350 w 4"/>
                <a:gd name="T29" fmla="*/ 6350 h 4"/>
                <a:gd name="T30" fmla="*/ 0 w 4"/>
                <a:gd name="T31" fmla="*/ 635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" name="Freeform 3322"/>
            <p:cNvSpPr>
              <a:spLocks/>
            </p:cNvSpPr>
            <p:nvPr/>
          </p:nvSpPr>
          <p:spPr bwMode="auto">
            <a:xfrm>
              <a:off x="5545138" y="31003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6350 h 4"/>
                <a:gd name="T6" fmla="*/ 0 w 4"/>
                <a:gd name="T7" fmla="*/ 6350 h 4"/>
                <a:gd name="T8" fmla="*/ 0 w 4"/>
                <a:gd name="T9" fmla="*/ 6350 h 4"/>
                <a:gd name="T10" fmla="*/ 0 w 4"/>
                <a:gd name="T11" fmla="*/ 6350 h 4"/>
                <a:gd name="T12" fmla="*/ 0 w 4"/>
                <a:gd name="T13" fmla="*/ 0 h 4"/>
                <a:gd name="T14" fmla="*/ 0 w 4"/>
                <a:gd name="T15" fmla="*/ 0 h 4"/>
                <a:gd name="T16" fmla="*/ 0 w 4"/>
                <a:gd name="T17" fmla="*/ 0 h 4"/>
                <a:gd name="T18" fmla="*/ 0 w 4"/>
                <a:gd name="T19" fmla="*/ 0 h 4"/>
                <a:gd name="T20" fmla="*/ 0 w 4"/>
                <a:gd name="T21" fmla="*/ 0 h 4"/>
                <a:gd name="T22" fmla="*/ 0 w 4"/>
                <a:gd name="T23" fmla="*/ 0 h 4"/>
                <a:gd name="T24" fmla="*/ 0 w 4"/>
                <a:gd name="T25" fmla="*/ 0 h 4"/>
                <a:gd name="T26" fmla="*/ 0 w 4"/>
                <a:gd name="T27" fmla="*/ 0 h 4"/>
                <a:gd name="T28" fmla="*/ 0 w 4"/>
                <a:gd name="T29" fmla="*/ 0 h 4"/>
                <a:gd name="T30" fmla="*/ 0 w 4"/>
                <a:gd name="T31" fmla="*/ 0 h 4"/>
                <a:gd name="T32" fmla="*/ 0 w 4"/>
                <a:gd name="T33" fmla="*/ 0 h 4"/>
                <a:gd name="T34" fmla="*/ 0 w 4"/>
                <a:gd name="T35" fmla="*/ 6350 h 4"/>
                <a:gd name="T36" fmla="*/ 6350 w 4"/>
                <a:gd name="T37" fmla="*/ 6350 h 4"/>
                <a:gd name="T38" fmla="*/ 6350 w 4"/>
                <a:gd name="T39" fmla="*/ 6350 h 4"/>
                <a:gd name="T40" fmla="*/ 6350 w 4"/>
                <a:gd name="T41" fmla="*/ 6350 h 4"/>
                <a:gd name="T42" fmla="*/ 6350 w 4"/>
                <a:gd name="T43" fmla="*/ 6350 h 4"/>
                <a:gd name="T44" fmla="*/ 6350 w 4"/>
                <a:gd name="T45" fmla="*/ 6350 h 4"/>
                <a:gd name="T46" fmla="*/ 6350 w 4"/>
                <a:gd name="T47" fmla="*/ 6350 h 4"/>
                <a:gd name="T48" fmla="*/ 6350 w 4"/>
                <a:gd name="T49" fmla="*/ 6350 h 4"/>
                <a:gd name="T50" fmla="*/ 6350 w 4"/>
                <a:gd name="T51" fmla="*/ 6350 h 4"/>
                <a:gd name="T52" fmla="*/ 6350 w 4"/>
                <a:gd name="T53" fmla="*/ 6350 h 4"/>
                <a:gd name="T54" fmla="*/ 6350 w 4"/>
                <a:gd name="T55" fmla="*/ 6350 h 4"/>
                <a:gd name="T56" fmla="*/ 6350 w 4"/>
                <a:gd name="T57" fmla="*/ 6350 h 4"/>
                <a:gd name="T58" fmla="*/ 0 w 4"/>
                <a:gd name="T59" fmla="*/ 6350 h 4"/>
                <a:gd name="T60" fmla="*/ 0 w 4"/>
                <a:gd name="T61" fmla="*/ 6350 h 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" name="Freeform 3325"/>
            <p:cNvSpPr>
              <a:spLocks noEditPoints="1"/>
            </p:cNvSpPr>
            <p:nvPr/>
          </p:nvSpPr>
          <p:spPr bwMode="auto">
            <a:xfrm>
              <a:off x="4303713" y="3870325"/>
              <a:ext cx="1074737" cy="962025"/>
            </a:xfrm>
            <a:custGeom>
              <a:avLst/>
              <a:gdLst>
                <a:gd name="T0" fmla="*/ 1020762 w 677"/>
                <a:gd name="T1" fmla="*/ 239713 h 606"/>
                <a:gd name="T2" fmla="*/ 966787 w 677"/>
                <a:gd name="T3" fmla="*/ 352425 h 606"/>
                <a:gd name="T4" fmla="*/ 973137 w 677"/>
                <a:gd name="T5" fmla="*/ 460375 h 606"/>
                <a:gd name="T6" fmla="*/ 936625 w 677"/>
                <a:gd name="T7" fmla="*/ 568325 h 606"/>
                <a:gd name="T8" fmla="*/ 949325 w 677"/>
                <a:gd name="T9" fmla="*/ 674688 h 606"/>
                <a:gd name="T10" fmla="*/ 919162 w 677"/>
                <a:gd name="T11" fmla="*/ 758825 h 606"/>
                <a:gd name="T12" fmla="*/ 925512 w 677"/>
                <a:gd name="T13" fmla="*/ 854075 h 606"/>
                <a:gd name="T14" fmla="*/ 966787 w 677"/>
                <a:gd name="T15" fmla="*/ 877888 h 606"/>
                <a:gd name="T16" fmla="*/ 949325 w 677"/>
                <a:gd name="T17" fmla="*/ 890588 h 606"/>
                <a:gd name="T18" fmla="*/ 919162 w 677"/>
                <a:gd name="T19" fmla="*/ 884238 h 606"/>
                <a:gd name="T20" fmla="*/ 906462 w 677"/>
                <a:gd name="T21" fmla="*/ 871538 h 606"/>
                <a:gd name="T22" fmla="*/ 919162 w 677"/>
                <a:gd name="T23" fmla="*/ 866775 h 606"/>
                <a:gd name="T24" fmla="*/ 901700 w 677"/>
                <a:gd name="T25" fmla="*/ 866775 h 606"/>
                <a:gd name="T26" fmla="*/ 895350 w 677"/>
                <a:gd name="T27" fmla="*/ 823913 h 606"/>
                <a:gd name="T28" fmla="*/ 877887 w 677"/>
                <a:gd name="T29" fmla="*/ 800100 h 606"/>
                <a:gd name="T30" fmla="*/ 871537 w 677"/>
                <a:gd name="T31" fmla="*/ 769938 h 606"/>
                <a:gd name="T32" fmla="*/ 882650 w 677"/>
                <a:gd name="T33" fmla="*/ 758825 h 606"/>
                <a:gd name="T34" fmla="*/ 847725 w 677"/>
                <a:gd name="T35" fmla="*/ 728663 h 606"/>
                <a:gd name="T36" fmla="*/ 882650 w 677"/>
                <a:gd name="T37" fmla="*/ 717550 h 606"/>
                <a:gd name="T38" fmla="*/ 901700 w 677"/>
                <a:gd name="T39" fmla="*/ 693738 h 606"/>
                <a:gd name="T40" fmla="*/ 919162 w 677"/>
                <a:gd name="T41" fmla="*/ 615950 h 606"/>
                <a:gd name="T42" fmla="*/ 889000 w 677"/>
                <a:gd name="T43" fmla="*/ 573088 h 606"/>
                <a:gd name="T44" fmla="*/ 912812 w 677"/>
                <a:gd name="T45" fmla="*/ 471488 h 606"/>
                <a:gd name="T46" fmla="*/ 942975 w 677"/>
                <a:gd name="T47" fmla="*/ 347663 h 606"/>
                <a:gd name="T48" fmla="*/ 966787 w 677"/>
                <a:gd name="T49" fmla="*/ 209550 h 606"/>
                <a:gd name="T50" fmla="*/ 977900 w 677"/>
                <a:gd name="T51" fmla="*/ 90488 h 606"/>
                <a:gd name="T52" fmla="*/ 1008062 w 677"/>
                <a:gd name="T53" fmla="*/ 42863 h 606"/>
                <a:gd name="T54" fmla="*/ 1050925 w 677"/>
                <a:gd name="T55" fmla="*/ 131763 h 606"/>
                <a:gd name="T56" fmla="*/ 973137 w 677"/>
                <a:gd name="T57" fmla="*/ 931863 h 606"/>
                <a:gd name="T58" fmla="*/ 966787 w 677"/>
                <a:gd name="T59" fmla="*/ 919163 h 606"/>
                <a:gd name="T60" fmla="*/ 996950 w 677"/>
                <a:gd name="T61" fmla="*/ 925513 h 606"/>
                <a:gd name="T62" fmla="*/ 977900 w 677"/>
                <a:gd name="T63" fmla="*/ 877888 h 606"/>
                <a:gd name="T64" fmla="*/ 889000 w 677"/>
                <a:gd name="T65" fmla="*/ 633413 h 606"/>
                <a:gd name="T66" fmla="*/ 854075 w 677"/>
                <a:gd name="T67" fmla="*/ 800100 h 606"/>
                <a:gd name="T68" fmla="*/ 1014412 w 677"/>
                <a:gd name="T69" fmla="*/ 942975 h 606"/>
                <a:gd name="T70" fmla="*/ 1008062 w 677"/>
                <a:gd name="T71" fmla="*/ 942975 h 606"/>
                <a:gd name="T72" fmla="*/ 895350 w 677"/>
                <a:gd name="T73" fmla="*/ 901700 h 606"/>
                <a:gd name="T74" fmla="*/ 1025525 w 677"/>
                <a:gd name="T75" fmla="*/ 938213 h 606"/>
                <a:gd name="T76" fmla="*/ 895350 w 677"/>
                <a:gd name="T77" fmla="*/ 895350 h 606"/>
                <a:gd name="T78" fmla="*/ 954087 w 677"/>
                <a:gd name="T79" fmla="*/ 914400 h 606"/>
                <a:gd name="T80" fmla="*/ 966787 w 677"/>
                <a:gd name="T81" fmla="*/ 919163 h 606"/>
                <a:gd name="T82" fmla="*/ 871537 w 677"/>
                <a:gd name="T83" fmla="*/ 776288 h 606"/>
                <a:gd name="T84" fmla="*/ 865187 w 677"/>
                <a:gd name="T85" fmla="*/ 830263 h 606"/>
                <a:gd name="T86" fmla="*/ 960437 w 677"/>
                <a:gd name="T87" fmla="*/ 938213 h 606"/>
                <a:gd name="T88" fmla="*/ 871537 w 677"/>
                <a:gd name="T89" fmla="*/ 758825 h 606"/>
                <a:gd name="T90" fmla="*/ 847725 w 677"/>
                <a:gd name="T91" fmla="*/ 782638 h 606"/>
                <a:gd name="T92" fmla="*/ 854075 w 677"/>
                <a:gd name="T93" fmla="*/ 830263 h 606"/>
                <a:gd name="T94" fmla="*/ 854075 w 677"/>
                <a:gd name="T95" fmla="*/ 793750 h 606"/>
                <a:gd name="T96" fmla="*/ 847725 w 677"/>
                <a:gd name="T97" fmla="*/ 793750 h 606"/>
                <a:gd name="T98" fmla="*/ 954087 w 677"/>
                <a:gd name="T99" fmla="*/ 931863 h 606"/>
                <a:gd name="T100" fmla="*/ 925512 w 677"/>
                <a:gd name="T101" fmla="*/ 919163 h 606"/>
                <a:gd name="T102" fmla="*/ 882650 w 677"/>
                <a:gd name="T103" fmla="*/ 717550 h 606"/>
                <a:gd name="T104" fmla="*/ 882650 w 677"/>
                <a:gd name="T105" fmla="*/ 698500 h 606"/>
                <a:gd name="T106" fmla="*/ 871537 w 677"/>
                <a:gd name="T107" fmla="*/ 769938 h 606"/>
                <a:gd name="T108" fmla="*/ 854075 w 677"/>
                <a:gd name="T109" fmla="*/ 776288 h 606"/>
                <a:gd name="T110" fmla="*/ 882650 w 677"/>
                <a:gd name="T111" fmla="*/ 704850 h 606"/>
                <a:gd name="T112" fmla="*/ 882650 w 677"/>
                <a:gd name="T113" fmla="*/ 669925 h 606"/>
                <a:gd name="T114" fmla="*/ 919162 w 677"/>
                <a:gd name="T115" fmla="*/ 919163 h 606"/>
                <a:gd name="T116" fmla="*/ 871537 w 677"/>
                <a:gd name="T117" fmla="*/ 741363 h 606"/>
                <a:gd name="T118" fmla="*/ 1062037 w 677"/>
                <a:gd name="T119" fmla="*/ 942975 h 606"/>
                <a:gd name="T120" fmla="*/ 858837 w 677"/>
                <a:gd name="T121" fmla="*/ 866775 h 606"/>
                <a:gd name="T122" fmla="*/ 882650 w 677"/>
                <a:gd name="T123" fmla="*/ 895350 h 60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7" h="606">
                  <a:moveTo>
                    <a:pt x="662" y="83"/>
                  </a:moveTo>
                  <a:lnTo>
                    <a:pt x="665" y="87"/>
                  </a:lnTo>
                  <a:lnTo>
                    <a:pt x="665" y="91"/>
                  </a:lnTo>
                  <a:lnTo>
                    <a:pt x="665" y="94"/>
                  </a:lnTo>
                  <a:lnTo>
                    <a:pt x="662" y="94"/>
                  </a:lnTo>
                  <a:lnTo>
                    <a:pt x="662" y="98"/>
                  </a:lnTo>
                  <a:lnTo>
                    <a:pt x="662" y="102"/>
                  </a:lnTo>
                  <a:lnTo>
                    <a:pt x="658" y="106"/>
                  </a:lnTo>
                  <a:lnTo>
                    <a:pt x="654" y="106"/>
                  </a:lnTo>
                  <a:lnTo>
                    <a:pt x="650" y="106"/>
                  </a:lnTo>
                  <a:lnTo>
                    <a:pt x="646" y="109"/>
                  </a:lnTo>
                  <a:lnTo>
                    <a:pt x="643" y="109"/>
                  </a:lnTo>
                  <a:lnTo>
                    <a:pt x="643" y="113"/>
                  </a:lnTo>
                  <a:lnTo>
                    <a:pt x="643" y="117"/>
                  </a:lnTo>
                  <a:lnTo>
                    <a:pt x="643" y="121"/>
                  </a:lnTo>
                  <a:lnTo>
                    <a:pt x="643" y="125"/>
                  </a:lnTo>
                  <a:lnTo>
                    <a:pt x="639" y="125"/>
                  </a:lnTo>
                  <a:lnTo>
                    <a:pt x="639" y="128"/>
                  </a:lnTo>
                  <a:lnTo>
                    <a:pt x="643" y="128"/>
                  </a:lnTo>
                  <a:lnTo>
                    <a:pt x="643" y="132"/>
                  </a:lnTo>
                  <a:lnTo>
                    <a:pt x="643" y="136"/>
                  </a:lnTo>
                  <a:lnTo>
                    <a:pt x="643" y="140"/>
                  </a:lnTo>
                  <a:lnTo>
                    <a:pt x="643" y="143"/>
                  </a:lnTo>
                  <a:lnTo>
                    <a:pt x="643" y="147"/>
                  </a:lnTo>
                  <a:lnTo>
                    <a:pt x="646" y="147"/>
                  </a:lnTo>
                  <a:lnTo>
                    <a:pt x="646" y="151"/>
                  </a:lnTo>
                  <a:lnTo>
                    <a:pt x="643" y="151"/>
                  </a:lnTo>
                  <a:lnTo>
                    <a:pt x="639" y="151"/>
                  </a:lnTo>
                  <a:lnTo>
                    <a:pt x="635" y="155"/>
                  </a:lnTo>
                  <a:lnTo>
                    <a:pt x="635" y="158"/>
                  </a:lnTo>
                  <a:lnTo>
                    <a:pt x="631" y="162"/>
                  </a:lnTo>
                  <a:lnTo>
                    <a:pt x="631" y="166"/>
                  </a:lnTo>
                  <a:lnTo>
                    <a:pt x="628" y="166"/>
                  </a:lnTo>
                  <a:lnTo>
                    <a:pt x="628" y="170"/>
                  </a:lnTo>
                  <a:lnTo>
                    <a:pt x="624" y="173"/>
                  </a:lnTo>
                  <a:lnTo>
                    <a:pt x="624" y="177"/>
                  </a:lnTo>
                  <a:lnTo>
                    <a:pt x="624" y="181"/>
                  </a:lnTo>
                  <a:lnTo>
                    <a:pt x="620" y="181"/>
                  </a:lnTo>
                  <a:lnTo>
                    <a:pt x="620" y="185"/>
                  </a:lnTo>
                  <a:lnTo>
                    <a:pt x="616" y="185"/>
                  </a:lnTo>
                  <a:lnTo>
                    <a:pt x="616" y="188"/>
                  </a:lnTo>
                  <a:lnTo>
                    <a:pt x="620" y="188"/>
                  </a:lnTo>
                  <a:lnTo>
                    <a:pt x="620" y="192"/>
                  </a:lnTo>
                  <a:lnTo>
                    <a:pt x="620" y="196"/>
                  </a:lnTo>
                  <a:lnTo>
                    <a:pt x="620" y="200"/>
                  </a:lnTo>
                  <a:lnTo>
                    <a:pt x="620" y="203"/>
                  </a:lnTo>
                  <a:lnTo>
                    <a:pt x="616" y="203"/>
                  </a:lnTo>
                  <a:lnTo>
                    <a:pt x="616" y="207"/>
                  </a:lnTo>
                  <a:lnTo>
                    <a:pt x="613" y="207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09" y="215"/>
                  </a:lnTo>
                  <a:lnTo>
                    <a:pt x="609" y="219"/>
                  </a:lnTo>
                  <a:lnTo>
                    <a:pt x="609" y="222"/>
                  </a:lnTo>
                  <a:lnTo>
                    <a:pt x="613" y="226"/>
                  </a:lnTo>
                  <a:lnTo>
                    <a:pt x="616" y="230"/>
                  </a:lnTo>
                  <a:lnTo>
                    <a:pt x="613" y="230"/>
                  </a:lnTo>
                  <a:lnTo>
                    <a:pt x="613" y="234"/>
                  </a:lnTo>
                  <a:lnTo>
                    <a:pt x="616" y="234"/>
                  </a:lnTo>
                  <a:lnTo>
                    <a:pt x="616" y="237"/>
                  </a:lnTo>
                  <a:lnTo>
                    <a:pt x="616" y="241"/>
                  </a:lnTo>
                  <a:lnTo>
                    <a:pt x="620" y="241"/>
                  </a:lnTo>
                  <a:lnTo>
                    <a:pt x="620" y="245"/>
                  </a:lnTo>
                  <a:lnTo>
                    <a:pt x="616" y="245"/>
                  </a:lnTo>
                  <a:lnTo>
                    <a:pt x="616" y="249"/>
                  </a:lnTo>
                  <a:lnTo>
                    <a:pt x="620" y="249"/>
                  </a:lnTo>
                  <a:lnTo>
                    <a:pt x="624" y="252"/>
                  </a:lnTo>
                  <a:lnTo>
                    <a:pt x="620" y="252"/>
                  </a:lnTo>
                  <a:lnTo>
                    <a:pt x="620" y="256"/>
                  </a:lnTo>
                  <a:lnTo>
                    <a:pt x="620" y="260"/>
                  </a:lnTo>
                  <a:lnTo>
                    <a:pt x="620" y="264"/>
                  </a:lnTo>
                  <a:lnTo>
                    <a:pt x="616" y="264"/>
                  </a:lnTo>
                  <a:lnTo>
                    <a:pt x="616" y="267"/>
                  </a:lnTo>
                  <a:lnTo>
                    <a:pt x="616" y="271"/>
                  </a:lnTo>
                  <a:lnTo>
                    <a:pt x="613" y="275"/>
                  </a:lnTo>
                  <a:lnTo>
                    <a:pt x="613" y="279"/>
                  </a:lnTo>
                  <a:lnTo>
                    <a:pt x="609" y="279"/>
                  </a:lnTo>
                  <a:lnTo>
                    <a:pt x="609" y="282"/>
                  </a:lnTo>
                  <a:lnTo>
                    <a:pt x="613" y="282"/>
                  </a:lnTo>
                  <a:lnTo>
                    <a:pt x="613" y="286"/>
                  </a:lnTo>
                  <a:lnTo>
                    <a:pt x="613" y="290"/>
                  </a:lnTo>
                  <a:lnTo>
                    <a:pt x="613" y="294"/>
                  </a:lnTo>
                  <a:lnTo>
                    <a:pt x="609" y="294"/>
                  </a:lnTo>
                  <a:lnTo>
                    <a:pt x="609" y="297"/>
                  </a:lnTo>
                  <a:lnTo>
                    <a:pt x="605" y="301"/>
                  </a:lnTo>
                  <a:lnTo>
                    <a:pt x="601" y="301"/>
                  </a:lnTo>
                  <a:lnTo>
                    <a:pt x="601" y="305"/>
                  </a:lnTo>
                  <a:lnTo>
                    <a:pt x="601" y="309"/>
                  </a:lnTo>
                  <a:lnTo>
                    <a:pt x="601" y="313"/>
                  </a:lnTo>
                  <a:lnTo>
                    <a:pt x="601" y="316"/>
                  </a:lnTo>
                  <a:lnTo>
                    <a:pt x="601" y="320"/>
                  </a:lnTo>
                  <a:lnTo>
                    <a:pt x="601" y="324"/>
                  </a:lnTo>
                  <a:lnTo>
                    <a:pt x="601" y="328"/>
                  </a:lnTo>
                  <a:lnTo>
                    <a:pt x="605" y="331"/>
                  </a:lnTo>
                  <a:lnTo>
                    <a:pt x="605" y="335"/>
                  </a:lnTo>
                  <a:lnTo>
                    <a:pt x="601" y="335"/>
                  </a:lnTo>
                  <a:lnTo>
                    <a:pt x="598" y="335"/>
                  </a:lnTo>
                  <a:lnTo>
                    <a:pt x="598" y="339"/>
                  </a:lnTo>
                  <a:lnTo>
                    <a:pt x="598" y="343"/>
                  </a:lnTo>
                  <a:lnTo>
                    <a:pt x="598" y="346"/>
                  </a:lnTo>
                  <a:lnTo>
                    <a:pt x="594" y="346"/>
                  </a:lnTo>
                  <a:lnTo>
                    <a:pt x="594" y="350"/>
                  </a:lnTo>
                  <a:lnTo>
                    <a:pt x="594" y="346"/>
                  </a:lnTo>
                  <a:lnTo>
                    <a:pt x="590" y="350"/>
                  </a:lnTo>
                  <a:lnTo>
                    <a:pt x="594" y="354"/>
                  </a:lnTo>
                  <a:lnTo>
                    <a:pt x="590" y="358"/>
                  </a:lnTo>
                  <a:lnTo>
                    <a:pt x="590" y="361"/>
                  </a:lnTo>
                  <a:lnTo>
                    <a:pt x="590" y="358"/>
                  </a:lnTo>
                  <a:lnTo>
                    <a:pt x="594" y="361"/>
                  </a:lnTo>
                  <a:lnTo>
                    <a:pt x="590" y="361"/>
                  </a:lnTo>
                  <a:lnTo>
                    <a:pt x="590" y="365"/>
                  </a:lnTo>
                  <a:lnTo>
                    <a:pt x="586" y="365"/>
                  </a:lnTo>
                  <a:lnTo>
                    <a:pt x="590" y="369"/>
                  </a:lnTo>
                  <a:lnTo>
                    <a:pt x="590" y="373"/>
                  </a:lnTo>
                  <a:lnTo>
                    <a:pt x="590" y="376"/>
                  </a:lnTo>
                  <a:lnTo>
                    <a:pt x="590" y="380"/>
                  </a:lnTo>
                  <a:lnTo>
                    <a:pt x="590" y="384"/>
                  </a:lnTo>
                  <a:lnTo>
                    <a:pt x="590" y="388"/>
                  </a:lnTo>
                  <a:lnTo>
                    <a:pt x="586" y="388"/>
                  </a:lnTo>
                  <a:lnTo>
                    <a:pt x="586" y="391"/>
                  </a:lnTo>
                  <a:lnTo>
                    <a:pt x="586" y="395"/>
                  </a:lnTo>
                  <a:lnTo>
                    <a:pt x="586" y="399"/>
                  </a:lnTo>
                  <a:lnTo>
                    <a:pt x="586" y="403"/>
                  </a:lnTo>
                  <a:lnTo>
                    <a:pt x="590" y="403"/>
                  </a:lnTo>
                  <a:lnTo>
                    <a:pt x="590" y="406"/>
                  </a:lnTo>
                  <a:lnTo>
                    <a:pt x="586" y="410"/>
                  </a:lnTo>
                  <a:lnTo>
                    <a:pt x="590" y="410"/>
                  </a:lnTo>
                  <a:lnTo>
                    <a:pt x="594" y="414"/>
                  </a:lnTo>
                  <a:lnTo>
                    <a:pt x="590" y="414"/>
                  </a:lnTo>
                  <a:lnTo>
                    <a:pt x="594" y="418"/>
                  </a:lnTo>
                  <a:lnTo>
                    <a:pt x="590" y="418"/>
                  </a:lnTo>
                  <a:lnTo>
                    <a:pt x="590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8" y="425"/>
                  </a:lnTo>
                  <a:lnTo>
                    <a:pt x="601" y="425"/>
                  </a:lnTo>
                  <a:lnTo>
                    <a:pt x="598" y="429"/>
                  </a:lnTo>
                  <a:lnTo>
                    <a:pt x="594" y="429"/>
                  </a:lnTo>
                  <a:lnTo>
                    <a:pt x="590" y="429"/>
                  </a:lnTo>
                  <a:lnTo>
                    <a:pt x="586" y="429"/>
                  </a:lnTo>
                  <a:lnTo>
                    <a:pt x="586" y="433"/>
                  </a:lnTo>
                  <a:lnTo>
                    <a:pt x="590" y="433"/>
                  </a:lnTo>
                  <a:lnTo>
                    <a:pt x="594" y="433"/>
                  </a:lnTo>
                  <a:lnTo>
                    <a:pt x="598" y="437"/>
                  </a:lnTo>
                  <a:lnTo>
                    <a:pt x="594" y="440"/>
                  </a:lnTo>
                  <a:lnTo>
                    <a:pt x="590" y="440"/>
                  </a:lnTo>
                  <a:lnTo>
                    <a:pt x="590" y="444"/>
                  </a:lnTo>
                  <a:lnTo>
                    <a:pt x="590" y="448"/>
                  </a:lnTo>
                  <a:lnTo>
                    <a:pt x="594" y="448"/>
                  </a:lnTo>
                  <a:lnTo>
                    <a:pt x="590" y="452"/>
                  </a:lnTo>
                  <a:lnTo>
                    <a:pt x="590" y="455"/>
                  </a:lnTo>
                  <a:lnTo>
                    <a:pt x="594" y="455"/>
                  </a:lnTo>
                  <a:lnTo>
                    <a:pt x="594" y="459"/>
                  </a:lnTo>
                  <a:lnTo>
                    <a:pt x="590" y="463"/>
                  </a:lnTo>
                  <a:lnTo>
                    <a:pt x="586" y="463"/>
                  </a:lnTo>
                  <a:lnTo>
                    <a:pt x="586" y="467"/>
                  </a:lnTo>
                  <a:lnTo>
                    <a:pt x="590" y="467"/>
                  </a:lnTo>
                  <a:lnTo>
                    <a:pt x="590" y="470"/>
                  </a:lnTo>
                  <a:lnTo>
                    <a:pt x="586" y="470"/>
                  </a:lnTo>
                  <a:lnTo>
                    <a:pt x="583" y="470"/>
                  </a:lnTo>
                  <a:lnTo>
                    <a:pt x="583" y="474"/>
                  </a:lnTo>
                  <a:lnTo>
                    <a:pt x="579" y="478"/>
                  </a:lnTo>
                  <a:lnTo>
                    <a:pt x="579" y="482"/>
                  </a:lnTo>
                  <a:lnTo>
                    <a:pt x="583" y="482"/>
                  </a:lnTo>
                  <a:lnTo>
                    <a:pt x="583" y="485"/>
                  </a:lnTo>
                  <a:lnTo>
                    <a:pt x="579" y="485"/>
                  </a:lnTo>
                  <a:lnTo>
                    <a:pt x="579" y="489"/>
                  </a:lnTo>
                  <a:lnTo>
                    <a:pt x="579" y="493"/>
                  </a:lnTo>
                  <a:lnTo>
                    <a:pt x="575" y="497"/>
                  </a:lnTo>
                  <a:lnTo>
                    <a:pt x="571" y="497"/>
                  </a:lnTo>
                  <a:lnTo>
                    <a:pt x="568" y="500"/>
                  </a:lnTo>
                  <a:lnTo>
                    <a:pt x="571" y="500"/>
                  </a:lnTo>
                  <a:lnTo>
                    <a:pt x="568" y="500"/>
                  </a:lnTo>
                  <a:lnTo>
                    <a:pt x="564" y="500"/>
                  </a:lnTo>
                  <a:lnTo>
                    <a:pt x="564" y="504"/>
                  </a:lnTo>
                  <a:lnTo>
                    <a:pt x="564" y="508"/>
                  </a:lnTo>
                  <a:lnTo>
                    <a:pt x="564" y="512"/>
                  </a:lnTo>
                  <a:lnTo>
                    <a:pt x="564" y="516"/>
                  </a:lnTo>
                  <a:lnTo>
                    <a:pt x="568" y="516"/>
                  </a:lnTo>
                  <a:lnTo>
                    <a:pt x="568" y="519"/>
                  </a:lnTo>
                  <a:lnTo>
                    <a:pt x="568" y="523"/>
                  </a:lnTo>
                  <a:lnTo>
                    <a:pt x="571" y="523"/>
                  </a:lnTo>
                  <a:lnTo>
                    <a:pt x="575" y="523"/>
                  </a:lnTo>
                  <a:lnTo>
                    <a:pt x="579" y="523"/>
                  </a:lnTo>
                  <a:lnTo>
                    <a:pt x="583" y="523"/>
                  </a:lnTo>
                  <a:lnTo>
                    <a:pt x="583" y="527"/>
                  </a:lnTo>
                  <a:lnTo>
                    <a:pt x="583" y="531"/>
                  </a:lnTo>
                  <a:lnTo>
                    <a:pt x="583" y="534"/>
                  </a:lnTo>
                  <a:lnTo>
                    <a:pt x="583" y="538"/>
                  </a:lnTo>
                  <a:lnTo>
                    <a:pt x="586" y="538"/>
                  </a:lnTo>
                  <a:lnTo>
                    <a:pt x="586" y="542"/>
                  </a:lnTo>
                  <a:lnTo>
                    <a:pt x="590" y="542"/>
                  </a:lnTo>
                  <a:lnTo>
                    <a:pt x="594" y="542"/>
                  </a:lnTo>
                  <a:lnTo>
                    <a:pt x="598" y="542"/>
                  </a:lnTo>
                  <a:lnTo>
                    <a:pt x="609" y="542"/>
                  </a:lnTo>
                  <a:lnTo>
                    <a:pt x="613" y="542"/>
                  </a:lnTo>
                  <a:lnTo>
                    <a:pt x="616" y="542"/>
                  </a:lnTo>
                  <a:lnTo>
                    <a:pt x="620" y="542"/>
                  </a:lnTo>
                  <a:lnTo>
                    <a:pt x="620" y="546"/>
                  </a:lnTo>
                  <a:lnTo>
                    <a:pt x="624" y="546"/>
                  </a:lnTo>
                  <a:lnTo>
                    <a:pt x="628" y="546"/>
                  </a:lnTo>
                  <a:lnTo>
                    <a:pt x="631" y="546"/>
                  </a:lnTo>
                  <a:lnTo>
                    <a:pt x="635" y="546"/>
                  </a:lnTo>
                  <a:lnTo>
                    <a:pt x="635" y="549"/>
                  </a:lnTo>
                  <a:lnTo>
                    <a:pt x="639" y="549"/>
                  </a:lnTo>
                  <a:lnTo>
                    <a:pt x="643" y="549"/>
                  </a:lnTo>
                  <a:lnTo>
                    <a:pt x="639" y="549"/>
                  </a:lnTo>
                  <a:lnTo>
                    <a:pt x="635" y="549"/>
                  </a:lnTo>
                  <a:lnTo>
                    <a:pt x="631" y="546"/>
                  </a:lnTo>
                  <a:lnTo>
                    <a:pt x="628" y="549"/>
                  </a:lnTo>
                  <a:lnTo>
                    <a:pt x="624" y="549"/>
                  </a:lnTo>
                  <a:lnTo>
                    <a:pt x="624" y="553"/>
                  </a:lnTo>
                  <a:lnTo>
                    <a:pt x="620" y="553"/>
                  </a:lnTo>
                  <a:lnTo>
                    <a:pt x="616" y="553"/>
                  </a:lnTo>
                  <a:lnTo>
                    <a:pt x="613" y="553"/>
                  </a:lnTo>
                  <a:lnTo>
                    <a:pt x="609" y="553"/>
                  </a:lnTo>
                  <a:lnTo>
                    <a:pt x="605" y="557"/>
                  </a:lnTo>
                  <a:lnTo>
                    <a:pt x="605" y="561"/>
                  </a:lnTo>
                  <a:lnTo>
                    <a:pt x="605" y="564"/>
                  </a:lnTo>
                  <a:lnTo>
                    <a:pt x="601" y="564"/>
                  </a:lnTo>
                  <a:lnTo>
                    <a:pt x="601" y="568"/>
                  </a:lnTo>
                  <a:lnTo>
                    <a:pt x="605" y="568"/>
                  </a:lnTo>
                  <a:lnTo>
                    <a:pt x="605" y="572"/>
                  </a:lnTo>
                  <a:lnTo>
                    <a:pt x="601" y="572"/>
                  </a:lnTo>
                  <a:lnTo>
                    <a:pt x="598" y="572"/>
                  </a:lnTo>
                  <a:lnTo>
                    <a:pt x="594" y="572"/>
                  </a:lnTo>
                  <a:lnTo>
                    <a:pt x="590" y="572"/>
                  </a:lnTo>
                  <a:lnTo>
                    <a:pt x="586" y="572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9" y="564"/>
                  </a:lnTo>
                  <a:lnTo>
                    <a:pt x="583" y="564"/>
                  </a:lnTo>
                  <a:lnTo>
                    <a:pt x="586" y="564"/>
                  </a:lnTo>
                  <a:lnTo>
                    <a:pt x="583" y="564"/>
                  </a:lnTo>
                  <a:lnTo>
                    <a:pt x="583" y="568"/>
                  </a:lnTo>
                  <a:lnTo>
                    <a:pt x="586" y="564"/>
                  </a:lnTo>
                  <a:lnTo>
                    <a:pt x="590" y="564"/>
                  </a:lnTo>
                  <a:lnTo>
                    <a:pt x="590" y="568"/>
                  </a:lnTo>
                  <a:lnTo>
                    <a:pt x="586" y="568"/>
                  </a:lnTo>
                  <a:lnTo>
                    <a:pt x="590" y="568"/>
                  </a:lnTo>
                  <a:lnTo>
                    <a:pt x="590" y="564"/>
                  </a:lnTo>
                  <a:lnTo>
                    <a:pt x="594" y="561"/>
                  </a:lnTo>
                  <a:lnTo>
                    <a:pt x="598" y="561"/>
                  </a:lnTo>
                  <a:lnTo>
                    <a:pt x="601" y="557"/>
                  </a:lnTo>
                  <a:lnTo>
                    <a:pt x="598" y="557"/>
                  </a:lnTo>
                  <a:lnTo>
                    <a:pt x="594" y="557"/>
                  </a:lnTo>
                  <a:lnTo>
                    <a:pt x="590" y="557"/>
                  </a:lnTo>
                  <a:lnTo>
                    <a:pt x="590" y="561"/>
                  </a:lnTo>
                  <a:lnTo>
                    <a:pt x="586" y="561"/>
                  </a:lnTo>
                  <a:lnTo>
                    <a:pt x="583" y="561"/>
                  </a:lnTo>
                  <a:lnTo>
                    <a:pt x="579" y="561"/>
                  </a:lnTo>
                  <a:lnTo>
                    <a:pt x="583" y="561"/>
                  </a:lnTo>
                  <a:lnTo>
                    <a:pt x="583" y="564"/>
                  </a:lnTo>
                  <a:lnTo>
                    <a:pt x="579" y="561"/>
                  </a:lnTo>
                  <a:lnTo>
                    <a:pt x="579" y="564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5" y="564"/>
                  </a:lnTo>
                  <a:lnTo>
                    <a:pt x="571" y="564"/>
                  </a:lnTo>
                  <a:lnTo>
                    <a:pt x="568" y="564"/>
                  </a:lnTo>
                  <a:lnTo>
                    <a:pt x="568" y="561"/>
                  </a:lnTo>
                  <a:lnTo>
                    <a:pt x="571" y="561"/>
                  </a:lnTo>
                  <a:lnTo>
                    <a:pt x="575" y="564"/>
                  </a:lnTo>
                  <a:lnTo>
                    <a:pt x="575" y="561"/>
                  </a:lnTo>
                  <a:lnTo>
                    <a:pt x="571" y="561"/>
                  </a:lnTo>
                  <a:lnTo>
                    <a:pt x="575" y="561"/>
                  </a:lnTo>
                  <a:lnTo>
                    <a:pt x="571" y="561"/>
                  </a:lnTo>
                  <a:lnTo>
                    <a:pt x="571" y="557"/>
                  </a:lnTo>
                  <a:lnTo>
                    <a:pt x="575" y="557"/>
                  </a:lnTo>
                  <a:lnTo>
                    <a:pt x="579" y="557"/>
                  </a:lnTo>
                  <a:lnTo>
                    <a:pt x="583" y="557"/>
                  </a:lnTo>
                  <a:lnTo>
                    <a:pt x="583" y="553"/>
                  </a:lnTo>
                  <a:lnTo>
                    <a:pt x="586" y="553"/>
                  </a:lnTo>
                  <a:lnTo>
                    <a:pt x="590" y="553"/>
                  </a:lnTo>
                  <a:lnTo>
                    <a:pt x="594" y="553"/>
                  </a:lnTo>
                  <a:lnTo>
                    <a:pt x="590" y="553"/>
                  </a:lnTo>
                  <a:lnTo>
                    <a:pt x="586" y="553"/>
                  </a:lnTo>
                  <a:lnTo>
                    <a:pt x="583" y="553"/>
                  </a:lnTo>
                  <a:lnTo>
                    <a:pt x="579" y="553"/>
                  </a:lnTo>
                  <a:lnTo>
                    <a:pt x="583" y="553"/>
                  </a:lnTo>
                  <a:lnTo>
                    <a:pt x="579" y="553"/>
                  </a:lnTo>
                  <a:lnTo>
                    <a:pt x="575" y="553"/>
                  </a:lnTo>
                  <a:lnTo>
                    <a:pt x="571" y="553"/>
                  </a:lnTo>
                  <a:lnTo>
                    <a:pt x="575" y="553"/>
                  </a:lnTo>
                  <a:lnTo>
                    <a:pt x="575" y="557"/>
                  </a:lnTo>
                  <a:lnTo>
                    <a:pt x="571" y="557"/>
                  </a:lnTo>
                  <a:lnTo>
                    <a:pt x="571" y="561"/>
                  </a:lnTo>
                  <a:lnTo>
                    <a:pt x="568" y="561"/>
                  </a:lnTo>
                  <a:lnTo>
                    <a:pt x="564" y="561"/>
                  </a:lnTo>
                  <a:lnTo>
                    <a:pt x="568" y="557"/>
                  </a:lnTo>
                  <a:lnTo>
                    <a:pt x="564" y="557"/>
                  </a:lnTo>
                  <a:lnTo>
                    <a:pt x="568" y="557"/>
                  </a:lnTo>
                  <a:lnTo>
                    <a:pt x="568" y="553"/>
                  </a:lnTo>
                  <a:lnTo>
                    <a:pt x="571" y="553"/>
                  </a:lnTo>
                  <a:lnTo>
                    <a:pt x="575" y="553"/>
                  </a:lnTo>
                  <a:lnTo>
                    <a:pt x="571" y="553"/>
                  </a:lnTo>
                  <a:lnTo>
                    <a:pt x="571" y="549"/>
                  </a:lnTo>
                  <a:lnTo>
                    <a:pt x="568" y="553"/>
                  </a:lnTo>
                  <a:lnTo>
                    <a:pt x="564" y="553"/>
                  </a:lnTo>
                  <a:lnTo>
                    <a:pt x="564" y="557"/>
                  </a:lnTo>
                  <a:lnTo>
                    <a:pt x="560" y="557"/>
                  </a:lnTo>
                  <a:lnTo>
                    <a:pt x="560" y="553"/>
                  </a:lnTo>
                  <a:lnTo>
                    <a:pt x="564" y="553"/>
                  </a:lnTo>
                  <a:lnTo>
                    <a:pt x="560" y="553"/>
                  </a:lnTo>
                  <a:lnTo>
                    <a:pt x="560" y="549"/>
                  </a:lnTo>
                  <a:lnTo>
                    <a:pt x="564" y="549"/>
                  </a:lnTo>
                  <a:lnTo>
                    <a:pt x="564" y="546"/>
                  </a:lnTo>
                  <a:lnTo>
                    <a:pt x="560" y="546"/>
                  </a:lnTo>
                  <a:lnTo>
                    <a:pt x="564" y="546"/>
                  </a:lnTo>
                  <a:lnTo>
                    <a:pt x="568" y="546"/>
                  </a:lnTo>
                  <a:lnTo>
                    <a:pt x="571" y="546"/>
                  </a:lnTo>
                  <a:lnTo>
                    <a:pt x="571" y="549"/>
                  </a:lnTo>
                  <a:lnTo>
                    <a:pt x="575" y="549"/>
                  </a:lnTo>
                  <a:lnTo>
                    <a:pt x="575" y="546"/>
                  </a:lnTo>
                  <a:lnTo>
                    <a:pt x="571" y="546"/>
                  </a:lnTo>
                  <a:lnTo>
                    <a:pt x="575" y="542"/>
                  </a:lnTo>
                  <a:lnTo>
                    <a:pt x="575" y="546"/>
                  </a:lnTo>
                  <a:lnTo>
                    <a:pt x="579" y="546"/>
                  </a:lnTo>
                  <a:lnTo>
                    <a:pt x="579" y="549"/>
                  </a:lnTo>
                  <a:lnTo>
                    <a:pt x="575" y="549"/>
                  </a:lnTo>
                  <a:lnTo>
                    <a:pt x="571" y="549"/>
                  </a:lnTo>
                  <a:lnTo>
                    <a:pt x="575" y="549"/>
                  </a:lnTo>
                  <a:lnTo>
                    <a:pt x="579" y="549"/>
                  </a:lnTo>
                  <a:lnTo>
                    <a:pt x="579" y="546"/>
                  </a:lnTo>
                  <a:lnTo>
                    <a:pt x="575" y="542"/>
                  </a:lnTo>
                  <a:lnTo>
                    <a:pt x="579" y="542"/>
                  </a:lnTo>
                  <a:lnTo>
                    <a:pt x="579" y="538"/>
                  </a:lnTo>
                  <a:lnTo>
                    <a:pt x="575" y="538"/>
                  </a:lnTo>
                  <a:lnTo>
                    <a:pt x="571" y="538"/>
                  </a:lnTo>
                  <a:lnTo>
                    <a:pt x="571" y="534"/>
                  </a:lnTo>
                  <a:lnTo>
                    <a:pt x="568" y="534"/>
                  </a:lnTo>
                  <a:lnTo>
                    <a:pt x="571" y="534"/>
                  </a:lnTo>
                  <a:lnTo>
                    <a:pt x="571" y="538"/>
                  </a:lnTo>
                  <a:lnTo>
                    <a:pt x="575" y="538"/>
                  </a:lnTo>
                  <a:lnTo>
                    <a:pt x="579" y="538"/>
                  </a:lnTo>
                  <a:lnTo>
                    <a:pt x="579" y="542"/>
                  </a:lnTo>
                  <a:lnTo>
                    <a:pt x="575" y="542"/>
                  </a:lnTo>
                  <a:lnTo>
                    <a:pt x="571" y="538"/>
                  </a:lnTo>
                  <a:lnTo>
                    <a:pt x="568" y="538"/>
                  </a:lnTo>
                  <a:lnTo>
                    <a:pt x="571" y="538"/>
                  </a:lnTo>
                  <a:lnTo>
                    <a:pt x="571" y="542"/>
                  </a:lnTo>
                  <a:lnTo>
                    <a:pt x="568" y="542"/>
                  </a:lnTo>
                  <a:lnTo>
                    <a:pt x="571" y="542"/>
                  </a:lnTo>
                  <a:lnTo>
                    <a:pt x="568" y="542"/>
                  </a:lnTo>
                  <a:lnTo>
                    <a:pt x="568" y="546"/>
                  </a:lnTo>
                  <a:lnTo>
                    <a:pt x="568" y="542"/>
                  </a:lnTo>
                  <a:lnTo>
                    <a:pt x="568" y="538"/>
                  </a:lnTo>
                  <a:lnTo>
                    <a:pt x="564" y="538"/>
                  </a:lnTo>
                  <a:lnTo>
                    <a:pt x="568" y="538"/>
                  </a:lnTo>
                  <a:lnTo>
                    <a:pt x="568" y="542"/>
                  </a:lnTo>
                  <a:lnTo>
                    <a:pt x="568" y="546"/>
                  </a:lnTo>
                  <a:lnTo>
                    <a:pt x="564" y="546"/>
                  </a:lnTo>
                  <a:lnTo>
                    <a:pt x="564" y="542"/>
                  </a:lnTo>
                  <a:lnTo>
                    <a:pt x="560" y="542"/>
                  </a:lnTo>
                  <a:lnTo>
                    <a:pt x="564" y="542"/>
                  </a:lnTo>
                  <a:lnTo>
                    <a:pt x="564" y="546"/>
                  </a:lnTo>
                  <a:lnTo>
                    <a:pt x="564" y="542"/>
                  </a:lnTo>
                  <a:lnTo>
                    <a:pt x="564" y="538"/>
                  </a:lnTo>
                  <a:lnTo>
                    <a:pt x="560" y="538"/>
                  </a:lnTo>
                  <a:lnTo>
                    <a:pt x="560" y="542"/>
                  </a:lnTo>
                  <a:lnTo>
                    <a:pt x="560" y="538"/>
                  </a:lnTo>
                  <a:lnTo>
                    <a:pt x="556" y="538"/>
                  </a:lnTo>
                  <a:lnTo>
                    <a:pt x="556" y="534"/>
                  </a:lnTo>
                  <a:lnTo>
                    <a:pt x="560" y="534"/>
                  </a:lnTo>
                  <a:lnTo>
                    <a:pt x="560" y="538"/>
                  </a:lnTo>
                  <a:lnTo>
                    <a:pt x="564" y="538"/>
                  </a:lnTo>
                  <a:lnTo>
                    <a:pt x="560" y="538"/>
                  </a:lnTo>
                  <a:lnTo>
                    <a:pt x="560" y="534"/>
                  </a:lnTo>
                  <a:lnTo>
                    <a:pt x="560" y="531"/>
                  </a:lnTo>
                  <a:lnTo>
                    <a:pt x="556" y="531"/>
                  </a:lnTo>
                  <a:lnTo>
                    <a:pt x="553" y="531"/>
                  </a:lnTo>
                  <a:lnTo>
                    <a:pt x="553" y="527"/>
                  </a:lnTo>
                  <a:lnTo>
                    <a:pt x="556" y="527"/>
                  </a:lnTo>
                  <a:lnTo>
                    <a:pt x="560" y="523"/>
                  </a:lnTo>
                  <a:lnTo>
                    <a:pt x="564" y="523"/>
                  </a:lnTo>
                  <a:lnTo>
                    <a:pt x="560" y="523"/>
                  </a:lnTo>
                  <a:lnTo>
                    <a:pt x="560" y="519"/>
                  </a:lnTo>
                  <a:lnTo>
                    <a:pt x="564" y="519"/>
                  </a:lnTo>
                  <a:lnTo>
                    <a:pt x="560" y="519"/>
                  </a:lnTo>
                  <a:lnTo>
                    <a:pt x="560" y="523"/>
                  </a:lnTo>
                  <a:lnTo>
                    <a:pt x="556" y="527"/>
                  </a:lnTo>
                  <a:lnTo>
                    <a:pt x="553" y="523"/>
                  </a:lnTo>
                  <a:lnTo>
                    <a:pt x="553" y="519"/>
                  </a:lnTo>
                  <a:lnTo>
                    <a:pt x="556" y="519"/>
                  </a:lnTo>
                  <a:lnTo>
                    <a:pt x="553" y="519"/>
                  </a:lnTo>
                  <a:lnTo>
                    <a:pt x="549" y="519"/>
                  </a:lnTo>
                  <a:lnTo>
                    <a:pt x="545" y="516"/>
                  </a:lnTo>
                  <a:lnTo>
                    <a:pt x="549" y="512"/>
                  </a:lnTo>
                  <a:lnTo>
                    <a:pt x="549" y="516"/>
                  </a:lnTo>
                  <a:lnTo>
                    <a:pt x="549" y="512"/>
                  </a:lnTo>
                  <a:lnTo>
                    <a:pt x="553" y="516"/>
                  </a:lnTo>
                  <a:lnTo>
                    <a:pt x="556" y="516"/>
                  </a:lnTo>
                  <a:lnTo>
                    <a:pt x="553" y="516"/>
                  </a:lnTo>
                  <a:lnTo>
                    <a:pt x="549" y="512"/>
                  </a:lnTo>
                  <a:lnTo>
                    <a:pt x="553" y="512"/>
                  </a:lnTo>
                  <a:lnTo>
                    <a:pt x="556" y="512"/>
                  </a:lnTo>
                  <a:lnTo>
                    <a:pt x="553" y="512"/>
                  </a:lnTo>
                  <a:lnTo>
                    <a:pt x="549" y="512"/>
                  </a:lnTo>
                  <a:lnTo>
                    <a:pt x="549" y="508"/>
                  </a:lnTo>
                  <a:lnTo>
                    <a:pt x="553" y="508"/>
                  </a:lnTo>
                  <a:lnTo>
                    <a:pt x="556" y="508"/>
                  </a:lnTo>
                  <a:lnTo>
                    <a:pt x="553" y="508"/>
                  </a:lnTo>
                  <a:lnTo>
                    <a:pt x="549" y="508"/>
                  </a:lnTo>
                  <a:lnTo>
                    <a:pt x="553" y="508"/>
                  </a:lnTo>
                  <a:lnTo>
                    <a:pt x="553" y="504"/>
                  </a:lnTo>
                  <a:lnTo>
                    <a:pt x="556" y="504"/>
                  </a:lnTo>
                  <a:lnTo>
                    <a:pt x="556" y="508"/>
                  </a:lnTo>
                  <a:lnTo>
                    <a:pt x="560" y="508"/>
                  </a:lnTo>
                  <a:lnTo>
                    <a:pt x="556" y="508"/>
                  </a:lnTo>
                  <a:lnTo>
                    <a:pt x="556" y="504"/>
                  </a:lnTo>
                  <a:lnTo>
                    <a:pt x="553" y="504"/>
                  </a:lnTo>
                  <a:lnTo>
                    <a:pt x="556" y="500"/>
                  </a:lnTo>
                  <a:lnTo>
                    <a:pt x="556" y="497"/>
                  </a:lnTo>
                  <a:lnTo>
                    <a:pt x="560" y="497"/>
                  </a:lnTo>
                  <a:lnTo>
                    <a:pt x="556" y="497"/>
                  </a:lnTo>
                  <a:lnTo>
                    <a:pt x="556" y="500"/>
                  </a:lnTo>
                  <a:lnTo>
                    <a:pt x="553" y="500"/>
                  </a:lnTo>
                  <a:lnTo>
                    <a:pt x="553" y="504"/>
                  </a:lnTo>
                  <a:lnTo>
                    <a:pt x="549" y="504"/>
                  </a:lnTo>
                  <a:lnTo>
                    <a:pt x="549" y="500"/>
                  </a:lnTo>
                  <a:lnTo>
                    <a:pt x="549" y="497"/>
                  </a:lnTo>
                  <a:lnTo>
                    <a:pt x="549" y="493"/>
                  </a:lnTo>
                  <a:lnTo>
                    <a:pt x="553" y="493"/>
                  </a:lnTo>
                  <a:lnTo>
                    <a:pt x="556" y="493"/>
                  </a:lnTo>
                  <a:lnTo>
                    <a:pt x="553" y="493"/>
                  </a:lnTo>
                  <a:lnTo>
                    <a:pt x="549" y="493"/>
                  </a:lnTo>
                  <a:lnTo>
                    <a:pt x="549" y="489"/>
                  </a:lnTo>
                  <a:lnTo>
                    <a:pt x="553" y="489"/>
                  </a:lnTo>
                  <a:lnTo>
                    <a:pt x="556" y="489"/>
                  </a:lnTo>
                  <a:lnTo>
                    <a:pt x="556" y="485"/>
                  </a:lnTo>
                  <a:lnTo>
                    <a:pt x="553" y="485"/>
                  </a:lnTo>
                  <a:lnTo>
                    <a:pt x="549" y="485"/>
                  </a:lnTo>
                  <a:lnTo>
                    <a:pt x="549" y="482"/>
                  </a:lnTo>
                  <a:lnTo>
                    <a:pt x="545" y="482"/>
                  </a:lnTo>
                  <a:lnTo>
                    <a:pt x="549" y="482"/>
                  </a:lnTo>
                  <a:lnTo>
                    <a:pt x="553" y="482"/>
                  </a:lnTo>
                  <a:lnTo>
                    <a:pt x="553" y="485"/>
                  </a:lnTo>
                  <a:lnTo>
                    <a:pt x="553" y="482"/>
                  </a:lnTo>
                  <a:lnTo>
                    <a:pt x="549" y="482"/>
                  </a:lnTo>
                  <a:lnTo>
                    <a:pt x="553" y="482"/>
                  </a:lnTo>
                  <a:lnTo>
                    <a:pt x="556" y="482"/>
                  </a:lnTo>
                  <a:lnTo>
                    <a:pt x="560" y="482"/>
                  </a:lnTo>
                  <a:lnTo>
                    <a:pt x="564" y="482"/>
                  </a:lnTo>
                  <a:lnTo>
                    <a:pt x="564" y="485"/>
                  </a:lnTo>
                  <a:lnTo>
                    <a:pt x="564" y="482"/>
                  </a:lnTo>
                  <a:lnTo>
                    <a:pt x="564" y="485"/>
                  </a:lnTo>
                  <a:lnTo>
                    <a:pt x="568" y="485"/>
                  </a:lnTo>
                  <a:lnTo>
                    <a:pt x="568" y="482"/>
                  </a:lnTo>
                  <a:lnTo>
                    <a:pt x="564" y="482"/>
                  </a:lnTo>
                  <a:lnTo>
                    <a:pt x="560" y="482"/>
                  </a:lnTo>
                  <a:lnTo>
                    <a:pt x="560" y="478"/>
                  </a:lnTo>
                  <a:lnTo>
                    <a:pt x="564" y="478"/>
                  </a:lnTo>
                  <a:lnTo>
                    <a:pt x="564" y="482"/>
                  </a:lnTo>
                  <a:lnTo>
                    <a:pt x="568" y="482"/>
                  </a:lnTo>
                  <a:lnTo>
                    <a:pt x="564" y="482"/>
                  </a:lnTo>
                  <a:lnTo>
                    <a:pt x="560" y="478"/>
                  </a:lnTo>
                  <a:lnTo>
                    <a:pt x="560" y="474"/>
                  </a:lnTo>
                  <a:lnTo>
                    <a:pt x="560" y="478"/>
                  </a:lnTo>
                  <a:lnTo>
                    <a:pt x="556" y="478"/>
                  </a:lnTo>
                  <a:lnTo>
                    <a:pt x="553" y="478"/>
                  </a:lnTo>
                  <a:lnTo>
                    <a:pt x="549" y="478"/>
                  </a:lnTo>
                  <a:lnTo>
                    <a:pt x="545" y="478"/>
                  </a:lnTo>
                  <a:lnTo>
                    <a:pt x="545" y="474"/>
                  </a:lnTo>
                  <a:lnTo>
                    <a:pt x="549" y="474"/>
                  </a:lnTo>
                  <a:lnTo>
                    <a:pt x="553" y="478"/>
                  </a:lnTo>
                  <a:lnTo>
                    <a:pt x="553" y="474"/>
                  </a:lnTo>
                  <a:lnTo>
                    <a:pt x="556" y="474"/>
                  </a:lnTo>
                  <a:lnTo>
                    <a:pt x="553" y="474"/>
                  </a:lnTo>
                  <a:lnTo>
                    <a:pt x="549" y="470"/>
                  </a:lnTo>
                  <a:lnTo>
                    <a:pt x="553" y="467"/>
                  </a:lnTo>
                  <a:lnTo>
                    <a:pt x="553" y="470"/>
                  </a:lnTo>
                  <a:lnTo>
                    <a:pt x="553" y="467"/>
                  </a:lnTo>
                  <a:lnTo>
                    <a:pt x="556" y="467"/>
                  </a:lnTo>
                  <a:lnTo>
                    <a:pt x="556" y="463"/>
                  </a:lnTo>
                  <a:lnTo>
                    <a:pt x="553" y="467"/>
                  </a:lnTo>
                  <a:lnTo>
                    <a:pt x="553" y="463"/>
                  </a:lnTo>
                  <a:lnTo>
                    <a:pt x="549" y="463"/>
                  </a:lnTo>
                  <a:lnTo>
                    <a:pt x="545" y="463"/>
                  </a:lnTo>
                  <a:lnTo>
                    <a:pt x="549" y="463"/>
                  </a:lnTo>
                  <a:lnTo>
                    <a:pt x="545" y="463"/>
                  </a:lnTo>
                  <a:lnTo>
                    <a:pt x="541" y="463"/>
                  </a:lnTo>
                  <a:lnTo>
                    <a:pt x="538" y="459"/>
                  </a:lnTo>
                  <a:lnTo>
                    <a:pt x="541" y="459"/>
                  </a:lnTo>
                  <a:lnTo>
                    <a:pt x="541" y="455"/>
                  </a:lnTo>
                  <a:lnTo>
                    <a:pt x="538" y="459"/>
                  </a:lnTo>
                  <a:lnTo>
                    <a:pt x="534" y="459"/>
                  </a:lnTo>
                  <a:lnTo>
                    <a:pt x="530" y="459"/>
                  </a:lnTo>
                  <a:lnTo>
                    <a:pt x="530" y="463"/>
                  </a:lnTo>
                  <a:lnTo>
                    <a:pt x="534" y="459"/>
                  </a:lnTo>
                  <a:lnTo>
                    <a:pt x="534" y="463"/>
                  </a:lnTo>
                  <a:lnTo>
                    <a:pt x="530" y="463"/>
                  </a:lnTo>
                  <a:lnTo>
                    <a:pt x="530" y="459"/>
                  </a:lnTo>
                  <a:lnTo>
                    <a:pt x="534" y="459"/>
                  </a:lnTo>
                  <a:lnTo>
                    <a:pt x="534" y="455"/>
                  </a:lnTo>
                  <a:lnTo>
                    <a:pt x="538" y="455"/>
                  </a:lnTo>
                  <a:lnTo>
                    <a:pt x="538" y="452"/>
                  </a:lnTo>
                  <a:lnTo>
                    <a:pt x="541" y="452"/>
                  </a:lnTo>
                  <a:lnTo>
                    <a:pt x="545" y="452"/>
                  </a:lnTo>
                  <a:lnTo>
                    <a:pt x="545" y="448"/>
                  </a:lnTo>
                  <a:lnTo>
                    <a:pt x="549" y="448"/>
                  </a:lnTo>
                  <a:lnTo>
                    <a:pt x="549" y="444"/>
                  </a:lnTo>
                  <a:lnTo>
                    <a:pt x="549" y="448"/>
                  </a:lnTo>
                  <a:lnTo>
                    <a:pt x="553" y="448"/>
                  </a:lnTo>
                  <a:lnTo>
                    <a:pt x="556" y="448"/>
                  </a:lnTo>
                  <a:lnTo>
                    <a:pt x="556" y="452"/>
                  </a:lnTo>
                  <a:lnTo>
                    <a:pt x="553" y="452"/>
                  </a:lnTo>
                  <a:lnTo>
                    <a:pt x="556" y="452"/>
                  </a:lnTo>
                  <a:lnTo>
                    <a:pt x="556" y="448"/>
                  </a:lnTo>
                  <a:lnTo>
                    <a:pt x="556" y="452"/>
                  </a:lnTo>
                  <a:lnTo>
                    <a:pt x="553" y="452"/>
                  </a:lnTo>
                  <a:lnTo>
                    <a:pt x="549" y="452"/>
                  </a:lnTo>
                  <a:lnTo>
                    <a:pt x="553" y="452"/>
                  </a:lnTo>
                  <a:lnTo>
                    <a:pt x="556" y="452"/>
                  </a:lnTo>
                  <a:lnTo>
                    <a:pt x="556" y="455"/>
                  </a:lnTo>
                  <a:lnTo>
                    <a:pt x="556" y="452"/>
                  </a:lnTo>
                  <a:lnTo>
                    <a:pt x="560" y="452"/>
                  </a:lnTo>
                  <a:lnTo>
                    <a:pt x="560" y="455"/>
                  </a:lnTo>
                  <a:lnTo>
                    <a:pt x="556" y="455"/>
                  </a:lnTo>
                  <a:lnTo>
                    <a:pt x="556" y="459"/>
                  </a:lnTo>
                  <a:lnTo>
                    <a:pt x="560" y="459"/>
                  </a:lnTo>
                  <a:lnTo>
                    <a:pt x="560" y="455"/>
                  </a:lnTo>
                  <a:lnTo>
                    <a:pt x="564" y="455"/>
                  </a:lnTo>
                  <a:lnTo>
                    <a:pt x="564" y="452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60" y="448"/>
                  </a:lnTo>
                  <a:lnTo>
                    <a:pt x="564" y="448"/>
                  </a:lnTo>
                  <a:lnTo>
                    <a:pt x="564" y="444"/>
                  </a:lnTo>
                  <a:lnTo>
                    <a:pt x="568" y="444"/>
                  </a:lnTo>
                  <a:lnTo>
                    <a:pt x="564" y="444"/>
                  </a:lnTo>
                  <a:lnTo>
                    <a:pt x="564" y="440"/>
                  </a:lnTo>
                  <a:lnTo>
                    <a:pt x="568" y="440"/>
                  </a:lnTo>
                  <a:lnTo>
                    <a:pt x="568" y="437"/>
                  </a:lnTo>
                  <a:lnTo>
                    <a:pt x="568" y="440"/>
                  </a:lnTo>
                  <a:lnTo>
                    <a:pt x="571" y="440"/>
                  </a:lnTo>
                  <a:lnTo>
                    <a:pt x="575" y="440"/>
                  </a:lnTo>
                  <a:lnTo>
                    <a:pt x="571" y="440"/>
                  </a:lnTo>
                  <a:lnTo>
                    <a:pt x="568" y="437"/>
                  </a:lnTo>
                  <a:lnTo>
                    <a:pt x="564" y="437"/>
                  </a:lnTo>
                  <a:lnTo>
                    <a:pt x="568" y="437"/>
                  </a:lnTo>
                  <a:lnTo>
                    <a:pt x="564" y="433"/>
                  </a:lnTo>
                  <a:lnTo>
                    <a:pt x="568" y="433"/>
                  </a:lnTo>
                  <a:lnTo>
                    <a:pt x="571" y="433"/>
                  </a:lnTo>
                  <a:lnTo>
                    <a:pt x="575" y="429"/>
                  </a:lnTo>
                  <a:lnTo>
                    <a:pt x="579" y="425"/>
                  </a:lnTo>
                  <a:lnTo>
                    <a:pt x="575" y="425"/>
                  </a:lnTo>
                  <a:lnTo>
                    <a:pt x="571" y="422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71" y="418"/>
                  </a:lnTo>
                  <a:lnTo>
                    <a:pt x="571" y="414"/>
                  </a:lnTo>
                  <a:lnTo>
                    <a:pt x="575" y="414"/>
                  </a:lnTo>
                  <a:lnTo>
                    <a:pt x="571" y="414"/>
                  </a:lnTo>
                  <a:lnTo>
                    <a:pt x="571" y="410"/>
                  </a:lnTo>
                  <a:lnTo>
                    <a:pt x="571" y="406"/>
                  </a:lnTo>
                  <a:lnTo>
                    <a:pt x="571" y="403"/>
                  </a:lnTo>
                  <a:lnTo>
                    <a:pt x="575" y="403"/>
                  </a:lnTo>
                  <a:lnTo>
                    <a:pt x="575" y="399"/>
                  </a:lnTo>
                  <a:lnTo>
                    <a:pt x="575" y="395"/>
                  </a:lnTo>
                  <a:lnTo>
                    <a:pt x="579" y="395"/>
                  </a:lnTo>
                  <a:lnTo>
                    <a:pt x="575" y="395"/>
                  </a:lnTo>
                  <a:lnTo>
                    <a:pt x="575" y="391"/>
                  </a:lnTo>
                  <a:lnTo>
                    <a:pt x="579" y="388"/>
                  </a:lnTo>
                  <a:lnTo>
                    <a:pt x="579" y="391"/>
                  </a:lnTo>
                  <a:lnTo>
                    <a:pt x="579" y="395"/>
                  </a:lnTo>
                  <a:lnTo>
                    <a:pt x="579" y="391"/>
                  </a:lnTo>
                  <a:lnTo>
                    <a:pt x="579" y="388"/>
                  </a:lnTo>
                  <a:lnTo>
                    <a:pt x="579" y="384"/>
                  </a:lnTo>
                  <a:lnTo>
                    <a:pt x="579" y="388"/>
                  </a:lnTo>
                  <a:lnTo>
                    <a:pt x="575" y="388"/>
                  </a:lnTo>
                  <a:lnTo>
                    <a:pt x="575" y="384"/>
                  </a:lnTo>
                  <a:lnTo>
                    <a:pt x="575" y="380"/>
                  </a:lnTo>
                  <a:lnTo>
                    <a:pt x="579" y="380"/>
                  </a:lnTo>
                  <a:lnTo>
                    <a:pt x="579" y="384"/>
                  </a:lnTo>
                  <a:lnTo>
                    <a:pt x="579" y="380"/>
                  </a:lnTo>
                  <a:lnTo>
                    <a:pt x="583" y="380"/>
                  </a:lnTo>
                  <a:lnTo>
                    <a:pt x="583" y="376"/>
                  </a:lnTo>
                  <a:lnTo>
                    <a:pt x="583" y="380"/>
                  </a:lnTo>
                  <a:lnTo>
                    <a:pt x="579" y="380"/>
                  </a:lnTo>
                  <a:lnTo>
                    <a:pt x="575" y="380"/>
                  </a:lnTo>
                  <a:lnTo>
                    <a:pt x="571" y="376"/>
                  </a:lnTo>
                  <a:lnTo>
                    <a:pt x="571" y="380"/>
                  </a:lnTo>
                  <a:lnTo>
                    <a:pt x="571" y="384"/>
                  </a:lnTo>
                  <a:lnTo>
                    <a:pt x="568" y="384"/>
                  </a:lnTo>
                  <a:lnTo>
                    <a:pt x="564" y="384"/>
                  </a:lnTo>
                  <a:lnTo>
                    <a:pt x="560" y="384"/>
                  </a:lnTo>
                  <a:lnTo>
                    <a:pt x="560" y="380"/>
                  </a:lnTo>
                  <a:lnTo>
                    <a:pt x="564" y="380"/>
                  </a:lnTo>
                  <a:lnTo>
                    <a:pt x="560" y="380"/>
                  </a:lnTo>
                  <a:lnTo>
                    <a:pt x="556" y="376"/>
                  </a:lnTo>
                  <a:lnTo>
                    <a:pt x="556" y="373"/>
                  </a:lnTo>
                  <a:lnTo>
                    <a:pt x="556" y="369"/>
                  </a:lnTo>
                  <a:lnTo>
                    <a:pt x="560" y="365"/>
                  </a:lnTo>
                  <a:lnTo>
                    <a:pt x="560" y="361"/>
                  </a:lnTo>
                  <a:lnTo>
                    <a:pt x="560" y="358"/>
                  </a:lnTo>
                  <a:lnTo>
                    <a:pt x="560" y="354"/>
                  </a:lnTo>
                  <a:lnTo>
                    <a:pt x="564" y="354"/>
                  </a:lnTo>
                  <a:lnTo>
                    <a:pt x="564" y="350"/>
                  </a:lnTo>
                  <a:lnTo>
                    <a:pt x="568" y="350"/>
                  </a:lnTo>
                  <a:lnTo>
                    <a:pt x="568" y="346"/>
                  </a:lnTo>
                  <a:lnTo>
                    <a:pt x="568" y="343"/>
                  </a:lnTo>
                  <a:lnTo>
                    <a:pt x="568" y="339"/>
                  </a:lnTo>
                  <a:lnTo>
                    <a:pt x="564" y="335"/>
                  </a:lnTo>
                  <a:lnTo>
                    <a:pt x="564" y="331"/>
                  </a:lnTo>
                  <a:lnTo>
                    <a:pt x="564" y="328"/>
                  </a:lnTo>
                  <a:lnTo>
                    <a:pt x="564" y="324"/>
                  </a:lnTo>
                  <a:lnTo>
                    <a:pt x="564" y="320"/>
                  </a:lnTo>
                  <a:lnTo>
                    <a:pt x="560" y="320"/>
                  </a:lnTo>
                  <a:lnTo>
                    <a:pt x="560" y="316"/>
                  </a:lnTo>
                  <a:lnTo>
                    <a:pt x="564" y="316"/>
                  </a:lnTo>
                  <a:lnTo>
                    <a:pt x="560" y="313"/>
                  </a:lnTo>
                  <a:lnTo>
                    <a:pt x="560" y="309"/>
                  </a:lnTo>
                  <a:lnTo>
                    <a:pt x="564" y="309"/>
                  </a:lnTo>
                  <a:lnTo>
                    <a:pt x="564" y="313"/>
                  </a:lnTo>
                  <a:lnTo>
                    <a:pt x="568" y="313"/>
                  </a:lnTo>
                  <a:lnTo>
                    <a:pt x="568" y="309"/>
                  </a:lnTo>
                  <a:lnTo>
                    <a:pt x="568" y="305"/>
                  </a:lnTo>
                  <a:lnTo>
                    <a:pt x="571" y="301"/>
                  </a:lnTo>
                  <a:lnTo>
                    <a:pt x="571" y="305"/>
                  </a:lnTo>
                  <a:lnTo>
                    <a:pt x="571" y="301"/>
                  </a:lnTo>
                  <a:lnTo>
                    <a:pt x="575" y="297"/>
                  </a:lnTo>
                  <a:lnTo>
                    <a:pt x="575" y="294"/>
                  </a:lnTo>
                  <a:lnTo>
                    <a:pt x="575" y="290"/>
                  </a:lnTo>
                  <a:lnTo>
                    <a:pt x="579" y="290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9" y="279"/>
                  </a:lnTo>
                  <a:lnTo>
                    <a:pt x="583" y="279"/>
                  </a:lnTo>
                  <a:lnTo>
                    <a:pt x="583" y="275"/>
                  </a:lnTo>
                  <a:lnTo>
                    <a:pt x="586" y="271"/>
                  </a:lnTo>
                  <a:lnTo>
                    <a:pt x="586" y="267"/>
                  </a:lnTo>
                  <a:lnTo>
                    <a:pt x="586" y="264"/>
                  </a:lnTo>
                  <a:lnTo>
                    <a:pt x="590" y="260"/>
                  </a:lnTo>
                  <a:lnTo>
                    <a:pt x="590" y="256"/>
                  </a:lnTo>
                  <a:lnTo>
                    <a:pt x="594" y="256"/>
                  </a:lnTo>
                  <a:lnTo>
                    <a:pt x="594" y="252"/>
                  </a:lnTo>
                  <a:lnTo>
                    <a:pt x="590" y="249"/>
                  </a:lnTo>
                  <a:lnTo>
                    <a:pt x="590" y="245"/>
                  </a:lnTo>
                  <a:lnTo>
                    <a:pt x="594" y="245"/>
                  </a:lnTo>
                  <a:lnTo>
                    <a:pt x="594" y="241"/>
                  </a:lnTo>
                  <a:lnTo>
                    <a:pt x="598" y="241"/>
                  </a:lnTo>
                  <a:lnTo>
                    <a:pt x="598" y="237"/>
                  </a:lnTo>
                  <a:lnTo>
                    <a:pt x="598" y="234"/>
                  </a:lnTo>
                  <a:lnTo>
                    <a:pt x="594" y="234"/>
                  </a:lnTo>
                  <a:lnTo>
                    <a:pt x="594" y="230"/>
                  </a:lnTo>
                  <a:lnTo>
                    <a:pt x="594" y="226"/>
                  </a:lnTo>
                  <a:lnTo>
                    <a:pt x="594" y="222"/>
                  </a:lnTo>
                  <a:lnTo>
                    <a:pt x="594" y="219"/>
                  </a:lnTo>
                  <a:lnTo>
                    <a:pt x="594" y="215"/>
                  </a:lnTo>
                  <a:lnTo>
                    <a:pt x="594" y="211"/>
                  </a:lnTo>
                  <a:lnTo>
                    <a:pt x="590" y="211"/>
                  </a:lnTo>
                  <a:lnTo>
                    <a:pt x="590" y="207"/>
                  </a:lnTo>
                  <a:lnTo>
                    <a:pt x="594" y="203"/>
                  </a:lnTo>
                  <a:lnTo>
                    <a:pt x="598" y="200"/>
                  </a:lnTo>
                  <a:lnTo>
                    <a:pt x="598" y="196"/>
                  </a:lnTo>
                  <a:lnTo>
                    <a:pt x="598" y="192"/>
                  </a:lnTo>
                  <a:lnTo>
                    <a:pt x="598" y="188"/>
                  </a:lnTo>
                  <a:lnTo>
                    <a:pt x="598" y="185"/>
                  </a:lnTo>
                  <a:lnTo>
                    <a:pt x="594" y="185"/>
                  </a:lnTo>
                  <a:lnTo>
                    <a:pt x="594" y="181"/>
                  </a:lnTo>
                  <a:lnTo>
                    <a:pt x="598" y="177"/>
                  </a:lnTo>
                  <a:lnTo>
                    <a:pt x="598" y="173"/>
                  </a:lnTo>
                  <a:lnTo>
                    <a:pt x="601" y="173"/>
                  </a:lnTo>
                  <a:lnTo>
                    <a:pt x="601" y="170"/>
                  </a:lnTo>
                  <a:lnTo>
                    <a:pt x="601" y="166"/>
                  </a:lnTo>
                  <a:lnTo>
                    <a:pt x="601" y="162"/>
                  </a:lnTo>
                  <a:lnTo>
                    <a:pt x="605" y="162"/>
                  </a:lnTo>
                  <a:lnTo>
                    <a:pt x="605" y="158"/>
                  </a:lnTo>
                  <a:lnTo>
                    <a:pt x="605" y="155"/>
                  </a:lnTo>
                  <a:lnTo>
                    <a:pt x="605" y="151"/>
                  </a:lnTo>
                  <a:lnTo>
                    <a:pt x="605" y="147"/>
                  </a:lnTo>
                  <a:lnTo>
                    <a:pt x="609" y="143"/>
                  </a:lnTo>
                  <a:lnTo>
                    <a:pt x="609" y="140"/>
                  </a:lnTo>
                  <a:lnTo>
                    <a:pt x="609" y="136"/>
                  </a:lnTo>
                  <a:lnTo>
                    <a:pt x="609" y="132"/>
                  </a:lnTo>
                  <a:lnTo>
                    <a:pt x="609" y="128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3" y="121"/>
                  </a:lnTo>
                  <a:lnTo>
                    <a:pt x="609" y="121"/>
                  </a:lnTo>
                  <a:lnTo>
                    <a:pt x="613" y="117"/>
                  </a:lnTo>
                  <a:lnTo>
                    <a:pt x="609" y="117"/>
                  </a:lnTo>
                  <a:lnTo>
                    <a:pt x="609" y="113"/>
                  </a:lnTo>
                  <a:lnTo>
                    <a:pt x="609" y="109"/>
                  </a:lnTo>
                  <a:lnTo>
                    <a:pt x="609" y="106"/>
                  </a:lnTo>
                  <a:lnTo>
                    <a:pt x="613" y="106"/>
                  </a:lnTo>
                  <a:lnTo>
                    <a:pt x="609" y="106"/>
                  </a:lnTo>
                  <a:lnTo>
                    <a:pt x="609" y="102"/>
                  </a:lnTo>
                  <a:lnTo>
                    <a:pt x="613" y="98"/>
                  </a:lnTo>
                  <a:lnTo>
                    <a:pt x="613" y="94"/>
                  </a:lnTo>
                  <a:lnTo>
                    <a:pt x="609" y="94"/>
                  </a:lnTo>
                  <a:lnTo>
                    <a:pt x="609" y="91"/>
                  </a:lnTo>
                  <a:lnTo>
                    <a:pt x="609" y="87"/>
                  </a:lnTo>
                  <a:lnTo>
                    <a:pt x="613" y="87"/>
                  </a:lnTo>
                  <a:lnTo>
                    <a:pt x="613" y="83"/>
                  </a:lnTo>
                  <a:lnTo>
                    <a:pt x="616" y="79"/>
                  </a:lnTo>
                  <a:lnTo>
                    <a:pt x="616" y="76"/>
                  </a:lnTo>
                  <a:lnTo>
                    <a:pt x="616" y="72"/>
                  </a:lnTo>
                  <a:lnTo>
                    <a:pt x="616" y="68"/>
                  </a:lnTo>
                  <a:lnTo>
                    <a:pt x="616" y="64"/>
                  </a:lnTo>
                  <a:lnTo>
                    <a:pt x="616" y="61"/>
                  </a:lnTo>
                  <a:lnTo>
                    <a:pt x="616" y="57"/>
                  </a:lnTo>
                  <a:lnTo>
                    <a:pt x="616" y="53"/>
                  </a:lnTo>
                  <a:lnTo>
                    <a:pt x="616" y="46"/>
                  </a:lnTo>
                  <a:lnTo>
                    <a:pt x="616" y="42"/>
                  </a:lnTo>
                  <a:lnTo>
                    <a:pt x="616" y="38"/>
                  </a:lnTo>
                  <a:lnTo>
                    <a:pt x="616" y="34"/>
                  </a:lnTo>
                  <a:lnTo>
                    <a:pt x="616" y="31"/>
                  </a:lnTo>
                  <a:lnTo>
                    <a:pt x="613" y="31"/>
                  </a:lnTo>
                  <a:lnTo>
                    <a:pt x="613" y="27"/>
                  </a:lnTo>
                  <a:lnTo>
                    <a:pt x="613" y="23"/>
                  </a:lnTo>
                  <a:lnTo>
                    <a:pt x="613" y="19"/>
                  </a:lnTo>
                  <a:lnTo>
                    <a:pt x="613" y="15"/>
                  </a:lnTo>
                  <a:lnTo>
                    <a:pt x="616" y="15"/>
                  </a:lnTo>
                  <a:lnTo>
                    <a:pt x="620" y="12"/>
                  </a:lnTo>
                  <a:lnTo>
                    <a:pt x="620" y="8"/>
                  </a:lnTo>
                  <a:lnTo>
                    <a:pt x="624" y="8"/>
                  </a:lnTo>
                  <a:lnTo>
                    <a:pt x="620" y="4"/>
                  </a:lnTo>
                  <a:lnTo>
                    <a:pt x="624" y="4"/>
                  </a:lnTo>
                  <a:lnTo>
                    <a:pt x="628" y="0"/>
                  </a:lnTo>
                  <a:lnTo>
                    <a:pt x="628" y="4"/>
                  </a:lnTo>
                  <a:lnTo>
                    <a:pt x="628" y="8"/>
                  </a:lnTo>
                  <a:lnTo>
                    <a:pt x="631" y="8"/>
                  </a:lnTo>
                  <a:lnTo>
                    <a:pt x="631" y="12"/>
                  </a:lnTo>
                  <a:lnTo>
                    <a:pt x="631" y="15"/>
                  </a:lnTo>
                  <a:lnTo>
                    <a:pt x="635" y="15"/>
                  </a:lnTo>
                  <a:lnTo>
                    <a:pt x="635" y="19"/>
                  </a:lnTo>
                  <a:lnTo>
                    <a:pt x="635" y="23"/>
                  </a:lnTo>
                  <a:lnTo>
                    <a:pt x="635" y="27"/>
                  </a:lnTo>
                  <a:lnTo>
                    <a:pt x="639" y="27"/>
                  </a:lnTo>
                  <a:lnTo>
                    <a:pt x="639" y="31"/>
                  </a:lnTo>
                  <a:lnTo>
                    <a:pt x="643" y="31"/>
                  </a:lnTo>
                  <a:lnTo>
                    <a:pt x="643" y="34"/>
                  </a:lnTo>
                  <a:lnTo>
                    <a:pt x="639" y="34"/>
                  </a:lnTo>
                  <a:lnTo>
                    <a:pt x="639" y="38"/>
                  </a:lnTo>
                  <a:lnTo>
                    <a:pt x="643" y="38"/>
                  </a:lnTo>
                  <a:lnTo>
                    <a:pt x="643" y="42"/>
                  </a:lnTo>
                  <a:lnTo>
                    <a:pt x="639" y="42"/>
                  </a:lnTo>
                  <a:lnTo>
                    <a:pt x="639" y="46"/>
                  </a:lnTo>
                  <a:lnTo>
                    <a:pt x="639" y="49"/>
                  </a:lnTo>
                  <a:lnTo>
                    <a:pt x="643" y="49"/>
                  </a:lnTo>
                  <a:lnTo>
                    <a:pt x="643" y="53"/>
                  </a:lnTo>
                  <a:lnTo>
                    <a:pt x="643" y="57"/>
                  </a:lnTo>
                  <a:lnTo>
                    <a:pt x="646" y="61"/>
                  </a:lnTo>
                  <a:lnTo>
                    <a:pt x="646" y="64"/>
                  </a:lnTo>
                  <a:lnTo>
                    <a:pt x="646" y="68"/>
                  </a:lnTo>
                  <a:lnTo>
                    <a:pt x="650" y="68"/>
                  </a:lnTo>
                  <a:lnTo>
                    <a:pt x="650" y="72"/>
                  </a:lnTo>
                  <a:lnTo>
                    <a:pt x="650" y="76"/>
                  </a:lnTo>
                  <a:lnTo>
                    <a:pt x="650" y="79"/>
                  </a:lnTo>
                  <a:lnTo>
                    <a:pt x="654" y="79"/>
                  </a:lnTo>
                  <a:lnTo>
                    <a:pt x="650" y="83"/>
                  </a:lnTo>
                  <a:lnTo>
                    <a:pt x="654" y="87"/>
                  </a:lnTo>
                  <a:lnTo>
                    <a:pt x="658" y="87"/>
                  </a:lnTo>
                  <a:lnTo>
                    <a:pt x="662" y="87"/>
                  </a:lnTo>
                  <a:lnTo>
                    <a:pt x="662" y="83"/>
                  </a:lnTo>
                  <a:close/>
                  <a:moveTo>
                    <a:pt x="639" y="553"/>
                  </a:moveTo>
                  <a:lnTo>
                    <a:pt x="639" y="557"/>
                  </a:lnTo>
                  <a:lnTo>
                    <a:pt x="639" y="561"/>
                  </a:lnTo>
                  <a:lnTo>
                    <a:pt x="639" y="564"/>
                  </a:lnTo>
                  <a:lnTo>
                    <a:pt x="639" y="568"/>
                  </a:lnTo>
                  <a:lnTo>
                    <a:pt x="639" y="572"/>
                  </a:lnTo>
                  <a:lnTo>
                    <a:pt x="639" y="576"/>
                  </a:lnTo>
                  <a:lnTo>
                    <a:pt x="639" y="579"/>
                  </a:lnTo>
                  <a:lnTo>
                    <a:pt x="639" y="583"/>
                  </a:lnTo>
                  <a:lnTo>
                    <a:pt x="639" y="587"/>
                  </a:lnTo>
                  <a:lnTo>
                    <a:pt x="639" y="591"/>
                  </a:lnTo>
                  <a:lnTo>
                    <a:pt x="639" y="587"/>
                  </a:lnTo>
                  <a:lnTo>
                    <a:pt x="635" y="587"/>
                  </a:lnTo>
                  <a:lnTo>
                    <a:pt x="639" y="587"/>
                  </a:lnTo>
                  <a:lnTo>
                    <a:pt x="639" y="591"/>
                  </a:lnTo>
                  <a:lnTo>
                    <a:pt x="635" y="591"/>
                  </a:lnTo>
                  <a:lnTo>
                    <a:pt x="631" y="591"/>
                  </a:lnTo>
                  <a:lnTo>
                    <a:pt x="628" y="587"/>
                  </a:lnTo>
                  <a:lnTo>
                    <a:pt x="624" y="587"/>
                  </a:lnTo>
                  <a:lnTo>
                    <a:pt x="616" y="587"/>
                  </a:lnTo>
                  <a:lnTo>
                    <a:pt x="613" y="587"/>
                  </a:lnTo>
                  <a:lnTo>
                    <a:pt x="616" y="587"/>
                  </a:lnTo>
                  <a:lnTo>
                    <a:pt x="613" y="587"/>
                  </a:lnTo>
                  <a:lnTo>
                    <a:pt x="609" y="587"/>
                  </a:lnTo>
                  <a:lnTo>
                    <a:pt x="605" y="587"/>
                  </a:lnTo>
                  <a:lnTo>
                    <a:pt x="609" y="587"/>
                  </a:lnTo>
                  <a:lnTo>
                    <a:pt x="613" y="587"/>
                  </a:lnTo>
                  <a:lnTo>
                    <a:pt x="613" y="583"/>
                  </a:lnTo>
                  <a:lnTo>
                    <a:pt x="609" y="583"/>
                  </a:lnTo>
                  <a:lnTo>
                    <a:pt x="609" y="587"/>
                  </a:lnTo>
                  <a:lnTo>
                    <a:pt x="605" y="587"/>
                  </a:lnTo>
                  <a:lnTo>
                    <a:pt x="601" y="587"/>
                  </a:lnTo>
                  <a:lnTo>
                    <a:pt x="605" y="587"/>
                  </a:lnTo>
                  <a:lnTo>
                    <a:pt x="605" y="583"/>
                  </a:lnTo>
                  <a:lnTo>
                    <a:pt x="601" y="583"/>
                  </a:lnTo>
                  <a:lnTo>
                    <a:pt x="601" y="587"/>
                  </a:lnTo>
                  <a:lnTo>
                    <a:pt x="598" y="587"/>
                  </a:lnTo>
                  <a:lnTo>
                    <a:pt x="598" y="583"/>
                  </a:lnTo>
                  <a:lnTo>
                    <a:pt x="594" y="587"/>
                  </a:lnTo>
                  <a:lnTo>
                    <a:pt x="594" y="583"/>
                  </a:lnTo>
                  <a:lnTo>
                    <a:pt x="590" y="583"/>
                  </a:lnTo>
                  <a:lnTo>
                    <a:pt x="590" y="587"/>
                  </a:lnTo>
                  <a:lnTo>
                    <a:pt x="586" y="587"/>
                  </a:lnTo>
                  <a:lnTo>
                    <a:pt x="586" y="583"/>
                  </a:lnTo>
                  <a:lnTo>
                    <a:pt x="590" y="583"/>
                  </a:lnTo>
                  <a:lnTo>
                    <a:pt x="594" y="583"/>
                  </a:lnTo>
                  <a:lnTo>
                    <a:pt x="590" y="583"/>
                  </a:lnTo>
                  <a:lnTo>
                    <a:pt x="594" y="583"/>
                  </a:lnTo>
                  <a:lnTo>
                    <a:pt x="598" y="583"/>
                  </a:lnTo>
                  <a:lnTo>
                    <a:pt x="598" y="579"/>
                  </a:lnTo>
                  <a:lnTo>
                    <a:pt x="601" y="583"/>
                  </a:lnTo>
                  <a:lnTo>
                    <a:pt x="605" y="583"/>
                  </a:lnTo>
                  <a:lnTo>
                    <a:pt x="605" y="579"/>
                  </a:lnTo>
                  <a:lnTo>
                    <a:pt x="609" y="579"/>
                  </a:lnTo>
                  <a:lnTo>
                    <a:pt x="609" y="583"/>
                  </a:lnTo>
                  <a:lnTo>
                    <a:pt x="605" y="583"/>
                  </a:lnTo>
                  <a:lnTo>
                    <a:pt x="609" y="583"/>
                  </a:lnTo>
                  <a:lnTo>
                    <a:pt x="609" y="579"/>
                  </a:lnTo>
                  <a:lnTo>
                    <a:pt x="609" y="583"/>
                  </a:lnTo>
                  <a:lnTo>
                    <a:pt x="613" y="583"/>
                  </a:lnTo>
                  <a:lnTo>
                    <a:pt x="616" y="583"/>
                  </a:lnTo>
                  <a:lnTo>
                    <a:pt x="613" y="583"/>
                  </a:lnTo>
                  <a:lnTo>
                    <a:pt x="609" y="579"/>
                  </a:lnTo>
                  <a:lnTo>
                    <a:pt x="613" y="579"/>
                  </a:lnTo>
                  <a:lnTo>
                    <a:pt x="609" y="579"/>
                  </a:lnTo>
                  <a:lnTo>
                    <a:pt x="605" y="579"/>
                  </a:lnTo>
                  <a:lnTo>
                    <a:pt x="605" y="576"/>
                  </a:lnTo>
                  <a:lnTo>
                    <a:pt x="605" y="579"/>
                  </a:lnTo>
                  <a:lnTo>
                    <a:pt x="609" y="579"/>
                  </a:lnTo>
                  <a:lnTo>
                    <a:pt x="613" y="579"/>
                  </a:lnTo>
                  <a:lnTo>
                    <a:pt x="616" y="579"/>
                  </a:lnTo>
                  <a:lnTo>
                    <a:pt x="616" y="583"/>
                  </a:lnTo>
                  <a:lnTo>
                    <a:pt x="616" y="579"/>
                  </a:lnTo>
                  <a:lnTo>
                    <a:pt x="620" y="579"/>
                  </a:lnTo>
                  <a:lnTo>
                    <a:pt x="620" y="583"/>
                  </a:lnTo>
                  <a:lnTo>
                    <a:pt x="624" y="583"/>
                  </a:lnTo>
                  <a:lnTo>
                    <a:pt x="620" y="579"/>
                  </a:lnTo>
                  <a:lnTo>
                    <a:pt x="624" y="579"/>
                  </a:lnTo>
                  <a:lnTo>
                    <a:pt x="628" y="579"/>
                  </a:lnTo>
                  <a:lnTo>
                    <a:pt x="631" y="583"/>
                  </a:lnTo>
                  <a:lnTo>
                    <a:pt x="628" y="583"/>
                  </a:lnTo>
                  <a:lnTo>
                    <a:pt x="628" y="587"/>
                  </a:lnTo>
                  <a:lnTo>
                    <a:pt x="628" y="583"/>
                  </a:lnTo>
                  <a:lnTo>
                    <a:pt x="631" y="583"/>
                  </a:lnTo>
                  <a:lnTo>
                    <a:pt x="635" y="583"/>
                  </a:lnTo>
                  <a:lnTo>
                    <a:pt x="631" y="579"/>
                  </a:lnTo>
                  <a:lnTo>
                    <a:pt x="628" y="579"/>
                  </a:lnTo>
                  <a:lnTo>
                    <a:pt x="624" y="579"/>
                  </a:lnTo>
                  <a:lnTo>
                    <a:pt x="620" y="579"/>
                  </a:lnTo>
                  <a:lnTo>
                    <a:pt x="616" y="576"/>
                  </a:lnTo>
                  <a:lnTo>
                    <a:pt x="616" y="572"/>
                  </a:lnTo>
                  <a:lnTo>
                    <a:pt x="620" y="568"/>
                  </a:lnTo>
                  <a:lnTo>
                    <a:pt x="624" y="568"/>
                  </a:lnTo>
                  <a:lnTo>
                    <a:pt x="628" y="568"/>
                  </a:lnTo>
                  <a:lnTo>
                    <a:pt x="628" y="564"/>
                  </a:lnTo>
                  <a:lnTo>
                    <a:pt x="624" y="564"/>
                  </a:lnTo>
                  <a:lnTo>
                    <a:pt x="620" y="564"/>
                  </a:lnTo>
                  <a:lnTo>
                    <a:pt x="616" y="564"/>
                  </a:lnTo>
                  <a:lnTo>
                    <a:pt x="616" y="568"/>
                  </a:lnTo>
                  <a:lnTo>
                    <a:pt x="613" y="568"/>
                  </a:lnTo>
                  <a:lnTo>
                    <a:pt x="613" y="564"/>
                  </a:lnTo>
                  <a:lnTo>
                    <a:pt x="613" y="561"/>
                  </a:lnTo>
                  <a:lnTo>
                    <a:pt x="613" y="557"/>
                  </a:lnTo>
                  <a:lnTo>
                    <a:pt x="613" y="561"/>
                  </a:lnTo>
                  <a:lnTo>
                    <a:pt x="616" y="561"/>
                  </a:lnTo>
                  <a:lnTo>
                    <a:pt x="616" y="557"/>
                  </a:lnTo>
                  <a:lnTo>
                    <a:pt x="613" y="557"/>
                  </a:lnTo>
                  <a:lnTo>
                    <a:pt x="616" y="553"/>
                  </a:lnTo>
                  <a:lnTo>
                    <a:pt x="616" y="557"/>
                  </a:lnTo>
                  <a:lnTo>
                    <a:pt x="620" y="557"/>
                  </a:lnTo>
                  <a:lnTo>
                    <a:pt x="624" y="557"/>
                  </a:lnTo>
                  <a:lnTo>
                    <a:pt x="624" y="553"/>
                  </a:lnTo>
                  <a:lnTo>
                    <a:pt x="628" y="549"/>
                  </a:lnTo>
                  <a:lnTo>
                    <a:pt x="628" y="553"/>
                  </a:lnTo>
                  <a:lnTo>
                    <a:pt x="631" y="553"/>
                  </a:lnTo>
                  <a:lnTo>
                    <a:pt x="635" y="553"/>
                  </a:lnTo>
                  <a:lnTo>
                    <a:pt x="639" y="553"/>
                  </a:lnTo>
                  <a:close/>
                  <a:moveTo>
                    <a:pt x="556" y="406"/>
                  </a:moveTo>
                  <a:lnTo>
                    <a:pt x="553" y="406"/>
                  </a:lnTo>
                  <a:lnTo>
                    <a:pt x="549" y="406"/>
                  </a:lnTo>
                  <a:lnTo>
                    <a:pt x="549" y="403"/>
                  </a:lnTo>
                  <a:lnTo>
                    <a:pt x="553" y="403"/>
                  </a:lnTo>
                  <a:lnTo>
                    <a:pt x="553" y="399"/>
                  </a:lnTo>
                  <a:lnTo>
                    <a:pt x="553" y="395"/>
                  </a:lnTo>
                  <a:lnTo>
                    <a:pt x="553" y="391"/>
                  </a:lnTo>
                  <a:lnTo>
                    <a:pt x="553" y="388"/>
                  </a:lnTo>
                  <a:lnTo>
                    <a:pt x="556" y="388"/>
                  </a:lnTo>
                  <a:lnTo>
                    <a:pt x="556" y="384"/>
                  </a:lnTo>
                  <a:lnTo>
                    <a:pt x="560" y="384"/>
                  </a:lnTo>
                  <a:lnTo>
                    <a:pt x="564" y="384"/>
                  </a:lnTo>
                  <a:lnTo>
                    <a:pt x="564" y="388"/>
                  </a:lnTo>
                  <a:lnTo>
                    <a:pt x="564" y="391"/>
                  </a:lnTo>
                  <a:lnTo>
                    <a:pt x="560" y="391"/>
                  </a:lnTo>
                  <a:lnTo>
                    <a:pt x="560" y="395"/>
                  </a:lnTo>
                  <a:lnTo>
                    <a:pt x="560" y="399"/>
                  </a:lnTo>
                  <a:lnTo>
                    <a:pt x="564" y="399"/>
                  </a:lnTo>
                  <a:lnTo>
                    <a:pt x="560" y="399"/>
                  </a:lnTo>
                  <a:lnTo>
                    <a:pt x="560" y="403"/>
                  </a:lnTo>
                  <a:lnTo>
                    <a:pt x="564" y="403"/>
                  </a:lnTo>
                  <a:lnTo>
                    <a:pt x="560" y="403"/>
                  </a:lnTo>
                  <a:lnTo>
                    <a:pt x="560" y="406"/>
                  </a:lnTo>
                  <a:lnTo>
                    <a:pt x="556" y="406"/>
                  </a:lnTo>
                  <a:close/>
                  <a:moveTo>
                    <a:pt x="545" y="512"/>
                  </a:moveTo>
                  <a:lnTo>
                    <a:pt x="541" y="512"/>
                  </a:lnTo>
                  <a:lnTo>
                    <a:pt x="545" y="512"/>
                  </a:lnTo>
                  <a:lnTo>
                    <a:pt x="541" y="512"/>
                  </a:lnTo>
                  <a:lnTo>
                    <a:pt x="541" y="508"/>
                  </a:lnTo>
                  <a:lnTo>
                    <a:pt x="541" y="504"/>
                  </a:lnTo>
                  <a:lnTo>
                    <a:pt x="545" y="504"/>
                  </a:lnTo>
                  <a:lnTo>
                    <a:pt x="545" y="500"/>
                  </a:lnTo>
                  <a:lnTo>
                    <a:pt x="545" y="504"/>
                  </a:lnTo>
                  <a:lnTo>
                    <a:pt x="541" y="504"/>
                  </a:lnTo>
                  <a:lnTo>
                    <a:pt x="541" y="508"/>
                  </a:lnTo>
                  <a:lnTo>
                    <a:pt x="541" y="512"/>
                  </a:lnTo>
                  <a:lnTo>
                    <a:pt x="538" y="512"/>
                  </a:lnTo>
                  <a:lnTo>
                    <a:pt x="538" y="508"/>
                  </a:lnTo>
                  <a:lnTo>
                    <a:pt x="534" y="508"/>
                  </a:lnTo>
                  <a:lnTo>
                    <a:pt x="538" y="504"/>
                  </a:lnTo>
                  <a:lnTo>
                    <a:pt x="534" y="504"/>
                  </a:lnTo>
                  <a:lnTo>
                    <a:pt x="534" y="500"/>
                  </a:lnTo>
                  <a:lnTo>
                    <a:pt x="534" y="504"/>
                  </a:lnTo>
                  <a:lnTo>
                    <a:pt x="538" y="504"/>
                  </a:lnTo>
                  <a:lnTo>
                    <a:pt x="534" y="500"/>
                  </a:lnTo>
                  <a:lnTo>
                    <a:pt x="538" y="500"/>
                  </a:lnTo>
                  <a:lnTo>
                    <a:pt x="541" y="500"/>
                  </a:lnTo>
                  <a:lnTo>
                    <a:pt x="541" y="497"/>
                  </a:lnTo>
                  <a:lnTo>
                    <a:pt x="538" y="493"/>
                  </a:lnTo>
                  <a:lnTo>
                    <a:pt x="541" y="493"/>
                  </a:lnTo>
                  <a:lnTo>
                    <a:pt x="545" y="493"/>
                  </a:lnTo>
                  <a:lnTo>
                    <a:pt x="549" y="493"/>
                  </a:lnTo>
                  <a:lnTo>
                    <a:pt x="549" y="497"/>
                  </a:lnTo>
                  <a:lnTo>
                    <a:pt x="549" y="500"/>
                  </a:lnTo>
                  <a:lnTo>
                    <a:pt x="549" y="504"/>
                  </a:lnTo>
                  <a:lnTo>
                    <a:pt x="549" y="508"/>
                  </a:lnTo>
                  <a:lnTo>
                    <a:pt x="545" y="508"/>
                  </a:lnTo>
                  <a:lnTo>
                    <a:pt x="549" y="508"/>
                  </a:lnTo>
                  <a:lnTo>
                    <a:pt x="549" y="512"/>
                  </a:lnTo>
                  <a:lnTo>
                    <a:pt x="545" y="512"/>
                  </a:lnTo>
                  <a:close/>
                  <a:moveTo>
                    <a:pt x="650" y="602"/>
                  </a:moveTo>
                  <a:lnTo>
                    <a:pt x="646" y="602"/>
                  </a:lnTo>
                  <a:lnTo>
                    <a:pt x="646" y="598"/>
                  </a:lnTo>
                  <a:lnTo>
                    <a:pt x="643" y="598"/>
                  </a:lnTo>
                  <a:lnTo>
                    <a:pt x="639" y="598"/>
                  </a:lnTo>
                  <a:lnTo>
                    <a:pt x="635" y="598"/>
                  </a:lnTo>
                  <a:lnTo>
                    <a:pt x="639" y="598"/>
                  </a:lnTo>
                  <a:lnTo>
                    <a:pt x="639" y="594"/>
                  </a:lnTo>
                  <a:lnTo>
                    <a:pt x="635" y="598"/>
                  </a:lnTo>
                  <a:lnTo>
                    <a:pt x="635" y="594"/>
                  </a:lnTo>
                  <a:lnTo>
                    <a:pt x="639" y="594"/>
                  </a:lnTo>
                  <a:lnTo>
                    <a:pt x="635" y="594"/>
                  </a:lnTo>
                  <a:lnTo>
                    <a:pt x="631" y="594"/>
                  </a:lnTo>
                  <a:lnTo>
                    <a:pt x="628" y="594"/>
                  </a:lnTo>
                  <a:lnTo>
                    <a:pt x="631" y="594"/>
                  </a:lnTo>
                  <a:lnTo>
                    <a:pt x="628" y="594"/>
                  </a:lnTo>
                  <a:lnTo>
                    <a:pt x="631" y="598"/>
                  </a:lnTo>
                  <a:lnTo>
                    <a:pt x="628" y="598"/>
                  </a:lnTo>
                  <a:lnTo>
                    <a:pt x="628" y="594"/>
                  </a:lnTo>
                  <a:lnTo>
                    <a:pt x="624" y="598"/>
                  </a:lnTo>
                  <a:lnTo>
                    <a:pt x="624" y="594"/>
                  </a:lnTo>
                  <a:lnTo>
                    <a:pt x="628" y="594"/>
                  </a:lnTo>
                  <a:lnTo>
                    <a:pt x="624" y="594"/>
                  </a:lnTo>
                  <a:lnTo>
                    <a:pt x="620" y="594"/>
                  </a:lnTo>
                  <a:lnTo>
                    <a:pt x="616" y="594"/>
                  </a:lnTo>
                  <a:lnTo>
                    <a:pt x="620" y="594"/>
                  </a:lnTo>
                  <a:lnTo>
                    <a:pt x="620" y="591"/>
                  </a:lnTo>
                  <a:lnTo>
                    <a:pt x="624" y="591"/>
                  </a:lnTo>
                  <a:lnTo>
                    <a:pt x="628" y="591"/>
                  </a:lnTo>
                  <a:lnTo>
                    <a:pt x="631" y="591"/>
                  </a:lnTo>
                  <a:lnTo>
                    <a:pt x="635" y="591"/>
                  </a:lnTo>
                  <a:lnTo>
                    <a:pt x="639" y="591"/>
                  </a:lnTo>
                  <a:lnTo>
                    <a:pt x="643" y="591"/>
                  </a:lnTo>
                  <a:lnTo>
                    <a:pt x="646" y="591"/>
                  </a:lnTo>
                  <a:lnTo>
                    <a:pt x="643" y="594"/>
                  </a:lnTo>
                  <a:lnTo>
                    <a:pt x="639" y="594"/>
                  </a:lnTo>
                  <a:lnTo>
                    <a:pt x="635" y="591"/>
                  </a:lnTo>
                  <a:lnTo>
                    <a:pt x="635" y="594"/>
                  </a:lnTo>
                  <a:lnTo>
                    <a:pt x="639" y="594"/>
                  </a:lnTo>
                  <a:lnTo>
                    <a:pt x="643" y="594"/>
                  </a:lnTo>
                  <a:lnTo>
                    <a:pt x="646" y="594"/>
                  </a:lnTo>
                  <a:lnTo>
                    <a:pt x="643" y="594"/>
                  </a:lnTo>
                  <a:lnTo>
                    <a:pt x="639" y="594"/>
                  </a:lnTo>
                  <a:lnTo>
                    <a:pt x="639" y="598"/>
                  </a:lnTo>
                  <a:lnTo>
                    <a:pt x="643" y="594"/>
                  </a:lnTo>
                  <a:lnTo>
                    <a:pt x="646" y="594"/>
                  </a:lnTo>
                  <a:lnTo>
                    <a:pt x="646" y="598"/>
                  </a:lnTo>
                  <a:lnTo>
                    <a:pt x="650" y="598"/>
                  </a:lnTo>
                  <a:lnTo>
                    <a:pt x="650" y="602"/>
                  </a:lnTo>
                  <a:close/>
                  <a:moveTo>
                    <a:pt x="575" y="576"/>
                  </a:moveTo>
                  <a:lnTo>
                    <a:pt x="571" y="576"/>
                  </a:lnTo>
                  <a:lnTo>
                    <a:pt x="575" y="576"/>
                  </a:lnTo>
                  <a:lnTo>
                    <a:pt x="575" y="572"/>
                  </a:lnTo>
                  <a:lnTo>
                    <a:pt x="571" y="572"/>
                  </a:lnTo>
                  <a:lnTo>
                    <a:pt x="571" y="576"/>
                  </a:lnTo>
                  <a:lnTo>
                    <a:pt x="568" y="576"/>
                  </a:lnTo>
                  <a:lnTo>
                    <a:pt x="568" y="572"/>
                  </a:lnTo>
                  <a:lnTo>
                    <a:pt x="564" y="572"/>
                  </a:lnTo>
                  <a:lnTo>
                    <a:pt x="564" y="568"/>
                  </a:lnTo>
                  <a:lnTo>
                    <a:pt x="560" y="568"/>
                  </a:lnTo>
                  <a:lnTo>
                    <a:pt x="564" y="568"/>
                  </a:lnTo>
                  <a:lnTo>
                    <a:pt x="568" y="568"/>
                  </a:lnTo>
                  <a:lnTo>
                    <a:pt x="571" y="568"/>
                  </a:lnTo>
                  <a:lnTo>
                    <a:pt x="568" y="568"/>
                  </a:lnTo>
                  <a:lnTo>
                    <a:pt x="564" y="568"/>
                  </a:lnTo>
                  <a:lnTo>
                    <a:pt x="568" y="568"/>
                  </a:lnTo>
                  <a:lnTo>
                    <a:pt x="571" y="568"/>
                  </a:lnTo>
                  <a:lnTo>
                    <a:pt x="568" y="564"/>
                  </a:lnTo>
                  <a:lnTo>
                    <a:pt x="571" y="564"/>
                  </a:lnTo>
                  <a:lnTo>
                    <a:pt x="575" y="568"/>
                  </a:lnTo>
                  <a:lnTo>
                    <a:pt x="571" y="568"/>
                  </a:lnTo>
                  <a:lnTo>
                    <a:pt x="575" y="568"/>
                  </a:lnTo>
                  <a:lnTo>
                    <a:pt x="579" y="568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9" y="572"/>
                  </a:lnTo>
                  <a:lnTo>
                    <a:pt x="583" y="572"/>
                  </a:lnTo>
                  <a:lnTo>
                    <a:pt x="586" y="572"/>
                  </a:lnTo>
                  <a:lnTo>
                    <a:pt x="583" y="572"/>
                  </a:lnTo>
                  <a:lnTo>
                    <a:pt x="579" y="572"/>
                  </a:lnTo>
                  <a:lnTo>
                    <a:pt x="579" y="576"/>
                  </a:lnTo>
                  <a:lnTo>
                    <a:pt x="583" y="576"/>
                  </a:lnTo>
                  <a:lnTo>
                    <a:pt x="579" y="576"/>
                  </a:lnTo>
                  <a:lnTo>
                    <a:pt x="575" y="576"/>
                  </a:lnTo>
                  <a:close/>
                  <a:moveTo>
                    <a:pt x="662" y="594"/>
                  </a:moveTo>
                  <a:lnTo>
                    <a:pt x="658" y="594"/>
                  </a:lnTo>
                  <a:lnTo>
                    <a:pt x="654" y="594"/>
                  </a:lnTo>
                  <a:lnTo>
                    <a:pt x="650" y="594"/>
                  </a:lnTo>
                  <a:lnTo>
                    <a:pt x="654" y="594"/>
                  </a:lnTo>
                  <a:lnTo>
                    <a:pt x="650" y="594"/>
                  </a:lnTo>
                  <a:lnTo>
                    <a:pt x="646" y="594"/>
                  </a:lnTo>
                  <a:lnTo>
                    <a:pt x="646" y="591"/>
                  </a:lnTo>
                  <a:lnTo>
                    <a:pt x="643" y="591"/>
                  </a:lnTo>
                  <a:lnTo>
                    <a:pt x="646" y="591"/>
                  </a:lnTo>
                  <a:lnTo>
                    <a:pt x="650" y="591"/>
                  </a:lnTo>
                  <a:lnTo>
                    <a:pt x="654" y="591"/>
                  </a:lnTo>
                  <a:lnTo>
                    <a:pt x="658" y="591"/>
                  </a:lnTo>
                  <a:lnTo>
                    <a:pt x="662" y="591"/>
                  </a:lnTo>
                  <a:lnTo>
                    <a:pt x="665" y="591"/>
                  </a:lnTo>
                  <a:lnTo>
                    <a:pt x="665" y="594"/>
                  </a:lnTo>
                  <a:lnTo>
                    <a:pt x="662" y="594"/>
                  </a:lnTo>
                  <a:close/>
                  <a:moveTo>
                    <a:pt x="568" y="433"/>
                  </a:moveTo>
                  <a:lnTo>
                    <a:pt x="564" y="433"/>
                  </a:lnTo>
                  <a:lnTo>
                    <a:pt x="564" y="429"/>
                  </a:lnTo>
                  <a:lnTo>
                    <a:pt x="568" y="429"/>
                  </a:lnTo>
                  <a:lnTo>
                    <a:pt x="564" y="429"/>
                  </a:lnTo>
                  <a:lnTo>
                    <a:pt x="564" y="425"/>
                  </a:lnTo>
                  <a:lnTo>
                    <a:pt x="568" y="425"/>
                  </a:lnTo>
                  <a:lnTo>
                    <a:pt x="571" y="425"/>
                  </a:lnTo>
                  <a:lnTo>
                    <a:pt x="575" y="425"/>
                  </a:lnTo>
                  <a:lnTo>
                    <a:pt x="575" y="429"/>
                  </a:lnTo>
                  <a:lnTo>
                    <a:pt x="571" y="429"/>
                  </a:lnTo>
                  <a:lnTo>
                    <a:pt x="575" y="429"/>
                  </a:lnTo>
                  <a:lnTo>
                    <a:pt x="571" y="429"/>
                  </a:lnTo>
                  <a:lnTo>
                    <a:pt x="571" y="433"/>
                  </a:lnTo>
                  <a:lnTo>
                    <a:pt x="568" y="433"/>
                  </a:lnTo>
                  <a:close/>
                  <a:moveTo>
                    <a:pt x="571" y="564"/>
                  </a:moveTo>
                  <a:lnTo>
                    <a:pt x="568" y="564"/>
                  </a:lnTo>
                  <a:lnTo>
                    <a:pt x="564" y="564"/>
                  </a:lnTo>
                  <a:lnTo>
                    <a:pt x="560" y="561"/>
                  </a:lnTo>
                  <a:lnTo>
                    <a:pt x="556" y="561"/>
                  </a:lnTo>
                  <a:lnTo>
                    <a:pt x="553" y="561"/>
                  </a:lnTo>
                  <a:lnTo>
                    <a:pt x="549" y="561"/>
                  </a:lnTo>
                  <a:lnTo>
                    <a:pt x="545" y="557"/>
                  </a:lnTo>
                  <a:lnTo>
                    <a:pt x="545" y="553"/>
                  </a:lnTo>
                  <a:lnTo>
                    <a:pt x="545" y="557"/>
                  </a:lnTo>
                  <a:lnTo>
                    <a:pt x="549" y="557"/>
                  </a:lnTo>
                  <a:lnTo>
                    <a:pt x="553" y="561"/>
                  </a:lnTo>
                  <a:lnTo>
                    <a:pt x="553" y="557"/>
                  </a:lnTo>
                  <a:lnTo>
                    <a:pt x="556" y="557"/>
                  </a:lnTo>
                  <a:lnTo>
                    <a:pt x="556" y="561"/>
                  </a:lnTo>
                  <a:lnTo>
                    <a:pt x="560" y="561"/>
                  </a:lnTo>
                  <a:lnTo>
                    <a:pt x="564" y="561"/>
                  </a:lnTo>
                  <a:lnTo>
                    <a:pt x="564" y="564"/>
                  </a:lnTo>
                  <a:lnTo>
                    <a:pt x="564" y="561"/>
                  </a:lnTo>
                  <a:lnTo>
                    <a:pt x="568" y="564"/>
                  </a:lnTo>
                  <a:lnTo>
                    <a:pt x="571" y="564"/>
                  </a:lnTo>
                  <a:close/>
                  <a:moveTo>
                    <a:pt x="601" y="579"/>
                  </a:moveTo>
                  <a:lnTo>
                    <a:pt x="598" y="579"/>
                  </a:lnTo>
                  <a:lnTo>
                    <a:pt x="598" y="576"/>
                  </a:lnTo>
                  <a:lnTo>
                    <a:pt x="594" y="576"/>
                  </a:lnTo>
                  <a:lnTo>
                    <a:pt x="594" y="579"/>
                  </a:lnTo>
                  <a:lnTo>
                    <a:pt x="590" y="579"/>
                  </a:lnTo>
                  <a:lnTo>
                    <a:pt x="594" y="576"/>
                  </a:lnTo>
                  <a:lnTo>
                    <a:pt x="598" y="576"/>
                  </a:lnTo>
                  <a:lnTo>
                    <a:pt x="601" y="576"/>
                  </a:lnTo>
                  <a:lnTo>
                    <a:pt x="601" y="579"/>
                  </a:lnTo>
                  <a:close/>
                  <a:moveTo>
                    <a:pt x="538" y="493"/>
                  </a:moveTo>
                  <a:lnTo>
                    <a:pt x="534" y="489"/>
                  </a:lnTo>
                  <a:lnTo>
                    <a:pt x="534" y="485"/>
                  </a:lnTo>
                  <a:lnTo>
                    <a:pt x="534" y="489"/>
                  </a:lnTo>
                  <a:lnTo>
                    <a:pt x="530" y="489"/>
                  </a:lnTo>
                  <a:lnTo>
                    <a:pt x="530" y="485"/>
                  </a:lnTo>
                  <a:lnTo>
                    <a:pt x="534" y="485"/>
                  </a:lnTo>
                  <a:lnTo>
                    <a:pt x="530" y="485"/>
                  </a:lnTo>
                  <a:lnTo>
                    <a:pt x="530" y="482"/>
                  </a:lnTo>
                  <a:lnTo>
                    <a:pt x="534" y="482"/>
                  </a:lnTo>
                  <a:lnTo>
                    <a:pt x="538" y="482"/>
                  </a:lnTo>
                  <a:lnTo>
                    <a:pt x="538" y="485"/>
                  </a:lnTo>
                  <a:lnTo>
                    <a:pt x="538" y="489"/>
                  </a:lnTo>
                  <a:lnTo>
                    <a:pt x="538" y="493"/>
                  </a:lnTo>
                  <a:close/>
                  <a:moveTo>
                    <a:pt x="609" y="579"/>
                  </a:moveTo>
                  <a:lnTo>
                    <a:pt x="605" y="576"/>
                  </a:lnTo>
                  <a:lnTo>
                    <a:pt x="605" y="572"/>
                  </a:lnTo>
                  <a:lnTo>
                    <a:pt x="609" y="572"/>
                  </a:lnTo>
                  <a:lnTo>
                    <a:pt x="609" y="568"/>
                  </a:lnTo>
                  <a:lnTo>
                    <a:pt x="613" y="568"/>
                  </a:lnTo>
                  <a:lnTo>
                    <a:pt x="613" y="572"/>
                  </a:lnTo>
                  <a:lnTo>
                    <a:pt x="613" y="576"/>
                  </a:lnTo>
                  <a:lnTo>
                    <a:pt x="609" y="576"/>
                  </a:lnTo>
                  <a:lnTo>
                    <a:pt x="609" y="572"/>
                  </a:lnTo>
                  <a:lnTo>
                    <a:pt x="609" y="576"/>
                  </a:lnTo>
                  <a:lnTo>
                    <a:pt x="609" y="579"/>
                  </a:lnTo>
                  <a:close/>
                  <a:moveTo>
                    <a:pt x="590" y="579"/>
                  </a:moveTo>
                  <a:lnTo>
                    <a:pt x="586" y="579"/>
                  </a:lnTo>
                  <a:lnTo>
                    <a:pt x="583" y="576"/>
                  </a:lnTo>
                  <a:lnTo>
                    <a:pt x="586" y="576"/>
                  </a:lnTo>
                  <a:lnTo>
                    <a:pt x="586" y="572"/>
                  </a:lnTo>
                  <a:lnTo>
                    <a:pt x="590" y="572"/>
                  </a:lnTo>
                  <a:lnTo>
                    <a:pt x="594" y="576"/>
                  </a:lnTo>
                  <a:lnTo>
                    <a:pt x="590" y="576"/>
                  </a:lnTo>
                  <a:lnTo>
                    <a:pt x="594" y="576"/>
                  </a:lnTo>
                  <a:lnTo>
                    <a:pt x="590" y="576"/>
                  </a:lnTo>
                  <a:lnTo>
                    <a:pt x="590" y="579"/>
                  </a:lnTo>
                  <a:lnTo>
                    <a:pt x="590" y="576"/>
                  </a:lnTo>
                  <a:lnTo>
                    <a:pt x="586" y="576"/>
                  </a:lnTo>
                  <a:lnTo>
                    <a:pt x="590" y="576"/>
                  </a:lnTo>
                  <a:lnTo>
                    <a:pt x="590" y="579"/>
                  </a:lnTo>
                  <a:close/>
                  <a:moveTo>
                    <a:pt x="545" y="493"/>
                  </a:moveTo>
                  <a:lnTo>
                    <a:pt x="545" y="489"/>
                  </a:lnTo>
                  <a:lnTo>
                    <a:pt x="541" y="489"/>
                  </a:lnTo>
                  <a:lnTo>
                    <a:pt x="541" y="485"/>
                  </a:lnTo>
                  <a:lnTo>
                    <a:pt x="541" y="489"/>
                  </a:lnTo>
                  <a:lnTo>
                    <a:pt x="545" y="489"/>
                  </a:lnTo>
                  <a:lnTo>
                    <a:pt x="545" y="485"/>
                  </a:lnTo>
                  <a:lnTo>
                    <a:pt x="541" y="485"/>
                  </a:lnTo>
                  <a:lnTo>
                    <a:pt x="545" y="482"/>
                  </a:lnTo>
                  <a:lnTo>
                    <a:pt x="545" y="485"/>
                  </a:lnTo>
                  <a:lnTo>
                    <a:pt x="545" y="489"/>
                  </a:lnTo>
                  <a:lnTo>
                    <a:pt x="549" y="489"/>
                  </a:lnTo>
                  <a:lnTo>
                    <a:pt x="549" y="493"/>
                  </a:lnTo>
                  <a:lnTo>
                    <a:pt x="545" y="493"/>
                  </a:lnTo>
                  <a:close/>
                  <a:moveTo>
                    <a:pt x="538" y="519"/>
                  </a:moveTo>
                  <a:lnTo>
                    <a:pt x="534" y="519"/>
                  </a:lnTo>
                  <a:lnTo>
                    <a:pt x="538" y="519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4" y="519"/>
                  </a:lnTo>
                  <a:lnTo>
                    <a:pt x="534" y="516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4" y="512"/>
                  </a:lnTo>
                  <a:lnTo>
                    <a:pt x="538" y="512"/>
                  </a:lnTo>
                  <a:lnTo>
                    <a:pt x="541" y="516"/>
                  </a:lnTo>
                  <a:lnTo>
                    <a:pt x="538" y="516"/>
                  </a:lnTo>
                  <a:lnTo>
                    <a:pt x="541" y="516"/>
                  </a:lnTo>
                  <a:lnTo>
                    <a:pt x="545" y="516"/>
                  </a:lnTo>
                  <a:lnTo>
                    <a:pt x="541" y="516"/>
                  </a:lnTo>
                  <a:lnTo>
                    <a:pt x="538" y="516"/>
                  </a:lnTo>
                  <a:lnTo>
                    <a:pt x="538" y="519"/>
                  </a:lnTo>
                  <a:close/>
                  <a:moveTo>
                    <a:pt x="545" y="531"/>
                  </a:moveTo>
                  <a:lnTo>
                    <a:pt x="541" y="531"/>
                  </a:lnTo>
                  <a:lnTo>
                    <a:pt x="541" y="527"/>
                  </a:lnTo>
                  <a:lnTo>
                    <a:pt x="545" y="527"/>
                  </a:lnTo>
                  <a:lnTo>
                    <a:pt x="545" y="523"/>
                  </a:lnTo>
                  <a:lnTo>
                    <a:pt x="549" y="523"/>
                  </a:lnTo>
                  <a:lnTo>
                    <a:pt x="549" y="527"/>
                  </a:lnTo>
                  <a:lnTo>
                    <a:pt x="549" y="531"/>
                  </a:lnTo>
                  <a:lnTo>
                    <a:pt x="549" y="527"/>
                  </a:lnTo>
                  <a:lnTo>
                    <a:pt x="545" y="527"/>
                  </a:lnTo>
                  <a:lnTo>
                    <a:pt x="545" y="531"/>
                  </a:lnTo>
                  <a:close/>
                  <a:moveTo>
                    <a:pt x="560" y="437"/>
                  </a:moveTo>
                  <a:lnTo>
                    <a:pt x="556" y="437"/>
                  </a:lnTo>
                  <a:lnTo>
                    <a:pt x="553" y="437"/>
                  </a:lnTo>
                  <a:lnTo>
                    <a:pt x="553" y="433"/>
                  </a:lnTo>
                  <a:lnTo>
                    <a:pt x="556" y="433"/>
                  </a:lnTo>
                  <a:lnTo>
                    <a:pt x="560" y="433"/>
                  </a:lnTo>
                  <a:lnTo>
                    <a:pt x="560" y="437"/>
                  </a:lnTo>
                  <a:close/>
                  <a:moveTo>
                    <a:pt x="541" y="489"/>
                  </a:moveTo>
                  <a:lnTo>
                    <a:pt x="538" y="489"/>
                  </a:lnTo>
                  <a:lnTo>
                    <a:pt x="538" y="485"/>
                  </a:lnTo>
                  <a:lnTo>
                    <a:pt x="538" y="482"/>
                  </a:lnTo>
                  <a:lnTo>
                    <a:pt x="541" y="482"/>
                  </a:lnTo>
                  <a:lnTo>
                    <a:pt x="545" y="485"/>
                  </a:lnTo>
                  <a:lnTo>
                    <a:pt x="541" y="485"/>
                  </a:lnTo>
                  <a:lnTo>
                    <a:pt x="541" y="489"/>
                  </a:lnTo>
                  <a:close/>
                  <a:moveTo>
                    <a:pt x="609" y="594"/>
                  </a:moveTo>
                  <a:lnTo>
                    <a:pt x="609" y="591"/>
                  </a:lnTo>
                  <a:lnTo>
                    <a:pt x="609" y="594"/>
                  </a:lnTo>
                  <a:lnTo>
                    <a:pt x="605" y="591"/>
                  </a:lnTo>
                  <a:lnTo>
                    <a:pt x="601" y="591"/>
                  </a:lnTo>
                  <a:lnTo>
                    <a:pt x="605" y="591"/>
                  </a:lnTo>
                  <a:lnTo>
                    <a:pt x="609" y="591"/>
                  </a:lnTo>
                  <a:lnTo>
                    <a:pt x="613" y="591"/>
                  </a:lnTo>
                  <a:lnTo>
                    <a:pt x="609" y="591"/>
                  </a:lnTo>
                  <a:lnTo>
                    <a:pt x="613" y="591"/>
                  </a:lnTo>
                  <a:lnTo>
                    <a:pt x="613" y="594"/>
                  </a:lnTo>
                  <a:lnTo>
                    <a:pt x="613" y="591"/>
                  </a:lnTo>
                  <a:lnTo>
                    <a:pt x="613" y="594"/>
                  </a:lnTo>
                  <a:lnTo>
                    <a:pt x="609" y="594"/>
                  </a:lnTo>
                  <a:close/>
                  <a:moveTo>
                    <a:pt x="553" y="527"/>
                  </a:moveTo>
                  <a:lnTo>
                    <a:pt x="553" y="523"/>
                  </a:lnTo>
                  <a:lnTo>
                    <a:pt x="549" y="523"/>
                  </a:lnTo>
                  <a:lnTo>
                    <a:pt x="545" y="523"/>
                  </a:lnTo>
                  <a:lnTo>
                    <a:pt x="549" y="519"/>
                  </a:lnTo>
                  <a:lnTo>
                    <a:pt x="545" y="519"/>
                  </a:lnTo>
                  <a:lnTo>
                    <a:pt x="549" y="519"/>
                  </a:lnTo>
                  <a:lnTo>
                    <a:pt x="553" y="523"/>
                  </a:lnTo>
                  <a:lnTo>
                    <a:pt x="553" y="527"/>
                  </a:lnTo>
                  <a:close/>
                  <a:moveTo>
                    <a:pt x="620" y="591"/>
                  </a:moveTo>
                  <a:lnTo>
                    <a:pt x="624" y="587"/>
                  </a:lnTo>
                  <a:lnTo>
                    <a:pt x="628" y="591"/>
                  </a:lnTo>
                  <a:lnTo>
                    <a:pt x="631" y="591"/>
                  </a:lnTo>
                  <a:lnTo>
                    <a:pt x="628" y="591"/>
                  </a:lnTo>
                  <a:lnTo>
                    <a:pt x="624" y="591"/>
                  </a:lnTo>
                  <a:lnTo>
                    <a:pt x="620" y="591"/>
                  </a:lnTo>
                  <a:close/>
                  <a:moveTo>
                    <a:pt x="553" y="482"/>
                  </a:moveTo>
                  <a:lnTo>
                    <a:pt x="549" y="482"/>
                  </a:lnTo>
                  <a:lnTo>
                    <a:pt x="549" y="478"/>
                  </a:lnTo>
                  <a:lnTo>
                    <a:pt x="553" y="478"/>
                  </a:lnTo>
                  <a:lnTo>
                    <a:pt x="556" y="478"/>
                  </a:lnTo>
                  <a:lnTo>
                    <a:pt x="560" y="478"/>
                  </a:lnTo>
                  <a:lnTo>
                    <a:pt x="560" y="482"/>
                  </a:lnTo>
                  <a:lnTo>
                    <a:pt x="556" y="482"/>
                  </a:lnTo>
                  <a:lnTo>
                    <a:pt x="553" y="482"/>
                  </a:lnTo>
                  <a:close/>
                  <a:moveTo>
                    <a:pt x="553" y="429"/>
                  </a:moveTo>
                  <a:lnTo>
                    <a:pt x="549" y="429"/>
                  </a:lnTo>
                  <a:lnTo>
                    <a:pt x="553" y="429"/>
                  </a:lnTo>
                  <a:lnTo>
                    <a:pt x="556" y="429"/>
                  </a:lnTo>
                  <a:lnTo>
                    <a:pt x="553" y="429"/>
                  </a:lnTo>
                  <a:close/>
                  <a:moveTo>
                    <a:pt x="541" y="452"/>
                  </a:moveTo>
                  <a:lnTo>
                    <a:pt x="538" y="452"/>
                  </a:lnTo>
                  <a:lnTo>
                    <a:pt x="538" y="448"/>
                  </a:lnTo>
                  <a:lnTo>
                    <a:pt x="541" y="448"/>
                  </a:lnTo>
                  <a:lnTo>
                    <a:pt x="538" y="448"/>
                  </a:lnTo>
                  <a:lnTo>
                    <a:pt x="541" y="448"/>
                  </a:lnTo>
                  <a:lnTo>
                    <a:pt x="545" y="448"/>
                  </a:lnTo>
                  <a:lnTo>
                    <a:pt x="541" y="452"/>
                  </a:lnTo>
                  <a:close/>
                  <a:moveTo>
                    <a:pt x="556" y="557"/>
                  </a:moveTo>
                  <a:lnTo>
                    <a:pt x="556" y="553"/>
                  </a:lnTo>
                  <a:lnTo>
                    <a:pt x="560" y="549"/>
                  </a:lnTo>
                  <a:lnTo>
                    <a:pt x="560" y="553"/>
                  </a:lnTo>
                  <a:lnTo>
                    <a:pt x="556" y="553"/>
                  </a:lnTo>
                  <a:lnTo>
                    <a:pt x="556" y="557"/>
                  </a:lnTo>
                  <a:close/>
                  <a:moveTo>
                    <a:pt x="530" y="493"/>
                  </a:moveTo>
                  <a:lnTo>
                    <a:pt x="534" y="493"/>
                  </a:lnTo>
                  <a:lnTo>
                    <a:pt x="534" y="489"/>
                  </a:lnTo>
                  <a:lnTo>
                    <a:pt x="530" y="489"/>
                  </a:lnTo>
                  <a:lnTo>
                    <a:pt x="534" y="489"/>
                  </a:lnTo>
                  <a:lnTo>
                    <a:pt x="534" y="493"/>
                  </a:lnTo>
                  <a:lnTo>
                    <a:pt x="530" y="493"/>
                  </a:lnTo>
                  <a:close/>
                  <a:moveTo>
                    <a:pt x="541" y="534"/>
                  </a:moveTo>
                  <a:lnTo>
                    <a:pt x="545" y="534"/>
                  </a:lnTo>
                  <a:lnTo>
                    <a:pt x="541" y="534"/>
                  </a:lnTo>
                  <a:lnTo>
                    <a:pt x="545" y="531"/>
                  </a:lnTo>
                  <a:lnTo>
                    <a:pt x="549" y="531"/>
                  </a:lnTo>
                  <a:lnTo>
                    <a:pt x="549" y="534"/>
                  </a:lnTo>
                  <a:lnTo>
                    <a:pt x="545" y="534"/>
                  </a:lnTo>
                  <a:lnTo>
                    <a:pt x="541" y="534"/>
                  </a:lnTo>
                  <a:close/>
                  <a:moveTo>
                    <a:pt x="538" y="512"/>
                  </a:moveTo>
                  <a:lnTo>
                    <a:pt x="538" y="508"/>
                  </a:lnTo>
                  <a:lnTo>
                    <a:pt x="538" y="512"/>
                  </a:lnTo>
                  <a:lnTo>
                    <a:pt x="534" y="512"/>
                  </a:lnTo>
                  <a:lnTo>
                    <a:pt x="534" y="508"/>
                  </a:lnTo>
                  <a:lnTo>
                    <a:pt x="530" y="508"/>
                  </a:lnTo>
                  <a:lnTo>
                    <a:pt x="534" y="504"/>
                  </a:lnTo>
                  <a:lnTo>
                    <a:pt x="534" y="508"/>
                  </a:lnTo>
                  <a:lnTo>
                    <a:pt x="538" y="508"/>
                  </a:lnTo>
                  <a:lnTo>
                    <a:pt x="538" y="512"/>
                  </a:lnTo>
                  <a:close/>
                  <a:moveTo>
                    <a:pt x="534" y="523"/>
                  </a:moveTo>
                  <a:lnTo>
                    <a:pt x="534" y="519"/>
                  </a:lnTo>
                  <a:lnTo>
                    <a:pt x="538" y="519"/>
                  </a:lnTo>
                  <a:lnTo>
                    <a:pt x="538" y="523"/>
                  </a:lnTo>
                  <a:lnTo>
                    <a:pt x="534" y="523"/>
                  </a:lnTo>
                  <a:close/>
                  <a:moveTo>
                    <a:pt x="549" y="444"/>
                  </a:moveTo>
                  <a:lnTo>
                    <a:pt x="549" y="440"/>
                  </a:lnTo>
                  <a:lnTo>
                    <a:pt x="553" y="440"/>
                  </a:lnTo>
                  <a:lnTo>
                    <a:pt x="553" y="444"/>
                  </a:lnTo>
                  <a:lnTo>
                    <a:pt x="549" y="444"/>
                  </a:lnTo>
                  <a:close/>
                  <a:moveTo>
                    <a:pt x="538" y="497"/>
                  </a:moveTo>
                  <a:lnTo>
                    <a:pt x="534" y="497"/>
                  </a:lnTo>
                  <a:lnTo>
                    <a:pt x="530" y="497"/>
                  </a:lnTo>
                  <a:lnTo>
                    <a:pt x="530" y="493"/>
                  </a:lnTo>
                  <a:lnTo>
                    <a:pt x="534" y="493"/>
                  </a:lnTo>
                  <a:lnTo>
                    <a:pt x="538" y="497"/>
                  </a:lnTo>
                  <a:close/>
                  <a:moveTo>
                    <a:pt x="541" y="546"/>
                  </a:moveTo>
                  <a:lnTo>
                    <a:pt x="538" y="542"/>
                  </a:lnTo>
                  <a:lnTo>
                    <a:pt x="541" y="542"/>
                  </a:lnTo>
                  <a:lnTo>
                    <a:pt x="541" y="538"/>
                  </a:lnTo>
                  <a:lnTo>
                    <a:pt x="545" y="538"/>
                  </a:lnTo>
                  <a:lnTo>
                    <a:pt x="545" y="542"/>
                  </a:lnTo>
                  <a:lnTo>
                    <a:pt x="541" y="542"/>
                  </a:lnTo>
                  <a:lnTo>
                    <a:pt x="541" y="546"/>
                  </a:lnTo>
                  <a:close/>
                  <a:moveTo>
                    <a:pt x="541" y="482"/>
                  </a:moveTo>
                  <a:lnTo>
                    <a:pt x="538" y="482"/>
                  </a:lnTo>
                  <a:lnTo>
                    <a:pt x="538" y="478"/>
                  </a:lnTo>
                  <a:lnTo>
                    <a:pt x="541" y="478"/>
                  </a:lnTo>
                  <a:lnTo>
                    <a:pt x="541" y="482"/>
                  </a:lnTo>
                  <a:close/>
                  <a:moveTo>
                    <a:pt x="541" y="500"/>
                  </a:moveTo>
                  <a:lnTo>
                    <a:pt x="538" y="500"/>
                  </a:lnTo>
                  <a:lnTo>
                    <a:pt x="538" y="497"/>
                  </a:lnTo>
                  <a:lnTo>
                    <a:pt x="541" y="497"/>
                  </a:lnTo>
                  <a:lnTo>
                    <a:pt x="541" y="500"/>
                  </a:lnTo>
                  <a:close/>
                  <a:moveTo>
                    <a:pt x="534" y="538"/>
                  </a:moveTo>
                  <a:lnTo>
                    <a:pt x="538" y="534"/>
                  </a:lnTo>
                  <a:lnTo>
                    <a:pt x="538" y="531"/>
                  </a:lnTo>
                  <a:lnTo>
                    <a:pt x="541" y="534"/>
                  </a:lnTo>
                  <a:lnTo>
                    <a:pt x="538" y="534"/>
                  </a:lnTo>
                  <a:lnTo>
                    <a:pt x="538" y="538"/>
                  </a:lnTo>
                  <a:lnTo>
                    <a:pt x="534" y="538"/>
                  </a:lnTo>
                  <a:close/>
                  <a:moveTo>
                    <a:pt x="560" y="444"/>
                  </a:moveTo>
                  <a:lnTo>
                    <a:pt x="560" y="440"/>
                  </a:lnTo>
                  <a:lnTo>
                    <a:pt x="564" y="440"/>
                  </a:lnTo>
                  <a:lnTo>
                    <a:pt x="560" y="444"/>
                  </a:lnTo>
                  <a:close/>
                  <a:moveTo>
                    <a:pt x="553" y="549"/>
                  </a:moveTo>
                  <a:lnTo>
                    <a:pt x="553" y="546"/>
                  </a:lnTo>
                  <a:lnTo>
                    <a:pt x="553" y="549"/>
                  </a:lnTo>
                  <a:lnTo>
                    <a:pt x="553" y="546"/>
                  </a:lnTo>
                  <a:lnTo>
                    <a:pt x="549" y="546"/>
                  </a:lnTo>
                  <a:lnTo>
                    <a:pt x="553" y="546"/>
                  </a:lnTo>
                  <a:lnTo>
                    <a:pt x="556" y="549"/>
                  </a:lnTo>
                  <a:lnTo>
                    <a:pt x="553" y="549"/>
                  </a:lnTo>
                  <a:close/>
                  <a:moveTo>
                    <a:pt x="534" y="500"/>
                  </a:moveTo>
                  <a:lnTo>
                    <a:pt x="530" y="500"/>
                  </a:lnTo>
                  <a:lnTo>
                    <a:pt x="530" y="497"/>
                  </a:lnTo>
                  <a:lnTo>
                    <a:pt x="534" y="497"/>
                  </a:lnTo>
                  <a:lnTo>
                    <a:pt x="534" y="500"/>
                  </a:lnTo>
                  <a:close/>
                  <a:moveTo>
                    <a:pt x="545" y="527"/>
                  </a:moveTo>
                  <a:lnTo>
                    <a:pt x="541" y="527"/>
                  </a:lnTo>
                  <a:lnTo>
                    <a:pt x="541" y="523"/>
                  </a:lnTo>
                  <a:lnTo>
                    <a:pt x="545" y="523"/>
                  </a:lnTo>
                  <a:lnTo>
                    <a:pt x="545" y="527"/>
                  </a:lnTo>
                  <a:close/>
                  <a:moveTo>
                    <a:pt x="553" y="433"/>
                  </a:moveTo>
                  <a:lnTo>
                    <a:pt x="549" y="433"/>
                  </a:lnTo>
                  <a:lnTo>
                    <a:pt x="553" y="433"/>
                  </a:lnTo>
                  <a:lnTo>
                    <a:pt x="556" y="433"/>
                  </a:lnTo>
                  <a:lnTo>
                    <a:pt x="553" y="433"/>
                  </a:lnTo>
                  <a:close/>
                  <a:moveTo>
                    <a:pt x="553" y="542"/>
                  </a:moveTo>
                  <a:lnTo>
                    <a:pt x="549" y="542"/>
                  </a:lnTo>
                  <a:lnTo>
                    <a:pt x="549" y="538"/>
                  </a:lnTo>
                  <a:lnTo>
                    <a:pt x="553" y="542"/>
                  </a:lnTo>
                  <a:close/>
                  <a:moveTo>
                    <a:pt x="560" y="546"/>
                  </a:moveTo>
                  <a:lnTo>
                    <a:pt x="556" y="546"/>
                  </a:lnTo>
                  <a:lnTo>
                    <a:pt x="553" y="546"/>
                  </a:lnTo>
                  <a:lnTo>
                    <a:pt x="553" y="542"/>
                  </a:lnTo>
                  <a:lnTo>
                    <a:pt x="556" y="542"/>
                  </a:lnTo>
                  <a:lnTo>
                    <a:pt x="556" y="546"/>
                  </a:lnTo>
                  <a:lnTo>
                    <a:pt x="560" y="546"/>
                  </a:lnTo>
                  <a:close/>
                  <a:moveTo>
                    <a:pt x="601" y="591"/>
                  </a:moveTo>
                  <a:lnTo>
                    <a:pt x="598" y="591"/>
                  </a:lnTo>
                  <a:lnTo>
                    <a:pt x="598" y="587"/>
                  </a:lnTo>
                  <a:lnTo>
                    <a:pt x="601" y="587"/>
                  </a:lnTo>
                  <a:lnTo>
                    <a:pt x="601" y="591"/>
                  </a:lnTo>
                  <a:lnTo>
                    <a:pt x="601" y="587"/>
                  </a:lnTo>
                  <a:lnTo>
                    <a:pt x="605" y="591"/>
                  </a:lnTo>
                  <a:lnTo>
                    <a:pt x="601" y="591"/>
                  </a:lnTo>
                  <a:close/>
                  <a:moveTo>
                    <a:pt x="556" y="542"/>
                  </a:moveTo>
                  <a:lnTo>
                    <a:pt x="553" y="538"/>
                  </a:lnTo>
                  <a:lnTo>
                    <a:pt x="556" y="538"/>
                  </a:lnTo>
                  <a:lnTo>
                    <a:pt x="556" y="542"/>
                  </a:lnTo>
                  <a:close/>
                  <a:moveTo>
                    <a:pt x="541" y="546"/>
                  </a:moveTo>
                  <a:lnTo>
                    <a:pt x="545" y="542"/>
                  </a:lnTo>
                  <a:lnTo>
                    <a:pt x="545" y="546"/>
                  </a:lnTo>
                  <a:lnTo>
                    <a:pt x="541" y="546"/>
                  </a:lnTo>
                  <a:close/>
                  <a:moveTo>
                    <a:pt x="560" y="429"/>
                  </a:moveTo>
                  <a:lnTo>
                    <a:pt x="560" y="425"/>
                  </a:lnTo>
                  <a:lnTo>
                    <a:pt x="560" y="429"/>
                  </a:lnTo>
                  <a:lnTo>
                    <a:pt x="564" y="429"/>
                  </a:lnTo>
                  <a:lnTo>
                    <a:pt x="560" y="429"/>
                  </a:lnTo>
                  <a:close/>
                  <a:moveTo>
                    <a:pt x="556" y="418"/>
                  </a:moveTo>
                  <a:lnTo>
                    <a:pt x="553" y="418"/>
                  </a:lnTo>
                  <a:lnTo>
                    <a:pt x="553" y="414"/>
                  </a:lnTo>
                  <a:lnTo>
                    <a:pt x="556" y="414"/>
                  </a:lnTo>
                  <a:lnTo>
                    <a:pt x="560" y="414"/>
                  </a:lnTo>
                  <a:lnTo>
                    <a:pt x="560" y="418"/>
                  </a:lnTo>
                  <a:lnTo>
                    <a:pt x="556" y="418"/>
                  </a:lnTo>
                  <a:lnTo>
                    <a:pt x="556" y="414"/>
                  </a:lnTo>
                  <a:lnTo>
                    <a:pt x="556" y="418"/>
                  </a:lnTo>
                  <a:close/>
                  <a:moveTo>
                    <a:pt x="579" y="579"/>
                  </a:moveTo>
                  <a:lnTo>
                    <a:pt x="583" y="576"/>
                  </a:lnTo>
                  <a:lnTo>
                    <a:pt x="583" y="579"/>
                  </a:lnTo>
                  <a:lnTo>
                    <a:pt x="579" y="579"/>
                  </a:lnTo>
                  <a:close/>
                  <a:moveTo>
                    <a:pt x="556" y="440"/>
                  </a:moveTo>
                  <a:lnTo>
                    <a:pt x="553" y="440"/>
                  </a:lnTo>
                  <a:lnTo>
                    <a:pt x="553" y="437"/>
                  </a:lnTo>
                  <a:lnTo>
                    <a:pt x="556" y="437"/>
                  </a:lnTo>
                  <a:lnTo>
                    <a:pt x="560" y="437"/>
                  </a:lnTo>
                  <a:lnTo>
                    <a:pt x="560" y="440"/>
                  </a:lnTo>
                  <a:lnTo>
                    <a:pt x="556" y="440"/>
                  </a:lnTo>
                  <a:close/>
                  <a:moveTo>
                    <a:pt x="662" y="602"/>
                  </a:moveTo>
                  <a:lnTo>
                    <a:pt x="658" y="602"/>
                  </a:lnTo>
                  <a:lnTo>
                    <a:pt x="662" y="598"/>
                  </a:lnTo>
                  <a:lnTo>
                    <a:pt x="662" y="602"/>
                  </a:lnTo>
                  <a:close/>
                  <a:moveTo>
                    <a:pt x="560" y="549"/>
                  </a:moveTo>
                  <a:lnTo>
                    <a:pt x="556" y="549"/>
                  </a:lnTo>
                  <a:lnTo>
                    <a:pt x="556" y="546"/>
                  </a:lnTo>
                  <a:lnTo>
                    <a:pt x="553" y="546"/>
                  </a:lnTo>
                  <a:lnTo>
                    <a:pt x="556" y="546"/>
                  </a:lnTo>
                  <a:lnTo>
                    <a:pt x="560" y="549"/>
                  </a:lnTo>
                  <a:close/>
                  <a:moveTo>
                    <a:pt x="564" y="568"/>
                  </a:moveTo>
                  <a:lnTo>
                    <a:pt x="560" y="568"/>
                  </a:lnTo>
                  <a:lnTo>
                    <a:pt x="560" y="564"/>
                  </a:lnTo>
                  <a:lnTo>
                    <a:pt x="560" y="568"/>
                  </a:lnTo>
                  <a:lnTo>
                    <a:pt x="564" y="568"/>
                  </a:lnTo>
                  <a:lnTo>
                    <a:pt x="564" y="564"/>
                  </a:lnTo>
                  <a:lnTo>
                    <a:pt x="564" y="568"/>
                  </a:lnTo>
                  <a:close/>
                  <a:moveTo>
                    <a:pt x="560" y="452"/>
                  </a:moveTo>
                  <a:lnTo>
                    <a:pt x="556" y="452"/>
                  </a:lnTo>
                  <a:lnTo>
                    <a:pt x="556" y="448"/>
                  </a:lnTo>
                  <a:lnTo>
                    <a:pt x="560" y="448"/>
                  </a:lnTo>
                  <a:lnTo>
                    <a:pt x="560" y="452"/>
                  </a:lnTo>
                  <a:close/>
                  <a:moveTo>
                    <a:pt x="549" y="485"/>
                  </a:moveTo>
                  <a:lnTo>
                    <a:pt x="545" y="485"/>
                  </a:lnTo>
                  <a:lnTo>
                    <a:pt x="545" y="482"/>
                  </a:lnTo>
                  <a:lnTo>
                    <a:pt x="549" y="482"/>
                  </a:lnTo>
                  <a:lnTo>
                    <a:pt x="549" y="485"/>
                  </a:lnTo>
                  <a:close/>
                  <a:moveTo>
                    <a:pt x="549" y="425"/>
                  </a:moveTo>
                  <a:lnTo>
                    <a:pt x="553" y="425"/>
                  </a:lnTo>
                  <a:lnTo>
                    <a:pt x="549" y="425"/>
                  </a:lnTo>
                  <a:close/>
                  <a:moveTo>
                    <a:pt x="556" y="444"/>
                  </a:moveTo>
                  <a:lnTo>
                    <a:pt x="553" y="444"/>
                  </a:lnTo>
                  <a:lnTo>
                    <a:pt x="556" y="440"/>
                  </a:lnTo>
                  <a:lnTo>
                    <a:pt x="556" y="444"/>
                  </a:lnTo>
                  <a:close/>
                  <a:moveTo>
                    <a:pt x="538" y="497"/>
                  </a:moveTo>
                  <a:lnTo>
                    <a:pt x="534" y="493"/>
                  </a:lnTo>
                  <a:lnTo>
                    <a:pt x="538" y="493"/>
                  </a:lnTo>
                  <a:lnTo>
                    <a:pt x="538" y="497"/>
                  </a:lnTo>
                  <a:close/>
                  <a:moveTo>
                    <a:pt x="530" y="493"/>
                  </a:moveTo>
                  <a:lnTo>
                    <a:pt x="534" y="493"/>
                  </a:lnTo>
                  <a:lnTo>
                    <a:pt x="534" y="489"/>
                  </a:lnTo>
                  <a:lnTo>
                    <a:pt x="534" y="493"/>
                  </a:lnTo>
                  <a:lnTo>
                    <a:pt x="530" y="493"/>
                  </a:lnTo>
                  <a:close/>
                  <a:moveTo>
                    <a:pt x="553" y="444"/>
                  </a:moveTo>
                  <a:lnTo>
                    <a:pt x="553" y="440"/>
                  </a:lnTo>
                  <a:lnTo>
                    <a:pt x="556" y="440"/>
                  </a:lnTo>
                  <a:lnTo>
                    <a:pt x="560" y="440"/>
                  </a:lnTo>
                  <a:lnTo>
                    <a:pt x="556" y="440"/>
                  </a:lnTo>
                  <a:lnTo>
                    <a:pt x="556" y="444"/>
                  </a:lnTo>
                  <a:lnTo>
                    <a:pt x="556" y="440"/>
                  </a:lnTo>
                  <a:lnTo>
                    <a:pt x="553" y="440"/>
                  </a:lnTo>
                  <a:lnTo>
                    <a:pt x="553" y="444"/>
                  </a:lnTo>
                  <a:close/>
                  <a:moveTo>
                    <a:pt x="553" y="467"/>
                  </a:moveTo>
                  <a:lnTo>
                    <a:pt x="556" y="467"/>
                  </a:lnTo>
                  <a:lnTo>
                    <a:pt x="553" y="467"/>
                  </a:lnTo>
                  <a:close/>
                  <a:moveTo>
                    <a:pt x="549" y="531"/>
                  </a:moveTo>
                  <a:lnTo>
                    <a:pt x="545" y="531"/>
                  </a:lnTo>
                  <a:lnTo>
                    <a:pt x="549" y="527"/>
                  </a:lnTo>
                  <a:lnTo>
                    <a:pt x="549" y="531"/>
                  </a:lnTo>
                  <a:close/>
                  <a:moveTo>
                    <a:pt x="553" y="531"/>
                  </a:moveTo>
                  <a:lnTo>
                    <a:pt x="549" y="527"/>
                  </a:lnTo>
                  <a:lnTo>
                    <a:pt x="553" y="527"/>
                  </a:lnTo>
                  <a:lnTo>
                    <a:pt x="553" y="531"/>
                  </a:lnTo>
                  <a:close/>
                  <a:moveTo>
                    <a:pt x="560" y="433"/>
                  </a:moveTo>
                  <a:lnTo>
                    <a:pt x="556" y="433"/>
                  </a:lnTo>
                  <a:lnTo>
                    <a:pt x="556" y="429"/>
                  </a:lnTo>
                  <a:lnTo>
                    <a:pt x="560" y="429"/>
                  </a:lnTo>
                  <a:lnTo>
                    <a:pt x="560" y="433"/>
                  </a:lnTo>
                  <a:close/>
                  <a:moveTo>
                    <a:pt x="545" y="444"/>
                  </a:moveTo>
                  <a:lnTo>
                    <a:pt x="549" y="444"/>
                  </a:lnTo>
                  <a:lnTo>
                    <a:pt x="545" y="444"/>
                  </a:lnTo>
                  <a:close/>
                  <a:moveTo>
                    <a:pt x="553" y="489"/>
                  </a:moveTo>
                  <a:lnTo>
                    <a:pt x="549" y="485"/>
                  </a:lnTo>
                  <a:lnTo>
                    <a:pt x="553" y="485"/>
                  </a:lnTo>
                  <a:lnTo>
                    <a:pt x="553" y="489"/>
                  </a:lnTo>
                  <a:close/>
                  <a:moveTo>
                    <a:pt x="556" y="448"/>
                  </a:moveTo>
                  <a:lnTo>
                    <a:pt x="560" y="448"/>
                  </a:lnTo>
                  <a:lnTo>
                    <a:pt x="556" y="448"/>
                  </a:lnTo>
                  <a:close/>
                  <a:moveTo>
                    <a:pt x="613" y="579"/>
                  </a:moveTo>
                  <a:lnTo>
                    <a:pt x="609" y="579"/>
                  </a:lnTo>
                  <a:lnTo>
                    <a:pt x="609" y="576"/>
                  </a:lnTo>
                  <a:lnTo>
                    <a:pt x="613" y="576"/>
                  </a:lnTo>
                  <a:lnTo>
                    <a:pt x="613" y="579"/>
                  </a:lnTo>
                  <a:lnTo>
                    <a:pt x="616" y="579"/>
                  </a:lnTo>
                  <a:lnTo>
                    <a:pt x="613" y="579"/>
                  </a:lnTo>
                  <a:close/>
                  <a:moveTo>
                    <a:pt x="571" y="546"/>
                  </a:moveTo>
                  <a:lnTo>
                    <a:pt x="571" y="542"/>
                  </a:lnTo>
                  <a:lnTo>
                    <a:pt x="575" y="542"/>
                  </a:lnTo>
                  <a:lnTo>
                    <a:pt x="571" y="542"/>
                  </a:lnTo>
                  <a:lnTo>
                    <a:pt x="571" y="546"/>
                  </a:lnTo>
                  <a:close/>
                  <a:moveTo>
                    <a:pt x="538" y="478"/>
                  </a:moveTo>
                  <a:lnTo>
                    <a:pt x="534" y="478"/>
                  </a:lnTo>
                  <a:lnTo>
                    <a:pt x="538" y="478"/>
                  </a:lnTo>
                  <a:lnTo>
                    <a:pt x="538" y="474"/>
                  </a:lnTo>
                  <a:lnTo>
                    <a:pt x="538" y="478"/>
                  </a:lnTo>
                  <a:close/>
                  <a:moveTo>
                    <a:pt x="568" y="576"/>
                  </a:moveTo>
                  <a:lnTo>
                    <a:pt x="564" y="576"/>
                  </a:lnTo>
                  <a:lnTo>
                    <a:pt x="568" y="576"/>
                  </a:lnTo>
                  <a:close/>
                  <a:moveTo>
                    <a:pt x="538" y="493"/>
                  </a:moveTo>
                  <a:lnTo>
                    <a:pt x="538" y="489"/>
                  </a:lnTo>
                  <a:lnTo>
                    <a:pt x="538" y="493"/>
                  </a:lnTo>
                  <a:close/>
                  <a:moveTo>
                    <a:pt x="669" y="594"/>
                  </a:moveTo>
                  <a:lnTo>
                    <a:pt x="665" y="594"/>
                  </a:lnTo>
                  <a:lnTo>
                    <a:pt x="669" y="594"/>
                  </a:lnTo>
                  <a:close/>
                  <a:moveTo>
                    <a:pt x="556" y="534"/>
                  </a:moveTo>
                  <a:lnTo>
                    <a:pt x="553" y="534"/>
                  </a:lnTo>
                  <a:lnTo>
                    <a:pt x="553" y="531"/>
                  </a:lnTo>
                  <a:lnTo>
                    <a:pt x="556" y="531"/>
                  </a:lnTo>
                  <a:lnTo>
                    <a:pt x="556" y="534"/>
                  </a:lnTo>
                  <a:close/>
                  <a:moveTo>
                    <a:pt x="549" y="508"/>
                  </a:moveTo>
                  <a:lnTo>
                    <a:pt x="549" y="504"/>
                  </a:lnTo>
                  <a:lnTo>
                    <a:pt x="553" y="504"/>
                  </a:lnTo>
                  <a:lnTo>
                    <a:pt x="549" y="508"/>
                  </a:lnTo>
                  <a:close/>
                  <a:moveTo>
                    <a:pt x="545" y="519"/>
                  </a:moveTo>
                  <a:lnTo>
                    <a:pt x="549" y="519"/>
                  </a:lnTo>
                  <a:lnTo>
                    <a:pt x="545" y="519"/>
                  </a:lnTo>
                  <a:close/>
                  <a:moveTo>
                    <a:pt x="0" y="155"/>
                  </a:moveTo>
                  <a:lnTo>
                    <a:pt x="0" y="151"/>
                  </a:lnTo>
                  <a:lnTo>
                    <a:pt x="0" y="155"/>
                  </a:lnTo>
                  <a:close/>
                  <a:moveTo>
                    <a:pt x="549" y="433"/>
                  </a:moveTo>
                  <a:lnTo>
                    <a:pt x="549" y="429"/>
                  </a:lnTo>
                  <a:lnTo>
                    <a:pt x="553" y="433"/>
                  </a:lnTo>
                  <a:lnTo>
                    <a:pt x="549" y="433"/>
                  </a:lnTo>
                  <a:close/>
                  <a:moveTo>
                    <a:pt x="556" y="448"/>
                  </a:moveTo>
                  <a:lnTo>
                    <a:pt x="553" y="448"/>
                  </a:lnTo>
                  <a:lnTo>
                    <a:pt x="553" y="444"/>
                  </a:lnTo>
                  <a:lnTo>
                    <a:pt x="556" y="444"/>
                  </a:lnTo>
                  <a:lnTo>
                    <a:pt x="556" y="448"/>
                  </a:lnTo>
                  <a:close/>
                  <a:moveTo>
                    <a:pt x="538" y="542"/>
                  </a:moveTo>
                  <a:lnTo>
                    <a:pt x="538" y="538"/>
                  </a:lnTo>
                  <a:lnTo>
                    <a:pt x="541" y="538"/>
                  </a:lnTo>
                  <a:lnTo>
                    <a:pt x="541" y="542"/>
                  </a:lnTo>
                  <a:lnTo>
                    <a:pt x="538" y="542"/>
                  </a:lnTo>
                  <a:close/>
                  <a:moveTo>
                    <a:pt x="556" y="425"/>
                  </a:moveTo>
                  <a:lnTo>
                    <a:pt x="553" y="425"/>
                  </a:lnTo>
                  <a:lnTo>
                    <a:pt x="556" y="425"/>
                  </a:lnTo>
                  <a:close/>
                  <a:moveTo>
                    <a:pt x="553" y="534"/>
                  </a:moveTo>
                  <a:lnTo>
                    <a:pt x="553" y="531"/>
                  </a:lnTo>
                  <a:lnTo>
                    <a:pt x="553" y="534"/>
                  </a:lnTo>
                  <a:close/>
                  <a:moveTo>
                    <a:pt x="549" y="440"/>
                  </a:moveTo>
                  <a:lnTo>
                    <a:pt x="549" y="437"/>
                  </a:lnTo>
                  <a:lnTo>
                    <a:pt x="549" y="440"/>
                  </a:lnTo>
                  <a:lnTo>
                    <a:pt x="553" y="440"/>
                  </a:lnTo>
                  <a:lnTo>
                    <a:pt x="549" y="440"/>
                  </a:lnTo>
                  <a:close/>
                  <a:moveTo>
                    <a:pt x="545" y="414"/>
                  </a:moveTo>
                  <a:lnTo>
                    <a:pt x="541" y="410"/>
                  </a:lnTo>
                  <a:lnTo>
                    <a:pt x="545" y="410"/>
                  </a:lnTo>
                  <a:lnTo>
                    <a:pt x="545" y="414"/>
                  </a:lnTo>
                  <a:close/>
                  <a:moveTo>
                    <a:pt x="568" y="418"/>
                  </a:moveTo>
                  <a:lnTo>
                    <a:pt x="568" y="414"/>
                  </a:lnTo>
                  <a:lnTo>
                    <a:pt x="568" y="418"/>
                  </a:lnTo>
                  <a:close/>
                  <a:moveTo>
                    <a:pt x="556" y="422"/>
                  </a:moveTo>
                  <a:lnTo>
                    <a:pt x="553" y="422"/>
                  </a:lnTo>
                  <a:lnTo>
                    <a:pt x="556" y="422"/>
                  </a:lnTo>
                  <a:close/>
                  <a:moveTo>
                    <a:pt x="541" y="527"/>
                  </a:moveTo>
                  <a:lnTo>
                    <a:pt x="538" y="523"/>
                  </a:lnTo>
                  <a:lnTo>
                    <a:pt x="541" y="523"/>
                  </a:lnTo>
                  <a:lnTo>
                    <a:pt x="541" y="527"/>
                  </a:lnTo>
                  <a:close/>
                  <a:moveTo>
                    <a:pt x="545" y="546"/>
                  </a:moveTo>
                  <a:lnTo>
                    <a:pt x="549" y="542"/>
                  </a:lnTo>
                  <a:lnTo>
                    <a:pt x="549" y="546"/>
                  </a:lnTo>
                  <a:lnTo>
                    <a:pt x="545" y="546"/>
                  </a:lnTo>
                  <a:close/>
                  <a:moveTo>
                    <a:pt x="564" y="395"/>
                  </a:moveTo>
                  <a:lnTo>
                    <a:pt x="560" y="395"/>
                  </a:lnTo>
                  <a:lnTo>
                    <a:pt x="560" y="391"/>
                  </a:lnTo>
                  <a:lnTo>
                    <a:pt x="564" y="391"/>
                  </a:lnTo>
                  <a:lnTo>
                    <a:pt x="564" y="395"/>
                  </a:lnTo>
                  <a:close/>
                  <a:moveTo>
                    <a:pt x="609" y="591"/>
                  </a:moveTo>
                  <a:lnTo>
                    <a:pt x="605" y="587"/>
                  </a:lnTo>
                  <a:lnTo>
                    <a:pt x="609" y="587"/>
                  </a:lnTo>
                  <a:lnTo>
                    <a:pt x="613" y="587"/>
                  </a:lnTo>
                  <a:lnTo>
                    <a:pt x="613" y="591"/>
                  </a:lnTo>
                  <a:lnTo>
                    <a:pt x="609" y="591"/>
                  </a:lnTo>
                  <a:close/>
                  <a:moveTo>
                    <a:pt x="560" y="422"/>
                  </a:moveTo>
                  <a:lnTo>
                    <a:pt x="560" y="418"/>
                  </a:lnTo>
                  <a:lnTo>
                    <a:pt x="560" y="422"/>
                  </a:lnTo>
                  <a:close/>
                  <a:moveTo>
                    <a:pt x="673" y="594"/>
                  </a:moveTo>
                  <a:lnTo>
                    <a:pt x="677" y="594"/>
                  </a:lnTo>
                  <a:lnTo>
                    <a:pt x="673" y="594"/>
                  </a:lnTo>
                  <a:close/>
                  <a:moveTo>
                    <a:pt x="579" y="583"/>
                  </a:moveTo>
                  <a:lnTo>
                    <a:pt x="579" y="579"/>
                  </a:lnTo>
                  <a:lnTo>
                    <a:pt x="583" y="579"/>
                  </a:lnTo>
                  <a:lnTo>
                    <a:pt x="579" y="583"/>
                  </a:lnTo>
                  <a:close/>
                  <a:moveTo>
                    <a:pt x="553" y="437"/>
                  </a:moveTo>
                  <a:lnTo>
                    <a:pt x="549" y="437"/>
                  </a:lnTo>
                  <a:lnTo>
                    <a:pt x="553" y="437"/>
                  </a:lnTo>
                  <a:close/>
                  <a:moveTo>
                    <a:pt x="549" y="489"/>
                  </a:moveTo>
                  <a:lnTo>
                    <a:pt x="549" y="485"/>
                  </a:lnTo>
                  <a:lnTo>
                    <a:pt x="549" y="489"/>
                  </a:lnTo>
                  <a:lnTo>
                    <a:pt x="553" y="489"/>
                  </a:lnTo>
                  <a:lnTo>
                    <a:pt x="549" y="489"/>
                  </a:lnTo>
                  <a:close/>
                  <a:moveTo>
                    <a:pt x="560" y="568"/>
                  </a:moveTo>
                  <a:lnTo>
                    <a:pt x="556" y="568"/>
                  </a:lnTo>
                  <a:lnTo>
                    <a:pt x="560" y="568"/>
                  </a:lnTo>
                  <a:close/>
                  <a:moveTo>
                    <a:pt x="564" y="557"/>
                  </a:moveTo>
                  <a:lnTo>
                    <a:pt x="560" y="557"/>
                  </a:lnTo>
                  <a:lnTo>
                    <a:pt x="564" y="557"/>
                  </a:lnTo>
                  <a:close/>
                  <a:moveTo>
                    <a:pt x="560" y="542"/>
                  </a:moveTo>
                  <a:lnTo>
                    <a:pt x="556" y="542"/>
                  </a:lnTo>
                  <a:lnTo>
                    <a:pt x="556" y="538"/>
                  </a:lnTo>
                  <a:lnTo>
                    <a:pt x="560" y="538"/>
                  </a:lnTo>
                  <a:lnTo>
                    <a:pt x="560" y="542"/>
                  </a:lnTo>
                  <a:close/>
                  <a:moveTo>
                    <a:pt x="549" y="429"/>
                  </a:moveTo>
                  <a:lnTo>
                    <a:pt x="545" y="429"/>
                  </a:lnTo>
                  <a:lnTo>
                    <a:pt x="549" y="429"/>
                  </a:lnTo>
                  <a:close/>
                  <a:moveTo>
                    <a:pt x="549" y="467"/>
                  </a:moveTo>
                  <a:lnTo>
                    <a:pt x="553" y="467"/>
                  </a:lnTo>
                  <a:lnTo>
                    <a:pt x="549" y="467"/>
                  </a:lnTo>
                  <a:close/>
                  <a:moveTo>
                    <a:pt x="545" y="549"/>
                  </a:moveTo>
                  <a:lnTo>
                    <a:pt x="541" y="549"/>
                  </a:lnTo>
                  <a:lnTo>
                    <a:pt x="541" y="546"/>
                  </a:lnTo>
                  <a:lnTo>
                    <a:pt x="545" y="546"/>
                  </a:lnTo>
                  <a:lnTo>
                    <a:pt x="545" y="549"/>
                  </a:lnTo>
                  <a:close/>
                  <a:moveTo>
                    <a:pt x="538" y="433"/>
                  </a:moveTo>
                  <a:lnTo>
                    <a:pt x="538" y="429"/>
                  </a:lnTo>
                  <a:lnTo>
                    <a:pt x="541" y="433"/>
                  </a:lnTo>
                  <a:lnTo>
                    <a:pt x="538" y="433"/>
                  </a:lnTo>
                  <a:close/>
                  <a:moveTo>
                    <a:pt x="658" y="606"/>
                  </a:moveTo>
                  <a:lnTo>
                    <a:pt x="654" y="606"/>
                  </a:lnTo>
                  <a:lnTo>
                    <a:pt x="654" y="602"/>
                  </a:lnTo>
                  <a:lnTo>
                    <a:pt x="658" y="602"/>
                  </a:lnTo>
                  <a:lnTo>
                    <a:pt x="658" y="606"/>
                  </a:lnTo>
                  <a:close/>
                  <a:moveTo>
                    <a:pt x="556" y="425"/>
                  </a:moveTo>
                  <a:lnTo>
                    <a:pt x="553" y="425"/>
                  </a:lnTo>
                  <a:lnTo>
                    <a:pt x="553" y="422"/>
                  </a:lnTo>
                  <a:lnTo>
                    <a:pt x="556" y="422"/>
                  </a:lnTo>
                  <a:lnTo>
                    <a:pt x="556" y="425"/>
                  </a:lnTo>
                  <a:close/>
                  <a:moveTo>
                    <a:pt x="549" y="425"/>
                  </a:moveTo>
                  <a:lnTo>
                    <a:pt x="553" y="425"/>
                  </a:lnTo>
                  <a:lnTo>
                    <a:pt x="549" y="425"/>
                  </a:lnTo>
                  <a:close/>
                  <a:moveTo>
                    <a:pt x="669" y="594"/>
                  </a:moveTo>
                  <a:lnTo>
                    <a:pt x="669" y="591"/>
                  </a:lnTo>
                  <a:lnTo>
                    <a:pt x="665" y="591"/>
                  </a:lnTo>
                  <a:lnTo>
                    <a:pt x="669" y="591"/>
                  </a:lnTo>
                  <a:lnTo>
                    <a:pt x="669" y="594"/>
                  </a:lnTo>
                  <a:close/>
                  <a:moveTo>
                    <a:pt x="560" y="534"/>
                  </a:moveTo>
                  <a:lnTo>
                    <a:pt x="556" y="534"/>
                  </a:lnTo>
                  <a:lnTo>
                    <a:pt x="556" y="531"/>
                  </a:lnTo>
                  <a:lnTo>
                    <a:pt x="560" y="531"/>
                  </a:lnTo>
                  <a:lnTo>
                    <a:pt x="560" y="534"/>
                  </a:lnTo>
                  <a:close/>
                  <a:moveTo>
                    <a:pt x="541" y="493"/>
                  </a:moveTo>
                  <a:lnTo>
                    <a:pt x="538" y="493"/>
                  </a:lnTo>
                  <a:lnTo>
                    <a:pt x="541" y="493"/>
                  </a:lnTo>
                  <a:lnTo>
                    <a:pt x="541" y="489"/>
                  </a:lnTo>
                  <a:lnTo>
                    <a:pt x="541" y="493"/>
                  </a:lnTo>
                  <a:close/>
                  <a:moveTo>
                    <a:pt x="556" y="489"/>
                  </a:moveTo>
                  <a:lnTo>
                    <a:pt x="553" y="489"/>
                  </a:lnTo>
                  <a:lnTo>
                    <a:pt x="553" y="485"/>
                  </a:lnTo>
                  <a:lnTo>
                    <a:pt x="556" y="485"/>
                  </a:lnTo>
                  <a:lnTo>
                    <a:pt x="556" y="489"/>
                  </a:lnTo>
                  <a:close/>
                  <a:moveTo>
                    <a:pt x="560" y="433"/>
                  </a:moveTo>
                  <a:lnTo>
                    <a:pt x="560" y="429"/>
                  </a:lnTo>
                  <a:lnTo>
                    <a:pt x="564" y="429"/>
                  </a:lnTo>
                  <a:lnTo>
                    <a:pt x="560" y="429"/>
                  </a:lnTo>
                  <a:lnTo>
                    <a:pt x="560" y="433"/>
                  </a:lnTo>
                  <a:close/>
                  <a:moveTo>
                    <a:pt x="556" y="422"/>
                  </a:moveTo>
                  <a:lnTo>
                    <a:pt x="556" y="418"/>
                  </a:lnTo>
                  <a:lnTo>
                    <a:pt x="556" y="422"/>
                  </a:lnTo>
                  <a:lnTo>
                    <a:pt x="560" y="422"/>
                  </a:lnTo>
                  <a:lnTo>
                    <a:pt x="556" y="422"/>
                  </a:lnTo>
                  <a:close/>
                  <a:moveTo>
                    <a:pt x="545" y="546"/>
                  </a:moveTo>
                  <a:lnTo>
                    <a:pt x="541" y="546"/>
                  </a:lnTo>
                  <a:lnTo>
                    <a:pt x="545" y="546"/>
                  </a:lnTo>
                  <a:close/>
                  <a:moveTo>
                    <a:pt x="556" y="433"/>
                  </a:moveTo>
                  <a:lnTo>
                    <a:pt x="553" y="429"/>
                  </a:lnTo>
                  <a:lnTo>
                    <a:pt x="556" y="429"/>
                  </a:lnTo>
                  <a:lnTo>
                    <a:pt x="556" y="433"/>
                  </a:lnTo>
                  <a:close/>
                  <a:moveTo>
                    <a:pt x="654" y="602"/>
                  </a:moveTo>
                  <a:lnTo>
                    <a:pt x="654" y="598"/>
                  </a:lnTo>
                  <a:lnTo>
                    <a:pt x="658" y="598"/>
                  </a:lnTo>
                  <a:lnTo>
                    <a:pt x="654" y="602"/>
                  </a:lnTo>
                  <a:close/>
                  <a:moveTo>
                    <a:pt x="541" y="478"/>
                  </a:moveTo>
                  <a:lnTo>
                    <a:pt x="538" y="478"/>
                  </a:lnTo>
                  <a:lnTo>
                    <a:pt x="538" y="474"/>
                  </a:lnTo>
                  <a:lnTo>
                    <a:pt x="541" y="474"/>
                  </a:lnTo>
                  <a:lnTo>
                    <a:pt x="541" y="478"/>
                  </a:lnTo>
                  <a:close/>
                  <a:moveTo>
                    <a:pt x="545" y="429"/>
                  </a:moveTo>
                  <a:lnTo>
                    <a:pt x="541" y="429"/>
                  </a:lnTo>
                  <a:lnTo>
                    <a:pt x="541" y="425"/>
                  </a:lnTo>
                  <a:lnTo>
                    <a:pt x="545" y="425"/>
                  </a:lnTo>
                  <a:lnTo>
                    <a:pt x="545" y="429"/>
                  </a:lnTo>
                  <a:close/>
                  <a:moveTo>
                    <a:pt x="616" y="591"/>
                  </a:moveTo>
                  <a:lnTo>
                    <a:pt x="620" y="591"/>
                  </a:lnTo>
                  <a:lnTo>
                    <a:pt x="616" y="591"/>
                  </a:lnTo>
                  <a:close/>
                  <a:moveTo>
                    <a:pt x="556" y="440"/>
                  </a:moveTo>
                  <a:lnTo>
                    <a:pt x="560" y="440"/>
                  </a:lnTo>
                  <a:lnTo>
                    <a:pt x="556" y="440"/>
                  </a:lnTo>
                  <a:close/>
                  <a:moveTo>
                    <a:pt x="553" y="564"/>
                  </a:moveTo>
                  <a:lnTo>
                    <a:pt x="556" y="564"/>
                  </a:lnTo>
                  <a:lnTo>
                    <a:pt x="553" y="564"/>
                  </a:lnTo>
                  <a:close/>
                  <a:moveTo>
                    <a:pt x="556" y="422"/>
                  </a:moveTo>
                  <a:lnTo>
                    <a:pt x="560" y="422"/>
                  </a:lnTo>
                  <a:lnTo>
                    <a:pt x="556" y="422"/>
                  </a:lnTo>
                  <a:close/>
                  <a:moveTo>
                    <a:pt x="556" y="542"/>
                  </a:moveTo>
                  <a:lnTo>
                    <a:pt x="560" y="542"/>
                  </a:lnTo>
                  <a:lnTo>
                    <a:pt x="556" y="542"/>
                  </a:lnTo>
                  <a:close/>
                  <a:moveTo>
                    <a:pt x="662" y="606"/>
                  </a:moveTo>
                  <a:lnTo>
                    <a:pt x="658" y="606"/>
                  </a:lnTo>
                  <a:lnTo>
                    <a:pt x="658" y="602"/>
                  </a:lnTo>
                  <a:lnTo>
                    <a:pt x="662" y="602"/>
                  </a:lnTo>
                  <a:lnTo>
                    <a:pt x="662" y="60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9" name="Freeform 3326"/>
            <p:cNvSpPr>
              <a:spLocks/>
            </p:cNvSpPr>
            <p:nvPr/>
          </p:nvSpPr>
          <p:spPr bwMode="auto">
            <a:xfrm>
              <a:off x="5145088" y="3870325"/>
              <a:ext cx="214312" cy="908050"/>
            </a:xfrm>
            <a:custGeom>
              <a:avLst/>
              <a:gdLst>
                <a:gd name="T0" fmla="*/ 179387 w 135"/>
                <a:gd name="T1" fmla="*/ 173038 h 572"/>
                <a:gd name="T2" fmla="*/ 179387 w 135"/>
                <a:gd name="T3" fmla="*/ 233363 h 572"/>
                <a:gd name="T4" fmla="*/ 149225 w 135"/>
                <a:gd name="T5" fmla="*/ 280988 h 572"/>
                <a:gd name="T6" fmla="*/ 136525 w 135"/>
                <a:gd name="T7" fmla="*/ 328613 h 572"/>
                <a:gd name="T8" fmla="*/ 136525 w 135"/>
                <a:gd name="T9" fmla="*/ 376238 h 572"/>
                <a:gd name="T10" fmla="*/ 136525 w 135"/>
                <a:gd name="T11" fmla="*/ 419100 h 572"/>
                <a:gd name="T12" fmla="*/ 125412 w 135"/>
                <a:gd name="T13" fmla="*/ 471488 h 572"/>
                <a:gd name="T14" fmla="*/ 112712 w 135"/>
                <a:gd name="T15" fmla="*/ 531813 h 572"/>
                <a:gd name="T16" fmla="*/ 95250 w 135"/>
                <a:gd name="T17" fmla="*/ 568325 h 572"/>
                <a:gd name="T18" fmla="*/ 88900 w 135"/>
                <a:gd name="T19" fmla="*/ 620713 h 572"/>
                <a:gd name="T20" fmla="*/ 95250 w 135"/>
                <a:gd name="T21" fmla="*/ 669925 h 572"/>
                <a:gd name="T22" fmla="*/ 107950 w 135"/>
                <a:gd name="T23" fmla="*/ 693738 h 572"/>
                <a:gd name="T24" fmla="*/ 88900 w 135"/>
                <a:gd name="T25" fmla="*/ 741363 h 572"/>
                <a:gd name="T26" fmla="*/ 77787 w 135"/>
                <a:gd name="T27" fmla="*/ 782638 h 572"/>
                <a:gd name="T28" fmla="*/ 60325 w 135"/>
                <a:gd name="T29" fmla="*/ 823913 h 572"/>
                <a:gd name="T30" fmla="*/ 95250 w 135"/>
                <a:gd name="T31" fmla="*/ 860425 h 572"/>
                <a:gd name="T32" fmla="*/ 166687 w 135"/>
                <a:gd name="T33" fmla="*/ 871538 h 572"/>
                <a:gd name="T34" fmla="*/ 125412 w 135"/>
                <a:gd name="T35" fmla="*/ 877888 h 572"/>
                <a:gd name="T36" fmla="*/ 88900 w 135"/>
                <a:gd name="T37" fmla="*/ 908050 h 572"/>
                <a:gd name="T38" fmla="*/ 95250 w 135"/>
                <a:gd name="T39" fmla="*/ 901700 h 572"/>
                <a:gd name="T40" fmla="*/ 84137 w 135"/>
                <a:gd name="T41" fmla="*/ 890588 h 572"/>
                <a:gd name="T42" fmla="*/ 71437 w 135"/>
                <a:gd name="T43" fmla="*/ 890588 h 572"/>
                <a:gd name="T44" fmla="*/ 95250 w 135"/>
                <a:gd name="T45" fmla="*/ 877888 h 572"/>
                <a:gd name="T46" fmla="*/ 60325 w 135"/>
                <a:gd name="T47" fmla="*/ 890588 h 572"/>
                <a:gd name="T48" fmla="*/ 53975 w 135"/>
                <a:gd name="T49" fmla="*/ 884238 h 572"/>
                <a:gd name="T50" fmla="*/ 65087 w 135"/>
                <a:gd name="T51" fmla="*/ 871538 h 572"/>
                <a:gd name="T52" fmla="*/ 77787 w 135"/>
                <a:gd name="T53" fmla="*/ 866775 h 572"/>
                <a:gd name="T54" fmla="*/ 77787 w 135"/>
                <a:gd name="T55" fmla="*/ 860425 h 572"/>
                <a:gd name="T56" fmla="*/ 53975 w 135"/>
                <a:gd name="T57" fmla="*/ 854075 h 572"/>
                <a:gd name="T58" fmla="*/ 47625 w 135"/>
                <a:gd name="T59" fmla="*/ 860425 h 572"/>
                <a:gd name="T60" fmla="*/ 36512 w 135"/>
                <a:gd name="T61" fmla="*/ 836613 h 572"/>
                <a:gd name="T62" fmla="*/ 41275 w 135"/>
                <a:gd name="T63" fmla="*/ 823913 h 572"/>
                <a:gd name="T64" fmla="*/ 41275 w 135"/>
                <a:gd name="T65" fmla="*/ 812800 h 572"/>
                <a:gd name="T66" fmla="*/ 47625 w 135"/>
                <a:gd name="T67" fmla="*/ 806450 h 572"/>
                <a:gd name="T68" fmla="*/ 30162 w 135"/>
                <a:gd name="T69" fmla="*/ 793750 h 572"/>
                <a:gd name="T70" fmla="*/ 30162 w 135"/>
                <a:gd name="T71" fmla="*/ 769938 h 572"/>
                <a:gd name="T72" fmla="*/ 53975 w 135"/>
                <a:gd name="T73" fmla="*/ 769938 h 572"/>
                <a:gd name="T74" fmla="*/ 47625 w 135"/>
                <a:gd name="T75" fmla="*/ 758825 h 572"/>
                <a:gd name="T76" fmla="*/ 36512 w 135"/>
                <a:gd name="T77" fmla="*/ 752475 h 572"/>
                <a:gd name="T78" fmla="*/ 23812 w 135"/>
                <a:gd name="T79" fmla="*/ 735013 h 572"/>
                <a:gd name="T80" fmla="*/ 0 w 135"/>
                <a:gd name="T81" fmla="*/ 728663 h 572"/>
                <a:gd name="T82" fmla="*/ 41275 w 135"/>
                <a:gd name="T83" fmla="*/ 711200 h 572"/>
                <a:gd name="T84" fmla="*/ 47625 w 135"/>
                <a:gd name="T85" fmla="*/ 717550 h 572"/>
                <a:gd name="T86" fmla="*/ 53975 w 135"/>
                <a:gd name="T87" fmla="*/ 704850 h 572"/>
                <a:gd name="T88" fmla="*/ 60325 w 135"/>
                <a:gd name="T89" fmla="*/ 693738 h 572"/>
                <a:gd name="T90" fmla="*/ 71437 w 135"/>
                <a:gd name="T91" fmla="*/ 657225 h 572"/>
                <a:gd name="T92" fmla="*/ 77787 w 135"/>
                <a:gd name="T93" fmla="*/ 620713 h 572"/>
                <a:gd name="T94" fmla="*/ 84137 w 135"/>
                <a:gd name="T95" fmla="*/ 603250 h 572"/>
                <a:gd name="T96" fmla="*/ 53975 w 135"/>
                <a:gd name="T97" fmla="*/ 603250 h 572"/>
                <a:gd name="T98" fmla="*/ 60325 w 135"/>
                <a:gd name="T99" fmla="*/ 549275 h 572"/>
                <a:gd name="T100" fmla="*/ 47625 w 135"/>
                <a:gd name="T101" fmla="*/ 490538 h 572"/>
                <a:gd name="T102" fmla="*/ 77787 w 135"/>
                <a:gd name="T103" fmla="*/ 460375 h 572"/>
                <a:gd name="T104" fmla="*/ 101600 w 135"/>
                <a:gd name="T105" fmla="*/ 400050 h 572"/>
                <a:gd name="T106" fmla="*/ 101600 w 135"/>
                <a:gd name="T107" fmla="*/ 347663 h 572"/>
                <a:gd name="T108" fmla="*/ 101600 w 135"/>
                <a:gd name="T109" fmla="*/ 287338 h 572"/>
                <a:gd name="T110" fmla="*/ 125412 w 135"/>
                <a:gd name="T111" fmla="*/ 227013 h 572"/>
                <a:gd name="T112" fmla="*/ 125412 w 135"/>
                <a:gd name="T113" fmla="*/ 173038 h 572"/>
                <a:gd name="T114" fmla="*/ 136525 w 135"/>
                <a:gd name="T115" fmla="*/ 125413 h 572"/>
                <a:gd name="T116" fmla="*/ 136525 w 135"/>
                <a:gd name="T117" fmla="*/ 49213 h 572"/>
                <a:gd name="T118" fmla="*/ 155575 w 135"/>
                <a:gd name="T119" fmla="*/ 0 h 572"/>
                <a:gd name="T120" fmla="*/ 179387 w 135"/>
                <a:gd name="T121" fmla="*/ 49213 h 572"/>
                <a:gd name="T122" fmla="*/ 184150 w 135"/>
                <a:gd name="T123" fmla="*/ 96838 h 572"/>
                <a:gd name="T124" fmla="*/ 209550 w 135"/>
                <a:gd name="T125" fmla="*/ 131763 h 5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5" h="572">
                  <a:moveTo>
                    <a:pt x="132" y="83"/>
                  </a:moveTo>
                  <a:lnTo>
                    <a:pt x="135" y="87"/>
                  </a:lnTo>
                  <a:lnTo>
                    <a:pt x="135" y="91"/>
                  </a:lnTo>
                  <a:lnTo>
                    <a:pt x="135" y="94"/>
                  </a:lnTo>
                  <a:lnTo>
                    <a:pt x="132" y="94"/>
                  </a:lnTo>
                  <a:lnTo>
                    <a:pt x="132" y="98"/>
                  </a:lnTo>
                  <a:lnTo>
                    <a:pt x="132" y="102"/>
                  </a:lnTo>
                  <a:lnTo>
                    <a:pt x="128" y="106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16" y="109"/>
                  </a:lnTo>
                  <a:lnTo>
                    <a:pt x="113" y="109"/>
                  </a:lnTo>
                  <a:lnTo>
                    <a:pt x="113" y="113"/>
                  </a:lnTo>
                  <a:lnTo>
                    <a:pt x="113" y="117"/>
                  </a:lnTo>
                  <a:lnTo>
                    <a:pt x="113" y="121"/>
                  </a:lnTo>
                  <a:lnTo>
                    <a:pt x="113" y="125"/>
                  </a:lnTo>
                  <a:lnTo>
                    <a:pt x="109" y="125"/>
                  </a:lnTo>
                  <a:lnTo>
                    <a:pt x="109" y="128"/>
                  </a:lnTo>
                  <a:lnTo>
                    <a:pt x="113" y="128"/>
                  </a:lnTo>
                  <a:lnTo>
                    <a:pt x="113" y="132"/>
                  </a:lnTo>
                  <a:lnTo>
                    <a:pt x="113" y="136"/>
                  </a:lnTo>
                  <a:lnTo>
                    <a:pt x="113" y="140"/>
                  </a:lnTo>
                  <a:lnTo>
                    <a:pt x="113" y="143"/>
                  </a:lnTo>
                  <a:lnTo>
                    <a:pt x="113" y="147"/>
                  </a:lnTo>
                  <a:lnTo>
                    <a:pt x="116" y="147"/>
                  </a:lnTo>
                  <a:lnTo>
                    <a:pt x="116" y="151"/>
                  </a:lnTo>
                  <a:lnTo>
                    <a:pt x="113" y="151"/>
                  </a:lnTo>
                  <a:lnTo>
                    <a:pt x="109" y="151"/>
                  </a:lnTo>
                  <a:lnTo>
                    <a:pt x="105" y="155"/>
                  </a:lnTo>
                  <a:lnTo>
                    <a:pt x="105" y="158"/>
                  </a:lnTo>
                  <a:lnTo>
                    <a:pt x="101" y="162"/>
                  </a:lnTo>
                  <a:lnTo>
                    <a:pt x="101" y="166"/>
                  </a:lnTo>
                  <a:lnTo>
                    <a:pt x="98" y="166"/>
                  </a:lnTo>
                  <a:lnTo>
                    <a:pt x="98" y="170"/>
                  </a:lnTo>
                  <a:lnTo>
                    <a:pt x="94" y="173"/>
                  </a:lnTo>
                  <a:lnTo>
                    <a:pt x="94" y="177"/>
                  </a:lnTo>
                  <a:lnTo>
                    <a:pt x="94" y="181"/>
                  </a:lnTo>
                  <a:lnTo>
                    <a:pt x="90" y="181"/>
                  </a:lnTo>
                  <a:lnTo>
                    <a:pt x="90" y="185"/>
                  </a:lnTo>
                  <a:lnTo>
                    <a:pt x="86" y="185"/>
                  </a:lnTo>
                  <a:lnTo>
                    <a:pt x="86" y="188"/>
                  </a:lnTo>
                  <a:lnTo>
                    <a:pt x="90" y="188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200"/>
                  </a:lnTo>
                  <a:lnTo>
                    <a:pt x="90" y="203"/>
                  </a:lnTo>
                  <a:lnTo>
                    <a:pt x="86" y="203"/>
                  </a:lnTo>
                  <a:lnTo>
                    <a:pt x="86" y="207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15"/>
                  </a:lnTo>
                  <a:lnTo>
                    <a:pt x="79" y="215"/>
                  </a:lnTo>
                  <a:lnTo>
                    <a:pt x="79" y="219"/>
                  </a:lnTo>
                  <a:lnTo>
                    <a:pt x="79" y="222"/>
                  </a:lnTo>
                  <a:lnTo>
                    <a:pt x="83" y="226"/>
                  </a:lnTo>
                  <a:lnTo>
                    <a:pt x="86" y="230"/>
                  </a:lnTo>
                  <a:lnTo>
                    <a:pt x="83" y="230"/>
                  </a:lnTo>
                  <a:lnTo>
                    <a:pt x="83" y="234"/>
                  </a:lnTo>
                  <a:lnTo>
                    <a:pt x="86" y="234"/>
                  </a:lnTo>
                  <a:lnTo>
                    <a:pt x="86" y="237"/>
                  </a:lnTo>
                  <a:lnTo>
                    <a:pt x="86" y="241"/>
                  </a:lnTo>
                  <a:lnTo>
                    <a:pt x="90" y="241"/>
                  </a:lnTo>
                  <a:lnTo>
                    <a:pt x="90" y="245"/>
                  </a:lnTo>
                  <a:lnTo>
                    <a:pt x="86" y="245"/>
                  </a:lnTo>
                  <a:lnTo>
                    <a:pt x="86" y="249"/>
                  </a:lnTo>
                  <a:lnTo>
                    <a:pt x="90" y="249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90" y="260"/>
                  </a:lnTo>
                  <a:lnTo>
                    <a:pt x="90" y="264"/>
                  </a:lnTo>
                  <a:lnTo>
                    <a:pt x="86" y="264"/>
                  </a:lnTo>
                  <a:lnTo>
                    <a:pt x="86" y="267"/>
                  </a:lnTo>
                  <a:lnTo>
                    <a:pt x="86" y="271"/>
                  </a:lnTo>
                  <a:lnTo>
                    <a:pt x="83" y="275"/>
                  </a:lnTo>
                  <a:lnTo>
                    <a:pt x="83" y="279"/>
                  </a:lnTo>
                  <a:lnTo>
                    <a:pt x="79" y="279"/>
                  </a:lnTo>
                  <a:lnTo>
                    <a:pt x="79" y="282"/>
                  </a:lnTo>
                  <a:lnTo>
                    <a:pt x="83" y="282"/>
                  </a:lnTo>
                  <a:lnTo>
                    <a:pt x="83" y="286"/>
                  </a:lnTo>
                  <a:lnTo>
                    <a:pt x="83" y="290"/>
                  </a:lnTo>
                  <a:lnTo>
                    <a:pt x="83" y="294"/>
                  </a:lnTo>
                  <a:lnTo>
                    <a:pt x="79" y="294"/>
                  </a:lnTo>
                  <a:lnTo>
                    <a:pt x="79" y="297"/>
                  </a:lnTo>
                  <a:lnTo>
                    <a:pt x="75" y="301"/>
                  </a:lnTo>
                  <a:lnTo>
                    <a:pt x="71" y="301"/>
                  </a:lnTo>
                  <a:lnTo>
                    <a:pt x="71" y="305"/>
                  </a:lnTo>
                  <a:lnTo>
                    <a:pt x="71" y="309"/>
                  </a:lnTo>
                  <a:lnTo>
                    <a:pt x="71" y="313"/>
                  </a:lnTo>
                  <a:lnTo>
                    <a:pt x="71" y="316"/>
                  </a:lnTo>
                  <a:lnTo>
                    <a:pt x="71" y="320"/>
                  </a:lnTo>
                  <a:lnTo>
                    <a:pt x="71" y="324"/>
                  </a:lnTo>
                  <a:lnTo>
                    <a:pt x="71" y="328"/>
                  </a:lnTo>
                  <a:lnTo>
                    <a:pt x="75" y="331"/>
                  </a:lnTo>
                  <a:lnTo>
                    <a:pt x="75" y="335"/>
                  </a:lnTo>
                  <a:lnTo>
                    <a:pt x="71" y="335"/>
                  </a:lnTo>
                  <a:lnTo>
                    <a:pt x="68" y="335"/>
                  </a:lnTo>
                  <a:lnTo>
                    <a:pt x="68" y="339"/>
                  </a:lnTo>
                  <a:lnTo>
                    <a:pt x="68" y="343"/>
                  </a:lnTo>
                  <a:lnTo>
                    <a:pt x="68" y="346"/>
                  </a:lnTo>
                  <a:lnTo>
                    <a:pt x="64" y="346"/>
                  </a:lnTo>
                  <a:lnTo>
                    <a:pt x="64" y="350"/>
                  </a:lnTo>
                  <a:lnTo>
                    <a:pt x="64" y="346"/>
                  </a:lnTo>
                  <a:lnTo>
                    <a:pt x="60" y="350"/>
                  </a:lnTo>
                  <a:lnTo>
                    <a:pt x="64" y="354"/>
                  </a:lnTo>
                  <a:lnTo>
                    <a:pt x="60" y="358"/>
                  </a:lnTo>
                  <a:lnTo>
                    <a:pt x="60" y="361"/>
                  </a:lnTo>
                  <a:lnTo>
                    <a:pt x="60" y="358"/>
                  </a:lnTo>
                  <a:lnTo>
                    <a:pt x="64" y="361"/>
                  </a:lnTo>
                  <a:lnTo>
                    <a:pt x="60" y="361"/>
                  </a:lnTo>
                  <a:lnTo>
                    <a:pt x="60" y="365"/>
                  </a:lnTo>
                  <a:lnTo>
                    <a:pt x="56" y="365"/>
                  </a:lnTo>
                  <a:lnTo>
                    <a:pt x="60" y="369"/>
                  </a:lnTo>
                  <a:lnTo>
                    <a:pt x="60" y="373"/>
                  </a:lnTo>
                  <a:lnTo>
                    <a:pt x="60" y="376"/>
                  </a:lnTo>
                  <a:lnTo>
                    <a:pt x="60" y="380"/>
                  </a:lnTo>
                  <a:lnTo>
                    <a:pt x="60" y="384"/>
                  </a:lnTo>
                  <a:lnTo>
                    <a:pt x="60" y="388"/>
                  </a:lnTo>
                  <a:lnTo>
                    <a:pt x="56" y="388"/>
                  </a:lnTo>
                  <a:lnTo>
                    <a:pt x="56" y="391"/>
                  </a:lnTo>
                  <a:lnTo>
                    <a:pt x="56" y="395"/>
                  </a:lnTo>
                  <a:lnTo>
                    <a:pt x="56" y="399"/>
                  </a:lnTo>
                  <a:lnTo>
                    <a:pt x="56" y="403"/>
                  </a:lnTo>
                  <a:lnTo>
                    <a:pt x="60" y="403"/>
                  </a:lnTo>
                  <a:lnTo>
                    <a:pt x="60" y="406"/>
                  </a:lnTo>
                  <a:lnTo>
                    <a:pt x="56" y="410"/>
                  </a:lnTo>
                  <a:lnTo>
                    <a:pt x="60" y="410"/>
                  </a:lnTo>
                  <a:lnTo>
                    <a:pt x="64" y="414"/>
                  </a:lnTo>
                  <a:lnTo>
                    <a:pt x="60" y="414"/>
                  </a:lnTo>
                  <a:lnTo>
                    <a:pt x="64" y="418"/>
                  </a:lnTo>
                  <a:lnTo>
                    <a:pt x="60" y="418"/>
                  </a:lnTo>
                  <a:lnTo>
                    <a:pt x="60" y="422"/>
                  </a:lnTo>
                  <a:lnTo>
                    <a:pt x="60" y="425"/>
                  </a:lnTo>
                  <a:lnTo>
                    <a:pt x="64" y="425"/>
                  </a:lnTo>
                  <a:lnTo>
                    <a:pt x="68" y="425"/>
                  </a:lnTo>
                  <a:lnTo>
                    <a:pt x="71" y="425"/>
                  </a:lnTo>
                  <a:lnTo>
                    <a:pt x="68" y="429"/>
                  </a:lnTo>
                  <a:lnTo>
                    <a:pt x="64" y="429"/>
                  </a:lnTo>
                  <a:lnTo>
                    <a:pt x="60" y="429"/>
                  </a:lnTo>
                  <a:lnTo>
                    <a:pt x="56" y="429"/>
                  </a:lnTo>
                  <a:lnTo>
                    <a:pt x="56" y="433"/>
                  </a:lnTo>
                  <a:lnTo>
                    <a:pt x="60" y="433"/>
                  </a:lnTo>
                  <a:lnTo>
                    <a:pt x="64" y="433"/>
                  </a:lnTo>
                  <a:lnTo>
                    <a:pt x="68" y="437"/>
                  </a:lnTo>
                  <a:lnTo>
                    <a:pt x="64" y="440"/>
                  </a:lnTo>
                  <a:lnTo>
                    <a:pt x="60" y="440"/>
                  </a:lnTo>
                  <a:lnTo>
                    <a:pt x="60" y="444"/>
                  </a:lnTo>
                  <a:lnTo>
                    <a:pt x="60" y="448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60" y="455"/>
                  </a:lnTo>
                  <a:lnTo>
                    <a:pt x="64" y="455"/>
                  </a:lnTo>
                  <a:lnTo>
                    <a:pt x="64" y="459"/>
                  </a:lnTo>
                  <a:lnTo>
                    <a:pt x="60" y="463"/>
                  </a:lnTo>
                  <a:lnTo>
                    <a:pt x="56" y="463"/>
                  </a:lnTo>
                  <a:lnTo>
                    <a:pt x="56" y="467"/>
                  </a:lnTo>
                  <a:lnTo>
                    <a:pt x="60" y="467"/>
                  </a:lnTo>
                  <a:lnTo>
                    <a:pt x="60" y="470"/>
                  </a:lnTo>
                  <a:lnTo>
                    <a:pt x="56" y="470"/>
                  </a:lnTo>
                  <a:lnTo>
                    <a:pt x="53" y="470"/>
                  </a:lnTo>
                  <a:lnTo>
                    <a:pt x="53" y="474"/>
                  </a:lnTo>
                  <a:lnTo>
                    <a:pt x="49" y="478"/>
                  </a:lnTo>
                  <a:lnTo>
                    <a:pt x="49" y="482"/>
                  </a:lnTo>
                  <a:lnTo>
                    <a:pt x="53" y="482"/>
                  </a:lnTo>
                  <a:lnTo>
                    <a:pt x="53" y="485"/>
                  </a:lnTo>
                  <a:lnTo>
                    <a:pt x="49" y="485"/>
                  </a:lnTo>
                  <a:lnTo>
                    <a:pt x="49" y="489"/>
                  </a:lnTo>
                  <a:lnTo>
                    <a:pt x="49" y="493"/>
                  </a:lnTo>
                  <a:lnTo>
                    <a:pt x="45" y="497"/>
                  </a:lnTo>
                  <a:lnTo>
                    <a:pt x="41" y="497"/>
                  </a:lnTo>
                  <a:lnTo>
                    <a:pt x="38" y="500"/>
                  </a:lnTo>
                  <a:lnTo>
                    <a:pt x="41" y="500"/>
                  </a:lnTo>
                  <a:lnTo>
                    <a:pt x="38" y="500"/>
                  </a:lnTo>
                  <a:lnTo>
                    <a:pt x="34" y="500"/>
                  </a:lnTo>
                  <a:lnTo>
                    <a:pt x="34" y="504"/>
                  </a:lnTo>
                  <a:lnTo>
                    <a:pt x="34" y="508"/>
                  </a:lnTo>
                  <a:lnTo>
                    <a:pt x="34" y="512"/>
                  </a:lnTo>
                  <a:lnTo>
                    <a:pt x="34" y="516"/>
                  </a:lnTo>
                  <a:lnTo>
                    <a:pt x="38" y="516"/>
                  </a:lnTo>
                  <a:lnTo>
                    <a:pt x="38" y="519"/>
                  </a:lnTo>
                  <a:lnTo>
                    <a:pt x="38" y="523"/>
                  </a:lnTo>
                  <a:lnTo>
                    <a:pt x="41" y="523"/>
                  </a:lnTo>
                  <a:lnTo>
                    <a:pt x="45" y="523"/>
                  </a:lnTo>
                  <a:lnTo>
                    <a:pt x="49" y="523"/>
                  </a:lnTo>
                  <a:lnTo>
                    <a:pt x="53" y="523"/>
                  </a:lnTo>
                  <a:lnTo>
                    <a:pt x="53" y="527"/>
                  </a:lnTo>
                  <a:lnTo>
                    <a:pt x="53" y="531"/>
                  </a:lnTo>
                  <a:lnTo>
                    <a:pt x="53" y="534"/>
                  </a:lnTo>
                  <a:lnTo>
                    <a:pt x="53" y="538"/>
                  </a:lnTo>
                  <a:lnTo>
                    <a:pt x="56" y="538"/>
                  </a:lnTo>
                  <a:lnTo>
                    <a:pt x="56" y="542"/>
                  </a:lnTo>
                  <a:lnTo>
                    <a:pt x="60" y="542"/>
                  </a:lnTo>
                  <a:lnTo>
                    <a:pt x="64" y="542"/>
                  </a:lnTo>
                  <a:lnTo>
                    <a:pt x="68" y="542"/>
                  </a:lnTo>
                  <a:lnTo>
                    <a:pt x="79" y="542"/>
                  </a:lnTo>
                  <a:lnTo>
                    <a:pt x="83" y="542"/>
                  </a:lnTo>
                  <a:lnTo>
                    <a:pt x="86" y="542"/>
                  </a:lnTo>
                  <a:lnTo>
                    <a:pt x="90" y="542"/>
                  </a:lnTo>
                  <a:lnTo>
                    <a:pt x="90" y="546"/>
                  </a:lnTo>
                  <a:lnTo>
                    <a:pt x="94" y="546"/>
                  </a:lnTo>
                  <a:lnTo>
                    <a:pt x="98" y="546"/>
                  </a:lnTo>
                  <a:lnTo>
                    <a:pt x="101" y="546"/>
                  </a:lnTo>
                  <a:lnTo>
                    <a:pt x="105" y="546"/>
                  </a:lnTo>
                  <a:lnTo>
                    <a:pt x="105" y="549"/>
                  </a:lnTo>
                  <a:lnTo>
                    <a:pt x="109" y="549"/>
                  </a:lnTo>
                  <a:lnTo>
                    <a:pt x="113" y="549"/>
                  </a:lnTo>
                  <a:lnTo>
                    <a:pt x="109" y="549"/>
                  </a:lnTo>
                  <a:lnTo>
                    <a:pt x="105" y="549"/>
                  </a:lnTo>
                  <a:lnTo>
                    <a:pt x="101" y="546"/>
                  </a:lnTo>
                  <a:lnTo>
                    <a:pt x="98" y="549"/>
                  </a:lnTo>
                  <a:lnTo>
                    <a:pt x="94" y="549"/>
                  </a:lnTo>
                  <a:lnTo>
                    <a:pt x="94" y="553"/>
                  </a:lnTo>
                  <a:lnTo>
                    <a:pt x="90" y="553"/>
                  </a:lnTo>
                  <a:lnTo>
                    <a:pt x="86" y="553"/>
                  </a:lnTo>
                  <a:lnTo>
                    <a:pt x="83" y="553"/>
                  </a:lnTo>
                  <a:lnTo>
                    <a:pt x="79" y="553"/>
                  </a:lnTo>
                  <a:lnTo>
                    <a:pt x="75" y="557"/>
                  </a:lnTo>
                  <a:lnTo>
                    <a:pt x="75" y="561"/>
                  </a:lnTo>
                  <a:lnTo>
                    <a:pt x="75" y="564"/>
                  </a:lnTo>
                  <a:lnTo>
                    <a:pt x="71" y="564"/>
                  </a:lnTo>
                  <a:lnTo>
                    <a:pt x="71" y="568"/>
                  </a:lnTo>
                  <a:lnTo>
                    <a:pt x="75" y="568"/>
                  </a:lnTo>
                  <a:lnTo>
                    <a:pt x="75" y="572"/>
                  </a:lnTo>
                  <a:lnTo>
                    <a:pt x="71" y="572"/>
                  </a:lnTo>
                  <a:lnTo>
                    <a:pt x="68" y="572"/>
                  </a:lnTo>
                  <a:lnTo>
                    <a:pt x="64" y="572"/>
                  </a:lnTo>
                  <a:lnTo>
                    <a:pt x="60" y="572"/>
                  </a:lnTo>
                  <a:lnTo>
                    <a:pt x="56" y="572"/>
                  </a:lnTo>
                  <a:lnTo>
                    <a:pt x="53" y="568"/>
                  </a:lnTo>
                  <a:lnTo>
                    <a:pt x="49" y="568"/>
                  </a:lnTo>
                  <a:lnTo>
                    <a:pt x="49" y="564"/>
                  </a:lnTo>
                  <a:lnTo>
                    <a:pt x="53" y="564"/>
                  </a:lnTo>
                  <a:lnTo>
                    <a:pt x="56" y="564"/>
                  </a:lnTo>
                  <a:lnTo>
                    <a:pt x="53" y="564"/>
                  </a:lnTo>
                  <a:lnTo>
                    <a:pt x="53" y="568"/>
                  </a:lnTo>
                  <a:lnTo>
                    <a:pt x="56" y="564"/>
                  </a:lnTo>
                  <a:lnTo>
                    <a:pt x="60" y="564"/>
                  </a:lnTo>
                  <a:lnTo>
                    <a:pt x="60" y="568"/>
                  </a:lnTo>
                  <a:lnTo>
                    <a:pt x="56" y="568"/>
                  </a:lnTo>
                  <a:lnTo>
                    <a:pt x="60" y="568"/>
                  </a:lnTo>
                  <a:lnTo>
                    <a:pt x="60" y="564"/>
                  </a:lnTo>
                  <a:lnTo>
                    <a:pt x="64" y="561"/>
                  </a:lnTo>
                  <a:lnTo>
                    <a:pt x="68" y="561"/>
                  </a:lnTo>
                  <a:lnTo>
                    <a:pt x="71" y="557"/>
                  </a:lnTo>
                  <a:lnTo>
                    <a:pt x="68" y="557"/>
                  </a:lnTo>
                  <a:lnTo>
                    <a:pt x="64" y="557"/>
                  </a:lnTo>
                  <a:lnTo>
                    <a:pt x="60" y="557"/>
                  </a:lnTo>
                  <a:lnTo>
                    <a:pt x="60" y="561"/>
                  </a:lnTo>
                  <a:lnTo>
                    <a:pt x="56" y="561"/>
                  </a:lnTo>
                  <a:lnTo>
                    <a:pt x="53" y="561"/>
                  </a:lnTo>
                  <a:lnTo>
                    <a:pt x="49" y="561"/>
                  </a:lnTo>
                  <a:lnTo>
                    <a:pt x="53" y="561"/>
                  </a:lnTo>
                  <a:lnTo>
                    <a:pt x="53" y="564"/>
                  </a:lnTo>
                  <a:lnTo>
                    <a:pt x="49" y="561"/>
                  </a:lnTo>
                  <a:lnTo>
                    <a:pt x="49" y="564"/>
                  </a:lnTo>
                  <a:lnTo>
                    <a:pt x="53" y="568"/>
                  </a:lnTo>
                  <a:lnTo>
                    <a:pt x="49" y="568"/>
                  </a:lnTo>
                  <a:lnTo>
                    <a:pt x="45" y="564"/>
                  </a:lnTo>
                  <a:lnTo>
                    <a:pt x="41" y="564"/>
                  </a:lnTo>
                  <a:lnTo>
                    <a:pt x="38" y="564"/>
                  </a:lnTo>
                  <a:lnTo>
                    <a:pt x="38" y="561"/>
                  </a:lnTo>
                  <a:lnTo>
                    <a:pt x="41" y="561"/>
                  </a:lnTo>
                  <a:lnTo>
                    <a:pt x="45" y="564"/>
                  </a:lnTo>
                  <a:lnTo>
                    <a:pt x="45" y="561"/>
                  </a:lnTo>
                  <a:lnTo>
                    <a:pt x="41" y="561"/>
                  </a:lnTo>
                  <a:lnTo>
                    <a:pt x="45" y="561"/>
                  </a:lnTo>
                  <a:lnTo>
                    <a:pt x="41" y="561"/>
                  </a:lnTo>
                  <a:lnTo>
                    <a:pt x="41" y="557"/>
                  </a:lnTo>
                  <a:lnTo>
                    <a:pt x="45" y="557"/>
                  </a:lnTo>
                  <a:lnTo>
                    <a:pt x="49" y="557"/>
                  </a:lnTo>
                  <a:lnTo>
                    <a:pt x="53" y="557"/>
                  </a:lnTo>
                  <a:lnTo>
                    <a:pt x="53" y="553"/>
                  </a:lnTo>
                  <a:lnTo>
                    <a:pt x="56" y="553"/>
                  </a:lnTo>
                  <a:lnTo>
                    <a:pt x="60" y="553"/>
                  </a:lnTo>
                  <a:lnTo>
                    <a:pt x="64" y="553"/>
                  </a:lnTo>
                  <a:lnTo>
                    <a:pt x="60" y="553"/>
                  </a:lnTo>
                  <a:lnTo>
                    <a:pt x="56" y="553"/>
                  </a:lnTo>
                  <a:lnTo>
                    <a:pt x="53" y="553"/>
                  </a:lnTo>
                  <a:lnTo>
                    <a:pt x="49" y="553"/>
                  </a:lnTo>
                  <a:lnTo>
                    <a:pt x="53" y="553"/>
                  </a:lnTo>
                  <a:lnTo>
                    <a:pt x="49" y="553"/>
                  </a:lnTo>
                  <a:lnTo>
                    <a:pt x="45" y="553"/>
                  </a:lnTo>
                  <a:lnTo>
                    <a:pt x="41" y="553"/>
                  </a:lnTo>
                  <a:lnTo>
                    <a:pt x="45" y="553"/>
                  </a:lnTo>
                  <a:lnTo>
                    <a:pt x="45" y="557"/>
                  </a:lnTo>
                  <a:lnTo>
                    <a:pt x="41" y="557"/>
                  </a:lnTo>
                  <a:lnTo>
                    <a:pt x="41" y="561"/>
                  </a:lnTo>
                  <a:lnTo>
                    <a:pt x="38" y="561"/>
                  </a:lnTo>
                  <a:lnTo>
                    <a:pt x="34" y="561"/>
                  </a:lnTo>
                  <a:lnTo>
                    <a:pt x="38" y="557"/>
                  </a:lnTo>
                  <a:lnTo>
                    <a:pt x="34" y="557"/>
                  </a:lnTo>
                  <a:lnTo>
                    <a:pt x="38" y="557"/>
                  </a:lnTo>
                  <a:lnTo>
                    <a:pt x="38" y="553"/>
                  </a:lnTo>
                  <a:lnTo>
                    <a:pt x="41" y="553"/>
                  </a:lnTo>
                  <a:lnTo>
                    <a:pt x="45" y="553"/>
                  </a:lnTo>
                  <a:lnTo>
                    <a:pt x="41" y="553"/>
                  </a:lnTo>
                  <a:lnTo>
                    <a:pt x="41" y="549"/>
                  </a:lnTo>
                  <a:lnTo>
                    <a:pt x="38" y="553"/>
                  </a:lnTo>
                  <a:lnTo>
                    <a:pt x="34" y="553"/>
                  </a:lnTo>
                  <a:lnTo>
                    <a:pt x="34" y="557"/>
                  </a:lnTo>
                  <a:lnTo>
                    <a:pt x="30" y="557"/>
                  </a:lnTo>
                  <a:lnTo>
                    <a:pt x="30" y="553"/>
                  </a:lnTo>
                  <a:lnTo>
                    <a:pt x="34" y="553"/>
                  </a:lnTo>
                  <a:lnTo>
                    <a:pt x="30" y="553"/>
                  </a:lnTo>
                  <a:lnTo>
                    <a:pt x="30" y="549"/>
                  </a:lnTo>
                  <a:lnTo>
                    <a:pt x="34" y="549"/>
                  </a:lnTo>
                  <a:lnTo>
                    <a:pt x="34" y="546"/>
                  </a:lnTo>
                  <a:lnTo>
                    <a:pt x="30" y="546"/>
                  </a:lnTo>
                  <a:lnTo>
                    <a:pt x="34" y="546"/>
                  </a:lnTo>
                  <a:lnTo>
                    <a:pt x="38" y="546"/>
                  </a:lnTo>
                  <a:lnTo>
                    <a:pt x="41" y="546"/>
                  </a:lnTo>
                  <a:lnTo>
                    <a:pt x="41" y="549"/>
                  </a:lnTo>
                  <a:lnTo>
                    <a:pt x="45" y="549"/>
                  </a:lnTo>
                  <a:lnTo>
                    <a:pt x="45" y="546"/>
                  </a:lnTo>
                  <a:lnTo>
                    <a:pt x="41" y="546"/>
                  </a:lnTo>
                  <a:lnTo>
                    <a:pt x="45" y="542"/>
                  </a:lnTo>
                  <a:lnTo>
                    <a:pt x="45" y="546"/>
                  </a:lnTo>
                  <a:lnTo>
                    <a:pt x="49" y="546"/>
                  </a:lnTo>
                  <a:lnTo>
                    <a:pt x="49" y="549"/>
                  </a:lnTo>
                  <a:lnTo>
                    <a:pt x="45" y="549"/>
                  </a:lnTo>
                  <a:lnTo>
                    <a:pt x="41" y="549"/>
                  </a:lnTo>
                  <a:lnTo>
                    <a:pt x="45" y="549"/>
                  </a:lnTo>
                  <a:lnTo>
                    <a:pt x="49" y="549"/>
                  </a:lnTo>
                  <a:lnTo>
                    <a:pt x="49" y="546"/>
                  </a:lnTo>
                  <a:lnTo>
                    <a:pt x="45" y="542"/>
                  </a:lnTo>
                  <a:lnTo>
                    <a:pt x="49" y="542"/>
                  </a:lnTo>
                  <a:lnTo>
                    <a:pt x="49" y="538"/>
                  </a:lnTo>
                  <a:lnTo>
                    <a:pt x="45" y="538"/>
                  </a:lnTo>
                  <a:lnTo>
                    <a:pt x="41" y="538"/>
                  </a:lnTo>
                  <a:lnTo>
                    <a:pt x="41" y="534"/>
                  </a:lnTo>
                  <a:lnTo>
                    <a:pt x="38" y="534"/>
                  </a:lnTo>
                  <a:lnTo>
                    <a:pt x="41" y="534"/>
                  </a:lnTo>
                  <a:lnTo>
                    <a:pt x="41" y="538"/>
                  </a:lnTo>
                  <a:lnTo>
                    <a:pt x="45" y="538"/>
                  </a:lnTo>
                  <a:lnTo>
                    <a:pt x="49" y="538"/>
                  </a:lnTo>
                  <a:lnTo>
                    <a:pt x="49" y="542"/>
                  </a:lnTo>
                  <a:lnTo>
                    <a:pt x="45" y="542"/>
                  </a:lnTo>
                  <a:lnTo>
                    <a:pt x="41" y="538"/>
                  </a:lnTo>
                  <a:lnTo>
                    <a:pt x="38" y="538"/>
                  </a:lnTo>
                  <a:lnTo>
                    <a:pt x="41" y="538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8" y="546"/>
                  </a:lnTo>
                  <a:lnTo>
                    <a:pt x="38" y="542"/>
                  </a:lnTo>
                  <a:lnTo>
                    <a:pt x="38" y="538"/>
                  </a:lnTo>
                  <a:lnTo>
                    <a:pt x="34" y="538"/>
                  </a:lnTo>
                  <a:lnTo>
                    <a:pt x="38" y="538"/>
                  </a:lnTo>
                  <a:lnTo>
                    <a:pt x="38" y="542"/>
                  </a:lnTo>
                  <a:lnTo>
                    <a:pt x="38" y="546"/>
                  </a:lnTo>
                  <a:lnTo>
                    <a:pt x="34" y="546"/>
                  </a:lnTo>
                  <a:lnTo>
                    <a:pt x="34" y="542"/>
                  </a:lnTo>
                  <a:lnTo>
                    <a:pt x="30" y="542"/>
                  </a:lnTo>
                  <a:lnTo>
                    <a:pt x="34" y="542"/>
                  </a:lnTo>
                  <a:lnTo>
                    <a:pt x="34" y="546"/>
                  </a:lnTo>
                  <a:lnTo>
                    <a:pt x="34" y="542"/>
                  </a:lnTo>
                  <a:lnTo>
                    <a:pt x="34" y="538"/>
                  </a:lnTo>
                  <a:lnTo>
                    <a:pt x="30" y="538"/>
                  </a:lnTo>
                  <a:lnTo>
                    <a:pt x="30" y="542"/>
                  </a:lnTo>
                  <a:lnTo>
                    <a:pt x="30" y="538"/>
                  </a:lnTo>
                  <a:lnTo>
                    <a:pt x="26" y="538"/>
                  </a:lnTo>
                  <a:lnTo>
                    <a:pt x="26" y="534"/>
                  </a:lnTo>
                  <a:lnTo>
                    <a:pt x="30" y="534"/>
                  </a:lnTo>
                  <a:lnTo>
                    <a:pt x="30" y="538"/>
                  </a:lnTo>
                  <a:lnTo>
                    <a:pt x="34" y="538"/>
                  </a:lnTo>
                  <a:lnTo>
                    <a:pt x="30" y="538"/>
                  </a:lnTo>
                  <a:lnTo>
                    <a:pt x="30" y="534"/>
                  </a:lnTo>
                  <a:lnTo>
                    <a:pt x="30" y="531"/>
                  </a:lnTo>
                  <a:lnTo>
                    <a:pt x="26" y="531"/>
                  </a:lnTo>
                  <a:lnTo>
                    <a:pt x="23" y="531"/>
                  </a:lnTo>
                  <a:lnTo>
                    <a:pt x="23" y="527"/>
                  </a:lnTo>
                  <a:lnTo>
                    <a:pt x="26" y="527"/>
                  </a:lnTo>
                  <a:lnTo>
                    <a:pt x="30" y="523"/>
                  </a:lnTo>
                  <a:lnTo>
                    <a:pt x="34" y="523"/>
                  </a:lnTo>
                  <a:lnTo>
                    <a:pt x="30" y="523"/>
                  </a:lnTo>
                  <a:lnTo>
                    <a:pt x="30" y="519"/>
                  </a:lnTo>
                  <a:lnTo>
                    <a:pt x="34" y="519"/>
                  </a:lnTo>
                  <a:lnTo>
                    <a:pt x="30" y="519"/>
                  </a:lnTo>
                  <a:lnTo>
                    <a:pt x="30" y="523"/>
                  </a:lnTo>
                  <a:lnTo>
                    <a:pt x="26" y="527"/>
                  </a:lnTo>
                  <a:lnTo>
                    <a:pt x="23" y="523"/>
                  </a:lnTo>
                  <a:lnTo>
                    <a:pt x="23" y="519"/>
                  </a:lnTo>
                  <a:lnTo>
                    <a:pt x="26" y="519"/>
                  </a:lnTo>
                  <a:lnTo>
                    <a:pt x="23" y="519"/>
                  </a:lnTo>
                  <a:lnTo>
                    <a:pt x="19" y="519"/>
                  </a:lnTo>
                  <a:lnTo>
                    <a:pt x="15" y="516"/>
                  </a:lnTo>
                  <a:lnTo>
                    <a:pt x="19" y="512"/>
                  </a:lnTo>
                  <a:lnTo>
                    <a:pt x="19" y="516"/>
                  </a:lnTo>
                  <a:lnTo>
                    <a:pt x="19" y="512"/>
                  </a:lnTo>
                  <a:lnTo>
                    <a:pt x="23" y="516"/>
                  </a:lnTo>
                  <a:lnTo>
                    <a:pt x="26" y="516"/>
                  </a:lnTo>
                  <a:lnTo>
                    <a:pt x="23" y="516"/>
                  </a:lnTo>
                  <a:lnTo>
                    <a:pt x="19" y="512"/>
                  </a:lnTo>
                  <a:lnTo>
                    <a:pt x="23" y="512"/>
                  </a:lnTo>
                  <a:lnTo>
                    <a:pt x="26" y="512"/>
                  </a:lnTo>
                  <a:lnTo>
                    <a:pt x="23" y="512"/>
                  </a:lnTo>
                  <a:lnTo>
                    <a:pt x="19" y="512"/>
                  </a:lnTo>
                  <a:lnTo>
                    <a:pt x="19" y="508"/>
                  </a:lnTo>
                  <a:lnTo>
                    <a:pt x="23" y="508"/>
                  </a:lnTo>
                  <a:lnTo>
                    <a:pt x="26" y="508"/>
                  </a:lnTo>
                  <a:lnTo>
                    <a:pt x="23" y="508"/>
                  </a:lnTo>
                  <a:lnTo>
                    <a:pt x="19" y="508"/>
                  </a:lnTo>
                  <a:lnTo>
                    <a:pt x="23" y="508"/>
                  </a:lnTo>
                  <a:lnTo>
                    <a:pt x="23" y="504"/>
                  </a:lnTo>
                  <a:lnTo>
                    <a:pt x="26" y="504"/>
                  </a:lnTo>
                  <a:lnTo>
                    <a:pt x="26" y="508"/>
                  </a:lnTo>
                  <a:lnTo>
                    <a:pt x="30" y="508"/>
                  </a:lnTo>
                  <a:lnTo>
                    <a:pt x="26" y="508"/>
                  </a:lnTo>
                  <a:lnTo>
                    <a:pt x="26" y="504"/>
                  </a:lnTo>
                  <a:lnTo>
                    <a:pt x="23" y="504"/>
                  </a:lnTo>
                  <a:lnTo>
                    <a:pt x="26" y="500"/>
                  </a:lnTo>
                  <a:lnTo>
                    <a:pt x="26" y="497"/>
                  </a:lnTo>
                  <a:lnTo>
                    <a:pt x="30" y="497"/>
                  </a:lnTo>
                  <a:lnTo>
                    <a:pt x="26" y="497"/>
                  </a:lnTo>
                  <a:lnTo>
                    <a:pt x="26" y="500"/>
                  </a:lnTo>
                  <a:lnTo>
                    <a:pt x="23" y="500"/>
                  </a:lnTo>
                  <a:lnTo>
                    <a:pt x="23" y="504"/>
                  </a:lnTo>
                  <a:lnTo>
                    <a:pt x="19" y="504"/>
                  </a:lnTo>
                  <a:lnTo>
                    <a:pt x="19" y="500"/>
                  </a:lnTo>
                  <a:lnTo>
                    <a:pt x="19" y="497"/>
                  </a:lnTo>
                  <a:lnTo>
                    <a:pt x="19" y="493"/>
                  </a:lnTo>
                  <a:lnTo>
                    <a:pt x="23" y="493"/>
                  </a:lnTo>
                  <a:lnTo>
                    <a:pt x="26" y="493"/>
                  </a:lnTo>
                  <a:lnTo>
                    <a:pt x="23" y="493"/>
                  </a:lnTo>
                  <a:lnTo>
                    <a:pt x="19" y="493"/>
                  </a:lnTo>
                  <a:lnTo>
                    <a:pt x="19" y="489"/>
                  </a:lnTo>
                  <a:lnTo>
                    <a:pt x="23" y="489"/>
                  </a:lnTo>
                  <a:lnTo>
                    <a:pt x="26" y="489"/>
                  </a:lnTo>
                  <a:lnTo>
                    <a:pt x="26" y="485"/>
                  </a:lnTo>
                  <a:lnTo>
                    <a:pt x="23" y="485"/>
                  </a:lnTo>
                  <a:lnTo>
                    <a:pt x="19" y="485"/>
                  </a:lnTo>
                  <a:lnTo>
                    <a:pt x="19" y="482"/>
                  </a:lnTo>
                  <a:lnTo>
                    <a:pt x="15" y="482"/>
                  </a:lnTo>
                  <a:lnTo>
                    <a:pt x="19" y="482"/>
                  </a:lnTo>
                  <a:lnTo>
                    <a:pt x="23" y="482"/>
                  </a:lnTo>
                  <a:lnTo>
                    <a:pt x="23" y="485"/>
                  </a:lnTo>
                  <a:lnTo>
                    <a:pt x="23" y="482"/>
                  </a:lnTo>
                  <a:lnTo>
                    <a:pt x="19" y="482"/>
                  </a:lnTo>
                  <a:lnTo>
                    <a:pt x="23" y="482"/>
                  </a:lnTo>
                  <a:lnTo>
                    <a:pt x="26" y="482"/>
                  </a:lnTo>
                  <a:lnTo>
                    <a:pt x="30" y="482"/>
                  </a:lnTo>
                  <a:lnTo>
                    <a:pt x="34" y="482"/>
                  </a:lnTo>
                  <a:lnTo>
                    <a:pt x="34" y="485"/>
                  </a:lnTo>
                  <a:lnTo>
                    <a:pt x="34" y="482"/>
                  </a:lnTo>
                  <a:lnTo>
                    <a:pt x="34" y="485"/>
                  </a:lnTo>
                  <a:lnTo>
                    <a:pt x="38" y="485"/>
                  </a:lnTo>
                  <a:lnTo>
                    <a:pt x="38" y="482"/>
                  </a:lnTo>
                  <a:lnTo>
                    <a:pt x="34" y="482"/>
                  </a:lnTo>
                  <a:lnTo>
                    <a:pt x="30" y="482"/>
                  </a:lnTo>
                  <a:lnTo>
                    <a:pt x="30" y="478"/>
                  </a:lnTo>
                  <a:lnTo>
                    <a:pt x="34" y="478"/>
                  </a:lnTo>
                  <a:lnTo>
                    <a:pt x="34" y="482"/>
                  </a:lnTo>
                  <a:lnTo>
                    <a:pt x="38" y="482"/>
                  </a:lnTo>
                  <a:lnTo>
                    <a:pt x="34" y="482"/>
                  </a:lnTo>
                  <a:lnTo>
                    <a:pt x="30" y="478"/>
                  </a:lnTo>
                  <a:lnTo>
                    <a:pt x="30" y="474"/>
                  </a:lnTo>
                  <a:lnTo>
                    <a:pt x="30" y="478"/>
                  </a:lnTo>
                  <a:lnTo>
                    <a:pt x="26" y="478"/>
                  </a:lnTo>
                  <a:lnTo>
                    <a:pt x="23" y="478"/>
                  </a:lnTo>
                  <a:lnTo>
                    <a:pt x="19" y="478"/>
                  </a:lnTo>
                  <a:lnTo>
                    <a:pt x="15" y="478"/>
                  </a:lnTo>
                  <a:lnTo>
                    <a:pt x="15" y="474"/>
                  </a:lnTo>
                  <a:lnTo>
                    <a:pt x="19" y="474"/>
                  </a:lnTo>
                  <a:lnTo>
                    <a:pt x="23" y="478"/>
                  </a:lnTo>
                  <a:lnTo>
                    <a:pt x="23" y="474"/>
                  </a:lnTo>
                  <a:lnTo>
                    <a:pt x="26" y="474"/>
                  </a:lnTo>
                  <a:lnTo>
                    <a:pt x="23" y="474"/>
                  </a:lnTo>
                  <a:lnTo>
                    <a:pt x="19" y="470"/>
                  </a:lnTo>
                  <a:lnTo>
                    <a:pt x="23" y="467"/>
                  </a:lnTo>
                  <a:lnTo>
                    <a:pt x="23" y="470"/>
                  </a:lnTo>
                  <a:lnTo>
                    <a:pt x="23" y="467"/>
                  </a:lnTo>
                  <a:lnTo>
                    <a:pt x="26" y="467"/>
                  </a:lnTo>
                  <a:lnTo>
                    <a:pt x="26" y="463"/>
                  </a:lnTo>
                  <a:lnTo>
                    <a:pt x="23" y="467"/>
                  </a:lnTo>
                  <a:lnTo>
                    <a:pt x="23" y="463"/>
                  </a:lnTo>
                  <a:lnTo>
                    <a:pt x="19" y="463"/>
                  </a:lnTo>
                  <a:lnTo>
                    <a:pt x="15" y="463"/>
                  </a:lnTo>
                  <a:lnTo>
                    <a:pt x="19" y="463"/>
                  </a:lnTo>
                  <a:lnTo>
                    <a:pt x="15" y="463"/>
                  </a:lnTo>
                  <a:lnTo>
                    <a:pt x="11" y="463"/>
                  </a:lnTo>
                  <a:lnTo>
                    <a:pt x="8" y="459"/>
                  </a:lnTo>
                  <a:lnTo>
                    <a:pt x="11" y="459"/>
                  </a:lnTo>
                  <a:lnTo>
                    <a:pt x="11" y="455"/>
                  </a:lnTo>
                  <a:lnTo>
                    <a:pt x="8" y="459"/>
                  </a:lnTo>
                  <a:lnTo>
                    <a:pt x="4" y="459"/>
                  </a:lnTo>
                  <a:lnTo>
                    <a:pt x="0" y="459"/>
                  </a:lnTo>
                  <a:lnTo>
                    <a:pt x="0" y="463"/>
                  </a:lnTo>
                  <a:lnTo>
                    <a:pt x="4" y="459"/>
                  </a:lnTo>
                  <a:lnTo>
                    <a:pt x="4" y="463"/>
                  </a:lnTo>
                  <a:lnTo>
                    <a:pt x="0" y="463"/>
                  </a:lnTo>
                  <a:lnTo>
                    <a:pt x="0" y="459"/>
                  </a:lnTo>
                  <a:lnTo>
                    <a:pt x="4" y="459"/>
                  </a:lnTo>
                  <a:lnTo>
                    <a:pt x="4" y="455"/>
                  </a:lnTo>
                  <a:lnTo>
                    <a:pt x="8" y="455"/>
                  </a:lnTo>
                  <a:lnTo>
                    <a:pt x="8" y="452"/>
                  </a:lnTo>
                  <a:lnTo>
                    <a:pt x="11" y="452"/>
                  </a:lnTo>
                  <a:lnTo>
                    <a:pt x="15" y="452"/>
                  </a:lnTo>
                  <a:lnTo>
                    <a:pt x="15" y="448"/>
                  </a:lnTo>
                  <a:lnTo>
                    <a:pt x="19" y="448"/>
                  </a:lnTo>
                  <a:lnTo>
                    <a:pt x="19" y="444"/>
                  </a:lnTo>
                  <a:lnTo>
                    <a:pt x="19" y="448"/>
                  </a:lnTo>
                  <a:lnTo>
                    <a:pt x="23" y="448"/>
                  </a:lnTo>
                  <a:lnTo>
                    <a:pt x="26" y="448"/>
                  </a:lnTo>
                  <a:lnTo>
                    <a:pt x="26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48"/>
                  </a:lnTo>
                  <a:lnTo>
                    <a:pt x="26" y="452"/>
                  </a:lnTo>
                  <a:lnTo>
                    <a:pt x="23" y="452"/>
                  </a:lnTo>
                  <a:lnTo>
                    <a:pt x="19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55"/>
                  </a:lnTo>
                  <a:lnTo>
                    <a:pt x="26" y="452"/>
                  </a:lnTo>
                  <a:lnTo>
                    <a:pt x="30" y="452"/>
                  </a:lnTo>
                  <a:lnTo>
                    <a:pt x="30" y="455"/>
                  </a:lnTo>
                  <a:lnTo>
                    <a:pt x="26" y="455"/>
                  </a:lnTo>
                  <a:lnTo>
                    <a:pt x="26" y="459"/>
                  </a:lnTo>
                  <a:lnTo>
                    <a:pt x="30" y="459"/>
                  </a:lnTo>
                  <a:lnTo>
                    <a:pt x="30" y="455"/>
                  </a:lnTo>
                  <a:lnTo>
                    <a:pt x="34" y="455"/>
                  </a:lnTo>
                  <a:lnTo>
                    <a:pt x="34" y="452"/>
                  </a:lnTo>
                  <a:lnTo>
                    <a:pt x="30" y="455"/>
                  </a:lnTo>
                  <a:lnTo>
                    <a:pt x="30" y="452"/>
                  </a:lnTo>
                  <a:lnTo>
                    <a:pt x="30" y="448"/>
                  </a:lnTo>
                  <a:lnTo>
                    <a:pt x="34" y="448"/>
                  </a:lnTo>
                  <a:lnTo>
                    <a:pt x="34" y="444"/>
                  </a:lnTo>
                  <a:lnTo>
                    <a:pt x="38" y="444"/>
                  </a:lnTo>
                  <a:lnTo>
                    <a:pt x="34" y="444"/>
                  </a:lnTo>
                  <a:lnTo>
                    <a:pt x="34" y="440"/>
                  </a:lnTo>
                  <a:lnTo>
                    <a:pt x="38" y="440"/>
                  </a:lnTo>
                  <a:lnTo>
                    <a:pt x="38" y="437"/>
                  </a:lnTo>
                  <a:lnTo>
                    <a:pt x="38" y="440"/>
                  </a:lnTo>
                  <a:lnTo>
                    <a:pt x="41" y="440"/>
                  </a:lnTo>
                  <a:lnTo>
                    <a:pt x="45" y="440"/>
                  </a:lnTo>
                  <a:lnTo>
                    <a:pt x="41" y="440"/>
                  </a:lnTo>
                  <a:lnTo>
                    <a:pt x="38" y="437"/>
                  </a:lnTo>
                  <a:lnTo>
                    <a:pt x="34" y="437"/>
                  </a:lnTo>
                  <a:lnTo>
                    <a:pt x="38" y="437"/>
                  </a:lnTo>
                  <a:lnTo>
                    <a:pt x="34" y="433"/>
                  </a:lnTo>
                  <a:lnTo>
                    <a:pt x="38" y="433"/>
                  </a:lnTo>
                  <a:lnTo>
                    <a:pt x="41" y="433"/>
                  </a:lnTo>
                  <a:lnTo>
                    <a:pt x="45" y="429"/>
                  </a:lnTo>
                  <a:lnTo>
                    <a:pt x="49" y="425"/>
                  </a:lnTo>
                  <a:lnTo>
                    <a:pt x="45" y="425"/>
                  </a:lnTo>
                  <a:lnTo>
                    <a:pt x="41" y="422"/>
                  </a:lnTo>
                  <a:lnTo>
                    <a:pt x="38" y="422"/>
                  </a:lnTo>
                  <a:lnTo>
                    <a:pt x="38" y="418"/>
                  </a:lnTo>
                  <a:lnTo>
                    <a:pt x="41" y="418"/>
                  </a:lnTo>
                  <a:lnTo>
                    <a:pt x="41" y="414"/>
                  </a:lnTo>
                  <a:lnTo>
                    <a:pt x="45" y="414"/>
                  </a:lnTo>
                  <a:lnTo>
                    <a:pt x="41" y="414"/>
                  </a:lnTo>
                  <a:lnTo>
                    <a:pt x="41" y="410"/>
                  </a:lnTo>
                  <a:lnTo>
                    <a:pt x="41" y="406"/>
                  </a:lnTo>
                  <a:lnTo>
                    <a:pt x="41" y="403"/>
                  </a:lnTo>
                  <a:lnTo>
                    <a:pt x="45" y="403"/>
                  </a:lnTo>
                  <a:lnTo>
                    <a:pt x="45" y="399"/>
                  </a:lnTo>
                  <a:lnTo>
                    <a:pt x="45" y="395"/>
                  </a:lnTo>
                  <a:lnTo>
                    <a:pt x="49" y="395"/>
                  </a:lnTo>
                  <a:lnTo>
                    <a:pt x="45" y="395"/>
                  </a:lnTo>
                  <a:lnTo>
                    <a:pt x="45" y="391"/>
                  </a:lnTo>
                  <a:lnTo>
                    <a:pt x="49" y="388"/>
                  </a:lnTo>
                  <a:lnTo>
                    <a:pt x="49" y="391"/>
                  </a:lnTo>
                  <a:lnTo>
                    <a:pt x="49" y="395"/>
                  </a:lnTo>
                  <a:lnTo>
                    <a:pt x="49" y="391"/>
                  </a:lnTo>
                  <a:lnTo>
                    <a:pt x="49" y="388"/>
                  </a:lnTo>
                  <a:lnTo>
                    <a:pt x="49" y="384"/>
                  </a:lnTo>
                  <a:lnTo>
                    <a:pt x="49" y="388"/>
                  </a:lnTo>
                  <a:lnTo>
                    <a:pt x="45" y="388"/>
                  </a:lnTo>
                  <a:lnTo>
                    <a:pt x="45" y="384"/>
                  </a:lnTo>
                  <a:lnTo>
                    <a:pt x="45" y="380"/>
                  </a:lnTo>
                  <a:lnTo>
                    <a:pt x="49" y="380"/>
                  </a:lnTo>
                  <a:lnTo>
                    <a:pt x="49" y="384"/>
                  </a:lnTo>
                  <a:lnTo>
                    <a:pt x="49" y="380"/>
                  </a:lnTo>
                  <a:lnTo>
                    <a:pt x="53" y="380"/>
                  </a:lnTo>
                  <a:lnTo>
                    <a:pt x="53" y="376"/>
                  </a:lnTo>
                  <a:lnTo>
                    <a:pt x="53" y="380"/>
                  </a:lnTo>
                  <a:lnTo>
                    <a:pt x="49" y="380"/>
                  </a:lnTo>
                  <a:lnTo>
                    <a:pt x="45" y="380"/>
                  </a:lnTo>
                  <a:lnTo>
                    <a:pt x="41" y="376"/>
                  </a:lnTo>
                  <a:lnTo>
                    <a:pt x="41" y="380"/>
                  </a:lnTo>
                  <a:lnTo>
                    <a:pt x="41" y="384"/>
                  </a:lnTo>
                  <a:lnTo>
                    <a:pt x="38" y="384"/>
                  </a:lnTo>
                  <a:lnTo>
                    <a:pt x="34" y="384"/>
                  </a:lnTo>
                  <a:lnTo>
                    <a:pt x="30" y="384"/>
                  </a:lnTo>
                  <a:lnTo>
                    <a:pt x="30" y="380"/>
                  </a:lnTo>
                  <a:lnTo>
                    <a:pt x="34" y="380"/>
                  </a:lnTo>
                  <a:lnTo>
                    <a:pt x="30" y="380"/>
                  </a:lnTo>
                  <a:lnTo>
                    <a:pt x="26" y="376"/>
                  </a:lnTo>
                  <a:lnTo>
                    <a:pt x="26" y="373"/>
                  </a:lnTo>
                  <a:lnTo>
                    <a:pt x="26" y="369"/>
                  </a:lnTo>
                  <a:lnTo>
                    <a:pt x="30" y="365"/>
                  </a:lnTo>
                  <a:lnTo>
                    <a:pt x="30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4" y="354"/>
                  </a:lnTo>
                  <a:lnTo>
                    <a:pt x="34" y="350"/>
                  </a:lnTo>
                  <a:lnTo>
                    <a:pt x="38" y="350"/>
                  </a:lnTo>
                  <a:lnTo>
                    <a:pt x="38" y="346"/>
                  </a:lnTo>
                  <a:lnTo>
                    <a:pt x="38" y="343"/>
                  </a:lnTo>
                  <a:lnTo>
                    <a:pt x="38" y="339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28"/>
                  </a:lnTo>
                  <a:lnTo>
                    <a:pt x="34" y="324"/>
                  </a:lnTo>
                  <a:lnTo>
                    <a:pt x="34" y="320"/>
                  </a:lnTo>
                  <a:lnTo>
                    <a:pt x="30" y="320"/>
                  </a:lnTo>
                  <a:lnTo>
                    <a:pt x="30" y="316"/>
                  </a:lnTo>
                  <a:lnTo>
                    <a:pt x="34" y="316"/>
                  </a:lnTo>
                  <a:lnTo>
                    <a:pt x="30" y="313"/>
                  </a:lnTo>
                  <a:lnTo>
                    <a:pt x="30" y="309"/>
                  </a:lnTo>
                  <a:lnTo>
                    <a:pt x="34" y="309"/>
                  </a:lnTo>
                  <a:lnTo>
                    <a:pt x="34" y="313"/>
                  </a:lnTo>
                  <a:lnTo>
                    <a:pt x="38" y="313"/>
                  </a:lnTo>
                  <a:lnTo>
                    <a:pt x="38" y="309"/>
                  </a:lnTo>
                  <a:lnTo>
                    <a:pt x="38" y="305"/>
                  </a:lnTo>
                  <a:lnTo>
                    <a:pt x="41" y="301"/>
                  </a:lnTo>
                  <a:lnTo>
                    <a:pt x="41" y="305"/>
                  </a:lnTo>
                  <a:lnTo>
                    <a:pt x="41" y="301"/>
                  </a:lnTo>
                  <a:lnTo>
                    <a:pt x="45" y="297"/>
                  </a:lnTo>
                  <a:lnTo>
                    <a:pt x="45" y="294"/>
                  </a:lnTo>
                  <a:lnTo>
                    <a:pt x="45" y="290"/>
                  </a:lnTo>
                  <a:lnTo>
                    <a:pt x="49" y="290"/>
                  </a:lnTo>
                  <a:lnTo>
                    <a:pt x="49" y="286"/>
                  </a:lnTo>
                  <a:lnTo>
                    <a:pt x="49" y="282"/>
                  </a:lnTo>
                  <a:lnTo>
                    <a:pt x="49" y="279"/>
                  </a:lnTo>
                  <a:lnTo>
                    <a:pt x="53" y="279"/>
                  </a:lnTo>
                  <a:lnTo>
                    <a:pt x="53" y="275"/>
                  </a:lnTo>
                  <a:lnTo>
                    <a:pt x="56" y="271"/>
                  </a:lnTo>
                  <a:lnTo>
                    <a:pt x="56" y="267"/>
                  </a:lnTo>
                  <a:lnTo>
                    <a:pt x="56" y="264"/>
                  </a:lnTo>
                  <a:lnTo>
                    <a:pt x="60" y="260"/>
                  </a:lnTo>
                  <a:lnTo>
                    <a:pt x="60" y="256"/>
                  </a:lnTo>
                  <a:lnTo>
                    <a:pt x="64" y="256"/>
                  </a:lnTo>
                  <a:lnTo>
                    <a:pt x="64" y="252"/>
                  </a:lnTo>
                  <a:lnTo>
                    <a:pt x="60" y="249"/>
                  </a:lnTo>
                  <a:lnTo>
                    <a:pt x="60" y="245"/>
                  </a:lnTo>
                  <a:lnTo>
                    <a:pt x="64" y="245"/>
                  </a:lnTo>
                  <a:lnTo>
                    <a:pt x="64" y="241"/>
                  </a:lnTo>
                  <a:lnTo>
                    <a:pt x="68" y="241"/>
                  </a:lnTo>
                  <a:lnTo>
                    <a:pt x="68" y="237"/>
                  </a:lnTo>
                  <a:lnTo>
                    <a:pt x="68" y="234"/>
                  </a:lnTo>
                  <a:lnTo>
                    <a:pt x="64" y="234"/>
                  </a:lnTo>
                  <a:lnTo>
                    <a:pt x="64" y="230"/>
                  </a:lnTo>
                  <a:lnTo>
                    <a:pt x="64" y="226"/>
                  </a:lnTo>
                  <a:lnTo>
                    <a:pt x="64" y="222"/>
                  </a:lnTo>
                  <a:lnTo>
                    <a:pt x="64" y="219"/>
                  </a:lnTo>
                  <a:lnTo>
                    <a:pt x="64" y="215"/>
                  </a:lnTo>
                  <a:lnTo>
                    <a:pt x="64" y="211"/>
                  </a:lnTo>
                  <a:lnTo>
                    <a:pt x="60" y="211"/>
                  </a:lnTo>
                  <a:lnTo>
                    <a:pt x="60" y="207"/>
                  </a:lnTo>
                  <a:lnTo>
                    <a:pt x="64" y="203"/>
                  </a:lnTo>
                  <a:lnTo>
                    <a:pt x="68" y="200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68" y="188"/>
                  </a:lnTo>
                  <a:lnTo>
                    <a:pt x="68" y="185"/>
                  </a:lnTo>
                  <a:lnTo>
                    <a:pt x="64" y="185"/>
                  </a:lnTo>
                  <a:lnTo>
                    <a:pt x="64" y="181"/>
                  </a:lnTo>
                  <a:lnTo>
                    <a:pt x="68" y="177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71" y="170"/>
                  </a:lnTo>
                  <a:lnTo>
                    <a:pt x="71" y="166"/>
                  </a:lnTo>
                  <a:lnTo>
                    <a:pt x="71" y="162"/>
                  </a:lnTo>
                  <a:lnTo>
                    <a:pt x="75" y="162"/>
                  </a:lnTo>
                  <a:lnTo>
                    <a:pt x="75" y="158"/>
                  </a:lnTo>
                  <a:lnTo>
                    <a:pt x="75" y="155"/>
                  </a:lnTo>
                  <a:lnTo>
                    <a:pt x="75" y="151"/>
                  </a:lnTo>
                  <a:lnTo>
                    <a:pt x="75" y="147"/>
                  </a:lnTo>
                  <a:lnTo>
                    <a:pt x="79" y="143"/>
                  </a:lnTo>
                  <a:lnTo>
                    <a:pt x="79" y="140"/>
                  </a:lnTo>
                  <a:lnTo>
                    <a:pt x="79" y="136"/>
                  </a:lnTo>
                  <a:lnTo>
                    <a:pt x="79" y="132"/>
                  </a:lnTo>
                  <a:lnTo>
                    <a:pt x="79" y="128"/>
                  </a:lnTo>
                  <a:lnTo>
                    <a:pt x="79" y="125"/>
                  </a:lnTo>
                  <a:lnTo>
                    <a:pt x="83" y="125"/>
                  </a:lnTo>
                  <a:lnTo>
                    <a:pt x="83" y="121"/>
                  </a:lnTo>
                  <a:lnTo>
                    <a:pt x="79" y="121"/>
                  </a:lnTo>
                  <a:lnTo>
                    <a:pt x="83" y="117"/>
                  </a:lnTo>
                  <a:lnTo>
                    <a:pt x="79" y="117"/>
                  </a:lnTo>
                  <a:lnTo>
                    <a:pt x="79" y="113"/>
                  </a:lnTo>
                  <a:lnTo>
                    <a:pt x="79" y="109"/>
                  </a:lnTo>
                  <a:lnTo>
                    <a:pt x="79" y="106"/>
                  </a:lnTo>
                  <a:lnTo>
                    <a:pt x="83" y="106"/>
                  </a:lnTo>
                  <a:lnTo>
                    <a:pt x="79" y="106"/>
                  </a:lnTo>
                  <a:lnTo>
                    <a:pt x="79" y="102"/>
                  </a:lnTo>
                  <a:lnTo>
                    <a:pt x="83" y="98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9" y="91"/>
                  </a:lnTo>
                  <a:lnTo>
                    <a:pt x="79" y="87"/>
                  </a:lnTo>
                  <a:lnTo>
                    <a:pt x="83" y="87"/>
                  </a:lnTo>
                  <a:lnTo>
                    <a:pt x="83" y="83"/>
                  </a:lnTo>
                  <a:lnTo>
                    <a:pt x="86" y="79"/>
                  </a:lnTo>
                  <a:lnTo>
                    <a:pt x="86" y="76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1"/>
                  </a:lnTo>
                  <a:lnTo>
                    <a:pt x="86" y="57"/>
                  </a:lnTo>
                  <a:lnTo>
                    <a:pt x="86" y="53"/>
                  </a:lnTo>
                  <a:lnTo>
                    <a:pt x="86" y="46"/>
                  </a:lnTo>
                  <a:lnTo>
                    <a:pt x="86" y="42"/>
                  </a:lnTo>
                  <a:lnTo>
                    <a:pt x="86" y="38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3" y="31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6" y="15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101" y="8"/>
                  </a:lnTo>
                  <a:lnTo>
                    <a:pt x="101" y="12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5" y="19"/>
                  </a:lnTo>
                  <a:lnTo>
                    <a:pt x="105" y="23"/>
                  </a:lnTo>
                  <a:lnTo>
                    <a:pt x="105" y="27"/>
                  </a:lnTo>
                  <a:lnTo>
                    <a:pt x="109" y="27"/>
                  </a:lnTo>
                  <a:lnTo>
                    <a:pt x="109" y="31"/>
                  </a:lnTo>
                  <a:lnTo>
                    <a:pt x="113" y="31"/>
                  </a:lnTo>
                  <a:lnTo>
                    <a:pt x="113" y="34"/>
                  </a:lnTo>
                  <a:lnTo>
                    <a:pt x="109" y="34"/>
                  </a:lnTo>
                  <a:lnTo>
                    <a:pt x="109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6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3" y="53"/>
                  </a:lnTo>
                  <a:lnTo>
                    <a:pt x="113" y="57"/>
                  </a:lnTo>
                  <a:lnTo>
                    <a:pt x="116" y="61"/>
                  </a:lnTo>
                  <a:lnTo>
                    <a:pt x="116" y="64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0" y="72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24" y="79"/>
                  </a:lnTo>
                  <a:lnTo>
                    <a:pt x="120" y="83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32" y="87"/>
                  </a:lnTo>
                  <a:lnTo>
                    <a:pt x="132" y="8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" name="Freeform 3327"/>
            <p:cNvSpPr>
              <a:spLocks/>
            </p:cNvSpPr>
            <p:nvPr/>
          </p:nvSpPr>
          <p:spPr bwMode="auto">
            <a:xfrm>
              <a:off x="5233988" y="4741863"/>
              <a:ext cx="84137" cy="66675"/>
            </a:xfrm>
            <a:custGeom>
              <a:avLst/>
              <a:gdLst>
                <a:gd name="T0" fmla="*/ 84137 w 53"/>
                <a:gd name="T1" fmla="*/ 12700 h 42"/>
                <a:gd name="T2" fmla="*/ 84137 w 53"/>
                <a:gd name="T3" fmla="*/ 23813 h 42"/>
                <a:gd name="T4" fmla="*/ 84137 w 53"/>
                <a:gd name="T5" fmla="*/ 36513 h 42"/>
                <a:gd name="T6" fmla="*/ 84137 w 53"/>
                <a:gd name="T7" fmla="*/ 47625 h 42"/>
                <a:gd name="T8" fmla="*/ 84137 w 53"/>
                <a:gd name="T9" fmla="*/ 60325 h 42"/>
                <a:gd name="T10" fmla="*/ 84137 w 53"/>
                <a:gd name="T11" fmla="*/ 60325 h 42"/>
                <a:gd name="T12" fmla="*/ 84137 w 53"/>
                <a:gd name="T13" fmla="*/ 60325 h 42"/>
                <a:gd name="T14" fmla="*/ 77787 w 53"/>
                <a:gd name="T15" fmla="*/ 66675 h 42"/>
                <a:gd name="T16" fmla="*/ 66675 w 53"/>
                <a:gd name="T17" fmla="*/ 60325 h 42"/>
                <a:gd name="T18" fmla="*/ 47625 w 53"/>
                <a:gd name="T19" fmla="*/ 60325 h 42"/>
                <a:gd name="T20" fmla="*/ 47625 w 53"/>
                <a:gd name="T21" fmla="*/ 60325 h 42"/>
                <a:gd name="T22" fmla="*/ 36512 w 53"/>
                <a:gd name="T23" fmla="*/ 60325 h 42"/>
                <a:gd name="T24" fmla="*/ 36512 w 53"/>
                <a:gd name="T25" fmla="*/ 60325 h 42"/>
                <a:gd name="T26" fmla="*/ 42862 w 53"/>
                <a:gd name="T27" fmla="*/ 53975 h 42"/>
                <a:gd name="T28" fmla="*/ 36512 w 53"/>
                <a:gd name="T29" fmla="*/ 60325 h 42"/>
                <a:gd name="T30" fmla="*/ 23812 w 53"/>
                <a:gd name="T31" fmla="*/ 60325 h 42"/>
                <a:gd name="T32" fmla="*/ 30162 w 53"/>
                <a:gd name="T33" fmla="*/ 53975 h 42"/>
                <a:gd name="T34" fmla="*/ 23812 w 53"/>
                <a:gd name="T35" fmla="*/ 60325 h 42"/>
                <a:gd name="T36" fmla="*/ 19050 w 53"/>
                <a:gd name="T37" fmla="*/ 53975 h 42"/>
                <a:gd name="T38" fmla="*/ 12700 w 53"/>
                <a:gd name="T39" fmla="*/ 53975 h 42"/>
                <a:gd name="T40" fmla="*/ 6350 w 53"/>
                <a:gd name="T41" fmla="*/ 60325 h 42"/>
                <a:gd name="T42" fmla="*/ 0 w 53"/>
                <a:gd name="T43" fmla="*/ 53975 h 42"/>
                <a:gd name="T44" fmla="*/ 12700 w 53"/>
                <a:gd name="T45" fmla="*/ 53975 h 42"/>
                <a:gd name="T46" fmla="*/ 12700 w 53"/>
                <a:gd name="T47" fmla="*/ 53975 h 42"/>
                <a:gd name="T48" fmla="*/ 19050 w 53"/>
                <a:gd name="T49" fmla="*/ 47625 h 42"/>
                <a:gd name="T50" fmla="*/ 30162 w 53"/>
                <a:gd name="T51" fmla="*/ 53975 h 42"/>
                <a:gd name="T52" fmla="*/ 36512 w 53"/>
                <a:gd name="T53" fmla="*/ 47625 h 42"/>
                <a:gd name="T54" fmla="*/ 30162 w 53"/>
                <a:gd name="T55" fmla="*/ 53975 h 42"/>
                <a:gd name="T56" fmla="*/ 36512 w 53"/>
                <a:gd name="T57" fmla="*/ 47625 h 42"/>
                <a:gd name="T58" fmla="*/ 42862 w 53"/>
                <a:gd name="T59" fmla="*/ 53975 h 42"/>
                <a:gd name="T60" fmla="*/ 42862 w 53"/>
                <a:gd name="T61" fmla="*/ 53975 h 42"/>
                <a:gd name="T62" fmla="*/ 42862 w 53"/>
                <a:gd name="T63" fmla="*/ 47625 h 42"/>
                <a:gd name="T64" fmla="*/ 30162 w 53"/>
                <a:gd name="T65" fmla="*/ 47625 h 42"/>
                <a:gd name="T66" fmla="*/ 30162 w 53"/>
                <a:gd name="T67" fmla="*/ 47625 h 42"/>
                <a:gd name="T68" fmla="*/ 42862 w 53"/>
                <a:gd name="T69" fmla="*/ 47625 h 42"/>
                <a:gd name="T70" fmla="*/ 47625 w 53"/>
                <a:gd name="T71" fmla="*/ 53975 h 42"/>
                <a:gd name="T72" fmla="*/ 53975 w 53"/>
                <a:gd name="T73" fmla="*/ 47625 h 42"/>
                <a:gd name="T74" fmla="*/ 60325 w 53"/>
                <a:gd name="T75" fmla="*/ 53975 h 42"/>
                <a:gd name="T76" fmla="*/ 60325 w 53"/>
                <a:gd name="T77" fmla="*/ 47625 h 42"/>
                <a:gd name="T78" fmla="*/ 71437 w 53"/>
                <a:gd name="T79" fmla="*/ 53975 h 42"/>
                <a:gd name="T80" fmla="*/ 66675 w 53"/>
                <a:gd name="T81" fmla="*/ 60325 h 42"/>
                <a:gd name="T82" fmla="*/ 71437 w 53"/>
                <a:gd name="T83" fmla="*/ 53975 h 42"/>
                <a:gd name="T84" fmla="*/ 71437 w 53"/>
                <a:gd name="T85" fmla="*/ 47625 h 42"/>
                <a:gd name="T86" fmla="*/ 60325 w 53"/>
                <a:gd name="T87" fmla="*/ 47625 h 42"/>
                <a:gd name="T88" fmla="*/ 47625 w 53"/>
                <a:gd name="T89" fmla="*/ 42863 h 42"/>
                <a:gd name="T90" fmla="*/ 53975 w 53"/>
                <a:gd name="T91" fmla="*/ 30163 h 42"/>
                <a:gd name="T92" fmla="*/ 66675 w 53"/>
                <a:gd name="T93" fmla="*/ 30163 h 42"/>
                <a:gd name="T94" fmla="*/ 60325 w 53"/>
                <a:gd name="T95" fmla="*/ 23813 h 42"/>
                <a:gd name="T96" fmla="*/ 47625 w 53"/>
                <a:gd name="T97" fmla="*/ 23813 h 42"/>
                <a:gd name="T98" fmla="*/ 42862 w 53"/>
                <a:gd name="T99" fmla="*/ 30163 h 42"/>
                <a:gd name="T100" fmla="*/ 42862 w 53"/>
                <a:gd name="T101" fmla="*/ 19050 h 42"/>
                <a:gd name="T102" fmla="*/ 42862 w 53"/>
                <a:gd name="T103" fmla="*/ 19050 h 42"/>
                <a:gd name="T104" fmla="*/ 47625 w 53"/>
                <a:gd name="T105" fmla="*/ 12700 h 42"/>
                <a:gd name="T106" fmla="*/ 47625 w 53"/>
                <a:gd name="T107" fmla="*/ 6350 h 42"/>
                <a:gd name="T108" fmla="*/ 53975 w 53"/>
                <a:gd name="T109" fmla="*/ 12700 h 42"/>
                <a:gd name="T110" fmla="*/ 60325 w 53"/>
                <a:gd name="T111" fmla="*/ 6350 h 42"/>
                <a:gd name="T112" fmla="*/ 66675 w 53"/>
                <a:gd name="T113" fmla="*/ 6350 h 42"/>
                <a:gd name="T114" fmla="*/ 77787 w 53"/>
                <a:gd name="T115" fmla="*/ 6350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3" h="42">
                  <a:moveTo>
                    <a:pt x="53" y="4"/>
                  </a:moveTo>
                  <a:lnTo>
                    <a:pt x="53" y="8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3" y="34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49" y="42"/>
                  </a:lnTo>
                  <a:lnTo>
                    <a:pt x="45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27" y="34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5" y="34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5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0" y="27"/>
                  </a:lnTo>
                  <a:lnTo>
                    <a:pt x="30" y="23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1" name="Freeform 3328"/>
            <p:cNvSpPr>
              <a:spLocks/>
            </p:cNvSpPr>
            <p:nvPr/>
          </p:nvSpPr>
          <p:spPr bwMode="auto">
            <a:xfrm>
              <a:off x="5175250" y="4479925"/>
              <a:ext cx="23813" cy="34925"/>
            </a:xfrm>
            <a:custGeom>
              <a:avLst/>
              <a:gdLst>
                <a:gd name="T0" fmla="*/ 11113 w 15"/>
                <a:gd name="T1" fmla="*/ 34925 h 22"/>
                <a:gd name="T2" fmla="*/ 6350 w 15"/>
                <a:gd name="T3" fmla="*/ 34925 h 22"/>
                <a:gd name="T4" fmla="*/ 0 w 15"/>
                <a:gd name="T5" fmla="*/ 34925 h 22"/>
                <a:gd name="T6" fmla="*/ 0 w 15"/>
                <a:gd name="T7" fmla="*/ 30163 h 22"/>
                <a:gd name="T8" fmla="*/ 6350 w 15"/>
                <a:gd name="T9" fmla="*/ 30163 h 22"/>
                <a:gd name="T10" fmla="*/ 6350 w 15"/>
                <a:gd name="T11" fmla="*/ 23813 h 22"/>
                <a:gd name="T12" fmla="*/ 6350 w 15"/>
                <a:gd name="T13" fmla="*/ 17463 h 22"/>
                <a:gd name="T14" fmla="*/ 6350 w 15"/>
                <a:gd name="T15" fmla="*/ 11113 h 22"/>
                <a:gd name="T16" fmla="*/ 6350 w 15"/>
                <a:gd name="T17" fmla="*/ 6350 h 22"/>
                <a:gd name="T18" fmla="*/ 11113 w 15"/>
                <a:gd name="T19" fmla="*/ 6350 h 22"/>
                <a:gd name="T20" fmla="*/ 11113 w 15"/>
                <a:gd name="T21" fmla="*/ 0 h 22"/>
                <a:gd name="T22" fmla="*/ 17463 w 15"/>
                <a:gd name="T23" fmla="*/ 0 h 22"/>
                <a:gd name="T24" fmla="*/ 23813 w 15"/>
                <a:gd name="T25" fmla="*/ 0 h 22"/>
                <a:gd name="T26" fmla="*/ 23813 w 15"/>
                <a:gd name="T27" fmla="*/ 6350 h 22"/>
                <a:gd name="T28" fmla="*/ 23813 w 15"/>
                <a:gd name="T29" fmla="*/ 11113 h 22"/>
                <a:gd name="T30" fmla="*/ 17463 w 15"/>
                <a:gd name="T31" fmla="*/ 11113 h 22"/>
                <a:gd name="T32" fmla="*/ 17463 w 15"/>
                <a:gd name="T33" fmla="*/ 17463 h 22"/>
                <a:gd name="T34" fmla="*/ 17463 w 15"/>
                <a:gd name="T35" fmla="*/ 23813 h 22"/>
                <a:gd name="T36" fmla="*/ 23813 w 15"/>
                <a:gd name="T37" fmla="*/ 23813 h 22"/>
                <a:gd name="T38" fmla="*/ 17463 w 15"/>
                <a:gd name="T39" fmla="*/ 23813 h 22"/>
                <a:gd name="T40" fmla="*/ 17463 w 15"/>
                <a:gd name="T41" fmla="*/ 30163 h 22"/>
                <a:gd name="T42" fmla="*/ 23813 w 15"/>
                <a:gd name="T43" fmla="*/ 30163 h 22"/>
                <a:gd name="T44" fmla="*/ 17463 w 15"/>
                <a:gd name="T45" fmla="*/ 30163 h 22"/>
                <a:gd name="T46" fmla="*/ 17463 w 15"/>
                <a:gd name="T47" fmla="*/ 34925 h 22"/>
                <a:gd name="T48" fmla="*/ 11113 w 15"/>
                <a:gd name="T49" fmla="*/ 34925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" h="22">
                  <a:moveTo>
                    <a:pt x="7" y="22"/>
                  </a:moveTo>
                  <a:lnTo>
                    <a:pt x="4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7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" name="Freeform 3329"/>
            <p:cNvSpPr>
              <a:spLocks/>
            </p:cNvSpPr>
            <p:nvPr/>
          </p:nvSpPr>
          <p:spPr bwMode="auto">
            <a:xfrm>
              <a:off x="5151438" y="4652963"/>
              <a:ext cx="23812" cy="30162"/>
            </a:xfrm>
            <a:custGeom>
              <a:avLst/>
              <a:gdLst>
                <a:gd name="T0" fmla="*/ 17462 w 15"/>
                <a:gd name="T1" fmla="*/ 30162 h 19"/>
                <a:gd name="T2" fmla="*/ 11112 w 15"/>
                <a:gd name="T3" fmla="*/ 30162 h 19"/>
                <a:gd name="T4" fmla="*/ 17462 w 15"/>
                <a:gd name="T5" fmla="*/ 30162 h 19"/>
                <a:gd name="T6" fmla="*/ 11112 w 15"/>
                <a:gd name="T7" fmla="*/ 30162 h 19"/>
                <a:gd name="T8" fmla="*/ 11112 w 15"/>
                <a:gd name="T9" fmla="*/ 23812 h 19"/>
                <a:gd name="T10" fmla="*/ 11112 w 15"/>
                <a:gd name="T11" fmla="*/ 17462 h 19"/>
                <a:gd name="T12" fmla="*/ 17462 w 15"/>
                <a:gd name="T13" fmla="*/ 17462 h 19"/>
                <a:gd name="T14" fmla="*/ 17462 w 15"/>
                <a:gd name="T15" fmla="*/ 11112 h 19"/>
                <a:gd name="T16" fmla="*/ 17462 w 15"/>
                <a:gd name="T17" fmla="*/ 17462 h 19"/>
                <a:gd name="T18" fmla="*/ 11112 w 15"/>
                <a:gd name="T19" fmla="*/ 17462 h 19"/>
                <a:gd name="T20" fmla="*/ 11112 w 15"/>
                <a:gd name="T21" fmla="*/ 23812 h 19"/>
                <a:gd name="T22" fmla="*/ 11112 w 15"/>
                <a:gd name="T23" fmla="*/ 30162 h 19"/>
                <a:gd name="T24" fmla="*/ 6350 w 15"/>
                <a:gd name="T25" fmla="*/ 30162 h 19"/>
                <a:gd name="T26" fmla="*/ 6350 w 15"/>
                <a:gd name="T27" fmla="*/ 23812 h 19"/>
                <a:gd name="T28" fmla="*/ 0 w 15"/>
                <a:gd name="T29" fmla="*/ 23812 h 19"/>
                <a:gd name="T30" fmla="*/ 6350 w 15"/>
                <a:gd name="T31" fmla="*/ 17462 h 19"/>
                <a:gd name="T32" fmla="*/ 0 w 15"/>
                <a:gd name="T33" fmla="*/ 17462 h 19"/>
                <a:gd name="T34" fmla="*/ 0 w 15"/>
                <a:gd name="T35" fmla="*/ 11112 h 19"/>
                <a:gd name="T36" fmla="*/ 0 w 15"/>
                <a:gd name="T37" fmla="*/ 17462 h 19"/>
                <a:gd name="T38" fmla="*/ 6350 w 15"/>
                <a:gd name="T39" fmla="*/ 17462 h 19"/>
                <a:gd name="T40" fmla="*/ 0 w 15"/>
                <a:gd name="T41" fmla="*/ 11112 h 19"/>
                <a:gd name="T42" fmla="*/ 6350 w 15"/>
                <a:gd name="T43" fmla="*/ 11112 h 19"/>
                <a:gd name="T44" fmla="*/ 11112 w 15"/>
                <a:gd name="T45" fmla="*/ 11112 h 19"/>
                <a:gd name="T46" fmla="*/ 11112 w 15"/>
                <a:gd name="T47" fmla="*/ 6350 h 19"/>
                <a:gd name="T48" fmla="*/ 6350 w 15"/>
                <a:gd name="T49" fmla="*/ 0 h 19"/>
                <a:gd name="T50" fmla="*/ 11112 w 15"/>
                <a:gd name="T51" fmla="*/ 0 h 19"/>
                <a:gd name="T52" fmla="*/ 17462 w 15"/>
                <a:gd name="T53" fmla="*/ 0 h 19"/>
                <a:gd name="T54" fmla="*/ 23812 w 15"/>
                <a:gd name="T55" fmla="*/ 0 h 19"/>
                <a:gd name="T56" fmla="*/ 23812 w 15"/>
                <a:gd name="T57" fmla="*/ 6350 h 19"/>
                <a:gd name="T58" fmla="*/ 23812 w 15"/>
                <a:gd name="T59" fmla="*/ 11112 h 19"/>
                <a:gd name="T60" fmla="*/ 23812 w 15"/>
                <a:gd name="T61" fmla="*/ 17462 h 19"/>
                <a:gd name="T62" fmla="*/ 23812 w 15"/>
                <a:gd name="T63" fmla="*/ 23812 h 19"/>
                <a:gd name="T64" fmla="*/ 17462 w 15"/>
                <a:gd name="T65" fmla="*/ 23812 h 19"/>
                <a:gd name="T66" fmla="*/ 23812 w 15"/>
                <a:gd name="T67" fmla="*/ 23812 h 19"/>
                <a:gd name="T68" fmla="*/ 23812 w 15"/>
                <a:gd name="T69" fmla="*/ 30162 h 19"/>
                <a:gd name="T70" fmla="*/ 17462 w 15"/>
                <a:gd name="T71" fmla="*/ 30162 h 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" h="19">
                  <a:moveTo>
                    <a:pt x="11" y="19"/>
                  </a:moveTo>
                  <a:lnTo>
                    <a:pt x="7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" name="Freeform 3330"/>
            <p:cNvSpPr>
              <a:spLocks/>
            </p:cNvSpPr>
            <p:nvPr/>
          </p:nvSpPr>
          <p:spPr bwMode="auto">
            <a:xfrm>
              <a:off x="5281613" y="4808538"/>
              <a:ext cx="53975" cy="17462"/>
            </a:xfrm>
            <a:custGeom>
              <a:avLst/>
              <a:gdLst>
                <a:gd name="T0" fmla="*/ 53975 w 34"/>
                <a:gd name="T1" fmla="*/ 17462 h 11"/>
                <a:gd name="T2" fmla="*/ 47625 w 34"/>
                <a:gd name="T3" fmla="*/ 17462 h 11"/>
                <a:gd name="T4" fmla="*/ 47625 w 34"/>
                <a:gd name="T5" fmla="*/ 11112 h 11"/>
                <a:gd name="T6" fmla="*/ 42863 w 34"/>
                <a:gd name="T7" fmla="*/ 11112 h 11"/>
                <a:gd name="T8" fmla="*/ 36513 w 34"/>
                <a:gd name="T9" fmla="*/ 11112 h 11"/>
                <a:gd name="T10" fmla="*/ 30163 w 34"/>
                <a:gd name="T11" fmla="*/ 11112 h 11"/>
                <a:gd name="T12" fmla="*/ 36513 w 34"/>
                <a:gd name="T13" fmla="*/ 11112 h 11"/>
                <a:gd name="T14" fmla="*/ 36513 w 34"/>
                <a:gd name="T15" fmla="*/ 4762 h 11"/>
                <a:gd name="T16" fmla="*/ 30163 w 34"/>
                <a:gd name="T17" fmla="*/ 11112 h 11"/>
                <a:gd name="T18" fmla="*/ 30163 w 34"/>
                <a:gd name="T19" fmla="*/ 4762 h 11"/>
                <a:gd name="T20" fmla="*/ 36513 w 34"/>
                <a:gd name="T21" fmla="*/ 4762 h 11"/>
                <a:gd name="T22" fmla="*/ 30163 w 34"/>
                <a:gd name="T23" fmla="*/ 4762 h 11"/>
                <a:gd name="T24" fmla="*/ 23813 w 34"/>
                <a:gd name="T25" fmla="*/ 4762 h 11"/>
                <a:gd name="T26" fmla="*/ 19050 w 34"/>
                <a:gd name="T27" fmla="*/ 4762 h 11"/>
                <a:gd name="T28" fmla="*/ 23813 w 34"/>
                <a:gd name="T29" fmla="*/ 4762 h 11"/>
                <a:gd name="T30" fmla="*/ 19050 w 34"/>
                <a:gd name="T31" fmla="*/ 4762 h 11"/>
                <a:gd name="T32" fmla="*/ 23813 w 34"/>
                <a:gd name="T33" fmla="*/ 11112 h 11"/>
                <a:gd name="T34" fmla="*/ 19050 w 34"/>
                <a:gd name="T35" fmla="*/ 11112 h 11"/>
                <a:gd name="T36" fmla="*/ 19050 w 34"/>
                <a:gd name="T37" fmla="*/ 4762 h 11"/>
                <a:gd name="T38" fmla="*/ 12700 w 34"/>
                <a:gd name="T39" fmla="*/ 11112 h 11"/>
                <a:gd name="T40" fmla="*/ 12700 w 34"/>
                <a:gd name="T41" fmla="*/ 4762 h 11"/>
                <a:gd name="T42" fmla="*/ 19050 w 34"/>
                <a:gd name="T43" fmla="*/ 4762 h 11"/>
                <a:gd name="T44" fmla="*/ 12700 w 34"/>
                <a:gd name="T45" fmla="*/ 4762 h 11"/>
                <a:gd name="T46" fmla="*/ 6350 w 34"/>
                <a:gd name="T47" fmla="*/ 4762 h 11"/>
                <a:gd name="T48" fmla="*/ 0 w 34"/>
                <a:gd name="T49" fmla="*/ 4762 h 11"/>
                <a:gd name="T50" fmla="*/ 6350 w 34"/>
                <a:gd name="T51" fmla="*/ 4762 h 11"/>
                <a:gd name="T52" fmla="*/ 6350 w 34"/>
                <a:gd name="T53" fmla="*/ 0 h 11"/>
                <a:gd name="T54" fmla="*/ 12700 w 34"/>
                <a:gd name="T55" fmla="*/ 0 h 11"/>
                <a:gd name="T56" fmla="*/ 19050 w 34"/>
                <a:gd name="T57" fmla="*/ 0 h 11"/>
                <a:gd name="T58" fmla="*/ 23813 w 34"/>
                <a:gd name="T59" fmla="*/ 0 h 11"/>
                <a:gd name="T60" fmla="*/ 30163 w 34"/>
                <a:gd name="T61" fmla="*/ 0 h 11"/>
                <a:gd name="T62" fmla="*/ 36513 w 34"/>
                <a:gd name="T63" fmla="*/ 0 h 11"/>
                <a:gd name="T64" fmla="*/ 42863 w 34"/>
                <a:gd name="T65" fmla="*/ 0 h 11"/>
                <a:gd name="T66" fmla="*/ 47625 w 34"/>
                <a:gd name="T67" fmla="*/ 0 h 11"/>
                <a:gd name="T68" fmla="*/ 42863 w 34"/>
                <a:gd name="T69" fmla="*/ 4762 h 11"/>
                <a:gd name="T70" fmla="*/ 36513 w 34"/>
                <a:gd name="T71" fmla="*/ 4762 h 11"/>
                <a:gd name="T72" fmla="*/ 30163 w 34"/>
                <a:gd name="T73" fmla="*/ 0 h 11"/>
                <a:gd name="T74" fmla="*/ 30163 w 34"/>
                <a:gd name="T75" fmla="*/ 4762 h 11"/>
                <a:gd name="T76" fmla="*/ 36513 w 34"/>
                <a:gd name="T77" fmla="*/ 4762 h 11"/>
                <a:gd name="T78" fmla="*/ 42863 w 34"/>
                <a:gd name="T79" fmla="*/ 4762 h 11"/>
                <a:gd name="T80" fmla="*/ 47625 w 34"/>
                <a:gd name="T81" fmla="*/ 4762 h 11"/>
                <a:gd name="T82" fmla="*/ 42863 w 34"/>
                <a:gd name="T83" fmla="*/ 4762 h 11"/>
                <a:gd name="T84" fmla="*/ 36513 w 34"/>
                <a:gd name="T85" fmla="*/ 4762 h 11"/>
                <a:gd name="T86" fmla="*/ 36513 w 34"/>
                <a:gd name="T87" fmla="*/ 11112 h 11"/>
                <a:gd name="T88" fmla="*/ 42863 w 34"/>
                <a:gd name="T89" fmla="*/ 4762 h 11"/>
                <a:gd name="T90" fmla="*/ 47625 w 34"/>
                <a:gd name="T91" fmla="*/ 4762 h 11"/>
                <a:gd name="T92" fmla="*/ 47625 w 34"/>
                <a:gd name="T93" fmla="*/ 11112 h 11"/>
                <a:gd name="T94" fmla="*/ 53975 w 34"/>
                <a:gd name="T95" fmla="*/ 11112 h 11"/>
                <a:gd name="T96" fmla="*/ 53975 w 34"/>
                <a:gd name="T97" fmla="*/ 17462 h 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11">
                  <a:moveTo>
                    <a:pt x="34" y="11"/>
                  </a:moveTo>
                  <a:lnTo>
                    <a:pt x="30" y="11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8" y="7"/>
                  </a:ln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4" name="Freeform 3331"/>
            <p:cNvSpPr>
              <a:spLocks/>
            </p:cNvSpPr>
            <p:nvPr/>
          </p:nvSpPr>
          <p:spPr bwMode="auto">
            <a:xfrm>
              <a:off x="5192713" y="4765675"/>
              <a:ext cx="41275" cy="19050"/>
            </a:xfrm>
            <a:custGeom>
              <a:avLst/>
              <a:gdLst>
                <a:gd name="T0" fmla="*/ 23813 w 26"/>
                <a:gd name="T1" fmla="*/ 19050 h 12"/>
                <a:gd name="T2" fmla="*/ 17463 w 26"/>
                <a:gd name="T3" fmla="*/ 19050 h 12"/>
                <a:gd name="T4" fmla="*/ 23813 w 26"/>
                <a:gd name="T5" fmla="*/ 19050 h 12"/>
                <a:gd name="T6" fmla="*/ 23813 w 26"/>
                <a:gd name="T7" fmla="*/ 12700 h 12"/>
                <a:gd name="T8" fmla="*/ 17463 w 26"/>
                <a:gd name="T9" fmla="*/ 12700 h 12"/>
                <a:gd name="T10" fmla="*/ 17463 w 26"/>
                <a:gd name="T11" fmla="*/ 19050 h 12"/>
                <a:gd name="T12" fmla="*/ 12700 w 26"/>
                <a:gd name="T13" fmla="*/ 19050 h 12"/>
                <a:gd name="T14" fmla="*/ 12700 w 26"/>
                <a:gd name="T15" fmla="*/ 12700 h 12"/>
                <a:gd name="T16" fmla="*/ 6350 w 26"/>
                <a:gd name="T17" fmla="*/ 12700 h 12"/>
                <a:gd name="T18" fmla="*/ 6350 w 26"/>
                <a:gd name="T19" fmla="*/ 6350 h 12"/>
                <a:gd name="T20" fmla="*/ 0 w 26"/>
                <a:gd name="T21" fmla="*/ 6350 h 12"/>
                <a:gd name="T22" fmla="*/ 6350 w 26"/>
                <a:gd name="T23" fmla="*/ 6350 h 12"/>
                <a:gd name="T24" fmla="*/ 12700 w 26"/>
                <a:gd name="T25" fmla="*/ 6350 h 12"/>
                <a:gd name="T26" fmla="*/ 17463 w 26"/>
                <a:gd name="T27" fmla="*/ 6350 h 12"/>
                <a:gd name="T28" fmla="*/ 12700 w 26"/>
                <a:gd name="T29" fmla="*/ 6350 h 12"/>
                <a:gd name="T30" fmla="*/ 6350 w 26"/>
                <a:gd name="T31" fmla="*/ 6350 h 12"/>
                <a:gd name="T32" fmla="*/ 12700 w 26"/>
                <a:gd name="T33" fmla="*/ 6350 h 12"/>
                <a:gd name="T34" fmla="*/ 17463 w 26"/>
                <a:gd name="T35" fmla="*/ 6350 h 12"/>
                <a:gd name="T36" fmla="*/ 12700 w 26"/>
                <a:gd name="T37" fmla="*/ 0 h 12"/>
                <a:gd name="T38" fmla="*/ 17463 w 26"/>
                <a:gd name="T39" fmla="*/ 0 h 12"/>
                <a:gd name="T40" fmla="*/ 23813 w 26"/>
                <a:gd name="T41" fmla="*/ 6350 h 12"/>
                <a:gd name="T42" fmla="*/ 17463 w 26"/>
                <a:gd name="T43" fmla="*/ 6350 h 12"/>
                <a:gd name="T44" fmla="*/ 23813 w 26"/>
                <a:gd name="T45" fmla="*/ 6350 h 12"/>
                <a:gd name="T46" fmla="*/ 30163 w 26"/>
                <a:gd name="T47" fmla="*/ 6350 h 12"/>
                <a:gd name="T48" fmla="*/ 36513 w 26"/>
                <a:gd name="T49" fmla="*/ 6350 h 12"/>
                <a:gd name="T50" fmla="*/ 30163 w 26"/>
                <a:gd name="T51" fmla="*/ 6350 h 12"/>
                <a:gd name="T52" fmla="*/ 30163 w 26"/>
                <a:gd name="T53" fmla="*/ 12700 h 12"/>
                <a:gd name="T54" fmla="*/ 36513 w 26"/>
                <a:gd name="T55" fmla="*/ 12700 h 12"/>
                <a:gd name="T56" fmla="*/ 41275 w 26"/>
                <a:gd name="T57" fmla="*/ 12700 h 12"/>
                <a:gd name="T58" fmla="*/ 36513 w 26"/>
                <a:gd name="T59" fmla="*/ 12700 h 12"/>
                <a:gd name="T60" fmla="*/ 30163 w 26"/>
                <a:gd name="T61" fmla="*/ 12700 h 12"/>
                <a:gd name="T62" fmla="*/ 30163 w 26"/>
                <a:gd name="T63" fmla="*/ 19050 h 12"/>
                <a:gd name="T64" fmla="*/ 36513 w 26"/>
                <a:gd name="T65" fmla="*/ 19050 h 12"/>
                <a:gd name="T66" fmla="*/ 30163 w 26"/>
                <a:gd name="T67" fmla="*/ 19050 h 12"/>
                <a:gd name="T68" fmla="*/ 23813 w 26"/>
                <a:gd name="T69" fmla="*/ 19050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" h="12">
                  <a:moveTo>
                    <a:pt x="15" y="12"/>
                  </a:moveTo>
                  <a:lnTo>
                    <a:pt x="11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5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5" name="Freeform 3332"/>
            <p:cNvSpPr>
              <a:spLocks/>
            </p:cNvSpPr>
            <p:nvPr/>
          </p:nvSpPr>
          <p:spPr bwMode="auto">
            <a:xfrm>
              <a:off x="5324475" y="4808538"/>
              <a:ext cx="34925" cy="4762"/>
            </a:xfrm>
            <a:custGeom>
              <a:avLst/>
              <a:gdLst>
                <a:gd name="T0" fmla="*/ 30163 w 22"/>
                <a:gd name="T1" fmla="*/ 4762 h 3"/>
                <a:gd name="T2" fmla="*/ 23813 w 22"/>
                <a:gd name="T3" fmla="*/ 4762 h 3"/>
                <a:gd name="T4" fmla="*/ 17463 w 22"/>
                <a:gd name="T5" fmla="*/ 4762 h 3"/>
                <a:gd name="T6" fmla="*/ 11113 w 22"/>
                <a:gd name="T7" fmla="*/ 4762 h 3"/>
                <a:gd name="T8" fmla="*/ 17463 w 22"/>
                <a:gd name="T9" fmla="*/ 4762 h 3"/>
                <a:gd name="T10" fmla="*/ 11113 w 22"/>
                <a:gd name="T11" fmla="*/ 4762 h 3"/>
                <a:gd name="T12" fmla="*/ 4763 w 22"/>
                <a:gd name="T13" fmla="*/ 4762 h 3"/>
                <a:gd name="T14" fmla="*/ 4763 w 22"/>
                <a:gd name="T15" fmla="*/ 0 h 3"/>
                <a:gd name="T16" fmla="*/ 0 w 22"/>
                <a:gd name="T17" fmla="*/ 0 h 3"/>
                <a:gd name="T18" fmla="*/ 4763 w 22"/>
                <a:gd name="T19" fmla="*/ 0 h 3"/>
                <a:gd name="T20" fmla="*/ 11113 w 22"/>
                <a:gd name="T21" fmla="*/ 0 h 3"/>
                <a:gd name="T22" fmla="*/ 17463 w 22"/>
                <a:gd name="T23" fmla="*/ 0 h 3"/>
                <a:gd name="T24" fmla="*/ 23813 w 22"/>
                <a:gd name="T25" fmla="*/ 0 h 3"/>
                <a:gd name="T26" fmla="*/ 30163 w 22"/>
                <a:gd name="T27" fmla="*/ 0 h 3"/>
                <a:gd name="T28" fmla="*/ 34925 w 22"/>
                <a:gd name="T29" fmla="*/ 0 h 3"/>
                <a:gd name="T30" fmla="*/ 34925 w 22"/>
                <a:gd name="T31" fmla="*/ 4762 h 3"/>
                <a:gd name="T32" fmla="*/ 30163 w 22"/>
                <a:gd name="T33" fmla="*/ 4762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3">
                  <a:moveTo>
                    <a:pt x="19" y="3"/>
                  </a:move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19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6" name="Freeform 3333"/>
            <p:cNvSpPr>
              <a:spLocks/>
            </p:cNvSpPr>
            <p:nvPr/>
          </p:nvSpPr>
          <p:spPr bwMode="auto">
            <a:xfrm>
              <a:off x="5199063" y="4545013"/>
              <a:ext cx="17462" cy="12700"/>
            </a:xfrm>
            <a:custGeom>
              <a:avLst/>
              <a:gdLst>
                <a:gd name="T0" fmla="*/ 6350 w 11"/>
                <a:gd name="T1" fmla="*/ 12700 h 8"/>
                <a:gd name="T2" fmla="*/ 0 w 11"/>
                <a:gd name="T3" fmla="*/ 12700 h 8"/>
                <a:gd name="T4" fmla="*/ 0 w 11"/>
                <a:gd name="T5" fmla="*/ 6350 h 8"/>
                <a:gd name="T6" fmla="*/ 6350 w 11"/>
                <a:gd name="T7" fmla="*/ 6350 h 8"/>
                <a:gd name="T8" fmla="*/ 0 w 11"/>
                <a:gd name="T9" fmla="*/ 6350 h 8"/>
                <a:gd name="T10" fmla="*/ 0 w 11"/>
                <a:gd name="T11" fmla="*/ 0 h 8"/>
                <a:gd name="T12" fmla="*/ 6350 w 11"/>
                <a:gd name="T13" fmla="*/ 0 h 8"/>
                <a:gd name="T14" fmla="*/ 11112 w 11"/>
                <a:gd name="T15" fmla="*/ 0 h 8"/>
                <a:gd name="T16" fmla="*/ 17462 w 11"/>
                <a:gd name="T17" fmla="*/ 0 h 8"/>
                <a:gd name="T18" fmla="*/ 17462 w 11"/>
                <a:gd name="T19" fmla="*/ 6350 h 8"/>
                <a:gd name="T20" fmla="*/ 11112 w 11"/>
                <a:gd name="T21" fmla="*/ 6350 h 8"/>
                <a:gd name="T22" fmla="*/ 17462 w 11"/>
                <a:gd name="T23" fmla="*/ 6350 h 8"/>
                <a:gd name="T24" fmla="*/ 11112 w 11"/>
                <a:gd name="T25" fmla="*/ 6350 h 8"/>
                <a:gd name="T26" fmla="*/ 11112 w 11"/>
                <a:gd name="T27" fmla="*/ 12700 h 8"/>
                <a:gd name="T28" fmla="*/ 6350 w 11"/>
                <a:gd name="T29" fmla="*/ 1270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7" name="Freeform 3334"/>
            <p:cNvSpPr>
              <a:spLocks/>
            </p:cNvSpPr>
            <p:nvPr/>
          </p:nvSpPr>
          <p:spPr bwMode="auto">
            <a:xfrm>
              <a:off x="5168900" y="4748213"/>
              <a:ext cx="41275" cy="17462"/>
            </a:xfrm>
            <a:custGeom>
              <a:avLst/>
              <a:gdLst>
                <a:gd name="T0" fmla="*/ 41275 w 26"/>
                <a:gd name="T1" fmla="*/ 17462 h 11"/>
                <a:gd name="T2" fmla="*/ 36513 w 26"/>
                <a:gd name="T3" fmla="*/ 17462 h 11"/>
                <a:gd name="T4" fmla="*/ 30163 w 26"/>
                <a:gd name="T5" fmla="*/ 17462 h 11"/>
                <a:gd name="T6" fmla="*/ 23813 w 26"/>
                <a:gd name="T7" fmla="*/ 12700 h 11"/>
                <a:gd name="T8" fmla="*/ 17463 w 26"/>
                <a:gd name="T9" fmla="*/ 12700 h 11"/>
                <a:gd name="T10" fmla="*/ 12700 w 26"/>
                <a:gd name="T11" fmla="*/ 12700 h 11"/>
                <a:gd name="T12" fmla="*/ 6350 w 26"/>
                <a:gd name="T13" fmla="*/ 12700 h 11"/>
                <a:gd name="T14" fmla="*/ 0 w 26"/>
                <a:gd name="T15" fmla="*/ 6350 h 11"/>
                <a:gd name="T16" fmla="*/ 0 w 26"/>
                <a:gd name="T17" fmla="*/ 0 h 11"/>
                <a:gd name="T18" fmla="*/ 0 w 26"/>
                <a:gd name="T19" fmla="*/ 6350 h 11"/>
                <a:gd name="T20" fmla="*/ 6350 w 26"/>
                <a:gd name="T21" fmla="*/ 6350 h 11"/>
                <a:gd name="T22" fmla="*/ 12700 w 26"/>
                <a:gd name="T23" fmla="*/ 12700 h 11"/>
                <a:gd name="T24" fmla="*/ 12700 w 26"/>
                <a:gd name="T25" fmla="*/ 6350 h 11"/>
                <a:gd name="T26" fmla="*/ 17463 w 26"/>
                <a:gd name="T27" fmla="*/ 6350 h 11"/>
                <a:gd name="T28" fmla="*/ 17463 w 26"/>
                <a:gd name="T29" fmla="*/ 12700 h 11"/>
                <a:gd name="T30" fmla="*/ 23813 w 26"/>
                <a:gd name="T31" fmla="*/ 12700 h 11"/>
                <a:gd name="T32" fmla="*/ 30163 w 26"/>
                <a:gd name="T33" fmla="*/ 12700 h 11"/>
                <a:gd name="T34" fmla="*/ 30163 w 26"/>
                <a:gd name="T35" fmla="*/ 17462 h 11"/>
                <a:gd name="T36" fmla="*/ 30163 w 26"/>
                <a:gd name="T37" fmla="*/ 12700 h 11"/>
                <a:gd name="T38" fmla="*/ 36513 w 26"/>
                <a:gd name="T39" fmla="*/ 17462 h 11"/>
                <a:gd name="T40" fmla="*/ 41275 w 26"/>
                <a:gd name="T41" fmla="*/ 17462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23" y="11"/>
                  </a:lnTo>
                  <a:lnTo>
                    <a:pt x="19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23" y="11"/>
                  </a:lnTo>
                  <a:lnTo>
                    <a:pt x="26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" name="Freeform 3335"/>
            <p:cNvSpPr>
              <a:spLocks/>
            </p:cNvSpPr>
            <p:nvPr/>
          </p:nvSpPr>
          <p:spPr bwMode="auto">
            <a:xfrm>
              <a:off x="5240338" y="4784725"/>
              <a:ext cx="17462" cy="4763"/>
            </a:xfrm>
            <a:custGeom>
              <a:avLst/>
              <a:gdLst>
                <a:gd name="T0" fmla="*/ 17462 w 11"/>
                <a:gd name="T1" fmla="*/ 4763 h 3"/>
                <a:gd name="T2" fmla="*/ 12700 w 11"/>
                <a:gd name="T3" fmla="*/ 4763 h 3"/>
                <a:gd name="T4" fmla="*/ 12700 w 11"/>
                <a:gd name="T5" fmla="*/ 0 h 3"/>
                <a:gd name="T6" fmla="*/ 6350 w 11"/>
                <a:gd name="T7" fmla="*/ 0 h 3"/>
                <a:gd name="T8" fmla="*/ 6350 w 11"/>
                <a:gd name="T9" fmla="*/ 4763 h 3"/>
                <a:gd name="T10" fmla="*/ 0 w 11"/>
                <a:gd name="T11" fmla="*/ 4763 h 3"/>
                <a:gd name="T12" fmla="*/ 6350 w 11"/>
                <a:gd name="T13" fmla="*/ 0 h 3"/>
                <a:gd name="T14" fmla="*/ 12700 w 11"/>
                <a:gd name="T15" fmla="*/ 0 h 3"/>
                <a:gd name="T16" fmla="*/ 17462 w 11"/>
                <a:gd name="T17" fmla="*/ 0 h 3"/>
                <a:gd name="T18" fmla="*/ 17462 w 11"/>
                <a:gd name="T19" fmla="*/ 4763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9" name="Freeform 3336"/>
            <p:cNvSpPr>
              <a:spLocks/>
            </p:cNvSpPr>
            <p:nvPr/>
          </p:nvSpPr>
          <p:spPr bwMode="auto">
            <a:xfrm>
              <a:off x="5145088" y="4635500"/>
              <a:ext cx="12700" cy="17463"/>
            </a:xfrm>
            <a:custGeom>
              <a:avLst/>
              <a:gdLst>
                <a:gd name="T0" fmla="*/ 12700 w 8"/>
                <a:gd name="T1" fmla="*/ 17463 h 11"/>
                <a:gd name="T2" fmla="*/ 6350 w 8"/>
                <a:gd name="T3" fmla="*/ 11113 h 11"/>
                <a:gd name="T4" fmla="*/ 6350 w 8"/>
                <a:gd name="T5" fmla="*/ 4763 h 11"/>
                <a:gd name="T6" fmla="*/ 6350 w 8"/>
                <a:gd name="T7" fmla="*/ 11113 h 11"/>
                <a:gd name="T8" fmla="*/ 0 w 8"/>
                <a:gd name="T9" fmla="*/ 11113 h 11"/>
                <a:gd name="T10" fmla="*/ 0 w 8"/>
                <a:gd name="T11" fmla="*/ 4763 h 11"/>
                <a:gd name="T12" fmla="*/ 6350 w 8"/>
                <a:gd name="T13" fmla="*/ 4763 h 11"/>
                <a:gd name="T14" fmla="*/ 0 w 8"/>
                <a:gd name="T15" fmla="*/ 4763 h 11"/>
                <a:gd name="T16" fmla="*/ 0 w 8"/>
                <a:gd name="T17" fmla="*/ 0 h 11"/>
                <a:gd name="T18" fmla="*/ 6350 w 8"/>
                <a:gd name="T19" fmla="*/ 0 h 11"/>
                <a:gd name="T20" fmla="*/ 12700 w 8"/>
                <a:gd name="T21" fmla="*/ 0 h 11"/>
                <a:gd name="T22" fmla="*/ 12700 w 8"/>
                <a:gd name="T23" fmla="*/ 4763 h 11"/>
                <a:gd name="T24" fmla="*/ 12700 w 8"/>
                <a:gd name="T25" fmla="*/ 11113 h 11"/>
                <a:gd name="T26" fmla="*/ 12700 w 8"/>
                <a:gd name="T27" fmla="*/ 17463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4" y="7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7"/>
                  </a:lnTo>
                  <a:lnTo>
                    <a:pt x="8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0" name="Freeform 3337"/>
            <p:cNvSpPr>
              <a:spLocks/>
            </p:cNvSpPr>
            <p:nvPr/>
          </p:nvSpPr>
          <p:spPr bwMode="auto">
            <a:xfrm>
              <a:off x="5264150" y="4772025"/>
              <a:ext cx="12700" cy="17463"/>
            </a:xfrm>
            <a:custGeom>
              <a:avLst/>
              <a:gdLst>
                <a:gd name="T0" fmla="*/ 6350 w 8"/>
                <a:gd name="T1" fmla="*/ 17463 h 11"/>
                <a:gd name="T2" fmla="*/ 0 w 8"/>
                <a:gd name="T3" fmla="*/ 12700 h 11"/>
                <a:gd name="T4" fmla="*/ 0 w 8"/>
                <a:gd name="T5" fmla="*/ 6350 h 11"/>
                <a:gd name="T6" fmla="*/ 6350 w 8"/>
                <a:gd name="T7" fmla="*/ 6350 h 11"/>
                <a:gd name="T8" fmla="*/ 6350 w 8"/>
                <a:gd name="T9" fmla="*/ 0 h 11"/>
                <a:gd name="T10" fmla="*/ 12700 w 8"/>
                <a:gd name="T11" fmla="*/ 0 h 11"/>
                <a:gd name="T12" fmla="*/ 12700 w 8"/>
                <a:gd name="T13" fmla="*/ 6350 h 11"/>
                <a:gd name="T14" fmla="*/ 12700 w 8"/>
                <a:gd name="T15" fmla="*/ 12700 h 11"/>
                <a:gd name="T16" fmla="*/ 6350 w 8"/>
                <a:gd name="T17" fmla="*/ 12700 h 11"/>
                <a:gd name="T18" fmla="*/ 6350 w 8"/>
                <a:gd name="T19" fmla="*/ 6350 h 11"/>
                <a:gd name="T20" fmla="*/ 6350 w 8"/>
                <a:gd name="T21" fmla="*/ 12700 h 11"/>
                <a:gd name="T22" fmla="*/ 6350 w 8"/>
                <a:gd name="T23" fmla="*/ 17463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1" name="Freeform 3338"/>
            <p:cNvSpPr>
              <a:spLocks/>
            </p:cNvSpPr>
            <p:nvPr/>
          </p:nvSpPr>
          <p:spPr bwMode="auto">
            <a:xfrm>
              <a:off x="5229225" y="4778375"/>
              <a:ext cx="17463" cy="11113"/>
            </a:xfrm>
            <a:custGeom>
              <a:avLst/>
              <a:gdLst>
                <a:gd name="T0" fmla="*/ 11113 w 11"/>
                <a:gd name="T1" fmla="*/ 11113 h 7"/>
                <a:gd name="T2" fmla="*/ 4763 w 11"/>
                <a:gd name="T3" fmla="*/ 11113 h 7"/>
                <a:gd name="T4" fmla="*/ 0 w 11"/>
                <a:gd name="T5" fmla="*/ 6350 h 7"/>
                <a:gd name="T6" fmla="*/ 4763 w 11"/>
                <a:gd name="T7" fmla="*/ 6350 h 7"/>
                <a:gd name="T8" fmla="*/ 4763 w 11"/>
                <a:gd name="T9" fmla="*/ 0 h 7"/>
                <a:gd name="T10" fmla="*/ 11113 w 11"/>
                <a:gd name="T11" fmla="*/ 0 h 7"/>
                <a:gd name="T12" fmla="*/ 17463 w 11"/>
                <a:gd name="T13" fmla="*/ 6350 h 7"/>
                <a:gd name="T14" fmla="*/ 11113 w 11"/>
                <a:gd name="T15" fmla="*/ 6350 h 7"/>
                <a:gd name="T16" fmla="*/ 17463 w 11"/>
                <a:gd name="T17" fmla="*/ 6350 h 7"/>
                <a:gd name="T18" fmla="*/ 11113 w 11"/>
                <a:gd name="T19" fmla="*/ 6350 h 7"/>
                <a:gd name="T20" fmla="*/ 11113 w 11"/>
                <a:gd name="T21" fmla="*/ 11113 h 7"/>
                <a:gd name="T22" fmla="*/ 11113 w 11"/>
                <a:gd name="T23" fmla="*/ 6350 h 7"/>
                <a:gd name="T24" fmla="*/ 4763 w 11"/>
                <a:gd name="T25" fmla="*/ 6350 h 7"/>
                <a:gd name="T26" fmla="*/ 11113 w 11"/>
                <a:gd name="T27" fmla="*/ 6350 h 7"/>
                <a:gd name="T28" fmla="*/ 11113 w 11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7">
                  <a:moveTo>
                    <a:pt x="7" y="7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2" name="Freeform 3339"/>
            <p:cNvSpPr>
              <a:spLocks/>
            </p:cNvSpPr>
            <p:nvPr/>
          </p:nvSpPr>
          <p:spPr bwMode="auto">
            <a:xfrm>
              <a:off x="5162550" y="4635500"/>
              <a:ext cx="12700" cy="17463"/>
            </a:xfrm>
            <a:custGeom>
              <a:avLst/>
              <a:gdLst>
                <a:gd name="T0" fmla="*/ 6350 w 8"/>
                <a:gd name="T1" fmla="*/ 17463 h 11"/>
                <a:gd name="T2" fmla="*/ 6350 w 8"/>
                <a:gd name="T3" fmla="*/ 11113 h 11"/>
                <a:gd name="T4" fmla="*/ 0 w 8"/>
                <a:gd name="T5" fmla="*/ 11113 h 11"/>
                <a:gd name="T6" fmla="*/ 0 w 8"/>
                <a:gd name="T7" fmla="*/ 4763 h 11"/>
                <a:gd name="T8" fmla="*/ 0 w 8"/>
                <a:gd name="T9" fmla="*/ 11113 h 11"/>
                <a:gd name="T10" fmla="*/ 6350 w 8"/>
                <a:gd name="T11" fmla="*/ 11113 h 11"/>
                <a:gd name="T12" fmla="*/ 6350 w 8"/>
                <a:gd name="T13" fmla="*/ 4763 h 11"/>
                <a:gd name="T14" fmla="*/ 0 w 8"/>
                <a:gd name="T15" fmla="*/ 4763 h 11"/>
                <a:gd name="T16" fmla="*/ 6350 w 8"/>
                <a:gd name="T17" fmla="*/ 0 h 11"/>
                <a:gd name="T18" fmla="*/ 6350 w 8"/>
                <a:gd name="T19" fmla="*/ 4763 h 11"/>
                <a:gd name="T20" fmla="*/ 6350 w 8"/>
                <a:gd name="T21" fmla="*/ 11113 h 11"/>
                <a:gd name="T22" fmla="*/ 12700 w 8"/>
                <a:gd name="T23" fmla="*/ 11113 h 11"/>
                <a:gd name="T24" fmla="*/ 12700 w 8"/>
                <a:gd name="T25" fmla="*/ 17463 h 11"/>
                <a:gd name="T26" fmla="*/ 6350 w 8"/>
                <a:gd name="T27" fmla="*/ 17463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" name="Freeform 3340"/>
            <p:cNvSpPr>
              <a:spLocks/>
            </p:cNvSpPr>
            <p:nvPr/>
          </p:nvSpPr>
          <p:spPr bwMode="auto">
            <a:xfrm>
              <a:off x="5151438" y="4683125"/>
              <a:ext cx="17462" cy="11113"/>
            </a:xfrm>
            <a:custGeom>
              <a:avLst/>
              <a:gdLst>
                <a:gd name="T0" fmla="*/ 6350 w 11"/>
                <a:gd name="T1" fmla="*/ 11113 h 7"/>
                <a:gd name="T2" fmla="*/ 0 w 11"/>
                <a:gd name="T3" fmla="*/ 11113 h 7"/>
                <a:gd name="T4" fmla="*/ 6350 w 11"/>
                <a:gd name="T5" fmla="*/ 11113 h 7"/>
                <a:gd name="T6" fmla="*/ 6350 w 11"/>
                <a:gd name="T7" fmla="*/ 6350 h 7"/>
                <a:gd name="T8" fmla="*/ 0 w 11"/>
                <a:gd name="T9" fmla="*/ 6350 h 7"/>
                <a:gd name="T10" fmla="*/ 0 w 11"/>
                <a:gd name="T11" fmla="*/ 11113 h 7"/>
                <a:gd name="T12" fmla="*/ 0 w 11"/>
                <a:gd name="T13" fmla="*/ 6350 h 7"/>
                <a:gd name="T14" fmla="*/ 6350 w 11"/>
                <a:gd name="T15" fmla="*/ 6350 h 7"/>
                <a:gd name="T16" fmla="*/ 0 w 11"/>
                <a:gd name="T17" fmla="*/ 6350 h 7"/>
                <a:gd name="T18" fmla="*/ 6350 w 11"/>
                <a:gd name="T19" fmla="*/ 6350 h 7"/>
                <a:gd name="T20" fmla="*/ 0 w 11"/>
                <a:gd name="T21" fmla="*/ 6350 h 7"/>
                <a:gd name="T22" fmla="*/ 0 w 11"/>
                <a:gd name="T23" fmla="*/ 0 h 7"/>
                <a:gd name="T24" fmla="*/ 6350 w 11"/>
                <a:gd name="T25" fmla="*/ 0 h 7"/>
                <a:gd name="T26" fmla="*/ 11112 w 11"/>
                <a:gd name="T27" fmla="*/ 6350 h 7"/>
                <a:gd name="T28" fmla="*/ 6350 w 11"/>
                <a:gd name="T29" fmla="*/ 6350 h 7"/>
                <a:gd name="T30" fmla="*/ 11112 w 11"/>
                <a:gd name="T31" fmla="*/ 6350 h 7"/>
                <a:gd name="T32" fmla="*/ 17462 w 11"/>
                <a:gd name="T33" fmla="*/ 6350 h 7"/>
                <a:gd name="T34" fmla="*/ 11112 w 11"/>
                <a:gd name="T35" fmla="*/ 6350 h 7"/>
                <a:gd name="T36" fmla="*/ 6350 w 11"/>
                <a:gd name="T37" fmla="*/ 6350 h 7"/>
                <a:gd name="T38" fmla="*/ 6350 w 11"/>
                <a:gd name="T39" fmla="*/ 11113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" name="Freeform 3341"/>
            <p:cNvSpPr>
              <a:spLocks/>
            </p:cNvSpPr>
            <p:nvPr/>
          </p:nvSpPr>
          <p:spPr bwMode="auto">
            <a:xfrm>
              <a:off x="5162550" y="4700588"/>
              <a:ext cx="12700" cy="12700"/>
            </a:xfrm>
            <a:custGeom>
              <a:avLst/>
              <a:gdLst>
                <a:gd name="T0" fmla="*/ 6350 w 8"/>
                <a:gd name="T1" fmla="*/ 12700 h 8"/>
                <a:gd name="T2" fmla="*/ 0 w 8"/>
                <a:gd name="T3" fmla="*/ 12700 h 8"/>
                <a:gd name="T4" fmla="*/ 0 w 8"/>
                <a:gd name="T5" fmla="*/ 6350 h 8"/>
                <a:gd name="T6" fmla="*/ 6350 w 8"/>
                <a:gd name="T7" fmla="*/ 6350 h 8"/>
                <a:gd name="T8" fmla="*/ 6350 w 8"/>
                <a:gd name="T9" fmla="*/ 0 h 8"/>
                <a:gd name="T10" fmla="*/ 12700 w 8"/>
                <a:gd name="T11" fmla="*/ 0 h 8"/>
                <a:gd name="T12" fmla="*/ 12700 w 8"/>
                <a:gd name="T13" fmla="*/ 6350 h 8"/>
                <a:gd name="T14" fmla="*/ 12700 w 8"/>
                <a:gd name="T15" fmla="*/ 12700 h 8"/>
                <a:gd name="T16" fmla="*/ 12700 w 8"/>
                <a:gd name="T17" fmla="*/ 6350 h 8"/>
                <a:gd name="T18" fmla="*/ 6350 w 8"/>
                <a:gd name="T19" fmla="*/ 6350 h 8"/>
                <a:gd name="T20" fmla="*/ 6350 w 8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" name="Freeform 3342"/>
            <p:cNvSpPr>
              <a:spLocks/>
            </p:cNvSpPr>
            <p:nvPr/>
          </p:nvSpPr>
          <p:spPr bwMode="auto">
            <a:xfrm>
              <a:off x="5181600" y="4557713"/>
              <a:ext cx="11113" cy="6350"/>
            </a:xfrm>
            <a:custGeom>
              <a:avLst/>
              <a:gdLst>
                <a:gd name="T0" fmla="*/ 11113 w 7"/>
                <a:gd name="T1" fmla="*/ 6350 h 4"/>
                <a:gd name="T2" fmla="*/ 4763 w 7"/>
                <a:gd name="T3" fmla="*/ 635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11113 w 7"/>
                <a:gd name="T11" fmla="*/ 0 h 4"/>
                <a:gd name="T12" fmla="*/ 11113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6" name="Freeform 3344"/>
            <p:cNvSpPr>
              <a:spLocks/>
            </p:cNvSpPr>
            <p:nvPr/>
          </p:nvSpPr>
          <p:spPr bwMode="auto">
            <a:xfrm>
              <a:off x="5157788" y="4635500"/>
              <a:ext cx="11112" cy="11113"/>
            </a:xfrm>
            <a:custGeom>
              <a:avLst/>
              <a:gdLst>
                <a:gd name="T0" fmla="*/ 4762 w 7"/>
                <a:gd name="T1" fmla="*/ 11113 h 7"/>
                <a:gd name="T2" fmla="*/ 0 w 7"/>
                <a:gd name="T3" fmla="*/ 11113 h 7"/>
                <a:gd name="T4" fmla="*/ 0 w 7"/>
                <a:gd name="T5" fmla="*/ 4763 h 7"/>
                <a:gd name="T6" fmla="*/ 0 w 7"/>
                <a:gd name="T7" fmla="*/ 0 h 7"/>
                <a:gd name="T8" fmla="*/ 4762 w 7"/>
                <a:gd name="T9" fmla="*/ 0 h 7"/>
                <a:gd name="T10" fmla="*/ 11112 w 7"/>
                <a:gd name="T11" fmla="*/ 4763 h 7"/>
                <a:gd name="T12" fmla="*/ 4762 w 7"/>
                <a:gd name="T13" fmla="*/ 4763 h 7"/>
                <a:gd name="T14" fmla="*/ 4762 w 7"/>
                <a:gd name="T15" fmla="*/ 1111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" name="Freeform 3345"/>
            <p:cNvSpPr>
              <a:spLocks/>
            </p:cNvSpPr>
            <p:nvPr/>
          </p:nvSpPr>
          <p:spPr bwMode="auto">
            <a:xfrm>
              <a:off x="5257800" y="4808538"/>
              <a:ext cx="19050" cy="4762"/>
            </a:xfrm>
            <a:custGeom>
              <a:avLst/>
              <a:gdLst>
                <a:gd name="T0" fmla="*/ 12700 w 12"/>
                <a:gd name="T1" fmla="*/ 4762 h 3"/>
                <a:gd name="T2" fmla="*/ 12700 w 12"/>
                <a:gd name="T3" fmla="*/ 0 h 3"/>
                <a:gd name="T4" fmla="*/ 12700 w 12"/>
                <a:gd name="T5" fmla="*/ 4762 h 3"/>
                <a:gd name="T6" fmla="*/ 6350 w 12"/>
                <a:gd name="T7" fmla="*/ 0 h 3"/>
                <a:gd name="T8" fmla="*/ 0 w 12"/>
                <a:gd name="T9" fmla="*/ 0 h 3"/>
                <a:gd name="T10" fmla="*/ 6350 w 12"/>
                <a:gd name="T11" fmla="*/ 0 h 3"/>
                <a:gd name="T12" fmla="*/ 12700 w 12"/>
                <a:gd name="T13" fmla="*/ 0 h 3"/>
                <a:gd name="T14" fmla="*/ 19050 w 12"/>
                <a:gd name="T15" fmla="*/ 0 h 3"/>
                <a:gd name="T16" fmla="*/ 12700 w 12"/>
                <a:gd name="T17" fmla="*/ 0 h 3"/>
                <a:gd name="T18" fmla="*/ 19050 w 12"/>
                <a:gd name="T19" fmla="*/ 0 h 3"/>
                <a:gd name="T20" fmla="*/ 19050 w 12"/>
                <a:gd name="T21" fmla="*/ 4762 h 3"/>
                <a:gd name="T22" fmla="*/ 19050 w 12"/>
                <a:gd name="T23" fmla="*/ 0 h 3"/>
                <a:gd name="T24" fmla="*/ 19050 w 12"/>
                <a:gd name="T25" fmla="*/ 4762 h 3"/>
                <a:gd name="T26" fmla="*/ 12700 w 12"/>
                <a:gd name="T27" fmla="*/ 476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3">
                  <a:moveTo>
                    <a:pt x="8" y="3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8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" name="Freeform 3346"/>
            <p:cNvSpPr>
              <a:spLocks/>
            </p:cNvSpPr>
            <p:nvPr/>
          </p:nvSpPr>
          <p:spPr bwMode="auto">
            <a:xfrm>
              <a:off x="5168900" y="4694238"/>
              <a:ext cx="12700" cy="12700"/>
            </a:xfrm>
            <a:custGeom>
              <a:avLst/>
              <a:gdLst>
                <a:gd name="T0" fmla="*/ 12700 w 8"/>
                <a:gd name="T1" fmla="*/ 12700 h 8"/>
                <a:gd name="T2" fmla="*/ 12700 w 8"/>
                <a:gd name="T3" fmla="*/ 6350 h 8"/>
                <a:gd name="T4" fmla="*/ 6350 w 8"/>
                <a:gd name="T5" fmla="*/ 6350 h 8"/>
                <a:gd name="T6" fmla="*/ 0 w 8"/>
                <a:gd name="T7" fmla="*/ 6350 h 8"/>
                <a:gd name="T8" fmla="*/ 6350 w 8"/>
                <a:gd name="T9" fmla="*/ 0 h 8"/>
                <a:gd name="T10" fmla="*/ 0 w 8"/>
                <a:gd name="T11" fmla="*/ 0 h 8"/>
                <a:gd name="T12" fmla="*/ 6350 w 8"/>
                <a:gd name="T13" fmla="*/ 0 h 8"/>
                <a:gd name="T14" fmla="*/ 12700 w 8"/>
                <a:gd name="T15" fmla="*/ 6350 h 8"/>
                <a:gd name="T16" fmla="*/ 12700 w 8"/>
                <a:gd name="T17" fmla="*/ 1270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" name="Freeform 3347"/>
            <p:cNvSpPr>
              <a:spLocks/>
            </p:cNvSpPr>
            <p:nvPr/>
          </p:nvSpPr>
          <p:spPr bwMode="auto">
            <a:xfrm>
              <a:off x="5287963" y="4802188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6350 w 11"/>
                <a:gd name="T3" fmla="*/ 0 h 4"/>
                <a:gd name="T4" fmla="*/ 12700 w 11"/>
                <a:gd name="T5" fmla="*/ 6350 h 4"/>
                <a:gd name="T6" fmla="*/ 17462 w 11"/>
                <a:gd name="T7" fmla="*/ 6350 h 4"/>
                <a:gd name="T8" fmla="*/ 12700 w 11"/>
                <a:gd name="T9" fmla="*/ 6350 h 4"/>
                <a:gd name="T10" fmla="*/ 6350 w 11"/>
                <a:gd name="T11" fmla="*/ 6350 h 4"/>
                <a:gd name="T12" fmla="*/ 0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" name="Freeform 3348"/>
            <p:cNvSpPr>
              <a:spLocks/>
            </p:cNvSpPr>
            <p:nvPr/>
          </p:nvSpPr>
          <p:spPr bwMode="auto">
            <a:xfrm>
              <a:off x="5175250" y="4629150"/>
              <a:ext cx="17463" cy="6350"/>
            </a:xfrm>
            <a:custGeom>
              <a:avLst/>
              <a:gdLst>
                <a:gd name="T0" fmla="*/ 6350 w 11"/>
                <a:gd name="T1" fmla="*/ 6350 h 4"/>
                <a:gd name="T2" fmla="*/ 0 w 11"/>
                <a:gd name="T3" fmla="*/ 6350 h 4"/>
                <a:gd name="T4" fmla="*/ 0 w 11"/>
                <a:gd name="T5" fmla="*/ 0 h 4"/>
                <a:gd name="T6" fmla="*/ 6350 w 11"/>
                <a:gd name="T7" fmla="*/ 0 h 4"/>
                <a:gd name="T8" fmla="*/ 11113 w 11"/>
                <a:gd name="T9" fmla="*/ 0 h 4"/>
                <a:gd name="T10" fmla="*/ 17463 w 11"/>
                <a:gd name="T11" fmla="*/ 0 h 4"/>
                <a:gd name="T12" fmla="*/ 17463 w 11"/>
                <a:gd name="T13" fmla="*/ 6350 h 4"/>
                <a:gd name="T14" fmla="*/ 11113 w 11"/>
                <a:gd name="T15" fmla="*/ 6350 h 4"/>
                <a:gd name="T16" fmla="*/ 635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" name="Freeform 3349"/>
            <p:cNvSpPr>
              <a:spLocks/>
            </p:cNvSpPr>
            <p:nvPr/>
          </p:nvSpPr>
          <p:spPr bwMode="auto">
            <a:xfrm>
              <a:off x="5175250" y="455136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2" name="Freeform 3350"/>
            <p:cNvSpPr>
              <a:spLocks/>
            </p:cNvSpPr>
            <p:nvPr/>
          </p:nvSpPr>
          <p:spPr bwMode="auto">
            <a:xfrm>
              <a:off x="5157788" y="4581525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2 w 7"/>
                <a:gd name="T7" fmla="*/ 0 h 4"/>
                <a:gd name="T8" fmla="*/ 0 w 7"/>
                <a:gd name="T9" fmla="*/ 0 h 4"/>
                <a:gd name="T10" fmla="*/ 4762 w 7"/>
                <a:gd name="T11" fmla="*/ 0 h 4"/>
                <a:gd name="T12" fmla="*/ 11112 w 7"/>
                <a:gd name="T13" fmla="*/ 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" name="Freeform 3351"/>
            <p:cNvSpPr>
              <a:spLocks/>
            </p:cNvSpPr>
            <p:nvPr/>
          </p:nvSpPr>
          <p:spPr bwMode="auto">
            <a:xfrm>
              <a:off x="5186363" y="4741863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6350 w 4"/>
                <a:gd name="T5" fmla="*/ 0 h 8"/>
                <a:gd name="T6" fmla="*/ 6350 w 4"/>
                <a:gd name="T7" fmla="*/ 6350 h 8"/>
                <a:gd name="T8" fmla="*/ 0 w 4"/>
                <a:gd name="T9" fmla="*/ 6350 h 8"/>
                <a:gd name="T10" fmla="*/ 0 w 4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4" name="Freeform 3352"/>
            <p:cNvSpPr>
              <a:spLocks/>
            </p:cNvSpPr>
            <p:nvPr/>
          </p:nvSpPr>
          <p:spPr bwMode="auto">
            <a:xfrm>
              <a:off x="5145088" y="46466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0 w 4"/>
                <a:gd name="T7" fmla="*/ 0 h 4"/>
                <a:gd name="T8" fmla="*/ 6350 w 4"/>
                <a:gd name="T9" fmla="*/ 0 h 4"/>
                <a:gd name="T10" fmla="*/ 6350 w 4"/>
                <a:gd name="T11" fmla="*/ 6350 h 4"/>
                <a:gd name="T12" fmla="*/ 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5" name="Freeform 3353"/>
            <p:cNvSpPr>
              <a:spLocks/>
            </p:cNvSpPr>
            <p:nvPr/>
          </p:nvSpPr>
          <p:spPr bwMode="auto">
            <a:xfrm>
              <a:off x="5162550" y="4713288"/>
              <a:ext cx="12700" cy="4762"/>
            </a:xfrm>
            <a:custGeom>
              <a:avLst/>
              <a:gdLst>
                <a:gd name="T0" fmla="*/ 0 w 8"/>
                <a:gd name="T1" fmla="*/ 4762 h 3"/>
                <a:gd name="T2" fmla="*/ 6350 w 8"/>
                <a:gd name="T3" fmla="*/ 4762 h 3"/>
                <a:gd name="T4" fmla="*/ 0 w 8"/>
                <a:gd name="T5" fmla="*/ 4762 h 3"/>
                <a:gd name="T6" fmla="*/ 6350 w 8"/>
                <a:gd name="T7" fmla="*/ 0 h 3"/>
                <a:gd name="T8" fmla="*/ 12700 w 8"/>
                <a:gd name="T9" fmla="*/ 0 h 3"/>
                <a:gd name="T10" fmla="*/ 12700 w 8"/>
                <a:gd name="T11" fmla="*/ 4762 h 3"/>
                <a:gd name="T12" fmla="*/ 6350 w 8"/>
                <a:gd name="T13" fmla="*/ 4762 h 3"/>
                <a:gd name="T14" fmla="*/ 0 w 8"/>
                <a:gd name="T15" fmla="*/ 476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6" name="Freeform 3354"/>
            <p:cNvSpPr>
              <a:spLocks/>
            </p:cNvSpPr>
            <p:nvPr/>
          </p:nvSpPr>
          <p:spPr bwMode="auto">
            <a:xfrm>
              <a:off x="5145088" y="4670425"/>
              <a:ext cx="12700" cy="12700"/>
            </a:xfrm>
            <a:custGeom>
              <a:avLst/>
              <a:gdLst>
                <a:gd name="T0" fmla="*/ 12700 w 8"/>
                <a:gd name="T1" fmla="*/ 12700 h 8"/>
                <a:gd name="T2" fmla="*/ 12700 w 8"/>
                <a:gd name="T3" fmla="*/ 6350 h 8"/>
                <a:gd name="T4" fmla="*/ 12700 w 8"/>
                <a:gd name="T5" fmla="*/ 12700 h 8"/>
                <a:gd name="T6" fmla="*/ 6350 w 8"/>
                <a:gd name="T7" fmla="*/ 12700 h 8"/>
                <a:gd name="T8" fmla="*/ 6350 w 8"/>
                <a:gd name="T9" fmla="*/ 6350 h 8"/>
                <a:gd name="T10" fmla="*/ 0 w 8"/>
                <a:gd name="T11" fmla="*/ 6350 h 8"/>
                <a:gd name="T12" fmla="*/ 6350 w 8"/>
                <a:gd name="T13" fmla="*/ 0 h 8"/>
                <a:gd name="T14" fmla="*/ 6350 w 8"/>
                <a:gd name="T15" fmla="*/ 6350 h 8"/>
                <a:gd name="T16" fmla="*/ 12700 w 8"/>
                <a:gd name="T17" fmla="*/ 6350 h 8"/>
                <a:gd name="T18" fmla="*/ 12700 w 8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" name="Rectangle 3355"/>
            <p:cNvSpPr>
              <a:spLocks noChangeArrowheads="1"/>
            </p:cNvSpPr>
            <p:nvPr/>
          </p:nvSpPr>
          <p:spPr bwMode="auto">
            <a:xfrm>
              <a:off x="5151438" y="46942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" name="Rectangle 3356"/>
            <p:cNvSpPr>
              <a:spLocks noChangeArrowheads="1"/>
            </p:cNvSpPr>
            <p:nvPr/>
          </p:nvSpPr>
          <p:spPr bwMode="auto">
            <a:xfrm>
              <a:off x="5175250" y="45688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" name="Freeform 3357"/>
            <p:cNvSpPr>
              <a:spLocks/>
            </p:cNvSpPr>
            <p:nvPr/>
          </p:nvSpPr>
          <p:spPr bwMode="auto">
            <a:xfrm>
              <a:off x="5145088" y="46529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" name="Freeform 3358"/>
            <p:cNvSpPr>
              <a:spLocks/>
            </p:cNvSpPr>
            <p:nvPr/>
          </p:nvSpPr>
          <p:spPr bwMode="auto">
            <a:xfrm>
              <a:off x="5157788" y="4724400"/>
              <a:ext cx="11112" cy="12700"/>
            </a:xfrm>
            <a:custGeom>
              <a:avLst/>
              <a:gdLst>
                <a:gd name="T0" fmla="*/ 4762 w 7"/>
                <a:gd name="T1" fmla="*/ 12700 h 8"/>
                <a:gd name="T2" fmla="*/ 0 w 7"/>
                <a:gd name="T3" fmla="*/ 6350 h 8"/>
                <a:gd name="T4" fmla="*/ 4762 w 7"/>
                <a:gd name="T5" fmla="*/ 6350 h 8"/>
                <a:gd name="T6" fmla="*/ 4762 w 7"/>
                <a:gd name="T7" fmla="*/ 0 h 8"/>
                <a:gd name="T8" fmla="*/ 11112 w 7"/>
                <a:gd name="T9" fmla="*/ 0 h 8"/>
                <a:gd name="T10" fmla="*/ 11112 w 7"/>
                <a:gd name="T11" fmla="*/ 6350 h 8"/>
                <a:gd name="T12" fmla="*/ 4762 w 7"/>
                <a:gd name="T13" fmla="*/ 6350 h 8"/>
                <a:gd name="T14" fmla="*/ 4762 w 7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" name="Rectangle 3359"/>
            <p:cNvSpPr>
              <a:spLocks noChangeArrowheads="1"/>
            </p:cNvSpPr>
            <p:nvPr/>
          </p:nvSpPr>
          <p:spPr bwMode="auto">
            <a:xfrm>
              <a:off x="5157788" y="462915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" name="Rectangle 3360"/>
            <p:cNvSpPr>
              <a:spLocks noChangeArrowheads="1"/>
            </p:cNvSpPr>
            <p:nvPr/>
          </p:nvSpPr>
          <p:spPr bwMode="auto">
            <a:xfrm>
              <a:off x="5157788" y="4659313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" name="Freeform 3361"/>
            <p:cNvSpPr>
              <a:spLocks/>
            </p:cNvSpPr>
            <p:nvPr/>
          </p:nvSpPr>
          <p:spPr bwMode="auto">
            <a:xfrm>
              <a:off x="5151438" y="4713288"/>
              <a:ext cx="11112" cy="11112"/>
            </a:xfrm>
            <a:custGeom>
              <a:avLst/>
              <a:gdLst>
                <a:gd name="T0" fmla="*/ 0 w 7"/>
                <a:gd name="T1" fmla="*/ 11112 h 7"/>
                <a:gd name="T2" fmla="*/ 6350 w 7"/>
                <a:gd name="T3" fmla="*/ 4762 h 7"/>
                <a:gd name="T4" fmla="*/ 6350 w 7"/>
                <a:gd name="T5" fmla="*/ 0 h 7"/>
                <a:gd name="T6" fmla="*/ 11112 w 7"/>
                <a:gd name="T7" fmla="*/ 4762 h 7"/>
                <a:gd name="T8" fmla="*/ 6350 w 7"/>
                <a:gd name="T9" fmla="*/ 4762 h 7"/>
                <a:gd name="T10" fmla="*/ 6350 w 7"/>
                <a:gd name="T11" fmla="*/ 11112 h 7"/>
                <a:gd name="T12" fmla="*/ 0 w 7"/>
                <a:gd name="T13" fmla="*/ 1111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" name="Freeform 3362"/>
            <p:cNvSpPr>
              <a:spLocks/>
            </p:cNvSpPr>
            <p:nvPr/>
          </p:nvSpPr>
          <p:spPr bwMode="auto">
            <a:xfrm>
              <a:off x="5192713" y="45688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" name="Freeform 3363"/>
            <p:cNvSpPr>
              <a:spLocks/>
            </p:cNvSpPr>
            <p:nvPr/>
          </p:nvSpPr>
          <p:spPr bwMode="auto">
            <a:xfrm>
              <a:off x="5175250" y="4737100"/>
              <a:ext cx="11113" cy="4763"/>
            </a:xfrm>
            <a:custGeom>
              <a:avLst/>
              <a:gdLst>
                <a:gd name="T0" fmla="*/ 6350 w 7"/>
                <a:gd name="T1" fmla="*/ 4763 h 3"/>
                <a:gd name="T2" fmla="*/ 6350 w 7"/>
                <a:gd name="T3" fmla="*/ 0 h 3"/>
                <a:gd name="T4" fmla="*/ 6350 w 7"/>
                <a:gd name="T5" fmla="*/ 4763 h 3"/>
                <a:gd name="T6" fmla="*/ 6350 w 7"/>
                <a:gd name="T7" fmla="*/ 0 h 3"/>
                <a:gd name="T8" fmla="*/ 0 w 7"/>
                <a:gd name="T9" fmla="*/ 0 h 3"/>
                <a:gd name="T10" fmla="*/ 6350 w 7"/>
                <a:gd name="T11" fmla="*/ 0 h 3"/>
                <a:gd name="T12" fmla="*/ 11113 w 7"/>
                <a:gd name="T13" fmla="*/ 4763 h 3"/>
                <a:gd name="T14" fmla="*/ 6350 w 7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" name="Rectangle 3364"/>
            <p:cNvSpPr>
              <a:spLocks noChangeArrowheads="1"/>
            </p:cNvSpPr>
            <p:nvPr/>
          </p:nvSpPr>
          <p:spPr bwMode="auto">
            <a:xfrm>
              <a:off x="5145088" y="46593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" name="Rectangle 3365"/>
            <p:cNvSpPr>
              <a:spLocks noChangeArrowheads="1"/>
            </p:cNvSpPr>
            <p:nvPr/>
          </p:nvSpPr>
          <p:spPr bwMode="auto">
            <a:xfrm>
              <a:off x="5162550" y="47005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" name="Freeform 3366"/>
            <p:cNvSpPr>
              <a:spLocks/>
            </p:cNvSpPr>
            <p:nvPr/>
          </p:nvSpPr>
          <p:spPr bwMode="auto">
            <a:xfrm>
              <a:off x="5175250" y="455771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" name="Freeform 3367"/>
            <p:cNvSpPr>
              <a:spLocks/>
            </p:cNvSpPr>
            <p:nvPr/>
          </p:nvSpPr>
          <p:spPr bwMode="auto">
            <a:xfrm>
              <a:off x="5175250" y="47244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" name="Freeform 3368"/>
            <p:cNvSpPr>
              <a:spLocks/>
            </p:cNvSpPr>
            <p:nvPr/>
          </p:nvSpPr>
          <p:spPr bwMode="auto">
            <a:xfrm>
              <a:off x="5181600" y="4730750"/>
              <a:ext cx="11113" cy="6350"/>
            </a:xfrm>
            <a:custGeom>
              <a:avLst/>
              <a:gdLst>
                <a:gd name="T0" fmla="*/ 11113 w 7"/>
                <a:gd name="T1" fmla="*/ 6350 h 4"/>
                <a:gd name="T2" fmla="*/ 4763 w 7"/>
                <a:gd name="T3" fmla="*/ 635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4763 w 7"/>
                <a:gd name="T11" fmla="*/ 6350 h 4"/>
                <a:gd name="T12" fmla="*/ 11113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" name="Freeform 3369"/>
            <p:cNvSpPr>
              <a:spLocks/>
            </p:cNvSpPr>
            <p:nvPr/>
          </p:nvSpPr>
          <p:spPr bwMode="auto">
            <a:xfrm>
              <a:off x="5253038" y="48021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2 w 7"/>
                <a:gd name="T7" fmla="*/ 0 h 4"/>
                <a:gd name="T8" fmla="*/ 4762 w 7"/>
                <a:gd name="T9" fmla="*/ 6350 h 4"/>
                <a:gd name="T10" fmla="*/ 4762 w 7"/>
                <a:gd name="T11" fmla="*/ 0 h 4"/>
                <a:gd name="T12" fmla="*/ 11112 w 7"/>
                <a:gd name="T13" fmla="*/ 635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" name="Freeform 3370"/>
            <p:cNvSpPr>
              <a:spLocks/>
            </p:cNvSpPr>
            <p:nvPr/>
          </p:nvSpPr>
          <p:spPr bwMode="auto">
            <a:xfrm>
              <a:off x="5181600" y="4724400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" name="Freeform 3371"/>
            <p:cNvSpPr>
              <a:spLocks/>
            </p:cNvSpPr>
            <p:nvPr/>
          </p:nvSpPr>
          <p:spPr bwMode="auto">
            <a:xfrm>
              <a:off x="5162550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" name="Freeform 3372"/>
            <p:cNvSpPr>
              <a:spLocks/>
            </p:cNvSpPr>
            <p:nvPr/>
          </p:nvSpPr>
          <p:spPr bwMode="auto">
            <a:xfrm>
              <a:off x="5192713" y="45450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" name="Freeform 3373"/>
            <p:cNvSpPr>
              <a:spLocks/>
            </p:cNvSpPr>
            <p:nvPr/>
          </p:nvSpPr>
          <p:spPr bwMode="auto">
            <a:xfrm>
              <a:off x="5181600" y="4527550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3 w 7"/>
                <a:gd name="T7" fmla="*/ 0 h 4"/>
                <a:gd name="T8" fmla="*/ 11113 w 7"/>
                <a:gd name="T9" fmla="*/ 0 h 4"/>
                <a:gd name="T10" fmla="*/ 11113 w 7"/>
                <a:gd name="T11" fmla="*/ 6350 h 4"/>
                <a:gd name="T12" fmla="*/ 4763 w 7"/>
                <a:gd name="T13" fmla="*/ 6350 h 4"/>
                <a:gd name="T14" fmla="*/ 4763 w 7"/>
                <a:gd name="T15" fmla="*/ 0 h 4"/>
                <a:gd name="T16" fmla="*/ 4763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" name="Freeform 3374"/>
            <p:cNvSpPr>
              <a:spLocks/>
            </p:cNvSpPr>
            <p:nvPr/>
          </p:nvSpPr>
          <p:spPr bwMode="auto">
            <a:xfrm>
              <a:off x="5222875" y="47847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6350 w 4"/>
                <a:gd name="T3" fmla="*/ 0 h 3"/>
                <a:gd name="T4" fmla="*/ 6350 w 4"/>
                <a:gd name="T5" fmla="*/ 4763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" name="Freeform 3375"/>
            <p:cNvSpPr>
              <a:spLocks/>
            </p:cNvSpPr>
            <p:nvPr/>
          </p:nvSpPr>
          <p:spPr bwMode="auto">
            <a:xfrm>
              <a:off x="5181600" y="4564063"/>
              <a:ext cx="11113" cy="4762"/>
            </a:xfrm>
            <a:custGeom>
              <a:avLst/>
              <a:gdLst>
                <a:gd name="T0" fmla="*/ 4763 w 7"/>
                <a:gd name="T1" fmla="*/ 4762 h 3"/>
                <a:gd name="T2" fmla="*/ 0 w 7"/>
                <a:gd name="T3" fmla="*/ 4762 h 3"/>
                <a:gd name="T4" fmla="*/ 0 w 7"/>
                <a:gd name="T5" fmla="*/ 0 h 3"/>
                <a:gd name="T6" fmla="*/ 4763 w 7"/>
                <a:gd name="T7" fmla="*/ 0 h 3"/>
                <a:gd name="T8" fmla="*/ 11113 w 7"/>
                <a:gd name="T9" fmla="*/ 0 h 3"/>
                <a:gd name="T10" fmla="*/ 11113 w 7"/>
                <a:gd name="T11" fmla="*/ 4762 h 3"/>
                <a:gd name="T12" fmla="*/ 4763 w 7"/>
                <a:gd name="T13" fmla="*/ 476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" name="Freeform 3376"/>
            <p:cNvSpPr>
              <a:spLocks/>
            </p:cNvSpPr>
            <p:nvPr/>
          </p:nvSpPr>
          <p:spPr bwMode="auto">
            <a:xfrm>
              <a:off x="5348288" y="48196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" name="Freeform 3377"/>
            <p:cNvSpPr>
              <a:spLocks/>
            </p:cNvSpPr>
            <p:nvPr/>
          </p:nvSpPr>
          <p:spPr bwMode="auto">
            <a:xfrm>
              <a:off x="5181600" y="4737100"/>
              <a:ext cx="11113" cy="4763"/>
            </a:xfrm>
            <a:custGeom>
              <a:avLst/>
              <a:gdLst>
                <a:gd name="T0" fmla="*/ 11113 w 7"/>
                <a:gd name="T1" fmla="*/ 4763 h 3"/>
                <a:gd name="T2" fmla="*/ 4763 w 7"/>
                <a:gd name="T3" fmla="*/ 4763 h 3"/>
                <a:gd name="T4" fmla="*/ 4763 w 7"/>
                <a:gd name="T5" fmla="*/ 0 h 3"/>
                <a:gd name="T6" fmla="*/ 0 w 7"/>
                <a:gd name="T7" fmla="*/ 0 h 3"/>
                <a:gd name="T8" fmla="*/ 4763 w 7"/>
                <a:gd name="T9" fmla="*/ 0 h 3"/>
                <a:gd name="T10" fmla="*/ 11113 w 7"/>
                <a:gd name="T11" fmla="*/ 476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" name="Freeform 3378"/>
            <p:cNvSpPr>
              <a:spLocks/>
            </p:cNvSpPr>
            <p:nvPr/>
          </p:nvSpPr>
          <p:spPr bwMode="auto">
            <a:xfrm>
              <a:off x="5192713" y="476567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6350 w 4"/>
                <a:gd name="T11" fmla="*/ 0 h 4"/>
                <a:gd name="T12" fmla="*/ 635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" name="Rectangle 3379"/>
            <p:cNvSpPr>
              <a:spLocks noChangeArrowheads="1"/>
            </p:cNvSpPr>
            <p:nvPr/>
          </p:nvSpPr>
          <p:spPr bwMode="auto">
            <a:xfrm>
              <a:off x="5186363" y="45815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" name="Rectangle 3380"/>
            <p:cNvSpPr>
              <a:spLocks noChangeArrowheads="1"/>
            </p:cNvSpPr>
            <p:nvPr/>
          </p:nvSpPr>
          <p:spPr bwMode="auto">
            <a:xfrm>
              <a:off x="5168900" y="4635500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3" name="Freeform 3381"/>
            <p:cNvSpPr>
              <a:spLocks/>
            </p:cNvSpPr>
            <p:nvPr/>
          </p:nvSpPr>
          <p:spPr bwMode="auto">
            <a:xfrm>
              <a:off x="5175250" y="4545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4" name="Freeform 3382"/>
            <p:cNvSpPr>
              <a:spLocks/>
            </p:cNvSpPr>
            <p:nvPr/>
          </p:nvSpPr>
          <p:spPr bwMode="auto">
            <a:xfrm>
              <a:off x="5181600" y="4568825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635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5" name="Freeform 3383"/>
            <p:cNvSpPr>
              <a:spLocks/>
            </p:cNvSpPr>
            <p:nvPr/>
          </p:nvSpPr>
          <p:spPr bwMode="auto">
            <a:xfrm>
              <a:off x="5151438" y="46529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6" name="Freeform 3384"/>
            <p:cNvSpPr>
              <a:spLocks/>
            </p:cNvSpPr>
            <p:nvPr/>
          </p:nvSpPr>
          <p:spPr bwMode="auto">
            <a:xfrm>
              <a:off x="5145088" y="46466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7" name="Freeform 3385"/>
            <p:cNvSpPr>
              <a:spLocks/>
            </p:cNvSpPr>
            <p:nvPr/>
          </p:nvSpPr>
          <p:spPr bwMode="auto">
            <a:xfrm>
              <a:off x="5181600" y="4568825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3 w 7"/>
                <a:gd name="T5" fmla="*/ 0 h 4"/>
                <a:gd name="T6" fmla="*/ 11113 w 7"/>
                <a:gd name="T7" fmla="*/ 0 h 4"/>
                <a:gd name="T8" fmla="*/ 4763 w 7"/>
                <a:gd name="T9" fmla="*/ 0 h 4"/>
                <a:gd name="T10" fmla="*/ 4763 w 7"/>
                <a:gd name="T11" fmla="*/ 6350 h 4"/>
                <a:gd name="T12" fmla="*/ 4763 w 7"/>
                <a:gd name="T13" fmla="*/ 0 h 4"/>
                <a:gd name="T14" fmla="*/ 0 w 7"/>
                <a:gd name="T15" fmla="*/ 0 h 4"/>
                <a:gd name="T16" fmla="*/ 0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8" name="Freeform 3386"/>
            <p:cNvSpPr>
              <a:spLocks/>
            </p:cNvSpPr>
            <p:nvPr/>
          </p:nvSpPr>
          <p:spPr bwMode="auto">
            <a:xfrm>
              <a:off x="5181600" y="461168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" name="Freeform 3387"/>
            <p:cNvSpPr>
              <a:spLocks/>
            </p:cNvSpPr>
            <p:nvPr/>
          </p:nvSpPr>
          <p:spPr bwMode="auto">
            <a:xfrm>
              <a:off x="5168900" y="4706938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" name="Freeform 3388"/>
            <p:cNvSpPr>
              <a:spLocks/>
            </p:cNvSpPr>
            <p:nvPr/>
          </p:nvSpPr>
          <p:spPr bwMode="auto">
            <a:xfrm>
              <a:off x="5175250" y="4706938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" name="Rectangle 3389"/>
            <p:cNvSpPr>
              <a:spLocks noChangeArrowheads="1"/>
            </p:cNvSpPr>
            <p:nvPr/>
          </p:nvSpPr>
          <p:spPr bwMode="auto">
            <a:xfrm>
              <a:off x="5186363" y="455136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" name="Freeform 3390"/>
            <p:cNvSpPr>
              <a:spLocks/>
            </p:cNvSpPr>
            <p:nvPr/>
          </p:nvSpPr>
          <p:spPr bwMode="auto">
            <a:xfrm>
              <a:off x="5168900" y="45751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3" name="Freeform 3391"/>
            <p:cNvSpPr>
              <a:spLocks/>
            </p:cNvSpPr>
            <p:nvPr/>
          </p:nvSpPr>
          <p:spPr bwMode="auto">
            <a:xfrm>
              <a:off x="5175250" y="46402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4" name="Freeform 3392"/>
            <p:cNvSpPr>
              <a:spLocks/>
            </p:cNvSpPr>
            <p:nvPr/>
          </p:nvSpPr>
          <p:spPr bwMode="auto">
            <a:xfrm>
              <a:off x="5186363" y="45815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5" name="Freeform 3393"/>
            <p:cNvSpPr>
              <a:spLocks/>
            </p:cNvSpPr>
            <p:nvPr/>
          </p:nvSpPr>
          <p:spPr bwMode="auto">
            <a:xfrm>
              <a:off x="5270500" y="4784725"/>
              <a:ext cx="11113" cy="4763"/>
            </a:xfrm>
            <a:custGeom>
              <a:avLst/>
              <a:gdLst>
                <a:gd name="T0" fmla="*/ 6350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6350 w 7"/>
                <a:gd name="T7" fmla="*/ 0 h 3"/>
                <a:gd name="T8" fmla="*/ 6350 w 7"/>
                <a:gd name="T9" fmla="*/ 4763 h 3"/>
                <a:gd name="T10" fmla="*/ 11113 w 7"/>
                <a:gd name="T11" fmla="*/ 4763 h 3"/>
                <a:gd name="T12" fmla="*/ 635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6" name="Freeform 3394"/>
            <p:cNvSpPr>
              <a:spLocks/>
            </p:cNvSpPr>
            <p:nvPr/>
          </p:nvSpPr>
          <p:spPr bwMode="auto">
            <a:xfrm>
              <a:off x="5210175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7" name="Freeform 3395"/>
            <p:cNvSpPr>
              <a:spLocks/>
            </p:cNvSpPr>
            <p:nvPr/>
          </p:nvSpPr>
          <p:spPr bwMode="auto">
            <a:xfrm>
              <a:off x="5151438" y="46228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8" name="Freeform 3396"/>
            <p:cNvSpPr>
              <a:spLocks/>
            </p:cNvSpPr>
            <p:nvPr/>
          </p:nvSpPr>
          <p:spPr bwMode="auto">
            <a:xfrm>
              <a:off x="5199063" y="47847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" name="Freeform 3397"/>
            <p:cNvSpPr>
              <a:spLocks/>
            </p:cNvSpPr>
            <p:nvPr/>
          </p:nvSpPr>
          <p:spPr bwMode="auto">
            <a:xfrm>
              <a:off x="5157788" y="464661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" name="Freeform 3398"/>
            <p:cNvSpPr>
              <a:spLocks/>
            </p:cNvSpPr>
            <p:nvPr/>
          </p:nvSpPr>
          <p:spPr bwMode="auto">
            <a:xfrm>
              <a:off x="5359400" y="48133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" name="Rectangle 3399"/>
            <p:cNvSpPr>
              <a:spLocks noChangeArrowheads="1"/>
            </p:cNvSpPr>
            <p:nvPr/>
          </p:nvSpPr>
          <p:spPr bwMode="auto">
            <a:xfrm>
              <a:off x="5181600" y="4713288"/>
              <a:ext cx="4763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2" name="Freeform 3400"/>
            <p:cNvSpPr>
              <a:spLocks/>
            </p:cNvSpPr>
            <p:nvPr/>
          </p:nvSpPr>
          <p:spPr bwMode="auto">
            <a:xfrm>
              <a:off x="5175250" y="46704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" name="Freeform 3401"/>
            <p:cNvSpPr>
              <a:spLocks/>
            </p:cNvSpPr>
            <p:nvPr/>
          </p:nvSpPr>
          <p:spPr bwMode="auto">
            <a:xfrm>
              <a:off x="5168900" y="46942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4" name="Freeform 3403"/>
            <p:cNvSpPr>
              <a:spLocks/>
            </p:cNvSpPr>
            <p:nvPr/>
          </p:nvSpPr>
          <p:spPr bwMode="auto">
            <a:xfrm>
              <a:off x="5175250" y="45513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5" name="Rectangle 3404"/>
            <p:cNvSpPr>
              <a:spLocks noChangeArrowheads="1"/>
            </p:cNvSpPr>
            <p:nvPr/>
          </p:nvSpPr>
          <p:spPr bwMode="auto">
            <a:xfrm>
              <a:off x="5181600" y="4575175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6" name="Rectangle 3405"/>
            <p:cNvSpPr>
              <a:spLocks noChangeArrowheads="1"/>
            </p:cNvSpPr>
            <p:nvPr/>
          </p:nvSpPr>
          <p:spPr bwMode="auto">
            <a:xfrm>
              <a:off x="5157788" y="472440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7" name="Freeform 3406"/>
            <p:cNvSpPr>
              <a:spLocks/>
            </p:cNvSpPr>
            <p:nvPr/>
          </p:nvSpPr>
          <p:spPr bwMode="auto">
            <a:xfrm>
              <a:off x="5181600" y="454501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8" name="Freeform 3407"/>
            <p:cNvSpPr>
              <a:spLocks/>
            </p:cNvSpPr>
            <p:nvPr/>
          </p:nvSpPr>
          <p:spPr bwMode="auto">
            <a:xfrm>
              <a:off x="5181600" y="471328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" name="Freeform 3408"/>
            <p:cNvSpPr>
              <a:spLocks/>
            </p:cNvSpPr>
            <p:nvPr/>
          </p:nvSpPr>
          <p:spPr bwMode="auto">
            <a:xfrm>
              <a:off x="5175250" y="4564063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0 w 4"/>
                <a:gd name="T3" fmla="*/ 0 h 3"/>
                <a:gd name="T4" fmla="*/ 0 w 4"/>
                <a:gd name="T5" fmla="*/ 4762 h 3"/>
                <a:gd name="T6" fmla="*/ 6350 w 4"/>
                <a:gd name="T7" fmla="*/ 4762 h 3"/>
                <a:gd name="T8" fmla="*/ 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" name="Freeform 3409"/>
            <p:cNvSpPr>
              <a:spLocks/>
            </p:cNvSpPr>
            <p:nvPr/>
          </p:nvSpPr>
          <p:spPr bwMode="auto">
            <a:xfrm>
              <a:off x="5162550" y="45212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" name="Freeform 3410"/>
            <p:cNvSpPr>
              <a:spLocks/>
            </p:cNvSpPr>
            <p:nvPr/>
          </p:nvSpPr>
          <p:spPr bwMode="auto">
            <a:xfrm>
              <a:off x="5205413" y="45275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" name="Freeform 3411"/>
            <p:cNvSpPr>
              <a:spLocks/>
            </p:cNvSpPr>
            <p:nvPr/>
          </p:nvSpPr>
          <p:spPr bwMode="auto">
            <a:xfrm>
              <a:off x="5181600" y="4540250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3" name="Freeform 3412"/>
            <p:cNvSpPr>
              <a:spLocks/>
            </p:cNvSpPr>
            <p:nvPr/>
          </p:nvSpPr>
          <p:spPr bwMode="auto">
            <a:xfrm>
              <a:off x="5157788" y="4700588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4762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4" name="Freeform 3413"/>
            <p:cNvSpPr>
              <a:spLocks/>
            </p:cNvSpPr>
            <p:nvPr/>
          </p:nvSpPr>
          <p:spPr bwMode="auto">
            <a:xfrm>
              <a:off x="5168900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5" name="Rectangle 3414"/>
            <p:cNvSpPr>
              <a:spLocks noChangeArrowheads="1"/>
            </p:cNvSpPr>
            <p:nvPr/>
          </p:nvSpPr>
          <p:spPr bwMode="auto">
            <a:xfrm>
              <a:off x="5192713" y="44910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6" name="Freeform 3415"/>
            <p:cNvSpPr>
              <a:spLocks/>
            </p:cNvSpPr>
            <p:nvPr/>
          </p:nvSpPr>
          <p:spPr bwMode="auto">
            <a:xfrm>
              <a:off x="5264150" y="4802188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7" name="Freeform 3416"/>
            <p:cNvSpPr>
              <a:spLocks/>
            </p:cNvSpPr>
            <p:nvPr/>
          </p:nvSpPr>
          <p:spPr bwMode="auto">
            <a:xfrm>
              <a:off x="5192713" y="45339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" name="Freeform 3417"/>
            <p:cNvSpPr>
              <a:spLocks/>
            </p:cNvSpPr>
            <p:nvPr/>
          </p:nvSpPr>
          <p:spPr bwMode="auto">
            <a:xfrm>
              <a:off x="5372100" y="48133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" name="Freeform 3418"/>
            <p:cNvSpPr>
              <a:spLocks/>
            </p:cNvSpPr>
            <p:nvPr/>
          </p:nvSpPr>
          <p:spPr bwMode="auto">
            <a:xfrm>
              <a:off x="5222875" y="47894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" name="Freeform 3419"/>
            <p:cNvSpPr>
              <a:spLocks/>
            </p:cNvSpPr>
            <p:nvPr/>
          </p:nvSpPr>
          <p:spPr bwMode="auto">
            <a:xfrm>
              <a:off x="5175250" y="45640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1" name="Freeform 3420"/>
            <p:cNvSpPr>
              <a:spLocks/>
            </p:cNvSpPr>
            <p:nvPr/>
          </p:nvSpPr>
          <p:spPr bwMode="auto">
            <a:xfrm>
              <a:off x="5175250" y="46402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2" name="Freeform 3421"/>
            <p:cNvSpPr>
              <a:spLocks/>
            </p:cNvSpPr>
            <p:nvPr/>
          </p:nvSpPr>
          <p:spPr bwMode="auto">
            <a:xfrm>
              <a:off x="5186363" y="47720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3" name="Freeform 3422"/>
            <p:cNvSpPr>
              <a:spLocks/>
            </p:cNvSpPr>
            <p:nvPr/>
          </p:nvSpPr>
          <p:spPr bwMode="auto">
            <a:xfrm>
              <a:off x="5192713" y="47545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4" name="Rectangle 3423"/>
            <p:cNvSpPr>
              <a:spLocks noChangeArrowheads="1"/>
            </p:cNvSpPr>
            <p:nvPr/>
          </p:nvSpPr>
          <p:spPr bwMode="auto">
            <a:xfrm>
              <a:off x="5186363" y="47244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5" name="Freeform 3424"/>
            <p:cNvSpPr>
              <a:spLocks/>
            </p:cNvSpPr>
            <p:nvPr/>
          </p:nvSpPr>
          <p:spPr bwMode="auto">
            <a:xfrm>
              <a:off x="5168900" y="45513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6" name="Freeform 3425"/>
            <p:cNvSpPr>
              <a:spLocks/>
            </p:cNvSpPr>
            <p:nvPr/>
          </p:nvSpPr>
          <p:spPr bwMode="auto">
            <a:xfrm>
              <a:off x="5175250" y="46116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7" name="Rectangle 3426"/>
            <p:cNvSpPr>
              <a:spLocks noChangeArrowheads="1"/>
            </p:cNvSpPr>
            <p:nvPr/>
          </p:nvSpPr>
          <p:spPr bwMode="auto">
            <a:xfrm>
              <a:off x="5162550" y="4737100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8" name="Freeform 3427"/>
            <p:cNvSpPr>
              <a:spLocks/>
            </p:cNvSpPr>
            <p:nvPr/>
          </p:nvSpPr>
          <p:spPr bwMode="auto">
            <a:xfrm>
              <a:off x="5157788" y="4551363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9" name="Rectangle 3428"/>
            <p:cNvSpPr>
              <a:spLocks noChangeArrowheads="1"/>
            </p:cNvSpPr>
            <p:nvPr/>
          </p:nvSpPr>
          <p:spPr bwMode="auto">
            <a:xfrm>
              <a:off x="5341938" y="48260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" name="Rectangle 3429"/>
            <p:cNvSpPr>
              <a:spLocks noChangeArrowheads="1"/>
            </p:cNvSpPr>
            <p:nvPr/>
          </p:nvSpPr>
          <p:spPr bwMode="auto">
            <a:xfrm>
              <a:off x="5181600" y="4540250"/>
              <a:ext cx="4763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1" name="Freeform 3430"/>
            <p:cNvSpPr>
              <a:spLocks/>
            </p:cNvSpPr>
            <p:nvPr/>
          </p:nvSpPr>
          <p:spPr bwMode="auto">
            <a:xfrm>
              <a:off x="5175250" y="4545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2" name="Freeform 3431"/>
            <p:cNvSpPr>
              <a:spLocks/>
            </p:cNvSpPr>
            <p:nvPr/>
          </p:nvSpPr>
          <p:spPr bwMode="auto">
            <a:xfrm>
              <a:off x="5359400" y="48085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3" name="Rectangle 3432"/>
            <p:cNvSpPr>
              <a:spLocks noChangeArrowheads="1"/>
            </p:cNvSpPr>
            <p:nvPr/>
          </p:nvSpPr>
          <p:spPr bwMode="auto">
            <a:xfrm>
              <a:off x="5186363" y="4713288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" name="Freeform 3433"/>
            <p:cNvSpPr>
              <a:spLocks/>
            </p:cNvSpPr>
            <p:nvPr/>
          </p:nvSpPr>
          <p:spPr bwMode="auto">
            <a:xfrm>
              <a:off x="5157788" y="4646613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6350 h 4"/>
                <a:gd name="T4" fmla="*/ 4762 w 3"/>
                <a:gd name="T5" fmla="*/ 6350 h 4"/>
                <a:gd name="T6" fmla="*/ 4762 w 3"/>
                <a:gd name="T7" fmla="*/ 0 h 4"/>
                <a:gd name="T8" fmla="*/ 4762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5" name="Rectangle 3434"/>
            <p:cNvSpPr>
              <a:spLocks noChangeArrowheads="1"/>
            </p:cNvSpPr>
            <p:nvPr/>
          </p:nvSpPr>
          <p:spPr bwMode="auto">
            <a:xfrm>
              <a:off x="5181600" y="4640263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6" name="Freeform 3435"/>
            <p:cNvSpPr>
              <a:spLocks/>
            </p:cNvSpPr>
            <p:nvPr/>
          </p:nvSpPr>
          <p:spPr bwMode="auto">
            <a:xfrm>
              <a:off x="5192713" y="45513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7" name="Freeform 3436"/>
            <p:cNvSpPr>
              <a:spLocks/>
            </p:cNvSpPr>
            <p:nvPr/>
          </p:nvSpPr>
          <p:spPr bwMode="auto">
            <a:xfrm>
              <a:off x="5186363" y="45339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8" name="Freeform 3437"/>
            <p:cNvSpPr>
              <a:spLocks/>
            </p:cNvSpPr>
            <p:nvPr/>
          </p:nvSpPr>
          <p:spPr bwMode="auto">
            <a:xfrm>
              <a:off x="5162550" y="47371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9" name="Freeform 3438"/>
            <p:cNvSpPr>
              <a:spLocks/>
            </p:cNvSpPr>
            <p:nvPr/>
          </p:nvSpPr>
          <p:spPr bwMode="auto">
            <a:xfrm>
              <a:off x="5181600" y="4551363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" name="Freeform 3439"/>
            <p:cNvSpPr>
              <a:spLocks/>
            </p:cNvSpPr>
            <p:nvPr/>
          </p:nvSpPr>
          <p:spPr bwMode="auto">
            <a:xfrm>
              <a:off x="5341938" y="48196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" name="Rectangle 3440"/>
            <p:cNvSpPr>
              <a:spLocks noChangeArrowheads="1"/>
            </p:cNvSpPr>
            <p:nvPr/>
          </p:nvSpPr>
          <p:spPr bwMode="auto">
            <a:xfrm>
              <a:off x="5157788" y="462280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2" name="Rectangle 3441"/>
            <p:cNvSpPr>
              <a:spLocks noChangeArrowheads="1"/>
            </p:cNvSpPr>
            <p:nvPr/>
          </p:nvSpPr>
          <p:spPr bwMode="auto">
            <a:xfrm>
              <a:off x="5162550" y="454501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3" name="Freeform 3442"/>
            <p:cNvSpPr>
              <a:spLocks/>
            </p:cNvSpPr>
            <p:nvPr/>
          </p:nvSpPr>
          <p:spPr bwMode="auto">
            <a:xfrm>
              <a:off x="5281613" y="4808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4" name="Freeform 3443"/>
            <p:cNvSpPr>
              <a:spLocks/>
            </p:cNvSpPr>
            <p:nvPr/>
          </p:nvSpPr>
          <p:spPr bwMode="auto">
            <a:xfrm>
              <a:off x="5186363" y="45688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5" name="Freeform 3444"/>
            <p:cNvSpPr>
              <a:spLocks/>
            </p:cNvSpPr>
            <p:nvPr/>
          </p:nvSpPr>
          <p:spPr bwMode="auto">
            <a:xfrm>
              <a:off x="5181600" y="4765675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6" name="Freeform 3445"/>
            <p:cNvSpPr>
              <a:spLocks/>
            </p:cNvSpPr>
            <p:nvPr/>
          </p:nvSpPr>
          <p:spPr bwMode="auto">
            <a:xfrm>
              <a:off x="5186363" y="45402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7" name="Freeform 3446"/>
            <p:cNvSpPr>
              <a:spLocks/>
            </p:cNvSpPr>
            <p:nvPr/>
          </p:nvSpPr>
          <p:spPr bwMode="auto">
            <a:xfrm>
              <a:off x="5186363" y="47307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8" name="Rectangle 3447"/>
            <p:cNvSpPr>
              <a:spLocks noChangeArrowheads="1"/>
            </p:cNvSpPr>
            <p:nvPr/>
          </p:nvSpPr>
          <p:spPr bwMode="auto">
            <a:xfrm>
              <a:off x="5348288" y="48260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9" name="Freeform 3450"/>
            <p:cNvSpPr>
              <a:spLocks noEditPoints="1"/>
            </p:cNvSpPr>
            <p:nvPr/>
          </p:nvSpPr>
          <p:spPr bwMode="auto">
            <a:xfrm>
              <a:off x="4911725" y="2855913"/>
              <a:ext cx="269875" cy="84137"/>
            </a:xfrm>
            <a:custGeom>
              <a:avLst/>
              <a:gdLst>
                <a:gd name="T0" fmla="*/ 239713 w 170"/>
                <a:gd name="T1" fmla="*/ 84137 h 53"/>
                <a:gd name="T2" fmla="*/ 220663 w 170"/>
                <a:gd name="T3" fmla="*/ 77787 h 53"/>
                <a:gd name="T4" fmla="*/ 203200 w 170"/>
                <a:gd name="T5" fmla="*/ 84137 h 53"/>
                <a:gd name="T6" fmla="*/ 179388 w 170"/>
                <a:gd name="T7" fmla="*/ 84137 h 53"/>
                <a:gd name="T8" fmla="*/ 196850 w 170"/>
                <a:gd name="T9" fmla="*/ 66675 h 53"/>
                <a:gd name="T10" fmla="*/ 179388 w 170"/>
                <a:gd name="T11" fmla="*/ 60325 h 53"/>
                <a:gd name="T12" fmla="*/ 161925 w 170"/>
                <a:gd name="T13" fmla="*/ 53975 h 53"/>
                <a:gd name="T14" fmla="*/ 155575 w 170"/>
                <a:gd name="T15" fmla="*/ 36512 h 53"/>
                <a:gd name="T16" fmla="*/ 138113 w 170"/>
                <a:gd name="T17" fmla="*/ 42862 h 53"/>
                <a:gd name="T18" fmla="*/ 120650 w 170"/>
                <a:gd name="T19" fmla="*/ 36512 h 53"/>
                <a:gd name="T20" fmla="*/ 107950 w 170"/>
                <a:gd name="T21" fmla="*/ 23812 h 53"/>
                <a:gd name="T22" fmla="*/ 96838 w 170"/>
                <a:gd name="T23" fmla="*/ 23812 h 53"/>
                <a:gd name="T24" fmla="*/ 73025 w 170"/>
                <a:gd name="T25" fmla="*/ 23812 h 53"/>
                <a:gd name="T26" fmla="*/ 84138 w 170"/>
                <a:gd name="T27" fmla="*/ 12700 h 53"/>
                <a:gd name="T28" fmla="*/ 60325 w 170"/>
                <a:gd name="T29" fmla="*/ 12700 h 53"/>
                <a:gd name="T30" fmla="*/ 42863 w 170"/>
                <a:gd name="T31" fmla="*/ 23812 h 53"/>
                <a:gd name="T32" fmla="*/ 23813 w 170"/>
                <a:gd name="T33" fmla="*/ 30162 h 53"/>
                <a:gd name="T34" fmla="*/ 6350 w 170"/>
                <a:gd name="T35" fmla="*/ 30162 h 53"/>
                <a:gd name="T36" fmla="*/ 6350 w 170"/>
                <a:gd name="T37" fmla="*/ 30162 h 53"/>
                <a:gd name="T38" fmla="*/ 12700 w 170"/>
                <a:gd name="T39" fmla="*/ 23812 h 53"/>
                <a:gd name="T40" fmla="*/ 30163 w 170"/>
                <a:gd name="T41" fmla="*/ 12700 h 53"/>
                <a:gd name="T42" fmla="*/ 49213 w 170"/>
                <a:gd name="T43" fmla="*/ 6350 h 53"/>
                <a:gd name="T44" fmla="*/ 73025 w 170"/>
                <a:gd name="T45" fmla="*/ 0 h 53"/>
                <a:gd name="T46" fmla="*/ 96838 w 170"/>
                <a:gd name="T47" fmla="*/ 0 h 53"/>
                <a:gd name="T48" fmla="*/ 101600 w 170"/>
                <a:gd name="T49" fmla="*/ 0 h 53"/>
                <a:gd name="T50" fmla="*/ 120650 w 170"/>
                <a:gd name="T51" fmla="*/ 6350 h 53"/>
                <a:gd name="T52" fmla="*/ 138113 w 170"/>
                <a:gd name="T53" fmla="*/ 19050 h 53"/>
                <a:gd name="T54" fmla="*/ 161925 w 170"/>
                <a:gd name="T55" fmla="*/ 19050 h 53"/>
                <a:gd name="T56" fmla="*/ 173038 w 170"/>
                <a:gd name="T57" fmla="*/ 30162 h 53"/>
                <a:gd name="T58" fmla="*/ 192088 w 170"/>
                <a:gd name="T59" fmla="*/ 36512 h 53"/>
                <a:gd name="T60" fmla="*/ 185738 w 170"/>
                <a:gd name="T61" fmla="*/ 30162 h 53"/>
                <a:gd name="T62" fmla="*/ 196850 w 170"/>
                <a:gd name="T63" fmla="*/ 42862 h 53"/>
                <a:gd name="T64" fmla="*/ 196850 w 170"/>
                <a:gd name="T65" fmla="*/ 42862 h 53"/>
                <a:gd name="T66" fmla="*/ 209550 w 170"/>
                <a:gd name="T67" fmla="*/ 47625 h 53"/>
                <a:gd name="T68" fmla="*/ 220663 w 170"/>
                <a:gd name="T69" fmla="*/ 47625 h 53"/>
                <a:gd name="T70" fmla="*/ 233363 w 170"/>
                <a:gd name="T71" fmla="*/ 47625 h 53"/>
                <a:gd name="T72" fmla="*/ 233363 w 170"/>
                <a:gd name="T73" fmla="*/ 60325 h 53"/>
                <a:gd name="T74" fmla="*/ 257175 w 170"/>
                <a:gd name="T75" fmla="*/ 66675 h 53"/>
                <a:gd name="T76" fmla="*/ 263525 w 170"/>
                <a:gd name="T77" fmla="*/ 77787 h 53"/>
                <a:gd name="T78" fmla="*/ 246063 w 170"/>
                <a:gd name="T79" fmla="*/ 84137 h 53"/>
                <a:gd name="T80" fmla="*/ 49213 w 170"/>
                <a:gd name="T81" fmla="*/ 42862 h 53"/>
                <a:gd name="T82" fmla="*/ 53975 w 170"/>
                <a:gd name="T83" fmla="*/ 36512 h 53"/>
                <a:gd name="T84" fmla="*/ 179388 w 170"/>
                <a:gd name="T85" fmla="*/ 30162 h 53"/>
                <a:gd name="T86" fmla="*/ 179388 w 170"/>
                <a:gd name="T87" fmla="*/ 23812 h 53"/>
                <a:gd name="T88" fmla="*/ 161925 w 170"/>
                <a:gd name="T89" fmla="*/ 19050 h 53"/>
                <a:gd name="T90" fmla="*/ 168275 w 170"/>
                <a:gd name="T91" fmla="*/ 19050 h 53"/>
                <a:gd name="T92" fmla="*/ 179388 w 170"/>
                <a:gd name="T93" fmla="*/ 23812 h 53"/>
                <a:gd name="T94" fmla="*/ 173038 w 170"/>
                <a:gd name="T95" fmla="*/ 19050 h 53"/>
                <a:gd name="T96" fmla="*/ 131763 w 170"/>
                <a:gd name="T97" fmla="*/ 12700 h 53"/>
                <a:gd name="T98" fmla="*/ 144463 w 170"/>
                <a:gd name="T99" fmla="*/ 12700 h 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0" h="53">
                  <a:moveTo>
                    <a:pt x="155" y="53"/>
                  </a:moveTo>
                  <a:lnTo>
                    <a:pt x="155" y="49"/>
                  </a:lnTo>
                  <a:lnTo>
                    <a:pt x="155" y="53"/>
                  </a:lnTo>
                  <a:lnTo>
                    <a:pt x="151" y="53"/>
                  </a:lnTo>
                  <a:lnTo>
                    <a:pt x="147" y="53"/>
                  </a:lnTo>
                  <a:lnTo>
                    <a:pt x="147" y="49"/>
                  </a:lnTo>
                  <a:lnTo>
                    <a:pt x="143" y="49"/>
                  </a:lnTo>
                  <a:lnTo>
                    <a:pt x="139" y="49"/>
                  </a:lnTo>
                  <a:lnTo>
                    <a:pt x="136" y="49"/>
                  </a:lnTo>
                  <a:lnTo>
                    <a:pt x="132" y="49"/>
                  </a:lnTo>
                  <a:lnTo>
                    <a:pt x="128" y="49"/>
                  </a:lnTo>
                  <a:lnTo>
                    <a:pt x="128" y="53"/>
                  </a:lnTo>
                  <a:lnTo>
                    <a:pt x="124" y="53"/>
                  </a:lnTo>
                  <a:lnTo>
                    <a:pt x="121" y="53"/>
                  </a:lnTo>
                  <a:lnTo>
                    <a:pt x="117" y="53"/>
                  </a:lnTo>
                  <a:lnTo>
                    <a:pt x="113" y="53"/>
                  </a:lnTo>
                  <a:lnTo>
                    <a:pt x="117" y="49"/>
                  </a:lnTo>
                  <a:lnTo>
                    <a:pt x="121" y="45"/>
                  </a:lnTo>
                  <a:lnTo>
                    <a:pt x="124" y="45"/>
                  </a:lnTo>
                  <a:lnTo>
                    <a:pt x="124" y="42"/>
                  </a:lnTo>
                  <a:lnTo>
                    <a:pt x="121" y="42"/>
                  </a:lnTo>
                  <a:lnTo>
                    <a:pt x="121" y="38"/>
                  </a:lnTo>
                  <a:lnTo>
                    <a:pt x="117" y="38"/>
                  </a:lnTo>
                  <a:lnTo>
                    <a:pt x="113" y="38"/>
                  </a:lnTo>
                  <a:lnTo>
                    <a:pt x="109" y="38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2" y="34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98" y="27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27"/>
                  </a:lnTo>
                  <a:lnTo>
                    <a:pt x="91" y="27"/>
                  </a:lnTo>
                  <a:lnTo>
                    <a:pt x="87" y="27"/>
                  </a:lnTo>
                  <a:lnTo>
                    <a:pt x="87" y="23"/>
                  </a:lnTo>
                  <a:lnTo>
                    <a:pt x="83" y="23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1" y="19"/>
                  </a:lnTo>
                  <a:lnTo>
                    <a:pt x="61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1" y="12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1" y="4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83" y="8"/>
                  </a:lnTo>
                  <a:lnTo>
                    <a:pt x="87" y="8"/>
                  </a:lnTo>
                  <a:lnTo>
                    <a:pt x="87" y="12"/>
                  </a:lnTo>
                  <a:lnTo>
                    <a:pt x="91" y="12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102" y="12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9" y="15"/>
                  </a:lnTo>
                  <a:lnTo>
                    <a:pt x="109" y="19"/>
                  </a:lnTo>
                  <a:lnTo>
                    <a:pt x="113" y="19"/>
                  </a:lnTo>
                  <a:lnTo>
                    <a:pt x="113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17" y="23"/>
                  </a:lnTo>
                  <a:lnTo>
                    <a:pt x="117" y="19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4" y="27"/>
                  </a:lnTo>
                  <a:lnTo>
                    <a:pt x="121" y="27"/>
                  </a:lnTo>
                  <a:lnTo>
                    <a:pt x="121" y="23"/>
                  </a:lnTo>
                  <a:lnTo>
                    <a:pt x="121" y="27"/>
                  </a:lnTo>
                  <a:lnTo>
                    <a:pt x="124" y="27"/>
                  </a:lnTo>
                  <a:lnTo>
                    <a:pt x="128" y="27"/>
                  </a:lnTo>
                  <a:lnTo>
                    <a:pt x="128" y="30"/>
                  </a:lnTo>
                  <a:lnTo>
                    <a:pt x="128" y="27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43" y="30"/>
                  </a:lnTo>
                  <a:lnTo>
                    <a:pt x="147" y="30"/>
                  </a:lnTo>
                  <a:lnTo>
                    <a:pt x="147" y="34"/>
                  </a:lnTo>
                  <a:lnTo>
                    <a:pt x="147" y="38"/>
                  </a:lnTo>
                  <a:lnTo>
                    <a:pt x="143" y="38"/>
                  </a:lnTo>
                  <a:lnTo>
                    <a:pt x="147" y="38"/>
                  </a:lnTo>
                  <a:lnTo>
                    <a:pt x="151" y="38"/>
                  </a:lnTo>
                  <a:lnTo>
                    <a:pt x="155" y="38"/>
                  </a:lnTo>
                  <a:lnTo>
                    <a:pt x="158" y="38"/>
                  </a:lnTo>
                  <a:lnTo>
                    <a:pt x="162" y="42"/>
                  </a:lnTo>
                  <a:lnTo>
                    <a:pt x="166" y="45"/>
                  </a:lnTo>
                  <a:lnTo>
                    <a:pt x="170" y="45"/>
                  </a:lnTo>
                  <a:lnTo>
                    <a:pt x="170" y="49"/>
                  </a:lnTo>
                  <a:lnTo>
                    <a:pt x="166" y="49"/>
                  </a:lnTo>
                  <a:lnTo>
                    <a:pt x="162" y="49"/>
                  </a:lnTo>
                  <a:lnTo>
                    <a:pt x="158" y="49"/>
                  </a:lnTo>
                  <a:lnTo>
                    <a:pt x="158" y="53"/>
                  </a:lnTo>
                  <a:lnTo>
                    <a:pt x="155" y="53"/>
                  </a:lnTo>
                  <a:close/>
                  <a:moveTo>
                    <a:pt x="34" y="27"/>
                  </a:moveTo>
                  <a:lnTo>
                    <a:pt x="31" y="27"/>
                  </a:lnTo>
                  <a:lnTo>
                    <a:pt x="27" y="23"/>
                  </a:lnTo>
                  <a:lnTo>
                    <a:pt x="31" y="27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34" y="27"/>
                  </a:lnTo>
                  <a:close/>
                  <a:moveTo>
                    <a:pt x="113" y="19"/>
                  </a:moveTo>
                  <a:lnTo>
                    <a:pt x="109" y="19"/>
                  </a:lnTo>
                  <a:lnTo>
                    <a:pt x="109" y="15"/>
                  </a:lnTo>
                  <a:lnTo>
                    <a:pt x="113" y="19"/>
                  </a:lnTo>
                  <a:lnTo>
                    <a:pt x="113" y="15"/>
                  </a:lnTo>
                  <a:lnTo>
                    <a:pt x="113" y="19"/>
                  </a:lnTo>
                  <a:lnTo>
                    <a:pt x="117" y="19"/>
                  </a:lnTo>
                  <a:lnTo>
                    <a:pt x="113" y="19"/>
                  </a:lnTo>
                  <a:close/>
                  <a:moveTo>
                    <a:pt x="102" y="12"/>
                  </a:moveTo>
                  <a:lnTo>
                    <a:pt x="98" y="12"/>
                  </a:lnTo>
                  <a:lnTo>
                    <a:pt x="102" y="12"/>
                  </a:lnTo>
                  <a:lnTo>
                    <a:pt x="102" y="8"/>
                  </a:lnTo>
                  <a:lnTo>
                    <a:pt x="106" y="12"/>
                  </a:lnTo>
                  <a:lnTo>
                    <a:pt x="102" y="12"/>
                  </a:lnTo>
                  <a:close/>
                  <a:moveTo>
                    <a:pt x="113" y="15"/>
                  </a:moveTo>
                  <a:lnTo>
                    <a:pt x="109" y="15"/>
                  </a:lnTo>
                  <a:lnTo>
                    <a:pt x="113" y="15"/>
                  </a:lnTo>
                  <a:close/>
                  <a:moveTo>
                    <a:pt x="109" y="15"/>
                  </a:moveTo>
                  <a:lnTo>
                    <a:pt x="106" y="15"/>
                  </a:lnTo>
                  <a:lnTo>
                    <a:pt x="106" y="12"/>
                  </a:lnTo>
                  <a:lnTo>
                    <a:pt x="109" y="12"/>
                  </a:lnTo>
                  <a:lnTo>
                    <a:pt x="109" y="15"/>
                  </a:lnTo>
                  <a:close/>
                  <a:moveTo>
                    <a:pt x="91" y="8"/>
                  </a:moveTo>
                  <a:lnTo>
                    <a:pt x="87" y="8"/>
                  </a:lnTo>
                  <a:lnTo>
                    <a:pt x="83" y="8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87" y="8"/>
                  </a:lnTo>
                  <a:lnTo>
                    <a:pt x="91" y="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" name="Freeform 3452"/>
            <p:cNvSpPr>
              <a:spLocks noEditPoints="1"/>
            </p:cNvSpPr>
            <p:nvPr/>
          </p:nvSpPr>
          <p:spPr bwMode="auto">
            <a:xfrm>
              <a:off x="5060950" y="2760663"/>
              <a:ext cx="155575" cy="149225"/>
            </a:xfrm>
            <a:custGeom>
              <a:avLst/>
              <a:gdLst>
                <a:gd name="T0" fmla="*/ 19050 w 98"/>
                <a:gd name="T1" fmla="*/ 60325 h 94"/>
                <a:gd name="T2" fmla="*/ 19050 w 98"/>
                <a:gd name="T3" fmla="*/ 60325 h 94"/>
                <a:gd name="T4" fmla="*/ 19050 w 98"/>
                <a:gd name="T5" fmla="*/ 53975 h 94"/>
                <a:gd name="T6" fmla="*/ 23813 w 98"/>
                <a:gd name="T7" fmla="*/ 47625 h 94"/>
                <a:gd name="T8" fmla="*/ 30163 w 98"/>
                <a:gd name="T9" fmla="*/ 66675 h 94"/>
                <a:gd name="T10" fmla="*/ 138113 w 98"/>
                <a:gd name="T11" fmla="*/ 142875 h 94"/>
                <a:gd name="T12" fmla="*/ 149225 w 98"/>
                <a:gd name="T13" fmla="*/ 149225 h 94"/>
                <a:gd name="T14" fmla="*/ 131763 w 98"/>
                <a:gd name="T15" fmla="*/ 149225 h 94"/>
                <a:gd name="T16" fmla="*/ 30163 w 98"/>
                <a:gd name="T17" fmla="*/ 77788 h 94"/>
                <a:gd name="T18" fmla="*/ 30163 w 98"/>
                <a:gd name="T19" fmla="*/ 71438 h 94"/>
                <a:gd name="T20" fmla="*/ 36513 w 98"/>
                <a:gd name="T21" fmla="*/ 71438 h 94"/>
                <a:gd name="T22" fmla="*/ 36513 w 98"/>
                <a:gd name="T23" fmla="*/ 77788 h 94"/>
                <a:gd name="T24" fmla="*/ 42863 w 98"/>
                <a:gd name="T25" fmla="*/ 23813 h 94"/>
                <a:gd name="T26" fmla="*/ 47625 w 98"/>
                <a:gd name="T27" fmla="*/ 12700 h 94"/>
                <a:gd name="T28" fmla="*/ 36513 w 98"/>
                <a:gd name="T29" fmla="*/ 6350 h 94"/>
                <a:gd name="T30" fmla="*/ 36513 w 98"/>
                <a:gd name="T31" fmla="*/ 0 h 94"/>
                <a:gd name="T32" fmla="*/ 30163 w 98"/>
                <a:gd name="T33" fmla="*/ 0 h 94"/>
                <a:gd name="T34" fmla="*/ 42863 w 98"/>
                <a:gd name="T35" fmla="*/ 6350 h 94"/>
                <a:gd name="T36" fmla="*/ 47625 w 98"/>
                <a:gd name="T37" fmla="*/ 17463 h 94"/>
                <a:gd name="T38" fmla="*/ 6350 w 98"/>
                <a:gd name="T39" fmla="*/ 12700 h 94"/>
                <a:gd name="T40" fmla="*/ 12700 w 98"/>
                <a:gd name="T41" fmla="*/ 6350 h 94"/>
                <a:gd name="T42" fmla="*/ 30163 w 98"/>
                <a:gd name="T43" fmla="*/ 6350 h 94"/>
                <a:gd name="T44" fmla="*/ 19050 w 98"/>
                <a:gd name="T45" fmla="*/ 12700 h 94"/>
                <a:gd name="T46" fmla="*/ 71438 w 98"/>
                <a:gd name="T47" fmla="*/ 60325 h 94"/>
                <a:gd name="T48" fmla="*/ 71438 w 98"/>
                <a:gd name="T49" fmla="*/ 53975 h 94"/>
                <a:gd name="T50" fmla="*/ 66675 w 98"/>
                <a:gd name="T51" fmla="*/ 42863 h 94"/>
                <a:gd name="T52" fmla="*/ 53975 w 98"/>
                <a:gd name="T53" fmla="*/ 36513 h 94"/>
                <a:gd name="T54" fmla="*/ 66675 w 98"/>
                <a:gd name="T55" fmla="*/ 42863 h 94"/>
                <a:gd name="T56" fmla="*/ 71438 w 98"/>
                <a:gd name="T57" fmla="*/ 60325 h 94"/>
                <a:gd name="T58" fmla="*/ 125413 w 98"/>
                <a:gd name="T59" fmla="*/ 107950 h 94"/>
                <a:gd name="T60" fmla="*/ 120650 w 98"/>
                <a:gd name="T61" fmla="*/ 119063 h 94"/>
                <a:gd name="T62" fmla="*/ 90488 w 98"/>
                <a:gd name="T63" fmla="*/ 71438 h 94"/>
                <a:gd name="T64" fmla="*/ 84138 w 98"/>
                <a:gd name="T65" fmla="*/ 60325 h 94"/>
                <a:gd name="T66" fmla="*/ 90488 w 98"/>
                <a:gd name="T67" fmla="*/ 71438 h 94"/>
                <a:gd name="T68" fmla="*/ 96838 w 98"/>
                <a:gd name="T69" fmla="*/ 95250 h 94"/>
                <a:gd name="T70" fmla="*/ 96838 w 98"/>
                <a:gd name="T71" fmla="*/ 84138 h 94"/>
                <a:gd name="T72" fmla="*/ 101600 w 98"/>
                <a:gd name="T73" fmla="*/ 95250 h 94"/>
                <a:gd name="T74" fmla="*/ 114300 w 98"/>
                <a:gd name="T75" fmla="*/ 101600 h 94"/>
                <a:gd name="T76" fmla="*/ 120650 w 98"/>
                <a:gd name="T77" fmla="*/ 107950 h 94"/>
                <a:gd name="T78" fmla="*/ 149225 w 98"/>
                <a:gd name="T79" fmla="*/ 114300 h 94"/>
                <a:gd name="T80" fmla="*/ 155575 w 98"/>
                <a:gd name="T81" fmla="*/ 114300 h 94"/>
                <a:gd name="T82" fmla="*/ 42863 w 98"/>
                <a:gd name="T83" fmla="*/ 47625 h 94"/>
                <a:gd name="T84" fmla="*/ 114300 w 98"/>
                <a:gd name="T85" fmla="*/ 71438 h 94"/>
                <a:gd name="T86" fmla="*/ 77788 w 98"/>
                <a:gd name="T87" fmla="*/ 84138 h 94"/>
                <a:gd name="T88" fmla="*/ 77788 w 98"/>
                <a:gd name="T89" fmla="*/ 90488 h 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8" h="94">
                  <a:moveTo>
                    <a:pt x="15" y="42"/>
                  </a:moveTo>
                  <a:lnTo>
                    <a:pt x="12" y="42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9" y="42"/>
                  </a:lnTo>
                  <a:lnTo>
                    <a:pt x="15" y="42"/>
                  </a:lnTo>
                  <a:close/>
                  <a:moveTo>
                    <a:pt x="83" y="94"/>
                  </a:moveTo>
                  <a:lnTo>
                    <a:pt x="87" y="90"/>
                  </a:lnTo>
                  <a:lnTo>
                    <a:pt x="91" y="90"/>
                  </a:lnTo>
                  <a:lnTo>
                    <a:pt x="94" y="90"/>
                  </a:lnTo>
                  <a:lnTo>
                    <a:pt x="94" y="94"/>
                  </a:lnTo>
                  <a:lnTo>
                    <a:pt x="91" y="94"/>
                  </a:lnTo>
                  <a:lnTo>
                    <a:pt x="87" y="94"/>
                  </a:lnTo>
                  <a:lnTo>
                    <a:pt x="83" y="94"/>
                  </a:lnTo>
                  <a:close/>
                  <a:moveTo>
                    <a:pt x="23" y="53"/>
                  </a:moveTo>
                  <a:lnTo>
                    <a:pt x="19" y="53"/>
                  </a:lnTo>
                  <a:lnTo>
                    <a:pt x="19" y="49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9" y="45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3" y="45"/>
                  </a:lnTo>
                  <a:lnTo>
                    <a:pt x="19" y="45"/>
                  </a:lnTo>
                  <a:lnTo>
                    <a:pt x="23" y="45"/>
                  </a:lnTo>
                  <a:lnTo>
                    <a:pt x="23" y="49"/>
                  </a:lnTo>
                  <a:lnTo>
                    <a:pt x="23" y="53"/>
                  </a:lnTo>
                  <a:close/>
                  <a:moveTo>
                    <a:pt x="27" y="19"/>
                  </a:moveTo>
                  <a:lnTo>
                    <a:pt x="27" y="1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7" y="19"/>
                  </a:lnTo>
                  <a:close/>
                  <a:moveTo>
                    <a:pt x="4" y="8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close/>
                  <a:moveTo>
                    <a:pt x="45" y="38"/>
                  </a:moveTo>
                  <a:lnTo>
                    <a:pt x="45" y="34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42" y="27"/>
                  </a:lnTo>
                  <a:lnTo>
                    <a:pt x="45" y="30"/>
                  </a:lnTo>
                  <a:lnTo>
                    <a:pt x="45" y="34"/>
                  </a:lnTo>
                  <a:lnTo>
                    <a:pt x="45" y="38"/>
                  </a:lnTo>
                  <a:close/>
                  <a:moveTo>
                    <a:pt x="76" y="75"/>
                  </a:moveTo>
                  <a:lnTo>
                    <a:pt x="79" y="72"/>
                  </a:lnTo>
                  <a:lnTo>
                    <a:pt x="79" y="68"/>
                  </a:lnTo>
                  <a:lnTo>
                    <a:pt x="83" y="72"/>
                  </a:lnTo>
                  <a:lnTo>
                    <a:pt x="79" y="72"/>
                  </a:lnTo>
                  <a:lnTo>
                    <a:pt x="76" y="75"/>
                  </a:lnTo>
                  <a:close/>
                  <a:moveTo>
                    <a:pt x="57" y="45"/>
                  </a:moveTo>
                  <a:lnTo>
                    <a:pt x="53" y="45"/>
                  </a:lnTo>
                  <a:lnTo>
                    <a:pt x="57" y="45"/>
                  </a:lnTo>
                  <a:lnTo>
                    <a:pt x="57" y="42"/>
                  </a:lnTo>
                  <a:lnTo>
                    <a:pt x="53" y="42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57" y="45"/>
                  </a:lnTo>
                  <a:close/>
                  <a:moveTo>
                    <a:pt x="64" y="64"/>
                  </a:moveTo>
                  <a:lnTo>
                    <a:pt x="64" y="60"/>
                  </a:lnTo>
                  <a:lnTo>
                    <a:pt x="61" y="60"/>
                  </a:lnTo>
                  <a:lnTo>
                    <a:pt x="61" y="57"/>
                  </a:lnTo>
                  <a:lnTo>
                    <a:pt x="57" y="53"/>
                  </a:lnTo>
                  <a:lnTo>
                    <a:pt x="61" y="53"/>
                  </a:lnTo>
                  <a:lnTo>
                    <a:pt x="61" y="57"/>
                  </a:lnTo>
                  <a:lnTo>
                    <a:pt x="61" y="60"/>
                  </a:lnTo>
                  <a:lnTo>
                    <a:pt x="64" y="60"/>
                  </a:lnTo>
                  <a:lnTo>
                    <a:pt x="64" y="64"/>
                  </a:lnTo>
                  <a:close/>
                  <a:moveTo>
                    <a:pt x="76" y="68"/>
                  </a:moveTo>
                  <a:lnTo>
                    <a:pt x="72" y="64"/>
                  </a:lnTo>
                  <a:lnTo>
                    <a:pt x="76" y="64"/>
                  </a:lnTo>
                  <a:lnTo>
                    <a:pt x="79" y="68"/>
                  </a:lnTo>
                  <a:lnTo>
                    <a:pt x="76" y="68"/>
                  </a:lnTo>
                  <a:close/>
                  <a:moveTo>
                    <a:pt x="98" y="75"/>
                  </a:moveTo>
                  <a:lnTo>
                    <a:pt x="98" y="72"/>
                  </a:lnTo>
                  <a:lnTo>
                    <a:pt x="94" y="72"/>
                  </a:lnTo>
                  <a:lnTo>
                    <a:pt x="91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98" y="75"/>
                  </a:lnTo>
                  <a:close/>
                  <a:moveTo>
                    <a:pt x="23" y="30"/>
                  </a:moveTo>
                  <a:lnTo>
                    <a:pt x="27" y="30"/>
                  </a:lnTo>
                  <a:lnTo>
                    <a:pt x="23" y="30"/>
                  </a:lnTo>
                  <a:close/>
                  <a:moveTo>
                    <a:pt x="72" y="49"/>
                  </a:moveTo>
                  <a:lnTo>
                    <a:pt x="72" y="45"/>
                  </a:lnTo>
                  <a:lnTo>
                    <a:pt x="72" y="49"/>
                  </a:lnTo>
                  <a:close/>
                  <a:moveTo>
                    <a:pt x="49" y="57"/>
                  </a:moveTo>
                  <a:lnTo>
                    <a:pt x="49" y="53"/>
                  </a:lnTo>
                  <a:lnTo>
                    <a:pt x="45" y="53"/>
                  </a:lnTo>
                  <a:lnTo>
                    <a:pt x="49" y="53"/>
                  </a:lnTo>
                  <a:lnTo>
                    <a:pt x="49" y="5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" name="Freeform 3455"/>
            <p:cNvSpPr>
              <a:spLocks noEditPoints="1"/>
            </p:cNvSpPr>
            <p:nvPr/>
          </p:nvSpPr>
          <p:spPr bwMode="auto">
            <a:xfrm>
              <a:off x="5175250" y="2933700"/>
              <a:ext cx="71438" cy="47625"/>
            </a:xfrm>
            <a:custGeom>
              <a:avLst/>
              <a:gdLst>
                <a:gd name="T0" fmla="*/ 65088 w 45"/>
                <a:gd name="T1" fmla="*/ 12700 h 30"/>
                <a:gd name="T2" fmla="*/ 65088 w 45"/>
                <a:gd name="T3" fmla="*/ 12700 h 30"/>
                <a:gd name="T4" fmla="*/ 65088 w 45"/>
                <a:gd name="T5" fmla="*/ 17463 h 30"/>
                <a:gd name="T6" fmla="*/ 71438 w 45"/>
                <a:gd name="T7" fmla="*/ 17463 h 30"/>
                <a:gd name="T8" fmla="*/ 71438 w 45"/>
                <a:gd name="T9" fmla="*/ 23813 h 30"/>
                <a:gd name="T10" fmla="*/ 65088 w 45"/>
                <a:gd name="T11" fmla="*/ 30163 h 30"/>
                <a:gd name="T12" fmla="*/ 65088 w 45"/>
                <a:gd name="T13" fmla="*/ 36513 h 30"/>
                <a:gd name="T14" fmla="*/ 65088 w 45"/>
                <a:gd name="T15" fmla="*/ 36513 h 30"/>
                <a:gd name="T16" fmla="*/ 65088 w 45"/>
                <a:gd name="T17" fmla="*/ 36513 h 30"/>
                <a:gd name="T18" fmla="*/ 58738 w 45"/>
                <a:gd name="T19" fmla="*/ 36513 h 30"/>
                <a:gd name="T20" fmla="*/ 65088 w 45"/>
                <a:gd name="T21" fmla="*/ 42863 h 30"/>
                <a:gd name="T22" fmla="*/ 65088 w 45"/>
                <a:gd name="T23" fmla="*/ 42863 h 30"/>
                <a:gd name="T24" fmla="*/ 65088 w 45"/>
                <a:gd name="T25" fmla="*/ 47625 h 30"/>
                <a:gd name="T26" fmla="*/ 65088 w 45"/>
                <a:gd name="T27" fmla="*/ 47625 h 30"/>
                <a:gd name="T28" fmla="*/ 65088 w 45"/>
                <a:gd name="T29" fmla="*/ 47625 h 30"/>
                <a:gd name="T30" fmla="*/ 53975 w 45"/>
                <a:gd name="T31" fmla="*/ 47625 h 30"/>
                <a:gd name="T32" fmla="*/ 47625 w 45"/>
                <a:gd name="T33" fmla="*/ 47625 h 30"/>
                <a:gd name="T34" fmla="*/ 41275 w 45"/>
                <a:gd name="T35" fmla="*/ 47625 h 30"/>
                <a:gd name="T36" fmla="*/ 41275 w 45"/>
                <a:gd name="T37" fmla="*/ 47625 h 30"/>
                <a:gd name="T38" fmla="*/ 30163 w 45"/>
                <a:gd name="T39" fmla="*/ 47625 h 30"/>
                <a:gd name="T40" fmla="*/ 23813 w 45"/>
                <a:gd name="T41" fmla="*/ 47625 h 30"/>
                <a:gd name="T42" fmla="*/ 17463 w 45"/>
                <a:gd name="T43" fmla="*/ 47625 h 30"/>
                <a:gd name="T44" fmla="*/ 17463 w 45"/>
                <a:gd name="T45" fmla="*/ 47625 h 30"/>
                <a:gd name="T46" fmla="*/ 11113 w 45"/>
                <a:gd name="T47" fmla="*/ 47625 h 30"/>
                <a:gd name="T48" fmla="*/ 11113 w 45"/>
                <a:gd name="T49" fmla="*/ 47625 h 30"/>
                <a:gd name="T50" fmla="*/ 6350 w 45"/>
                <a:gd name="T51" fmla="*/ 42863 h 30"/>
                <a:gd name="T52" fmla="*/ 0 w 45"/>
                <a:gd name="T53" fmla="*/ 42863 h 30"/>
                <a:gd name="T54" fmla="*/ 0 w 45"/>
                <a:gd name="T55" fmla="*/ 36513 h 30"/>
                <a:gd name="T56" fmla="*/ 6350 w 45"/>
                <a:gd name="T57" fmla="*/ 36513 h 30"/>
                <a:gd name="T58" fmla="*/ 11113 w 45"/>
                <a:gd name="T59" fmla="*/ 36513 h 30"/>
                <a:gd name="T60" fmla="*/ 17463 w 45"/>
                <a:gd name="T61" fmla="*/ 36513 h 30"/>
                <a:gd name="T62" fmla="*/ 23813 w 45"/>
                <a:gd name="T63" fmla="*/ 36513 h 30"/>
                <a:gd name="T64" fmla="*/ 17463 w 45"/>
                <a:gd name="T65" fmla="*/ 36513 h 30"/>
                <a:gd name="T66" fmla="*/ 23813 w 45"/>
                <a:gd name="T67" fmla="*/ 36513 h 30"/>
                <a:gd name="T68" fmla="*/ 30163 w 45"/>
                <a:gd name="T69" fmla="*/ 42863 h 30"/>
                <a:gd name="T70" fmla="*/ 34925 w 45"/>
                <a:gd name="T71" fmla="*/ 42863 h 30"/>
                <a:gd name="T72" fmla="*/ 41275 w 45"/>
                <a:gd name="T73" fmla="*/ 42863 h 30"/>
                <a:gd name="T74" fmla="*/ 47625 w 45"/>
                <a:gd name="T75" fmla="*/ 36513 h 30"/>
                <a:gd name="T76" fmla="*/ 47625 w 45"/>
                <a:gd name="T77" fmla="*/ 36513 h 30"/>
                <a:gd name="T78" fmla="*/ 53975 w 45"/>
                <a:gd name="T79" fmla="*/ 36513 h 30"/>
                <a:gd name="T80" fmla="*/ 47625 w 45"/>
                <a:gd name="T81" fmla="*/ 30163 h 30"/>
                <a:gd name="T82" fmla="*/ 47625 w 45"/>
                <a:gd name="T83" fmla="*/ 30163 h 30"/>
                <a:gd name="T84" fmla="*/ 41275 w 45"/>
                <a:gd name="T85" fmla="*/ 23813 h 30"/>
                <a:gd name="T86" fmla="*/ 41275 w 45"/>
                <a:gd name="T87" fmla="*/ 12700 h 30"/>
                <a:gd name="T88" fmla="*/ 30163 w 45"/>
                <a:gd name="T89" fmla="*/ 12700 h 30"/>
                <a:gd name="T90" fmla="*/ 23813 w 45"/>
                <a:gd name="T91" fmla="*/ 12700 h 30"/>
                <a:gd name="T92" fmla="*/ 23813 w 45"/>
                <a:gd name="T93" fmla="*/ 6350 h 30"/>
                <a:gd name="T94" fmla="*/ 30163 w 45"/>
                <a:gd name="T95" fmla="*/ 6350 h 30"/>
                <a:gd name="T96" fmla="*/ 34925 w 45"/>
                <a:gd name="T97" fmla="*/ 6350 h 30"/>
                <a:gd name="T98" fmla="*/ 41275 w 45"/>
                <a:gd name="T99" fmla="*/ 0 h 30"/>
                <a:gd name="T100" fmla="*/ 47625 w 45"/>
                <a:gd name="T101" fmla="*/ 6350 h 30"/>
                <a:gd name="T102" fmla="*/ 53975 w 45"/>
                <a:gd name="T103" fmla="*/ 6350 h 30"/>
                <a:gd name="T104" fmla="*/ 65088 w 45"/>
                <a:gd name="T105" fmla="*/ 6350 h 30"/>
                <a:gd name="T106" fmla="*/ 30163 w 45"/>
                <a:gd name="T107" fmla="*/ 30163 h 30"/>
                <a:gd name="T108" fmla="*/ 30163 w 45"/>
                <a:gd name="T109" fmla="*/ 30163 h 30"/>
                <a:gd name="T110" fmla="*/ 34925 w 45"/>
                <a:gd name="T111" fmla="*/ 30163 h 30"/>
                <a:gd name="T112" fmla="*/ 41275 w 45"/>
                <a:gd name="T113" fmla="*/ 30163 h 30"/>
                <a:gd name="T114" fmla="*/ 47625 w 45"/>
                <a:gd name="T115" fmla="*/ 0 h 30"/>
                <a:gd name="T116" fmla="*/ 34925 w 45"/>
                <a:gd name="T117" fmla="*/ 0 h 30"/>
                <a:gd name="T118" fmla="*/ 41275 w 45"/>
                <a:gd name="T119" fmla="*/ 0 h 30"/>
                <a:gd name="T120" fmla="*/ 47625 w 45"/>
                <a:gd name="T121" fmla="*/ 0 h 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5" h="30">
                  <a:moveTo>
                    <a:pt x="41" y="4"/>
                  </a:moveTo>
                  <a:lnTo>
                    <a:pt x="41" y="4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41" y="19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41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19" y="27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4"/>
                  </a:lnTo>
                  <a:close/>
                  <a:moveTo>
                    <a:pt x="26" y="23"/>
                  </a:moveTo>
                  <a:lnTo>
                    <a:pt x="26" y="23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23"/>
                  </a:lnTo>
                  <a:close/>
                  <a:moveTo>
                    <a:pt x="30" y="0"/>
                  </a:moveTo>
                  <a:lnTo>
                    <a:pt x="26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2" name="Freeform 3456"/>
            <p:cNvSpPr>
              <a:spLocks/>
            </p:cNvSpPr>
            <p:nvPr/>
          </p:nvSpPr>
          <p:spPr bwMode="auto">
            <a:xfrm>
              <a:off x="5080000" y="2970213"/>
              <a:ext cx="52388" cy="23812"/>
            </a:xfrm>
            <a:custGeom>
              <a:avLst/>
              <a:gdLst>
                <a:gd name="T0" fmla="*/ 23813 w 33"/>
                <a:gd name="T1" fmla="*/ 23812 h 15"/>
                <a:gd name="T2" fmla="*/ 23813 w 33"/>
                <a:gd name="T3" fmla="*/ 17462 h 15"/>
                <a:gd name="T4" fmla="*/ 17463 w 33"/>
                <a:gd name="T5" fmla="*/ 17462 h 15"/>
                <a:gd name="T6" fmla="*/ 17463 w 33"/>
                <a:gd name="T7" fmla="*/ 17462 h 15"/>
                <a:gd name="T8" fmla="*/ 11113 w 33"/>
                <a:gd name="T9" fmla="*/ 17462 h 15"/>
                <a:gd name="T10" fmla="*/ 11113 w 33"/>
                <a:gd name="T11" fmla="*/ 17462 h 15"/>
                <a:gd name="T12" fmla="*/ 11113 w 33"/>
                <a:gd name="T13" fmla="*/ 17462 h 15"/>
                <a:gd name="T14" fmla="*/ 4763 w 33"/>
                <a:gd name="T15" fmla="*/ 11112 h 15"/>
                <a:gd name="T16" fmla="*/ 4763 w 33"/>
                <a:gd name="T17" fmla="*/ 11112 h 15"/>
                <a:gd name="T18" fmla="*/ 4763 w 33"/>
                <a:gd name="T19" fmla="*/ 11112 h 15"/>
                <a:gd name="T20" fmla="*/ 4763 w 33"/>
                <a:gd name="T21" fmla="*/ 11112 h 15"/>
                <a:gd name="T22" fmla="*/ 0 w 33"/>
                <a:gd name="T23" fmla="*/ 11112 h 15"/>
                <a:gd name="T24" fmla="*/ 0 w 33"/>
                <a:gd name="T25" fmla="*/ 11112 h 15"/>
                <a:gd name="T26" fmla="*/ 0 w 33"/>
                <a:gd name="T27" fmla="*/ 6350 h 15"/>
                <a:gd name="T28" fmla="*/ 0 w 33"/>
                <a:gd name="T29" fmla="*/ 6350 h 15"/>
                <a:gd name="T30" fmla="*/ 4763 w 33"/>
                <a:gd name="T31" fmla="*/ 6350 h 15"/>
                <a:gd name="T32" fmla="*/ 4763 w 33"/>
                <a:gd name="T33" fmla="*/ 0 h 15"/>
                <a:gd name="T34" fmla="*/ 11113 w 33"/>
                <a:gd name="T35" fmla="*/ 0 h 15"/>
                <a:gd name="T36" fmla="*/ 11113 w 33"/>
                <a:gd name="T37" fmla="*/ 6350 h 15"/>
                <a:gd name="T38" fmla="*/ 17463 w 33"/>
                <a:gd name="T39" fmla="*/ 6350 h 15"/>
                <a:gd name="T40" fmla="*/ 17463 w 33"/>
                <a:gd name="T41" fmla="*/ 6350 h 15"/>
                <a:gd name="T42" fmla="*/ 23813 w 33"/>
                <a:gd name="T43" fmla="*/ 6350 h 15"/>
                <a:gd name="T44" fmla="*/ 28575 w 33"/>
                <a:gd name="T45" fmla="*/ 6350 h 15"/>
                <a:gd name="T46" fmla="*/ 28575 w 33"/>
                <a:gd name="T47" fmla="*/ 6350 h 15"/>
                <a:gd name="T48" fmla="*/ 28575 w 33"/>
                <a:gd name="T49" fmla="*/ 6350 h 15"/>
                <a:gd name="T50" fmla="*/ 34925 w 33"/>
                <a:gd name="T51" fmla="*/ 6350 h 15"/>
                <a:gd name="T52" fmla="*/ 34925 w 33"/>
                <a:gd name="T53" fmla="*/ 6350 h 15"/>
                <a:gd name="T54" fmla="*/ 41275 w 33"/>
                <a:gd name="T55" fmla="*/ 11112 h 15"/>
                <a:gd name="T56" fmla="*/ 41275 w 33"/>
                <a:gd name="T57" fmla="*/ 11112 h 15"/>
                <a:gd name="T58" fmla="*/ 47625 w 33"/>
                <a:gd name="T59" fmla="*/ 11112 h 15"/>
                <a:gd name="T60" fmla="*/ 47625 w 33"/>
                <a:gd name="T61" fmla="*/ 11112 h 15"/>
                <a:gd name="T62" fmla="*/ 52388 w 33"/>
                <a:gd name="T63" fmla="*/ 17462 h 15"/>
                <a:gd name="T64" fmla="*/ 47625 w 33"/>
                <a:gd name="T65" fmla="*/ 17462 h 15"/>
                <a:gd name="T66" fmla="*/ 41275 w 33"/>
                <a:gd name="T67" fmla="*/ 17462 h 15"/>
                <a:gd name="T68" fmla="*/ 41275 w 33"/>
                <a:gd name="T69" fmla="*/ 17462 h 15"/>
                <a:gd name="T70" fmla="*/ 34925 w 33"/>
                <a:gd name="T71" fmla="*/ 17462 h 15"/>
                <a:gd name="T72" fmla="*/ 34925 w 33"/>
                <a:gd name="T73" fmla="*/ 17462 h 15"/>
                <a:gd name="T74" fmla="*/ 34925 w 33"/>
                <a:gd name="T75" fmla="*/ 17462 h 15"/>
                <a:gd name="T76" fmla="*/ 34925 w 33"/>
                <a:gd name="T77" fmla="*/ 17462 h 15"/>
                <a:gd name="T78" fmla="*/ 28575 w 33"/>
                <a:gd name="T79" fmla="*/ 17462 h 15"/>
                <a:gd name="T80" fmla="*/ 28575 w 33"/>
                <a:gd name="T81" fmla="*/ 17462 h 15"/>
                <a:gd name="T82" fmla="*/ 28575 w 33"/>
                <a:gd name="T83" fmla="*/ 17462 h 15"/>
                <a:gd name="T84" fmla="*/ 28575 w 33"/>
                <a:gd name="T85" fmla="*/ 23812 h 15"/>
                <a:gd name="T86" fmla="*/ 28575 w 33"/>
                <a:gd name="T87" fmla="*/ 23812 h 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" h="15">
                  <a:moveTo>
                    <a:pt x="18" y="15"/>
                  </a:move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8" y="1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3" name="Freeform 3457"/>
            <p:cNvSpPr>
              <a:spLocks noEditPoints="1"/>
            </p:cNvSpPr>
            <p:nvPr/>
          </p:nvSpPr>
          <p:spPr bwMode="auto">
            <a:xfrm>
              <a:off x="5233988" y="2933700"/>
              <a:ext cx="95250" cy="60325"/>
            </a:xfrm>
            <a:custGeom>
              <a:avLst/>
              <a:gdLst>
                <a:gd name="T0" fmla="*/ 6350 w 60"/>
                <a:gd name="T1" fmla="*/ 42863 h 38"/>
                <a:gd name="T2" fmla="*/ 6350 w 60"/>
                <a:gd name="T3" fmla="*/ 42863 h 38"/>
                <a:gd name="T4" fmla="*/ 0 w 60"/>
                <a:gd name="T5" fmla="*/ 36513 h 38"/>
                <a:gd name="T6" fmla="*/ 6350 w 60"/>
                <a:gd name="T7" fmla="*/ 36513 h 38"/>
                <a:gd name="T8" fmla="*/ 6350 w 60"/>
                <a:gd name="T9" fmla="*/ 36513 h 38"/>
                <a:gd name="T10" fmla="*/ 6350 w 60"/>
                <a:gd name="T11" fmla="*/ 30163 h 38"/>
                <a:gd name="T12" fmla="*/ 12700 w 60"/>
                <a:gd name="T13" fmla="*/ 23813 h 38"/>
                <a:gd name="T14" fmla="*/ 12700 w 60"/>
                <a:gd name="T15" fmla="*/ 17463 h 38"/>
                <a:gd name="T16" fmla="*/ 6350 w 60"/>
                <a:gd name="T17" fmla="*/ 17463 h 38"/>
                <a:gd name="T18" fmla="*/ 6350 w 60"/>
                <a:gd name="T19" fmla="*/ 12700 h 38"/>
                <a:gd name="T20" fmla="*/ 6350 w 60"/>
                <a:gd name="T21" fmla="*/ 12700 h 38"/>
                <a:gd name="T22" fmla="*/ 6350 w 60"/>
                <a:gd name="T23" fmla="*/ 6350 h 38"/>
                <a:gd name="T24" fmla="*/ 12700 w 60"/>
                <a:gd name="T25" fmla="*/ 6350 h 38"/>
                <a:gd name="T26" fmla="*/ 19050 w 60"/>
                <a:gd name="T27" fmla="*/ 6350 h 38"/>
                <a:gd name="T28" fmla="*/ 23813 w 60"/>
                <a:gd name="T29" fmla="*/ 6350 h 38"/>
                <a:gd name="T30" fmla="*/ 30163 w 60"/>
                <a:gd name="T31" fmla="*/ 6350 h 38"/>
                <a:gd name="T32" fmla="*/ 36513 w 60"/>
                <a:gd name="T33" fmla="*/ 6350 h 38"/>
                <a:gd name="T34" fmla="*/ 42863 w 60"/>
                <a:gd name="T35" fmla="*/ 6350 h 38"/>
                <a:gd name="T36" fmla="*/ 47625 w 60"/>
                <a:gd name="T37" fmla="*/ 12700 h 38"/>
                <a:gd name="T38" fmla="*/ 47625 w 60"/>
                <a:gd name="T39" fmla="*/ 12700 h 38"/>
                <a:gd name="T40" fmla="*/ 53975 w 60"/>
                <a:gd name="T41" fmla="*/ 12700 h 38"/>
                <a:gd name="T42" fmla="*/ 53975 w 60"/>
                <a:gd name="T43" fmla="*/ 17463 h 38"/>
                <a:gd name="T44" fmla="*/ 60325 w 60"/>
                <a:gd name="T45" fmla="*/ 17463 h 38"/>
                <a:gd name="T46" fmla="*/ 66675 w 60"/>
                <a:gd name="T47" fmla="*/ 17463 h 38"/>
                <a:gd name="T48" fmla="*/ 71438 w 60"/>
                <a:gd name="T49" fmla="*/ 17463 h 38"/>
                <a:gd name="T50" fmla="*/ 66675 w 60"/>
                <a:gd name="T51" fmla="*/ 23813 h 38"/>
                <a:gd name="T52" fmla="*/ 60325 w 60"/>
                <a:gd name="T53" fmla="*/ 23813 h 38"/>
                <a:gd name="T54" fmla="*/ 66675 w 60"/>
                <a:gd name="T55" fmla="*/ 23813 h 38"/>
                <a:gd name="T56" fmla="*/ 66675 w 60"/>
                <a:gd name="T57" fmla="*/ 23813 h 38"/>
                <a:gd name="T58" fmla="*/ 71438 w 60"/>
                <a:gd name="T59" fmla="*/ 23813 h 38"/>
                <a:gd name="T60" fmla="*/ 84138 w 60"/>
                <a:gd name="T61" fmla="*/ 30163 h 38"/>
                <a:gd name="T62" fmla="*/ 90488 w 60"/>
                <a:gd name="T63" fmla="*/ 30163 h 38"/>
                <a:gd name="T64" fmla="*/ 95250 w 60"/>
                <a:gd name="T65" fmla="*/ 36513 h 38"/>
                <a:gd name="T66" fmla="*/ 90488 w 60"/>
                <a:gd name="T67" fmla="*/ 42863 h 38"/>
                <a:gd name="T68" fmla="*/ 84138 w 60"/>
                <a:gd name="T69" fmla="*/ 47625 h 38"/>
                <a:gd name="T70" fmla="*/ 84138 w 60"/>
                <a:gd name="T71" fmla="*/ 42863 h 38"/>
                <a:gd name="T72" fmla="*/ 77788 w 60"/>
                <a:gd name="T73" fmla="*/ 42863 h 38"/>
                <a:gd name="T74" fmla="*/ 77788 w 60"/>
                <a:gd name="T75" fmla="*/ 42863 h 38"/>
                <a:gd name="T76" fmla="*/ 66675 w 60"/>
                <a:gd name="T77" fmla="*/ 42863 h 38"/>
                <a:gd name="T78" fmla="*/ 53975 w 60"/>
                <a:gd name="T79" fmla="*/ 42863 h 38"/>
                <a:gd name="T80" fmla="*/ 53975 w 60"/>
                <a:gd name="T81" fmla="*/ 42863 h 38"/>
                <a:gd name="T82" fmla="*/ 47625 w 60"/>
                <a:gd name="T83" fmla="*/ 47625 h 38"/>
                <a:gd name="T84" fmla="*/ 42863 w 60"/>
                <a:gd name="T85" fmla="*/ 47625 h 38"/>
                <a:gd name="T86" fmla="*/ 36513 w 60"/>
                <a:gd name="T87" fmla="*/ 47625 h 38"/>
                <a:gd name="T88" fmla="*/ 36513 w 60"/>
                <a:gd name="T89" fmla="*/ 42863 h 38"/>
                <a:gd name="T90" fmla="*/ 36513 w 60"/>
                <a:gd name="T91" fmla="*/ 42863 h 38"/>
                <a:gd name="T92" fmla="*/ 36513 w 60"/>
                <a:gd name="T93" fmla="*/ 42863 h 38"/>
                <a:gd name="T94" fmla="*/ 23813 w 60"/>
                <a:gd name="T95" fmla="*/ 42863 h 38"/>
                <a:gd name="T96" fmla="*/ 23813 w 60"/>
                <a:gd name="T97" fmla="*/ 47625 h 38"/>
                <a:gd name="T98" fmla="*/ 23813 w 60"/>
                <a:gd name="T99" fmla="*/ 53975 h 38"/>
                <a:gd name="T100" fmla="*/ 19050 w 60"/>
                <a:gd name="T101" fmla="*/ 60325 h 38"/>
                <a:gd name="T102" fmla="*/ 12700 w 60"/>
                <a:gd name="T103" fmla="*/ 53975 h 38"/>
                <a:gd name="T104" fmla="*/ 84138 w 60"/>
                <a:gd name="T105" fmla="*/ 47625 h 38"/>
                <a:gd name="T106" fmla="*/ 84138 w 60"/>
                <a:gd name="T107" fmla="*/ 47625 h 38"/>
                <a:gd name="T108" fmla="*/ 84138 w 60"/>
                <a:gd name="T109" fmla="*/ 47625 h 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" h="38">
                  <a:moveTo>
                    <a:pt x="4" y="30"/>
                  </a:moveTo>
                  <a:lnTo>
                    <a:pt x="4" y="30"/>
                  </a:lnTo>
                  <a:lnTo>
                    <a:pt x="4" y="27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53" y="19"/>
                  </a:lnTo>
                  <a:lnTo>
                    <a:pt x="57" y="19"/>
                  </a:lnTo>
                  <a:lnTo>
                    <a:pt x="57" y="23"/>
                  </a:lnTo>
                  <a:lnTo>
                    <a:pt x="60" y="23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5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0"/>
                  </a:lnTo>
                  <a:close/>
                  <a:moveTo>
                    <a:pt x="57" y="30"/>
                  </a:moveTo>
                  <a:lnTo>
                    <a:pt x="53" y="30"/>
                  </a:lnTo>
                  <a:lnTo>
                    <a:pt x="57" y="3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4" name="Freeform 3458"/>
            <p:cNvSpPr>
              <a:spLocks/>
            </p:cNvSpPr>
            <p:nvPr/>
          </p:nvSpPr>
          <p:spPr bwMode="auto">
            <a:xfrm>
              <a:off x="4733925" y="2987675"/>
              <a:ext cx="95250" cy="101600"/>
            </a:xfrm>
            <a:custGeom>
              <a:avLst/>
              <a:gdLst>
                <a:gd name="T0" fmla="*/ 71438 w 60"/>
                <a:gd name="T1" fmla="*/ 23813 h 64"/>
                <a:gd name="T2" fmla="*/ 71438 w 60"/>
                <a:gd name="T3" fmla="*/ 47625 h 64"/>
                <a:gd name="T4" fmla="*/ 77788 w 60"/>
                <a:gd name="T5" fmla="*/ 47625 h 64"/>
                <a:gd name="T6" fmla="*/ 82550 w 60"/>
                <a:gd name="T7" fmla="*/ 53975 h 64"/>
                <a:gd name="T8" fmla="*/ 88900 w 60"/>
                <a:gd name="T9" fmla="*/ 53975 h 64"/>
                <a:gd name="T10" fmla="*/ 88900 w 60"/>
                <a:gd name="T11" fmla="*/ 47625 h 64"/>
                <a:gd name="T12" fmla="*/ 95250 w 60"/>
                <a:gd name="T13" fmla="*/ 53975 h 64"/>
                <a:gd name="T14" fmla="*/ 95250 w 60"/>
                <a:gd name="T15" fmla="*/ 53975 h 64"/>
                <a:gd name="T16" fmla="*/ 82550 w 60"/>
                <a:gd name="T17" fmla="*/ 65088 h 64"/>
                <a:gd name="T18" fmla="*/ 71438 w 60"/>
                <a:gd name="T19" fmla="*/ 71438 h 64"/>
                <a:gd name="T20" fmla="*/ 71438 w 60"/>
                <a:gd name="T21" fmla="*/ 71438 h 64"/>
                <a:gd name="T22" fmla="*/ 71438 w 60"/>
                <a:gd name="T23" fmla="*/ 77788 h 64"/>
                <a:gd name="T24" fmla="*/ 77788 w 60"/>
                <a:gd name="T25" fmla="*/ 77788 h 64"/>
                <a:gd name="T26" fmla="*/ 71438 w 60"/>
                <a:gd name="T27" fmla="*/ 84138 h 64"/>
                <a:gd name="T28" fmla="*/ 65088 w 60"/>
                <a:gd name="T29" fmla="*/ 88900 h 64"/>
                <a:gd name="T30" fmla="*/ 65088 w 60"/>
                <a:gd name="T31" fmla="*/ 88900 h 64"/>
                <a:gd name="T32" fmla="*/ 65088 w 60"/>
                <a:gd name="T33" fmla="*/ 88900 h 64"/>
                <a:gd name="T34" fmla="*/ 58738 w 60"/>
                <a:gd name="T35" fmla="*/ 95250 h 64"/>
                <a:gd name="T36" fmla="*/ 58738 w 60"/>
                <a:gd name="T37" fmla="*/ 95250 h 64"/>
                <a:gd name="T38" fmla="*/ 53975 w 60"/>
                <a:gd name="T39" fmla="*/ 101600 h 64"/>
                <a:gd name="T40" fmla="*/ 47625 w 60"/>
                <a:gd name="T41" fmla="*/ 101600 h 64"/>
                <a:gd name="T42" fmla="*/ 41275 w 60"/>
                <a:gd name="T43" fmla="*/ 101600 h 64"/>
                <a:gd name="T44" fmla="*/ 34925 w 60"/>
                <a:gd name="T45" fmla="*/ 101600 h 64"/>
                <a:gd name="T46" fmla="*/ 34925 w 60"/>
                <a:gd name="T47" fmla="*/ 101600 h 64"/>
                <a:gd name="T48" fmla="*/ 23813 w 60"/>
                <a:gd name="T49" fmla="*/ 101600 h 64"/>
                <a:gd name="T50" fmla="*/ 17463 w 60"/>
                <a:gd name="T51" fmla="*/ 95250 h 64"/>
                <a:gd name="T52" fmla="*/ 11113 w 60"/>
                <a:gd name="T53" fmla="*/ 95250 h 64"/>
                <a:gd name="T54" fmla="*/ 11113 w 60"/>
                <a:gd name="T55" fmla="*/ 95250 h 64"/>
                <a:gd name="T56" fmla="*/ 4763 w 60"/>
                <a:gd name="T57" fmla="*/ 88900 h 64"/>
                <a:gd name="T58" fmla="*/ 0 w 60"/>
                <a:gd name="T59" fmla="*/ 84138 h 64"/>
                <a:gd name="T60" fmla="*/ 0 w 60"/>
                <a:gd name="T61" fmla="*/ 84138 h 64"/>
                <a:gd name="T62" fmla="*/ 0 w 60"/>
                <a:gd name="T63" fmla="*/ 77788 h 64"/>
                <a:gd name="T64" fmla="*/ 0 w 60"/>
                <a:gd name="T65" fmla="*/ 77788 h 64"/>
                <a:gd name="T66" fmla="*/ 0 w 60"/>
                <a:gd name="T67" fmla="*/ 65088 h 64"/>
                <a:gd name="T68" fmla="*/ 11113 w 60"/>
                <a:gd name="T69" fmla="*/ 47625 h 64"/>
                <a:gd name="T70" fmla="*/ 34925 w 60"/>
                <a:gd name="T71" fmla="*/ 47625 h 64"/>
                <a:gd name="T72" fmla="*/ 41275 w 60"/>
                <a:gd name="T73" fmla="*/ 47625 h 64"/>
                <a:gd name="T74" fmla="*/ 41275 w 60"/>
                <a:gd name="T75" fmla="*/ 41275 h 64"/>
                <a:gd name="T76" fmla="*/ 41275 w 60"/>
                <a:gd name="T77" fmla="*/ 36513 h 64"/>
                <a:gd name="T78" fmla="*/ 41275 w 60"/>
                <a:gd name="T79" fmla="*/ 36513 h 64"/>
                <a:gd name="T80" fmla="*/ 34925 w 60"/>
                <a:gd name="T81" fmla="*/ 36513 h 64"/>
                <a:gd name="T82" fmla="*/ 34925 w 60"/>
                <a:gd name="T83" fmla="*/ 30163 h 64"/>
                <a:gd name="T84" fmla="*/ 28575 w 60"/>
                <a:gd name="T85" fmla="*/ 23813 h 64"/>
                <a:gd name="T86" fmla="*/ 23813 w 60"/>
                <a:gd name="T87" fmla="*/ 23813 h 64"/>
                <a:gd name="T88" fmla="*/ 17463 w 60"/>
                <a:gd name="T89" fmla="*/ 17463 h 64"/>
                <a:gd name="T90" fmla="*/ 28575 w 60"/>
                <a:gd name="T91" fmla="*/ 0 h 64"/>
                <a:gd name="T92" fmla="*/ 34925 w 60"/>
                <a:gd name="T93" fmla="*/ 0 h 64"/>
                <a:gd name="T94" fmla="*/ 65088 w 60"/>
                <a:gd name="T95" fmla="*/ 0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" h="64">
                  <a:moveTo>
                    <a:pt x="45" y="0"/>
                  </a:moveTo>
                  <a:lnTo>
                    <a:pt x="45" y="4"/>
                  </a:lnTo>
                  <a:lnTo>
                    <a:pt x="45" y="8"/>
                  </a:lnTo>
                  <a:lnTo>
                    <a:pt x="45" y="15"/>
                  </a:lnTo>
                  <a:lnTo>
                    <a:pt x="45" y="23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56" y="38"/>
                  </a:lnTo>
                  <a:lnTo>
                    <a:pt x="52" y="41"/>
                  </a:lnTo>
                  <a:lnTo>
                    <a:pt x="49" y="45"/>
                  </a:lnTo>
                  <a:lnTo>
                    <a:pt x="45" y="45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5" y="64"/>
                  </a:lnTo>
                  <a:lnTo>
                    <a:pt x="11" y="60"/>
                  </a:lnTo>
                  <a:lnTo>
                    <a:pt x="7" y="60"/>
                  </a:lnTo>
                  <a:lnTo>
                    <a:pt x="3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3" y="30"/>
                  </a:lnTo>
                  <a:lnTo>
                    <a:pt x="7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5" name="Freeform 3459"/>
            <p:cNvSpPr>
              <a:spLocks noEditPoints="1"/>
            </p:cNvSpPr>
            <p:nvPr/>
          </p:nvSpPr>
          <p:spPr bwMode="auto">
            <a:xfrm>
              <a:off x="4805363" y="2976563"/>
              <a:ext cx="34925" cy="58737"/>
            </a:xfrm>
            <a:custGeom>
              <a:avLst/>
              <a:gdLst>
                <a:gd name="T0" fmla="*/ 23813 w 22"/>
                <a:gd name="T1" fmla="*/ 0 h 37"/>
                <a:gd name="T2" fmla="*/ 23813 w 22"/>
                <a:gd name="T3" fmla="*/ 0 h 37"/>
                <a:gd name="T4" fmla="*/ 30163 w 22"/>
                <a:gd name="T5" fmla="*/ 0 h 37"/>
                <a:gd name="T6" fmla="*/ 30163 w 22"/>
                <a:gd name="T7" fmla="*/ 4762 h 37"/>
                <a:gd name="T8" fmla="*/ 30163 w 22"/>
                <a:gd name="T9" fmla="*/ 4762 h 37"/>
                <a:gd name="T10" fmla="*/ 30163 w 22"/>
                <a:gd name="T11" fmla="*/ 11112 h 37"/>
                <a:gd name="T12" fmla="*/ 23813 w 22"/>
                <a:gd name="T13" fmla="*/ 11112 h 37"/>
                <a:gd name="T14" fmla="*/ 23813 w 22"/>
                <a:gd name="T15" fmla="*/ 17462 h 37"/>
                <a:gd name="T16" fmla="*/ 23813 w 22"/>
                <a:gd name="T17" fmla="*/ 17462 h 37"/>
                <a:gd name="T18" fmla="*/ 23813 w 22"/>
                <a:gd name="T19" fmla="*/ 17462 h 37"/>
                <a:gd name="T20" fmla="*/ 23813 w 22"/>
                <a:gd name="T21" fmla="*/ 17462 h 37"/>
                <a:gd name="T22" fmla="*/ 23813 w 22"/>
                <a:gd name="T23" fmla="*/ 23812 h 37"/>
                <a:gd name="T24" fmla="*/ 23813 w 22"/>
                <a:gd name="T25" fmla="*/ 23812 h 37"/>
                <a:gd name="T26" fmla="*/ 23813 w 22"/>
                <a:gd name="T27" fmla="*/ 28575 h 37"/>
                <a:gd name="T28" fmla="*/ 23813 w 22"/>
                <a:gd name="T29" fmla="*/ 28575 h 37"/>
                <a:gd name="T30" fmla="*/ 23813 w 22"/>
                <a:gd name="T31" fmla="*/ 28575 h 37"/>
                <a:gd name="T32" fmla="*/ 23813 w 22"/>
                <a:gd name="T33" fmla="*/ 34925 h 37"/>
                <a:gd name="T34" fmla="*/ 23813 w 22"/>
                <a:gd name="T35" fmla="*/ 34925 h 37"/>
                <a:gd name="T36" fmla="*/ 23813 w 22"/>
                <a:gd name="T37" fmla="*/ 41275 h 37"/>
                <a:gd name="T38" fmla="*/ 23813 w 22"/>
                <a:gd name="T39" fmla="*/ 47625 h 37"/>
                <a:gd name="T40" fmla="*/ 23813 w 22"/>
                <a:gd name="T41" fmla="*/ 47625 h 37"/>
                <a:gd name="T42" fmla="*/ 23813 w 22"/>
                <a:gd name="T43" fmla="*/ 47625 h 37"/>
                <a:gd name="T44" fmla="*/ 17463 w 22"/>
                <a:gd name="T45" fmla="*/ 52387 h 37"/>
                <a:gd name="T46" fmla="*/ 11113 w 22"/>
                <a:gd name="T47" fmla="*/ 52387 h 37"/>
                <a:gd name="T48" fmla="*/ 11113 w 22"/>
                <a:gd name="T49" fmla="*/ 52387 h 37"/>
                <a:gd name="T50" fmla="*/ 6350 w 22"/>
                <a:gd name="T51" fmla="*/ 58737 h 37"/>
                <a:gd name="T52" fmla="*/ 6350 w 22"/>
                <a:gd name="T53" fmla="*/ 58737 h 37"/>
                <a:gd name="T54" fmla="*/ 6350 w 22"/>
                <a:gd name="T55" fmla="*/ 58737 h 37"/>
                <a:gd name="T56" fmla="*/ 0 w 22"/>
                <a:gd name="T57" fmla="*/ 58737 h 37"/>
                <a:gd name="T58" fmla="*/ 0 w 22"/>
                <a:gd name="T59" fmla="*/ 58737 h 37"/>
                <a:gd name="T60" fmla="*/ 0 w 22"/>
                <a:gd name="T61" fmla="*/ 34925 h 37"/>
                <a:gd name="T62" fmla="*/ 0 w 22"/>
                <a:gd name="T63" fmla="*/ 17462 h 37"/>
                <a:gd name="T64" fmla="*/ 0 w 22"/>
                <a:gd name="T65" fmla="*/ 11112 h 37"/>
                <a:gd name="T66" fmla="*/ 6350 w 22"/>
                <a:gd name="T67" fmla="*/ 11112 h 37"/>
                <a:gd name="T68" fmla="*/ 6350 w 22"/>
                <a:gd name="T69" fmla="*/ 11112 h 37"/>
                <a:gd name="T70" fmla="*/ 11113 w 22"/>
                <a:gd name="T71" fmla="*/ 11112 h 37"/>
                <a:gd name="T72" fmla="*/ 11113 w 22"/>
                <a:gd name="T73" fmla="*/ 11112 h 37"/>
                <a:gd name="T74" fmla="*/ 11113 w 22"/>
                <a:gd name="T75" fmla="*/ 4762 h 37"/>
                <a:gd name="T76" fmla="*/ 17463 w 22"/>
                <a:gd name="T77" fmla="*/ 4762 h 37"/>
                <a:gd name="T78" fmla="*/ 17463 w 22"/>
                <a:gd name="T79" fmla="*/ 0 h 37"/>
                <a:gd name="T80" fmla="*/ 17463 w 22"/>
                <a:gd name="T81" fmla="*/ 0 h 37"/>
                <a:gd name="T82" fmla="*/ 23813 w 22"/>
                <a:gd name="T83" fmla="*/ 0 h 37"/>
                <a:gd name="T84" fmla="*/ 23813 w 22"/>
                <a:gd name="T85" fmla="*/ 0 h 37"/>
                <a:gd name="T86" fmla="*/ 30163 w 22"/>
                <a:gd name="T87" fmla="*/ 11112 h 37"/>
                <a:gd name="T88" fmla="*/ 34925 w 22"/>
                <a:gd name="T89" fmla="*/ 4762 h 37"/>
                <a:gd name="T90" fmla="*/ 34925 w 22"/>
                <a:gd name="T91" fmla="*/ 4762 h 37"/>
                <a:gd name="T92" fmla="*/ 34925 w 22"/>
                <a:gd name="T93" fmla="*/ 11112 h 37"/>
                <a:gd name="T94" fmla="*/ 34925 w 22"/>
                <a:gd name="T95" fmla="*/ 11112 h 37"/>
                <a:gd name="T96" fmla="*/ 34925 w 22"/>
                <a:gd name="T97" fmla="*/ 11112 h 37"/>
                <a:gd name="T98" fmla="*/ 30163 w 22"/>
                <a:gd name="T99" fmla="*/ 11112 h 37"/>
                <a:gd name="T100" fmla="*/ 30163 w 22"/>
                <a:gd name="T101" fmla="*/ 11112 h 37"/>
                <a:gd name="T102" fmla="*/ 34925 w 22"/>
                <a:gd name="T103" fmla="*/ 28575 h 37"/>
                <a:gd name="T104" fmla="*/ 34925 w 22"/>
                <a:gd name="T105" fmla="*/ 23812 h 37"/>
                <a:gd name="T106" fmla="*/ 34925 w 22"/>
                <a:gd name="T107" fmla="*/ 17462 h 37"/>
                <a:gd name="T108" fmla="*/ 34925 w 22"/>
                <a:gd name="T109" fmla="*/ 23812 h 37"/>
                <a:gd name="T110" fmla="*/ 34925 w 22"/>
                <a:gd name="T111" fmla="*/ 23812 h 37"/>
                <a:gd name="T112" fmla="*/ 34925 w 22"/>
                <a:gd name="T113" fmla="*/ 23812 h 37"/>
                <a:gd name="T114" fmla="*/ 34925 w 22"/>
                <a:gd name="T115" fmla="*/ 23812 h 37"/>
                <a:gd name="T116" fmla="*/ 34925 w 22"/>
                <a:gd name="T117" fmla="*/ 23812 h 37"/>
                <a:gd name="T118" fmla="*/ 34925 w 22"/>
                <a:gd name="T119" fmla="*/ 28575 h 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" h="37">
                  <a:moveTo>
                    <a:pt x="15" y="0"/>
                  </a:moveTo>
                  <a:lnTo>
                    <a:pt x="15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19" y="7"/>
                  </a:lnTo>
                  <a:close/>
                  <a:moveTo>
                    <a:pt x="22" y="18"/>
                  </a:moveTo>
                  <a:lnTo>
                    <a:pt x="22" y="18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2" y="1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6" name="Freeform 3460"/>
            <p:cNvSpPr>
              <a:spLocks/>
            </p:cNvSpPr>
            <p:nvPr/>
          </p:nvSpPr>
          <p:spPr bwMode="auto">
            <a:xfrm>
              <a:off x="5461000" y="3000375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4763 h 3"/>
                <a:gd name="T4" fmla="*/ 6350 w 4"/>
                <a:gd name="T5" fmla="*/ 4763 h 3"/>
                <a:gd name="T6" fmla="*/ 6350 w 4"/>
                <a:gd name="T7" fmla="*/ 4763 h 3"/>
                <a:gd name="T8" fmla="*/ 6350 w 4"/>
                <a:gd name="T9" fmla="*/ 4763 h 3"/>
                <a:gd name="T10" fmla="*/ 6350 w 4"/>
                <a:gd name="T11" fmla="*/ 4763 h 3"/>
                <a:gd name="T12" fmla="*/ 6350 w 4"/>
                <a:gd name="T13" fmla="*/ 4763 h 3"/>
                <a:gd name="T14" fmla="*/ 6350 w 4"/>
                <a:gd name="T15" fmla="*/ 4763 h 3"/>
                <a:gd name="T16" fmla="*/ 6350 w 4"/>
                <a:gd name="T17" fmla="*/ 4763 h 3"/>
                <a:gd name="T18" fmla="*/ 6350 w 4"/>
                <a:gd name="T19" fmla="*/ 0 h 3"/>
                <a:gd name="T20" fmla="*/ 6350 w 4"/>
                <a:gd name="T21" fmla="*/ 0 h 3"/>
                <a:gd name="T22" fmla="*/ 0 w 4"/>
                <a:gd name="T23" fmla="*/ 0 h 3"/>
                <a:gd name="T24" fmla="*/ 0 w 4"/>
                <a:gd name="T25" fmla="*/ 0 h 3"/>
                <a:gd name="T26" fmla="*/ 6350 w 4"/>
                <a:gd name="T27" fmla="*/ 0 h 3"/>
                <a:gd name="T28" fmla="*/ 6350 w 4"/>
                <a:gd name="T29" fmla="*/ 0 h 3"/>
                <a:gd name="T30" fmla="*/ 6350 w 4"/>
                <a:gd name="T31" fmla="*/ 0 h 3"/>
                <a:gd name="T32" fmla="*/ 6350 w 4"/>
                <a:gd name="T33" fmla="*/ 0 h 3"/>
                <a:gd name="T34" fmla="*/ 6350 w 4"/>
                <a:gd name="T35" fmla="*/ 0 h 3"/>
                <a:gd name="T36" fmla="*/ 6350 w 4"/>
                <a:gd name="T37" fmla="*/ 4763 h 3"/>
                <a:gd name="T38" fmla="*/ 6350 w 4"/>
                <a:gd name="T39" fmla="*/ 4763 h 3"/>
                <a:gd name="T40" fmla="*/ 6350 w 4"/>
                <a:gd name="T41" fmla="*/ 4763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7" name="Freeform 3462"/>
            <p:cNvSpPr>
              <a:spLocks noEditPoints="1"/>
            </p:cNvSpPr>
            <p:nvPr/>
          </p:nvSpPr>
          <p:spPr bwMode="auto">
            <a:xfrm>
              <a:off x="5491163" y="2994025"/>
              <a:ext cx="0" cy="17463"/>
            </a:xfrm>
            <a:custGeom>
              <a:avLst/>
              <a:gdLst>
                <a:gd name="T0" fmla="*/ 17463 h 11"/>
                <a:gd name="T1" fmla="*/ 17463 h 11"/>
                <a:gd name="T2" fmla="*/ 17463 h 11"/>
                <a:gd name="T3" fmla="*/ 17463 h 11"/>
                <a:gd name="T4" fmla="*/ 11113 h 11"/>
                <a:gd name="T5" fmla="*/ 11113 h 11"/>
                <a:gd name="T6" fmla="*/ 11113 h 11"/>
                <a:gd name="T7" fmla="*/ 11113 h 11"/>
                <a:gd name="T8" fmla="*/ 11113 h 11"/>
                <a:gd name="T9" fmla="*/ 11113 h 11"/>
                <a:gd name="T10" fmla="*/ 11113 h 11"/>
                <a:gd name="T11" fmla="*/ 17463 h 11"/>
                <a:gd name="T12" fmla="*/ 17463 h 11"/>
                <a:gd name="T13" fmla="*/ 17463 h 11"/>
                <a:gd name="T14" fmla="*/ 0 h 11"/>
                <a:gd name="T15" fmla="*/ 0 h 11"/>
                <a:gd name="T16" fmla="*/ 0 h 11"/>
                <a:gd name="T17" fmla="*/ 0 h 11"/>
                <a:gd name="T18" fmla="*/ 0 h 11"/>
                <a:gd name="T19" fmla="*/ 0 h 11"/>
                <a:gd name="T20" fmla="*/ 0 h 11"/>
                <a:gd name="T21" fmla="*/ 0 h 11"/>
                <a:gd name="T22" fmla="*/ 0 h 11"/>
                <a:gd name="T23" fmla="*/ 0 h 11"/>
                <a:gd name="T24" fmla="*/ 0 h 11"/>
                <a:gd name="T25" fmla="*/ 0 h 11"/>
                <a:gd name="T26" fmla="*/ 0 h 11"/>
                <a:gd name="T27" fmla="*/ 0 h 11"/>
                <a:gd name="T28" fmla="*/ 0 h 11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</a:gdLst>
              <a:ahLst/>
              <a:cxnLst>
                <a:cxn ang="T29">
                  <a:pos x="0" y="T0"/>
                </a:cxn>
                <a:cxn ang="T30">
                  <a:pos x="0" y="T1"/>
                </a:cxn>
                <a:cxn ang="T31">
                  <a:pos x="0" y="T2"/>
                </a:cxn>
                <a:cxn ang="T32">
                  <a:pos x="0" y="T3"/>
                </a:cxn>
                <a:cxn ang="T33">
                  <a:pos x="0" y="T4"/>
                </a:cxn>
                <a:cxn ang="T34">
                  <a:pos x="0" y="T5"/>
                </a:cxn>
                <a:cxn ang="T35">
                  <a:pos x="0" y="T6"/>
                </a:cxn>
                <a:cxn ang="T36">
                  <a:pos x="0" y="T7"/>
                </a:cxn>
                <a:cxn ang="T37">
                  <a:pos x="0" y="T8"/>
                </a:cxn>
                <a:cxn ang="T38">
                  <a:pos x="0" y="T9"/>
                </a:cxn>
                <a:cxn ang="T39">
                  <a:pos x="0" y="T10"/>
                </a:cxn>
                <a:cxn ang="T40">
                  <a:pos x="0" y="T11"/>
                </a:cxn>
                <a:cxn ang="T41">
                  <a:pos x="0" y="T12"/>
                </a:cxn>
                <a:cxn ang="T42">
                  <a:pos x="0" y="T13"/>
                </a:cxn>
                <a:cxn ang="T43">
                  <a:pos x="0" y="T14"/>
                </a:cxn>
                <a:cxn ang="T44">
                  <a:pos x="0" y="T15"/>
                </a:cxn>
                <a:cxn ang="T45">
                  <a:pos x="0" y="T16"/>
                </a:cxn>
                <a:cxn ang="T46">
                  <a:pos x="0" y="T17"/>
                </a:cxn>
                <a:cxn ang="T47">
                  <a:pos x="0" y="T18"/>
                </a:cxn>
                <a:cxn ang="T48">
                  <a:pos x="0" y="T19"/>
                </a:cxn>
                <a:cxn ang="T49">
                  <a:pos x="0" y="T20"/>
                </a:cxn>
                <a:cxn ang="T50">
                  <a:pos x="0" y="T21"/>
                </a:cxn>
                <a:cxn ang="T51">
                  <a:pos x="0" y="T22"/>
                </a:cxn>
                <a:cxn ang="T52">
                  <a:pos x="0" y="T23"/>
                </a:cxn>
                <a:cxn ang="T53">
                  <a:pos x="0" y="T24"/>
                </a:cxn>
                <a:cxn ang="T54">
                  <a:pos x="0" y="T25"/>
                </a:cxn>
                <a:cxn ang="T55">
                  <a:pos x="0" y="T26"/>
                </a:cxn>
                <a:cxn ang="T56">
                  <a:pos x="0" y="T27"/>
                </a:cxn>
                <a:cxn ang="T57">
                  <a:pos x="0" y="T28"/>
                </a:cxn>
              </a:cxnLst>
              <a:rect l="0" t="0" r="r" b="b"/>
              <a:pathLst>
                <a:path h="11">
                  <a:moveTo>
                    <a:pt x="0" y="11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1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8" name="Freeform 3465"/>
            <p:cNvSpPr>
              <a:spLocks noEditPoints="1"/>
            </p:cNvSpPr>
            <p:nvPr/>
          </p:nvSpPr>
          <p:spPr bwMode="auto">
            <a:xfrm>
              <a:off x="4805363" y="3024188"/>
              <a:ext cx="155575" cy="88900"/>
            </a:xfrm>
            <a:custGeom>
              <a:avLst/>
              <a:gdLst>
                <a:gd name="T0" fmla="*/ 65088 w 98"/>
                <a:gd name="T1" fmla="*/ 4763 h 56"/>
                <a:gd name="T2" fmla="*/ 77788 w 98"/>
                <a:gd name="T3" fmla="*/ 0 h 56"/>
                <a:gd name="T4" fmla="*/ 65088 w 98"/>
                <a:gd name="T5" fmla="*/ 4763 h 56"/>
                <a:gd name="T6" fmla="*/ 149225 w 98"/>
                <a:gd name="T7" fmla="*/ 34925 h 56"/>
                <a:gd name="T8" fmla="*/ 136525 w 98"/>
                <a:gd name="T9" fmla="*/ 41275 h 56"/>
                <a:gd name="T10" fmla="*/ 119063 w 98"/>
                <a:gd name="T11" fmla="*/ 47625 h 56"/>
                <a:gd name="T12" fmla="*/ 106363 w 98"/>
                <a:gd name="T13" fmla="*/ 41275 h 56"/>
                <a:gd name="T14" fmla="*/ 101600 w 98"/>
                <a:gd name="T15" fmla="*/ 47625 h 56"/>
                <a:gd name="T16" fmla="*/ 101600 w 98"/>
                <a:gd name="T17" fmla="*/ 52388 h 56"/>
                <a:gd name="T18" fmla="*/ 95250 w 98"/>
                <a:gd name="T19" fmla="*/ 58738 h 56"/>
                <a:gd name="T20" fmla="*/ 88900 w 98"/>
                <a:gd name="T21" fmla="*/ 65088 h 56"/>
                <a:gd name="T22" fmla="*/ 82550 w 98"/>
                <a:gd name="T23" fmla="*/ 58738 h 56"/>
                <a:gd name="T24" fmla="*/ 77788 w 98"/>
                <a:gd name="T25" fmla="*/ 58738 h 56"/>
                <a:gd name="T26" fmla="*/ 58738 w 98"/>
                <a:gd name="T27" fmla="*/ 65088 h 56"/>
                <a:gd name="T28" fmla="*/ 65088 w 98"/>
                <a:gd name="T29" fmla="*/ 76200 h 56"/>
                <a:gd name="T30" fmla="*/ 58738 w 98"/>
                <a:gd name="T31" fmla="*/ 76200 h 56"/>
                <a:gd name="T32" fmla="*/ 53975 w 98"/>
                <a:gd name="T33" fmla="*/ 88900 h 56"/>
                <a:gd name="T34" fmla="*/ 47625 w 98"/>
                <a:gd name="T35" fmla="*/ 82550 h 56"/>
                <a:gd name="T36" fmla="*/ 47625 w 98"/>
                <a:gd name="T37" fmla="*/ 76200 h 56"/>
                <a:gd name="T38" fmla="*/ 41275 w 98"/>
                <a:gd name="T39" fmla="*/ 76200 h 56"/>
                <a:gd name="T40" fmla="*/ 41275 w 98"/>
                <a:gd name="T41" fmla="*/ 76200 h 56"/>
                <a:gd name="T42" fmla="*/ 34925 w 98"/>
                <a:gd name="T43" fmla="*/ 76200 h 56"/>
                <a:gd name="T44" fmla="*/ 34925 w 98"/>
                <a:gd name="T45" fmla="*/ 65088 h 56"/>
                <a:gd name="T46" fmla="*/ 34925 w 98"/>
                <a:gd name="T47" fmla="*/ 65088 h 56"/>
                <a:gd name="T48" fmla="*/ 30163 w 98"/>
                <a:gd name="T49" fmla="*/ 58738 h 56"/>
                <a:gd name="T50" fmla="*/ 23813 w 98"/>
                <a:gd name="T51" fmla="*/ 65088 h 56"/>
                <a:gd name="T52" fmla="*/ 17463 w 98"/>
                <a:gd name="T53" fmla="*/ 65088 h 56"/>
                <a:gd name="T54" fmla="*/ 17463 w 98"/>
                <a:gd name="T55" fmla="*/ 58738 h 56"/>
                <a:gd name="T56" fmla="*/ 11113 w 98"/>
                <a:gd name="T57" fmla="*/ 58738 h 56"/>
                <a:gd name="T58" fmla="*/ 11113 w 98"/>
                <a:gd name="T59" fmla="*/ 52388 h 56"/>
                <a:gd name="T60" fmla="*/ 6350 w 98"/>
                <a:gd name="T61" fmla="*/ 52388 h 56"/>
                <a:gd name="T62" fmla="*/ 0 w 98"/>
                <a:gd name="T63" fmla="*/ 52388 h 56"/>
                <a:gd name="T64" fmla="*/ 6350 w 98"/>
                <a:gd name="T65" fmla="*/ 41275 h 56"/>
                <a:gd name="T66" fmla="*/ 0 w 98"/>
                <a:gd name="T67" fmla="*/ 41275 h 56"/>
                <a:gd name="T68" fmla="*/ 0 w 98"/>
                <a:gd name="T69" fmla="*/ 34925 h 56"/>
                <a:gd name="T70" fmla="*/ 17463 w 98"/>
                <a:gd name="T71" fmla="*/ 23813 h 56"/>
                <a:gd name="T72" fmla="*/ 23813 w 98"/>
                <a:gd name="T73" fmla="*/ 17463 h 56"/>
                <a:gd name="T74" fmla="*/ 34925 w 98"/>
                <a:gd name="T75" fmla="*/ 17463 h 56"/>
                <a:gd name="T76" fmla="*/ 41275 w 98"/>
                <a:gd name="T77" fmla="*/ 11113 h 56"/>
                <a:gd name="T78" fmla="*/ 47625 w 98"/>
                <a:gd name="T79" fmla="*/ 17463 h 56"/>
                <a:gd name="T80" fmla="*/ 58738 w 98"/>
                <a:gd name="T81" fmla="*/ 17463 h 56"/>
                <a:gd name="T82" fmla="*/ 71438 w 98"/>
                <a:gd name="T83" fmla="*/ 17463 h 56"/>
                <a:gd name="T84" fmla="*/ 77788 w 98"/>
                <a:gd name="T85" fmla="*/ 11113 h 56"/>
                <a:gd name="T86" fmla="*/ 82550 w 98"/>
                <a:gd name="T87" fmla="*/ 11113 h 56"/>
                <a:gd name="T88" fmla="*/ 82550 w 98"/>
                <a:gd name="T89" fmla="*/ 11113 h 56"/>
                <a:gd name="T90" fmla="*/ 88900 w 98"/>
                <a:gd name="T91" fmla="*/ 11113 h 56"/>
                <a:gd name="T92" fmla="*/ 101600 w 98"/>
                <a:gd name="T93" fmla="*/ 11113 h 56"/>
                <a:gd name="T94" fmla="*/ 112713 w 98"/>
                <a:gd name="T95" fmla="*/ 11113 h 56"/>
                <a:gd name="T96" fmla="*/ 119063 w 98"/>
                <a:gd name="T97" fmla="*/ 17463 h 56"/>
                <a:gd name="T98" fmla="*/ 130175 w 98"/>
                <a:gd name="T99" fmla="*/ 23813 h 56"/>
                <a:gd name="T100" fmla="*/ 130175 w 98"/>
                <a:gd name="T101" fmla="*/ 28575 h 56"/>
                <a:gd name="T102" fmla="*/ 130175 w 98"/>
                <a:gd name="T103" fmla="*/ 28575 h 56"/>
                <a:gd name="T104" fmla="*/ 136525 w 98"/>
                <a:gd name="T105" fmla="*/ 28575 h 56"/>
                <a:gd name="T106" fmla="*/ 142875 w 98"/>
                <a:gd name="T107" fmla="*/ 28575 h 56"/>
                <a:gd name="T108" fmla="*/ 142875 w 98"/>
                <a:gd name="T109" fmla="*/ 28575 h 56"/>
                <a:gd name="T110" fmla="*/ 142875 w 98"/>
                <a:gd name="T111" fmla="*/ 28575 h 56"/>
                <a:gd name="T112" fmla="*/ 149225 w 98"/>
                <a:gd name="T113" fmla="*/ 28575 h 56"/>
                <a:gd name="T114" fmla="*/ 149225 w 98"/>
                <a:gd name="T115" fmla="*/ 34925 h 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" h="56">
                  <a:moveTo>
                    <a:pt x="41" y="3"/>
                  </a:moveTo>
                  <a:lnTo>
                    <a:pt x="41" y="3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close/>
                  <a:moveTo>
                    <a:pt x="98" y="22"/>
                  </a:move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79" y="26"/>
                  </a:lnTo>
                  <a:lnTo>
                    <a:pt x="75" y="30"/>
                  </a:lnTo>
                  <a:lnTo>
                    <a:pt x="71" y="26"/>
                  </a:lnTo>
                  <a:lnTo>
                    <a:pt x="67" y="26"/>
                  </a:lnTo>
                  <a:lnTo>
                    <a:pt x="67" y="30"/>
                  </a:lnTo>
                  <a:lnTo>
                    <a:pt x="64" y="30"/>
                  </a:lnTo>
                  <a:lnTo>
                    <a:pt x="64" y="33"/>
                  </a:lnTo>
                  <a:lnTo>
                    <a:pt x="60" y="33"/>
                  </a:lnTo>
                  <a:lnTo>
                    <a:pt x="60" y="37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41" y="48"/>
                  </a:lnTo>
                  <a:lnTo>
                    <a:pt x="37" y="48"/>
                  </a:lnTo>
                  <a:lnTo>
                    <a:pt x="37" y="52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26" y="48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22" y="45"/>
                  </a:lnTo>
                  <a:lnTo>
                    <a:pt x="22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79" y="15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22"/>
                  </a:lnTo>
                  <a:lnTo>
                    <a:pt x="98" y="2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9" name="Freeform 3472"/>
            <p:cNvSpPr>
              <a:spLocks/>
            </p:cNvSpPr>
            <p:nvPr/>
          </p:nvSpPr>
          <p:spPr bwMode="auto">
            <a:xfrm>
              <a:off x="5491163" y="31305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6350 w 4"/>
                <a:gd name="T13" fmla="*/ 0 h 4"/>
                <a:gd name="T14" fmla="*/ 6350 w 4"/>
                <a:gd name="T15" fmla="*/ 0 h 4"/>
                <a:gd name="T16" fmla="*/ 6350 w 4"/>
                <a:gd name="T17" fmla="*/ 0 h 4"/>
                <a:gd name="T18" fmla="*/ 6350 w 4"/>
                <a:gd name="T19" fmla="*/ 0 h 4"/>
                <a:gd name="T20" fmla="*/ 6350 w 4"/>
                <a:gd name="T21" fmla="*/ 0 h 4"/>
                <a:gd name="T22" fmla="*/ 6350 w 4"/>
                <a:gd name="T23" fmla="*/ 0 h 4"/>
                <a:gd name="T24" fmla="*/ 6350 w 4"/>
                <a:gd name="T25" fmla="*/ 0 h 4"/>
                <a:gd name="T26" fmla="*/ 6350 w 4"/>
                <a:gd name="T27" fmla="*/ 0 h 4"/>
                <a:gd name="T28" fmla="*/ 6350 w 4"/>
                <a:gd name="T29" fmla="*/ 6350 h 4"/>
                <a:gd name="T30" fmla="*/ 6350 w 4"/>
                <a:gd name="T31" fmla="*/ 6350 h 4"/>
                <a:gd name="T32" fmla="*/ 0 w 4"/>
                <a:gd name="T33" fmla="*/ 6350 h 4"/>
                <a:gd name="T34" fmla="*/ 0 w 4"/>
                <a:gd name="T35" fmla="*/ 6350 h 4"/>
                <a:gd name="T36" fmla="*/ 0 w 4"/>
                <a:gd name="T37" fmla="*/ 6350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" name="Freeform 3476"/>
            <p:cNvSpPr>
              <a:spLocks noEditPoints="1"/>
            </p:cNvSpPr>
            <p:nvPr/>
          </p:nvSpPr>
          <p:spPr bwMode="auto">
            <a:xfrm>
              <a:off x="5199063" y="3130550"/>
              <a:ext cx="339725" cy="287338"/>
            </a:xfrm>
            <a:custGeom>
              <a:avLst/>
              <a:gdLst>
                <a:gd name="T0" fmla="*/ 327025 w 214"/>
                <a:gd name="T1" fmla="*/ 107950 h 181"/>
                <a:gd name="T2" fmla="*/ 327025 w 214"/>
                <a:gd name="T3" fmla="*/ 125413 h 181"/>
                <a:gd name="T4" fmla="*/ 315913 w 214"/>
                <a:gd name="T5" fmla="*/ 138113 h 181"/>
                <a:gd name="T6" fmla="*/ 303213 w 214"/>
                <a:gd name="T7" fmla="*/ 149225 h 181"/>
                <a:gd name="T8" fmla="*/ 322263 w 214"/>
                <a:gd name="T9" fmla="*/ 185738 h 181"/>
                <a:gd name="T10" fmla="*/ 298450 w 214"/>
                <a:gd name="T11" fmla="*/ 196850 h 181"/>
                <a:gd name="T12" fmla="*/ 274638 w 214"/>
                <a:gd name="T13" fmla="*/ 196850 h 181"/>
                <a:gd name="T14" fmla="*/ 255588 w 214"/>
                <a:gd name="T15" fmla="*/ 209550 h 181"/>
                <a:gd name="T16" fmla="*/ 238125 w 214"/>
                <a:gd name="T17" fmla="*/ 203200 h 181"/>
                <a:gd name="T18" fmla="*/ 220663 w 214"/>
                <a:gd name="T19" fmla="*/ 196850 h 181"/>
                <a:gd name="T20" fmla="*/ 231775 w 214"/>
                <a:gd name="T21" fmla="*/ 220663 h 181"/>
                <a:gd name="T22" fmla="*/ 244475 w 214"/>
                <a:gd name="T23" fmla="*/ 244475 h 181"/>
                <a:gd name="T24" fmla="*/ 231775 w 214"/>
                <a:gd name="T25" fmla="*/ 257175 h 181"/>
                <a:gd name="T26" fmla="*/ 214313 w 214"/>
                <a:gd name="T27" fmla="*/ 274638 h 181"/>
                <a:gd name="T28" fmla="*/ 196850 w 214"/>
                <a:gd name="T29" fmla="*/ 280988 h 181"/>
                <a:gd name="T30" fmla="*/ 160338 w 214"/>
                <a:gd name="T31" fmla="*/ 263525 h 181"/>
                <a:gd name="T32" fmla="*/ 142875 w 214"/>
                <a:gd name="T33" fmla="*/ 233363 h 181"/>
                <a:gd name="T34" fmla="*/ 149225 w 214"/>
                <a:gd name="T35" fmla="*/ 215900 h 181"/>
                <a:gd name="T36" fmla="*/ 142875 w 214"/>
                <a:gd name="T37" fmla="*/ 185738 h 181"/>
                <a:gd name="T38" fmla="*/ 142875 w 214"/>
                <a:gd name="T39" fmla="*/ 161925 h 181"/>
                <a:gd name="T40" fmla="*/ 136525 w 214"/>
                <a:gd name="T41" fmla="*/ 149225 h 181"/>
                <a:gd name="T42" fmla="*/ 101600 w 214"/>
                <a:gd name="T43" fmla="*/ 149225 h 181"/>
                <a:gd name="T44" fmla="*/ 65088 w 214"/>
                <a:gd name="T45" fmla="*/ 131763 h 181"/>
                <a:gd name="T46" fmla="*/ 34925 w 214"/>
                <a:gd name="T47" fmla="*/ 131763 h 181"/>
                <a:gd name="T48" fmla="*/ 23813 w 214"/>
                <a:gd name="T49" fmla="*/ 107950 h 181"/>
                <a:gd name="T50" fmla="*/ 17463 w 214"/>
                <a:gd name="T51" fmla="*/ 77788 h 181"/>
                <a:gd name="T52" fmla="*/ 11113 w 214"/>
                <a:gd name="T53" fmla="*/ 66675 h 181"/>
                <a:gd name="T54" fmla="*/ 17463 w 214"/>
                <a:gd name="T55" fmla="*/ 36513 h 181"/>
                <a:gd name="T56" fmla="*/ 41275 w 214"/>
                <a:gd name="T57" fmla="*/ 12700 h 181"/>
                <a:gd name="T58" fmla="*/ 34925 w 214"/>
                <a:gd name="T59" fmla="*/ 12700 h 181"/>
                <a:gd name="T60" fmla="*/ 47625 w 214"/>
                <a:gd name="T61" fmla="*/ 42863 h 181"/>
                <a:gd name="T62" fmla="*/ 41275 w 214"/>
                <a:gd name="T63" fmla="*/ 66675 h 181"/>
                <a:gd name="T64" fmla="*/ 58738 w 214"/>
                <a:gd name="T65" fmla="*/ 71438 h 181"/>
                <a:gd name="T66" fmla="*/ 47625 w 214"/>
                <a:gd name="T67" fmla="*/ 42863 h 181"/>
                <a:gd name="T68" fmla="*/ 58738 w 214"/>
                <a:gd name="T69" fmla="*/ 30163 h 181"/>
                <a:gd name="T70" fmla="*/ 82550 w 214"/>
                <a:gd name="T71" fmla="*/ 19050 h 181"/>
                <a:gd name="T72" fmla="*/ 77788 w 214"/>
                <a:gd name="T73" fmla="*/ 6350 h 181"/>
                <a:gd name="T74" fmla="*/ 95250 w 214"/>
                <a:gd name="T75" fmla="*/ 12700 h 181"/>
                <a:gd name="T76" fmla="*/ 119063 w 214"/>
                <a:gd name="T77" fmla="*/ 23813 h 181"/>
                <a:gd name="T78" fmla="*/ 142875 w 214"/>
                <a:gd name="T79" fmla="*/ 42863 h 181"/>
                <a:gd name="T80" fmla="*/ 179388 w 214"/>
                <a:gd name="T81" fmla="*/ 36513 h 181"/>
                <a:gd name="T82" fmla="*/ 203200 w 214"/>
                <a:gd name="T83" fmla="*/ 47625 h 181"/>
                <a:gd name="T84" fmla="*/ 227013 w 214"/>
                <a:gd name="T85" fmla="*/ 47625 h 181"/>
                <a:gd name="T86" fmla="*/ 231775 w 214"/>
                <a:gd name="T87" fmla="*/ 42863 h 181"/>
                <a:gd name="T88" fmla="*/ 255588 w 214"/>
                <a:gd name="T89" fmla="*/ 36513 h 181"/>
                <a:gd name="T90" fmla="*/ 292100 w 214"/>
                <a:gd name="T91" fmla="*/ 36513 h 181"/>
                <a:gd name="T92" fmla="*/ 261938 w 214"/>
                <a:gd name="T93" fmla="*/ 42863 h 181"/>
                <a:gd name="T94" fmla="*/ 268288 w 214"/>
                <a:gd name="T95" fmla="*/ 47625 h 181"/>
                <a:gd name="T96" fmla="*/ 274638 w 214"/>
                <a:gd name="T97" fmla="*/ 47625 h 181"/>
                <a:gd name="T98" fmla="*/ 279400 w 214"/>
                <a:gd name="T99" fmla="*/ 60325 h 181"/>
                <a:gd name="T100" fmla="*/ 292100 w 214"/>
                <a:gd name="T101" fmla="*/ 66675 h 181"/>
                <a:gd name="T102" fmla="*/ 303213 w 214"/>
                <a:gd name="T103" fmla="*/ 66675 h 181"/>
                <a:gd name="T104" fmla="*/ 309563 w 214"/>
                <a:gd name="T105" fmla="*/ 71438 h 181"/>
                <a:gd name="T106" fmla="*/ 303213 w 214"/>
                <a:gd name="T107" fmla="*/ 90488 h 181"/>
                <a:gd name="T108" fmla="*/ 315913 w 214"/>
                <a:gd name="T109" fmla="*/ 90488 h 181"/>
                <a:gd name="T110" fmla="*/ 231775 w 214"/>
                <a:gd name="T111" fmla="*/ 23813 h 181"/>
                <a:gd name="T112" fmla="*/ 231775 w 214"/>
                <a:gd name="T113" fmla="*/ 30163 h 181"/>
                <a:gd name="T114" fmla="*/ 303213 w 214"/>
                <a:gd name="T115" fmla="*/ 90488 h 181"/>
                <a:gd name="T116" fmla="*/ 309563 w 214"/>
                <a:gd name="T117" fmla="*/ 84138 h 181"/>
                <a:gd name="T118" fmla="*/ 207963 w 214"/>
                <a:gd name="T119" fmla="*/ 30163 h 181"/>
                <a:gd name="T120" fmla="*/ 309563 w 214"/>
                <a:gd name="T121" fmla="*/ 84138 h 181"/>
                <a:gd name="T122" fmla="*/ 309563 w 214"/>
                <a:gd name="T123" fmla="*/ 90488 h 1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4" h="181">
                  <a:moveTo>
                    <a:pt x="210" y="57"/>
                  </a:moveTo>
                  <a:lnTo>
                    <a:pt x="214" y="57"/>
                  </a:lnTo>
                  <a:lnTo>
                    <a:pt x="214" y="60"/>
                  </a:lnTo>
                  <a:lnTo>
                    <a:pt x="214" y="64"/>
                  </a:lnTo>
                  <a:lnTo>
                    <a:pt x="210" y="64"/>
                  </a:lnTo>
                  <a:lnTo>
                    <a:pt x="206" y="68"/>
                  </a:lnTo>
                  <a:lnTo>
                    <a:pt x="203" y="68"/>
                  </a:lnTo>
                  <a:lnTo>
                    <a:pt x="203" y="72"/>
                  </a:lnTo>
                  <a:lnTo>
                    <a:pt x="199" y="72"/>
                  </a:lnTo>
                  <a:lnTo>
                    <a:pt x="203" y="75"/>
                  </a:lnTo>
                  <a:lnTo>
                    <a:pt x="203" y="79"/>
                  </a:lnTo>
                  <a:lnTo>
                    <a:pt x="206" y="79"/>
                  </a:lnTo>
                  <a:lnTo>
                    <a:pt x="206" y="83"/>
                  </a:lnTo>
                  <a:lnTo>
                    <a:pt x="203" y="83"/>
                  </a:lnTo>
                  <a:lnTo>
                    <a:pt x="203" y="87"/>
                  </a:lnTo>
                  <a:lnTo>
                    <a:pt x="199" y="87"/>
                  </a:lnTo>
                  <a:lnTo>
                    <a:pt x="199" y="83"/>
                  </a:lnTo>
                  <a:lnTo>
                    <a:pt x="199" y="87"/>
                  </a:lnTo>
                  <a:lnTo>
                    <a:pt x="195" y="87"/>
                  </a:lnTo>
                  <a:lnTo>
                    <a:pt x="191" y="87"/>
                  </a:lnTo>
                  <a:lnTo>
                    <a:pt x="191" y="91"/>
                  </a:lnTo>
                  <a:lnTo>
                    <a:pt x="195" y="91"/>
                  </a:lnTo>
                  <a:lnTo>
                    <a:pt x="195" y="94"/>
                  </a:lnTo>
                  <a:lnTo>
                    <a:pt x="191" y="94"/>
                  </a:lnTo>
                  <a:lnTo>
                    <a:pt x="191" y="98"/>
                  </a:lnTo>
                  <a:lnTo>
                    <a:pt x="195" y="102"/>
                  </a:lnTo>
                  <a:lnTo>
                    <a:pt x="199" y="109"/>
                  </a:lnTo>
                  <a:lnTo>
                    <a:pt x="203" y="109"/>
                  </a:lnTo>
                  <a:lnTo>
                    <a:pt x="203" y="113"/>
                  </a:lnTo>
                  <a:lnTo>
                    <a:pt x="203" y="117"/>
                  </a:lnTo>
                  <a:lnTo>
                    <a:pt x="199" y="117"/>
                  </a:lnTo>
                  <a:lnTo>
                    <a:pt x="199" y="121"/>
                  </a:lnTo>
                  <a:lnTo>
                    <a:pt x="195" y="121"/>
                  </a:lnTo>
                  <a:lnTo>
                    <a:pt x="191" y="121"/>
                  </a:lnTo>
                  <a:lnTo>
                    <a:pt x="188" y="121"/>
                  </a:lnTo>
                  <a:lnTo>
                    <a:pt x="188" y="124"/>
                  </a:lnTo>
                  <a:lnTo>
                    <a:pt x="184" y="124"/>
                  </a:lnTo>
                  <a:lnTo>
                    <a:pt x="180" y="128"/>
                  </a:lnTo>
                  <a:lnTo>
                    <a:pt x="180" y="124"/>
                  </a:lnTo>
                  <a:lnTo>
                    <a:pt x="180" y="128"/>
                  </a:lnTo>
                  <a:lnTo>
                    <a:pt x="176" y="128"/>
                  </a:lnTo>
                  <a:lnTo>
                    <a:pt x="173" y="124"/>
                  </a:lnTo>
                  <a:lnTo>
                    <a:pt x="173" y="128"/>
                  </a:lnTo>
                  <a:lnTo>
                    <a:pt x="169" y="128"/>
                  </a:lnTo>
                  <a:lnTo>
                    <a:pt x="169" y="132"/>
                  </a:lnTo>
                  <a:lnTo>
                    <a:pt x="169" y="136"/>
                  </a:lnTo>
                  <a:lnTo>
                    <a:pt x="165" y="136"/>
                  </a:lnTo>
                  <a:lnTo>
                    <a:pt x="161" y="132"/>
                  </a:lnTo>
                  <a:lnTo>
                    <a:pt x="161" y="128"/>
                  </a:lnTo>
                  <a:lnTo>
                    <a:pt x="158" y="128"/>
                  </a:lnTo>
                  <a:lnTo>
                    <a:pt x="158" y="132"/>
                  </a:lnTo>
                  <a:lnTo>
                    <a:pt x="154" y="132"/>
                  </a:lnTo>
                  <a:lnTo>
                    <a:pt x="154" y="128"/>
                  </a:lnTo>
                  <a:lnTo>
                    <a:pt x="150" y="128"/>
                  </a:lnTo>
                  <a:lnTo>
                    <a:pt x="150" y="132"/>
                  </a:lnTo>
                  <a:lnTo>
                    <a:pt x="146" y="132"/>
                  </a:lnTo>
                  <a:lnTo>
                    <a:pt x="146" y="128"/>
                  </a:lnTo>
                  <a:lnTo>
                    <a:pt x="143" y="128"/>
                  </a:lnTo>
                  <a:lnTo>
                    <a:pt x="139" y="128"/>
                  </a:lnTo>
                  <a:lnTo>
                    <a:pt x="139" y="124"/>
                  </a:lnTo>
                  <a:lnTo>
                    <a:pt x="135" y="124"/>
                  </a:lnTo>
                  <a:lnTo>
                    <a:pt x="139" y="124"/>
                  </a:lnTo>
                  <a:lnTo>
                    <a:pt x="139" y="128"/>
                  </a:lnTo>
                  <a:lnTo>
                    <a:pt x="143" y="132"/>
                  </a:lnTo>
                  <a:lnTo>
                    <a:pt x="146" y="136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6" y="147"/>
                  </a:lnTo>
                  <a:lnTo>
                    <a:pt x="150" y="147"/>
                  </a:lnTo>
                  <a:lnTo>
                    <a:pt x="150" y="151"/>
                  </a:lnTo>
                  <a:lnTo>
                    <a:pt x="150" y="154"/>
                  </a:lnTo>
                  <a:lnTo>
                    <a:pt x="154" y="154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54" y="158"/>
                  </a:lnTo>
                  <a:lnTo>
                    <a:pt x="154" y="162"/>
                  </a:lnTo>
                  <a:lnTo>
                    <a:pt x="150" y="162"/>
                  </a:lnTo>
                  <a:lnTo>
                    <a:pt x="146" y="162"/>
                  </a:lnTo>
                  <a:lnTo>
                    <a:pt x="146" y="166"/>
                  </a:lnTo>
                  <a:lnTo>
                    <a:pt x="146" y="169"/>
                  </a:lnTo>
                  <a:lnTo>
                    <a:pt x="143" y="169"/>
                  </a:lnTo>
                  <a:lnTo>
                    <a:pt x="139" y="169"/>
                  </a:lnTo>
                  <a:lnTo>
                    <a:pt x="139" y="173"/>
                  </a:lnTo>
                  <a:lnTo>
                    <a:pt x="135" y="173"/>
                  </a:lnTo>
                  <a:lnTo>
                    <a:pt x="131" y="173"/>
                  </a:lnTo>
                  <a:lnTo>
                    <a:pt x="131" y="177"/>
                  </a:lnTo>
                  <a:lnTo>
                    <a:pt x="128" y="177"/>
                  </a:lnTo>
                  <a:lnTo>
                    <a:pt x="128" y="181"/>
                  </a:lnTo>
                  <a:lnTo>
                    <a:pt x="124" y="181"/>
                  </a:lnTo>
                  <a:lnTo>
                    <a:pt x="124" y="177"/>
                  </a:lnTo>
                  <a:lnTo>
                    <a:pt x="120" y="177"/>
                  </a:lnTo>
                  <a:lnTo>
                    <a:pt x="116" y="181"/>
                  </a:lnTo>
                  <a:lnTo>
                    <a:pt x="113" y="181"/>
                  </a:lnTo>
                  <a:lnTo>
                    <a:pt x="105" y="173"/>
                  </a:lnTo>
                  <a:lnTo>
                    <a:pt x="101" y="169"/>
                  </a:lnTo>
                  <a:lnTo>
                    <a:pt x="101" y="166"/>
                  </a:lnTo>
                  <a:lnTo>
                    <a:pt x="101" y="158"/>
                  </a:lnTo>
                  <a:lnTo>
                    <a:pt x="98" y="158"/>
                  </a:lnTo>
                  <a:lnTo>
                    <a:pt x="98" y="154"/>
                  </a:lnTo>
                  <a:lnTo>
                    <a:pt x="94" y="151"/>
                  </a:lnTo>
                  <a:lnTo>
                    <a:pt x="94" y="147"/>
                  </a:lnTo>
                  <a:lnTo>
                    <a:pt x="90" y="147"/>
                  </a:lnTo>
                  <a:lnTo>
                    <a:pt x="90" y="143"/>
                  </a:lnTo>
                  <a:lnTo>
                    <a:pt x="94" y="143"/>
                  </a:lnTo>
                  <a:lnTo>
                    <a:pt x="94" y="139"/>
                  </a:lnTo>
                  <a:lnTo>
                    <a:pt x="98" y="139"/>
                  </a:lnTo>
                  <a:lnTo>
                    <a:pt x="98" y="136"/>
                  </a:lnTo>
                  <a:lnTo>
                    <a:pt x="94" y="136"/>
                  </a:lnTo>
                  <a:lnTo>
                    <a:pt x="94" y="132"/>
                  </a:lnTo>
                  <a:lnTo>
                    <a:pt x="90" y="132"/>
                  </a:lnTo>
                  <a:lnTo>
                    <a:pt x="90" y="128"/>
                  </a:lnTo>
                  <a:lnTo>
                    <a:pt x="90" y="124"/>
                  </a:lnTo>
                  <a:lnTo>
                    <a:pt x="90" y="121"/>
                  </a:lnTo>
                  <a:lnTo>
                    <a:pt x="90" y="117"/>
                  </a:lnTo>
                  <a:lnTo>
                    <a:pt x="90" y="113"/>
                  </a:lnTo>
                  <a:lnTo>
                    <a:pt x="90" y="109"/>
                  </a:lnTo>
                  <a:lnTo>
                    <a:pt x="90" y="106"/>
                  </a:lnTo>
                  <a:lnTo>
                    <a:pt x="94" y="106"/>
                  </a:lnTo>
                  <a:lnTo>
                    <a:pt x="90" y="106"/>
                  </a:lnTo>
                  <a:lnTo>
                    <a:pt x="90" y="102"/>
                  </a:lnTo>
                  <a:lnTo>
                    <a:pt x="94" y="102"/>
                  </a:lnTo>
                  <a:lnTo>
                    <a:pt x="94" y="98"/>
                  </a:lnTo>
                  <a:lnTo>
                    <a:pt x="94" y="94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86" y="94"/>
                  </a:lnTo>
                  <a:lnTo>
                    <a:pt x="82" y="94"/>
                  </a:lnTo>
                  <a:lnTo>
                    <a:pt x="79" y="94"/>
                  </a:lnTo>
                  <a:lnTo>
                    <a:pt x="75" y="94"/>
                  </a:lnTo>
                  <a:lnTo>
                    <a:pt x="71" y="94"/>
                  </a:lnTo>
                  <a:lnTo>
                    <a:pt x="67" y="94"/>
                  </a:lnTo>
                  <a:lnTo>
                    <a:pt x="64" y="94"/>
                  </a:lnTo>
                  <a:lnTo>
                    <a:pt x="60" y="91"/>
                  </a:lnTo>
                  <a:lnTo>
                    <a:pt x="52" y="83"/>
                  </a:lnTo>
                  <a:lnTo>
                    <a:pt x="49" y="83"/>
                  </a:lnTo>
                  <a:lnTo>
                    <a:pt x="45" y="79"/>
                  </a:lnTo>
                  <a:lnTo>
                    <a:pt x="41" y="79"/>
                  </a:lnTo>
                  <a:lnTo>
                    <a:pt x="41" y="83"/>
                  </a:lnTo>
                  <a:lnTo>
                    <a:pt x="37" y="83"/>
                  </a:lnTo>
                  <a:lnTo>
                    <a:pt x="34" y="83"/>
                  </a:lnTo>
                  <a:lnTo>
                    <a:pt x="30" y="79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2" y="79"/>
                  </a:lnTo>
                  <a:lnTo>
                    <a:pt x="22" y="75"/>
                  </a:lnTo>
                  <a:lnTo>
                    <a:pt x="19" y="75"/>
                  </a:lnTo>
                  <a:lnTo>
                    <a:pt x="15" y="75"/>
                  </a:lnTo>
                  <a:lnTo>
                    <a:pt x="15" y="72"/>
                  </a:lnTo>
                  <a:lnTo>
                    <a:pt x="15" y="68"/>
                  </a:lnTo>
                  <a:lnTo>
                    <a:pt x="19" y="64"/>
                  </a:lnTo>
                  <a:lnTo>
                    <a:pt x="19" y="60"/>
                  </a:lnTo>
                  <a:lnTo>
                    <a:pt x="15" y="60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7" y="42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4" y="49"/>
                  </a:lnTo>
                  <a:lnTo>
                    <a:pt x="34" y="45"/>
                  </a:lnTo>
                  <a:lnTo>
                    <a:pt x="37" y="45"/>
                  </a:lnTo>
                  <a:lnTo>
                    <a:pt x="37" y="42"/>
                  </a:lnTo>
                  <a:lnTo>
                    <a:pt x="37" y="38"/>
                  </a:lnTo>
                  <a:lnTo>
                    <a:pt x="37" y="34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7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49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7" y="12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82" y="19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90" y="27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1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20" y="30"/>
                  </a:lnTo>
                  <a:lnTo>
                    <a:pt x="124" y="30"/>
                  </a:lnTo>
                  <a:lnTo>
                    <a:pt x="128" y="30"/>
                  </a:lnTo>
                  <a:lnTo>
                    <a:pt x="128" y="34"/>
                  </a:lnTo>
                  <a:lnTo>
                    <a:pt x="131" y="34"/>
                  </a:lnTo>
                  <a:lnTo>
                    <a:pt x="135" y="34"/>
                  </a:lnTo>
                  <a:lnTo>
                    <a:pt x="139" y="34"/>
                  </a:lnTo>
                  <a:lnTo>
                    <a:pt x="139" y="30"/>
                  </a:lnTo>
                  <a:lnTo>
                    <a:pt x="143" y="30"/>
                  </a:lnTo>
                  <a:lnTo>
                    <a:pt x="143" y="27"/>
                  </a:lnTo>
                  <a:lnTo>
                    <a:pt x="146" y="27"/>
                  </a:lnTo>
                  <a:lnTo>
                    <a:pt x="150" y="27"/>
                  </a:lnTo>
                  <a:lnTo>
                    <a:pt x="154" y="27"/>
                  </a:lnTo>
                  <a:lnTo>
                    <a:pt x="150" y="27"/>
                  </a:lnTo>
                  <a:lnTo>
                    <a:pt x="146" y="27"/>
                  </a:lnTo>
                  <a:lnTo>
                    <a:pt x="143" y="23"/>
                  </a:lnTo>
                  <a:lnTo>
                    <a:pt x="146" y="23"/>
                  </a:lnTo>
                  <a:lnTo>
                    <a:pt x="150" y="23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69" y="23"/>
                  </a:lnTo>
                  <a:lnTo>
                    <a:pt x="173" y="23"/>
                  </a:lnTo>
                  <a:lnTo>
                    <a:pt x="176" y="23"/>
                  </a:lnTo>
                  <a:lnTo>
                    <a:pt x="180" y="23"/>
                  </a:lnTo>
                  <a:lnTo>
                    <a:pt x="184" y="23"/>
                  </a:lnTo>
                  <a:lnTo>
                    <a:pt x="180" y="23"/>
                  </a:lnTo>
                  <a:lnTo>
                    <a:pt x="176" y="23"/>
                  </a:lnTo>
                  <a:lnTo>
                    <a:pt x="176" y="27"/>
                  </a:lnTo>
                  <a:lnTo>
                    <a:pt x="173" y="27"/>
                  </a:lnTo>
                  <a:lnTo>
                    <a:pt x="169" y="27"/>
                  </a:lnTo>
                  <a:lnTo>
                    <a:pt x="165" y="27"/>
                  </a:lnTo>
                  <a:lnTo>
                    <a:pt x="169" y="27"/>
                  </a:lnTo>
                  <a:lnTo>
                    <a:pt x="165" y="27"/>
                  </a:lnTo>
                  <a:lnTo>
                    <a:pt x="165" y="30"/>
                  </a:lnTo>
                  <a:lnTo>
                    <a:pt x="165" y="27"/>
                  </a:lnTo>
                  <a:lnTo>
                    <a:pt x="169" y="27"/>
                  </a:lnTo>
                  <a:lnTo>
                    <a:pt x="169" y="30"/>
                  </a:lnTo>
                  <a:lnTo>
                    <a:pt x="169" y="34"/>
                  </a:lnTo>
                  <a:lnTo>
                    <a:pt x="165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69" y="30"/>
                  </a:lnTo>
                  <a:lnTo>
                    <a:pt x="173" y="30"/>
                  </a:lnTo>
                  <a:lnTo>
                    <a:pt x="173" y="34"/>
                  </a:lnTo>
                  <a:lnTo>
                    <a:pt x="176" y="38"/>
                  </a:lnTo>
                  <a:lnTo>
                    <a:pt x="176" y="34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76" y="38"/>
                  </a:lnTo>
                  <a:lnTo>
                    <a:pt x="180" y="38"/>
                  </a:lnTo>
                  <a:lnTo>
                    <a:pt x="180" y="34"/>
                  </a:lnTo>
                  <a:lnTo>
                    <a:pt x="176" y="34"/>
                  </a:lnTo>
                  <a:lnTo>
                    <a:pt x="180" y="34"/>
                  </a:lnTo>
                  <a:lnTo>
                    <a:pt x="184" y="38"/>
                  </a:lnTo>
                  <a:lnTo>
                    <a:pt x="184" y="42"/>
                  </a:lnTo>
                  <a:lnTo>
                    <a:pt x="184" y="38"/>
                  </a:lnTo>
                  <a:lnTo>
                    <a:pt x="188" y="38"/>
                  </a:lnTo>
                  <a:lnTo>
                    <a:pt x="188" y="34"/>
                  </a:lnTo>
                  <a:lnTo>
                    <a:pt x="188" y="38"/>
                  </a:lnTo>
                  <a:lnTo>
                    <a:pt x="191" y="38"/>
                  </a:lnTo>
                  <a:lnTo>
                    <a:pt x="191" y="42"/>
                  </a:lnTo>
                  <a:lnTo>
                    <a:pt x="195" y="42"/>
                  </a:lnTo>
                  <a:lnTo>
                    <a:pt x="199" y="42"/>
                  </a:lnTo>
                  <a:lnTo>
                    <a:pt x="199" y="45"/>
                  </a:lnTo>
                  <a:lnTo>
                    <a:pt x="195" y="45"/>
                  </a:lnTo>
                  <a:lnTo>
                    <a:pt x="195" y="49"/>
                  </a:lnTo>
                  <a:lnTo>
                    <a:pt x="195" y="45"/>
                  </a:lnTo>
                  <a:lnTo>
                    <a:pt x="195" y="49"/>
                  </a:lnTo>
                  <a:lnTo>
                    <a:pt x="195" y="53"/>
                  </a:lnTo>
                  <a:lnTo>
                    <a:pt x="191" y="53"/>
                  </a:lnTo>
                  <a:lnTo>
                    <a:pt x="191" y="57"/>
                  </a:lnTo>
                  <a:lnTo>
                    <a:pt x="188" y="57"/>
                  </a:lnTo>
                  <a:lnTo>
                    <a:pt x="191" y="57"/>
                  </a:lnTo>
                  <a:lnTo>
                    <a:pt x="191" y="60"/>
                  </a:lnTo>
                  <a:lnTo>
                    <a:pt x="191" y="57"/>
                  </a:lnTo>
                  <a:lnTo>
                    <a:pt x="195" y="57"/>
                  </a:lnTo>
                  <a:lnTo>
                    <a:pt x="195" y="60"/>
                  </a:lnTo>
                  <a:lnTo>
                    <a:pt x="195" y="57"/>
                  </a:lnTo>
                  <a:lnTo>
                    <a:pt x="199" y="57"/>
                  </a:lnTo>
                  <a:lnTo>
                    <a:pt x="203" y="57"/>
                  </a:lnTo>
                  <a:lnTo>
                    <a:pt x="206" y="57"/>
                  </a:lnTo>
                  <a:lnTo>
                    <a:pt x="210" y="57"/>
                  </a:lnTo>
                  <a:close/>
                  <a:moveTo>
                    <a:pt x="146" y="19"/>
                  </a:moveTo>
                  <a:lnTo>
                    <a:pt x="143" y="19"/>
                  </a:lnTo>
                  <a:lnTo>
                    <a:pt x="146" y="15"/>
                  </a:lnTo>
                  <a:lnTo>
                    <a:pt x="146" y="19"/>
                  </a:lnTo>
                  <a:lnTo>
                    <a:pt x="150" y="19"/>
                  </a:lnTo>
                  <a:lnTo>
                    <a:pt x="150" y="15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6" y="19"/>
                  </a:lnTo>
                  <a:close/>
                  <a:moveTo>
                    <a:pt x="195" y="57"/>
                  </a:moveTo>
                  <a:lnTo>
                    <a:pt x="195" y="53"/>
                  </a:lnTo>
                  <a:lnTo>
                    <a:pt x="199" y="53"/>
                  </a:lnTo>
                  <a:lnTo>
                    <a:pt x="195" y="53"/>
                  </a:lnTo>
                  <a:lnTo>
                    <a:pt x="195" y="57"/>
                  </a:lnTo>
                  <a:close/>
                  <a:moveTo>
                    <a:pt x="191" y="57"/>
                  </a:moveTo>
                  <a:lnTo>
                    <a:pt x="188" y="57"/>
                  </a:lnTo>
                  <a:lnTo>
                    <a:pt x="191" y="57"/>
                  </a:lnTo>
                  <a:close/>
                  <a:moveTo>
                    <a:pt x="195" y="57"/>
                  </a:moveTo>
                  <a:lnTo>
                    <a:pt x="191" y="57"/>
                  </a:lnTo>
                  <a:lnTo>
                    <a:pt x="195" y="57"/>
                  </a:lnTo>
                  <a:close/>
                  <a:moveTo>
                    <a:pt x="195" y="53"/>
                  </a:moveTo>
                  <a:lnTo>
                    <a:pt x="195" y="49"/>
                  </a:lnTo>
                  <a:lnTo>
                    <a:pt x="199" y="49"/>
                  </a:lnTo>
                  <a:lnTo>
                    <a:pt x="199" y="53"/>
                  </a:lnTo>
                  <a:lnTo>
                    <a:pt x="195" y="53"/>
                  </a:lnTo>
                  <a:close/>
                  <a:moveTo>
                    <a:pt x="128" y="19"/>
                  </a:moveTo>
                  <a:lnTo>
                    <a:pt x="131" y="19"/>
                  </a:lnTo>
                  <a:lnTo>
                    <a:pt x="128" y="19"/>
                  </a:lnTo>
                  <a:close/>
                  <a:moveTo>
                    <a:pt x="195" y="57"/>
                  </a:moveTo>
                  <a:lnTo>
                    <a:pt x="195" y="53"/>
                  </a:lnTo>
                  <a:lnTo>
                    <a:pt x="199" y="53"/>
                  </a:lnTo>
                  <a:lnTo>
                    <a:pt x="195" y="57"/>
                  </a:lnTo>
                  <a:close/>
                  <a:moveTo>
                    <a:pt x="195" y="53"/>
                  </a:moveTo>
                  <a:lnTo>
                    <a:pt x="195" y="49"/>
                  </a:lnTo>
                  <a:lnTo>
                    <a:pt x="199" y="49"/>
                  </a:lnTo>
                  <a:lnTo>
                    <a:pt x="195" y="49"/>
                  </a:lnTo>
                  <a:lnTo>
                    <a:pt x="195" y="53"/>
                  </a:lnTo>
                  <a:close/>
                  <a:moveTo>
                    <a:pt x="199" y="57"/>
                  </a:moveTo>
                  <a:lnTo>
                    <a:pt x="195" y="57"/>
                  </a:lnTo>
                  <a:lnTo>
                    <a:pt x="199" y="53"/>
                  </a:lnTo>
                  <a:lnTo>
                    <a:pt x="199" y="5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" name="Freeform 3477"/>
            <p:cNvSpPr>
              <a:spLocks/>
            </p:cNvSpPr>
            <p:nvPr/>
          </p:nvSpPr>
          <p:spPr bwMode="auto">
            <a:xfrm>
              <a:off x="5502275" y="3221038"/>
              <a:ext cx="120650" cy="184150"/>
            </a:xfrm>
            <a:custGeom>
              <a:avLst/>
              <a:gdLst>
                <a:gd name="T0" fmla="*/ 101600 w 76"/>
                <a:gd name="T1" fmla="*/ 82550 h 116"/>
                <a:gd name="T2" fmla="*/ 101600 w 76"/>
                <a:gd name="T3" fmla="*/ 82550 h 116"/>
                <a:gd name="T4" fmla="*/ 90488 w 76"/>
                <a:gd name="T5" fmla="*/ 88900 h 116"/>
                <a:gd name="T6" fmla="*/ 84138 w 76"/>
                <a:gd name="T7" fmla="*/ 95250 h 116"/>
                <a:gd name="T8" fmla="*/ 84138 w 76"/>
                <a:gd name="T9" fmla="*/ 106363 h 116"/>
                <a:gd name="T10" fmla="*/ 84138 w 76"/>
                <a:gd name="T11" fmla="*/ 106363 h 116"/>
                <a:gd name="T12" fmla="*/ 84138 w 76"/>
                <a:gd name="T13" fmla="*/ 119063 h 116"/>
                <a:gd name="T14" fmla="*/ 90488 w 76"/>
                <a:gd name="T15" fmla="*/ 125413 h 116"/>
                <a:gd name="T16" fmla="*/ 90488 w 76"/>
                <a:gd name="T17" fmla="*/ 130175 h 116"/>
                <a:gd name="T18" fmla="*/ 101600 w 76"/>
                <a:gd name="T19" fmla="*/ 130175 h 116"/>
                <a:gd name="T20" fmla="*/ 101600 w 76"/>
                <a:gd name="T21" fmla="*/ 136525 h 116"/>
                <a:gd name="T22" fmla="*/ 107950 w 76"/>
                <a:gd name="T23" fmla="*/ 153988 h 116"/>
                <a:gd name="T24" fmla="*/ 120650 w 76"/>
                <a:gd name="T25" fmla="*/ 160338 h 116"/>
                <a:gd name="T26" fmla="*/ 120650 w 76"/>
                <a:gd name="T27" fmla="*/ 166688 h 116"/>
                <a:gd name="T28" fmla="*/ 107950 w 76"/>
                <a:gd name="T29" fmla="*/ 166688 h 116"/>
                <a:gd name="T30" fmla="*/ 101600 w 76"/>
                <a:gd name="T31" fmla="*/ 166688 h 116"/>
                <a:gd name="T32" fmla="*/ 96838 w 76"/>
                <a:gd name="T33" fmla="*/ 166688 h 116"/>
                <a:gd name="T34" fmla="*/ 90488 w 76"/>
                <a:gd name="T35" fmla="*/ 173038 h 116"/>
                <a:gd name="T36" fmla="*/ 84138 w 76"/>
                <a:gd name="T37" fmla="*/ 173038 h 116"/>
                <a:gd name="T38" fmla="*/ 73025 w 76"/>
                <a:gd name="T39" fmla="*/ 177800 h 116"/>
                <a:gd name="T40" fmla="*/ 66675 w 76"/>
                <a:gd name="T41" fmla="*/ 184150 h 116"/>
                <a:gd name="T42" fmla="*/ 60325 w 76"/>
                <a:gd name="T43" fmla="*/ 184150 h 116"/>
                <a:gd name="T44" fmla="*/ 53975 w 76"/>
                <a:gd name="T45" fmla="*/ 177800 h 116"/>
                <a:gd name="T46" fmla="*/ 42863 w 76"/>
                <a:gd name="T47" fmla="*/ 173038 h 116"/>
                <a:gd name="T48" fmla="*/ 36513 w 76"/>
                <a:gd name="T49" fmla="*/ 166688 h 116"/>
                <a:gd name="T50" fmla="*/ 36513 w 76"/>
                <a:gd name="T51" fmla="*/ 153988 h 116"/>
                <a:gd name="T52" fmla="*/ 30163 w 76"/>
                <a:gd name="T53" fmla="*/ 149225 h 116"/>
                <a:gd name="T54" fmla="*/ 36513 w 76"/>
                <a:gd name="T55" fmla="*/ 130175 h 116"/>
                <a:gd name="T56" fmla="*/ 36513 w 76"/>
                <a:gd name="T57" fmla="*/ 125413 h 116"/>
                <a:gd name="T58" fmla="*/ 42863 w 76"/>
                <a:gd name="T59" fmla="*/ 106363 h 116"/>
                <a:gd name="T60" fmla="*/ 36513 w 76"/>
                <a:gd name="T61" fmla="*/ 101600 h 116"/>
                <a:gd name="T62" fmla="*/ 30163 w 76"/>
                <a:gd name="T63" fmla="*/ 101600 h 116"/>
                <a:gd name="T64" fmla="*/ 36513 w 76"/>
                <a:gd name="T65" fmla="*/ 88900 h 116"/>
                <a:gd name="T66" fmla="*/ 30163 w 76"/>
                <a:gd name="T67" fmla="*/ 82550 h 116"/>
                <a:gd name="T68" fmla="*/ 19050 w 76"/>
                <a:gd name="T69" fmla="*/ 82550 h 116"/>
                <a:gd name="T70" fmla="*/ 6350 w 76"/>
                <a:gd name="T71" fmla="*/ 71438 h 116"/>
                <a:gd name="T72" fmla="*/ 0 w 76"/>
                <a:gd name="T73" fmla="*/ 58738 h 116"/>
                <a:gd name="T74" fmla="*/ 0 w 76"/>
                <a:gd name="T75" fmla="*/ 47625 h 116"/>
                <a:gd name="T76" fmla="*/ 12700 w 76"/>
                <a:gd name="T77" fmla="*/ 47625 h 116"/>
                <a:gd name="T78" fmla="*/ 19050 w 76"/>
                <a:gd name="T79" fmla="*/ 41275 h 116"/>
                <a:gd name="T80" fmla="*/ 23813 w 76"/>
                <a:gd name="T81" fmla="*/ 34925 h 116"/>
                <a:gd name="T82" fmla="*/ 23813 w 76"/>
                <a:gd name="T83" fmla="*/ 34925 h 116"/>
                <a:gd name="T84" fmla="*/ 19050 w 76"/>
                <a:gd name="T85" fmla="*/ 34925 h 116"/>
                <a:gd name="T86" fmla="*/ 19050 w 76"/>
                <a:gd name="T87" fmla="*/ 28575 h 116"/>
                <a:gd name="T88" fmla="*/ 19050 w 76"/>
                <a:gd name="T89" fmla="*/ 23813 h 116"/>
                <a:gd name="T90" fmla="*/ 30163 w 76"/>
                <a:gd name="T91" fmla="*/ 11113 h 116"/>
                <a:gd name="T92" fmla="*/ 36513 w 76"/>
                <a:gd name="T93" fmla="*/ 11113 h 116"/>
                <a:gd name="T94" fmla="*/ 36513 w 76"/>
                <a:gd name="T95" fmla="*/ 4763 h 116"/>
                <a:gd name="T96" fmla="*/ 36513 w 76"/>
                <a:gd name="T97" fmla="*/ 4763 h 116"/>
                <a:gd name="T98" fmla="*/ 36513 w 76"/>
                <a:gd name="T99" fmla="*/ 4763 h 116"/>
                <a:gd name="T100" fmla="*/ 53975 w 76"/>
                <a:gd name="T101" fmla="*/ 11113 h 116"/>
                <a:gd name="T102" fmla="*/ 66675 w 76"/>
                <a:gd name="T103" fmla="*/ 23813 h 116"/>
                <a:gd name="T104" fmla="*/ 73025 w 76"/>
                <a:gd name="T105" fmla="*/ 34925 h 116"/>
                <a:gd name="T106" fmla="*/ 66675 w 76"/>
                <a:gd name="T107" fmla="*/ 41275 h 116"/>
                <a:gd name="T108" fmla="*/ 66675 w 76"/>
                <a:gd name="T109" fmla="*/ 53975 h 116"/>
                <a:gd name="T110" fmla="*/ 66675 w 76"/>
                <a:gd name="T111" fmla="*/ 47625 h 116"/>
                <a:gd name="T112" fmla="*/ 73025 w 76"/>
                <a:gd name="T113" fmla="*/ 41275 h 116"/>
                <a:gd name="T114" fmla="*/ 84138 w 76"/>
                <a:gd name="T115" fmla="*/ 41275 h 116"/>
                <a:gd name="T116" fmla="*/ 84138 w 76"/>
                <a:gd name="T117" fmla="*/ 47625 h 116"/>
                <a:gd name="T118" fmla="*/ 96838 w 76"/>
                <a:gd name="T119" fmla="*/ 58738 h 116"/>
                <a:gd name="T120" fmla="*/ 101600 w 76"/>
                <a:gd name="T121" fmla="*/ 58738 h 116"/>
                <a:gd name="T122" fmla="*/ 101600 w 76"/>
                <a:gd name="T123" fmla="*/ 71438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6" h="116">
                  <a:moveTo>
                    <a:pt x="64" y="49"/>
                  </a:moveTo>
                  <a:lnTo>
                    <a:pt x="64" y="49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1" y="56"/>
                  </a:lnTo>
                  <a:lnTo>
                    <a:pt x="57" y="56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3" y="67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53" y="79"/>
                  </a:lnTo>
                  <a:lnTo>
                    <a:pt x="57" y="79"/>
                  </a:lnTo>
                  <a:lnTo>
                    <a:pt x="57" y="82"/>
                  </a:lnTo>
                  <a:lnTo>
                    <a:pt x="61" y="82"/>
                  </a:lnTo>
                  <a:lnTo>
                    <a:pt x="64" y="82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8" y="90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2" y="101"/>
                  </a:lnTo>
                  <a:lnTo>
                    <a:pt x="76" y="101"/>
                  </a:lnTo>
                  <a:lnTo>
                    <a:pt x="76" y="105"/>
                  </a:lnTo>
                  <a:lnTo>
                    <a:pt x="72" y="105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61" y="109"/>
                  </a:lnTo>
                  <a:lnTo>
                    <a:pt x="57" y="109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2" y="116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4" y="112"/>
                  </a:lnTo>
                  <a:lnTo>
                    <a:pt x="31" y="109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27" y="101"/>
                  </a:lnTo>
                  <a:lnTo>
                    <a:pt x="27" y="97"/>
                  </a:lnTo>
                  <a:lnTo>
                    <a:pt x="23" y="97"/>
                  </a:lnTo>
                  <a:lnTo>
                    <a:pt x="23" y="94"/>
                  </a:lnTo>
                  <a:lnTo>
                    <a:pt x="19" y="94"/>
                  </a:lnTo>
                  <a:lnTo>
                    <a:pt x="23" y="90"/>
                  </a:lnTo>
                  <a:lnTo>
                    <a:pt x="23" y="86"/>
                  </a:lnTo>
                  <a:lnTo>
                    <a:pt x="23" y="82"/>
                  </a:lnTo>
                  <a:lnTo>
                    <a:pt x="23" y="79"/>
                  </a:lnTo>
                  <a:lnTo>
                    <a:pt x="27" y="75"/>
                  </a:lnTo>
                  <a:lnTo>
                    <a:pt x="27" y="71"/>
                  </a:lnTo>
                  <a:lnTo>
                    <a:pt x="27" y="67"/>
                  </a:lnTo>
                  <a:lnTo>
                    <a:pt x="27" y="64"/>
                  </a:lnTo>
                  <a:lnTo>
                    <a:pt x="23" y="64"/>
                  </a:lnTo>
                  <a:lnTo>
                    <a:pt x="19" y="64"/>
                  </a:lnTo>
                  <a:lnTo>
                    <a:pt x="19" y="60"/>
                  </a:lnTo>
                  <a:lnTo>
                    <a:pt x="23" y="56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4" y="45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6" y="18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26"/>
                  </a:lnTo>
                  <a:lnTo>
                    <a:pt x="49" y="26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57" y="30"/>
                  </a:lnTo>
                  <a:lnTo>
                    <a:pt x="57" y="34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4" y="37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4" y="4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" name="Freeform 3480"/>
            <p:cNvSpPr>
              <a:spLocks noEditPoints="1"/>
            </p:cNvSpPr>
            <p:nvPr/>
          </p:nvSpPr>
          <p:spPr bwMode="auto">
            <a:xfrm>
              <a:off x="4960938" y="3197225"/>
              <a:ext cx="142875" cy="58738"/>
            </a:xfrm>
            <a:custGeom>
              <a:avLst/>
              <a:gdLst>
                <a:gd name="T0" fmla="*/ 142875 w 90"/>
                <a:gd name="T1" fmla="*/ 23813 h 37"/>
                <a:gd name="T2" fmla="*/ 142875 w 90"/>
                <a:gd name="T3" fmla="*/ 34925 h 37"/>
                <a:gd name="T4" fmla="*/ 142875 w 90"/>
                <a:gd name="T5" fmla="*/ 41275 h 37"/>
                <a:gd name="T6" fmla="*/ 136525 w 90"/>
                <a:gd name="T7" fmla="*/ 47625 h 37"/>
                <a:gd name="T8" fmla="*/ 130175 w 90"/>
                <a:gd name="T9" fmla="*/ 47625 h 37"/>
                <a:gd name="T10" fmla="*/ 130175 w 90"/>
                <a:gd name="T11" fmla="*/ 58738 h 37"/>
                <a:gd name="T12" fmla="*/ 119063 w 90"/>
                <a:gd name="T13" fmla="*/ 47625 h 37"/>
                <a:gd name="T14" fmla="*/ 112713 w 90"/>
                <a:gd name="T15" fmla="*/ 34925 h 37"/>
                <a:gd name="T16" fmla="*/ 119063 w 90"/>
                <a:gd name="T17" fmla="*/ 34925 h 37"/>
                <a:gd name="T18" fmla="*/ 123825 w 90"/>
                <a:gd name="T19" fmla="*/ 28575 h 37"/>
                <a:gd name="T20" fmla="*/ 130175 w 90"/>
                <a:gd name="T21" fmla="*/ 34925 h 37"/>
                <a:gd name="T22" fmla="*/ 123825 w 90"/>
                <a:gd name="T23" fmla="*/ 28575 h 37"/>
                <a:gd name="T24" fmla="*/ 112713 w 90"/>
                <a:gd name="T25" fmla="*/ 28575 h 37"/>
                <a:gd name="T26" fmla="*/ 112713 w 90"/>
                <a:gd name="T27" fmla="*/ 23813 h 37"/>
                <a:gd name="T28" fmla="*/ 100013 w 90"/>
                <a:gd name="T29" fmla="*/ 11113 h 37"/>
                <a:gd name="T30" fmla="*/ 95250 w 90"/>
                <a:gd name="T31" fmla="*/ 11113 h 37"/>
                <a:gd name="T32" fmla="*/ 88900 w 90"/>
                <a:gd name="T33" fmla="*/ 11113 h 37"/>
                <a:gd name="T34" fmla="*/ 82550 w 90"/>
                <a:gd name="T35" fmla="*/ 17463 h 37"/>
                <a:gd name="T36" fmla="*/ 76200 w 90"/>
                <a:gd name="T37" fmla="*/ 28575 h 37"/>
                <a:gd name="T38" fmla="*/ 65088 w 90"/>
                <a:gd name="T39" fmla="*/ 28575 h 37"/>
                <a:gd name="T40" fmla="*/ 65088 w 90"/>
                <a:gd name="T41" fmla="*/ 34925 h 37"/>
                <a:gd name="T42" fmla="*/ 71438 w 90"/>
                <a:gd name="T43" fmla="*/ 41275 h 37"/>
                <a:gd name="T44" fmla="*/ 71438 w 90"/>
                <a:gd name="T45" fmla="*/ 52388 h 37"/>
                <a:gd name="T46" fmla="*/ 58738 w 90"/>
                <a:gd name="T47" fmla="*/ 58738 h 37"/>
                <a:gd name="T48" fmla="*/ 52388 w 90"/>
                <a:gd name="T49" fmla="*/ 58738 h 37"/>
                <a:gd name="T50" fmla="*/ 52388 w 90"/>
                <a:gd name="T51" fmla="*/ 47625 h 37"/>
                <a:gd name="T52" fmla="*/ 47625 w 90"/>
                <a:gd name="T53" fmla="*/ 41275 h 37"/>
                <a:gd name="T54" fmla="*/ 41275 w 90"/>
                <a:gd name="T55" fmla="*/ 47625 h 37"/>
                <a:gd name="T56" fmla="*/ 34925 w 90"/>
                <a:gd name="T57" fmla="*/ 41275 h 37"/>
                <a:gd name="T58" fmla="*/ 34925 w 90"/>
                <a:gd name="T59" fmla="*/ 34925 h 37"/>
                <a:gd name="T60" fmla="*/ 17463 w 90"/>
                <a:gd name="T61" fmla="*/ 28575 h 37"/>
                <a:gd name="T62" fmla="*/ 11113 w 90"/>
                <a:gd name="T63" fmla="*/ 28575 h 37"/>
                <a:gd name="T64" fmla="*/ 4763 w 90"/>
                <a:gd name="T65" fmla="*/ 28575 h 37"/>
                <a:gd name="T66" fmla="*/ 4763 w 90"/>
                <a:gd name="T67" fmla="*/ 34925 h 37"/>
                <a:gd name="T68" fmla="*/ 0 w 90"/>
                <a:gd name="T69" fmla="*/ 28575 h 37"/>
                <a:gd name="T70" fmla="*/ 4763 w 90"/>
                <a:gd name="T71" fmla="*/ 23813 h 37"/>
                <a:gd name="T72" fmla="*/ 4763 w 90"/>
                <a:gd name="T73" fmla="*/ 17463 h 37"/>
                <a:gd name="T74" fmla="*/ 4763 w 90"/>
                <a:gd name="T75" fmla="*/ 11113 h 37"/>
                <a:gd name="T76" fmla="*/ 4763 w 90"/>
                <a:gd name="T77" fmla="*/ 0 h 37"/>
                <a:gd name="T78" fmla="*/ 11113 w 90"/>
                <a:gd name="T79" fmla="*/ 0 h 37"/>
                <a:gd name="T80" fmla="*/ 17463 w 90"/>
                <a:gd name="T81" fmla="*/ 11113 h 37"/>
                <a:gd name="T82" fmla="*/ 28575 w 90"/>
                <a:gd name="T83" fmla="*/ 11113 h 37"/>
                <a:gd name="T84" fmla="*/ 34925 w 90"/>
                <a:gd name="T85" fmla="*/ 17463 h 37"/>
                <a:gd name="T86" fmla="*/ 47625 w 90"/>
                <a:gd name="T87" fmla="*/ 17463 h 37"/>
                <a:gd name="T88" fmla="*/ 52388 w 90"/>
                <a:gd name="T89" fmla="*/ 17463 h 37"/>
                <a:gd name="T90" fmla="*/ 65088 w 90"/>
                <a:gd name="T91" fmla="*/ 11113 h 37"/>
                <a:gd name="T92" fmla="*/ 76200 w 90"/>
                <a:gd name="T93" fmla="*/ 4763 h 37"/>
                <a:gd name="T94" fmla="*/ 82550 w 90"/>
                <a:gd name="T95" fmla="*/ 0 h 37"/>
                <a:gd name="T96" fmla="*/ 100013 w 90"/>
                <a:gd name="T97" fmla="*/ 0 h 37"/>
                <a:gd name="T98" fmla="*/ 100013 w 90"/>
                <a:gd name="T99" fmla="*/ 0 h 37"/>
                <a:gd name="T100" fmla="*/ 112713 w 90"/>
                <a:gd name="T101" fmla="*/ 4763 h 37"/>
                <a:gd name="T102" fmla="*/ 130175 w 90"/>
                <a:gd name="T103" fmla="*/ 11113 h 37"/>
                <a:gd name="T104" fmla="*/ 136525 w 90"/>
                <a:gd name="T105" fmla="*/ 17463 h 37"/>
                <a:gd name="T106" fmla="*/ 34925 w 90"/>
                <a:gd name="T107" fmla="*/ 52388 h 37"/>
                <a:gd name="T108" fmla="*/ 28575 w 90"/>
                <a:gd name="T109" fmla="*/ 47625 h 37"/>
                <a:gd name="T110" fmla="*/ 34925 w 90"/>
                <a:gd name="T111" fmla="*/ 52388 h 37"/>
                <a:gd name="T112" fmla="*/ 34925 w 90"/>
                <a:gd name="T113" fmla="*/ 52388 h 37"/>
                <a:gd name="T114" fmla="*/ 100013 w 90"/>
                <a:gd name="T115" fmla="*/ 23813 h 37"/>
                <a:gd name="T116" fmla="*/ 106363 w 90"/>
                <a:gd name="T117" fmla="*/ 28575 h 37"/>
                <a:gd name="T118" fmla="*/ 17463 w 90"/>
                <a:gd name="T119" fmla="*/ 4763 h 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0" h="37">
                  <a:moveTo>
                    <a:pt x="90" y="15"/>
                  </a:moveTo>
                  <a:lnTo>
                    <a:pt x="90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7"/>
                  </a:lnTo>
                  <a:lnTo>
                    <a:pt x="78" y="33"/>
                  </a:lnTo>
                  <a:lnTo>
                    <a:pt x="75" y="30"/>
                  </a:lnTo>
                  <a:lnTo>
                    <a:pt x="75" y="26"/>
                  </a:lnTo>
                  <a:lnTo>
                    <a:pt x="71" y="26"/>
                  </a:lnTo>
                  <a:lnTo>
                    <a:pt x="71" y="22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22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1" y="3"/>
                  </a:lnTo>
                  <a:lnTo>
                    <a:pt x="75" y="3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2" y="11"/>
                  </a:lnTo>
                  <a:lnTo>
                    <a:pt x="86" y="11"/>
                  </a:lnTo>
                  <a:lnTo>
                    <a:pt x="86" y="15"/>
                  </a:lnTo>
                  <a:lnTo>
                    <a:pt x="90" y="15"/>
                  </a:lnTo>
                  <a:close/>
                  <a:moveTo>
                    <a:pt x="22" y="33"/>
                  </a:moveTo>
                  <a:lnTo>
                    <a:pt x="22" y="33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3"/>
                  </a:lnTo>
                  <a:close/>
                  <a:moveTo>
                    <a:pt x="63" y="18"/>
                  </a:moveTo>
                  <a:lnTo>
                    <a:pt x="63" y="18"/>
                  </a:lnTo>
                  <a:lnTo>
                    <a:pt x="63" y="15"/>
                  </a:lnTo>
                  <a:lnTo>
                    <a:pt x="67" y="18"/>
                  </a:lnTo>
                  <a:lnTo>
                    <a:pt x="63" y="18"/>
                  </a:lnTo>
                  <a:close/>
                  <a:moveTo>
                    <a:pt x="11" y="3"/>
                  </a:moveTo>
                  <a:lnTo>
                    <a:pt x="11" y="3"/>
                  </a:lnTo>
                  <a:lnTo>
                    <a:pt x="11" y="0"/>
                  </a:lnTo>
                  <a:lnTo>
                    <a:pt x="11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" name="Freeform 3485"/>
            <p:cNvSpPr>
              <a:spLocks/>
            </p:cNvSpPr>
            <p:nvPr/>
          </p:nvSpPr>
          <p:spPr bwMode="auto">
            <a:xfrm>
              <a:off x="5586413" y="3286125"/>
              <a:ext cx="101600" cy="101600"/>
            </a:xfrm>
            <a:custGeom>
              <a:avLst/>
              <a:gdLst>
                <a:gd name="T0" fmla="*/ 95250 w 64"/>
                <a:gd name="T1" fmla="*/ 17463 h 64"/>
                <a:gd name="T2" fmla="*/ 88900 w 64"/>
                <a:gd name="T3" fmla="*/ 17463 h 64"/>
                <a:gd name="T4" fmla="*/ 88900 w 64"/>
                <a:gd name="T5" fmla="*/ 30163 h 64"/>
                <a:gd name="T6" fmla="*/ 88900 w 64"/>
                <a:gd name="T7" fmla="*/ 36513 h 64"/>
                <a:gd name="T8" fmla="*/ 88900 w 64"/>
                <a:gd name="T9" fmla="*/ 36513 h 64"/>
                <a:gd name="T10" fmla="*/ 88900 w 64"/>
                <a:gd name="T11" fmla="*/ 47625 h 64"/>
                <a:gd name="T12" fmla="*/ 95250 w 64"/>
                <a:gd name="T13" fmla="*/ 53975 h 64"/>
                <a:gd name="T14" fmla="*/ 95250 w 64"/>
                <a:gd name="T15" fmla="*/ 65088 h 64"/>
                <a:gd name="T16" fmla="*/ 95250 w 64"/>
                <a:gd name="T17" fmla="*/ 71438 h 64"/>
                <a:gd name="T18" fmla="*/ 95250 w 64"/>
                <a:gd name="T19" fmla="*/ 77788 h 64"/>
                <a:gd name="T20" fmla="*/ 88900 w 64"/>
                <a:gd name="T21" fmla="*/ 84138 h 64"/>
                <a:gd name="T22" fmla="*/ 88900 w 64"/>
                <a:gd name="T23" fmla="*/ 84138 h 64"/>
                <a:gd name="T24" fmla="*/ 84138 w 64"/>
                <a:gd name="T25" fmla="*/ 88900 h 64"/>
                <a:gd name="T26" fmla="*/ 84138 w 64"/>
                <a:gd name="T27" fmla="*/ 88900 h 64"/>
                <a:gd name="T28" fmla="*/ 77788 w 64"/>
                <a:gd name="T29" fmla="*/ 88900 h 64"/>
                <a:gd name="T30" fmla="*/ 71438 w 64"/>
                <a:gd name="T31" fmla="*/ 84138 h 64"/>
                <a:gd name="T32" fmla="*/ 53975 w 64"/>
                <a:gd name="T33" fmla="*/ 84138 h 64"/>
                <a:gd name="T34" fmla="*/ 47625 w 64"/>
                <a:gd name="T35" fmla="*/ 84138 h 64"/>
                <a:gd name="T36" fmla="*/ 47625 w 64"/>
                <a:gd name="T37" fmla="*/ 95250 h 64"/>
                <a:gd name="T38" fmla="*/ 47625 w 64"/>
                <a:gd name="T39" fmla="*/ 101600 h 64"/>
                <a:gd name="T40" fmla="*/ 47625 w 64"/>
                <a:gd name="T41" fmla="*/ 101600 h 64"/>
                <a:gd name="T42" fmla="*/ 36513 w 64"/>
                <a:gd name="T43" fmla="*/ 101600 h 64"/>
                <a:gd name="T44" fmla="*/ 30163 w 64"/>
                <a:gd name="T45" fmla="*/ 95250 h 64"/>
                <a:gd name="T46" fmla="*/ 30163 w 64"/>
                <a:gd name="T47" fmla="*/ 88900 h 64"/>
                <a:gd name="T48" fmla="*/ 17463 w 64"/>
                <a:gd name="T49" fmla="*/ 77788 h 64"/>
                <a:gd name="T50" fmla="*/ 17463 w 64"/>
                <a:gd name="T51" fmla="*/ 71438 h 64"/>
                <a:gd name="T52" fmla="*/ 17463 w 64"/>
                <a:gd name="T53" fmla="*/ 65088 h 64"/>
                <a:gd name="T54" fmla="*/ 12700 w 64"/>
                <a:gd name="T55" fmla="*/ 65088 h 64"/>
                <a:gd name="T56" fmla="*/ 6350 w 64"/>
                <a:gd name="T57" fmla="*/ 60325 h 64"/>
                <a:gd name="T58" fmla="*/ 6350 w 64"/>
                <a:gd name="T59" fmla="*/ 60325 h 64"/>
                <a:gd name="T60" fmla="*/ 0 w 64"/>
                <a:gd name="T61" fmla="*/ 53975 h 64"/>
                <a:gd name="T62" fmla="*/ 0 w 64"/>
                <a:gd name="T63" fmla="*/ 53975 h 64"/>
                <a:gd name="T64" fmla="*/ 0 w 64"/>
                <a:gd name="T65" fmla="*/ 47625 h 64"/>
                <a:gd name="T66" fmla="*/ 0 w 64"/>
                <a:gd name="T67" fmla="*/ 41275 h 64"/>
                <a:gd name="T68" fmla="*/ 0 w 64"/>
                <a:gd name="T69" fmla="*/ 36513 h 64"/>
                <a:gd name="T70" fmla="*/ 0 w 64"/>
                <a:gd name="T71" fmla="*/ 30163 h 64"/>
                <a:gd name="T72" fmla="*/ 0 w 64"/>
                <a:gd name="T73" fmla="*/ 23813 h 64"/>
                <a:gd name="T74" fmla="*/ 12700 w 64"/>
                <a:gd name="T75" fmla="*/ 23813 h 64"/>
                <a:gd name="T76" fmla="*/ 17463 w 64"/>
                <a:gd name="T77" fmla="*/ 17463 h 64"/>
                <a:gd name="T78" fmla="*/ 17463 w 64"/>
                <a:gd name="T79" fmla="*/ 17463 h 64"/>
                <a:gd name="T80" fmla="*/ 17463 w 64"/>
                <a:gd name="T81" fmla="*/ 17463 h 64"/>
                <a:gd name="T82" fmla="*/ 17463 w 64"/>
                <a:gd name="T83" fmla="*/ 12700 h 64"/>
                <a:gd name="T84" fmla="*/ 17463 w 64"/>
                <a:gd name="T85" fmla="*/ 6350 h 64"/>
                <a:gd name="T86" fmla="*/ 23813 w 64"/>
                <a:gd name="T87" fmla="*/ 0 h 64"/>
                <a:gd name="T88" fmla="*/ 36513 w 64"/>
                <a:gd name="T89" fmla="*/ 0 h 64"/>
                <a:gd name="T90" fmla="*/ 53975 w 64"/>
                <a:gd name="T91" fmla="*/ 6350 h 64"/>
                <a:gd name="T92" fmla="*/ 53975 w 64"/>
                <a:gd name="T93" fmla="*/ 6350 h 64"/>
                <a:gd name="T94" fmla="*/ 53975 w 64"/>
                <a:gd name="T95" fmla="*/ 0 h 64"/>
                <a:gd name="T96" fmla="*/ 65088 w 64"/>
                <a:gd name="T97" fmla="*/ 0 h 64"/>
                <a:gd name="T98" fmla="*/ 65088 w 64"/>
                <a:gd name="T99" fmla="*/ 0 h 64"/>
                <a:gd name="T100" fmla="*/ 71438 w 64"/>
                <a:gd name="T101" fmla="*/ 0 h 64"/>
                <a:gd name="T102" fmla="*/ 77788 w 64"/>
                <a:gd name="T103" fmla="*/ 0 h 64"/>
                <a:gd name="T104" fmla="*/ 71438 w 64"/>
                <a:gd name="T105" fmla="*/ 0 h 64"/>
                <a:gd name="T106" fmla="*/ 71438 w 64"/>
                <a:gd name="T107" fmla="*/ 0 h 64"/>
                <a:gd name="T108" fmla="*/ 84138 w 64"/>
                <a:gd name="T109" fmla="*/ 0 h 64"/>
                <a:gd name="T110" fmla="*/ 95250 w 64"/>
                <a:gd name="T111" fmla="*/ 0 h 64"/>
                <a:gd name="T112" fmla="*/ 101600 w 64"/>
                <a:gd name="T113" fmla="*/ 6350 h 64"/>
                <a:gd name="T114" fmla="*/ 95250 w 64"/>
                <a:gd name="T115" fmla="*/ 12700 h 64"/>
                <a:gd name="T116" fmla="*/ 95250 w 64"/>
                <a:gd name="T117" fmla="*/ 17463 h 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4" h="64">
                  <a:moveTo>
                    <a:pt x="60" y="11"/>
                  </a:moveTo>
                  <a:lnTo>
                    <a:pt x="60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64" y="38"/>
                  </a:lnTo>
                  <a:lnTo>
                    <a:pt x="60" y="41"/>
                  </a:lnTo>
                  <a:lnTo>
                    <a:pt x="60" y="45"/>
                  </a:lnTo>
                  <a:lnTo>
                    <a:pt x="60" y="49"/>
                  </a:lnTo>
                  <a:lnTo>
                    <a:pt x="56" y="53"/>
                  </a:lnTo>
                  <a:lnTo>
                    <a:pt x="56" y="56"/>
                  </a:lnTo>
                  <a:lnTo>
                    <a:pt x="53" y="56"/>
                  </a:lnTo>
                  <a:lnTo>
                    <a:pt x="49" y="56"/>
                  </a:lnTo>
                  <a:lnTo>
                    <a:pt x="45" y="53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53"/>
                  </a:lnTo>
                  <a:lnTo>
                    <a:pt x="30" y="53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23" y="60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" name="Freeform 3494"/>
            <p:cNvSpPr>
              <a:spLocks noEditPoints="1"/>
            </p:cNvSpPr>
            <p:nvPr/>
          </p:nvSpPr>
          <p:spPr bwMode="auto">
            <a:xfrm>
              <a:off x="4995863" y="3119438"/>
              <a:ext cx="369887" cy="423862"/>
            </a:xfrm>
            <a:custGeom>
              <a:avLst/>
              <a:gdLst>
                <a:gd name="T0" fmla="*/ 238125 w 233"/>
                <a:gd name="T1" fmla="*/ 30162 h 267"/>
                <a:gd name="T2" fmla="*/ 220662 w 233"/>
                <a:gd name="T3" fmla="*/ 53975 h 267"/>
                <a:gd name="T4" fmla="*/ 214312 w 233"/>
                <a:gd name="T5" fmla="*/ 77787 h 267"/>
                <a:gd name="T6" fmla="*/ 214312 w 233"/>
                <a:gd name="T7" fmla="*/ 82550 h 267"/>
                <a:gd name="T8" fmla="*/ 233362 w 233"/>
                <a:gd name="T9" fmla="*/ 106362 h 267"/>
                <a:gd name="T10" fmla="*/ 233362 w 233"/>
                <a:gd name="T11" fmla="*/ 130175 h 267"/>
                <a:gd name="T12" fmla="*/ 244475 w 233"/>
                <a:gd name="T13" fmla="*/ 136525 h 267"/>
                <a:gd name="T14" fmla="*/ 268287 w 233"/>
                <a:gd name="T15" fmla="*/ 136525 h 267"/>
                <a:gd name="T16" fmla="*/ 304800 w 233"/>
                <a:gd name="T17" fmla="*/ 160337 h 267"/>
                <a:gd name="T18" fmla="*/ 333375 w 233"/>
                <a:gd name="T19" fmla="*/ 160337 h 267"/>
                <a:gd name="T20" fmla="*/ 352425 w 233"/>
                <a:gd name="T21" fmla="*/ 166687 h 267"/>
                <a:gd name="T22" fmla="*/ 346075 w 233"/>
                <a:gd name="T23" fmla="*/ 179387 h 267"/>
                <a:gd name="T24" fmla="*/ 346075 w 233"/>
                <a:gd name="T25" fmla="*/ 207962 h 267"/>
                <a:gd name="T26" fmla="*/ 358775 w 233"/>
                <a:gd name="T27" fmla="*/ 227012 h 267"/>
                <a:gd name="T28" fmla="*/ 346075 w 233"/>
                <a:gd name="T29" fmla="*/ 244475 h 267"/>
                <a:gd name="T30" fmla="*/ 363537 w 233"/>
                <a:gd name="T31" fmla="*/ 261937 h 267"/>
                <a:gd name="T32" fmla="*/ 363537 w 233"/>
                <a:gd name="T33" fmla="*/ 279400 h 267"/>
                <a:gd name="T34" fmla="*/ 346075 w 233"/>
                <a:gd name="T35" fmla="*/ 268287 h 267"/>
                <a:gd name="T36" fmla="*/ 315912 w 233"/>
                <a:gd name="T37" fmla="*/ 274637 h 267"/>
                <a:gd name="T38" fmla="*/ 292100 w 233"/>
                <a:gd name="T39" fmla="*/ 274637 h 267"/>
                <a:gd name="T40" fmla="*/ 309562 w 233"/>
                <a:gd name="T41" fmla="*/ 292100 h 267"/>
                <a:gd name="T42" fmla="*/ 285750 w 233"/>
                <a:gd name="T43" fmla="*/ 298450 h 267"/>
                <a:gd name="T44" fmla="*/ 292100 w 233"/>
                <a:gd name="T45" fmla="*/ 322262 h 267"/>
                <a:gd name="T46" fmla="*/ 304800 w 233"/>
                <a:gd name="T47" fmla="*/ 352425 h 267"/>
                <a:gd name="T48" fmla="*/ 292100 w 233"/>
                <a:gd name="T49" fmla="*/ 423862 h 267"/>
                <a:gd name="T50" fmla="*/ 274637 w 233"/>
                <a:gd name="T51" fmla="*/ 411162 h 267"/>
                <a:gd name="T52" fmla="*/ 274637 w 233"/>
                <a:gd name="T53" fmla="*/ 376237 h 267"/>
                <a:gd name="T54" fmla="*/ 250825 w 233"/>
                <a:gd name="T55" fmla="*/ 369887 h 267"/>
                <a:gd name="T56" fmla="*/ 227012 w 233"/>
                <a:gd name="T57" fmla="*/ 376237 h 267"/>
                <a:gd name="T58" fmla="*/ 214312 w 233"/>
                <a:gd name="T59" fmla="*/ 363537 h 267"/>
                <a:gd name="T60" fmla="*/ 203200 w 233"/>
                <a:gd name="T61" fmla="*/ 352425 h 267"/>
                <a:gd name="T62" fmla="*/ 185737 w 233"/>
                <a:gd name="T63" fmla="*/ 333375 h 267"/>
                <a:gd name="T64" fmla="*/ 173037 w 233"/>
                <a:gd name="T65" fmla="*/ 322262 h 267"/>
                <a:gd name="T66" fmla="*/ 149225 w 233"/>
                <a:gd name="T67" fmla="*/ 315912 h 267"/>
                <a:gd name="T68" fmla="*/ 131762 w 233"/>
                <a:gd name="T69" fmla="*/ 303212 h 267"/>
                <a:gd name="T70" fmla="*/ 112712 w 233"/>
                <a:gd name="T71" fmla="*/ 303212 h 267"/>
                <a:gd name="T72" fmla="*/ 95250 w 233"/>
                <a:gd name="T73" fmla="*/ 292100 h 267"/>
                <a:gd name="T74" fmla="*/ 84137 w 233"/>
                <a:gd name="T75" fmla="*/ 285750 h 267"/>
                <a:gd name="T76" fmla="*/ 65087 w 233"/>
                <a:gd name="T77" fmla="*/ 274637 h 267"/>
                <a:gd name="T78" fmla="*/ 77787 w 233"/>
                <a:gd name="T79" fmla="*/ 261937 h 267"/>
                <a:gd name="T80" fmla="*/ 77787 w 233"/>
                <a:gd name="T81" fmla="*/ 255587 h 267"/>
                <a:gd name="T82" fmla="*/ 95250 w 233"/>
                <a:gd name="T83" fmla="*/ 244475 h 267"/>
                <a:gd name="T84" fmla="*/ 107950 w 233"/>
                <a:gd name="T85" fmla="*/ 227012 h 267"/>
                <a:gd name="T86" fmla="*/ 107950 w 233"/>
                <a:gd name="T87" fmla="*/ 220662 h 267"/>
                <a:gd name="T88" fmla="*/ 107950 w 233"/>
                <a:gd name="T89" fmla="*/ 207962 h 267"/>
                <a:gd name="T90" fmla="*/ 107950 w 233"/>
                <a:gd name="T91" fmla="*/ 179387 h 267"/>
                <a:gd name="T92" fmla="*/ 101600 w 233"/>
                <a:gd name="T93" fmla="*/ 160337 h 267"/>
                <a:gd name="T94" fmla="*/ 101600 w 233"/>
                <a:gd name="T95" fmla="*/ 142875 h 267"/>
                <a:gd name="T96" fmla="*/ 107950 w 233"/>
                <a:gd name="T97" fmla="*/ 125412 h 267"/>
                <a:gd name="T98" fmla="*/ 101600 w 233"/>
                <a:gd name="T99" fmla="*/ 101600 h 267"/>
                <a:gd name="T100" fmla="*/ 119062 w 233"/>
                <a:gd name="T101" fmla="*/ 112712 h 267"/>
                <a:gd name="T102" fmla="*/ 125412 w 233"/>
                <a:gd name="T103" fmla="*/ 101600 h 267"/>
                <a:gd name="T104" fmla="*/ 149225 w 233"/>
                <a:gd name="T105" fmla="*/ 77787 h 267"/>
                <a:gd name="T106" fmla="*/ 149225 w 233"/>
                <a:gd name="T107" fmla="*/ 58737 h 267"/>
                <a:gd name="T108" fmla="*/ 166687 w 233"/>
                <a:gd name="T109" fmla="*/ 41275 h 267"/>
                <a:gd name="T110" fmla="*/ 173037 w 233"/>
                <a:gd name="T111" fmla="*/ 41275 h 267"/>
                <a:gd name="T112" fmla="*/ 185737 w 233"/>
                <a:gd name="T113" fmla="*/ 34925 h 267"/>
                <a:gd name="T114" fmla="*/ 203200 w 233"/>
                <a:gd name="T115" fmla="*/ 34925 h 267"/>
                <a:gd name="T116" fmla="*/ 227012 w 233"/>
                <a:gd name="T117" fmla="*/ 23812 h 267"/>
                <a:gd name="T118" fmla="*/ 250825 w 233"/>
                <a:gd name="T119" fmla="*/ 6350 h 267"/>
                <a:gd name="T120" fmla="*/ 261937 w 233"/>
                <a:gd name="T121" fmla="*/ 17462 h 267"/>
                <a:gd name="T122" fmla="*/ 88900 w 233"/>
                <a:gd name="T123" fmla="*/ 250825 h 267"/>
                <a:gd name="T124" fmla="*/ 0 w 233"/>
                <a:gd name="T125" fmla="*/ 6350 h 2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33" h="267">
                  <a:moveTo>
                    <a:pt x="162" y="11"/>
                  </a:moveTo>
                  <a:lnTo>
                    <a:pt x="158" y="15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50" y="19"/>
                  </a:lnTo>
                  <a:lnTo>
                    <a:pt x="147" y="22"/>
                  </a:lnTo>
                  <a:lnTo>
                    <a:pt x="143" y="22"/>
                  </a:lnTo>
                  <a:lnTo>
                    <a:pt x="143" y="26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35" y="34"/>
                  </a:lnTo>
                  <a:lnTo>
                    <a:pt x="135" y="37"/>
                  </a:lnTo>
                  <a:lnTo>
                    <a:pt x="135" y="41"/>
                  </a:lnTo>
                  <a:lnTo>
                    <a:pt x="135" y="45"/>
                  </a:lnTo>
                  <a:lnTo>
                    <a:pt x="135" y="49"/>
                  </a:lnTo>
                  <a:lnTo>
                    <a:pt x="132" y="52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9" y="56"/>
                  </a:lnTo>
                  <a:lnTo>
                    <a:pt x="139" y="60"/>
                  </a:lnTo>
                  <a:lnTo>
                    <a:pt x="139" y="64"/>
                  </a:lnTo>
                  <a:lnTo>
                    <a:pt x="143" y="67"/>
                  </a:lnTo>
                  <a:lnTo>
                    <a:pt x="147" y="67"/>
                  </a:lnTo>
                  <a:lnTo>
                    <a:pt x="147" y="71"/>
                  </a:lnTo>
                  <a:lnTo>
                    <a:pt x="143" y="75"/>
                  </a:lnTo>
                  <a:lnTo>
                    <a:pt x="143" y="79"/>
                  </a:lnTo>
                  <a:lnTo>
                    <a:pt x="143" y="82"/>
                  </a:lnTo>
                  <a:lnTo>
                    <a:pt x="147" y="82"/>
                  </a:lnTo>
                  <a:lnTo>
                    <a:pt x="150" y="82"/>
                  </a:lnTo>
                  <a:lnTo>
                    <a:pt x="150" y="86"/>
                  </a:lnTo>
                  <a:lnTo>
                    <a:pt x="150" y="90"/>
                  </a:lnTo>
                  <a:lnTo>
                    <a:pt x="154" y="90"/>
                  </a:lnTo>
                  <a:lnTo>
                    <a:pt x="154" y="86"/>
                  </a:lnTo>
                  <a:lnTo>
                    <a:pt x="158" y="86"/>
                  </a:lnTo>
                  <a:lnTo>
                    <a:pt x="162" y="90"/>
                  </a:lnTo>
                  <a:lnTo>
                    <a:pt x="165" y="90"/>
                  </a:lnTo>
                  <a:lnTo>
                    <a:pt x="169" y="90"/>
                  </a:lnTo>
                  <a:lnTo>
                    <a:pt x="169" y="86"/>
                  </a:lnTo>
                  <a:lnTo>
                    <a:pt x="173" y="86"/>
                  </a:lnTo>
                  <a:lnTo>
                    <a:pt x="177" y="90"/>
                  </a:lnTo>
                  <a:lnTo>
                    <a:pt x="180" y="90"/>
                  </a:lnTo>
                  <a:lnTo>
                    <a:pt x="188" y="98"/>
                  </a:lnTo>
                  <a:lnTo>
                    <a:pt x="192" y="101"/>
                  </a:lnTo>
                  <a:lnTo>
                    <a:pt x="195" y="101"/>
                  </a:lnTo>
                  <a:lnTo>
                    <a:pt x="199" y="101"/>
                  </a:lnTo>
                  <a:lnTo>
                    <a:pt x="203" y="101"/>
                  </a:lnTo>
                  <a:lnTo>
                    <a:pt x="207" y="101"/>
                  </a:lnTo>
                  <a:lnTo>
                    <a:pt x="210" y="101"/>
                  </a:lnTo>
                  <a:lnTo>
                    <a:pt x="214" y="101"/>
                  </a:lnTo>
                  <a:lnTo>
                    <a:pt x="218" y="98"/>
                  </a:lnTo>
                  <a:lnTo>
                    <a:pt x="218" y="101"/>
                  </a:lnTo>
                  <a:lnTo>
                    <a:pt x="222" y="101"/>
                  </a:lnTo>
                  <a:lnTo>
                    <a:pt x="222" y="105"/>
                  </a:lnTo>
                  <a:lnTo>
                    <a:pt x="222" y="109"/>
                  </a:lnTo>
                  <a:lnTo>
                    <a:pt x="218" y="109"/>
                  </a:lnTo>
                  <a:lnTo>
                    <a:pt x="218" y="113"/>
                  </a:lnTo>
                  <a:lnTo>
                    <a:pt x="222" y="113"/>
                  </a:lnTo>
                  <a:lnTo>
                    <a:pt x="218" y="113"/>
                  </a:lnTo>
                  <a:lnTo>
                    <a:pt x="218" y="116"/>
                  </a:lnTo>
                  <a:lnTo>
                    <a:pt x="218" y="120"/>
                  </a:lnTo>
                  <a:lnTo>
                    <a:pt x="218" y="124"/>
                  </a:lnTo>
                  <a:lnTo>
                    <a:pt x="218" y="128"/>
                  </a:lnTo>
                  <a:lnTo>
                    <a:pt x="218" y="131"/>
                  </a:lnTo>
                  <a:lnTo>
                    <a:pt x="218" y="135"/>
                  </a:lnTo>
                  <a:lnTo>
                    <a:pt x="218" y="139"/>
                  </a:lnTo>
                  <a:lnTo>
                    <a:pt x="222" y="139"/>
                  </a:lnTo>
                  <a:lnTo>
                    <a:pt x="222" y="143"/>
                  </a:lnTo>
                  <a:lnTo>
                    <a:pt x="226" y="143"/>
                  </a:lnTo>
                  <a:lnTo>
                    <a:pt x="226" y="146"/>
                  </a:lnTo>
                  <a:lnTo>
                    <a:pt x="222" y="146"/>
                  </a:lnTo>
                  <a:lnTo>
                    <a:pt x="222" y="150"/>
                  </a:lnTo>
                  <a:lnTo>
                    <a:pt x="218" y="150"/>
                  </a:lnTo>
                  <a:lnTo>
                    <a:pt x="218" y="154"/>
                  </a:lnTo>
                  <a:lnTo>
                    <a:pt x="222" y="154"/>
                  </a:lnTo>
                  <a:lnTo>
                    <a:pt x="222" y="158"/>
                  </a:lnTo>
                  <a:lnTo>
                    <a:pt x="226" y="161"/>
                  </a:lnTo>
                  <a:lnTo>
                    <a:pt x="226" y="165"/>
                  </a:lnTo>
                  <a:lnTo>
                    <a:pt x="229" y="165"/>
                  </a:lnTo>
                  <a:lnTo>
                    <a:pt x="229" y="173"/>
                  </a:lnTo>
                  <a:lnTo>
                    <a:pt x="229" y="176"/>
                  </a:lnTo>
                  <a:lnTo>
                    <a:pt x="233" y="180"/>
                  </a:lnTo>
                  <a:lnTo>
                    <a:pt x="229" y="180"/>
                  </a:lnTo>
                  <a:lnTo>
                    <a:pt x="229" y="176"/>
                  </a:lnTo>
                  <a:lnTo>
                    <a:pt x="229" y="173"/>
                  </a:lnTo>
                  <a:lnTo>
                    <a:pt x="226" y="169"/>
                  </a:lnTo>
                  <a:lnTo>
                    <a:pt x="226" y="165"/>
                  </a:lnTo>
                  <a:lnTo>
                    <a:pt x="222" y="165"/>
                  </a:lnTo>
                  <a:lnTo>
                    <a:pt x="218" y="169"/>
                  </a:lnTo>
                  <a:lnTo>
                    <a:pt x="214" y="173"/>
                  </a:lnTo>
                  <a:lnTo>
                    <a:pt x="214" y="169"/>
                  </a:lnTo>
                  <a:lnTo>
                    <a:pt x="210" y="169"/>
                  </a:lnTo>
                  <a:lnTo>
                    <a:pt x="210" y="173"/>
                  </a:lnTo>
                  <a:lnTo>
                    <a:pt x="199" y="173"/>
                  </a:lnTo>
                  <a:lnTo>
                    <a:pt x="195" y="173"/>
                  </a:lnTo>
                  <a:lnTo>
                    <a:pt x="192" y="173"/>
                  </a:lnTo>
                  <a:lnTo>
                    <a:pt x="188" y="169"/>
                  </a:lnTo>
                  <a:lnTo>
                    <a:pt x="188" y="173"/>
                  </a:lnTo>
                  <a:lnTo>
                    <a:pt x="184" y="173"/>
                  </a:lnTo>
                  <a:lnTo>
                    <a:pt x="184" y="180"/>
                  </a:lnTo>
                  <a:lnTo>
                    <a:pt x="188" y="180"/>
                  </a:lnTo>
                  <a:lnTo>
                    <a:pt x="192" y="184"/>
                  </a:lnTo>
                  <a:lnTo>
                    <a:pt x="192" y="180"/>
                  </a:lnTo>
                  <a:lnTo>
                    <a:pt x="195" y="184"/>
                  </a:lnTo>
                  <a:lnTo>
                    <a:pt x="195" y="188"/>
                  </a:lnTo>
                  <a:lnTo>
                    <a:pt x="192" y="188"/>
                  </a:lnTo>
                  <a:lnTo>
                    <a:pt x="188" y="188"/>
                  </a:lnTo>
                  <a:lnTo>
                    <a:pt x="184" y="188"/>
                  </a:lnTo>
                  <a:lnTo>
                    <a:pt x="180" y="188"/>
                  </a:lnTo>
                  <a:lnTo>
                    <a:pt x="180" y="191"/>
                  </a:lnTo>
                  <a:lnTo>
                    <a:pt x="180" y="195"/>
                  </a:lnTo>
                  <a:lnTo>
                    <a:pt x="180" y="199"/>
                  </a:lnTo>
                  <a:lnTo>
                    <a:pt x="180" y="203"/>
                  </a:lnTo>
                  <a:lnTo>
                    <a:pt x="184" y="203"/>
                  </a:lnTo>
                  <a:lnTo>
                    <a:pt x="188" y="207"/>
                  </a:lnTo>
                  <a:lnTo>
                    <a:pt x="188" y="210"/>
                  </a:lnTo>
                  <a:lnTo>
                    <a:pt x="192" y="214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29"/>
                  </a:lnTo>
                  <a:lnTo>
                    <a:pt x="188" y="237"/>
                  </a:lnTo>
                  <a:lnTo>
                    <a:pt x="184" y="252"/>
                  </a:lnTo>
                  <a:lnTo>
                    <a:pt x="184" y="259"/>
                  </a:lnTo>
                  <a:lnTo>
                    <a:pt x="184" y="267"/>
                  </a:lnTo>
                  <a:lnTo>
                    <a:pt x="184" y="263"/>
                  </a:lnTo>
                  <a:lnTo>
                    <a:pt x="180" y="263"/>
                  </a:lnTo>
                  <a:lnTo>
                    <a:pt x="180" y="259"/>
                  </a:lnTo>
                  <a:lnTo>
                    <a:pt x="177" y="259"/>
                  </a:lnTo>
                  <a:lnTo>
                    <a:pt x="173" y="259"/>
                  </a:lnTo>
                  <a:lnTo>
                    <a:pt x="173" y="255"/>
                  </a:lnTo>
                  <a:lnTo>
                    <a:pt x="177" y="252"/>
                  </a:lnTo>
                  <a:lnTo>
                    <a:pt x="180" y="240"/>
                  </a:lnTo>
                  <a:lnTo>
                    <a:pt x="177" y="237"/>
                  </a:lnTo>
                  <a:lnTo>
                    <a:pt x="173" y="237"/>
                  </a:lnTo>
                  <a:lnTo>
                    <a:pt x="169" y="233"/>
                  </a:lnTo>
                  <a:lnTo>
                    <a:pt x="165" y="237"/>
                  </a:lnTo>
                  <a:lnTo>
                    <a:pt x="162" y="237"/>
                  </a:lnTo>
                  <a:lnTo>
                    <a:pt x="162" y="233"/>
                  </a:lnTo>
                  <a:lnTo>
                    <a:pt x="158" y="233"/>
                  </a:lnTo>
                  <a:lnTo>
                    <a:pt x="154" y="233"/>
                  </a:lnTo>
                  <a:lnTo>
                    <a:pt x="154" y="237"/>
                  </a:lnTo>
                  <a:lnTo>
                    <a:pt x="150" y="237"/>
                  </a:lnTo>
                  <a:lnTo>
                    <a:pt x="147" y="237"/>
                  </a:lnTo>
                  <a:lnTo>
                    <a:pt x="143" y="237"/>
                  </a:lnTo>
                  <a:lnTo>
                    <a:pt x="139" y="237"/>
                  </a:lnTo>
                  <a:lnTo>
                    <a:pt x="135" y="237"/>
                  </a:lnTo>
                  <a:lnTo>
                    <a:pt x="132" y="233"/>
                  </a:lnTo>
                  <a:lnTo>
                    <a:pt x="135" y="233"/>
                  </a:lnTo>
                  <a:lnTo>
                    <a:pt x="135" y="229"/>
                  </a:lnTo>
                  <a:lnTo>
                    <a:pt x="132" y="229"/>
                  </a:lnTo>
                  <a:lnTo>
                    <a:pt x="132" y="225"/>
                  </a:lnTo>
                  <a:lnTo>
                    <a:pt x="132" y="229"/>
                  </a:lnTo>
                  <a:lnTo>
                    <a:pt x="128" y="225"/>
                  </a:lnTo>
                  <a:lnTo>
                    <a:pt x="128" y="222"/>
                  </a:lnTo>
                  <a:lnTo>
                    <a:pt x="124" y="218"/>
                  </a:lnTo>
                  <a:lnTo>
                    <a:pt x="120" y="218"/>
                  </a:lnTo>
                  <a:lnTo>
                    <a:pt x="120" y="214"/>
                  </a:lnTo>
                  <a:lnTo>
                    <a:pt x="117" y="214"/>
                  </a:lnTo>
                  <a:lnTo>
                    <a:pt x="117" y="210"/>
                  </a:lnTo>
                  <a:lnTo>
                    <a:pt x="113" y="210"/>
                  </a:lnTo>
                  <a:lnTo>
                    <a:pt x="113" y="207"/>
                  </a:lnTo>
                  <a:lnTo>
                    <a:pt x="109" y="203"/>
                  </a:lnTo>
                  <a:lnTo>
                    <a:pt x="109" y="207"/>
                  </a:lnTo>
                  <a:lnTo>
                    <a:pt x="109" y="203"/>
                  </a:lnTo>
                  <a:lnTo>
                    <a:pt x="105" y="203"/>
                  </a:lnTo>
                  <a:lnTo>
                    <a:pt x="105" y="199"/>
                  </a:lnTo>
                  <a:lnTo>
                    <a:pt x="102" y="199"/>
                  </a:lnTo>
                  <a:lnTo>
                    <a:pt x="98" y="199"/>
                  </a:lnTo>
                  <a:lnTo>
                    <a:pt x="94" y="199"/>
                  </a:lnTo>
                  <a:lnTo>
                    <a:pt x="90" y="199"/>
                  </a:lnTo>
                  <a:lnTo>
                    <a:pt x="90" y="195"/>
                  </a:lnTo>
                  <a:lnTo>
                    <a:pt x="86" y="195"/>
                  </a:lnTo>
                  <a:lnTo>
                    <a:pt x="86" y="191"/>
                  </a:lnTo>
                  <a:lnTo>
                    <a:pt x="83" y="191"/>
                  </a:lnTo>
                  <a:lnTo>
                    <a:pt x="83" y="195"/>
                  </a:lnTo>
                  <a:lnTo>
                    <a:pt x="79" y="195"/>
                  </a:lnTo>
                  <a:lnTo>
                    <a:pt x="75" y="195"/>
                  </a:lnTo>
                  <a:lnTo>
                    <a:pt x="71" y="195"/>
                  </a:lnTo>
                  <a:lnTo>
                    <a:pt x="71" y="191"/>
                  </a:lnTo>
                  <a:lnTo>
                    <a:pt x="68" y="191"/>
                  </a:lnTo>
                  <a:lnTo>
                    <a:pt x="64" y="191"/>
                  </a:lnTo>
                  <a:lnTo>
                    <a:pt x="64" y="188"/>
                  </a:lnTo>
                  <a:lnTo>
                    <a:pt x="64" y="184"/>
                  </a:lnTo>
                  <a:lnTo>
                    <a:pt x="60" y="184"/>
                  </a:lnTo>
                  <a:lnTo>
                    <a:pt x="60" y="188"/>
                  </a:lnTo>
                  <a:lnTo>
                    <a:pt x="60" y="184"/>
                  </a:lnTo>
                  <a:lnTo>
                    <a:pt x="56" y="184"/>
                  </a:lnTo>
                  <a:lnTo>
                    <a:pt x="53" y="184"/>
                  </a:lnTo>
                  <a:lnTo>
                    <a:pt x="53" y="180"/>
                  </a:lnTo>
                  <a:lnTo>
                    <a:pt x="49" y="180"/>
                  </a:lnTo>
                  <a:lnTo>
                    <a:pt x="45" y="180"/>
                  </a:lnTo>
                  <a:lnTo>
                    <a:pt x="45" y="176"/>
                  </a:lnTo>
                  <a:lnTo>
                    <a:pt x="45" y="173"/>
                  </a:lnTo>
                  <a:lnTo>
                    <a:pt x="41" y="173"/>
                  </a:lnTo>
                  <a:lnTo>
                    <a:pt x="41" y="169"/>
                  </a:lnTo>
                  <a:lnTo>
                    <a:pt x="45" y="169"/>
                  </a:lnTo>
                  <a:lnTo>
                    <a:pt x="49" y="173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45" y="165"/>
                  </a:lnTo>
                  <a:lnTo>
                    <a:pt x="45" y="161"/>
                  </a:lnTo>
                  <a:lnTo>
                    <a:pt x="49" y="161"/>
                  </a:lnTo>
                  <a:lnTo>
                    <a:pt x="49" y="158"/>
                  </a:lnTo>
                  <a:lnTo>
                    <a:pt x="49" y="161"/>
                  </a:lnTo>
                  <a:lnTo>
                    <a:pt x="53" y="161"/>
                  </a:lnTo>
                  <a:lnTo>
                    <a:pt x="53" y="158"/>
                  </a:lnTo>
                  <a:lnTo>
                    <a:pt x="56" y="158"/>
                  </a:lnTo>
                  <a:lnTo>
                    <a:pt x="60" y="158"/>
                  </a:lnTo>
                  <a:lnTo>
                    <a:pt x="60" y="154"/>
                  </a:lnTo>
                  <a:lnTo>
                    <a:pt x="64" y="150"/>
                  </a:lnTo>
                  <a:lnTo>
                    <a:pt x="68" y="146"/>
                  </a:lnTo>
                  <a:lnTo>
                    <a:pt x="64" y="146"/>
                  </a:lnTo>
                  <a:lnTo>
                    <a:pt x="68" y="146"/>
                  </a:lnTo>
                  <a:lnTo>
                    <a:pt x="68" y="143"/>
                  </a:lnTo>
                  <a:lnTo>
                    <a:pt x="71" y="143"/>
                  </a:lnTo>
                  <a:lnTo>
                    <a:pt x="71" y="139"/>
                  </a:lnTo>
                  <a:lnTo>
                    <a:pt x="71" y="135"/>
                  </a:lnTo>
                  <a:lnTo>
                    <a:pt x="71" y="139"/>
                  </a:lnTo>
                  <a:lnTo>
                    <a:pt x="68" y="139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68" y="135"/>
                  </a:lnTo>
                  <a:lnTo>
                    <a:pt x="64" y="135"/>
                  </a:lnTo>
                  <a:lnTo>
                    <a:pt x="68" y="131"/>
                  </a:lnTo>
                  <a:lnTo>
                    <a:pt x="68" y="128"/>
                  </a:lnTo>
                  <a:lnTo>
                    <a:pt x="68" y="124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68" y="113"/>
                  </a:lnTo>
                  <a:lnTo>
                    <a:pt x="64" y="113"/>
                  </a:lnTo>
                  <a:lnTo>
                    <a:pt x="68" y="109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68" y="98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4" y="90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60" y="79"/>
                  </a:lnTo>
                  <a:lnTo>
                    <a:pt x="64" y="79"/>
                  </a:lnTo>
                  <a:lnTo>
                    <a:pt x="68" y="79"/>
                  </a:lnTo>
                  <a:lnTo>
                    <a:pt x="68" y="75"/>
                  </a:lnTo>
                  <a:lnTo>
                    <a:pt x="68" y="71"/>
                  </a:lnTo>
                  <a:lnTo>
                    <a:pt x="68" y="67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68" y="67"/>
                  </a:lnTo>
                  <a:lnTo>
                    <a:pt x="71" y="67"/>
                  </a:lnTo>
                  <a:lnTo>
                    <a:pt x="71" y="71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5" y="71"/>
                  </a:lnTo>
                  <a:lnTo>
                    <a:pt x="75" y="67"/>
                  </a:lnTo>
                  <a:lnTo>
                    <a:pt x="75" y="64"/>
                  </a:lnTo>
                  <a:lnTo>
                    <a:pt x="79" y="64"/>
                  </a:lnTo>
                  <a:lnTo>
                    <a:pt x="83" y="60"/>
                  </a:lnTo>
                  <a:lnTo>
                    <a:pt x="83" y="56"/>
                  </a:lnTo>
                  <a:lnTo>
                    <a:pt x="86" y="52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94" y="52"/>
                  </a:lnTo>
                  <a:lnTo>
                    <a:pt x="94" y="49"/>
                  </a:lnTo>
                  <a:lnTo>
                    <a:pt x="94" y="45"/>
                  </a:lnTo>
                  <a:lnTo>
                    <a:pt x="94" y="41"/>
                  </a:lnTo>
                  <a:lnTo>
                    <a:pt x="94" y="37"/>
                  </a:lnTo>
                  <a:lnTo>
                    <a:pt x="94" y="34"/>
                  </a:lnTo>
                  <a:lnTo>
                    <a:pt x="98" y="34"/>
                  </a:lnTo>
                  <a:lnTo>
                    <a:pt x="98" y="30"/>
                  </a:lnTo>
                  <a:lnTo>
                    <a:pt x="102" y="30"/>
                  </a:lnTo>
                  <a:lnTo>
                    <a:pt x="105" y="26"/>
                  </a:lnTo>
                  <a:lnTo>
                    <a:pt x="105" y="22"/>
                  </a:lnTo>
                  <a:lnTo>
                    <a:pt x="113" y="26"/>
                  </a:lnTo>
                  <a:lnTo>
                    <a:pt x="117" y="26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9" y="30"/>
                  </a:lnTo>
                  <a:lnTo>
                    <a:pt x="113" y="30"/>
                  </a:lnTo>
                  <a:lnTo>
                    <a:pt x="113" y="26"/>
                  </a:lnTo>
                  <a:lnTo>
                    <a:pt x="117" y="26"/>
                  </a:lnTo>
                  <a:lnTo>
                    <a:pt x="117" y="22"/>
                  </a:lnTo>
                  <a:lnTo>
                    <a:pt x="117" y="19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8" y="22"/>
                  </a:lnTo>
                  <a:lnTo>
                    <a:pt x="132" y="22"/>
                  </a:lnTo>
                  <a:lnTo>
                    <a:pt x="132" y="19"/>
                  </a:lnTo>
                  <a:lnTo>
                    <a:pt x="135" y="19"/>
                  </a:lnTo>
                  <a:lnTo>
                    <a:pt x="139" y="15"/>
                  </a:lnTo>
                  <a:lnTo>
                    <a:pt x="143" y="15"/>
                  </a:lnTo>
                  <a:lnTo>
                    <a:pt x="147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5" y="7"/>
                  </a:lnTo>
                  <a:lnTo>
                    <a:pt x="165" y="11"/>
                  </a:lnTo>
                  <a:lnTo>
                    <a:pt x="162" y="11"/>
                  </a:lnTo>
                  <a:close/>
                  <a:moveTo>
                    <a:pt x="64" y="131"/>
                  </a:moveTo>
                  <a:lnTo>
                    <a:pt x="68" y="131"/>
                  </a:lnTo>
                  <a:lnTo>
                    <a:pt x="64" y="131"/>
                  </a:lnTo>
                  <a:close/>
                  <a:moveTo>
                    <a:pt x="56" y="158"/>
                  </a:moveTo>
                  <a:lnTo>
                    <a:pt x="53" y="158"/>
                  </a:lnTo>
                  <a:lnTo>
                    <a:pt x="56" y="158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" name="Freeform 3499"/>
            <p:cNvSpPr>
              <a:spLocks noEditPoints="1"/>
            </p:cNvSpPr>
            <p:nvPr/>
          </p:nvSpPr>
          <p:spPr bwMode="auto">
            <a:xfrm>
              <a:off x="4745038" y="3398838"/>
              <a:ext cx="412750" cy="161925"/>
            </a:xfrm>
            <a:custGeom>
              <a:avLst/>
              <a:gdLst>
                <a:gd name="T0" fmla="*/ 406400 w 260"/>
                <a:gd name="T1" fmla="*/ 36513 h 102"/>
                <a:gd name="T2" fmla="*/ 406400 w 260"/>
                <a:gd name="T3" fmla="*/ 42863 h 102"/>
                <a:gd name="T4" fmla="*/ 412750 w 260"/>
                <a:gd name="T5" fmla="*/ 53975 h 102"/>
                <a:gd name="T6" fmla="*/ 412750 w 260"/>
                <a:gd name="T7" fmla="*/ 60325 h 102"/>
                <a:gd name="T8" fmla="*/ 400050 w 260"/>
                <a:gd name="T9" fmla="*/ 73025 h 102"/>
                <a:gd name="T10" fmla="*/ 393700 w 260"/>
                <a:gd name="T11" fmla="*/ 84138 h 102"/>
                <a:gd name="T12" fmla="*/ 376238 w 260"/>
                <a:gd name="T13" fmla="*/ 101600 h 102"/>
                <a:gd name="T14" fmla="*/ 358775 w 260"/>
                <a:gd name="T15" fmla="*/ 101600 h 102"/>
                <a:gd name="T16" fmla="*/ 339725 w 260"/>
                <a:gd name="T17" fmla="*/ 114300 h 102"/>
                <a:gd name="T18" fmla="*/ 334963 w 260"/>
                <a:gd name="T19" fmla="*/ 125413 h 102"/>
                <a:gd name="T20" fmla="*/ 328613 w 260"/>
                <a:gd name="T21" fmla="*/ 125413 h 102"/>
                <a:gd name="T22" fmla="*/ 322263 w 260"/>
                <a:gd name="T23" fmla="*/ 144463 h 102"/>
                <a:gd name="T24" fmla="*/ 315913 w 260"/>
                <a:gd name="T25" fmla="*/ 155575 h 102"/>
                <a:gd name="T26" fmla="*/ 304800 w 260"/>
                <a:gd name="T27" fmla="*/ 155575 h 102"/>
                <a:gd name="T28" fmla="*/ 298450 w 260"/>
                <a:gd name="T29" fmla="*/ 149225 h 102"/>
                <a:gd name="T30" fmla="*/ 280988 w 260"/>
                <a:gd name="T31" fmla="*/ 149225 h 102"/>
                <a:gd name="T32" fmla="*/ 280988 w 260"/>
                <a:gd name="T33" fmla="*/ 144463 h 102"/>
                <a:gd name="T34" fmla="*/ 287338 w 260"/>
                <a:gd name="T35" fmla="*/ 131763 h 102"/>
                <a:gd name="T36" fmla="*/ 280988 w 260"/>
                <a:gd name="T37" fmla="*/ 120650 h 102"/>
                <a:gd name="T38" fmla="*/ 292100 w 260"/>
                <a:gd name="T39" fmla="*/ 114300 h 102"/>
                <a:gd name="T40" fmla="*/ 298450 w 260"/>
                <a:gd name="T41" fmla="*/ 96838 h 102"/>
                <a:gd name="T42" fmla="*/ 298450 w 260"/>
                <a:gd name="T43" fmla="*/ 90488 h 102"/>
                <a:gd name="T44" fmla="*/ 292100 w 260"/>
                <a:gd name="T45" fmla="*/ 90488 h 102"/>
                <a:gd name="T46" fmla="*/ 287338 w 260"/>
                <a:gd name="T47" fmla="*/ 101600 h 102"/>
                <a:gd name="T48" fmla="*/ 287338 w 260"/>
                <a:gd name="T49" fmla="*/ 101600 h 102"/>
                <a:gd name="T50" fmla="*/ 268288 w 260"/>
                <a:gd name="T51" fmla="*/ 96838 h 102"/>
                <a:gd name="T52" fmla="*/ 274638 w 260"/>
                <a:gd name="T53" fmla="*/ 84138 h 102"/>
                <a:gd name="T54" fmla="*/ 268288 w 260"/>
                <a:gd name="T55" fmla="*/ 73025 h 102"/>
                <a:gd name="T56" fmla="*/ 268288 w 260"/>
                <a:gd name="T57" fmla="*/ 60325 h 102"/>
                <a:gd name="T58" fmla="*/ 280988 w 260"/>
                <a:gd name="T59" fmla="*/ 49213 h 102"/>
                <a:gd name="T60" fmla="*/ 280988 w 260"/>
                <a:gd name="T61" fmla="*/ 49213 h 102"/>
                <a:gd name="T62" fmla="*/ 287338 w 260"/>
                <a:gd name="T63" fmla="*/ 36513 h 102"/>
                <a:gd name="T64" fmla="*/ 292100 w 260"/>
                <a:gd name="T65" fmla="*/ 19050 h 102"/>
                <a:gd name="T66" fmla="*/ 298450 w 260"/>
                <a:gd name="T67" fmla="*/ 12700 h 102"/>
                <a:gd name="T68" fmla="*/ 311150 w 260"/>
                <a:gd name="T69" fmla="*/ 6350 h 102"/>
                <a:gd name="T70" fmla="*/ 322263 w 260"/>
                <a:gd name="T71" fmla="*/ 0 h 102"/>
                <a:gd name="T72" fmla="*/ 334963 w 260"/>
                <a:gd name="T73" fmla="*/ 6350 h 102"/>
                <a:gd name="T74" fmla="*/ 346075 w 260"/>
                <a:gd name="T75" fmla="*/ 12700 h 102"/>
                <a:gd name="T76" fmla="*/ 352425 w 260"/>
                <a:gd name="T77" fmla="*/ 12700 h 102"/>
                <a:gd name="T78" fmla="*/ 358775 w 260"/>
                <a:gd name="T79" fmla="*/ 23813 h 102"/>
                <a:gd name="T80" fmla="*/ 369888 w 260"/>
                <a:gd name="T81" fmla="*/ 30163 h 102"/>
                <a:gd name="T82" fmla="*/ 382588 w 260"/>
                <a:gd name="T83" fmla="*/ 23813 h 102"/>
                <a:gd name="T84" fmla="*/ 393700 w 260"/>
                <a:gd name="T85" fmla="*/ 30163 h 102"/>
                <a:gd name="T86" fmla="*/ 406400 w 260"/>
                <a:gd name="T87" fmla="*/ 36513 h 102"/>
                <a:gd name="T88" fmla="*/ 6350 w 260"/>
                <a:gd name="T89" fmla="*/ 53975 h 102"/>
                <a:gd name="T90" fmla="*/ 6350 w 260"/>
                <a:gd name="T91" fmla="*/ 42863 h 102"/>
                <a:gd name="T92" fmla="*/ 6350 w 260"/>
                <a:gd name="T93" fmla="*/ 30163 h 102"/>
                <a:gd name="T94" fmla="*/ 12700 w 260"/>
                <a:gd name="T95" fmla="*/ 42863 h 102"/>
                <a:gd name="T96" fmla="*/ 17463 w 260"/>
                <a:gd name="T97" fmla="*/ 53975 h 102"/>
                <a:gd name="T98" fmla="*/ 12700 w 260"/>
                <a:gd name="T99" fmla="*/ 60325 h 102"/>
                <a:gd name="T100" fmla="*/ 36513 w 260"/>
                <a:gd name="T101" fmla="*/ 49213 h 102"/>
                <a:gd name="T102" fmla="*/ 287338 w 260"/>
                <a:gd name="T103" fmla="*/ 114300 h 102"/>
                <a:gd name="T104" fmla="*/ 292100 w 260"/>
                <a:gd name="T105" fmla="*/ 101600 h 102"/>
                <a:gd name="T106" fmla="*/ 6350 w 260"/>
                <a:gd name="T107" fmla="*/ 49213 h 102"/>
                <a:gd name="T108" fmla="*/ 6350 w 260"/>
                <a:gd name="T109" fmla="*/ 42863 h 102"/>
                <a:gd name="T110" fmla="*/ 17463 w 260"/>
                <a:gd name="T111" fmla="*/ 42863 h 102"/>
                <a:gd name="T112" fmla="*/ 23813 w 260"/>
                <a:gd name="T113" fmla="*/ 42863 h 102"/>
                <a:gd name="T114" fmla="*/ 53975 w 260"/>
                <a:gd name="T115" fmla="*/ 60325 h 102"/>
                <a:gd name="T116" fmla="*/ 53975 w 260"/>
                <a:gd name="T117" fmla="*/ 60325 h 102"/>
                <a:gd name="T118" fmla="*/ 30163 w 260"/>
                <a:gd name="T119" fmla="*/ 73025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60" h="102">
                  <a:moveTo>
                    <a:pt x="256" y="23"/>
                  </a:moveTo>
                  <a:lnTo>
                    <a:pt x="256" y="27"/>
                  </a:lnTo>
                  <a:lnTo>
                    <a:pt x="256" y="23"/>
                  </a:lnTo>
                  <a:lnTo>
                    <a:pt x="252" y="23"/>
                  </a:lnTo>
                  <a:lnTo>
                    <a:pt x="252" y="27"/>
                  </a:lnTo>
                  <a:lnTo>
                    <a:pt x="256" y="27"/>
                  </a:lnTo>
                  <a:lnTo>
                    <a:pt x="256" y="31"/>
                  </a:lnTo>
                  <a:lnTo>
                    <a:pt x="260" y="31"/>
                  </a:lnTo>
                  <a:lnTo>
                    <a:pt x="260" y="34"/>
                  </a:lnTo>
                  <a:lnTo>
                    <a:pt x="256" y="34"/>
                  </a:lnTo>
                  <a:lnTo>
                    <a:pt x="260" y="34"/>
                  </a:lnTo>
                  <a:lnTo>
                    <a:pt x="260" y="38"/>
                  </a:lnTo>
                  <a:lnTo>
                    <a:pt x="256" y="38"/>
                  </a:lnTo>
                  <a:lnTo>
                    <a:pt x="256" y="42"/>
                  </a:lnTo>
                  <a:lnTo>
                    <a:pt x="252" y="46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8" y="53"/>
                  </a:lnTo>
                  <a:lnTo>
                    <a:pt x="244" y="57"/>
                  </a:lnTo>
                  <a:lnTo>
                    <a:pt x="241" y="61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29" y="64"/>
                  </a:lnTo>
                  <a:lnTo>
                    <a:pt x="226" y="64"/>
                  </a:lnTo>
                  <a:lnTo>
                    <a:pt x="222" y="68"/>
                  </a:lnTo>
                  <a:lnTo>
                    <a:pt x="218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1" y="76"/>
                  </a:lnTo>
                  <a:lnTo>
                    <a:pt x="211" y="79"/>
                  </a:lnTo>
                  <a:lnTo>
                    <a:pt x="211" y="76"/>
                  </a:lnTo>
                  <a:lnTo>
                    <a:pt x="211" y="79"/>
                  </a:lnTo>
                  <a:lnTo>
                    <a:pt x="207" y="79"/>
                  </a:lnTo>
                  <a:lnTo>
                    <a:pt x="207" y="83"/>
                  </a:lnTo>
                  <a:lnTo>
                    <a:pt x="207" y="87"/>
                  </a:lnTo>
                  <a:lnTo>
                    <a:pt x="203" y="91"/>
                  </a:lnTo>
                  <a:lnTo>
                    <a:pt x="203" y="94"/>
                  </a:lnTo>
                  <a:lnTo>
                    <a:pt x="199" y="94"/>
                  </a:lnTo>
                  <a:lnTo>
                    <a:pt x="199" y="98"/>
                  </a:lnTo>
                  <a:lnTo>
                    <a:pt x="199" y="102"/>
                  </a:lnTo>
                  <a:lnTo>
                    <a:pt x="196" y="102"/>
                  </a:lnTo>
                  <a:lnTo>
                    <a:pt x="192" y="98"/>
                  </a:lnTo>
                  <a:lnTo>
                    <a:pt x="192" y="94"/>
                  </a:lnTo>
                  <a:lnTo>
                    <a:pt x="188" y="91"/>
                  </a:lnTo>
                  <a:lnTo>
                    <a:pt x="188" y="94"/>
                  </a:lnTo>
                  <a:lnTo>
                    <a:pt x="184" y="91"/>
                  </a:lnTo>
                  <a:lnTo>
                    <a:pt x="181" y="91"/>
                  </a:lnTo>
                  <a:lnTo>
                    <a:pt x="177" y="94"/>
                  </a:lnTo>
                  <a:lnTo>
                    <a:pt x="177" y="91"/>
                  </a:lnTo>
                  <a:lnTo>
                    <a:pt x="177" y="87"/>
                  </a:lnTo>
                  <a:lnTo>
                    <a:pt x="177" y="91"/>
                  </a:lnTo>
                  <a:lnTo>
                    <a:pt x="177" y="87"/>
                  </a:lnTo>
                  <a:lnTo>
                    <a:pt x="181" y="87"/>
                  </a:lnTo>
                  <a:lnTo>
                    <a:pt x="181" y="83"/>
                  </a:lnTo>
                  <a:lnTo>
                    <a:pt x="181" y="79"/>
                  </a:lnTo>
                  <a:lnTo>
                    <a:pt x="181" y="76"/>
                  </a:lnTo>
                  <a:lnTo>
                    <a:pt x="177" y="76"/>
                  </a:lnTo>
                  <a:lnTo>
                    <a:pt x="181" y="76"/>
                  </a:lnTo>
                  <a:lnTo>
                    <a:pt x="184" y="76"/>
                  </a:lnTo>
                  <a:lnTo>
                    <a:pt x="184" y="72"/>
                  </a:lnTo>
                  <a:lnTo>
                    <a:pt x="184" y="68"/>
                  </a:lnTo>
                  <a:lnTo>
                    <a:pt x="188" y="64"/>
                  </a:lnTo>
                  <a:lnTo>
                    <a:pt x="188" y="61"/>
                  </a:lnTo>
                  <a:lnTo>
                    <a:pt x="184" y="61"/>
                  </a:lnTo>
                  <a:lnTo>
                    <a:pt x="184" y="57"/>
                  </a:lnTo>
                  <a:lnTo>
                    <a:pt x="188" y="57"/>
                  </a:lnTo>
                  <a:lnTo>
                    <a:pt x="188" y="53"/>
                  </a:lnTo>
                  <a:lnTo>
                    <a:pt x="184" y="53"/>
                  </a:lnTo>
                  <a:lnTo>
                    <a:pt x="184" y="57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1" y="64"/>
                  </a:lnTo>
                  <a:lnTo>
                    <a:pt x="184" y="61"/>
                  </a:lnTo>
                  <a:lnTo>
                    <a:pt x="181" y="61"/>
                  </a:lnTo>
                  <a:lnTo>
                    <a:pt x="181" y="64"/>
                  </a:lnTo>
                  <a:lnTo>
                    <a:pt x="177" y="64"/>
                  </a:lnTo>
                  <a:lnTo>
                    <a:pt x="173" y="61"/>
                  </a:lnTo>
                  <a:lnTo>
                    <a:pt x="169" y="61"/>
                  </a:lnTo>
                  <a:lnTo>
                    <a:pt x="169" y="57"/>
                  </a:lnTo>
                  <a:lnTo>
                    <a:pt x="173" y="57"/>
                  </a:lnTo>
                  <a:lnTo>
                    <a:pt x="173" y="53"/>
                  </a:lnTo>
                  <a:lnTo>
                    <a:pt x="173" y="49"/>
                  </a:lnTo>
                  <a:lnTo>
                    <a:pt x="169" y="49"/>
                  </a:lnTo>
                  <a:lnTo>
                    <a:pt x="169" y="46"/>
                  </a:lnTo>
                  <a:lnTo>
                    <a:pt x="173" y="42"/>
                  </a:lnTo>
                  <a:lnTo>
                    <a:pt x="169" y="42"/>
                  </a:lnTo>
                  <a:lnTo>
                    <a:pt x="169" y="38"/>
                  </a:lnTo>
                  <a:lnTo>
                    <a:pt x="173" y="38"/>
                  </a:lnTo>
                  <a:lnTo>
                    <a:pt x="177" y="34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81" y="34"/>
                  </a:lnTo>
                  <a:lnTo>
                    <a:pt x="177" y="31"/>
                  </a:lnTo>
                  <a:lnTo>
                    <a:pt x="177" y="27"/>
                  </a:lnTo>
                  <a:lnTo>
                    <a:pt x="181" y="27"/>
                  </a:lnTo>
                  <a:lnTo>
                    <a:pt x="181" y="23"/>
                  </a:lnTo>
                  <a:lnTo>
                    <a:pt x="184" y="19"/>
                  </a:lnTo>
                  <a:lnTo>
                    <a:pt x="184" y="15"/>
                  </a:lnTo>
                  <a:lnTo>
                    <a:pt x="184" y="12"/>
                  </a:lnTo>
                  <a:lnTo>
                    <a:pt x="181" y="12"/>
                  </a:lnTo>
                  <a:lnTo>
                    <a:pt x="184" y="8"/>
                  </a:lnTo>
                  <a:lnTo>
                    <a:pt x="188" y="8"/>
                  </a:lnTo>
                  <a:lnTo>
                    <a:pt x="192" y="8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9" y="4"/>
                  </a:lnTo>
                  <a:lnTo>
                    <a:pt x="199" y="0"/>
                  </a:lnTo>
                  <a:lnTo>
                    <a:pt x="203" y="0"/>
                  </a:lnTo>
                  <a:lnTo>
                    <a:pt x="203" y="4"/>
                  </a:lnTo>
                  <a:lnTo>
                    <a:pt x="207" y="4"/>
                  </a:lnTo>
                  <a:lnTo>
                    <a:pt x="211" y="4"/>
                  </a:lnTo>
                  <a:lnTo>
                    <a:pt x="211" y="8"/>
                  </a:lnTo>
                  <a:lnTo>
                    <a:pt x="214" y="8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18" y="8"/>
                  </a:lnTo>
                  <a:lnTo>
                    <a:pt x="222" y="8"/>
                  </a:lnTo>
                  <a:lnTo>
                    <a:pt x="222" y="12"/>
                  </a:lnTo>
                  <a:lnTo>
                    <a:pt x="222" y="15"/>
                  </a:lnTo>
                  <a:lnTo>
                    <a:pt x="226" y="15"/>
                  </a:lnTo>
                  <a:lnTo>
                    <a:pt x="229" y="15"/>
                  </a:lnTo>
                  <a:lnTo>
                    <a:pt x="229" y="19"/>
                  </a:lnTo>
                  <a:lnTo>
                    <a:pt x="233" y="19"/>
                  </a:lnTo>
                  <a:lnTo>
                    <a:pt x="237" y="19"/>
                  </a:lnTo>
                  <a:lnTo>
                    <a:pt x="241" y="19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44" y="19"/>
                  </a:lnTo>
                  <a:lnTo>
                    <a:pt x="248" y="19"/>
                  </a:lnTo>
                  <a:lnTo>
                    <a:pt x="248" y="23"/>
                  </a:lnTo>
                  <a:lnTo>
                    <a:pt x="252" y="23"/>
                  </a:lnTo>
                  <a:lnTo>
                    <a:pt x="256" y="23"/>
                  </a:lnTo>
                  <a:close/>
                  <a:moveTo>
                    <a:pt x="8" y="38"/>
                  </a:moveTo>
                  <a:lnTo>
                    <a:pt x="4" y="38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1" y="31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1" y="38"/>
                  </a:lnTo>
                  <a:lnTo>
                    <a:pt x="8" y="38"/>
                  </a:lnTo>
                  <a:close/>
                  <a:moveTo>
                    <a:pt x="19" y="34"/>
                  </a:moveTo>
                  <a:lnTo>
                    <a:pt x="19" y="31"/>
                  </a:lnTo>
                  <a:lnTo>
                    <a:pt x="23" y="31"/>
                  </a:lnTo>
                  <a:lnTo>
                    <a:pt x="23" y="34"/>
                  </a:lnTo>
                  <a:lnTo>
                    <a:pt x="19" y="34"/>
                  </a:lnTo>
                  <a:close/>
                  <a:moveTo>
                    <a:pt x="181" y="72"/>
                  </a:moveTo>
                  <a:lnTo>
                    <a:pt x="181" y="68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1" y="68"/>
                  </a:lnTo>
                  <a:lnTo>
                    <a:pt x="181" y="72"/>
                  </a:lnTo>
                  <a:close/>
                  <a:moveTo>
                    <a:pt x="4" y="31"/>
                  </a:moveTo>
                  <a:lnTo>
                    <a:pt x="0" y="31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4" y="31"/>
                  </a:lnTo>
                  <a:close/>
                  <a:moveTo>
                    <a:pt x="15" y="27"/>
                  </a:moveTo>
                  <a:lnTo>
                    <a:pt x="11" y="27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15" y="27"/>
                  </a:lnTo>
                  <a:close/>
                  <a:moveTo>
                    <a:pt x="34" y="38"/>
                  </a:moveTo>
                  <a:lnTo>
                    <a:pt x="30" y="38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4" y="38"/>
                  </a:lnTo>
                  <a:close/>
                  <a:moveTo>
                    <a:pt x="19" y="46"/>
                  </a:moveTo>
                  <a:lnTo>
                    <a:pt x="19" y="42"/>
                  </a:lnTo>
                  <a:lnTo>
                    <a:pt x="19" y="4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" name="Freeform 3500"/>
            <p:cNvSpPr>
              <a:spLocks/>
            </p:cNvSpPr>
            <p:nvPr/>
          </p:nvSpPr>
          <p:spPr bwMode="auto">
            <a:xfrm>
              <a:off x="5002213" y="3435350"/>
              <a:ext cx="315912" cy="458788"/>
            </a:xfrm>
            <a:custGeom>
              <a:avLst/>
              <a:gdLst>
                <a:gd name="T0" fmla="*/ 166687 w 199"/>
                <a:gd name="T1" fmla="*/ 12700 h 289"/>
                <a:gd name="T2" fmla="*/ 179387 w 199"/>
                <a:gd name="T3" fmla="*/ 23813 h 289"/>
                <a:gd name="T4" fmla="*/ 196850 w 199"/>
                <a:gd name="T5" fmla="*/ 41275 h 289"/>
                <a:gd name="T6" fmla="*/ 207962 w 199"/>
                <a:gd name="T7" fmla="*/ 53975 h 289"/>
                <a:gd name="T8" fmla="*/ 227012 w 199"/>
                <a:gd name="T9" fmla="*/ 60325 h 289"/>
                <a:gd name="T10" fmla="*/ 250825 w 199"/>
                <a:gd name="T11" fmla="*/ 53975 h 289"/>
                <a:gd name="T12" fmla="*/ 274637 w 199"/>
                <a:gd name="T13" fmla="*/ 60325 h 289"/>
                <a:gd name="T14" fmla="*/ 274637 w 199"/>
                <a:gd name="T15" fmla="*/ 95250 h 289"/>
                <a:gd name="T16" fmla="*/ 279400 w 199"/>
                <a:gd name="T17" fmla="*/ 107950 h 289"/>
                <a:gd name="T18" fmla="*/ 261937 w 199"/>
                <a:gd name="T19" fmla="*/ 107950 h 289"/>
                <a:gd name="T20" fmla="*/ 231775 w 199"/>
                <a:gd name="T21" fmla="*/ 112713 h 289"/>
                <a:gd name="T22" fmla="*/ 207962 w 199"/>
                <a:gd name="T23" fmla="*/ 131763 h 289"/>
                <a:gd name="T24" fmla="*/ 203200 w 199"/>
                <a:gd name="T25" fmla="*/ 155575 h 289"/>
                <a:gd name="T26" fmla="*/ 190500 w 199"/>
                <a:gd name="T27" fmla="*/ 173038 h 289"/>
                <a:gd name="T28" fmla="*/ 190500 w 199"/>
                <a:gd name="T29" fmla="*/ 190500 h 289"/>
                <a:gd name="T30" fmla="*/ 203200 w 199"/>
                <a:gd name="T31" fmla="*/ 220663 h 289"/>
                <a:gd name="T32" fmla="*/ 207962 w 199"/>
                <a:gd name="T33" fmla="*/ 233363 h 289"/>
                <a:gd name="T34" fmla="*/ 231775 w 199"/>
                <a:gd name="T35" fmla="*/ 244475 h 289"/>
                <a:gd name="T36" fmla="*/ 244475 w 199"/>
                <a:gd name="T37" fmla="*/ 250825 h 289"/>
                <a:gd name="T38" fmla="*/ 268287 w 199"/>
                <a:gd name="T39" fmla="*/ 238125 h 289"/>
                <a:gd name="T40" fmla="*/ 268287 w 199"/>
                <a:gd name="T41" fmla="*/ 257175 h 289"/>
                <a:gd name="T42" fmla="*/ 279400 w 199"/>
                <a:gd name="T43" fmla="*/ 274638 h 289"/>
                <a:gd name="T44" fmla="*/ 303212 w 199"/>
                <a:gd name="T45" fmla="*/ 285750 h 289"/>
                <a:gd name="T46" fmla="*/ 315912 w 199"/>
                <a:gd name="T47" fmla="*/ 311150 h 289"/>
                <a:gd name="T48" fmla="*/ 309562 w 199"/>
                <a:gd name="T49" fmla="*/ 334963 h 289"/>
                <a:gd name="T50" fmla="*/ 303212 w 199"/>
                <a:gd name="T51" fmla="*/ 358775 h 289"/>
                <a:gd name="T52" fmla="*/ 303212 w 199"/>
                <a:gd name="T53" fmla="*/ 382588 h 289"/>
                <a:gd name="T54" fmla="*/ 309562 w 199"/>
                <a:gd name="T55" fmla="*/ 406400 h 289"/>
                <a:gd name="T56" fmla="*/ 303212 w 199"/>
                <a:gd name="T57" fmla="*/ 417513 h 289"/>
                <a:gd name="T58" fmla="*/ 298450 w 199"/>
                <a:gd name="T59" fmla="*/ 434975 h 289"/>
                <a:gd name="T60" fmla="*/ 285750 w 199"/>
                <a:gd name="T61" fmla="*/ 454025 h 289"/>
                <a:gd name="T62" fmla="*/ 255587 w 199"/>
                <a:gd name="T63" fmla="*/ 447675 h 289"/>
                <a:gd name="T64" fmla="*/ 238125 w 199"/>
                <a:gd name="T65" fmla="*/ 430213 h 289"/>
                <a:gd name="T66" fmla="*/ 220662 w 199"/>
                <a:gd name="T67" fmla="*/ 417513 h 289"/>
                <a:gd name="T68" fmla="*/ 203200 w 199"/>
                <a:gd name="T69" fmla="*/ 406400 h 289"/>
                <a:gd name="T70" fmla="*/ 179387 w 199"/>
                <a:gd name="T71" fmla="*/ 393700 h 289"/>
                <a:gd name="T72" fmla="*/ 155575 w 199"/>
                <a:gd name="T73" fmla="*/ 382588 h 289"/>
                <a:gd name="T74" fmla="*/ 136525 w 199"/>
                <a:gd name="T75" fmla="*/ 369888 h 289"/>
                <a:gd name="T76" fmla="*/ 125412 w 199"/>
                <a:gd name="T77" fmla="*/ 352425 h 289"/>
                <a:gd name="T78" fmla="*/ 125412 w 199"/>
                <a:gd name="T79" fmla="*/ 334963 h 289"/>
                <a:gd name="T80" fmla="*/ 112712 w 199"/>
                <a:gd name="T81" fmla="*/ 311150 h 289"/>
                <a:gd name="T82" fmla="*/ 101600 w 199"/>
                <a:gd name="T83" fmla="*/ 292100 h 289"/>
                <a:gd name="T84" fmla="*/ 88900 w 199"/>
                <a:gd name="T85" fmla="*/ 268288 h 289"/>
                <a:gd name="T86" fmla="*/ 77787 w 199"/>
                <a:gd name="T87" fmla="*/ 244475 h 289"/>
                <a:gd name="T88" fmla="*/ 65087 w 199"/>
                <a:gd name="T89" fmla="*/ 227013 h 289"/>
                <a:gd name="T90" fmla="*/ 58737 w 199"/>
                <a:gd name="T91" fmla="*/ 203200 h 289"/>
                <a:gd name="T92" fmla="*/ 47625 w 199"/>
                <a:gd name="T93" fmla="*/ 185738 h 289"/>
                <a:gd name="T94" fmla="*/ 34925 w 199"/>
                <a:gd name="T95" fmla="*/ 166688 h 289"/>
                <a:gd name="T96" fmla="*/ 11112 w 199"/>
                <a:gd name="T97" fmla="*/ 155575 h 289"/>
                <a:gd name="T98" fmla="*/ 11112 w 199"/>
                <a:gd name="T99" fmla="*/ 136525 h 289"/>
                <a:gd name="T100" fmla="*/ 0 w 199"/>
                <a:gd name="T101" fmla="*/ 112713 h 289"/>
                <a:gd name="T102" fmla="*/ 23812 w 199"/>
                <a:gd name="T103" fmla="*/ 88900 h 289"/>
                <a:gd name="T104" fmla="*/ 30162 w 199"/>
                <a:gd name="T105" fmla="*/ 101600 h 289"/>
                <a:gd name="T106" fmla="*/ 23812 w 199"/>
                <a:gd name="T107" fmla="*/ 112713 h 289"/>
                <a:gd name="T108" fmla="*/ 47625 w 199"/>
                <a:gd name="T109" fmla="*/ 112713 h 289"/>
                <a:gd name="T110" fmla="*/ 58737 w 199"/>
                <a:gd name="T111" fmla="*/ 112713 h 289"/>
                <a:gd name="T112" fmla="*/ 71437 w 199"/>
                <a:gd name="T113" fmla="*/ 88900 h 289"/>
                <a:gd name="T114" fmla="*/ 82550 w 199"/>
                <a:gd name="T115" fmla="*/ 84138 h 289"/>
                <a:gd name="T116" fmla="*/ 106362 w 199"/>
                <a:gd name="T117" fmla="*/ 65088 h 289"/>
                <a:gd name="T118" fmla="*/ 136525 w 199"/>
                <a:gd name="T119" fmla="*/ 47625 h 289"/>
                <a:gd name="T120" fmla="*/ 149225 w 199"/>
                <a:gd name="T121" fmla="*/ 23813 h 289"/>
                <a:gd name="T122" fmla="*/ 155575 w 199"/>
                <a:gd name="T123" fmla="*/ 12700 h 289"/>
                <a:gd name="T124" fmla="*/ 149225 w 199"/>
                <a:gd name="T125" fmla="*/ 0 h 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9" h="289">
                  <a:moveTo>
                    <a:pt x="98" y="0"/>
                  </a:moveTo>
                  <a:lnTo>
                    <a:pt x="101" y="0"/>
                  </a:lnTo>
                  <a:lnTo>
                    <a:pt x="101" y="4"/>
                  </a:lnTo>
                  <a:lnTo>
                    <a:pt x="105" y="4"/>
                  </a:lnTo>
                  <a:lnTo>
                    <a:pt x="105" y="8"/>
                  </a:lnTo>
                  <a:lnTo>
                    <a:pt x="105" y="4"/>
                  </a:lnTo>
                  <a:lnTo>
                    <a:pt x="109" y="8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16" y="19"/>
                  </a:lnTo>
                  <a:lnTo>
                    <a:pt x="120" y="19"/>
                  </a:lnTo>
                  <a:lnTo>
                    <a:pt x="124" y="23"/>
                  </a:lnTo>
                  <a:lnTo>
                    <a:pt x="124" y="26"/>
                  </a:lnTo>
                  <a:lnTo>
                    <a:pt x="128" y="30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31" y="30"/>
                  </a:lnTo>
                  <a:lnTo>
                    <a:pt x="131" y="34"/>
                  </a:lnTo>
                  <a:lnTo>
                    <a:pt x="128" y="34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39" y="38"/>
                  </a:lnTo>
                  <a:lnTo>
                    <a:pt x="143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8" y="34"/>
                  </a:lnTo>
                  <a:lnTo>
                    <a:pt x="158" y="38"/>
                  </a:lnTo>
                  <a:lnTo>
                    <a:pt x="161" y="38"/>
                  </a:lnTo>
                  <a:lnTo>
                    <a:pt x="165" y="34"/>
                  </a:lnTo>
                  <a:lnTo>
                    <a:pt x="169" y="38"/>
                  </a:lnTo>
                  <a:lnTo>
                    <a:pt x="173" y="38"/>
                  </a:lnTo>
                  <a:lnTo>
                    <a:pt x="176" y="41"/>
                  </a:lnTo>
                  <a:lnTo>
                    <a:pt x="173" y="53"/>
                  </a:lnTo>
                  <a:lnTo>
                    <a:pt x="169" y="56"/>
                  </a:lnTo>
                  <a:lnTo>
                    <a:pt x="169" y="60"/>
                  </a:lnTo>
                  <a:lnTo>
                    <a:pt x="173" y="60"/>
                  </a:lnTo>
                  <a:lnTo>
                    <a:pt x="176" y="60"/>
                  </a:lnTo>
                  <a:lnTo>
                    <a:pt x="176" y="64"/>
                  </a:lnTo>
                  <a:lnTo>
                    <a:pt x="180" y="64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3" y="68"/>
                  </a:lnTo>
                  <a:lnTo>
                    <a:pt x="173" y="64"/>
                  </a:lnTo>
                  <a:lnTo>
                    <a:pt x="169" y="64"/>
                  </a:lnTo>
                  <a:lnTo>
                    <a:pt x="165" y="64"/>
                  </a:lnTo>
                  <a:lnTo>
                    <a:pt x="165" y="68"/>
                  </a:lnTo>
                  <a:lnTo>
                    <a:pt x="161" y="68"/>
                  </a:lnTo>
                  <a:lnTo>
                    <a:pt x="158" y="68"/>
                  </a:lnTo>
                  <a:lnTo>
                    <a:pt x="154" y="71"/>
                  </a:lnTo>
                  <a:lnTo>
                    <a:pt x="150" y="71"/>
                  </a:lnTo>
                  <a:lnTo>
                    <a:pt x="146" y="71"/>
                  </a:lnTo>
                  <a:lnTo>
                    <a:pt x="146" y="75"/>
                  </a:lnTo>
                  <a:lnTo>
                    <a:pt x="143" y="75"/>
                  </a:lnTo>
                  <a:lnTo>
                    <a:pt x="139" y="79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31" y="86"/>
                  </a:lnTo>
                  <a:lnTo>
                    <a:pt x="131" y="90"/>
                  </a:lnTo>
                  <a:lnTo>
                    <a:pt x="128" y="90"/>
                  </a:lnTo>
                  <a:lnTo>
                    <a:pt x="128" y="94"/>
                  </a:lnTo>
                  <a:lnTo>
                    <a:pt x="128" y="98"/>
                  </a:lnTo>
                  <a:lnTo>
                    <a:pt x="131" y="102"/>
                  </a:lnTo>
                  <a:lnTo>
                    <a:pt x="128" y="102"/>
                  </a:lnTo>
                  <a:lnTo>
                    <a:pt x="124" y="105"/>
                  </a:lnTo>
                  <a:lnTo>
                    <a:pt x="120" y="105"/>
                  </a:lnTo>
                  <a:lnTo>
                    <a:pt x="120" y="109"/>
                  </a:lnTo>
                  <a:lnTo>
                    <a:pt x="120" y="113"/>
                  </a:lnTo>
                  <a:lnTo>
                    <a:pt x="120" y="117"/>
                  </a:lnTo>
                  <a:lnTo>
                    <a:pt x="116" y="117"/>
                  </a:lnTo>
                  <a:lnTo>
                    <a:pt x="116" y="120"/>
                  </a:lnTo>
                  <a:lnTo>
                    <a:pt x="120" y="120"/>
                  </a:lnTo>
                  <a:lnTo>
                    <a:pt x="120" y="124"/>
                  </a:lnTo>
                  <a:lnTo>
                    <a:pt x="124" y="128"/>
                  </a:lnTo>
                  <a:lnTo>
                    <a:pt x="124" y="132"/>
                  </a:lnTo>
                  <a:lnTo>
                    <a:pt x="128" y="135"/>
                  </a:lnTo>
                  <a:lnTo>
                    <a:pt x="128" y="139"/>
                  </a:lnTo>
                  <a:lnTo>
                    <a:pt x="131" y="139"/>
                  </a:lnTo>
                  <a:lnTo>
                    <a:pt x="131" y="143"/>
                  </a:lnTo>
                  <a:lnTo>
                    <a:pt x="131" y="147"/>
                  </a:lnTo>
                  <a:lnTo>
                    <a:pt x="128" y="147"/>
                  </a:lnTo>
                  <a:lnTo>
                    <a:pt x="131" y="147"/>
                  </a:lnTo>
                  <a:lnTo>
                    <a:pt x="135" y="147"/>
                  </a:lnTo>
                  <a:lnTo>
                    <a:pt x="139" y="147"/>
                  </a:lnTo>
                  <a:lnTo>
                    <a:pt x="143" y="150"/>
                  </a:lnTo>
                  <a:lnTo>
                    <a:pt x="143" y="154"/>
                  </a:lnTo>
                  <a:lnTo>
                    <a:pt x="146" y="154"/>
                  </a:lnTo>
                  <a:lnTo>
                    <a:pt x="146" y="158"/>
                  </a:lnTo>
                  <a:lnTo>
                    <a:pt x="143" y="158"/>
                  </a:lnTo>
                  <a:lnTo>
                    <a:pt x="146" y="158"/>
                  </a:lnTo>
                  <a:lnTo>
                    <a:pt x="150" y="158"/>
                  </a:lnTo>
                  <a:lnTo>
                    <a:pt x="154" y="158"/>
                  </a:lnTo>
                  <a:lnTo>
                    <a:pt x="158" y="158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5" y="150"/>
                  </a:lnTo>
                  <a:lnTo>
                    <a:pt x="169" y="150"/>
                  </a:lnTo>
                  <a:lnTo>
                    <a:pt x="169" y="147"/>
                  </a:lnTo>
                  <a:lnTo>
                    <a:pt x="169" y="150"/>
                  </a:lnTo>
                  <a:lnTo>
                    <a:pt x="169" y="154"/>
                  </a:lnTo>
                  <a:lnTo>
                    <a:pt x="169" y="158"/>
                  </a:lnTo>
                  <a:lnTo>
                    <a:pt x="169" y="162"/>
                  </a:lnTo>
                  <a:lnTo>
                    <a:pt x="169" y="165"/>
                  </a:lnTo>
                  <a:lnTo>
                    <a:pt x="169" y="169"/>
                  </a:lnTo>
                  <a:lnTo>
                    <a:pt x="169" y="173"/>
                  </a:lnTo>
                  <a:lnTo>
                    <a:pt x="173" y="173"/>
                  </a:lnTo>
                  <a:lnTo>
                    <a:pt x="176" y="173"/>
                  </a:lnTo>
                  <a:lnTo>
                    <a:pt x="180" y="173"/>
                  </a:lnTo>
                  <a:lnTo>
                    <a:pt x="184" y="173"/>
                  </a:lnTo>
                  <a:lnTo>
                    <a:pt x="188" y="173"/>
                  </a:lnTo>
                  <a:lnTo>
                    <a:pt x="188" y="177"/>
                  </a:lnTo>
                  <a:lnTo>
                    <a:pt x="191" y="180"/>
                  </a:lnTo>
                  <a:lnTo>
                    <a:pt x="191" y="184"/>
                  </a:lnTo>
                  <a:lnTo>
                    <a:pt x="195" y="184"/>
                  </a:lnTo>
                  <a:lnTo>
                    <a:pt x="195" y="188"/>
                  </a:lnTo>
                  <a:lnTo>
                    <a:pt x="195" y="192"/>
                  </a:lnTo>
                  <a:lnTo>
                    <a:pt x="199" y="196"/>
                  </a:lnTo>
                  <a:lnTo>
                    <a:pt x="199" y="199"/>
                  </a:lnTo>
                  <a:lnTo>
                    <a:pt x="195" y="199"/>
                  </a:lnTo>
                  <a:lnTo>
                    <a:pt x="195" y="203"/>
                  </a:lnTo>
                  <a:lnTo>
                    <a:pt x="195" y="207"/>
                  </a:lnTo>
                  <a:lnTo>
                    <a:pt x="195" y="211"/>
                  </a:lnTo>
                  <a:lnTo>
                    <a:pt x="195" y="214"/>
                  </a:lnTo>
                  <a:lnTo>
                    <a:pt x="195" y="218"/>
                  </a:lnTo>
                  <a:lnTo>
                    <a:pt x="195" y="222"/>
                  </a:lnTo>
                  <a:lnTo>
                    <a:pt x="195" y="226"/>
                  </a:lnTo>
                  <a:lnTo>
                    <a:pt x="191" y="226"/>
                  </a:lnTo>
                  <a:lnTo>
                    <a:pt x="191" y="229"/>
                  </a:lnTo>
                  <a:lnTo>
                    <a:pt x="188" y="233"/>
                  </a:lnTo>
                  <a:lnTo>
                    <a:pt x="188" y="237"/>
                  </a:lnTo>
                  <a:lnTo>
                    <a:pt x="191" y="237"/>
                  </a:lnTo>
                  <a:lnTo>
                    <a:pt x="191" y="241"/>
                  </a:lnTo>
                  <a:lnTo>
                    <a:pt x="188" y="241"/>
                  </a:lnTo>
                  <a:lnTo>
                    <a:pt x="188" y="244"/>
                  </a:lnTo>
                  <a:lnTo>
                    <a:pt x="191" y="252"/>
                  </a:lnTo>
                  <a:lnTo>
                    <a:pt x="191" y="256"/>
                  </a:lnTo>
                  <a:lnTo>
                    <a:pt x="195" y="256"/>
                  </a:lnTo>
                  <a:lnTo>
                    <a:pt x="199" y="256"/>
                  </a:lnTo>
                  <a:lnTo>
                    <a:pt x="195" y="256"/>
                  </a:lnTo>
                  <a:lnTo>
                    <a:pt x="195" y="259"/>
                  </a:lnTo>
                  <a:lnTo>
                    <a:pt x="195" y="263"/>
                  </a:lnTo>
                  <a:lnTo>
                    <a:pt x="191" y="263"/>
                  </a:lnTo>
                  <a:lnTo>
                    <a:pt x="188" y="267"/>
                  </a:lnTo>
                  <a:lnTo>
                    <a:pt x="188" y="271"/>
                  </a:lnTo>
                  <a:lnTo>
                    <a:pt x="184" y="271"/>
                  </a:lnTo>
                  <a:lnTo>
                    <a:pt x="188" y="271"/>
                  </a:lnTo>
                  <a:lnTo>
                    <a:pt x="188" y="274"/>
                  </a:lnTo>
                  <a:lnTo>
                    <a:pt x="184" y="278"/>
                  </a:lnTo>
                  <a:lnTo>
                    <a:pt x="180" y="278"/>
                  </a:lnTo>
                  <a:lnTo>
                    <a:pt x="184" y="282"/>
                  </a:lnTo>
                  <a:lnTo>
                    <a:pt x="180" y="282"/>
                  </a:lnTo>
                  <a:lnTo>
                    <a:pt x="180" y="286"/>
                  </a:lnTo>
                  <a:lnTo>
                    <a:pt x="176" y="289"/>
                  </a:lnTo>
                  <a:lnTo>
                    <a:pt x="173" y="289"/>
                  </a:lnTo>
                  <a:lnTo>
                    <a:pt x="169" y="286"/>
                  </a:lnTo>
                  <a:lnTo>
                    <a:pt x="165" y="282"/>
                  </a:lnTo>
                  <a:lnTo>
                    <a:pt x="161" y="282"/>
                  </a:lnTo>
                  <a:lnTo>
                    <a:pt x="161" y="278"/>
                  </a:lnTo>
                  <a:lnTo>
                    <a:pt x="158" y="278"/>
                  </a:lnTo>
                  <a:lnTo>
                    <a:pt x="158" y="274"/>
                  </a:lnTo>
                  <a:lnTo>
                    <a:pt x="154" y="271"/>
                  </a:lnTo>
                  <a:lnTo>
                    <a:pt x="150" y="271"/>
                  </a:lnTo>
                  <a:lnTo>
                    <a:pt x="150" y="267"/>
                  </a:lnTo>
                  <a:lnTo>
                    <a:pt x="146" y="267"/>
                  </a:lnTo>
                  <a:lnTo>
                    <a:pt x="143" y="267"/>
                  </a:lnTo>
                  <a:lnTo>
                    <a:pt x="143" y="263"/>
                  </a:lnTo>
                  <a:lnTo>
                    <a:pt x="139" y="263"/>
                  </a:lnTo>
                  <a:lnTo>
                    <a:pt x="135" y="263"/>
                  </a:lnTo>
                  <a:lnTo>
                    <a:pt x="135" y="259"/>
                  </a:lnTo>
                  <a:lnTo>
                    <a:pt x="131" y="259"/>
                  </a:lnTo>
                  <a:lnTo>
                    <a:pt x="128" y="259"/>
                  </a:lnTo>
                  <a:lnTo>
                    <a:pt x="128" y="256"/>
                  </a:lnTo>
                  <a:lnTo>
                    <a:pt x="124" y="256"/>
                  </a:lnTo>
                  <a:lnTo>
                    <a:pt x="120" y="256"/>
                  </a:lnTo>
                  <a:lnTo>
                    <a:pt x="120" y="252"/>
                  </a:lnTo>
                  <a:lnTo>
                    <a:pt x="116" y="252"/>
                  </a:lnTo>
                  <a:lnTo>
                    <a:pt x="113" y="248"/>
                  </a:lnTo>
                  <a:lnTo>
                    <a:pt x="109" y="248"/>
                  </a:lnTo>
                  <a:lnTo>
                    <a:pt x="105" y="244"/>
                  </a:lnTo>
                  <a:lnTo>
                    <a:pt x="101" y="244"/>
                  </a:lnTo>
                  <a:lnTo>
                    <a:pt x="98" y="244"/>
                  </a:lnTo>
                  <a:lnTo>
                    <a:pt x="98" y="241"/>
                  </a:lnTo>
                  <a:lnTo>
                    <a:pt x="98" y="237"/>
                  </a:lnTo>
                  <a:lnTo>
                    <a:pt x="94" y="237"/>
                  </a:lnTo>
                  <a:lnTo>
                    <a:pt x="94" y="233"/>
                  </a:lnTo>
                  <a:lnTo>
                    <a:pt x="90" y="233"/>
                  </a:lnTo>
                  <a:lnTo>
                    <a:pt x="86" y="233"/>
                  </a:lnTo>
                  <a:lnTo>
                    <a:pt x="86" y="229"/>
                  </a:lnTo>
                  <a:lnTo>
                    <a:pt x="86" y="226"/>
                  </a:lnTo>
                  <a:lnTo>
                    <a:pt x="82" y="226"/>
                  </a:lnTo>
                  <a:lnTo>
                    <a:pt x="82" y="222"/>
                  </a:lnTo>
                  <a:lnTo>
                    <a:pt x="79" y="222"/>
                  </a:lnTo>
                  <a:lnTo>
                    <a:pt x="79" y="218"/>
                  </a:lnTo>
                  <a:lnTo>
                    <a:pt x="79" y="214"/>
                  </a:lnTo>
                  <a:lnTo>
                    <a:pt x="82" y="214"/>
                  </a:lnTo>
                  <a:lnTo>
                    <a:pt x="82" y="211"/>
                  </a:lnTo>
                  <a:lnTo>
                    <a:pt x="79" y="211"/>
                  </a:lnTo>
                  <a:lnTo>
                    <a:pt x="79" y="207"/>
                  </a:lnTo>
                  <a:lnTo>
                    <a:pt x="75" y="207"/>
                  </a:lnTo>
                  <a:lnTo>
                    <a:pt x="75" y="203"/>
                  </a:lnTo>
                  <a:lnTo>
                    <a:pt x="75" y="199"/>
                  </a:lnTo>
                  <a:lnTo>
                    <a:pt x="71" y="196"/>
                  </a:lnTo>
                  <a:lnTo>
                    <a:pt x="71" y="192"/>
                  </a:lnTo>
                  <a:lnTo>
                    <a:pt x="67" y="192"/>
                  </a:lnTo>
                  <a:lnTo>
                    <a:pt x="67" y="188"/>
                  </a:lnTo>
                  <a:lnTo>
                    <a:pt x="67" y="184"/>
                  </a:lnTo>
                  <a:lnTo>
                    <a:pt x="64" y="184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56" y="173"/>
                  </a:lnTo>
                  <a:lnTo>
                    <a:pt x="56" y="169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52" y="162"/>
                  </a:lnTo>
                  <a:lnTo>
                    <a:pt x="49" y="158"/>
                  </a:lnTo>
                  <a:lnTo>
                    <a:pt x="49" y="154"/>
                  </a:lnTo>
                  <a:lnTo>
                    <a:pt x="49" y="150"/>
                  </a:lnTo>
                  <a:lnTo>
                    <a:pt x="45" y="150"/>
                  </a:lnTo>
                  <a:lnTo>
                    <a:pt x="45" y="147"/>
                  </a:lnTo>
                  <a:lnTo>
                    <a:pt x="45" y="143"/>
                  </a:lnTo>
                  <a:lnTo>
                    <a:pt x="41" y="143"/>
                  </a:lnTo>
                  <a:lnTo>
                    <a:pt x="41" y="139"/>
                  </a:lnTo>
                  <a:lnTo>
                    <a:pt x="41" y="135"/>
                  </a:lnTo>
                  <a:lnTo>
                    <a:pt x="41" y="132"/>
                  </a:lnTo>
                  <a:lnTo>
                    <a:pt x="37" y="132"/>
                  </a:lnTo>
                  <a:lnTo>
                    <a:pt x="37" y="128"/>
                  </a:lnTo>
                  <a:lnTo>
                    <a:pt x="34" y="128"/>
                  </a:lnTo>
                  <a:lnTo>
                    <a:pt x="34" y="124"/>
                  </a:lnTo>
                  <a:lnTo>
                    <a:pt x="30" y="124"/>
                  </a:lnTo>
                  <a:lnTo>
                    <a:pt x="30" y="120"/>
                  </a:lnTo>
                  <a:lnTo>
                    <a:pt x="30" y="117"/>
                  </a:lnTo>
                  <a:lnTo>
                    <a:pt x="26" y="117"/>
                  </a:lnTo>
                  <a:lnTo>
                    <a:pt x="26" y="113"/>
                  </a:lnTo>
                  <a:lnTo>
                    <a:pt x="26" y="109"/>
                  </a:lnTo>
                  <a:lnTo>
                    <a:pt x="22" y="109"/>
                  </a:lnTo>
                  <a:lnTo>
                    <a:pt x="22" y="105"/>
                  </a:lnTo>
                  <a:lnTo>
                    <a:pt x="19" y="105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11" y="98"/>
                  </a:lnTo>
                  <a:lnTo>
                    <a:pt x="7" y="98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4" y="83"/>
                  </a:lnTo>
                  <a:lnTo>
                    <a:pt x="4" y="79"/>
                  </a:lnTo>
                  <a:lnTo>
                    <a:pt x="4" y="75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9" y="53"/>
                  </a:lnTo>
                  <a:lnTo>
                    <a:pt x="19" y="56"/>
                  </a:lnTo>
                  <a:lnTo>
                    <a:pt x="19" y="60"/>
                  </a:lnTo>
                  <a:lnTo>
                    <a:pt x="19" y="64"/>
                  </a:lnTo>
                  <a:lnTo>
                    <a:pt x="15" y="64"/>
                  </a:lnTo>
                  <a:lnTo>
                    <a:pt x="15" y="68"/>
                  </a:lnTo>
                  <a:lnTo>
                    <a:pt x="15" y="64"/>
                  </a:lnTo>
                  <a:lnTo>
                    <a:pt x="15" y="68"/>
                  </a:lnTo>
                  <a:lnTo>
                    <a:pt x="15" y="71"/>
                  </a:lnTo>
                  <a:lnTo>
                    <a:pt x="19" y="68"/>
                  </a:lnTo>
                  <a:lnTo>
                    <a:pt x="22" y="68"/>
                  </a:lnTo>
                  <a:lnTo>
                    <a:pt x="26" y="71"/>
                  </a:lnTo>
                  <a:lnTo>
                    <a:pt x="26" y="68"/>
                  </a:lnTo>
                  <a:lnTo>
                    <a:pt x="30" y="71"/>
                  </a:lnTo>
                  <a:lnTo>
                    <a:pt x="30" y="75"/>
                  </a:lnTo>
                  <a:lnTo>
                    <a:pt x="34" y="79"/>
                  </a:lnTo>
                  <a:lnTo>
                    <a:pt x="37" y="79"/>
                  </a:lnTo>
                  <a:lnTo>
                    <a:pt x="37" y="75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5" y="60"/>
                  </a:lnTo>
                  <a:lnTo>
                    <a:pt x="45" y="56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52" y="53"/>
                  </a:lnTo>
                  <a:lnTo>
                    <a:pt x="52" y="49"/>
                  </a:lnTo>
                  <a:lnTo>
                    <a:pt x="56" y="45"/>
                  </a:lnTo>
                  <a:lnTo>
                    <a:pt x="60" y="45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71" y="41"/>
                  </a:lnTo>
                  <a:lnTo>
                    <a:pt x="75" y="41"/>
                  </a:lnTo>
                  <a:lnTo>
                    <a:pt x="79" y="38"/>
                  </a:lnTo>
                  <a:lnTo>
                    <a:pt x="82" y="34"/>
                  </a:lnTo>
                  <a:lnTo>
                    <a:pt x="86" y="30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0" y="23"/>
                  </a:lnTo>
                  <a:lnTo>
                    <a:pt x="94" y="19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8" y="11"/>
                  </a:lnTo>
                  <a:lnTo>
                    <a:pt x="94" y="11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" name="Freeform 3511"/>
            <p:cNvSpPr>
              <a:spLocks/>
            </p:cNvSpPr>
            <p:nvPr/>
          </p:nvSpPr>
          <p:spPr bwMode="auto">
            <a:xfrm>
              <a:off x="5294313" y="3673475"/>
              <a:ext cx="304800" cy="334963"/>
            </a:xfrm>
            <a:custGeom>
              <a:avLst/>
              <a:gdLst>
                <a:gd name="T0" fmla="*/ 107950 w 192"/>
                <a:gd name="T1" fmla="*/ 23813 h 211"/>
                <a:gd name="T2" fmla="*/ 107950 w 192"/>
                <a:gd name="T3" fmla="*/ 47625 h 211"/>
                <a:gd name="T4" fmla="*/ 119063 w 192"/>
                <a:gd name="T5" fmla="*/ 60325 h 211"/>
                <a:gd name="T6" fmla="*/ 136525 w 192"/>
                <a:gd name="T7" fmla="*/ 73025 h 211"/>
                <a:gd name="T8" fmla="*/ 155575 w 192"/>
                <a:gd name="T9" fmla="*/ 77788 h 211"/>
                <a:gd name="T10" fmla="*/ 173038 w 192"/>
                <a:gd name="T11" fmla="*/ 84138 h 211"/>
                <a:gd name="T12" fmla="*/ 190500 w 192"/>
                <a:gd name="T13" fmla="*/ 96838 h 211"/>
                <a:gd name="T14" fmla="*/ 203200 w 192"/>
                <a:gd name="T15" fmla="*/ 101600 h 211"/>
                <a:gd name="T16" fmla="*/ 220663 w 192"/>
                <a:gd name="T17" fmla="*/ 101600 h 211"/>
                <a:gd name="T18" fmla="*/ 231775 w 192"/>
                <a:gd name="T19" fmla="*/ 114300 h 211"/>
                <a:gd name="T20" fmla="*/ 231775 w 192"/>
                <a:gd name="T21" fmla="*/ 131763 h 211"/>
                <a:gd name="T22" fmla="*/ 231775 w 192"/>
                <a:gd name="T23" fmla="*/ 149225 h 211"/>
                <a:gd name="T24" fmla="*/ 257175 w 192"/>
                <a:gd name="T25" fmla="*/ 168275 h 211"/>
                <a:gd name="T26" fmla="*/ 280988 w 192"/>
                <a:gd name="T27" fmla="*/ 179388 h 211"/>
                <a:gd name="T28" fmla="*/ 285750 w 192"/>
                <a:gd name="T29" fmla="*/ 196850 h 211"/>
                <a:gd name="T30" fmla="*/ 298450 w 192"/>
                <a:gd name="T31" fmla="*/ 209550 h 211"/>
                <a:gd name="T32" fmla="*/ 298450 w 192"/>
                <a:gd name="T33" fmla="*/ 239713 h 211"/>
                <a:gd name="T34" fmla="*/ 285750 w 192"/>
                <a:gd name="T35" fmla="*/ 257175 h 211"/>
                <a:gd name="T36" fmla="*/ 285750 w 192"/>
                <a:gd name="T37" fmla="*/ 257175 h 211"/>
                <a:gd name="T38" fmla="*/ 257175 w 192"/>
                <a:gd name="T39" fmla="*/ 246063 h 211"/>
                <a:gd name="T40" fmla="*/ 231775 w 192"/>
                <a:gd name="T41" fmla="*/ 246063 h 211"/>
                <a:gd name="T42" fmla="*/ 196850 w 192"/>
                <a:gd name="T43" fmla="*/ 250825 h 211"/>
                <a:gd name="T44" fmla="*/ 184150 w 192"/>
                <a:gd name="T45" fmla="*/ 274638 h 211"/>
                <a:gd name="T46" fmla="*/ 179388 w 192"/>
                <a:gd name="T47" fmla="*/ 304800 h 211"/>
                <a:gd name="T48" fmla="*/ 166688 w 192"/>
                <a:gd name="T49" fmla="*/ 311150 h 211"/>
                <a:gd name="T50" fmla="*/ 136525 w 192"/>
                <a:gd name="T51" fmla="*/ 317500 h 211"/>
                <a:gd name="T52" fmla="*/ 131763 w 192"/>
                <a:gd name="T53" fmla="*/ 334963 h 211"/>
                <a:gd name="T54" fmla="*/ 119063 w 192"/>
                <a:gd name="T55" fmla="*/ 311150 h 211"/>
                <a:gd name="T56" fmla="*/ 88900 w 192"/>
                <a:gd name="T57" fmla="*/ 304800 h 211"/>
                <a:gd name="T58" fmla="*/ 77788 w 192"/>
                <a:gd name="T59" fmla="*/ 317500 h 211"/>
                <a:gd name="T60" fmla="*/ 65088 w 192"/>
                <a:gd name="T61" fmla="*/ 328613 h 211"/>
                <a:gd name="T62" fmla="*/ 47625 w 192"/>
                <a:gd name="T63" fmla="*/ 334963 h 211"/>
                <a:gd name="T64" fmla="*/ 41275 w 192"/>
                <a:gd name="T65" fmla="*/ 317500 h 211"/>
                <a:gd name="T66" fmla="*/ 34925 w 192"/>
                <a:gd name="T67" fmla="*/ 298450 h 211"/>
                <a:gd name="T68" fmla="*/ 30163 w 192"/>
                <a:gd name="T69" fmla="*/ 274638 h 211"/>
                <a:gd name="T70" fmla="*/ 30163 w 192"/>
                <a:gd name="T71" fmla="*/ 263525 h 211"/>
                <a:gd name="T72" fmla="*/ 30163 w 192"/>
                <a:gd name="T73" fmla="*/ 250825 h 211"/>
                <a:gd name="T74" fmla="*/ 17463 w 192"/>
                <a:gd name="T75" fmla="*/ 239713 h 211"/>
                <a:gd name="T76" fmla="*/ 11113 w 192"/>
                <a:gd name="T77" fmla="*/ 220663 h 211"/>
                <a:gd name="T78" fmla="*/ 6350 w 192"/>
                <a:gd name="T79" fmla="*/ 203200 h 211"/>
                <a:gd name="T80" fmla="*/ 6350 w 192"/>
                <a:gd name="T81" fmla="*/ 192088 h 211"/>
                <a:gd name="T82" fmla="*/ 17463 w 192"/>
                <a:gd name="T83" fmla="*/ 173038 h 211"/>
                <a:gd name="T84" fmla="*/ 11113 w 192"/>
                <a:gd name="T85" fmla="*/ 168275 h 211"/>
                <a:gd name="T86" fmla="*/ 11113 w 192"/>
                <a:gd name="T87" fmla="*/ 144463 h 211"/>
                <a:gd name="T88" fmla="*/ 11113 w 192"/>
                <a:gd name="T89" fmla="*/ 125413 h 211"/>
                <a:gd name="T90" fmla="*/ 17463 w 192"/>
                <a:gd name="T91" fmla="*/ 107950 h 211"/>
                <a:gd name="T92" fmla="*/ 17463 w 192"/>
                <a:gd name="T93" fmla="*/ 84138 h 211"/>
                <a:gd name="T94" fmla="*/ 17463 w 192"/>
                <a:gd name="T95" fmla="*/ 66675 h 211"/>
                <a:gd name="T96" fmla="*/ 11113 w 192"/>
                <a:gd name="T97" fmla="*/ 47625 h 211"/>
                <a:gd name="T98" fmla="*/ 6350 w 192"/>
                <a:gd name="T99" fmla="*/ 36513 h 211"/>
                <a:gd name="T100" fmla="*/ 30163 w 192"/>
                <a:gd name="T101" fmla="*/ 36513 h 211"/>
                <a:gd name="T102" fmla="*/ 41275 w 192"/>
                <a:gd name="T103" fmla="*/ 23813 h 211"/>
                <a:gd name="T104" fmla="*/ 53975 w 192"/>
                <a:gd name="T105" fmla="*/ 23813 h 211"/>
                <a:gd name="T106" fmla="*/ 71438 w 192"/>
                <a:gd name="T107" fmla="*/ 12700 h 211"/>
                <a:gd name="T108" fmla="*/ 88900 w 192"/>
                <a:gd name="T109" fmla="*/ 6350 h 211"/>
                <a:gd name="T110" fmla="*/ 107950 w 192"/>
                <a:gd name="T111" fmla="*/ 6350 h 2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2" h="211">
                  <a:moveTo>
                    <a:pt x="68" y="4"/>
                  </a:moveTo>
                  <a:lnTo>
                    <a:pt x="68" y="8"/>
                  </a:lnTo>
                  <a:lnTo>
                    <a:pt x="68" y="12"/>
                  </a:lnTo>
                  <a:lnTo>
                    <a:pt x="68" y="15"/>
                  </a:lnTo>
                  <a:lnTo>
                    <a:pt x="68" y="19"/>
                  </a:lnTo>
                  <a:lnTo>
                    <a:pt x="68" y="23"/>
                  </a:lnTo>
                  <a:lnTo>
                    <a:pt x="68" y="27"/>
                  </a:lnTo>
                  <a:lnTo>
                    <a:pt x="68" y="30"/>
                  </a:lnTo>
                  <a:lnTo>
                    <a:pt x="71" y="30"/>
                  </a:lnTo>
                  <a:lnTo>
                    <a:pt x="71" y="34"/>
                  </a:lnTo>
                  <a:lnTo>
                    <a:pt x="71" y="38"/>
                  </a:lnTo>
                  <a:lnTo>
                    <a:pt x="75" y="38"/>
                  </a:lnTo>
                  <a:lnTo>
                    <a:pt x="79" y="42"/>
                  </a:lnTo>
                  <a:lnTo>
                    <a:pt x="83" y="42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90" y="46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98" y="49"/>
                  </a:lnTo>
                  <a:lnTo>
                    <a:pt x="101" y="49"/>
                  </a:lnTo>
                  <a:lnTo>
                    <a:pt x="105" y="49"/>
                  </a:lnTo>
                  <a:lnTo>
                    <a:pt x="105" y="53"/>
                  </a:lnTo>
                  <a:lnTo>
                    <a:pt x="109" y="53"/>
                  </a:lnTo>
                  <a:lnTo>
                    <a:pt x="113" y="57"/>
                  </a:lnTo>
                  <a:lnTo>
                    <a:pt x="116" y="57"/>
                  </a:lnTo>
                  <a:lnTo>
                    <a:pt x="120" y="57"/>
                  </a:lnTo>
                  <a:lnTo>
                    <a:pt x="120" y="61"/>
                  </a:lnTo>
                  <a:lnTo>
                    <a:pt x="124" y="61"/>
                  </a:lnTo>
                  <a:lnTo>
                    <a:pt x="124" y="64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31" y="61"/>
                  </a:lnTo>
                  <a:lnTo>
                    <a:pt x="135" y="61"/>
                  </a:lnTo>
                  <a:lnTo>
                    <a:pt x="135" y="64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3" y="68"/>
                  </a:lnTo>
                  <a:lnTo>
                    <a:pt x="146" y="68"/>
                  </a:lnTo>
                  <a:lnTo>
                    <a:pt x="146" y="72"/>
                  </a:lnTo>
                  <a:lnTo>
                    <a:pt x="143" y="72"/>
                  </a:lnTo>
                  <a:lnTo>
                    <a:pt x="146" y="76"/>
                  </a:lnTo>
                  <a:lnTo>
                    <a:pt x="146" y="79"/>
                  </a:lnTo>
                  <a:lnTo>
                    <a:pt x="146" y="83"/>
                  </a:lnTo>
                  <a:lnTo>
                    <a:pt x="146" y="87"/>
                  </a:lnTo>
                  <a:lnTo>
                    <a:pt x="143" y="87"/>
                  </a:lnTo>
                  <a:lnTo>
                    <a:pt x="146" y="91"/>
                  </a:lnTo>
                  <a:lnTo>
                    <a:pt x="146" y="94"/>
                  </a:lnTo>
                  <a:lnTo>
                    <a:pt x="150" y="102"/>
                  </a:lnTo>
                  <a:lnTo>
                    <a:pt x="150" y="106"/>
                  </a:lnTo>
                  <a:lnTo>
                    <a:pt x="158" y="106"/>
                  </a:lnTo>
                  <a:lnTo>
                    <a:pt x="162" y="106"/>
                  </a:lnTo>
                  <a:lnTo>
                    <a:pt x="169" y="106"/>
                  </a:lnTo>
                  <a:lnTo>
                    <a:pt x="177" y="106"/>
                  </a:lnTo>
                  <a:lnTo>
                    <a:pt x="177" y="109"/>
                  </a:lnTo>
                  <a:lnTo>
                    <a:pt x="177" y="113"/>
                  </a:lnTo>
                  <a:lnTo>
                    <a:pt x="177" y="117"/>
                  </a:lnTo>
                  <a:lnTo>
                    <a:pt x="177" y="121"/>
                  </a:lnTo>
                  <a:lnTo>
                    <a:pt x="180" y="121"/>
                  </a:lnTo>
                  <a:lnTo>
                    <a:pt x="180" y="124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88" y="128"/>
                  </a:lnTo>
                  <a:lnTo>
                    <a:pt x="188" y="132"/>
                  </a:lnTo>
                  <a:lnTo>
                    <a:pt x="192" y="136"/>
                  </a:lnTo>
                  <a:lnTo>
                    <a:pt x="188" y="139"/>
                  </a:lnTo>
                  <a:lnTo>
                    <a:pt x="188" y="147"/>
                  </a:lnTo>
                  <a:lnTo>
                    <a:pt x="188" y="151"/>
                  </a:lnTo>
                  <a:lnTo>
                    <a:pt x="184" y="151"/>
                  </a:lnTo>
                  <a:lnTo>
                    <a:pt x="184" y="155"/>
                  </a:lnTo>
                  <a:lnTo>
                    <a:pt x="180" y="158"/>
                  </a:lnTo>
                  <a:lnTo>
                    <a:pt x="180" y="162"/>
                  </a:lnTo>
                  <a:lnTo>
                    <a:pt x="184" y="162"/>
                  </a:lnTo>
                  <a:lnTo>
                    <a:pt x="184" y="166"/>
                  </a:lnTo>
                  <a:lnTo>
                    <a:pt x="180" y="166"/>
                  </a:lnTo>
                  <a:lnTo>
                    <a:pt x="180" y="162"/>
                  </a:lnTo>
                  <a:lnTo>
                    <a:pt x="177" y="158"/>
                  </a:lnTo>
                  <a:lnTo>
                    <a:pt x="169" y="155"/>
                  </a:lnTo>
                  <a:lnTo>
                    <a:pt x="165" y="155"/>
                  </a:lnTo>
                  <a:lnTo>
                    <a:pt x="162" y="155"/>
                  </a:lnTo>
                  <a:lnTo>
                    <a:pt x="158" y="155"/>
                  </a:lnTo>
                  <a:lnTo>
                    <a:pt x="154" y="155"/>
                  </a:lnTo>
                  <a:lnTo>
                    <a:pt x="150" y="155"/>
                  </a:lnTo>
                  <a:lnTo>
                    <a:pt x="146" y="155"/>
                  </a:lnTo>
                  <a:lnTo>
                    <a:pt x="143" y="155"/>
                  </a:lnTo>
                  <a:lnTo>
                    <a:pt x="139" y="155"/>
                  </a:lnTo>
                  <a:lnTo>
                    <a:pt x="131" y="158"/>
                  </a:lnTo>
                  <a:lnTo>
                    <a:pt x="124" y="158"/>
                  </a:lnTo>
                  <a:lnTo>
                    <a:pt x="124" y="162"/>
                  </a:lnTo>
                  <a:lnTo>
                    <a:pt x="120" y="166"/>
                  </a:lnTo>
                  <a:lnTo>
                    <a:pt x="120" y="170"/>
                  </a:lnTo>
                  <a:lnTo>
                    <a:pt x="116" y="173"/>
                  </a:lnTo>
                  <a:lnTo>
                    <a:pt x="116" y="177"/>
                  </a:lnTo>
                  <a:lnTo>
                    <a:pt x="116" y="181"/>
                  </a:lnTo>
                  <a:lnTo>
                    <a:pt x="113" y="188"/>
                  </a:lnTo>
                  <a:lnTo>
                    <a:pt x="113" y="192"/>
                  </a:lnTo>
                  <a:lnTo>
                    <a:pt x="113" y="196"/>
                  </a:lnTo>
                  <a:lnTo>
                    <a:pt x="109" y="200"/>
                  </a:lnTo>
                  <a:lnTo>
                    <a:pt x="109" y="196"/>
                  </a:lnTo>
                  <a:lnTo>
                    <a:pt x="105" y="196"/>
                  </a:lnTo>
                  <a:lnTo>
                    <a:pt x="101" y="196"/>
                  </a:lnTo>
                  <a:lnTo>
                    <a:pt x="94" y="196"/>
                  </a:lnTo>
                  <a:lnTo>
                    <a:pt x="90" y="196"/>
                  </a:lnTo>
                  <a:lnTo>
                    <a:pt x="86" y="200"/>
                  </a:lnTo>
                  <a:lnTo>
                    <a:pt x="86" y="203"/>
                  </a:lnTo>
                  <a:lnTo>
                    <a:pt x="86" y="207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07"/>
                  </a:lnTo>
                  <a:lnTo>
                    <a:pt x="83" y="203"/>
                  </a:lnTo>
                  <a:lnTo>
                    <a:pt x="79" y="200"/>
                  </a:lnTo>
                  <a:lnTo>
                    <a:pt x="75" y="196"/>
                  </a:lnTo>
                  <a:lnTo>
                    <a:pt x="71" y="196"/>
                  </a:lnTo>
                  <a:lnTo>
                    <a:pt x="64" y="196"/>
                  </a:lnTo>
                  <a:lnTo>
                    <a:pt x="60" y="196"/>
                  </a:lnTo>
                  <a:lnTo>
                    <a:pt x="56" y="192"/>
                  </a:lnTo>
                  <a:lnTo>
                    <a:pt x="53" y="192"/>
                  </a:lnTo>
                  <a:lnTo>
                    <a:pt x="53" y="196"/>
                  </a:lnTo>
                  <a:lnTo>
                    <a:pt x="53" y="200"/>
                  </a:lnTo>
                  <a:lnTo>
                    <a:pt x="49" y="200"/>
                  </a:lnTo>
                  <a:lnTo>
                    <a:pt x="45" y="200"/>
                  </a:lnTo>
                  <a:lnTo>
                    <a:pt x="45" y="203"/>
                  </a:lnTo>
                  <a:lnTo>
                    <a:pt x="41" y="203"/>
                  </a:lnTo>
                  <a:lnTo>
                    <a:pt x="41" y="207"/>
                  </a:lnTo>
                  <a:lnTo>
                    <a:pt x="38" y="207"/>
                  </a:lnTo>
                  <a:lnTo>
                    <a:pt x="38" y="211"/>
                  </a:lnTo>
                  <a:lnTo>
                    <a:pt x="34" y="211"/>
                  </a:lnTo>
                  <a:lnTo>
                    <a:pt x="30" y="211"/>
                  </a:lnTo>
                  <a:lnTo>
                    <a:pt x="26" y="207"/>
                  </a:lnTo>
                  <a:lnTo>
                    <a:pt x="30" y="203"/>
                  </a:lnTo>
                  <a:lnTo>
                    <a:pt x="26" y="203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2" y="192"/>
                  </a:lnTo>
                  <a:lnTo>
                    <a:pt x="22" y="188"/>
                  </a:lnTo>
                  <a:lnTo>
                    <a:pt x="22" y="185"/>
                  </a:lnTo>
                  <a:lnTo>
                    <a:pt x="19" y="181"/>
                  </a:lnTo>
                  <a:lnTo>
                    <a:pt x="19" y="177"/>
                  </a:lnTo>
                  <a:lnTo>
                    <a:pt x="19" y="173"/>
                  </a:lnTo>
                  <a:lnTo>
                    <a:pt x="15" y="173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9" y="166"/>
                  </a:lnTo>
                  <a:lnTo>
                    <a:pt x="19" y="162"/>
                  </a:lnTo>
                  <a:lnTo>
                    <a:pt x="15" y="162"/>
                  </a:lnTo>
                  <a:lnTo>
                    <a:pt x="15" y="158"/>
                  </a:lnTo>
                  <a:lnTo>
                    <a:pt x="19" y="158"/>
                  </a:lnTo>
                  <a:lnTo>
                    <a:pt x="19" y="155"/>
                  </a:lnTo>
                  <a:lnTo>
                    <a:pt x="15" y="155"/>
                  </a:lnTo>
                  <a:lnTo>
                    <a:pt x="15" y="151"/>
                  </a:lnTo>
                  <a:lnTo>
                    <a:pt x="11" y="151"/>
                  </a:lnTo>
                  <a:lnTo>
                    <a:pt x="11" y="147"/>
                  </a:lnTo>
                  <a:lnTo>
                    <a:pt x="11" y="143"/>
                  </a:lnTo>
                  <a:lnTo>
                    <a:pt x="11" y="139"/>
                  </a:lnTo>
                  <a:lnTo>
                    <a:pt x="7" y="139"/>
                  </a:lnTo>
                  <a:lnTo>
                    <a:pt x="7" y="136"/>
                  </a:lnTo>
                  <a:lnTo>
                    <a:pt x="7" y="132"/>
                  </a:lnTo>
                  <a:lnTo>
                    <a:pt x="4" y="132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4" y="117"/>
                  </a:lnTo>
                  <a:lnTo>
                    <a:pt x="7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11" y="106"/>
                  </a:lnTo>
                  <a:lnTo>
                    <a:pt x="7" y="106"/>
                  </a:lnTo>
                  <a:lnTo>
                    <a:pt x="7" y="102"/>
                  </a:lnTo>
                  <a:lnTo>
                    <a:pt x="4" y="94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4" y="87"/>
                  </a:lnTo>
                  <a:lnTo>
                    <a:pt x="4" y="83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1" y="76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5" y="46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0"/>
                  </a:lnTo>
                  <a:lnTo>
                    <a:pt x="68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" name="Freeform 3689"/>
            <p:cNvSpPr>
              <a:spLocks/>
            </p:cNvSpPr>
            <p:nvPr/>
          </p:nvSpPr>
          <p:spPr bwMode="auto">
            <a:xfrm>
              <a:off x="5467350" y="3919538"/>
              <a:ext cx="214313" cy="201612"/>
            </a:xfrm>
            <a:custGeom>
              <a:avLst/>
              <a:gdLst>
                <a:gd name="T0" fmla="*/ 119063 w 135"/>
                <a:gd name="T1" fmla="*/ 28575 h 127"/>
                <a:gd name="T2" fmla="*/ 119063 w 135"/>
                <a:gd name="T3" fmla="*/ 47625 h 127"/>
                <a:gd name="T4" fmla="*/ 119063 w 135"/>
                <a:gd name="T5" fmla="*/ 58737 h 127"/>
                <a:gd name="T6" fmla="*/ 125413 w 135"/>
                <a:gd name="T7" fmla="*/ 71437 h 127"/>
                <a:gd name="T8" fmla="*/ 136525 w 135"/>
                <a:gd name="T9" fmla="*/ 71437 h 127"/>
                <a:gd name="T10" fmla="*/ 149225 w 135"/>
                <a:gd name="T11" fmla="*/ 71437 h 127"/>
                <a:gd name="T12" fmla="*/ 155575 w 135"/>
                <a:gd name="T13" fmla="*/ 65087 h 127"/>
                <a:gd name="T14" fmla="*/ 160338 w 135"/>
                <a:gd name="T15" fmla="*/ 71437 h 127"/>
                <a:gd name="T16" fmla="*/ 173038 w 135"/>
                <a:gd name="T17" fmla="*/ 76200 h 127"/>
                <a:gd name="T18" fmla="*/ 173038 w 135"/>
                <a:gd name="T19" fmla="*/ 76200 h 127"/>
                <a:gd name="T20" fmla="*/ 179388 w 135"/>
                <a:gd name="T21" fmla="*/ 88900 h 127"/>
                <a:gd name="T22" fmla="*/ 179388 w 135"/>
                <a:gd name="T23" fmla="*/ 100012 h 127"/>
                <a:gd name="T24" fmla="*/ 184150 w 135"/>
                <a:gd name="T25" fmla="*/ 106362 h 127"/>
                <a:gd name="T26" fmla="*/ 190500 w 135"/>
                <a:gd name="T27" fmla="*/ 112712 h 127"/>
                <a:gd name="T28" fmla="*/ 203200 w 135"/>
                <a:gd name="T29" fmla="*/ 106362 h 127"/>
                <a:gd name="T30" fmla="*/ 207963 w 135"/>
                <a:gd name="T31" fmla="*/ 119062 h 127"/>
                <a:gd name="T32" fmla="*/ 207963 w 135"/>
                <a:gd name="T33" fmla="*/ 123825 h 127"/>
                <a:gd name="T34" fmla="*/ 207963 w 135"/>
                <a:gd name="T35" fmla="*/ 130175 h 127"/>
                <a:gd name="T36" fmla="*/ 207963 w 135"/>
                <a:gd name="T37" fmla="*/ 142875 h 127"/>
                <a:gd name="T38" fmla="*/ 203200 w 135"/>
                <a:gd name="T39" fmla="*/ 149225 h 127"/>
                <a:gd name="T40" fmla="*/ 203200 w 135"/>
                <a:gd name="T41" fmla="*/ 166687 h 127"/>
                <a:gd name="T42" fmla="*/ 196850 w 135"/>
                <a:gd name="T43" fmla="*/ 177800 h 127"/>
                <a:gd name="T44" fmla="*/ 190500 w 135"/>
                <a:gd name="T45" fmla="*/ 184150 h 127"/>
                <a:gd name="T46" fmla="*/ 184150 w 135"/>
                <a:gd name="T47" fmla="*/ 190500 h 127"/>
                <a:gd name="T48" fmla="*/ 179388 w 135"/>
                <a:gd name="T49" fmla="*/ 196850 h 127"/>
                <a:gd name="T50" fmla="*/ 173038 w 135"/>
                <a:gd name="T51" fmla="*/ 196850 h 127"/>
                <a:gd name="T52" fmla="*/ 160338 w 135"/>
                <a:gd name="T53" fmla="*/ 196850 h 127"/>
                <a:gd name="T54" fmla="*/ 155575 w 135"/>
                <a:gd name="T55" fmla="*/ 201612 h 127"/>
                <a:gd name="T56" fmla="*/ 155575 w 135"/>
                <a:gd name="T57" fmla="*/ 201612 h 127"/>
                <a:gd name="T58" fmla="*/ 149225 w 135"/>
                <a:gd name="T59" fmla="*/ 201612 h 127"/>
                <a:gd name="T60" fmla="*/ 142875 w 135"/>
                <a:gd name="T61" fmla="*/ 201612 h 127"/>
                <a:gd name="T62" fmla="*/ 136525 w 135"/>
                <a:gd name="T63" fmla="*/ 201612 h 127"/>
                <a:gd name="T64" fmla="*/ 125413 w 135"/>
                <a:gd name="T65" fmla="*/ 196850 h 127"/>
                <a:gd name="T66" fmla="*/ 112713 w 135"/>
                <a:gd name="T67" fmla="*/ 196850 h 127"/>
                <a:gd name="T68" fmla="*/ 101600 w 135"/>
                <a:gd name="T69" fmla="*/ 196850 h 127"/>
                <a:gd name="T70" fmla="*/ 107950 w 135"/>
                <a:gd name="T71" fmla="*/ 184150 h 127"/>
                <a:gd name="T72" fmla="*/ 112713 w 135"/>
                <a:gd name="T73" fmla="*/ 173037 h 127"/>
                <a:gd name="T74" fmla="*/ 119063 w 135"/>
                <a:gd name="T75" fmla="*/ 166687 h 127"/>
                <a:gd name="T76" fmla="*/ 131763 w 135"/>
                <a:gd name="T77" fmla="*/ 153987 h 127"/>
                <a:gd name="T78" fmla="*/ 125413 w 135"/>
                <a:gd name="T79" fmla="*/ 149225 h 127"/>
                <a:gd name="T80" fmla="*/ 119063 w 135"/>
                <a:gd name="T81" fmla="*/ 142875 h 127"/>
                <a:gd name="T82" fmla="*/ 107950 w 135"/>
                <a:gd name="T83" fmla="*/ 136525 h 127"/>
                <a:gd name="T84" fmla="*/ 95250 w 135"/>
                <a:gd name="T85" fmla="*/ 130175 h 127"/>
                <a:gd name="T86" fmla="*/ 84138 w 135"/>
                <a:gd name="T87" fmla="*/ 123825 h 127"/>
                <a:gd name="T88" fmla="*/ 65088 w 135"/>
                <a:gd name="T89" fmla="*/ 112712 h 127"/>
                <a:gd name="T90" fmla="*/ 53975 w 135"/>
                <a:gd name="T91" fmla="*/ 112712 h 127"/>
                <a:gd name="T92" fmla="*/ 41275 w 135"/>
                <a:gd name="T93" fmla="*/ 106362 h 127"/>
                <a:gd name="T94" fmla="*/ 30163 w 135"/>
                <a:gd name="T95" fmla="*/ 95250 h 127"/>
                <a:gd name="T96" fmla="*/ 23813 w 135"/>
                <a:gd name="T97" fmla="*/ 88900 h 127"/>
                <a:gd name="T98" fmla="*/ 17463 w 135"/>
                <a:gd name="T99" fmla="*/ 82550 h 127"/>
                <a:gd name="T100" fmla="*/ 11113 w 135"/>
                <a:gd name="T101" fmla="*/ 76200 h 127"/>
                <a:gd name="T102" fmla="*/ 6350 w 135"/>
                <a:gd name="T103" fmla="*/ 65087 h 127"/>
                <a:gd name="T104" fmla="*/ 11113 w 135"/>
                <a:gd name="T105" fmla="*/ 41275 h 127"/>
                <a:gd name="T106" fmla="*/ 17463 w 135"/>
                <a:gd name="T107" fmla="*/ 17462 h 127"/>
                <a:gd name="T108" fmla="*/ 53975 w 135"/>
                <a:gd name="T109" fmla="*/ 0 h 127"/>
                <a:gd name="T110" fmla="*/ 84138 w 135"/>
                <a:gd name="T111" fmla="*/ 0 h 127"/>
                <a:gd name="T112" fmla="*/ 112713 w 135"/>
                <a:gd name="T113" fmla="*/ 11112 h 1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5" h="127">
                  <a:moveTo>
                    <a:pt x="71" y="11"/>
                  </a:moveTo>
                  <a:lnTo>
                    <a:pt x="71" y="15"/>
                  </a:lnTo>
                  <a:lnTo>
                    <a:pt x="75" y="15"/>
                  </a:lnTo>
                  <a:lnTo>
                    <a:pt x="75" y="18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5" y="22"/>
                  </a:lnTo>
                  <a:lnTo>
                    <a:pt x="79" y="26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7"/>
                  </a:lnTo>
                  <a:lnTo>
                    <a:pt x="75" y="41"/>
                  </a:lnTo>
                  <a:lnTo>
                    <a:pt x="79" y="45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6" y="45"/>
                  </a:lnTo>
                  <a:lnTo>
                    <a:pt x="90" y="45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98" y="41"/>
                  </a:lnTo>
                  <a:lnTo>
                    <a:pt x="101" y="41"/>
                  </a:lnTo>
                  <a:lnTo>
                    <a:pt x="101" y="45"/>
                  </a:lnTo>
                  <a:lnTo>
                    <a:pt x="105" y="45"/>
                  </a:lnTo>
                  <a:lnTo>
                    <a:pt x="109" y="45"/>
                  </a:lnTo>
                  <a:lnTo>
                    <a:pt x="109" y="48"/>
                  </a:lnTo>
                  <a:lnTo>
                    <a:pt x="113" y="48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3" y="60"/>
                  </a:lnTo>
                  <a:lnTo>
                    <a:pt x="113" y="63"/>
                  </a:lnTo>
                  <a:lnTo>
                    <a:pt x="113" y="67"/>
                  </a:lnTo>
                  <a:lnTo>
                    <a:pt x="116" y="67"/>
                  </a:lnTo>
                  <a:lnTo>
                    <a:pt x="116" y="71"/>
                  </a:lnTo>
                  <a:lnTo>
                    <a:pt x="120" y="71"/>
                  </a:lnTo>
                  <a:lnTo>
                    <a:pt x="124" y="71"/>
                  </a:lnTo>
                  <a:lnTo>
                    <a:pt x="128" y="67"/>
                  </a:lnTo>
                  <a:lnTo>
                    <a:pt x="128" y="71"/>
                  </a:lnTo>
                  <a:lnTo>
                    <a:pt x="131" y="71"/>
                  </a:lnTo>
                  <a:lnTo>
                    <a:pt x="135" y="75"/>
                  </a:lnTo>
                  <a:lnTo>
                    <a:pt x="131" y="75"/>
                  </a:lnTo>
                  <a:lnTo>
                    <a:pt x="131" y="78"/>
                  </a:lnTo>
                  <a:lnTo>
                    <a:pt x="135" y="78"/>
                  </a:lnTo>
                  <a:lnTo>
                    <a:pt x="131" y="78"/>
                  </a:lnTo>
                  <a:lnTo>
                    <a:pt x="131" y="82"/>
                  </a:lnTo>
                  <a:lnTo>
                    <a:pt x="131" y="86"/>
                  </a:lnTo>
                  <a:lnTo>
                    <a:pt x="131" y="90"/>
                  </a:lnTo>
                  <a:lnTo>
                    <a:pt x="128" y="94"/>
                  </a:lnTo>
                  <a:lnTo>
                    <a:pt x="128" y="97"/>
                  </a:lnTo>
                  <a:lnTo>
                    <a:pt x="128" y="101"/>
                  </a:lnTo>
                  <a:lnTo>
                    <a:pt x="128" y="105"/>
                  </a:lnTo>
                  <a:lnTo>
                    <a:pt x="128" y="109"/>
                  </a:lnTo>
                  <a:lnTo>
                    <a:pt x="124" y="112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16" y="120"/>
                  </a:lnTo>
                  <a:lnTo>
                    <a:pt x="113" y="120"/>
                  </a:lnTo>
                  <a:lnTo>
                    <a:pt x="113" y="124"/>
                  </a:lnTo>
                  <a:lnTo>
                    <a:pt x="109" y="127"/>
                  </a:lnTo>
                  <a:lnTo>
                    <a:pt x="109" y="124"/>
                  </a:lnTo>
                  <a:lnTo>
                    <a:pt x="105" y="124"/>
                  </a:lnTo>
                  <a:lnTo>
                    <a:pt x="101" y="124"/>
                  </a:lnTo>
                  <a:lnTo>
                    <a:pt x="101" y="127"/>
                  </a:lnTo>
                  <a:lnTo>
                    <a:pt x="98" y="127"/>
                  </a:lnTo>
                  <a:lnTo>
                    <a:pt x="94" y="127"/>
                  </a:lnTo>
                  <a:lnTo>
                    <a:pt x="90" y="127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79" y="124"/>
                  </a:lnTo>
                  <a:lnTo>
                    <a:pt x="75" y="124"/>
                  </a:lnTo>
                  <a:lnTo>
                    <a:pt x="71" y="124"/>
                  </a:lnTo>
                  <a:lnTo>
                    <a:pt x="68" y="124"/>
                  </a:lnTo>
                  <a:lnTo>
                    <a:pt x="64" y="124"/>
                  </a:lnTo>
                  <a:lnTo>
                    <a:pt x="64" y="120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71" y="112"/>
                  </a:lnTo>
                  <a:lnTo>
                    <a:pt x="71" y="109"/>
                  </a:lnTo>
                  <a:lnTo>
                    <a:pt x="75" y="105"/>
                  </a:lnTo>
                  <a:lnTo>
                    <a:pt x="75" y="101"/>
                  </a:lnTo>
                  <a:lnTo>
                    <a:pt x="79" y="101"/>
                  </a:lnTo>
                  <a:lnTo>
                    <a:pt x="83" y="97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9" y="90"/>
                  </a:lnTo>
                  <a:lnTo>
                    <a:pt x="75" y="90"/>
                  </a:lnTo>
                  <a:lnTo>
                    <a:pt x="71" y="90"/>
                  </a:lnTo>
                  <a:lnTo>
                    <a:pt x="71" y="86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37" y="71"/>
                  </a:lnTo>
                  <a:lnTo>
                    <a:pt x="34" y="71"/>
                  </a:lnTo>
                  <a:lnTo>
                    <a:pt x="30" y="71"/>
                  </a:lnTo>
                  <a:lnTo>
                    <a:pt x="26" y="71"/>
                  </a:lnTo>
                  <a:lnTo>
                    <a:pt x="26" y="67"/>
                  </a:lnTo>
                  <a:lnTo>
                    <a:pt x="22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7" y="52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71" y="1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" name="Freeform 3696"/>
            <p:cNvSpPr>
              <a:spLocks noEditPoints="1"/>
            </p:cNvSpPr>
            <p:nvPr/>
          </p:nvSpPr>
          <p:spPr bwMode="auto">
            <a:xfrm>
              <a:off x="5186363" y="3303588"/>
              <a:ext cx="979487" cy="973137"/>
            </a:xfrm>
            <a:custGeom>
              <a:avLst/>
              <a:gdLst>
                <a:gd name="T0" fmla="*/ 508000 w 617"/>
                <a:gd name="T1" fmla="*/ 71437 h 613"/>
                <a:gd name="T2" fmla="*/ 566737 w 617"/>
                <a:gd name="T3" fmla="*/ 36512 h 613"/>
                <a:gd name="T4" fmla="*/ 590550 w 617"/>
                <a:gd name="T5" fmla="*/ 107950 h 613"/>
                <a:gd name="T6" fmla="*/ 531812 w 617"/>
                <a:gd name="T7" fmla="*/ 173037 h 613"/>
                <a:gd name="T8" fmla="*/ 573087 w 617"/>
                <a:gd name="T9" fmla="*/ 173037 h 613"/>
                <a:gd name="T10" fmla="*/ 579437 w 617"/>
                <a:gd name="T11" fmla="*/ 179387 h 613"/>
                <a:gd name="T12" fmla="*/ 614362 w 617"/>
                <a:gd name="T13" fmla="*/ 192087 h 613"/>
                <a:gd name="T14" fmla="*/ 657225 w 617"/>
                <a:gd name="T15" fmla="*/ 149225 h 613"/>
                <a:gd name="T16" fmla="*/ 709612 w 617"/>
                <a:gd name="T17" fmla="*/ 168275 h 613"/>
                <a:gd name="T18" fmla="*/ 739775 w 617"/>
                <a:gd name="T19" fmla="*/ 185737 h 613"/>
                <a:gd name="T20" fmla="*/ 746125 w 617"/>
                <a:gd name="T21" fmla="*/ 203200 h 613"/>
                <a:gd name="T22" fmla="*/ 811212 w 617"/>
                <a:gd name="T23" fmla="*/ 203200 h 613"/>
                <a:gd name="T24" fmla="*/ 895350 w 617"/>
                <a:gd name="T25" fmla="*/ 233362 h 613"/>
                <a:gd name="T26" fmla="*/ 966787 w 617"/>
                <a:gd name="T27" fmla="*/ 280987 h 613"/>
                <a:gd name="T28" fmla="*/ 966787 w 617"/>
                <a:gd name="T29" fmla="*/ 352425 h 613"/>
                <a:gd name="T30" fmla="*/ 912812 w 617"/>
                <a:gd name="T31" fmla="*/ 417512 h 613"/>
                <a:gd name="T32" fmla="*/ 871537 w 617"/>
                <a:gd name="T33" fmla="*/ 466725 h 613"/>
                <a:gd name="T34" fmla="*/ 871537 w 617"/>
                <a:gd name="T35" fmla="*/ 542925 h 613"/>
                <a:gd name="T36" fmla="*/ 847725 w 617"/>
                <a:gd name="T37" fmla="*/ 633412 h 613"/>
                <a:gd name="T38" fmla="*/ 800100 w 617"/>
                <a:gd name="T39" fmla="*/ 704850 h 613"/>
                <a:gd name="T40" fmla="*/ 739775 w 617"/>
                <a:gd name="T41" fmla="*/ 704850 h 613"/>
                <a:gd name="T42" fmla="*/ 685800 w 617"/>
                <a:gd name="T43" fmla="*/ 735012 h 613"/>
                <a:gd name="T44" fmla="*/ 633412 w 617"/>
                <a:gd name="T45" fmla="*/ 776287 h 613"/>
                <a:gd name="T46" fmla="*/ 627062 w 617"/>
                <a:gd name="T47" fmla="*/ 836612 h 613"/>
                <a:gd name="T48" fmla="*/ 566737 w 617"/>
                <a:gd name="T49" fmla="*/ 919162 h 613"/>
                <a:gd name="T50" fmla="*/ 585787 w 617"/>
                <a:gd name="T51" fmla="*/ 889000 h 613"/>
                <a:gd name="T52" fmla="*/ 542925 w 617"/>
                <a:gd name="T53" fmla="*/ 931862 h 613"/>
                <a:gd name="T54" fmla="*/ 512762 w 617"/>
                <a:gd name="T55" fmla="*/ 942975 h 613"/>
                <a:gd name="T56" fmla="*/ 447675 w 617"/>
                <a:gd name="T57" fmla="*/ 895350 h 613"/>
                <a:gd name="T58" fmla="*/ 436562 w 617"/>
                <a:gd name="T59" fmla="*/ 854075 h 613"/>
                <a:gd name="T60" fmla="*/ 501650 w 617"/>
                <a:gd name="T61" fmla="*/ 812800 h 613"/>
                <a:gd name="T62" fmla="*/ 488950 w 617"/>
                <a:gd name="T63" fmla="*/ 735012 h 613"/>
                <a:gd name="T64" fmla="*/ 441325 w 617"/>
                <a:gd name="T65" fmla="*/ 681037 h 613"/>
                <a:gd name="T66" fmla="*/ 400050 w 617"/>
                <a:gd name="T67" fmla="*/ 639762 h 613"/>
                <a:gd name="T68" fmla="*/ 388937 w 617"/>
                <a:gd name="T69" fmla="*/ 561975 h 613"/>
                <a:gd name="T70" fmla="*/ 339725 w 617"/>
                <a:gd name="T71" fmla="*/ 477837 h 613"/>
                <a:gd name="T72" fmla="*/ 263525 w 617"/>
                <a:gd name="T73" fmla="*/ 447675 h 613"/>
                <a:gd name="T74" fmla="*/ 215900 w 617"/>
                <a:gd name="T75" fmla="*/ 376237 h 613"/>
                <a:gd name="T76" fmla="*/ 142875 w 617"/>
                <a:gd name="T77" fmla="*/ 406400 h 613"/>
                <a:gd name="T78" fmla="*/ 77787 w 617"/>
                <a:gd name="T79" fmla="*/ 369887 h 613"/>
                <a:gd name="T80" fmla="*/ 19050 w 617"/>
                <a:gd name="T81" fmla="*/ 352425 h 613"/>
                <a:gd name="T82" fmla="*/ 23812 w 617"/>
                <a:gd name="T83" fmla="*/ 268287 h 613"/>
                <a:gd name="T84" fmla="*/ 101600 w 617"/>
                <a:gd name="T85" fmla="*/ 215900 h 613"/>
                <a:gd name="T86" fmla="*/ 114300 w 617"/>
                <a:gd name="T87" fmla="*/ 101600 h 613"/>
                <a:gd name="T88" fmla="*/ 173037 w 617"/>
                <a:gd name="T89" fmla="*/ 95250 h 613"/>
                <a:gd name="T90" fmla="*/ 250825 w 617"/>
                <a:gd name="T91" fmla="*/ 84137 h 613"/>
                <a:gd name="T92" fmla="*/ 239712 w 617"/>
                <a:gd name="T93" fmla="*/ 30162 h 613"/>
                <a:gd name="T94" fmla="*/ 298450 w 617"/>
                <a:gd name="T95" fmla="*/ 23812 h 613"/>
                <a:gd name="T96" fmla="*/ 346075 w 617"/>
                <a:gd name="T97" fmla="*/ 19050 h 613"/>
                <a:gd name="T98" fmla="*/ 369887 w 617"/>
                <a:gd name="T99" fmla="*/ 95250 h 613"/>
                <a:gd name="T100" fmla="*/ 585787 w 617"/>
                <a:gd name="T101" fmla="*/ 179387 h 613"/>
                <a:gd name="T102" fmla="*/ 609600 w 617"/>
                <a:gd name="T103" fmla="*/ 138112 h 613"/>
                <a:gd name="T104" fmla="*/ 590550 w 617"/>
                <a:gd name="T105" fmla="*/ 179387 h 613"/>
                <a:gd name="T106" fmla="*/ 603250 w 617"/>
                <a:gd name="T107" fmla="*/ 119062 h 613"/>
                <a:gd name="T108" fmla="*/ 590550 w 617"/>
                <a:gd name="T109" fmla="*/ 119062 h 613"/>
                <a:gd name="T110" fmla="*/ 585787 w 617"/>
                <a:gd name="T111" fmla="*/ 125412 h 613"/>
                <a:gd name="T112" fmla="*/ 590550 w 617"/>
                <a:gd name="T113" fmla="*/ 77787 h 613"/>
                <a:gd name="T114" fmla="*/ 542925 w 617"/>
                <a:gd name="T115" fmla="*/ 173037 h 613"/>
                <a:gd name="T116" fmla="*/ 735012 w 617"/>
                <a:gd name="T117" fmla="*/ 196850 h 613"/>
                <a:gd name="T118" fmla="*/ 573087 w 617"/>
                <a:gd name="T119" fmla="*/ 144462 h 613"/>
                <a:gd name="T120" fmla="*/ 638175 w 617"/>
                <a:gd name="T121" fmla="*/ 155575 h 613"/>
                <a:gd name="T122" fmla="*/ 579437 w 617"/>
                <a:gd name="T123" fmla="*/ 149225 h 613"/>
                <a:gd name="T124" fmla="*/ 709612 w 617"/>
                <a:gd name="T125" fmla="*/ 168275 h 6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17" h="613">
                  <a:moveTo>
                    <a:pt x="275" y="53"/>
                  </a:moveTo>
                  <a:lnTo>
                    <a:pt x="278" y="53"/>
                  </a:lnTo>
                  <a:lnTo>
                    <a:pt x="282" y="53"/>
                  </a:lnTo>
                  <a:lnTo>
                    <a:pt x="286" y="53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86" y="45"/>
                  </a:lnTo>
                  <a:lnTo>
                    <a:pt x="290" y="45"/>
                  </a:lnTo>
                  <a:lnTo>
                    <a:pt x="297" y="42"/>
                  </a:lnTo>
                  <a:lnTo>
                    <a:pt x="301" y="45"/>
                  </a:lnTo>
                  <a:lnTo>
                    <a:pt x="305" y="45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6" y="49"/>
                  </a:lnTo>
                  <a:lnTo>
                    <a:pt x="316" y="45"/>
                  </a:lnTo>
                  <a:lnTo>
                    <a:pt x="320" y="45"/>
                  </a:lnTo>
                  <a:lnTo>
                    <a:pt x="323" y="45"/>
                  </a:lnTo>
                  <a:lnTo>
                    <a:pt x="327" y="45"/>
                  </a:lnTo>
                  <a:lnTo>
                    <a:pt x="327" y="49"/>
                  </a:lnTo>
                  <a:lnTo>
                    <a:pt x="331" y="49"/>
                  </a:lnTo>
                  <a:lnTo>
                    <a:pt x="335" y="45"/>
                  </a:lnTo>
                  <a:lnTo>
                    <a:pt x="339" y="42"/>
                  </a:lnTo>
                  <a:lnTo>
                    <a:pt x="339" y="38"/>
                  </a:lnTo>
                  <a:lnTo>
                    <a:pt x="339" y="34"/>
                  </a:lnTo>
                  <a:lnTo>
                    <a:pt x="342" y="30"/>
                  </a:lnTo>
                  <a:lnTo>
                    <a:pt x="342" y="27"/>
                  </a:lnTo>
                  <a:lnTo>
                    <a:pt x="346" y="27"/>
                  </a:lnTo>
                  <a:lnTo>
                    <a:pt x="346" y="23"/>
                  </a:lnTo>
                  <a:lnTo>
                    <a:pt x="350" y="23"/>
                  </a:lnTo>
                  <a:lnTo>
                    <a:pt x="350" y="19"/>
                  </a:lnTo>
                  <a:lnTo>
                    <a:pt x="354" y="19"/>
                  </a:lnTo>
                  <a:lnTo>
                    <a:pt x="354" y="15"/>
                  </a:lnTo>
                  <a:lnTo>
                    <a:pt x="357" y="15"/>
                  </a:lnTo>
                  <a:lnTo>
                    <a:pt x="357" y="19"/>
                  </a:lnTo>
                  <a:lnTo>
                    <a:pt x="357" y="23"/>
                  </a:lnTo>
                  <a:lnTo>
                    <a:pt x="361" y="23"/>
                  </a:lnTo>
                  <a:lnTo>
                    <a:pt x="361" y="27"/>
                  </a:lnTo>
                  <a:lnTo>
                    <a:pt x="361" y="30"/>
                  </a:lnTo>
                  <a:lnTo>
                    <a:pt x="361" y="34"/>
                  </a:lnTo>
                  <a:lnTo>
                    <a:pt x="361" y="38"/>
                  </a:lnTo>
                  <a:lnTo>
                    <a:pt x="365" y="38"/>
                  </a:lnTo>
                  <a:lnTo>
                    <a:pt x="365" y="42"/>
                  </a:lnTo>
                  <a:lnTo>
                    <a:pt x="365" y="49"/>
                  </a:lnTo>
                  <a:lnTo>
                    <a:pt x="369" y="49"/>
                  </a:lnTo>
                  <a:lnTo>
                    <a:pt x="369" y="53"/>
                  </a:lnTo>
                  <a:lnTo>
                    <a:pt x="372" y="53"/>
                  </a:lnTo>
                  <a:lnTo>
                    <a:pt x="376" y="53"/>
                  </a:lnTo>
                  <a:lnTo>
                    <a:pt x="376" y="57"/>
                  </a:lnTo>
                  <a:lnTo>
                    <a:pt x="380" y="57"/>
                  </a:lnTo>
                  <a:lnTo>
                    <a:pt x="380" y="60"/>
                  </a:lnTo>
                  <a:lnTo>
                    <a:pt x="376" y="64"/>
                  </a:lnTo>
                  <a:lnTo>
                    <a:pt x="38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72" y="72"/>
                  </a:lnTo>
                  <a:lnTo>
                    <a:pt x="369" y="72"/>
                  </a:lnTo>
                  <a:lnTo>
                    <a:pt x="369" y="75"/>
                  </a:lnTo>
                  <a:lnTo>
                    <a:pt x="365" y="79"/>
                  </a:lnTo>
                  <a:lnTo>
                    <a:pt x="361" y="79"/>
                  </a:lnTo>
                  <a:lnTo>
                    <a:pt x="361" y="83"/>
                  </a:lnTo>
                  <a:lnTo>
                    <a:pt x="357" y="83"/>
                  </a:lnTo>
                  <a:lnTo>
                    <a:pt x="357" y="87"/>
                  </a:lnTo>
                  <a:lnTo>
                    <a:pt x="354" y="91"/>
                  </a:lnTo>
                  <a:lnTo>
                    <a:pt x="354" y="94"/>
                  </a:lnTo>
                  <a:lnTo>
                    <a:pt x="350" y="94"/>
                  </a:lnTo>
                  <a:lnTo>
                    <a:pt x="350" y="98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6"/>
                  </a:lnTo>
                  <a:lnTo>
                    <a:pt x="342" y="106"/>
                  </a:lnTo>
                  <a:lnTo>
                    <a:pt x="339" y="106"/>
                  </a:lnTo>
                  <a:lnTo>
                    <a:pt x="335" y="106"/>
                  </a:lnTo>
                  <a:lnTo>
                    <a:pt x="335" y="109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6" y="109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5" y="102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5" y="113"/>
                  </a:lnTo>
                  <a:lnTo>
                    <a:pt x="361" y="113"/>
                  </a:lnTo>
                  <a:lnTo>
                    <a:pt x="361" y="109"/>
                  </a:lnTo>
                  <a:lnTo>
                    <a:pt x="361" y="113"/>
                  </a:lnTo>
                  <a:lnTo>
                    <a:pt x="357" y="109"/>
                  </a:lnTo>
                  <a:lnTo>
                    <a:pt x="354" y="109"/>
                  </a:lnTo>
                  <a:lnTo>
                    <a:pt x="354" y="113"/>
                  </a:lnTo>
                  <a:lnTo>
                    <a:pt x="354" y="117"/>
                  </a:lnTo>
                  <a:lnTo>
                    <a:pt x="354" y="121"/>
                  </a:lnTo>
                  <a:lnTo>
                    <a:pt x="354" y="117"/>
                  </a:lnTo>
                  <a:lnTo>
                    <a:pt x="354" y="113"/>
                  </a:lnTo>
                  <a:lnTo>
                    <a:pt x="357" y="113"/>
                  </a:lnTo>
                  <a:lnTo>
                    <a:pt x="357" y="109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1" y="117"/>
                  </a:lnTo>
                  <a:lnTo>
                    <a:pt x="361" y="121"/>
                  </a:lnTo>
                  <a:lnTo>
                    <a:pt x="365" y="121"/>
                  </a:lnTo>
                  <a:lnTo>
                    <a:pt x="361" y="121"/>
                  </a:lnTo>
                  <a:lnTo>
                    <a:pt x="361" y="117"/>
                  </a:lnTo>
                  <a:lnTo>
                    <a:pt x="361" y="113"/>
                  </a:lnTo>
                  <a:lnTo>
                    <a:pt x="365" y="113"/>
                  </a:lnTo>
                  <a:lnTo>
                    <a:pt x="365" y="117"/>
                  </a:lnTo>
                  <a:lnTo>
                    <a:pt x="365" y="113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13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84" y="121"/>
                  </a:lnTo>
                  <a:lnTo>
                    <a:pt x="384" y="124"/>
                  </a:lnTo>
                  <a:lnTo>
                    <a:pt x="387" y="121"/>
                  </a:lnTo>
                  <a:lnTo>
                    <a:pt x="387" y="117"/>
                  </a:lnTo>
                  <a:lnTo>
                    <a:pt x="387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9" y="106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2" y="106"/>
                  </a:lnTo>
                  <a:lnTo>
                    <a:pt x="402" y="102"/>
                  </a:lnTo>
                  <a:lnTo>
                    <a:pt x="406" y="102"/>
                  </a:lnTo>
                  <a:lnTo>
                    <a:pt x="402" y="98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10" y="94"/>
                  </a:lnTo>
                  <a:lnTo>
                    <a:pt x="414" y="94"/>
                  </a:lnTo>
                  <a:lnTo>
                    <a:pt x="417" y="94"/>
                  </a:lnTo>
                  <a:lnTo>
                    <a:pt x="417" y="91"/>
                  </a:lnTo>
                  <a:lnTo>
                    <a:pt x="421" y="91"/>
                  </a:lnTo>
                  <a:lnTo>
                    <a:pt x="421" y="94"/>
                  </a:lnTo>
                  <a:lnTo>
                    <a:pt x="425" y="94"/>
                  </a:lnTo>
                  <a:lnTo>
                    <a:pt x="425" y="98"/>
                  </a:lnTo>
                  <a:lnTo>
                    <a:pt x="425" y="94"/>
                  </a:lnTo>
                  <a:lnTo>
                    <a:pt x="429" y="94"/>
                  </a:lnTo>
                  <a:lnTo>
                    <a:pt x="432" y="98"/>
                  </a:lnTo>
                  <a:lnTo>
                    <a:pt x="429" y="98"/>
                  </a:lnTo>
                  <a:lnTo>
                    <a:pt x="432" y="98"/>
                  </a:lnTo>
                  <a:lnTo>
                    <a:pt x="436" y="98"/>
                  </a:lnTo>
                  <a:lnTo>
                    <a:pt x="436" y="102"/>
                  </a:lnTo>
                  <a:lnTo>
                    <a:pt x="440" y="102"/>
                  </a:lnTo>
                  <a:lnTo>
                    <a:pt x="440" y="98"/>
                  </a:lnTo>
                  <a:lnTo>
                    <a:pt x="440" y="102"/>
                  </a:lnTo>
                  <a:lnTo>
                    <a:pt x="444" y="102"/>
                  </a:lnTo>
                  <a:lnTo>
                    <a:pt x="444" y="106"/>
                  </a:lnTo>
                  <a:lnTo>
                    <a:pt x="447" y="106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51" y="106"/>
                  </a:lnTo>
                  <a:lnTo>
                    <a:pt x="451" y="102"/>
                  </a:lnTo>
                  <a:lnTo>
                    <a:pt x="451" y="106"/>
                  </a:lnTo>
                  <a:lnTo>
                    <a:pt x="451" y="109"/>
                  </a:lnTo>
                  <a:lnTo>
                    <a:pt x="451" y="106"/>
                  </a:lnTo>
                  <a:lnTo>
                    <a:pt x="455" y="106"/>
                  </a:lnTo>
                  <a:lnTo>
                    <a:pt x="459" y="106"/>
                  </a:lnTo>
                  <a:lnTo>
                    <a:pt x="455" y="109"/>
                  </a:lnTo>
                  <a:lnTo>
                    <a:pt x="459" y="109"/>
                  </a:lnTo>
                  <a:lnTo>
                    <a:pt x="459" y="106"/>
                  </a:lnTo>
                  <a:lnTo>
                    <a:pt x="459" y="109"/>
                  </a:lnTo>
                  <a:lnTo>
                    <a:pt x="463" y="109"/>
                  </a:lnTo>
                  <a:lnTo>
                    <a:pt x="463" y="113"/>
                  </a:lnTo>
                  <a:lnTo>
                    <a:pt x="463" y="117"/>
                  </a:lnTo>
                  <a:lnTo>
                    <a:pt x="463" y="121"/>
                  </a:lnTo>
                  <a:lnTo>
                    <a:pt x="463" y="117"/>
                  </a:lnTo>
                  <a:lnTo>
                    <a:pt x="466" y="117"/>
                  </a:lnTo>
                  <a:lnTo>
                    <a:pt x="466" y="121"/>
                  </a:lnTo>
                  <a:lnTo>
                    <a:pt x="463" y="121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59" y="128"/>
                  </a:lnTo>
                  <a:lnTo>
                    <a:pt x="463" y="132"/>
                  </a:lnTo>
                  <a:lnTo>
                    <a:pt x="459" y="132"/>
                  </a:lnTo>
                  <a:lnTo>
                    <a:pt x="459" y="136"/>
                  </a:lnTo>
                  <a:lnTo>
                    <a:pt x="463" y="132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6" y="121"/>
                  </a:lnTo>
                  <a:lnTo>
                    <a:pt x="470" y="121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6" y="128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0" y="124"/>
                  </a:lnTo>
                  <a:lnTo>
                    <a:pt x="474" y="124"/>
                  </a:lnTo>
                  <a:lnTo>
                    <a:pt x="478" y="121"/>
                  </a:lnTo>
                  <a:lnTo>
                    <a:pt x="481" y="124"/>
                  </a:lnTo>
                  <a:lnTo>
                    <a:pt x="481" y="121"/>
                  </a:lnTo>
                  <a:lnTo>
                    <a:pt x="485" y="121"/>
                  </a:lnTo>
                  <a:lnTo>
                    <a:pt x="489" y="121"/>
                  </a:lnTo>
                  <a:lnTo>
                    <a:pt x="489" y="124"/>
                  </a:lnTo>
                  <a:lnTo>
                    <a:pt x="493" y="124"/>
                  </a:lnTo>
                  <a:lnTo>
                    <a:pt x="496" y="124"/>
                  </a:lnTo>
                  <a:lnTo>
                    <a:pt x="500" y="124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4" y="124"/>
                  </a:lnTo>
                  <a:lnTo>
                    <a:pt x="508" y="124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15" y="128"/>
                  </a:lnTo>
                  <a:lnTo>
                    <a:pt x="515" y="132"/>
                  </a:lnTo>
                  <a:lnTo>
                    <a:pt x="515" y="128"/>
                  </a:lnTo>
                  <a:lnTo>
                    <a:pt x="519" y="128"/>
                  </a:lnTo>
                  <a:lnTo>
                    <a:pt x="523" y="128"/>
                  </a:lnTo>
                  <a:lnTo>
                    <a:pt x="526" y="128"/>
                  </a:lnTo>
                  <a:lnTo>
                    <a:pt x="530" y="128"/>
                  </a:lnTo>
                  <a:lnTo>
                    <a:pt x="534" y="128"/>
                  </a:lnTo>
                  <a:lnTo>
                    <a:pt x="538" y="128"/>
                  </a:lnTo>
                  <a:lnTo>
                    <a:pt x="538" y="132"/>
                  </a:lnTo>
                  <a:lnTo>
                    <a:pt x="541" y="132"/>
                  </a:lnTo>
                  <a:lnTo>
                    <a:pt x="545" y="132"/>
                  </a:lnTo>
                  <a:lnTo>
                    <a:pt x="545" y="136"/>
                  </a:lnTo>
                  <a:lnTo>
                    <a:pt x="549" y="136"/>
                  </a:lnTo>
                  <a:lnTo>
                    <a:pt x="553" y="136"/>
                  </a:lnTo>
                  <a:lnTo>
                    <a:pt x="553" y="139"/>
                  </a:lnTo>
                  <a:lnTo>
                    <a:pt x="556" y="139"/>
                  </a:lnTo>
                  <a:lnTo>
                    <a:pt x="560" y="143"/>
                  </a:lnTo>
                  <a:lnTo>
                    <a:pt x="564" y="147"/>
                  </a:lnTo>
                  <a:lnTo>
                    <a:pt x="564" y="151"/>
                  </a:lnTo>
                  <a:lnTo>
                    <a:pt x="568" y="151"/>
                  </a:lnTo>
                  <a:lnTo>
                    <a:pt x="571" y="154"/>
                  </a:lnTo>
                  <a:lnTo>
                    <a:pt x="575" y="154"/>
                  </a:lnTo>
                  <a:lnTo>
                    <a:pt x="575" y="158"/>
                  </a:lnTo>
                  <a:lnTo>
                    <a:pt x="579" y="158"/>
                  </a:lnTo>
                  <a:lnTo>
                    <a:pt x="579" y="162"/>
                  </a:lnTo>
                  <a:lnTo>
                    <a:pt x="583" y="162"/>
                  </a:lnTo>
                  <a:lnTo>
                    <a:pt x="587" y="162"/>
                  </a:lnTo>
                  <a:lnTo>
                    <a:pt x="590" y="162"/>
                  </a:lnTo>
                  <a:lnTo>
                    <a:pt x="594" y="162"/>
                  </a:lnTo>
                  <a:lnTo>
                    <a:pt x="598" y="162"/>
                  </a:lnTo>
                  <a:lnTo>
                    <a:pt x="602" y="162"/>
                  </a:lnTo>
                  <a:lnTo>
                    <a:pt x="605" y="162"/>
                  </a:lnTo>
                  <a:lnTo>
                    <a:pt x="605" y="166"/>
                  </a:lnTo>
                  <a:lnTo>
                    <a:pt x="609" y="166"/>
                  </a:lnTo>
                  <a:lnTo>
                    <a:pt x="609" y="169"/>
                  </a:lnTo>
                  <a:lnTo>
                    <a:pt x="609" y="173"/>
                  </a:lnTo>
                  <a:lnTo>
                    <a:pt x="609" y="177"/>
                  </a:lnTo>
                  <a:lnTo>
                    <a:pt x="613" y="177"/>
                  </a:lnTo>
                  <a:lnTo>
                    <a:pt x="613" y="181"/>
                  </a:lnTo>
                  <a:lnTo>
                    <a:pt x="613" y="185"/>
                  </a:lnTo>
                  <a:lnTo>
                    <a:pt x="613" y="188"/>
                  </a:lnTo>
                  <a:lnTo>
                    <a:pt x="617" y="192"/>
                  </a:lnTo>
                  <a:lnTo>
                    <a:pt x="613" y="192"/>
                  </a:lnTo>
                  <a:lnTo>
                    <a:pt x="613" y="196"/>
                  </a:lnTo>
                  <a:lnTo>
                    <a:pt x="617" y="192"/>
                  </a:lnTo>
                  <a:lnTo>
                    <a:pt x="617" y="196"/>
                  </a:lnTo>
                  <a:lnTo>
                    <a:pt x="617" y="200"/>
                  </a:lnTo>
                  <a:lnTo>
                    <a:pt x="613" y="200"/>
                  </a:lnTo>
                  <a:lnTo>
                    <a:pt x="617" y="203"/>
                  </a:lnTo>
                  <a:lnTo>
                    <a:pt x="617" y="207"/>
                  </a:lnTo>
                  <a:lnTo>
                    <a:pt x="617" y="211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13" y="218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6"/>
                  </a:lnTo>
                  <a:lnTo>
                    <a:pt x="609" y="230"/>
                  </a:lnTo>
                  <a:lnTo>
                    <a:pt x="605" y="230"/>
                  </a:lnTo>
                  <a:lnTo>
                    <a:pt x="602" y="233"/>
                  </a:lnTo>
                  <a:lnTo>
                    <a:pt x="602" y="237"/>
                  </a:lnTo>
                  <a:lnTo>
                    <a:pt x="598" y="237"/>
                  </a:lnTo>
                  <a:lnTo>
                    <a:pt x="598" y="241"/>
                  </a:lnTo>
                  <a:lnTo>
                    <a:pt x="594" y="241"/>
                  </a:lnTo>
                  <a:lnTo>
                    <a:pt x="594" y="245"/>
                  </a:lnTo>
                  <a:lnTo>
                    <a:pt x="590" y="248"/>
                  </a:lnTo>
                  <a:lnTo>
                    <a:pt x="587" y="248"/>
                  </a:lnTo>
                  <a:lnTo>
                    <a:pt x="583" y="252"/>
                  </a:lnTo>
                  <a:lnTo>
                    <a:pt x="583" y="256"/>
                  </a:lnTo>
                  <a:lnTo>
                    <a:pt x="583" y="252"/>
                  </a:lnTo>
                  <a:lnTo>
                    <a:pt x="579" y="252"/>
                  </a:lnTo>
                  <a:lnTo>
                    <a:pt x="583" y="252"/>
                  </a:lnTo>
                  <a:lnTo>
                    <a:pt x="579" y="256"/>
                  </a:lnTo>
                  <a:lnTo>
                    <a:pt x="579" y="260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5" y="263"/>
                  </a:lnTo>
                  <a:lnTo>
                    <a:pt x="571" y="267"/>
                  </a:lnTo>
                  <a:lnTo>
                    <a:pt x="571" y="271"/>
                  </a:lnTo>
                  <a:lnTo>
                    <a:pt x="571" y="275"/>
                  </a:lnTo>
                  <a:lnTo>
                    <a:pt x="568" y="275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4" y="282"/>
                  </a:lnTo>
                  <a:lnTo>
                    <a:pt x="560" y="286"/>
                  </a:lnTo>
                  <a:lnTo>
                    <a:pt x="556" y="286"/>
                  </a:lnTo>
                  <a:lnTo>
                    <a:pt x="556" y="282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90"/>
                  </a:lnTo>
                  <a:lnTo>
                    <a:pt x="549" y="290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301"/>
                  </a:lnTo>
                  <a:lnTo>
                    <a:pt x="549" y="305"/>
                  </a:lnTo>
                  <a:lnTo>
                    <a:pt x="549" y="301"/>
                  </a:lnTo>
                  <a:lnTo>
                    <a:pt x="553" y="301"/>
                  </a:lnTo>
                  <a:lnTo>
                    <a:pt x="553" y="305"/>
                  </a:lnTo>
                  <a:lnTo>
                    <a:pt x="549" y="305"/>
                  </a:lnTo>
                  <a:lnTo>
                    <a:pt x="549" y="309"/>
                  </a:lnTo>
                  <a:lnTo>
                    <a:pt x="549" y="312"/>
                  </a:lnTo>
                  <a:lnTo>
                    <a:pt x="549" y="316"/>
                  </a:lnTo>
                  <a:lnTo>
                    <a:pt x="549" y="320"/>
                  </a:lnTo>
                  <a:lnTo>
                    <a:pt x="549" y="324"/>
                  </a:lnTo>
                  <a:lnTo>
                    <a:pt x="553" y="327"/>
                  </a:lnTo>
                  <a:lnTo>
                    <a:pt x="553" y="331"/>
                  </a:lnTo>
                  <a:lnTo>
                    <a:pt x="553" y="335"/>
                  </a:lnTo>
                  <a:lnTo>
                    <a:pt x="549" y="339"/>
                  </a:lnTo>
                  <a:lnTo>
                    <a:pt x="549" y="342"/>
                  </a:lnTo>
                  <a:lnTo>
                    <a:pt x="549" y="346"/>
                  </a:lnTo>
                  <a:lnTo>
                    <a:pt x="549" y="350"/>
                  </a:lnTo>
                  <a:lnTo>
                    <a:pt x="545" y="354"/>
                  </a:lnTo>
                  <a:lnTo>
                    <a:pt x="545" y="357"/>
                  </a:lnTo>
                  <a:lnTo>
                    <a:pt x="549" y="357"/>
                  </a:lnTo>
                  <a:lnTo>
                    <a:pt x="549" y="361"/>
                  </a:lnTo>
                  <a:lnTo>
                    <a:pt x="545" y="365"/>
                  </a:lnTo>
                  <a:lnTo>
                    <a:pt x="541" y="365"/>
                  </a:lnTo>
                  <a:lnTo>
                    <a:pt x="541" y="369"/>
                  </a:lnTo>
                  <a:lnTo>
                    <a:pt x="541" y="372"/>
                  </a:lnTo>
                  <a:lnTo>
                    <a:pt x="538" y="372"/>
                  </a:lnTo>
                  <a:lnTo>
                    <a:pt x="538" y="376"/>
                  </a:lnTo>
                  <a:lnTo>
                    <a:pt x="538" y="380"/>
                  </a:lnTo>
                  <a:lnTo>
                    <a:pt x="538" y="384"/>
                  </a:lnTo>
                  <a:lnTo>
                    <a:pt x="538" y="388"/>
                  </a:lnTo>
                  <a:lnTo>
                    <a:pt x="538" y="391"/>
                  </a:lnTo>
                  <a:lnTo>
                    <a:pt x="534" y="391"/>
                  </a:lnTo>
                  <a:lnTo>
                    <a:pt x="534" y="395"/>
                  </a:lnTo>
                  <a:lnTo>
                    <a:pt x="534" y="399"/>
                  </a:lnTo>
                  <a:lnTo>
                    <a:pt x="530" y="399"/>
                  </a:lnTo>
                  <a:lnTo>
                    <a:pt x="530" y="403"/>
                  </a:lnTo>
                  <a:lnTo>
                    <a:pt x="530" y="406"/>
                  </a:lnTo>
                  <a:lnTo>
                    <a:pt x="526" y="406"/>
                  </a:lnTo>
                  <a:lnTo>
                    <a:pt x="526" y="410"/>
                  </a:lnTo>
                  <a:lnTo>
                    <a:pt x="523" y="410"/>
                  </a:lnTo>
                  <a:lnTo>
                    <a:pt x="523" y="414"/>
                  </a:lnTo>
                  <a:lnTo>
                    <a:pt x="519" y="414"/>
                  </a:lnTo>
                  <a:lnTo>
                    <a:pt x="519" y="418"/>
                  </a:lnTo>
                  <a:lnTo>
                    <a:pt x="519" y="421"/>
                  </a:lnTo>
                  <a:lnTo>
                    <a:pt x="519" y="425"/>
                  </a:lnTo>
                  <a:lnTo>
                    <a:pt x="519" y="429"/>
                  </a:lnTo>
                  <a:lnTo>
                    <a:pt x="515" y="429"/>
                  </a:lnTo>
                  <a:lnTo>
                    <a:pt x="515" y="433"/>
                  </a:lnTo>
                  <a:lnTo>
                    <a:pt x="511" y="433"/>
                  </a:lnTo>
                  <a:lnTo>
                    <a:pt x="508" y="433"/>
                  </a:lnTo>
                  <a:lnTo>
                    <a:pt x="504" y="436"/>
                  </a:lnTo>
                  <a:lnTo>
                    <a:pt x="504" y="440"/>
                  </a:lnTo>
                  <a:lnTo>
                    <a:pt x="504" y="444"/>
                  </a:lnTo>
                  <a:lnTo>
                    <a:pt x="500" y="444"/>
                  </a:lnTo>
                  <a:lnTo>
                    <a:pt x="496" y="444"/>
                  </a:lnTo>
                  <a:lnTo>
                    <a:pt x="493" y="444"/>
                  </a:lnTo>
                  <a:lnTo>
                    <a:pt x="489" y="444"/>
                  </a:lnTo>
                  <a:lnTo>
                    <a:pt x="485" y="444"/>
                  </a:lnTo>
                  <a:lnTo>
                    <a:pt x="485" y="440"/>
                  </a:lnTo>
                  <a:lnTo>
                    <a:pt x="481" y="440"/>
                  </a:lnTo>
                  <a:lnTo>
                    <a:pt x="485" y="440"/>
                  </a:lnTo>
                  <a:lnTo>
                    <a:pt x="485" y="444"/>
                  </a:lnTo>
                  <a:lnTo>
                    <a:pt x="481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4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4"/>
                  </a:lnTo>
                  <a:lnTo>
                    <a:pt x="466" y="444"/>
                  </a:lnTo>
                  <a:lnTo>
                    <a:pt x="463" y="444"/>
                  </a:lnTo>
                  <a:lnTo>
                    <a:pt x="459" y="448"/>
                  </a:lnTo>
                  <a:lnTo>
                    <a:pt x="463" y="448"/>
                  </a:lnTo>
                  <a:lnTo>
                    <a:pt x="463" y="451"/>
                  </a:lnTo>
                  <a:lnTo>
                    <a:pt x="459" y="451"/>
                  </a:lnTo>
                  <a:lnTo>
                    <a:pt x="455" y="451"/>
                  </a:lnTo>
                  <a:lnTo>
                    <a:pt x="451" y="455"/>
                  </a:lnTo>
                  <a:lnTo>
                    <a:pt x="447" y="455"/>
                  </a:lnTo>
                  <a:lnTo>
                    <a:pt x="451" y="455"/>
                  </a:lnTo>
                  <a:lnTo>
                    <a:pt x="447" y="459"/>
                  </a:lnTo>
                  <a:lnTo>
                    <a:pt x="447" y="455"/>
                  </a:lnTo>
                  <a:lnTo>
                    <a:pt x="444" y="455"/>
                  </a:lnTo>
                  <a:lnTo>
                    <a:pt x="440" y="455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32" y="459"/>
                  </a:lnTo>
                  <a:lnTo>
                    <a:pt x="432" y="463"/>
                  </a:lnTo>
                  <a:lnTo>
                    <a:pt x="429" y="463"/>
                  </a:lnTo>
                  <a:lnTo>
                    <a:pt x="425" y="463"/>
                  </a:lnTo>
                  <a:lnTo>
                    <a:pt x="425" y="466"/>
                  </a:lnTo>
                  <a:lnTo>
                    <a:pt x="421" y="470"/>
                  </a:lnTo>
                  <a:lnTo>
                    <a:pt x="417" y="470"/>
                  </a:lnTo>
                  <a:lnTo>
                    <a:pt x="414" y="470"/>
                  </a:lnTo>
                  <a:lnTo>
                    <a:pt x="414" y="474"/>
                  </a:lnTo>
                  <a:lnTo>
                    <a:pt x="410" y="474"/>
                  </a:lnTo>
                  <a:lnTo>
                    <a:pt x="410" y="478"/>
                  </a:lnTo>
                  <a:lnTo>
                    <a:pt x="406" y="478"/>
                  </a:lnTo>
                  <a:lnTo>
                    <a:pt x="410" y="478"/>
                  </a:lnTo>
                  <a:lnTo>
                    <a:pt x="406" y="482"/>
                  </a:lnTo>
                  <a:lnTo>
                    <a:pt x="402" y="482"/>
                  </a:lnTo>
                  <a:lnTo>
                    <a:pt x="402" y="485"/>
                  </a:lnTo>
                  <a:lnTo>
                    <a:pt x="399" y="482"/>
                  </a:lnTo>
                  <a:lnTo>
                    <a:pt x="399" y="485"/>
                  </a:lnTo>
                  <a:lnTo>
                    <a:pt x="402" y="485"/>
                  </a:lnTo>
                  <a:lnTo>
                    <a:pt x="402" y="489"/>
                  </a:lnTo>
                  <a:lnTo>
                    <a:pt x="399" y="489"/>
                  </a:lnTo>
                  <a:lnTo>
                    <a:pt x="395" y="489"/>
                  </a:lnTo>
                  <a:lnTo>
                    <a:pt x="399" y="489"/>
                  </a:lnTo>
                  <a:lnTo>
                    <a:pt x="399" y="493"/>
                  </a:lnTo>
                  <a:lnTo>
                    <a:pt x="399" y="497"/>
                  </a:lnTo>
                  <a:lnTo>
                    <a:pt x="399" y="493"/>
                  </a:lnTo>
                  <a:lnTo>
                    <a:pt x="395" y="493"/>
                  </a:lnTo>
                  <a:lnTo>
                    <a:pt x="395" y="497"/>
                  </a:lnTo>
                  <a:lnTo>
                    <a:pt x="399" y="497"/>
                  </a:lnTo>
                  <a:lnTo>
                    <a:pt x="399" y="500"/>
                  </a:lnTo>
                  <a:lnTo>
                    <a:pt x="399" y="504"/>
                  </a:lnTo>
                  <a:lnTo>
                    <a:pt x="399" y="508"/>
                  </a:lnTo>
                  <a:lnTo>
                    <a:pt x="402" y="512"/>
                  </a:lnTo>
                  <a:lnTo>
                    <a:pt x="399" y="512"/>
                  </a:lnTo>
                  <a:lnTo>
                    <a:pt x="399" y="515"/>
                  </a:lnTo>
                  <a:lnTo>
                    <a:pt x="399" y="519"/>
                  </a:lnTo>
                  <a:lnTo>
                    <a:pt x="399" y="523"/>
                  </a:lnTo>
                  <a:lnTo>
                    <a:pt x="399" y="527"/>
                  </a:lnTo>
                  <a:lnTo>
                    <a:pt x="395" y="530"/>
                  </a:lnTo>
                  <a:lnTo>
                    <a:pt x="395" y="527"/>
                  </a:lnTo>
                  <a:lnTo>
                    <a:pt x="395" y="530"/>
                  </a:lnTo>
                  <a:lnTo>
                    <a:pt x="395" y="534"/>
                  </a:lnTo>
                  <a:lnTo>
                    <a:pt x="391" y="534"/>
                  </a:lnTo>
                  <a:lnTo>
                    <a:pt x="391" y="538"/>
                  </a:lnTo>
                  <a:lnTo>
                    <a:pt x="387" y="538"/>
                  </a:lnTo>
                  <a:lnTo>
                    <a:pt x="384" y="542"/>
                  </a:lnTo>
                  <a:lnTo>
                    <a:pt x="384" y="545"/>
                  </a:lnTo>
                  <a:lnTo>
                    <a:pt x="380" y="545"/>
                  </a:lnTo>
                  <a:lnTo>
                    <a:pt x="380" y="549"/>
                  </a:lnTo>
                  <a:lnTo>
                    <a:pt x="376" y="553"/>
                  </a:lnTo>
                  <a:lnTo>
                    <a:pt x="376" y="557"/>
                  </a:lnTo>
                  <a:lnTo>
                    <a:pt x="372" y="560"/>
                  </a:lnTo>
                  <a:lnTo>
                    <a:pt x="372" y="564"/>
                  </a:lnTo>
                  <a:lnTo>
                    <a:pt x="369" y="564"/>
                  </a:lnTo>
                  <a:lnTo>
                    <a:pt x="369" y="568"/>
                  </a:lnTo>
                  <a:lnTo>
                    <a:pt x="365" y="572"/>
                  </a:lnTo>
                  <a:lnTo>
                    <a:pt x="361" y="576"/>
                  </a:lnTo>
                  <a:lnTo>
                    <a:pt x="361" y="579"/>
                  </a:lnTo>
                  <a:lnTo>
                    <a:pt x="357" y="579"/>
                  </a:lnTo>
                  <a:lnTo>
                    <a:pt x="354" y="583"/>
                  </a:lnTo>
                  <a:lnTo>
                    <a:pt x="350" y="583"/>
                  </a:lnTo>
                  <a:lnTo>
                    <a:pt x="346" y="587"/>
                  </a:lnTo>
                  <a:lnTo>
                    <a:pt x="346" y="591"/>
                  </a:lnTo>
                  <a:lnTo>
                    <a:pt x="346" y="587"/>
                  </a:lnTo>
                  <a:lnTo>
                    <a:pt x="346" y="583"/>
                  </a:lnTo>
                  <a:lnTo>
                    <a:pt x="350" y="583"/>
                  </a:lnTo>
                  <a:lnTo>
                    <a:pt x="354" y="579"/>
                  </a:lnTo>
                  <a:lnTo>
                    <a:pt x="357" y="579"/>
                  </a:lnTo>
                  <a:lnTo>
                    <a:pt x="357" y="576"/>
                  </a:lnTo>
                  <a:lnTo>
                    <a:pt x="357" y="572"/>
                  </a:lnTo>
                  <a:lnTo>
                    <a:pt x="361" y="572"/>
                  </a:lnTo>
                  <a:lnTo>
                    <a:pt x="361" y="568"/>
                  </a:lnTo>
                  <a:lnTo>
                    <a:pt x="365" y="568"/>
                  </a:lnTo>
                  <a:lnTo>
                    <a:pt x="365" y="564"/>
                  </a:lnTo>
                  <a:lnTo>
                    <a:pt x="365" y="560"/>
                  </a:lnTo>
                  <a:lnTo>
                    <a:pt x="369" y="560"/>
                  </a:lnTo>
                  <a:lnTo>
                    <a:pt x="369" y="557"/>
                  </a:lnTo>
                  <a:lnTo>
                    <a:pt x="369" y="560"/>
                  </a:lnTo>
                  <a:lnTo>
                    <a:pt x="365" y="560"/>
                  </a:lnTo>
                  <a:lnTo>
                    <a:pt x="361" y="560"/>
                  </a:lnTo>
                  <a:lnTo>
                    <a:pt x="361" y="557"/>
                  </a:lnTo>
                  <a:lnTo>
                    <a:pt x="357" y="557"/>
                  </a:lnTo>
                  <a:lnTo>
                    <a:pt x="357" y="553"/>
                  </a:lnTo>
                  <a:lnTo>
                    <a:pt x="357" y="557"/>
                  </a:lnTo>
                  <a:lnTo>
                    <a:pt x="357" y="560"/>
                  </a:lnTo>
                  <a:lnTo>
                    <a:pt x="357" y="564"/>
                  </a:lnTo>
                  <a:lnTo>
                    <a:pt x="357" y="568"/>
                  </a:lnTo>
                  <a:lnTo>
                    <a:pt x="357" y="564"/>
                  </a:lnTo>
                  <a:lnTo>
                    <a:pt x="354" y="564"/>
                  </a:lnTo>
                  <a:lnTo>
                    <a:pt x="354" y="568"/>
                  </a:lnTo>
                  <a:lnTo>
                    <a:pt x="354" y="572"/>
                  </a:lnTo>
                  <a:lnTo>
                    <a:pt x="350" y="572"/>
                  </a:lnTo>
                  <a:lnTo>
                    <a:pt x="350" y="576"/>
                  </a:lnTo>
                  <a:lnTo>
                    <a:pt x="346" y="576"/>
                  </a:lnTo>
                  <a:lnTo>
                    <a:pt x="346" y="579"/>
                  </a:lnTo>
                  <a:lnTo>
                    <a:pt x="342" y="583"/>
                  </a:lnTo>
                  <a:lnTo>
                    <a:pt x="342" y="587"/>
                  </a:lnTo>
                  <a:lnTo>
                    <a:pt x="346" y="587"/>
                  </a:lnTo>
                  <a:lnTo>
                    <a:pt x="342" y="591"/>
                  </a:lnTo>
                  <a:lnTo>
                    <a:pt x="339" y="594"/>
                  </a:lnTo>
                  <a:lnTo>
                    <a:pt x="339" y="598"/>
                  </a:lnTo>
                  <a:lnTo>
                    <a:pt x="339" y="602"/>
                  </a:lnTo>
                  <a:lnTo>
                    <a:pt x="335" y="602"/>
                  </a:lnTo>
                  <a:lnTo>
                    <a:pt x="335" y="606"/>
                  </a:lnTo>
                  <a:lnTo>
                    <a:pt x="331" y="609"/>
                  </a:lnTo>
                  <a:lnTo>
                    <a:pt x="327" y="609"/>
                  </a:lnTo>
                  <a:lnTo>
                    <a:pt x="327" y="613"/>
                  </a:lnTo>
                  <a:lnTo>
                    <a:pt x="323" y="613"/>
                  </a:lnTo>
                  <a:lnTo>
                    <a:pt x="320" y="613"/>
                  </a:lnTo>
                  <a:lnTo>
                    <a:pt x="323" y="613"/>
                  </a:lnTo>
                  <a:lnTo>
                    <a:pt x="323" y="609"/>
                  </a:lnTo>
                  <a:lnTo>
                    <a:pt x="323" y="606"/>
                  </a:lnTo>
                  <a:lnTo>
                    <a:pt x="323" y="602"/>
                  </a:lnTo>
                  <a:lnTo>
                    <a:pt x="327" y="598"/>
                  </a:lnTo>
                  <a:lnTo>
                    <a:pt x="327" y="594"/>
                  </a:lnTo>
                  <a:lnTo>
                    <a:pt x="323" y="594"/>
                  </a:lnTo>
                  <a:lnTo>
                    <a:pt x="320" y="594"/>
                  </a:lnTo>
                  <a:lnTo>
                    <a:pt x="320" y="591"/>
                  </a:lnTo>
                  <a:lnTo>
                    <a:pt x="320" y="587"/>
                  </a:lnTo>
                  <a:lnTo>
                    <a:pt x="316" y="587"/>
                  </a:lnTo>
                  <a:lnTo>
                    <a:pt x="312" y="583"/>
                  </a:lnTo>
                  <a:lnTo>
                    <a:pt x="308" y="583"/>
                  </a:lnTo>
                  <a:lnTo>
                    <a:pt x="308" y="579"/>
                  </a:lnTo>
                  <a:lnTo>
                    <a:pt x="305" y="579"/>
                  </a:lnTo>
                  <a:lnTo>
                    <a:pt x="305" y="576"/>
                  </a:lnTo>
                  <a:lnTo>
                    <a:pt x="301" y="576"/>
                  </a:lnTo>
                  <a:lnTo>
                    <a:pt x="297" y="576"/>
                  </a:lnTo>
                  <a:lnTo>
                    <a:pt x="293" y="576"/>
                  </a:lnTo>
                  <a:lnTo>
                    <a:pt x="293" y="572"/>
                  </a:lnTo>
                  <a:lnTo>
                    <a:pt x="293" y="568"/>
                  </a:lnTo>
                  <a:lnTo>
                    <a:pt x="290" y="568"/>
                  </a:lnTo>
                  <a:lnTo>
                    <a:pt x="286" y="572"/>
                  </a:lnTo>
                  <a:lnTo>
                    <a:pt x="282" y="572"/>
                  </a:lnTo>
                  <a:lnTo>
                    <a:pt x="282" y="568"/>
                  </a:lnTo>
                  <a:lnTo>
                    <a:pt x="282" y="564"/>
                  </a:lnTo>
                  <a:lnTo>
                    <a:pt x="278" y="564"/>
                  </a:lnTo>
                  <a:lnTo>
                    <a:pt x="278" y="560"/>
                  </a:lnTo>
                  <a:lnTo>
                    <a:pt x="275" y="560"/>
                  </a:lnTo>
                  <a:lnTo>
                    <a:pt x="275" y="557"/>
                  </a:lnTo>
                  <a:lnTo>
                    <a:pt x="271" y="557"/>
                  </a:lnTo>
                  <a:lnTo>
                    <a:pt x="267" y="557"/>
                  </a:lnTo>
                  <a:lnTo>
                    <a:pt x="263" y="557"/>
                  </a:lnTo>
                  <a:lnTo>
                    <a:pt x="263" y="560"/>
                  </a:lnTo>
                  <a:lnTo>
                    <a:pt x="260" y="560"/>
                  </a:lnTo>
                  <a:lnTo>
                    <a:pt x="260" y="557"/>
                  </a:lnTo>
                  <a:lnTo>
                    <a:pt x="256" y="557"/>
                  </a:lnTo>
                  <a:lnTo>
                    <a:pt x="260" y="557"/>
                  </a:lnTo>
                  <a:lnTo>
                    <a:pt x="263" y="553"/>
                  </a:lnTo>
                  <a:lnTo>
                    <a:pt x="263" y="549"/>
                  </a:lnTo>
                  <a:lnTo>
                    <a:pt x="267" y="549"/>
                  </a:lnTo>
                  <a:lnTo>
                    <a:pt x="271" y="545"/>
                  </a:lnTo>
                  <a:lnTo>
                    <a:pt x="271" y="542"/>
                  </a:lnTo>
                  <a:lnTo>
                    <a:pt x="275" y="542"/>
                  </a:lnTo>
                  <a:lnTo>
                    <a:pt x="275" y="538"/>
                  </a:lnTo>
                  <a:lnTo>
                    <a:pt x="278" y="538"/>
                  </a:lnTo>
                  <a:lnTo>
                    <a:pt x="278" y="534"/>
                  </a:lnTo>
                  <a:lnTo>
                    <a:pt x="282" y="534"/>
                  </a:lnTo>
                  <a:lnTo>
                    <a:pt x="282" y="530"/>
                  </a:lnTo>
                  <a:lnTo>
                    <a:pt x="286" y="530"/>
                  </a:lnTo>
                  <a:lnTo>
                    <a:pt x="290" y="527"/>
                  </a:lnTo>
                  <a:lnTo>
                    <a:pt x="286" y="527"/>
                  </a:lnTo>
                  <a:lnTo>
                    <a:pt x="290" y="527"/>
                  </a:lnTo>
                  <a:lnTo>
                    <a:pt x="290" y="523"/>
                  </a:lnTo>
                  <a:lnTo>
                    <a:pt x="293" y="523"/>
                  </a:lnTo>
                  <a:lnTo>
                    <a:pt x="297" y="519"/>
                  </a:lnTo>
                  <a:lnTo>
                    <a:pt x="301" y="519"/>
                  </a:lnTo>
                  <a:lnTo>
                    <a:pt x="301" y="515"/>
                  </a:lnTo>
                  <a:lnTo>
                    <a:pt x="305" y="515"/>
                  </a:lnTo>
                  <a:lnTo>
                    <a:pt x="308" y="515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20" y="508"/>
                  </a:lnTo>
                  <a:lnTo>
                    <a:pt x="320" y="504"/>
                  </a:lnTo>
                  <a:lnTo>
                    <a:pt x="320" y="500"/>
                  </a:lnTo>
                  <a:lnTo>
                    <a:pt x="320" y="497"/>
                  </a:lnTo>
                  <a:lnTo>
                    <a:pt x="320" y="493"/>
                  </a:lnTo>
                  <a:lnTo>
                    <a:pt x="316" y="489"/>
                  </a:lnTo>
                  <a:lnTo>
                    <a:pt x="316" y="485"/>
                  </a:lnTo>
                  <a:lnTo>
                    <a:pt x="312" y="485"/>
                  </a:lnTo>
                  <a:lnTo>
                    <a:pt x="308" y="485"/>
                  </a:lnTo>
                  <a:lnTo>
                    <a:pt x="305" y="485"/>
                  </a:lnTo>
                  <a:lnTo>
                    <a:pt x="305" y="482"/>
                  </a:lnTo>
                  <a:lnTo>
                    <a:pt x="308" y="478"/>
                  </a:lnTo>
                  <a:lnTo>
                    <a:pt x="308" y="474"/>
                  </a:lnTo>
                  <a:lnTo>
                    <a:pt x="308" y="470"/>
                  </a:lnTo>
                  <a:lnTo>
                    <a:pt x="308" y="466"/>
                  </a:lnTo>
                  <a:lnTo>
                    <a:pt x="312" y="466"/>
                  </a:lnTo>
                  <a:lnTo>
                    <a:pt x="308" y="466"/>
                  </a:lnTo>
                  <a:lnTo>
                    <a:pt x="308" y="463"/>
                  </a:lnTo>
                  <a:lnTo>
                    <a:pt x="312" y="463"/>
                  </a:lnTo>
                  <a:lnTo>
                    <a:pt x="308" y="459"/>
                  </a:lnTo>
                  <a:lnTo>
                    <a:pt x="305" y="459"/>
                  </a:lnTo>
                  <a:lnTo>
                    <a:pt x="305" y="455"/>
                  </a:lnTo>
                  <a:lnTo>
                    <a:pt x="301" y="459"/>
                  </a:lnTo>
                  <a:lnTo>
                    <a:pt x="297" y="459"/>
                  </a:lnTo>
                  <a:lnTo>
                    <a:pt x="293" y="459"/>
                  </a:lnTo>
                  <a:lnTo>
                    <a:pt x="293" y="455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8"/>
                  </a:lnTo>
                  <a:lnTo>
                    <a:pt x="290" y="444"/>
                  </a:lnTo>
                  <a:lnTo>
                    <a:pt x="290" y="440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6" y="433"/>
                  </a:lnTo>
                  <a:lnTo>
                    <a:pt x="282" y="433"/>
                  </a:lnTo>
                  <a:lnTo>
                    <a:pt x="278" y="433"/>
                  </a:lnTo>
                  <a:lnTo>
                    <a:pt x="278" y="429"/>
                  </a:lnTo>
                  <a:lnTo>
                    <a:pt x="275" y="429"/>
                  </a:lnTo>
                  <a:lnTo>
                    <a:pt x="275" y="433"/>
                  </a:lnTo>
                  <a:lnTo>
                    <a:pt x="271" y="433"/>
                  </a:lnTo>
                  <a:lnTo>
                    <a:pt x="267" y="433"/>
                  </a:lnTo>
                  <a:lnTo>
                    <a:pt x="263" y="433"/>
                  </a:lnTo>
                  <a:lnTo>
                    <a:pt x="260" y="433"/>
                  </a:lnTo>
                  <a:lnTo>
                    <a:pt x="256" y="433"/>
                  </a:lnTo>
                  <a:lnTo>
                    <a:pt x="256" y="429"/>
                  </a:lnTo>
                  <a:lnTo>
                    <a:pt x="256" y="433"/>
                  </a:lnTo>
                  <a:lnTo>
                    <a:pt x="252" y="429"/>
                  </a:lnTo>
                  <a:lnTo>
                    <a:pt x="252" y="425"/>
                  </a:lnTo>
                  <a:lnTo>
                    <a:pt x="252" y="421"/>
                  </a:lnTo>
                  <a:lnTo>
                    <a:pt x="252" y="418"/>
                  </a:lnTo>
                  <a:lnTo>
                    <a:pt x="256" y="414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03"/>
                  </a:lnTo>
                  <a:lnTo>
                    <a:pt x="248" y="403"/>
                  </a:lnTo>
                  <a:lnTo>
                    <a:pt x="248" y="399"/>
                  </a:lnTo>
                  <a:lnTo>
                    <a:pt x="252" y="399"/>
                  </a:lnTo>
                  <a:lnTo>
                    <a:pt x="252" y="395"/>
                  </a:lnTo>
                  <a:lnTo>
                    <a:pt x="248" y="395"/>
                  </a:lnTo>
                  <a:lnTo>
                    <a:pt x="248" y="391"/>
                  </a:lnTo>
                  <a:lnTo>
                    <a:pt x="252" y="388"/>
                  </a:lnTo>
                  <a:lnTo>
                    <a:pt x="252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2"/>
                  </a:lnTo>
                  <a:lnTo>
                    <a:pt x="260" y="369"/>
                  </a:lnTo>
                  <a:lnTo>
                    <a:pt x="256" y="365"/>
                  </a:lnTo>
                  <a:lnTo>
                    <a:pt x="256" y="361"/>
                  </a:lnTo>
                  <a:lnTo>
                    <a:pt x="256" y="357"/>
                  </a:lnTo>
                  <a:lnTo>
                    <a:pt x="252" y="357"/>
                  </a:lnTo>
                  <a:lnTo>
                    <a:pt x="248" y="357"/>
                  </a:lnTo>
                  <a:lnTo>
                    <a:pt x="248" y="354"/>
                  </a:lnTo>
                  <a:lnTo>
                    <a:pt x="245" y="354"/>
                  </a:lnTo>
                  <a:lnTo>
                    <a:pt x="245" y="350"/>
                  </a:lnTo>
                  <a:lnTo>
                    <a:pt x="245" y="346"/>
                  </a:lnTo>
                  <a:lnTo>
                    <a:pt x="245" y="342"/>
                  </a:lnTo>
                  <a:lnTo>
                    <a:pt x="245" y="339"/>
                  </a:lnTo>
                  <a:lnTo>
                    <a:pt x="237" y="339"/>
                  </a:lnTo>
                  <a:lnTo>
                    <a:pt x="230" y="339"/>
                  </a:lnTo>
                  <a:lnTo>
                    <a:pt x="226" y="339"/>
                  </a:lnTo>
                  <a:lnTo>
                    <a:pt x="218" y="339"/>
                  </a:lnTo>
                  <a:lnTo>
                    <a:pt x="218" y="335"/>
                  </a:lnTo>
                  <a:lnTo>
                    <a:pt x="214" y="327"/>
                  </a:lnTo>
                  <a:lnTo>
                    <a:pt x="214" y="324"/>
                  </a:lnTo>
                  <a:lnTo>
                    <a:pt x="211" y="320"/>
                  </a:lnTo>
                  <a:lnTo>
                    <a:pt x="214" y="320"/>
                  </a:lnTo>
                  <a:lnTo>
                    <a:pt x="214" y="316"/>
                  </a:lnTo>
                  <a:lnTo>
                    <a:pt x="214" y="312"/>
                  </a:lnTo>
                  <a:lnTo>
                    <a:pt x="214" y="309"/>
                  </a:lnTo>
                  <a:lnTo>
                    <a:pt x="211" y="305"/>
                  </a:lnTo>
                  <a:lnTo>
                    <a:pt x="214" y="305"/>
                  </a:lnTo>
                  <a:lnTo>
                    <a:pt x="214" y="301"/>
                  </a:lnTo>
                  <a:lnTo>
                    <a:pt x="211" y="301"/>
                  </a:lnTo>
                  <a:lnTo>
                    <a:pt x="211" y="297"/>
                  </a:lnTo>
                  <a:lnTo>
                    <a:pt x="207" y="297"/>
                  </a:lnTo>
                  <a:lnTo>
                    <a:pt x="203" y="297"/>
                  </a:lnTo>
                  <a:lnTo>
                    <a:pt x="203" y="294"/>
                  </a:lnTo>
                  <a:lnTo>
                    <a:pt x="199" y="294"/>
                  </a:lnTo>
                  <a:lnTo>
                    <a:pt x="196" y="297"/>
                  </a:lnTo>
                  <a:lnTo>
                    <a:pt x="196" y="294"/>
                  </a:lnTo>
                  <a:lnTo>
                    <a:pt x="192" y="297"/>
                  </a:lnTo>
                  <a:lnTo>
                    <a:pt x="192" y="294"/>
                  </a:lnTo>
                  <a:lnTo>
                    <a:pt x="188" y="294"/>
                  </a:lnTo>
                  <a:lnTo>
                    <a:pt x="188" y="290"/>
                  </a:lnTo>
                  <a:lnTo>
                    <a:pt x="184" y="290"/>
                  </a:lnTo>
                  <a:lnTo>
                    <a:pt x="181" y="290"/>
                  </a:lnTo>
                  <a:lnTo>
                    <a:pt x="177" y="286"/>
                  </a:lnTo>
                  <a:lnTo>
                    <a:pt x="173" y="286"/>
                  </a:lnTo>
                  <a:lnTo>
                    <a:pt x="173" y="282"/>
                  </a:lnTo>
                  <a:lnTo>
                    <a:pt x="169" y="282"/>
                  </a:lnTo>
                  <a:lnTo>
                    <a:pt x="166" y="282"/>
                  </a:lnTo>
                  <a:lnTo>
                    <a:pt x="166" y="279"/>
                  </a:lnTo>
                  <a:lnTo>
                    <a:pt x="162" y="279"/>
                  </a:lnTo>
                  <a:lnTo>
                    <a:pt x="158" y="279"/>
                  </a:lnTo>
                  <a:lnTo>
                    <a:pt x="154" y="279"/>
                  </a:lnTo>
                  <a:lnTo>
                    <a:pt x="151" y="279"/>
                  </a:lnTo>
                  <a:lnTo>
                    <a:pt x="151" y="275"/>
                  </a:lnTo>
                  <a:lnTo>
                    <a:pt x="147" y="275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9" y="267"/>
                  </a:lnTo>
                  <a:lnTo>
                    <a:pt x="139" y="263"/>
                  </a:lnTo>
                  <a:lnTo>
                    <a:pt x="136" y="263"/>
                  </a:lnTo>
                  <a:lnTo>
                    <a:pt x="136" y="260"/>
                  </a:lnTo>
                  <a:lnTo>
                    <a:pt x="136" y="256"/>
                  </a:lnTo>
                  <a:lnTo>
                    <a:pt x="136" y="252"/>
                  </a:lnTo>
                  <a:lnTo>
                    <a:pt x="136" y="248"/>
                  </a:lnTo>
                  <a:lnTo>
                    <a:pt x="136" y="245"/>
                  </a:lnTo>
                  <a:lnTo>
                    <a:pt x="136" y="241"/>
                  </a:lnTo>
                  <a:lnTo>
                    <a:pt x="136" y="237"/>
                  </a:lnTo>
                  <a:lnTo>
                    <a:pt x="136" y="233"/>
                  </a:lnTo>
                  <a:lnTo>
                    <a:pt x="132" y="237"/>
                  </a:lnTo>
                  <a:lnTo>
                    <a:pt x="128" y="237"/>
                  </a:lnTo>
                  <a:lnTo>
                    <a:pt x="124" y="237"/>
                  </a:lnTo>
                  <a:lnTo>
                    <a:pt x="121" y="237"/>
                  </a:lnTo>
                  <a:lnTo>
                    <a:pt x="117" y="237"/>
                  </a:lnTo>
                  <a:lnTo>
                    <a:pt x="117" y="241"/>
                  </a:lnTo>
                  <a:lnTo>
                    <a:pt x="113" y="241"/>
                  </a:lnTo>
                  <a:lnTo>
                    <a:pt x="109" y="241"/>
                  </a:lnTo>
                  <a:lnTo>
                    <a:pt x="109" y="245"/>
                  </a:lnTo>
                  <a:lnTo>
                    <a:pt x="106" y="245"/>
                  </a:lnTo>
                  <a:lnTo>
                    <a:pt x="102" y="248"/>
                  </a:lnTo>
                  <a:lnTo>
                    <a:pt x="98" y="248"/>
                  </a:lnTo>
                  <a:lnTo>
                    <a:pt x="98" y="252"/>
                  </a:lnTo>
                  <a:lnTo>
                    <a:pt x="98" y="248"/>
                  </a:lnTo>
                  <a:lnTo>
                    <a:pt x="94" y="248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87" y="256"/>
                  </a:lnTo>
                  <a:lnTo>
                    <a:pt x="83" y="256"/>
                  </a:lnTo>
                  <a:lnTo>
                    <a:pt x="79" y="256"/>
                  </a:lnTo>
                  <a:lnTo>
                    <a:pt x="75" y="256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57" y="256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3" y="241"/>
                  </a:lnTo>
                  <a:lnTo>
                    <a:pt x="53" y="237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33"/>
                  </a:lnTo>
                  <a:lnTo>
                    <a:pt x="49" y="233"/>
                  </a:lnTo>
                  <a:lnTo>
                    <a:pt x="49" y="237"/>
                  </a:lnTo>
                  <a:lnTo>
                    <a:pt x="45" y="237"/>
                  </a:lnTo>
                  <a:lnTo>
                    <a:pt x="42" y="241"/>
                  </a:lnTo>
                  <a:lnTo>
                    <a:pt x="38" y="241"/>
                  </a:lnTo>
                  <a:lnTo>
                    <a:pt x="34" y="241"/>
                  </a:lnTo>
                  <a:lnTo>
                    <a:pt x="30" y="241"/>
                  </a:lnTo>
                  <a:lnTo>
                    <a:pt x="27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27" y="233"/>
                  </a:lnTo>
                  <a:lnTo>
                    <a:pt x="23" y="230"/>
                  </a:lnTo>
                  <a:lnTo>
                    <a:pt x="19" y="230"/>
                  </a:lnTo>
                  <a:lnTo>
                    <a:pt x="15" y="230"/>
                  </a:lnTo>
                  <a:lnTo>
                    <a:pt x="12" y="230"/>
                  </a:lnTo>
                  <a:lnTo>
                    <a:pt x="15" y="230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4" y="207"/>
                  </a:lnTo>
                  <a:lnTo>
                    <a:pt x="4" y="203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4" y="200"/>
                  </a:lnTo>
                  <a:lnTo>
                    <a:pt x="4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8" y="188"/>
                  </a:lnTo>
                  <a:lnTo>
                    <a:pt x="12" y="185"/>
                  </a:lnTo>
                  <a:lnTo>
                    <a:pt x="15" y="185"/>
                  </a:lnTo>
                  <a:lnTo>
                    <a:pt x="12" y="181"/>
                  </a:lnTo>
                  <a:lnTo>
                    <a:pt x="12" y="177"/>
                  </a:lnTo>
                  <a:lnTo>
                    <a:pt x="12" y="173"/>
                  </a:lnTo>
                  <a:lnTo>
                    <a:pt x="15" y="173"/>
                  </a:lnTo>
                  <a:lnTo>
                    <a:pt x="15" y="169"/>
                  </a:lnTo>
                  <a:lnTo>
                    <a:pt x="15" y="166"/>
                  </a:lnTo>
                  <a:lnTo>
                    <a:pt x="19" y="162"/>
                  </a:lnTo>
                  <a:lnTo>
                    <a:pt x="23" y="162"/>
                  </a:lnTo>
                  <a:lnTo>
                    <a:pt x="27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2" y="151"/>
                  </a:lnTo>
                  <a:lnTo>
                    <a:pt x="45" y="151"/>
                  </a:lnTo>
                  <a:lnTo>
                    <a:pt x="49" y="151"/>
                  </a:lnTo>
                  <a:lnTo>
                    <a:pt x="49" y="147"/>
                  </a:lnTo>
                  <a:lnTo>
                    <a:pt x="53" y="147"/>
                  </a:lnTo>
                  <a:lnTo>
                    <a:pt x="57" y="147"/>
                  </a:lnTo>
                  <a:lnTo>
                    <a:pt x="57" y="151"/>
                  </a:lnTo>
                  <a:lnTo>
                    <a:pt x="60" y="151"/>
                  </a:lnTo>
                  <a:lnTo>
                    <a:pt x="64" y="151"/>
                  </a:lnTo>
                  <a:lnTo>
                    <a:pt x="64" y="143"/>
                  </a:lnTo>
                  <a:lnTo>
                    <a:pt x="64" y="136"/>
                  </a:lnTo>
                  <a:lnTo>
                    <a:pt x="68" y="121"/>
                  </a:lnTo>
                  <a:lnTo>
                    <a:pt x="72" y="113"/>
                  </a:lnTo>
                  <a:lnTo>
                    <a:pt x="72" y="106"/>
                  </a:lnTo>
                  <a:lnTo>
                    <a:pt x="72" y="102"/>
                  </a:lnTo>
                  <a:lnTo>
                    <a:pt x="72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4" y="87"/>
                  </a:lnTo>
                  <a:lnTo>
                    <a:pt x="60" y="87"/>
                  </a:lnTo>
                  <a:lnTo>
                    <a:pt x="60" y="83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75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68" y="53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4" y="53"/>
                  </a:lnTo>
                  <a:lnTo>
                    <a:pt x="94" y="57"/>
                  </a:lnTo>
                  <a:lnTo>
                    <a:pt x="98" y="53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6" y="53"/>
                  </a:lnTo>
                  <a:lnTo>
                    <a:pt x="109" y="57"/>
                  </a:lnTo>
                  <a:lnTo>
                    <a:pt x="109" y="60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72"/>
                  </a:lnTo>
                  <a:lnTo>
                    <a:pt x="136" y="72"/>
                  </a:lnTo>
                  <a:lnTo>
                    <a:pt x="136" y="68"/>
                  </a:lnTo>
                  <a:lnTo>
                    <a:pt x="139" y="68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60"/>
                  </a:lnTo>
                  <a:lnTo>
                    <a:pt x="151" y="60"/>
                  </a:lnTo>
                  <a:lnTo>
                    <a:pt x="154" y="60"/>
                  </a:lnTo>
                  <a:lnTo>
                    <a:pt x="154" y="57"/>
                  </a:lnTo>
                  <a:lnTo>
                    <a:pt x="154" y="53"/>
                  </a:lnTo>
                  <a:lnTo>
                    <a:pt x="158" y="53"/>
                  </a:lnTo>
                  <a:lnTo>
                    <a:pt x="162" y="53"/>
                  </a:lnTo>
                  <a:lnTo>
                    <a:pt x="162" y="49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2" y="45"/>
                  </a:lnTo>
                  <a:lnTo>
                    <a:pt x="158" y="45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7"/>
                  </a:lnTo>
                  <a:lnTo>
                    <a:pt x="151" y="23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4" y="19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2" y="23"/>
                  </a:lnTo>
                  <a:lnTo>
                    <a:pt x="166" y="23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77" y="23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1" y="15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5"/>
                  </a:lnTo>
                  <a:lnTo>
                    <a:pt x="188" y="19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07" y="8"/>
                  </a:lnTo>
                  <a:lnTo>
                    <a:pt x="211" y="8"/>
                  </a:lnTo>
                  <a:lnTo>
                    <a:pt x="211" y="4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18" y="4"/>
                  </a:lnTo>
                  <a:lnTo>
                    <a:pt x="222" y="4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22" y="12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19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2" y="30"/>
                  </a:lnTo>
                  <a:lnTo>
                    <a:pt x="222" y="34"/>
                  </a:lnTo>
                  <a:lnTo>
                    <a:pt x="222" y="38"/>
                  </a:lnTo>
                  <a:lnTo>
                    <a:pt x="218" y="42"/>
                  </a:lnTo>
                  <a:lnTo>
                    <a:pt x="222" y="42"/>
                  </a:lnTo>
                  <a:lnTo>
                    <a:pt x="222" y="45"/>
                  </a:lnTo>
                  <a:lnTo>
                    <a:pt x="226" y="45"/>
                  </a:lnTo>
                  <a:lnTo>
                    <a:pt x="226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26" y="57"/>
                  </a:lnTo>
                  <a:lnTo>
                    <a:pt x="230" y="57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45" y="64"/>
                  </a:lnTo>
                  <a:lnTo>
                    <a:pt x="245" y="60"/>
                  </a:lnTo>
                  <a:lnTo>
                    <a:pt x="248" y="57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2" y="57"/>
                  </a:lnTo>
                  <a:lnTo>
                    <a:pt x="256" y="57"/>
                  </a:lnTo>
                  <a:lnTo>
                    <a:pt x="260" y="57"/>
                  </a:lnTo>
                  <a:lnTo>
                    <a:pt x="260" y="53"/>
                  </a:lnTo>
                  <a:lnTo>
                    <a:pt x="263" y="53"/>
                  </a:lnTo>
                  <a:lnTo>
                    <a:pt x="267" y="49"/>
                  </a:lnTo>
                  <a:lnTo>
                    <a:pt x="267" y="53"/>
                  </a:lnTo>
                  <a:lnTo>
                    <a:pt x="271" y="53"/>
                  </a:lnTo>
                  <a:lnTo>
                    <a:pt x="275" y="53"/>
                  </a:lnTo>
                  <a:close/>
                  <a:moveTo>
                    <a:pt x="372" y="113"/>
                  </a:moveTo>
                  <a:lnTo>
                    <a:pt x="369" y="113"/>
                  </a:lnTo>
                  <a:lnTo>
                    <a:pt x="369" y="109"/>
                  </a:lnTo>
                  <a:lnTo>
                    <a:pt x="365" y="106"/>
                  </a:lnTo>
                  <a:lnTo>
                    <a:pt x="365" y="102"/>
                  </a:lnTo>
                  <a:lnTo>
                    <a:pt x="369" y="102"/>
                  </a:lnTo>
                  <a:lnTo>
                    <a:pt x="369" y="98"/>
                  </a:lnTo>
                  <a:lnTo>
                    <a:pt x="365" y="98"/>
                  </a:lnTo>
                  <a:lnTo>
                    <a:pt x="365" y="94"/>
                  </a:lnTo>
                  <a:lnTo>
                    <a:pt x="365" y="91"/>
                  </a:lnTo>
                  <a:lnTo>
                    <a:pt x="365" y="94"/>
                  </a:lnTo>
                  <a:lnTo>
                    <a:pt x="369" y="94"/>
                  </a:lnTo>
                  <a:lnTo>
                    <a:pt x="365" y="94"/>
                  </a:lnTo>
                  <a:lnTo>
                    <a:pt x="365" y="91"/>
                  </a:lnTo>
                  <a:lnTo>
                    <a:pt x="365" y="87"/>
                  </a:lnTo>
                  <a:lnTo>
                    <a:pt x="369" y="87"/>
                  </a:lnTo>
                  <a:lnTo>
                    <a:pt x="369" y="83"/>
                  </a:lnTo>
                  <a:lnTo>
                    <a:pt x="372" y="83"/>
                  </a:lnTo>
                  <a:lnTo>
                    <a:pt x="376" y="83"/>
                  </a:lnTo>
                  <a:lnTo>
                    <a:pt x="380" y="87"/>
                  </a:lnTo>
                  <a:lnTo>
                    <a:pt x="384" y="87"/>
                  </a:lnTo>
                  <a:lnTo>
                    <a:pt x="387" y="87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5" y="87"/>
                  </a:lnTo>
                  <a:lnTo>
                    <a:pt x="399" y="87"/>
                  </a:lnTo>
                  <a:lnTo>
                    <a:pt x="402" y="87"/>
                  </a:lnTo>
                  <a:lnTo>
                    <a:pt x="402" y="91"/>
                  </a:lnTo>
                  <a:lnTo>
                    <a:pt x="402" y="94"/>
                  </a:lnTo>
                  <a:lnTo>
                    <a:pt x="399" y="94"/>
                  </a:lnTo>
                  <a:lnTo>
                    <a:pt x="399" y="98"/>
                  </a:lnTo>
                  <a:lnTo>
                    <a:pt x="395" y="102"/>
                  </a:lnTo>
                  <a:lnTo>
                    <a:pt x="395" y="106"/>
                  </a:lnTo>
                  <a:lnTo>
                    <a:pt x="391" y="109"/>
                  </a:lnTo>
                  <a:lnTo>
                    <a:pt x="387" y="109"/>
                  </a:lnTo>
                  <a:lnTo>
                    <a:pt x="384" y="109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2" y="109"/>
                  </a:lnTo>
                  <a:lnTo>
                    <a:pt x="372" y="113"/>
                  </a:lnTo>
                  <a:close/>
                  <a:moveTo>
                    <a:pt x="346" y="106"/>
                  </a:moveTo>
                  <a:lnTo>
                    <a:pt x="346" y="102"/>
                  </a:lnTo>
                  <a:lnTo>
                    <a:pt x="350" y="102"/>
                  </a:lnTo>
                  <a:lnTo>
                    <a:pt x="350" y="98"/>
                  </a:lnTo>
                  <a:lnTo>
                    <a:pt x="354" y="94"/>
                  </a:lnTo>
                  <a:lnTo>
                    <a:pt x="354" y="91"/>
                  </a:lnTo>
                  <a:lnTo>
                    <a:pt x="357" y="91"/>
                  </a:lnTo>
                  <a:lnTo>
                    <a:pt x="357" y="94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0" y="106"/>
                  </a:lnTo>
                  <a:lnTo>
                    <a:pt x="346" y="106"/>
                  </a:lnTo>
                  <a:close/>
                  <a:moveTo>
                    <a:pt x="376" y="83"/>
                  </a:moveTo>
                  <a:lnTo>
                    <a:pt x="372" y="83"/>
                  </a:lnTo>
                  <a:lnTo>
                    <a:pt x="372" y="79"/>
                  </a:lnTo>
                  <a:lnTo>
                    <a:pt x="376" y="79"/>
                  </a:lnTo>
                  <a:lnTo>
                    <a:pt x="380" y="79"/>
                  </a:lnTo>
                  <a:lnTo>
                    <a:pt x="380" y="75"/>
                  </a:lnTo>
                  <a:lnTo>
                    <a:pt x="384" y="75"/>
                  </a:lnTo>
                  <a:lnTo>
                    <a:pt x="384" y="79"/>
                  </a:lnTo>
                  <a:lnTo>
                    <a:pt x="380" y="79"/>
                  </a:lnTo>
                  <a:lnTo>
                    <a:pt x="380" y="83"/>
                  </a:lnTo>
                  <a:lnTo>
                    <a:pt x="376" y="83"/>
                  </a:lnTo>
                  <a:close/>
                  <a:moveTo>
                    <a:pt x="384" y="87"/>
                  </a:moveTo>
                  <a:lnTo>
                    <a:pt x="380" y="87"/>
                  </a:lnTo>
                  <a:lnTo>
                    <a:pt x="380" y="83"/>
                  </a:lnTo>
                  <a:lnTo>
                    <a:pt x="384" y="83"/>
                  </a:lnTo>
                  <a:lnTo>
                    <a:pt x="387" y="83"/>
                  </a:lnTo>
                  <a:lnTo>
                    <a:pt x="384" y="83"/>
                  </a:lnTo>
                  <a:lnTo>
                    <a:pt x="384" y="87"/>
                  </a:lnTo>
                  <a:close/>
                  <a:moveTo>
                    <a:pt x="365" y="87"/>
                  </a:moveTo>
                  <a:lnTo>
                    <a:pt x="361" y="87"/>
                  </a:lnTo>
                  <a:lnTo>
                    <a:pt x="361" y="83"/>
                  </a:lnTo>
                  <a:lnTo>
                    <a:pt x="365" y="83"/>
                  </a:lnTo>
                  <a:lnTo>
                    <a:pt x="369" y="83"/>
                  </a:lnTo>
                  <a:lnTo>
                    <a:pt x="365" y="87"/>
                  </a:lnTo>
                  <a:close/>
                  <a:moveTo>
                    <a:pt x="372" y="75"/>
                  </a:moveTo>
                  <a:lnTo>
                    <a:pt x="372" y="72"/>
                  </a:lnTo>
                  <a:lnTo>
                    <a:pt x="376" y="72"/>
                  </a:lnTo>
                  <a:lnTo>
                    <a:pt x="376" y="75"/>
                  </a:lnTo>
                  <a:lnTo>
                    <a:pt x="372" y="75"/>
                  </a:lnTo>
                  <a:close/>
                  <a:moveTo>
                    <a:pt x="361" y="98"/>
                  </a:moveTo>
                  <a:lnTo>
                    <a:pt x="357" y="98"/>
                  </a:lnTo>
                  <a:lnTo>
                    <a:pt x="361" y="98"/>
                  </a:lnTo>
                  <a:lnTo>
                    <a:pt x="361" y="94"/>
                  </a:lnTo>
                  <a:lnTo>
                    <a:pt x="361" y="91"/>
                  </a:lnTo>
                  <a:lnTo>
                    <a:pt x="365" y="91"/>
                  </a:lnTo>
                  <a:lnTo>
                    <a:pt x="365" y="94"/>
                  </a:lnTo>
                  <a:lnTo>
                    <a:pt x="361" y="94"/>
                  </a:lnTo>
                  <a:lnTo>
                    <a:pt x="361" y="98"/>
                  </a:lnTo>
                  <a:close/>
                  <a:moveTo>
                    <a:pt x="369" y="79"/>
                  </a:moveTo>
                  <a:lnTo>
                    <a:pt x="369" y="75"/>
                  </a:lnTo>
                  <a:lnTo>
                    <a:pt x="372" y="72"/>
                  </a:lnTo>
                  <a:lnTo>
                    <a:pt x="372" y="75"/>
                  </a:lnTo>
                  <a:lnTo>
                    <a:pt x="372" y="79"/>
                  </a:lnTo>
                  <a:lnTo>
                    <a:pt x="369" y="79"/>
                  </a:lnTo>
                  <a:close/>
                  <a:moveTo>
                    <a:pt x="354" y="91"/>
                  </a:moveTo>
                  <a:lnTo>
                    <a:pt x="357" y="91"/>
                  </a:lnTo>
                  <a:lnTo>
                    <a:pt x="357" y="87"/>
                  </a:lnTo>
                  <a:lnTo>
                    <a:pt x="361" y="83"/>
                  </a:lnTo>
                  <a:lnTo>
                    <a:pt x="361" y="87"/>
                  </a:lnTo>
                  <a:lnTo>
                    <a:pt x="357" y="87"/>
                  </a:lnTo>
                  <a:lnTo>
                    <a:pt x="357" y="91"/>
                  </a:lnTo>
                  <a:lnTo>
                    <a:pt x="354" y="91"/>
                  </a:lnTo>
                  <a:close/>
                  <a:moveTo>
                    <a:pt x="399" y="519"/>
                  </a:moveTo>
                  <a:lnTo>
                    <a:pt x="402" y="515"/>
                  </a:lnTo>
                  <a:lnTo>
                    <a:pt x="399" y="515"/>
                  </a:lnTo>
                  <a:lnTo>
                    <a:pt x="402" y="512"/>
                  </a:lnTo>
                  <a:lnTo>
                    <a:pt x="402" y="515"/>
                  </a:lnTo>
                  <a:lnTo>
                    <a:pt x="402" y="519"/>
                  </a:lnTo>
                  <a:lnTo>
                    <a:pt x="399" y="519"/>
                  </a:lnTo>
                  <a:close/>
                  <a:moveTo>
                    <a:pt x="372" y="53"/>
                  </a:moveTo>
                  <a:lnTo>
                    <a:pt x="369" y="53"/>
                  </a:lnTo>
                  <a:lnTo>
                    <a:pt x="369" y="49"/>
                  </a:lnTo>
                  <a:lnTo>
                    <a:pt x="372" y="49"/>
                  </a:lnTo>
                  <a:lnTo>
                    <a:pt x="372" y="53"/>
                  </a:lnTo>
                  <a:close/>
                  <a:moveTo>
                    <a:pt x="369" y="83"/>
                  </a:moveTo>
                  <a:lnTo>
                    <a:pt x="369" y="79"/>
                  </a:lnTo>
                  <a:lnTo>
                    <a:pt x="369" y="83"/>
                  </a:lnTo>
                  <a:close/>
                  <a:moveTo>
                    <a:pt x="451" y="459"/>
                  </a:moveTo>
                  <a:lnTo>
                    <a:pt x="447" y="459"/>
                  </a:lnTo>
                  <a:lnTo>
                    <a:pt x="451" y="459"/>
                  </a:lnTo>
                  <a:lnTo>
                    <a:pt x="451" y="455"/>
                  </a:lnTo>
                  <a:lnTo>
                    <a:pt x="451" y="459"/>
                  </a:lnTo>
                  <a:close/>
                  <a:moveTo>
                    <a:pt x="365" y="113"/>
                  </a:moveTo>
                  <a:lnTo>
                    <a:pt x="361" y="113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5" y="113"/>
                  </a:lnTo>
                  <a:close/>
                  <a:moveTo>
                    <a:pt x="342" y="109"/>
                  </a:moveTo>
                  <a:lnTo>
                    <a:pt x="342" y="106"/>
                  </a:lnTo>
                  <a:lnTo>
                    <a:pt x="346" y="106"/>
                  </a:lnTo>
                  <a:lnTo>
                    <a:pt x="346" y="109"/>
                  </a:lnTo>
                  <a:lnTo>
                    <a:pt x="342" y="109"/>
                  </a:lnTo>
                  <a:close/>
                  <a:moveTo>
                    <a:pt x="372" y="72"/>
                  </a:moveTo>
                  <a:lnTo>
                    <a:pt x="372" y="68"/>
                  </a:lnTo>
                  <a:lnTo>
                    <a:pt x="376" y="68"/>
                  </a:lnTo>
                  <a:lnTo>
                    <a:pt x="376" y="72"/>
                  </a:lnTo>
                  <a:lnTo>
                    <a:pt x="372" y="72"/>
                  </a:lnTo>
                  <a:close/>
                  <a:moveTo>
                    <a:pt x="354" y="102"/>
                  </a:moveTo>
                  <a:lnTo>
                    <a:pt x="357" y="102"/>
                  </a:lnTo>
                  <a:lnTo>
                    <a:pt x="357" y="98"/>
                  </a:lnTo>
                  <a:lnTo>
                    <a:pt x="357" y="94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close/>
                  <a:moveTo>
                    <a:pt x="399" y="497"/>
                  </a:moveTo>
                  <a:lnTo>
                    <a:pt x="399" y="493"/>
                  </a:lnTo>
                  <a:lnTo>
                    <a:pt x="402" y="497"/>
                  </a:lnTo>
                  <a:lnTo>
                    <a:pt x="399" y="497"/>
                  </a:lnTo>
                  <a:close/>
                  <a:moveTo>
                    <a:pt x="463" y="132"/>
                  </a:moveTo>
                  <a:lnTo>
                    <a:pt x="463" y="128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63" y="132"/>
                  </a:lnTo>
                  <a:close/>
                  <a:moveTo>
                    <a:pt x="361" y="91"/>
                  </a:moveTo>
                  <a:lnTo>
                    <a:pt x="365" y="91"/>
                  </a:lnTo>
                  <a:lnTo>
                    <a:pt x="365" y="87"/>
                  </a:lnTo>
                  <a:lnTo>
                    <a:pt x="365" y="91"/>
                  </a:lnTo>
                  <a:lnTo>
                    <a:pt x="361" y="91"/>
                  </a:lnTo>
                  <a:close/>
                  <a:moveTo>
                    <a:pt x="466" y="448"/>
                  </a:moveTo>
                  <a:lnTo>
                    <a:pt x="466" y="444"/>
                  </a:lnTo>
                  <a:lnTo>
                    <a:pt x="470" y="448"/>
                  </a:lnTo>
                  <a:lnTo>
                    <a:pt x="466" y="448"/>
                  </a:lnTo>
                  <a:close/>
                  <a:moveTo>
                    <a:pt x="395" y="109"/>
                  </a:moveTo>
                  <a:lnTo>
                    <a:pt x="391" y="109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5" y="109"/>
                  </a:lnTo>
                  <a:close/>
                  <a:moveTo>
                    <a:pt x="361" y="91"/>
                  </a:moveTo>
                  <a:lnTo>
                    <a:pt x="357" y="91"/>
                  </a:lnTo>
                  <a:lnTo>
                    <a:pt x="361" y="91"/>
                  </a:lnTo>
                  <a:lnTo>
                    <a:pt x="361" y="87"/>
                  </a:lnTo>
                  <a:lnTo>
                    <a:pt x="361" y="91"/>
                  </a:lnTo>
                  <a:close/>
                  <a:moveTo>
                    <a:pt x="357" y="98"/>
                  </a:moveTo>
                  <a:lnTo>
                    <a:pt x="361" y="98"/>
                  </a:lnTo>
                  <a:lnTo>
                    <a:pt x="357" y="98"/>
                  </a:lnTo>
                  <a:close/>
                  <a:moveTo>
                    <a:pt x="339" y="106"/>
                  </a:moveTo>
                  <a:lnTo>
                    <a:pt x="342" y="106"/>
                  </a:lnTo>
                  <a:lnTo>
                    <a:pt x="339" y="106"/>
                  </a:lnTo>
                  <a:close/>
                  <a:moveTo>
                    <a:pt x="553" y="290"/>
                  </a:moveTo>
                  <a:lnTo>
                    <a:pt x="553" y="286"/>
                  </a:lnTo>
                  <a:lnTo>
                    <a:pt x="556" y="286"/>
                  </a:lnTo>
                  <a:lnTo>
                    <a:pt x="553" y="290"/>
                  </a:lnTo>
                  <a:close/>
                  <a:moveTo>
                    <a:pt x="553" y="297"/>
                  </a:moveTo>
                  <a:lnTo>
                    <a:pt x="549" y="297"/>
                  </a:lnTo>
                  <a:lnTo>
                    <a:pt x="549" y="294"/>
                  </a:lnTo>
                  <a:lnTo>
                    <a:pt x="553" y="294"/>
                  </a:lnTo>
                  <a:lnTo>
                    <a:pt x="553" y="297"/>
                  </a:lnTo>
                  <a:close/>
                  <a:moveTo>
                    <a:pt x="402" y="102"/>
                  </a:moveTo>
                  <a:lnTo>
                    <a:pt x="402" y="98"/>
                  </a:lnTo>
                  <a:lnTo>
                    <a:pt x="402" y="102"/>
                  </a:lnTo>
                  <a:close/>
                  <a:moveTo>
                    <a:pt x="365" y="83"/>
                  </a:moveTo>
                  <a:lnTo>
                    <a:pt x="361" y="83"/>
                  </a:lnTo>
                  <a:lnTo>
                    <a:pt x="365" y="83"/>
                  </a:lnTo>
                  <a:close/>
                  <a:moveTo>
                    <a:pt x="361" y="91"/>
                  </a:moveTo>
                  <a:lnTo>
                    <a:pt x="361" y="87"/>
                  </a:lnTo>
                  <a:lnTo>
                    <a:pt x="365" y="87"/>
                  </a:lnTo>
                  <a:lnTo>
                    <a:pt x="361" y="91"/>
                  </a:lnTo>
                  <a:close/>
                  <a:moveTo>
                    <a:pt x="455" y="106"/>
                  </a:moveTo>
                  <a:lnTo>
                    <a:pt x="455" y="102"/>
                  </a:lnTo>
                  <a:lnTo>
                    <a:pt x="459" y="102"/>
                  </a:lnTo>
                  <a:lnTo>
                    <a:pt x="455" y="106"/>
                  </a:lnTo>
                  <a:close/>
                  <a:moveTo>
                    <a:pt x="376" y="68"/>
                  </a:moveTo>
                  <a:lnTo>
                    <a:pt x="376" y="64"/>
                  </a:lnTo>
                  <a:lnTo>
                    <a:pt x="380" y="64"/>
                  </a:lnTo>
                  <a:lnTo>
                    <a:pt x="380" y="68"/>
                  </a:lnTo>
                  <a:lnTo>
                    <a:pt x="376" y="68"/>
                  </a:lnTo>
                  <a:close/>
                  <a:moveTo>
                    <a:pt x="361" y="94"/>
                  </a:moveTo>
                  <a:lnTo>
                    <a:pt x="365" y="94"/>
                  </a:lnTo>
                  <a:lnTo>
                    <a:pt x="361" y="94"/>
                  </a:lnTo>
                  <a:close/>
                  <a:moveTo>
                    <a:pt x="391" y="113"/>
                  </a:moveTo>
                  <a:lnTo>
                    <a:pt x="391" y="109"/>
                  </a:lnTo>
                  <a:lnTo>
                    <a:pt x="391" y="113"/>
                  </a:lnTo>
                  <a:close/>
                  <a:moveTo>
                    <a:pt x="365" y="87"/>
                  </a:moveTo>
                  <a:lnTo>
                    <a:pt x="361" y="87"/>
                  </a:lnTo>
                  <a:lnTo>
                    <a:pt x="365" y="87"/>
                  </a:lnTo>
                  <a:close/>
                  <a:moveTo>
                    <a:pt x="369" y="49"/>
                  </a:moveTo>
                  <a:lnTo>
                    <a:pt x="372" y="49"/>
                  </a:lnTo>
                  <a:lnTo>
                    <a:pt x="369" y="49"/>
                  </a:lnTo>
                  <a:close/>
                  <a:moveTo>
                    <a:pt x="459" y="109"/>
                  </a:moveTo>
                  <a:lnTo>
                    <a:pt x="459" y="106"/>
                  </a:lnTo>
                  <a:lnTo>
                    <a:pt x="463" y="106"/>
                  </a:lnTo>
                  <a:lnTo>
                    <a:pt x="463" y="109"/>
                  </a:lnTo>
                  <a:lnTo>
                    <a:pt x="459" y="109"/>
                  </a:lnTo>
                  <a:close/>
                  <a:moveTo>
                    <a:pt x="444" y="106"/>
                  </a:moveTo>
                  <a:lnTo>
                    <a:pt x="444" y="102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44" y="106"/>
                  </a:lnTo>
                  <a:close/>
                  <a:moveTo>
                    <a:pt x="436" y="459"/>
                  </a:moveTo>
                  <a:lnTo>
                    <a:pt x="432" y="459"/>
                  </a:lnTo>
                  <a:lnTo>
                    <a:pt x="436" y="4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" name="Freeform 3697"/>
            <p:cNvSpPr>
              <a:spLocks/>
            </p:cNvSpPr>
            <p:nvPr/>
          </p:nvSpPr>
          <p:spPr bwMode="auto">
            <a:xfrm>
              <a:off x="5186363" y="3303588"/>
              <a:ext cx="979487" cy="973137"/>
            </a:xfrm>
            <a:custGeom>
              <a:avLst/>
              <a:gdLst>
                <a:gd name="T0" fmla="*/ 495300 w 617"/>
                <a:gd name="T1" fmla="*/ 77787 h 613"/>
                <a:gd name="T2" fmla="*/ 555625 w 617"/>
                <a:gd name="T3" fmla="*/ 36512 h 613"/>
                <a:gd name="T4" fmla="*/ 585787 w 617"/>
                <a:gd name="T5" fmla="*/ 84137 h 613"/>
                <a:gd name="T6" fmla="*/ 566737 w 617"/>
                <a:gd name="T7" fmla="*/ 131762 h 613"/>
                <a:gd name="T8" fmla="*/ 549275 w 617"/>
                <a:gd name="T9" fmla="*/ 173037 h 613"/>
                <a:gd name="T10" fmla="*/ 573087 w 617"/>
                <a:gd name="T11" fmla="*/ 179387 h 613"/>
                <a:gd name="T12" fmla="*/ 573087 w 617"/>
                <a:gd name="T13" fmla="*/ 185737 h 613"/>
                <a:gd name="T14" fmla="*/ 609600 w 617"/>
                <a:gd name="T15" fmla="*/ 185737 h 613"/>
                <a:gd name="T16" fmla="*/ 644525 w 617"/>
                <a:gd name="T17" fmla="*/ 168275 h 613"/>
                <a:gd name="T18" fmla="*/ 681037 w 617"/>
                <a:gd name="T19" fmla="*/ 149225 h 613"/>
                <a:gd name="T20" fmla="*/ 715962 w 617"/>
                <a:gd name="T21" fmla="*/ 168275 h 613"/>
                <a:gd name="T22" fmla="*/ 735012 w 617"/>
                <a:gd name="T23" fmla="*/ 192087 h 613"/>
                <a:gd name="T24" fmla="*/ 746125 w 617"/>
                <a:gd name="T25" fmla="*/ 196850 h 613"/>
                <a:gd name="T26" fmla="*/ 800100 w 617"/>
                <a:gd name="T27" fmla="*/ 203200 h 613"/>
                <a:gd name="T28" fmla="*/ 865187 w 617"/>
                <a:gd name="T29" fmla="*/ 209550 h 613"/>
                <a:gd name="T30" fmla="*/ 931862 w 617"/>
                <a:gd name="T31" fmla="*/ 257175 h 613"/>
                <a:gd name="T32" fmla="*/ 973137 w 617"/>
                <a:gd name="T33" fmla="*/ 304800 h 613"/>
                <a:gd name="T34" fmla="*/ 960437 w 617"/>
                <a:gd name="T35" fmla="*/ 365125 h 613"/>
                <a:gd name="T36" fmla="*/ 912812 w 617"/>
                <a:gd name="T37" fmla="*/ 417512 h 613"/>
                <a:gd name="T38" fmla="*/ 877887 w 617"/>
                <a:gd name="T39" fmla="*/ 454025 h 613"/>
                <a:gd name="T40" fmla="*/ 871537 w 617"/>
                <a:gd name="T41" fmla="*/ 508000 h 613"/>
                <a:gd name="T42" fmla="*/ 858837 w 617"/>
                <a:gd name="T43" fmla="*/ 590550 h 613"/>
                <a:gd name="T44" fmla="*/ 830262 w 617"/>
                <a:gd name="T45" fmla="*/ 657225 h 613"/>
                <a:gd name="T46" fmla="*/ 776287 w 617"/>
                <a:gd name="T47" fmla="*/ 704850 h 613"/>
                <a:gd name="T48" fmla="*/ 735012 w 617"/>
                <a:gd name="T49" fmla="*/ 704850 h 613"/>
                <a:gd name="T50" fmla="*/ 692150 w 617"/>
                <a:gd name="T51" fmla="*/ 728662 h 613"/>
                <a:gd name="T52" fmla="*/ 638175 w 617"/>
                <a:gd name="T53" fmla="*/ 769937 h 613"/>
                <a:gd name="T54" fmla="*/ 633412 w 617"/>
                <a:gd name="T55" fmla="*/ 806450 h 613"/>
                <a:gd name="T56" fmla="*/ 603250 w 617"/>
                <a:gd name="T57" fmla="*/ 865187 h 613"/>
                <a:gd name="T58" fmla="*/ 549275 w 617"/>
                <a:gd name="T59" fmla="*/ 931862 h 613"/>
                <a:gd name="T60" fmla="*/ 573087 w 617"/>
                <a:gd name="T61" fmla="*/ 889000 h 613"/>
                <a:gd name="T62" fmla="*/ 542925 w 617"/>
                <a:gd name="T63" fmla="*/ 925512 h 613"/>
                <a:gd name="T64" fmla="*/ 512762 w 617"/>
                <a:gd name="T65" fmla="*/ 962025 h 613"/>
                <a:gd name="T66" fmla="*/ 465137 w 617"/>
                <a:gd name="T67" fmla="*/ 914400 h 613"/>
                <a:gd name="T68" fmla="*/ 412750 w 617"/>
                <a:gd name="T69" fmla="*/ 889000 h 613"/>
                <a:gd name="T70" fmla="*/ 460375 w 617"/>
                <a:gd name="T71" fmla="*/ 836612 h 613"/>
                <a:gd name="T72" fmla="*/ 508000 w 617"/>
                <a:gd name="T73" fmla="*/ 800100 h 613"/>
                <a:gd name="T74" fmla="*/ 488950 w 617"/>
                <a:gd name="T75" fmla="*/ 735012 h 613"/>
                <a:gd name="T76" fmla="*/ 454025 w 617"/>
                <a:gd name="T77" fmla="*/ 687387 h 613"/>
                <a:gd name="T78" fmla="*/ 400050 w 617"/>
                <a:gd name="T79" fmla="*/ 663575 h 613"/>
                <a:gd name="T80" fmla="*/ 406400 w 617"/>
                <a:gd name="T81" fmla="*/ 603250 h 613"/>
                <a:gd name="T82" fmla="*/ 358775 w 617"/>
                <a:gd name="T83" fmla="*/ 538162 h 613"/>
                <a:gd name="T84" fmla="*/ 322262 w 617"/>
                <a:gd name="T85" fmla="*/ 471487 h 613"/>
                <a:gd name="T86" fmla="*/ 263525 w 617"/>
                <a:gd name="T87" fmla="*/ 442912 h 613"/>
                <a:gd name="T88" fmla="*/ 215900 w 617"/>
                <a:gd name="T89" fmla="*/ 388937 h 613"/>
                <a:gd name="T90" fmla="*/ 155575 w 617"/>
                <a:gd name="T91" fmla="*/ 400050 h 613"/>
                <a:gd name="T92" fmla="*/ 84137 w 617"/>
                <a:gd name="T93" fmla="*/ 400050 h 613"/>
                <a:gd name="T94" fmla="*/ 47625 w 617"/>
                <a:gd name="T95" fmla="*/ 382587 h 613"/>
                <a:gd name="T96" fmla="*/ 6350 w 617"/>
                <a:gd name="T97" fmla="*/ 322262 h 613"/>
                <a:gd name="T98" fmla="*/ 30162 w 617"/>
                <a:gd name="T99" fmla="*/ 257175 h 613"/>
                <a:gd name="T100" fmla="*/ 101600 w 617"/>
                <a:gd name="T101" fmla="*/ 227012 h 613"/>
                <a:gd name="T102" fmla="*/ 107950 w 617"/>
                <a:gd name="T103" fmla="*/ 114300 h 613"/>
                <a:gd name="T104" fmla="*/ 149225 w 617"/>
                <a:gd name="T105" fmla="*/ 84137 h 613"/>
                <a:gd name="T106" fmla="*/ 215900 w 617"/>
                <a:gd name="T107" fmla="*/ 107950 h 613"/>
                <a:gd name="T108" fmla="*/ 250825 w 617"/>
                <a:gd name="T109" fmla="*/ 71437 h 613"/>
                <a:gd name="T110" fmla="*/ 250825 w 617"/>
                <a:gd name="T111" fmla="*/ 36512 h 613"/>
                <a:gd name="T112" fmla="*/ 298450 w 617"/>
                <a:gd name="T113" fmla="*/ 23812 h 613"/>
                <a:gd name="T114" fmla="*/ 346075 w 617"/>
                <a:gd name="T115" fmla="*/ 6350 h 613"/>
                <a:gd name="T116" fmla="*/ 358775 w 617"/>
                <a:gd name="T117" fmla="*/ 71437 h 613"/>
                <a:gd name="T118" fmla="*/ 406400 w 617"/>
                <a:gd name="T119" fmla="*/ 90487 h 6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7" h="613">
                  <a:moveTo>
                    <a:pt x="275" y="53"/>
                  </a:moveTo>
                  <a:lnTo>
                    <a:pt x="278" y="53"/>
                  </a:lnTo>
                  <a:lnTo>
                    <a:pt x="282" y="53"/>
                  </a:lnTo>
                  <a:lnTo>
                    <a:pt x="286" y="53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86" y="45"/>
                  </a:lnTo>
                  <a:lnTo>
                    <a:pt x="290" y="45"/>
                  </a:lnTo>
                  <a:lnTo>
                    <a:pt x="297" y="42"/>
                  </a:lnTo>
                  <a:lnTo>
                    <a:pt x="301" y="45"/>
                  </a:lnTo>
                  <a:lnTo>
                    <a:pt x="305" y="45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6" y="49"/>
                  </a:lnTo>
                  <a:lnTo>
                    <a:pt x="316" y="45"/>
                  </a:lnTo>
                  <a:lnTo>
                    <a:pt x="320" y="45"/>
                  </a:lnTo>
                  <a:lnTo>
                    <a:pt x="323" y="45"/>
                  </a:lnTo>
                  <a:lnTo>
                    <a:pt x="327" y="45"/>
                  </a:lnTo>
                  <a:lnTo>
                    <a:pt x="327" y="49"/>
                  </a:lnTo>
                  <a:lnTo>
                    <a:pt x="331" y="49"/>
                  </a:lnTo>
                  <a:lnTo>
                    <a:pt x="335" y="45"/>
                  </a:lnTo>
                  <a:lnTo>
                    <a:pt x="339" y="42"/>
                  </a:lnTo>
                  <a:lnTo>
                    <a:pt x="339" y="38"/>
                  </a:lnTo>
                  <a:lnTo>
                    <a:pt x="339" y="34"/>
                  </a:lnTo>
                  <a:lnTo>
                    <a:pt x="342" y="30"/>
                  </a:lnTo>
                  <a:lnTo>
                    <a:pt x="342" y="27"/>
                  </a:lnTo>
                  <a:lnTo>
                    <a:pt x="346" y="27"/>
                  </a:lnTo>
                  <a:lnTo>
                    <a:pt x="346" y="23"/>
                  </a:lnTo>
                  <a:lnTo>
                    <a:pt x="350" y="23"/>
                  </a:lnTo>
                  <a:lnTo>
                    <a:pt x="350" y="19"/>
                  </a:lnTo>
                  <a:lnTo>
                    <a:pt x="354" y="19"/>
                  </a:lnTo>
                  <a:lnTo>
                    <a:pt x="354" y="15"/>
                  </a:lnTo>
                  <a:lnTo>
                    <a:pt x="357" y="15"/>
                  </a:lnTo>
                  <a:lnTo>
                    <a:pt x="357" y="19"/>
                  </a:lnTo>
                  <a:lnTo>
                    <a:pt x="357" y="23"/>
                  </a:lnTo>
                  <a:lnTo>
                    <a:pt x="361" y="23"/>
                  </a:lnTo>
                  <a:lnTo>
                    <a:pt x="361" y="27"/>
                  </a:lnTo>
                  <a:lnTo>
                    <a:pt x="361" y="30"/>
                  </a:lnTo>
                  <a:lnTo>
                    <a:pt x="361" y="34"/>
                  </a:lnTo>
                  <a:lnTo>
                    <a:pt x="361" y="38"/>
                  </a:lnTo>
                  <a:lnTo>
                    <a:pt x="365" y="38"/>
                  </a:lnTo>
                  <a:lnTo>
                    <a:pt x="365" y="42"/>
                  </a:lnTo>
                  <a:lnTo>
                    <a:pt x="365" y="49"/>
                  </a:lnTo>
                  <a:lnTo>
                    <a:pt x="369" y="49"/>
                  </a:lnTo>
                  <a:lnTo>
                    <a:pt x="369" y="53"/>
                  </a:lnTo>
                  <a:lnTo>
                    <a:pt x="372" y="53"/>
                  </a:lnTo>
                  <a:lnTo>
                    <a:pt x="376" y="53"/>
                  </a:lnTo>
                  <a:lnTo>
                    <a:pt x="376" y="57"/>
                  </a:lnTo>
                  <a:lnTo>
                    <a:pt x="380" y="57"/>
                  </a:lnTo>
                  <a:lnTo>
                    <a:pt x="380" y="60"/>
                  </a:lnTo>
                  <a:lnTo>
                    <a:pt x="376" y="64"/>
                  </a:lnTo>
                  <a:lnTo>
                    <a:pt x="38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72" y="72"/>
                  </a:lnTo>
                  <a:lnTo>
                    <a:pt x="369" y="72"/>
                  </a:lnTo>
                  <a:lnTo>
                    <a:pt x="369" y="75"/>
                  </a:lnTo>
                  <a:lnTo>
                    <a:pt x="365" y="79"/>
                  </a:lnTo>
                  <a:lnTo>
                    <a:pt x="361" y="79"/>
                  </a:lnTo>
                  <a:lnTo>
                    <a:pt x="361" y="83"/>
                  </a:lnTo>
                  <a:lnTo>
                    <a:pt x="357" y="83"/>
                  </a:lnTo>
                  <a:lnTo>
                    <a:pt x="357" y="87"/>
                  </a:lnTo>
                  <a:lnTo>
                    <a:pt x="354" y="91"/>
                  </a:lnTo>
                  <a:lnTo>
                    <a:pt x="354" y="94"/>
                  </a:lnTo>
                  <a:lnTo>
                    <a:pt x="350" y="94"/>
                  </a:lnTo>
                  <a:lnTo>
                    <a:pt x="350" y="98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6"/>
                  </a:lnTo>
                  <a:lnTo>
                    <a:pt x="342" y="106"/>
                  </a:lnTo>
                  <a:lnTo>
                    <a:pt x="339" y="106"/>
                  </a:lnTo>
                  <a:lnTo>
                    <a:pt x="335" y="106"/>
                  </a:lnTo>
                  <a:lnTo>
                    <a:pt x="335" y="109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6" y="109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5" y="102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5" y="113"/>
                  </a:lnTo>
                  <a:lnTo>
                    <a:pt x="361" y="113"/>
                  </a:lnTo>
                  <a:lnTo>
                    <a:pt x="361" y="109"/>
                  </a:lnTo>
                  <a:lnTo>
                    <a:pt x="361" y="113"/>
                  </a:lnTo>
                  <a:lnTo>
                    <a:pt x="357" y="109"/>
                  </a:lnTo>
                  <a:lnTo>
                    <a:pt x="354" y="109"/>
                  </a:lnTo>
                  <a:lnTo>
                    <a:pt x="354" y="113"/>
                  </a:lnTo>
                  <a:lnTo>
                    <a:pt x="354" y="117"/>
                  </a:lnTo>
                  <a:lnTo>
                    <a:pt x="354" y="121"/>
                  </a:lnTo>
                  <a:lnTo>
                    <a:pt x="354" y="117"/>
                  </a:lnTo>
                  <a:lnTo>
                    <a:pt x="354" y="113"/>
                  </a:lnTo>
                  <a:lnTo>
                    <a:pt x="357" y="113"/>
                  </a:lnTo>
                  <a:lnTo>
                    <a:pt x="357" y="109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1" y="117"/>
                  </a:lnTo>
                  <a:lnTo>
                    <a:pt x="361" y="121"/>
                  </a:lnTo>
                  <a:lnTo>
                    <a:pt x="365" y="121"/>
                  </a:lnTo>
                  <a:lnTo>
                    <a:pt x="361" y="121"/>
                  </a:lnTo>
                  <a:lnTo>
                    <a:pt x="361" y="117"/>
                  </a:lnTo>
                  <a:lnTo>
                    <a:pt x="361" y="113"/>
                  </a:lnTo>
                  <a:lnTo>
                    <a:pt x="365" y="113"/>
                  </a:lnTo>
                  <a:lnTo>
                    <a:pt x="365" y="117"/>
                  </a:lnTo>
                  <a:lnTo>
                    <a:pt x="365" y="113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13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84" y="121"/>
                  </a:lnTo>
                  <a:lnTo>
                    <a:pt x="384" y="124"/>
                  </a:lnTo>
                  <a:lnTo>
                    <a:pt x="387" y="121"/>
                  </a:lnTo>
                  <a:lnTo>
                    <a:pt x="387" y="117"/>
                  </a:lnTo>
                  <a:lnTo>
                    <a:pt x="387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9" y="106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2" y="106"/>
                  </a:lnTo>
                  <a:lnTo>
                    <a:pt x="402" y="102"/>
                  </a:lnTo>
                  <a:lnTo>
                    <a:pt x="406" y="102"/>
                  </a:lnTo>
                  <a:lnTo>
                    <a:pt x="402" y="98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10" y="94"/>
                  </a:lnTo>
                  <a:lnTo>
                    <a:pt x="414" y="94"/>
                  </a:lnTo>
                  <a:lnTo>
                    <a:pt x="417" y="94"/>
                  </a:lnTo>
                  <a:lnTo>
                    <a:pt x="417" y="91"/>
                  </a:lnTo>
                  <a:lnTo>
                    <a:pt x="421" y="91"/>
                  </a:lnTo>
                  <a:lnTo>
                    <a:pt x="421" y="94"/>
                  </a:lnTo>
                  <a:lnTo>
                    <a:pt x="425" y="94"/>
                  </a:lnTo>
                  <a:lnTo>
                    <a:pt x="425" y="98"/>
                  </a:lnTo>
                  <a:lnTo>
                    <a:pt x="425" y="94"/>
                  </a:lnTo>
                  <a:lnTo>
                    <a:pt x="429" y="94"/>
                  </a:lnTo>
                  <a:lnTo>
                    <a:pt x="432" y="98"/>
                  </a:lnTo>
                  <a:lnTo>
                    <a:pt x="429" y="98"/>
                  </a:lnTo>
                  <a:lnTo>
                    <a:pt x="432" y="98"/>
                  </a:lnTo>
                  <a:lnTo>
                    <a:pt x="436" y="98"/>
                  </a:lnTo>
                  <a:lnTo>
                    <a:pt x="436" y="102"/>
                  </a:lnTo>
                  <a:lnTo>
                    <a:pt x="440" y="102"/>
                  </a:lnTo>
                  <a:lnTo>
                    <a:pt x="440" y="98"/>
                  </a:lnTo>
                  <a:lnTo>
                    <a:pt x="440" y="102"/>
                  </a:lnTo>
                  <a:lnTo>
                    <a:pt x="444" y="102"/>
                  </a:lnTo>
                  <a:lnTo>
                    <a:pt x="444" y="106"/>
                  </a:lnTo>
                  <a:lnTo>
                    <a:pt x="447" y="106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51" y="106"/>
                  </a:lnTo>
                  <a:lnTo>
                    <a:pt x="451" y="102"/>
                  </a:lnTo>
                  <a:lnTo>
                    <a:pt x="451" y="106"/>
                  </a:lnTo>
                  <a:lnTo>
                    <a:pt x="451" y="109"/>
                  </a:lnTo>
                  <a:lnTo>
                    <a:pt x="451" y="106"/>
                  </a:lnTo>
                  <a:lnTo>
                    <a:pt x="455" y="106"/>
                  </a:lnTo>
                  <a:lnTo>
                    <a:pt x="459" y="106"/>
                  </a:lnTo>
                  <a:lnTo>
                    <a:pt x="455" y="109"/>
                  </a:lnTo>
                  <a:lnTo>
                    <a:pt x="459" y="109"/>
                  </a:lnTo>
                  <a:lnTo>
                    <a:pt x="459" y="106"/>
                  </a:lnTo>
                  <a:lnTo>
                    <a:pt x="459" y="109"/>
                  </a:lnTo>
                  <a:lnTo>
                    <a:pt x="463" y="109"/>
                  </a:lnTo>
                  <a:lnTo>
                    <a:pt x="463" y="113"/>
                  </a:lnTo>
                  <a:lnTo>
                    <a:pt x="463" y="117"/>
                  </a:lnTo>
                  <a:lnTo>
                    <a:pt x="463" y="121"/>
                  </a:lnTo>
                  <a:lnTo>
                    <a:pt x="463" y="117"/>
                  </a:lnTo>
                  <a:lnTo>
                    <a:pt x="466" y="117"/>
                  </a:lnTo>
                  <a:lnTo>
                    <a:pt x="466" y="121"/>
                  </a:lnTo>
                  <a:lnTo>
                    <a:pt x="463" y="121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59" y="128"/>
                  </a:lnTo>
                  <a:lnTo>
                    <a:pt x="463" y="132"/>
                  </a:lnTo>
                  <a:lnTo>
                    <a:pt x="459" y="132"/>
                  </a:lnTo>
                  <a:lnTo>
                    <a:pt x="459" y="136"/>
                  </a:lnTo>
                  <a:lnTo>
                    <a:pt x="463" y="132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6" y="121"/>
                  </a:lnTo>
                  <a:lnTo>
                    <a:pt x="470" y="121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6" y="128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0" y="124"/>
                  </a:lnTo>
                  <a:lnTo>
                    <a:pt x="474" y="124"/>
                  </a:lnTo>
                  <a:lnTo>
                    <a:pt x="478" y="121"/>
                  </a:lnTo>
                  <a:lnTo>
                    <a:pt x="481" y="124"/>
                  </a:lnTo>
                  <a:lnTo>
                    <a:pt x="481" y="121"/>
                  </a:lnTo>
                  <a:lnTo>
                    <a:pt x="485" y="121"/>
                  </a:lnTo>
                  <a:lnTo>
                    <a:pt x="489" y="121"/>
                  </a:lnTo>
                  <a:lnTo>
                    <a:pt x="489" y="124"/>
                  </a:lnTo>
                  <a:lnTo>
                    <a:pt x="493" y="124"/>
                  </a:lnTo>
                  <a:lnTo>
                    <a:pt x="496" y="124"/>
                  </a:lnTo>
                  <a:lnTo>
                    <a:pt x="500" y="124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4" y="124"/>
                  </a:lnTo>
                  <a:lnTo>
                    <a:pt x="508" y="124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15" y="128"/>
                  </a:lnTo>
                  <a:lnTo>
                    <a:pt x="515" y="132"/>
                  </a:lnTo>
                  <a:lnTo>
                    <a:pt x="515" y="128"/>
                  </a:lnTo>
                  <a:lnTo>
                    <a:pt x="519" y="128"/>
                  </a:lnTo>
                  <a:lnTo>
                    <a:pt x="523" y="128"/>
                  </a:lnTo>
                  <a:lnTo>
                    <a:pt x="526" y="128"/>
                  </a:lnTo>
                  <a:lnTo>
                    <a:pt x="530" y="128"/>
                  </a:lnTo>
                  <a:lnTo>
                    <a:pt x="534" y="128"/>
                  </a:lnTo>
                  <a:lnTo>
                    <a:pt x="538" y="128"/>
                  </a:lnTo>
                  <a:lnTo>
                    <a:pt x="538" y="132"/>
                  </a:lnTo>
                  <a:lnTo>
                    <a:pt x="541" y="132"/>
                  </a:lnTo>
                  <a:lnTo>
                    <a:pt x="545" y="132"/>
                  </a:lnTo>
                  <a:lnTo>
                    <a:pt x="545" y="136"/>
                  </a:lnTo>
                  <a:lnTo>
                    <a:pt x="549" y="136"/>
                  </a:lnTo>
                  <a:lnTo>
                    <a:pt x="553" y="136"/>
                  </a:lnTo>
                  <a:lnTo>
                    <a:pt x="553" y="139"/>
                  </a:lnTo>
                  <a:lnTo>
                    <a:pt x="556" y="139"/>
                  </a:lnTo>
                  <a:lnTo>
                    <a:pt x="560" y="143"/>
                  </a:lnTo>
                  <a:lnTo>
                    <a:pt x="564" y="147"/>
                  </a:lnTo>
                  <a:lnTo>
                    <a:pt x="564" y="151"/>
                  </a:lnTo>
                  <a:lnTo>
                    <a:pt x="568" y="151"/>
                  </a:lnTo>
                  <a:lnTo>
                    <a:pt x="571" y="154"/>
                  </a:lnTo>
                  <a:lnTo>
                    <a:pt x="575" y="154"/>
                  </a:lnTo>
                  <a:lnTo>
                    <a:pt x="575" y="158"/>
                  </a:lnTo>
                  <a:lnTo>
                    <a:pt x="579" y="158"/>
                  </a:lnTo>
                  <a:lnTo>
                    <a:pt x="579" y="162"/>
                  </a:lnTo>
                  <a:lnTo>
                    <a:pt x="583" y="162"/>
                  </a:lnTo>
                  <a:lnTo>
                    <a:pt x="587" y="162"/>
                  </a:lnTo>
                  <a:lnTo>
                    <a:pt x="590" y="162"/>
                  </a:lnTo>
                  <a:lnTo>
                    <a:pt x="594" y="162"/>
                  </a:lnTo>
                  <a:lnTo>
                    <a:pt x="598" y="162"/>
                  </a:lnTo>
                  <a:lnTo>
                    <a:pt x="602" y="162"/>
                  </a:lnTo>
                  <a:lnTo>
                    <a:pt x="605" y="162"/>
                  </a:lnTo>
                  <a:lnTo>
                    <a:pt x="605" y="166"/>
                  </a:lnTo>
                  <a:lnTo>
                    <a:pt x="609" y="166"/>
                  </a:lnTo>
                  <a:lnTo>
                    <a:pt x="609" y="169"/>
                  </a:lnTo>
                  <a:lnTo>
                    <a:pt x="609" y="173"/>
                  </a:lnTo>
                  <a:lnTo>
                    <a:pt x="609" y="177"/>
                  </a:lnTo>
                  <a:lnTo>
                    <a:pt x="613" y="177"/>
                  </a:lnTo>
                  <a:lnTo>
                    <a:pt x="613" y="181"/>
                  </a:lnTo>
                  <a:lnTo>
                    <a:pt x="613" y="185"/>
                  </a:lnTo>
                  <a:lnTo>
                    <a:pt x="613" y="188"/>
                  </a:lnTo>
                  <a:lnTo>
                    <a:pt x="617" y="192"/>
                  </a:lnTo>
                  <a:lnTo>
                    <a:pt x="613" y="192"/>
                  </a:lnTo>
                  <a:lnTo>
                    <a:pt x="613" y="196"/>
                  </a:lnTo>
                  <a:lnTo>
                    <a:pt x="617" y="192"/>
                  </a:lnTo>
                  <a:lnTo>
                    <a:pt x="617" y="196"/>
                  </a:lnTo>
                  <a:lnTo>
                    <a:pt x="617" y="200"/>
                  </a:lnTo>
                  <a:lnTo>
                    <a:pt x="613" y="200"/>
                  </a:lnTo>
                  <a:lnTo>
                    <a:pt x="617" y="203"/>
                  </a:lnTo>
                  <a:lnTo>
                    <a:pt x="617" y="207"/>
                  </a:lnTo>
                  <a:lnTo>
                    <a:pt x="617" y="211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13" y="218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6"/>
                  </a:lnTo>
                  <a:lnTo>
                    <a:pt x="609" y="230"/>
                  </a:lnTo>
                  <a:lnTo>
                    <a:pt x="605" y="230"/>
                  </a:lnTo>
                  <a:lnTo>
                    <a:pt x="602" y="233"/>
                  </a:lnTo>
                  <a:lnTo>
                    <a:pt x="602" y="237"/>
                  </a:lnTo>
                  <a:lnTo>
                    <a:pt x="598" y="237"/>
                  </a:lnTo>
                  <a:lnTo>
                    <a:pt x="598" y="241"/>
                  </a:lnTo>
                  <a:lnTo>
                    <a:pt x="594" y="241"/>
                  </a:lnTo>
                  <a:lnTo>
                    <a:pt x="594" y="245"/>
                  </a:lnTo>
                  <a:lnTo>
                    <a:pt x="590" y="248"/>
                  </a:lnTo>
                  <a:lnTo>
                    <a:pt x="587" y="248"/>
                  </a:lnTo>
                  <a:lnTo>
                    <a:pt x="583" y="252"/>
                  </a:lnTo>
                  <a:lnTo>
                    <a:pt x="583" y="256"/>
                  </a:lnTo>
                  <a:lnTo>
                    <a:pt x="583" y="252"/>
                  </a:lnTo>
                  <a:lnTo>
                    <a:pt x="579" y="252"/>
                  </a:lnTo>
                  <a:lnTo>
                    <a:pt x="583" y="252"/>
                  </a:lnTo>
                  <a:lnTo>
                    <a:pt x="579" y="256"/>
                  </a:lnTo>
                  <a:lnTo>
                    <a:pt x="579" y="260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5" y="263"/>
                  </a:lnTo>
                  <a:lnTo>
                    <a:pt x="571" y="267"/>
                  </a:lnTo>
                  <a:lnTo>
                    <a:pt x="571" y="271"/>
                  </a:lnTo>
                  <a:lnTo>
                    <a:pt x="571" y="275"/>
                  </a:lnTo>
                  <a:lnTo>
                    <a:pt x="568" y="275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4" y="282"/>
                  </a:lnTo>
                  <a:lnTo>
                    <a:pt x="560" y="286"/>
                  </a:lnTo>
                  <a:lnTo>
                    <a:pt x="556" y="286"/>
                  </a:lnTo>
                  <a:lnTo>
                    <a:pt x="556" y="282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90"/>
                  </a:lnTo>
                  <a:lnTo>
                    <a:pt x="549" y="290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301"/>
                  </a:lnTo>
                  <a:lnTo>
                    <a:pt x="549" y="305"/>
                  </a:lnTo>
                  <a:lnTo>
                    <a:pt x="549" y="301"/>
                  </a:lnTo>
                  <a:lnTo>
                    <a:pt x="553" y="301"/>
                  </a:lnTo>
                  <a:lnTo>
                    <a:pt x="553" y="305"/>
                  </a:lnTo>
                  <a:lnTo>
                    <a:pt x="549" y="305"/>
                  </a:lnTo>
                  <a:lnTo>
                    <a:pt x="549" y="309"/>
                  </a:lnTo>
                  <a:lnTo>
                    <a:pt x="549" y="312"/>
                  </a:lnTo>
                  <a:lnTo>
                    <a:pt x="549" y="316"/>
                  </a:lnTo>
                  <a:lnTo>
                    <a:pt x="549" y="320"/>
                  </a:lnTo>
                  <a:lnTo>
                    <a:pt x="549" y="324"/>
                  </a:lnTo>
                  <a:lnTo>
                    <a:pt x="553" y="327"/>
                  </a:lnTo>
                  <a:lnTo>
                    <a:pt x="553" y="331"/>
                  </a:lnTo>
                  <a:lnTo>
                    <a:pt x="553" y="335"/>
                  </a:lnTo>
                  <a:lnTo>
                    <a:pt x="549" y="339"/>
                  </a:lnTo>
                  <a:lnTo>
                    <a:pt x="549" y="342"/>
                  </a:lnTo>
                  <a:lnTo>
                    <a:pt x="549" y="346"/>
                  </a:lnTo>
                  <a:lnTo>
                    <a:pt x="549" y="350"/>
                  </a:lnTo>
                  <a:lnTo>
                    <a:pt x="545" y="354"/>
                  </a:lnTo>
                  <a:lnTo>
                    <a:pt x="545" y="357"/>
                  </a:lnTo>
                  <a:lnTo>
                    <a:pt x="549" y="357"/>
                  </a:lnTo>
                  <a:lnTo>
                    <a:pt x="549" y="361"/>
                  </a:lnTo>
                  <a:lnTo>
                    <a:pt x="545" y="365"/>
                  </a:lnTo>
                  <a:lnTo>
                    <a:pt x="541" y="365"/>
                  </a:lnTo>
                  <a:lnTo>
                    <a:pt x="541" y="369"/>
                  </a:lnTo>
                  <a:lnTo>
                    <a:pt x="541" y="372"/>
                  </a:lnTo>
                  <a:lnTo>
                    <a:pt x="538" y="372"/>
                  </a:lnTo>
                  <a:lnTo>
                    <a:pt x="538" y="376"/>
                  </a:lnTo>
                  <a:lnTo>
                    <a:pt x="538" y="380"/>
                  </a:lnTo>
                  <a:lnTo>
                    <a:pt x="538" y="384"/>
                  </a:lnTo>
                  <a:lnTo>
                    <a:pt x="538" y="388"/>
                  </a:lnTo>
                  <a:lnTo>
                    <a:pt x="538" y="391"/>
                  </a:lnTo>
                  <a:lnTo>
                    <a:pt x="534" y="391"/>
                  </a:lnTo>
                  <a:lnTo>
                    <a:pt x="534" y="395"/>
                  </a:lnTo>
                  <a:lnTo>
                    <a:pt x="534" y="399"/>
                  </a:lnTo>
                  <a:lnTo>
                    <a:pt x="530" y="399"/>
                  </a:lnTo>
                  <a:lnTo>
                    <a:pt x="530" y="403"/>
                  </a:lnTo>
                  <a:lnTo>
                    <a:pt x="530" y="406"/>
                  </a:lnTo>
                  <a:lnTo>
                    <a:pt x="526" y="406"/>
                  </a:lnTo>
                  <a:lnTo>
                    <a:pt x="526" y="410"/>
                  </a:lnTo>
                  <a:lnTo>
                    <a:pt x="523" y="410"/>
                  </a:lnTo>
                  <a:lnTo>
                    <a:pt x="523" y="414"/>
                  </a:lnTo>
                  <a:lnTo>
                    <a:pt x="519" y="414"/>
                  </a:lnTo>
                  <a:lnTo>
                    <a:pt x="519" y="418"/>
                  </a:lnTo>
                  <a:lnTo>
                    <a:pt x="519" y="421"/>
                  </a:lnTo>
                  <a:lnTo>
                    <a:pt x="519" y="425"/>
                  </a:lnTo>
                  <a:lnTo>
                    <a:pt x="519" y="429"/>
                  </a:lnTo>
                  <a:lnTo>
                    <a:pt x="515" y="429"/>
                  </a:lnTo>
                  <a:lnTo>
                    <a:pt x="515" y="433"/>
                  </a:lnTo>
                  <a:lnTo>
                    <a:pt x="511" y="433"/>
                  </a:lnTo>
                  <a:lnTo>
                    <a:pt x="508" y="433"/>
                  </a:lnTo>
                  <a:lnTo>
                    <a:pt x="504" y="436"/>
                  </a:lnTo>
                  <a:lnTo>
                    <a:pt x="504" y="440"/>
                  </a:lnTo>
                  <a:lnTo>
                    <a:pt x="504" y="444"/>
                  </a:lnTo>
                  <a:lnTo>
                    <a:pt x="500" y="444"/>
                  </a:lnTo>
                  <a:lnTo>
                    <a:pt x="496" y="444"/>
                  </a:lnTo>
                  <a:lnTo>
                    <a:pt x="493" y="444"/>
                  </a:lnTo>
                  <a:lnTo>
                    <a:pt x="489" y="444"/>
                  </a:lnTo>
                  <a:lnTo>
                    <a:pt x="485" y="444"/>
                  </a:lnTo>
                  <a:lnTo>
                    <a:pt x="485" y="440"/>
                  </a:lnTo>
                  <a:lnTo>
                    <a:pt x="481" y="440"/>
                  </a:lnTo>
                  <a:lnTo>
                    <a:pt x="485" y="440"/>
                  </a:lnTo>
                  <a:lnTo>
                    <a:pt x="485" y="444"/>
                  </a:lnTo>
                  <a:lnTo>
                    <a:pt x="481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4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4"/>
                  </a:lnTo>
                  <a:lnTo>
                    <a:pt x="466" y="444"/>
                  </a:lnTo>
                  <a:lnTo>
                    <a:pt x="463" y="444"/>
                  </a:lnTo>
                  <a:lnTo>
                    <a:pt x="459" y="448"/>
                  </a:lnTo>
                  <a:lnTo>
                    <a:pt x="463" y="448"/>
                  </a:lnTo>
                  <a:lnTo>
                    <a:pt x="463" y="451"/>
                  </a:lnTo>
                  <a:lnTo>
                    <a:pt x="459" y="451"/>
                  </a:lnTo>
                  <a:lnTo>
                    <a:pt x="455" y="451"/>
                  </a:lnTo>
                  <a:lnTo>
                    <a:pt x="451" y="455"/>
                  </a:lnTo>
                  <a:lnTo>
                    <a:pt x="447" y="455"/>
                  </a:lnTo>
                  <a:lnTo>
                    <a:pt x="451" y="455"/>
                  </a:lnTo>
                  <a:lnTo>
                    <a:pt x="447" y="459"/>
                  </a:lnTo>
                  <a:lnTo>
                    <a:pt x="447" y="455"/>
                  </a:lnTo>
                  <a:lnTo>
                    <a:pt x="444" y="455"/>
                  </a:lnTo>
                  <a:lnTo>
                    <a:pt x="440" y="455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32" y="459"/>
                  </a:lnTo>
                  <a:lnTo>
                    <a:pt x="432" y="463"/>
                  </a:lnTo>
                  <a:lnTo>
                    <a:pt x="429" y="463"/>
                  </a:lnTo>
                  <a:lnTo>
                    <a:pt x="425" y="463"/>
                  </a:lnTo>
                  <a:lnTo>
                    <a:pt x="425" y="466"/>
                  </a:lnTo>
                  <a:lnTo>
                    <a:pt x="421" y="470"/>
                  </a:lnTo>
                  <a:lnTo>
                    <a:pt x="417" y="470"/>
                  </a:lnTo>
                  <a:lnTo>
                    <a:pt x="414" y="470"/>
                  </a:lnTo>
                  <a:lnTo>
                    <a:pt x="414" y="474"/>
                  </a:lnTo>
                  <a:lnTo>
                    <a:pt x="410" y="474"/>
                  </a:lnTo>
                  <a:lnTo>
                    <a:pt x="410" y="478"/>
                  </a:lnTo>
                  <a:lnTo>
                    <a:pt x="406" y="478"/>
                  </a:lnTo>
                  <a:lnTo>
                    <a:pt x="410" y="478"/>
                  </a:lnTo>
                  <a:lnTo>
                    <a:pt x="406" y="482"/>
                  </a:lnTo>
                  <a:lnTo>
                    <a:pt x="402" y="482"/>
                  </a:lnTo>
                  <a:lnTo>
                    <a:pt x="402" y="485"/>
                  </a:lnTo>
                  <a:lnTo>
                    <a:pt x="399" y="482"/>
                  </a:lnTo>
                  <a:lnTo>
                    <a:pt x="399" y="485"/>
                  </a:lnTo>
                  <a:lnTo>
                    <a:pt x="402" y="485"/>
                  </a:lnTo>
                  <a:lnTo>
                    <a:pt x="402" y="489"/>
                  </a:lnTo>
                  <a:lnTo>
                    <a:pt x="399" y="489"/>
                  </a:lnTo>
                  <a:lnTo>
                    <a:pt x="395" y="489"/>
                  </a:lnTo>
                  <a:lnTo>
                    <a:pt x="399" y="489"/>
                  </a:lnTo>
                  <a:lnTo>
                    <a:pt x="399" y="493"/>
                  </a:lnTo>
                  <a:lnTo>
                    <a:pt x="399" y="497"/>
                  </a:lnTo>
                  <a:lnTo>
                    <a:pt x="399" y="493"/>
                  </a:lnTo>
                  <a:lnTo>
                    <a:pt x="395" y="493"/>
                  </a:lnTo>
                  <a:lnTo>
                    <a:pt x="395" y="497"/>
                  </a:lnTo>
                  <a:lnTo>
                    <a:pt x="399" y="497"/>
                  </a:lnTo>
                  <a:lnTo>
                    <a:pt x="399" y="500"/>
                  </a:lnTo>
                  <a:lnTo>
                    <a:pt x="399" y="504"/>
                  </a:lnTo>
                  <a:lnTo>
                    <a:pt x="399" y="508"/>
                  </a:lnTo>
                  <a:lnTo>
                    <a:pt x="402" y="512"/>
                  </a:lnTo>
                  <a:lnTo>
                    <a:pt x="399" y="512"/>
                  </a:lnTo>
                  <a:lnTo>
                    <a:pt x="399" y="515"/>
                  </a:lnTo>
                  <a:lnTo>
                    <a:pt x="399" y="519"/>
                  </a:lnTo>
                  <a:lnTo>
                    <a:pt x="399" y="523"/>
                  </a:lnTo>
                  <a:lnTo>
                    <a:pt x="399" y="527"/>
                  </a:lnTo>
                  <a:lnTo>
                    <a:pt x="395" y="530"/>
                  </a:lnTo>
                  <a:lnTo>
                    <a:pt x="395" y="527"/>
                  </a:lnTo>
                  <a:lnTo>
                    <a:pt x="395" y="530"/>
                  </a:lnTo>
                  <a:lnTo>
                    <a:pt x="395" y="534"/>
                  </a:lnTo>
                  <a:lnTo>
                    <a:pt x="391" y="534"/>
                  </a:lnTo>
                  <a:lnTo>
                    <a:pt x="391" y="538"/>
                  </a:lnTo>
                  <a:lnTo>
                    <a:pt x="387" y="538"/>
                  </a:lnTo>
                  <a:lnTo>
                    <a:pt x="384" y="542"/>
                  </a:lnTo>
                  <a:lnTo>
                    <a:pt x="384" y="545"/>
                  </a:lnTo>
                  <a:lnTo>
                    <a:pt x="380" y="545"/>
                  </a:lnTo>
                  <a:lnTo>
                    <a:pt x="380" y="549"/>
                  </a:lnTo>
                  <a:lnTo>
                    <a:pt x="376" y="553"/>
                  </a:lnTo>
                  <a:lnTo>
                    <a:pt x="376" y="557"/>
                  </a:lnTo>
                  <a:lnTo>
                    <a:pt x="372" y="560"/>
                  </a:lnTo>
                  <a:lnTo>
                    <a:pt x="372" y="564"/>
                  </a:lnTo>
                  <a:lnTo>
                    <a:pt x="369" y="564"/>
                  </a:lnTo>
                  <a:lnTo>
                    <a:pt x="369" y="568"/>
                  </a:lnTo>
                  <a:lnTo>
                    <a:pt x="365" y="572"/>
                  </a:lnTo>
                  <a:lnTo>
                    <a:pt x="361" y="576"/>
                  </a:lnTo>
                  <a:lnTo>
                    <a:pt x="361" y="579"/>
                  </a:lnTo>
                  <a:lnTo>
                    <a:pt x="357" y="579"/>
                  </a:lnTo>
                  <a:lnTo>
                    <a:pt x="354" y="583"/>
                  </a:lnTo>
                  <a:lnTo>
                    <a:pt x="350" y="583"/>
                  </a:lnTo>
                  <a:lnTo>
                    <a:pt x="346" y="587"/>
                  </a:lnTo>
                  <a:lnTo>
                    <a:pt x="346" y="591"/>
                  </a:lnTo>
                  <a:lnTo>
                    <a:pt x="346" y="587"/>
                  </a:lnTo>
                  <a:lnTo>
                    <a:pt x="346" y="583"/>
                  </a:lnTo>
                  <a:lnTo>
                    <a:pt x="350" y="583"/>
                  </a:lnTo>
                  <a:lnTo>
                    <a:pt x="354" y="579"/>
                  </a:lnTo>
                  <a:lnTo>
                    <a:pt x="357" y="579"/>
                  </a:lnTo>
                  <a:lnTo>
                    <a:pt x="357" y="576"/>
                  </a:lnTo>
                  <a:lnTo>
                    <a:pt x="357" y="572"/>
                  </a:lnTo>
                  <a:lnTo>
                    <a:pt x="361" y="572"/>
                  </a:lnTo>
                  <a:lnTo>
                    <a:pt x="361" y="568"/>
                  </a:lnTo>
                  <a:lnTo>
                    <a:pt x="365" y="568"/>
                  </a:lnTo>
                  <a:lnTo>
                    <a:pt x="365" y="564"/>
                  </a:lnTo>
                  <a:lnTo>
                    <a:pt x="365" y="560"/>
                  </a:lnTo>
                  <a:lnTo>
                    <a:pt x="369" y="560"/>
                  </a:lnTo>
                  <a:lnTo>
                    <a:pt x="369" y="557"/>
                  </a:lnTo>
                  <a:lnTo>
                    <a:pt x="369" y="560"/>
                  </a:lnTo>
                  <a:lnTo>
                    <a:pt x="365" y="560"/>
                  </a:lnTo>
                  <a:lnTo>
                    <a:pt x="361" y="560"/>
                  </a:lnTo>
                  <a:lnTo>
                    <a:pt x="361" y="557"/>
                  </a:lnTo>
                  <a:lnTo>
                    <a:pt x="357" y="557"/>
                  </a:lnTo>
                  <a:lnTo>
                    <a:pt x="357" y="553"/>
                  </a:lnTo>
                  <a:lnTo>
                    <a:pt x="357" y="557"/>
                  </a:lnTo>
                  <a:lnTo>
                    <a:pt x="357" y="560"/>
                  </a:lnTo>
                  <a:lnTo>
                    <a:pt x="357" y="564"/>
                  </a:lnTo>
                  <a:lnTo>
                    <a:pt x="357" y="568"/>
                  </a:lnTo>
                  <a:lnTo>
                    <a:pt x="357" y="564"/>
                  </a:lnTo>
                  <a:lnTo>
                    <a:pt x="354" y="564"/>
                  </a:lnTo>
                  <a:lnTo>
                    <a:pt x="354" y="568"/>
                  </a:lnTo>
                  <a:lnTo>
                    <a:pt x="354" y="572"/>
                  </a:lnTo>
                  <a:lnTo>
                    <a:pt x="350" y="572"/>
                  </a:lnTo>
                  <a:lnTo>
                    <a:pt x="350" y="576"/>
                  </a:lnTo>
                  <a:lnTo>
                    <a:pt x="346" y="576"/>
                  </a:lnTo>
                  <a:lnTo>
                    <a:pt x="346" y="579"/>
                  </a:lnTo>
                  <a:lnTo>
                    <a:pt x="342" y="583"/>
                  </a:lnTo>
                  <a:lnTo>
                    <a:pt x="342" y="587"/>
                  </a:lnTo>
                  <a:lnTo>
                    <a:pt x="346" y="587"/>
                  </a:lnTo>
                  <a:lnTo>
                    <a:pt x="342" y="591"/>
                  </a:lnTo>
                  <a:lnTo>
                    <a:pt x="339" y="594"/>
                  </a:lnTo>
                  <a:lnTo>
                    <a:pt x="339" y="598"/>
                  </a:lnTo>
                  <a:lnTo>
                    <a:pt x="339" y="602"/>
                  </a:lnTo>
                  <a:lnTo>
                    <a:pt x="335" y="602"/>
                  </a:lnTo>
                  <a:lnTo>
                    <a:pt x="335" y="606"/>
                  </a:lnTo>
                  <a:lnTo>
                    <a:pt x="331" y="609"/>
                  </a:lnTo>
                  <a:lnTo>
                    <a:pt x="327" y="609"/>
                  </a:lnTo>
                  <a:lnTo>
                    <a:pt x="327" y="613"/>
                  </a:lnTo>
                  <a:lnTo>
                    <a:pt x="323" y="613"/>
                  </a:lnTo>
                  <a:lnTo>
                    <a:pt x="320" y="613"/>
                  </a:lnTo>
                  <a:lnTo>
                    <a:pt x="323" y="613"/>
                  </a:lnTo>
                  <a:lnTo>
                    <a:pt x="323" y="609"/>
                  </a:lnTo>
                  <a:lnTo>
                    <a:pt x="323" y="606"/>
                  </a:lnTo>
                  <a:lnTo>
                    <a:pt x="323" y="602"/>
                  </a:lnTo>
                  <a:lnTo>
                    <a:pt x="327" y="598"/>
                  </a:lnTo>
                  <a:lnTo>
                    <a:pt x="327" y="594"/>
                  </a:lnTo>
                  <a:lnTo>
                    <a:pt x="323" y="594"/>
                  </a:lnTo>
                  <a:lnTo>
                    <a:pt x="320" y="594"/>
                  </a:lnTo>
                  <a:lnTo>
                    <a:pt x="320" y="591"/>
                  </a:lnTo>
                  <a:lnTo>
                    <a:pt x="320" y="587"/>
                  </a:lnTo>
                  <a:lnTo>
                    <a:pt x="316" y="587"/>
                  </a:lnTo>
                  <a:lnTo>
                    <a:pt x="312" y="583"/>
                  </a:lnTo>
                  <a:lnTo>
                    <a:pt x="308" y="583"/>
                  </a:lnTo>
                  <a:lnTo>
                    <a:pt x="308" y="579"/>
                  </a:lnTo>
                  <a:lnTo>
                    <a:pt x="305" y="579"/>
                  </a:lnTo>
                  <a:lnTo>
                    <a:pt x="305" y="576"/>
                  </a:lnTo>
                  <a:lnTo>
                    <a:pt x="301" y="576"/>
                  </a:lnTo>
                  <a:lnTo>
                    <a:pt x="297" y="576"/>
                  </a:lnTo>
                  <a:lnTo>
                    <a:pt x="293" y="576"/>
                  </a:lnTo>
                  <a:lnTo>
                    <a:pt x="293" y="572"/>
                  </a:lnTo>
                  <a:lnTo>
                    <a:pt x="293" y="568"/>
                  </a:lnTo>
                  <a:lnTo>
                    <a:pt x="290" y="568"/>
                  </a:lnTo>
                  <a:lnTo>
                    <a:pt x="286" y="572"/>
                  </a:lnTo>
                  <a:lnTo>
                    <a:pt x="282" y="572"/>
                  </a:lnTo>
                  <a:lnTo>
                    <a:pt x="282" y="568"/>
                  </a:lnTo>
                  <a:lnTo>
                    <a:pt x="282" y="564"/>
                  </a:lnTo>
                  <a:lnTo>
                    <a:pt x="278" y="564"/>
                  </a:lnTo>
                  <a:lnTo>
                    <a:pt x="278" y="560"/>
                  </a:lnTo>
                  <a:lnTo>
                    <a:pt x="275" y="560"/>
                  </a:lnTo>
                  <a:lnTo>
                    <a:pt x="275" y="557"/>
                  </a:lnTo>
                  <a:lnTo>
                    <a:pt x="271" y="557"/>
                  </a:lnTo>
                  <a:lnTo>
                    <a:pt x="267" y="557"/>
                  </a:lnTo>
                  <a:lnTo>
                    <a:pt x="263" y="557"/>
                  </a:lnTo>
                  <a:lnTo>
                    <a:pt x="263" y="560"/>
                  </a:lnTo>
                  <a:lnTo>
                    <a:pt x="260" y="560"/>
                  </a:lnTo>
                  <a:lnTo>
                    <a:pt x="260" y="557"/>
                  </a:lnTo>
                  <a:lnTo>
                    <a:pt x="256" y="557"/>
                  </a:lnTo>
                  <a:lnTo>
                    <a:pt x="260" y="557"/>
                  </a:lnTo>
                  <a:lnTo>
                    <a:pt x="263" y="553"/>
                  </a:lnTo>
                  <a:lnTo>
                    <a:pt x="263" y="549"/>
                  </a:lnTo>
                  <a:lnTo>
                    <a:pt x="267" y="549"/>
                  </a:lnTo>
                  <a:lnTo>
                    <a:pt x="271" y="545"/>
                  </a:lnTo>
                  <a:lnTo>
                    <a:pt x="271" y="542"/>
                  </a:lnTo>
                  <a:lnTo>
                    <a:pt x="275" y="542"/>
                  </a:lnTo>
                  <a:lnTo>
                    <a:pt x="275" y="538"/>
                  </a:lnTo>
                  <a:lnTo>
                    <a:pt x="278" y="538"/>
                  </a:lnTo>
                  <a:lnTo>
                    <a:pt x="278" y="534"/>
                  </a:lnTo>
                  <a:lnTo>
                    <a:pt x="282" y="534"/>
                  </a:lnTo>
                  <a:lnTo>
                    <a:pt x="282" y="530"/>
                  </a:lnTo>
                  <a:lnTo>
                    <a:pt x="286" y="530"/>
                  </a:lnTo>
                  <a:lnTo>
                    <a:pt x="290" y="527"/>
                  </a:lnTo>
                  <a:lnTo>
                    <a:pt x="286" y="527"/>
                  </a:lnTo>
                  <a:lnTo>
                    <a:pt x="290" y="527"/>
                  </a:lnTo>
                  <a:lnTo>
                    <a:pt x="290" y="523"/>
                  </a:lnTo>
                  <a:lnTo>
                    <a:pt x="293" y="523"/>
                  </a:lnTo>
                  <a:lnTo>
                    <a:pt x="297" y="519"/>
                  </a:lnTo>
                  <a:lnTo>
                    <a:pt x="301" y="519"/>
                  </a:lnTo>
                  <a:lnTo>
                    <a:pt x="301" y="515"/>
                  </a:lnTo>
                  <a:lnTo>
                    <a:pt x="305" y="515"/>
                  </a:lnTo>
                  <a:lnTo>
                    <a:pt x="308" y="515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20" y="508"/>
                  </a:lnTo>
                  <a:lnTo>
                    <a:pt x="320" y="504"/>
                  </a:lnTo>
                  <a:lnTo>
                    <a:pt x="320" y="500"/>
                  </a:lnTo>
                  <a:lnTo>
                    <a:pt x="320" y="497"/>
                  </a:lnTo>
                  <a:lnTo>
                    <a:pt x="320" y="493"/>
                  </a:lnTo>
                  <a:lnTo>
                    <a:pt x="316" y="489"/>
                  </a:lnTo>
                  <a:lnTo>
                    <a:pt x="316" y="485"/>
                  </a:lnTo>
                  <a:lnTo>
                    <a:pt x="312" y="485"/>
                  </a:lnTo>
                  <a:lnTo>
                    <a:pt x="308" y="485"/>
                  </a:lnTo>
                  <a:lnTo>
                    <a:pt x="305" y="485"/>
                  </a:lnTo>
                  <a:lnTo>
                    <a:pt x="305" y="482"/>
                  </a:lnTo>
                  <a:lnTo>
                    <a:pt x="308" y="478"/>
                  </a:lnTo>
                  <a:lnTo>
                    <a:pt x="308" y="474"/>
                  </a:lnTo>
                  <a:lnTo>
                    <a:pt x="308" y="470"/>
                  </a:lnTo>
                  <a:lnTo>
                    <a:pt x="308" y="466"/>
                  </a:lnTo>
                  <a:lnTo>
                    <a:pt x="312" y="466"/>
                  </a:lnTo>
                  <a:lnTo>
                    <a:pt x="308" y="466"/>
                  </a:lnTo>
                  <a:lnTo>
                    <a:pt x="308" y="463"/>
                  </a:lnTo>
                  <a:lnTo>
                    <a:pt x="312" y="463"/>
                  </a:lnTo>
                  <a:lnTo>
                    <a:pt x="308" y="459"/>
                  </a:lnTo>
                  <a:lnTo>
                    <a:pt x="305" y="459"/>
                  </a:lnTo>
                  <a:lnTo>
                    <a:pt x="305" y="455"/>
                  </a:lnTo>
                  <a:lnTo>
                    <a:pt x="301" y="459"/>
                  </a:lnTo>
                  <a:lnTo>
                    <a:pt x="297" y="459"/>
                  </a:lnTo>
                  <a:lnTo>
                    <a:pt x="293" y="459"/>
                  </a:lnTo>
                  <a:lnTo>
                    <a:pt x="293" y="455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8"/>
                  </a:lnTo>
                  <a:lnTo>
                    <a:pt x="290" y="444"/>
                  </a:lnTo>
                  <a:lnTo>
                    <a:pt x="290" y="440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6" y="433"/>
                  </a:lnTo>
                  <a:lnTo>
                    <a:pt x="282" y="433"/>
                  </a:lnTo>
                  <a:lnTo>
                    <a:pt x="278" y="433"/>
                  </a:lnTo>
                  <a:lnTo>
                    <a:pt x="278" y="429"/>
                  </a:lnTo>
                  <a:lnTo>
                    <a:pt x="275" y="429"/>
                  </a:lnTo>
                  <a:lnTo>
                    <a:pt x="275" y="433"/>
                  </a:lnTo>
                  <a:lnTo>
                    <a:pt x="271" y="433"/>
                  </a:lnTo>
                  <a:lnTo>
                    <a:pt x="267" y="433"/>
                  </a:lnTo>
                  <a:lnTo>
                    <a:pt x="263" y="433"/>
                  </a:lnTo>
                  <a:lnTo>
                    <a:pt x="260" y="433"/>
                  </a:lnTo>
                  <a:lnTo>
                    <a:pt x="256" y="433"/>
                  </a:lnTo>
                  <a:lnTo>
                    <a:pt x="256" y="429"/>
                  </a:lnTo>
                  <a:lnTo>
                    <a:pt x="256" y="433"/>
                  </a:lnTo>
                  <a:lnTo>
                    <a:pt x="252" y="429"/>
                  </a:lnTo>
                  <a:lnTo>
                    <a:pt x="252" y="425"/>
                  </a:lnTo>
                  <a:lnTo>
                    <a:pt x="252" y="421"/>
                  </a:lnTo>
                  <a:lnTo>
                    <a:pt x="252" y="418"/>
                  </a:lnTo>
                  <a:lnTo>
                    <a:pt x="256" y="414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03"/>
                  </a:lnTo>
                  <a:lnTo>
                    <a:pt x="248" y="403"/>
                  </a:lnTo>
                  <a:lnTo>
                    <a:pt x="248" y="399"/>
                  </a:lnTo>
                  <a:lnTo>
                    <a:pt x="252" y="399"/>
                  </a:lnTo>
                  <a:lnTo>
                    <a:pt x="252" y="395"/>
                  </a:lnTo>
                  <a:lnTo>
                    <a:pt x="248" y="395"/>
                  </a:lnTo>
                  <a:lnTo>
                    <a:pt x="248" y="391"/>
                  </a:lnTo>
                  <a:lnTo>
                    <a:pt x="252" y="388"/>
                  </a:lnTo>
                  <a:lnTo>
                    <a:pt x="252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2"/>
                  </a:lnTo>
                  <a:lnTo>
                    <a:pt x="260" y="369"/>
                  </a:lnTo>
                  <a:lnTo>
                    <a:pt x="256" y="365"/>
                  </a:lnTo>
                  <a:lnTo>
                    <a:pt x="256" y="361"/>
                  </a:lnTo>
                  <a:lnTo>
                    <a:pt x="256" y="357"/>
                  </a:lnTo>
                  <a:lnTo>
                    <a:pt x="252" y="357"/>
                  </a:lnTo>
                  <a:lnTo>
                    <a:pt x="248" y="357"/>
                  </a:lnTo>
                  <a:lnTo>
                    <a:pt x="248" y="354"/>
                  </a:lnTo>
                  <a:lnTo>
                    <a:pt x="245" y="354"/>
                  </a:lnTo>
                  <a:lnTo>
                    <a:pt x="245" y="350"/>
                  </a:lnTo>
                  <a:lnTo>
                    <a:pt x="245" y="346"/>
                  </a:lnTo>
                  <a:lnTo>
                    <a:pt x="245" y="342"/>
                  </a:lnTo>
                  <a:lnTo>
                    <a:pt x="245" y="339"/>
                  </a:lnTo>
                  <a:lnTo>
                    <a:pt x="237" y="339"/>
                  </a:lnTo>
                  <a:lnTo>
                    <a:pt x="230" y="339"/>
                  </a:lnTo>
                  <a:lnTo>
                    <a:pt x="226" y="339"/>
                  </a:lnTo>
                  <a:lnTo>
                    <a:pt x="218" y="339"/>
                  </a:lnTo>
                  <a:lnTo>
                    <a:pt x="218" y="335"/>
                  </a:lnTo>
                  <a:lnTo>
                    <a:pt x="214" y="327"/>
                  </a:lnTo>
                  <a:lnTo>
                    <a:pt x="214" y="324"/>
                  </a:lnTo>
                  <a:lnTo>
                    <a:pt x="211" y="320"/>
                  </a:lnTo>
                  <a:lnTo>
                    <a:pt x="214" y="320"/>
                  </a:lnTo>
                  <a:lnTo>
                    <a:pt x="214" y="316"/>
                  </a:lnTo>
                  <a:lnTo>
                    <a:pt x="214" y="312"/>
                  </a:lnTo>
                  <a:lnTo>
                    <a:pt x="214" y="309"/>
                  </a:lnTo>
                  <a:lnTo>
                    <a:pt x="211" y="305"/>
                  </a:lnTo>
                  <a:lnTo>
                    <a:pt x="214" y="305"/>
                  </a:lnTo>
                  <a:lnTo>
                    <a:pt x="214" y="301"/>
                  </a:lnTo>
                  <a:lnTo>
                    <a:pt x="211" y="301"/>
                  </a:lnTo>
                  <a:lnTo>
                    <a:pt x="211" y="297"/>
                  </a:lnTo>
                  <a:lnTo>
                    <a:pt x="207" y="297"/>
                  </a:lnTo>
                  <a:lnTo>
                    <a:pt x="203" y="297"/>
                  </a:lnTo>
                  <a:lnTo>
                    <a:pt x="203" y="294"/>
                  </a:lnTo>
                  <a:lnTo>
                    <a:pt x="199" y="294"/>
                  </a:lnTo>
                  <a:lnTo>
                    <a:pt x="196" y="297"/>
                  </a:lnTo>
                  <a:lnTo>
                    <a:pt x="196" y="294"/>
                  </a:lnTo>
                  <a:lnTo>
                    <a:pt x="192" y="297"/>
                  </a:lnTo>
                  <a:lnTo>
                    <a:pt x="192" y="294"/>
                  </a:lnTo>
                  <a:lnTo>
                    <a:pt x="188" y="294"/>
                  </a:lnTo>
                  <a:lnTo>
                    <a:pt x="188" y="290"/>
                  </a:lnTo>
                  <a:lnTo>
                    <a:pt x="184" y="290"/>
                  </a:lnTo>
                  <a:lnTo>
                    <a:pt x="181" y="290"/>
                  </a:lnTo>
                  <a:lnTo>
                    <a:pt x="177" y="286"/>
                  </a:lnTo>
                  <a:lnTo>
                    <a:pt x="173" y="286"/>
                  </a:lnTo>
                  <a:lnTo>
                    <a:pt x="173" y="282"/>
                  </a:lnTo>
                  <a:lnTo>
                    <a:pt x="169" y="282"/>
                  </a:lnTo>
                  <a:lnTo>
                    <a:pt x="166" y="282"/>
                  </a:lnTo>
                  <a:lnTo>
                    <a:pt x="166" y="279"/>
                  </a:lnTo>
                  <a:lnTo>
                    <a:pt x="162" y="279"/>
                  </a:lnTo>
                  <a:lnTo>
                    <a:pt x="158" y="279"/>
                  </a:lnTo>
                  <a:lnTo>
                    <a:pt x="154" y="279"/>
                  </a:lnTo>
                  <a:lnTo>
                    <a:pt x="151" y="279"/>
                  </a:lnTo>
                  <a:lnTo>
                    <a:pt x="151" y="275"/>
                  </a:lnTo>
                  <a:lnTo>
                    <a:pt x="147" y="275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9" y="267"/>
                  </a:lnTo>
                  <a:lnTo>
                    <a:pt x="139" y="263"/>
                  </a:lnTo>
                  <a:lnTo>
                    <a:pt x="136" y="263"/>
                  </a:lnTo>
                  <a:lnTo>
                    <a:pt x="136" y="260"/>
                  </a:lnTo>
                  <a:lnTo>
                    <a:pt x="136" y="256"/>
                  </a:lnTo>
                  <a:lnTo>
                    <a:pt x="136" y="252"/>
                  </a:lnTo>
                  <a:lnTo>
                    <a:pt x="136" y="248"/>
                  </a:lnTo>
                  <a:lnTo>
                    <a:pt x="136" y="245"/>
                  </a:lnTo>
                  <a:lnTo>
                    <a:pt x="136" y="241"/>
                  </a:lnTo>
                  <a:lnTo>
                    <a:pt x="136" y="237"/>
                  </a:lnTo>
                  <a:lnTo>
                    <a:pt x="136" y="233"/>
                  </a:lnTo>
                  <a:lnTo>
                    <a:pt x="132" y="237"/>
                  </a:lnTo>
                  <a:lnTo>
                    <a:pt x="128" y="237"/>
                  </a:lnTo>
                  <a:lnTo>
                    <a:pt x="124" y="237"/>
                  </a:lnTo>
                  <a:lnTo>
                    <a:pt x="121" y="237"/>
                  </a:lnTo>
                  <a:lnTo>
                    <a:pt x="117" y="237"/>
                  </a:lnTo>
                  <a:lnTo>
                    <a:pt x="117" y="241"/>
                  </a:lnTo>
                  <a:lnTo>
                    <a:pt x="113" y="241"/>
                  </a:lnTo>
                  <a:lnTo>
                    <a:pt x="109" y="241"/>
                  </a:lnTo>
                  <a:lnTo>
                    <a:pt x="109" y="245"/>
                  </a:lnTo>
                  <a:lnTo>
                    <a:pt x="106" y="245"/>
                  </a:lnTo>
                  <a:lnTo>
                    <a:pt x="102" y="248"/>
                  </a:lnTo>
                  <a:lnTo>
                    <a:pt x="98" y="248"/>
                  </a:lnTo>
                  <a:lnTo>
                    <a:pt x="98" y="252"/>
                  </a:lnTo>
                  <a:lnTo>
                    <a:pt x="98" y="248"/>
                  </a:lnTo>
                  <a:lnTo>
                    <a:pt x="94" y="248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87" y="256"/>
                  </a:lnTo>
                  <a:lnTo>
                    <a:pt x="83" y="256"/>
                  </a:lnTo>
                  <a:lnTo>
                    <a:pt x="79" y="256"/>
                  </a:lnTo>
                  <a:lnTo>
                    <a:pt x="75" y="256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57" y="256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3" y="241"/>
                  </a:lnTo>
                  <a:lnTo>
                    <a:pt x="53" y="237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33"/>
                  </a:lnTo>
                  <a:lnTo>
                    <a:pt x="49" y="233"/>
                  </a:lnTo>
                  <a:lnTo>
                    <a:pt x="49" y="237"/>
                  </a:lnTo>
                  <a:lnTo>
                    <a:pt x="45" y="237"/>
                  </a:lnTo>
                  <a:lnTo>
                    <a:pt x="42" y="241"/>
                  </a:lnTo>
                  <a:lnTo>
                    <a:pt x="38" y="241"/>
                  </a:lnTo>
                  <a:lnTo>
                    <a:pt x="34" y="241"/>
                  </a:lnTo>
                  <a:lnTo>
                    <a:pt x="30" y="241"/>
                  </a:lnTo>
                  <a:lnTo>
                    <a:pt x="27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27" y="233"/>
                  </a:lnTo>
                  <a:lnTo>
                    <a:pt x="23" y="230"/>
                  </a:lnTo>
                  <a:lnTo>
                    <a:pt x="19" y="230"/>
                  </a:lnTo>
                  <a:lnTo>
                    <a:pt x="15" y="230"/>
                  </a:lnTo>
                  <a:lnTo>
                    <a:pt x="12" y="230"/>
                  </a:lnTo>
                  <a:lnTo>
                    <a:pt x="15" y="230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4" y="207"/>
                  </a:lnTo>
                  <a:lnTo>
                    <a:pt x="4" y="203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4" y="200"/>
                  </a:lnTo>
                  <a:lnTo>
                    <a:pt x="4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8" y="188"/>
                  </a:lnTo>
                  <a:lnTo>
                    <a:pt x="12" y="185"/>
                  </a:lnTo>
                  <a:lnTo>
                    <a:pt x="15" y="185"/>
                  </a:lnTo>
                  <a:lnTo>
                    <a:pt x="12" y="181"/>
                  </a:lnTo>
                  <a:lnTo>
                    <a:pt x="12" y="177"/>
                  </a:lnTo>
                  <a:lnTo>
                    <a:pt x="12" y="173"/>
                  </a:lnTo>
                  <a:lnTo>
                    <a:pt x="15" y="173"/>
                  </a:lnTo>
                  <a:lnTo>
                    <a:pt x="15" y="169"/>
                  </a:lnTo>
                  <a:lnTo>
                    <a:pt x="15" y="166"/>
                  </a:lnTo>
                  <a:lnTo>
                    <a:pt x="19" y="162"/>
                  </a:lnTo>
                  <a:lnTo>
                    <a:pt x="23" y="162"/>
                  </a:lnTo>
                  <a:lnTo>
                    <a:pt x="27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2" y="151"/>
                  </a:lnTo>
                  <a:lnTo>
                    <a:pt x="45" y="151"/>
                  </a:lnTo>
                  <a:lnTo>
                    <a:pt x="49" y="151"/>
                  </a:lnTo>
                  <a:lnTo>
                    <a:pt x="49" y="147"/>
                  </a:lnTo>
                  <a:lnTo>
                    <a:pt x="53" y="147"/>
                  </a:lnTo>
                  <a:lnTo>
                    <a:pt x="57" y="147"/>
                  </a:lnTo>
                  <a:lnTo>
                    <a:pt x="57" y="151"/>
                  </a:lnTo>
                  <a:lnTo>
                    <a:pt x="60" y="151"/>
                  </a:lnTo>
                  <a:lnTo>
                    <a:pt x="64" y="151"/>
                  </a:lnTo>
                  <a:lnTo>
                    <a:pt x="64" y="143"/>
                  </a:lnTo>
                  <a:lnTo>
                    <a:pt x="64" y="136"/>
                  </a:lnTo>
                  <a:lnTo>
                    <a:pt x="68" y="121"/>
                  </a:lnTo>
                  <a:lnTo>
                    <a:pt x="72" y="113"/>
                  </a:lnTo>
                  <a:lnTo>
                    <a:pt x="72" y="106"/>
                  </a:lnTo>
                  <a:lnTo>
                    <a:pt x="72" y="102"/>
                  </a:lnTo>
                  <a:lnTo>
                    <a:pt x="72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4" y="87"/>
                  </a:lnTo>
                  <a:lnTo>
                    <a:pt x="60" y="87"/>
                  </a:lnTo>
                  <a:lnTo>
                    <a:pt x="60" y="83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75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68" y="53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4" y="53"/>
                  </a:lnTo>
                  <a:lnTo>
                    <a:pt x="94" y="57"/>
                  </a:lnTo>
                  <a:lnTo>
                    <a:pt x="98" y="53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6" y="53"/>
                  </a:lnTo>
                  <a:lnTo>
                    <a:pt x="109" y="57"/>
                  </a:lnTo>
                  <a:lnTo>
                    <a:pt x="109" y="60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72"/>
                  </a:lnTo>
                  <a:lnTo>
                    <a:pt x="136" y="72"/>
                  </a:lnTo>
                  <a:lnTo>
                    <a:pt x="136" y="68"/>
                  </a:lnTo>
                  <a:lnTo>
                    <a:pt x="139" y="68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60"/>
                  </a:lnTo>
                  <a:lnTo>
                    <a:pt x="151" y="60"/>
                  </a:lnTo>
                  <a:lnTo>
                    <a:pt x="154" y="60"/>
                  </a:lnTo>
                  <a:lnTo>
                    <a:pt x="154" y="57"/>
                  </a:lnTo>
                  <a:lnTo>
                    <a:pt x="154" y="53"/>
                  </a:lnTo>
                  <a:lnTo>
                    <a:pt x="158" y="53"/>
                  </a:lnTo>
                  <a:lnTo>
                    <a:pt x="162" y="53"/>
                  </a:lnTo>
                  <a:lnTo>
                    <a:pt x="162" y="49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2" y="45"/>
                  </a:lnTo>
                  <a:lnTo>
                    <a:pt x="158" y="45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7"/>
                  </a:lnTo>
                  <a:lnTo>
                    <a:pt x="151" y="23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4" y="19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2" y="23"/>
                  </a:lnTo>
                  <a:lnTo>
                    <a:pt x="166" y="23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77" y="23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1" y="15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5"/>
                  </a:lnTo>
                  <a:lnTo>
                    <a:pt x="188" y="19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07" y="8"/>
                  </a:lnTo>
                  <a:lnTo>
                    <a:pt x="211" y="8"/>
                  </a:lnTo>
                  <a:lnTo>
                    <a:pt x="211" y="4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18" y="4"/>
                  </a:lnTo>
                  <a:lnTo>
                    <a:pt x="222" y="4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22" y="12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19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2" y="30"/>
                  </a:lnTo>
                  <a:lnTo>
                    <a:pt x="222" y="34"/>
                  </a:lnTo>
                  <a:lnTo>
                    <a:pt x="222" y="38"/>
                  </a:lnTo>
                  <a:lnTo>
                    <a:pt x="218" y="42"/>
                  </a:lnTo>
                  <a:lnTo>
                    <a:pt x="222" y="42"/>
                  </a:lnTo>
                  <a:lnTo>
                    <a:pt x="222" y="45"/>
                  </a:lnTo>
                  <a:lnTo>
                    <a:pt x="226" y="45"/>
                  </a:lnTo>
                  <a:lnTo>
                    <a:pt x="226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26" y="57"/>
                  </a:lnTo>
                  <a:lnTo>
                    <a:pt x="230" y="57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45" y="64"/>
                  </a:lnTo>
                  <a:lnTo>
                    <a:pt x="245" y="60"/>
                  </a:lnTo>
                  <a:lnTo>
                    <a:pt x="248" y="57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2" y="57"/>
                  </a:lnTo>
                  <a:lnTo>
                    <a:pt x="256" y="57"/>
                  </a:lnTo>
                  <a:lnTo>
                    <a:pt x="260" y="57"/>
                  </a:lnTo>
                  <a:lnTo>
                    <a:pt x="260" y="53"/>
                  </a:lnTo>
                  <a:lnTo>
                    <a:pt x="263" y="53"/>
                  </a:lnTo>
                  <a:lnTo>
                    <a:pt x="267" y="49"/>
                  </a:lnTo>
                  <a:lnTo>
                    <a:pt x="267" y="53"/>
                  </a:lnTo>
                  <a:lnTo>
                    <a:pt x="271" y="53"/>
                  </a:lnTo>
                  <a:lnTo>
                    <a:pt x="275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" name="Freeform 3698"/>
            <p:cNvSpPr>
              <a:spLocks/>
            </p:cNvSpPr>
            <p:nvPr/>
          </p:nvSpPr>
          <p:spPr bwMode="auto">
            <a:xfrm>
              <a:off x="5765800" y="3435350"/>
              <a:ext cx="58738" cy="47625"/>
            </a:xfrm>
            <a:custGeom>
              <a:avLst/>
              <a:gdLst>
                <a:gd name="T0" fmla="*/ 11113 w 37"/>
                <a:gd name="T1" fmla="*/ 47625 h 30"/>
                <a:gd name="T2" fmla="*/ 6350 w 37"/>
                <a:gd name="T3" fmla="*/ 47625 h 30"/>
                <a:gd name="T4" fmla="*/ 6350 w 37"/>
                <a:gd name="T5" fmla="*/ 41275 h 30"/>
                <a:gd name="T6" fmla="*/ 0 w 37"/>
                <a:gd name="T7" fmla="*/ 36513 h 30"/>
                <a:gd name="T8" fmla="*/ 0 w 37"/>
                <a:gd name="T9" fmla="*/ 30163 h 30"/>
                <a:gd name="T10" fmla="*/ 6350 w 37"/>
                <a:gd name="T11" fmla="*/ 30163 h 30"/>
                <a:gd name="T12" fmla="*/ 6350 w 37"/>
                <a:gd name="T13" fmla="*/ 23813 h 30"/>
                <a:gd name="T14" fmla="*/ 0 w 37"/>
                <a:gd name="T15" fmla="*/ 23813 h 30"/>
                <a:gd name="T16" fmla="*/ 0 w 37"/>
                <a:gd name="T17" fmla="*/ 17463 h 30"/>
                <a:gd name="T18" fmla="*/ 0 w 37"/>
                <a:gd name="T19" fmla="*/ 12700 h 30"/>
                <a:gd name="T20" fmla="*/ 0 w 37"/>
                <a:gd name="T21" fmla="*/ 17463 h 30"/>
                <a:gd name="T22" fmla="*/ 6350 w 37"/>
                <a:gd name="T23" fmla="*/ 17463 h 30"/>
                <a:gd name="T24" fmla="*/ 0 w 37"/>
                <a:gd name="T25" fmla="*/ 17463 h 30"/>
                <a:gd name="T26" fmla="*/ 0 w 37"/>
                <a:gd name="T27" fmla="*/ 12700 h 30"/>
                <a:gd name="T28" fmla="*/ 0 w 37"/>
                <a:gd name="T29" fmla="*/ 6350 h 30"/>
                <a:gd name="T30" fmla="*/ 6350 w 37"/>
                <a:gd name="T31" fmla="*/ 6350 h 30"/>
                <a:gd name="T32" fmla="*/ 6350 w 37"/>
                <a:gd name="T33" fmla="*/ 0 h 30"/>
                <a:gd name="T34" fmla="*/ 11113 w 37"/>
                <a:gd name="T35" fmla="*/ 0 h 30"/>
                <a:gd name="T36" fmla="*/ 17463 w 37"/>
                <a:gd name="T37" fmla="*/ 0 h 30"/>
                <a:gd name="T38" fmla="*/ 23813 w 37"/>
                <a:gd name="T39" fmla="*/ 6350 h 30"/>
                <a:gd name="T40" fmla="*/ 30163 w 37"/>
                <a:gd name="T41" fmla="*/ 6350 h 30"/>
                <a:gd name="T42" fmla="*/ 34925 w 37"/>
                <a:gd name="T43" fmla="*/ 6350 h 30"/>
                <a:gd name="T44" fmla="*/ 41275 w 37"/>
                <a:gd name="T45" fmla="*/ 0 h 30"/>
                <a:gd name="T46" fmla="*/ 41275 w 37"/>
                <a:gd name="T47" fmla="*/ 6350 h 30"/>
                <a:gd name="T48" fmla="*/ 47625 w 37"/>
                <a:gd name="T49" fmla="*/ 6350 h 30"/>
                <a:gd name="T50" fmla="*/ 53975 w 37"/>
                <a:gd name="T51" fmla="*/ 6350 h 30"/>
                <a:gd name="T52" fmla="*/ 58738 w 37"/>
                <a:gd name="T53" fmla="*/ 6350 h 30"/>
                <a:gd name="T54" fmla="*/ 58738 w 37"/>
                <a:gd name="T55" fmla="*/ 12700 h 30"/>
                <a:gd name="T56" fmla="*/ 58738 w 37"/>
                <a:gd name="T57" fmla="*/ 17463 h 30"/>
                <a:gd name="T58" fmla="*/ 53975 w 37"/>
                <a:gd name="T59" fmla="*/ 17463 h 30"/>
                <a:gd name="T60" fmla="*/ 53975 w 37"/>
                <a:gd name="T61" fmla="*/ 23813 h 30"/>
                <a:gd name="T62" fmla="*/ 47625 w 37"/>
                <a:gd name="T63" fmla="*/ 30163 h 30"/>
                <a:gd name="T64" fmla="*/ 47625 w 37"/>
                <a:gd name="T65" fmla="*/ 36513 h 30"/>
                <a:gd name="T66" fmla="*/ 41275 w 37"/>
                <a:gd name="T67" fmla="*/ 41275 h 30"/>
                <a:gd name="T68" fmla="*/ 34925 w 37"/>
                <a:gd name="T69" fmla="*/ 41275 h 30"/>
                <a:gd name="T70" fmla="*/ 30163 w 37"/>
                <a:gd name="T71" fmla="*/ 41275 h 30"/>
                <a:gd name="T72" fmla="*/ 23813 w 37"/>
                <a:gd name="T73" fmla="*/ 41275 h 30"/>
                <a:gd name="T74" fmla="*/ 17463 w 37"/>
                <a:gd name="T75" fmla="*/ 41275 h 30"/>
                <a:gd name="T76" fmla="*/ 11113 w 37"/>
                <a:gd name="T77" fmla="*/ 41275 h 30"/>
                <a:gd name="T78" fmla="*/ 11113 w 37"/>
                <a:gd name="T79" fmla="*/ 47625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" h="30">
                  <a:moveTo>
                    <a:pt x="7" y="30"/>
                  </a:moveTo>
                  <a:lnTo>
                    <a:pt x="4" y="30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" name="Freeform 3699"/>
            <p:cNvSpPr>
              <a:spLocks/>
            </p:cNvSpPr>
            <p:nvPr/>
          </p:nvSpPr>
          <p:spPr bwMode="auto">
            <a:xfrm>
              <a:off x="5735638" y="3448050"/>
              <a:ext cx="17462" cy="23813"/>
            </a:xfrm>
            <a:custGeom>
              <a:avLst/>
              <a:gdLst>
                <a:gd name="T0" fmla="*/ 0 w 11"/>
                <a:gd name="T1" fmla="*/ 23813 h 15"/>
                <a:gd name="T2" fmla="*/ 0 w 11"/>
                <a:gd name="T3" fmla="*/ 17463 h 15"/>
                <a:gd name="T4" fmla="*/ 6350 w 11"/>
                <a:gd name="T5" fmla="*/ 17463 h 15"/>
                <a:gd name="T6" fmla="*/ 6350 w 11"/>
                <a:gd name="T7" fmla="*/ 11113 h 15"/>
                <a:gd name="T8" fmla="*/ 12700 w 11"/>
                <a:gd name="T9" fmla="*/ 4763 h 15"/>
                <a:gd name="T10" fmla="*/ 12700 w 11"/>
                <a:gd name="T11" fmla="*/ 0 h 15"/>
                <a:gd name="T12" fmla="*/ 17462 w 11"/>
                <a:gd name="T13" fmla="*/ 0 h 15"/>
                <a:gd name="T14" fmla="*/ 17462 w 11"/>
                <a:gd name="T15" fmla="*/ 4763 h 15"/>
                <a:gd name="T16" fmla="*/ 17462 w 11"/>
                <a:gd name="T17" fmla="*/ 11113 h 15"/>
                <a:gd name="T18" fmla="*/ 17462 w 11"/>
                <a:gd name="T19" fmla="*/ 17463 h 15"/>
                <a:gd name="T20" fmla="*/ 12700 w 11"/>
                <a:gd name="T21" fmla="*/ 17463 h 15"/>
                <a:gd name="T22" fmla="*/ 6350 w 11"/>
                <a:gd name="T23" fmla="*/ 23813 h 15"/>
                <a:gd name="T24" fmla="*/ 0 w 11"/>
                <a:gd name="T25" fmla="*/ 23813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lnTo>
                    <a:pt x="0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" name="Freeform 3700"/>
            <p:cNvSpPr>
              <a:spLocks/>
            </p:cNvSpPr>
            <p:nvPr/>
          </p:nvSpPr>
          <p:spPr bwMode="auto">
            <a:xfrm>
              <a:off x="5776913" y="3422650"/>
              <a:ext cx="19050" cy="12700"/>
            </a:xfrm>
            <a:custGeom>
              <a:avLst/>
              <a:gdLst>
                <a:gd name="T0" fmla="*/ 6350 w 12"/>
                <a:gd name="T1" fmla="*/ 12700 h 8"/>
                <a:gd name="T2" fmla="*/ 0 w 12"/>
                <a:gd name="T3" fmla="*/ 12700 h 8"/>
                <a:gd name="T4" fmla="*/ 0 w 12"/>
                <a:gd name="T5" fmla="*/ 6350 h 8"/>
                <a:gd name="T6" fmla="*/ 6350 w 12"/>
                <a:gd name="T7" fmla="*/ 6350 h 8"/>
                <a:gd name="T8" fmla="*/ 12700 w 12"/>
                <a:gd name="T9" fmla="*/ 6350 h 8"/>
                <a:gd name="T10" fmla="*/ 12700 w 12"/>
                <a:gd name="T11" fmla="*/ 0 h 8"/>
                <a:gd name="T12" fmla="*/ 19050 w 12"/>
                <a:gd name="T13" fmla="*/ 0 h 8"/>
                <a:gd name="T14" fmla="*/ 19050 w 12"/>
                <a:gd name="T15" fmla="*/ 6350 h 8"/>
                <a:gd name="T16" fmla="*/ 12700 w 12"/>
                <a:gd name="T17" fmla="*/ 6350 h 8"/>
                <a:gd name="T18" fmla="*/ 12700 w 12"/>
                <a:gd name="T19" fmla="*/ 12700 h 8"/>
                <a:gd name="T20" fmla="*/ 6350 w 12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" name="Freeform 3701"/>
            <p:cNvSpPr>
              <a:spLocks/>
            </p:cNvSpPr>
            <p:nvPr/>
          </p:nvSpPr>
          <p:spPr bwMode="auto">
            <a:xfrm>
              <a:off x="5789613" y="3435350"/>
              <a:ext cx="11112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6350 w 7"/>
                <a:gd name="T7" fmla="*/ 0 h 4"/>
                <a:gd name="T8" fmla="*/ 11112 w 7"/>
                <a:gd name="T9" fmla="*/ 0 h 4"/>
                <a:gd name="T10" fmla="*/ 6350 w 7"/>
                <a:gd name="T11" fmla="*/ 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" name="Freeform 3702"/>
            <p:cNvSpPr>
              <a:spLocks/>
            </p:cNvSpPr>
            <p:nvPr/>
          </p:nvSpPr>
          <p:spPr bwMode="auto">
            <a:xfrm>
              <a:off x="5759450" y="343535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" name="Rectangle 3703"/>
            <p:cNvSpPr>
              <a:spLocks noChangeArrowheads="1"/>
            </p:cNvSpPr>
            <p:nvPr/>
          </p:nvSpPr>
          <p:spPr bwMode="auto">
            <a:xfrm>
              <a:off x="5776913" y="3417888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" name="Freeform 3704"/>
            <p:cNvSpPr>
              <a:spLocks/>
            </p:cNvSpPr>
            <p:nvPr/>
          </p:nvSpPr>
          <p:spPr bwMode="auto">
            <a:xfrm>
              <a:off x="5753100" y="3448050"/>
              <a:ext cx="12700" cy="11113"/>
            </a:xfrm>
            <a:custGeom>
              <a:avLst/>
              <a:gdLst>
                <a:gd name="T0" fmla="*/ 6350 w 8"/>
                <a:gd name="T1" fmla="*/ 11113 h 7"/>
                <a:gd name="T2" fmla="*/ 0 w 8"/>
                <a:gd name="T3" fmla="*/ 11113 h 7"/>
                <a:gd name="T4" fmla="*/ 6350 w 8"/>
                <a:gd name="T5" fmla="*/ 11113 h 7"/>
                <a:gd name="T6" fmla="*/ 6350 w 8"/>
                <a:gd name="T7" fmla="*/ 4763 h 7"/>
                <a:gd name="T8" fmla="*/ 6350 w 8"/>
                <a:gd name="T9" fmla="*/ 0 h 7"/>
                <a:gd name="T10" fmla="*/ 12700 w 8"/>
                <a:gd name="T11" fmla="*/ 0 h 7"/>
                <a:gd name="T12" fmla="*/ 12700 w 8"/>
                <a:gd name="T13" fmla="*/ 4763 h 7"/>
                <a:gd name="T14" fmla="*/ 6350 w 8"/>
                <a:gd name="T15" fmla="*/ 4763 h 7"/>
                <a:gd name="T16" fmla="*/ 6350 w 8"/>
                <a:gd name="T17" fmla="*/ 1111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" name="Freeform 3705"/>
            <p:cNvSpPr>
              <a:spLocks/>
            </p:cNvSpPr>
            <p:nvPr/>
          </p:nvSpPr>
          <p:spPr bwMode="auto">
            <a:xfrm>
              <a:off x="5772150" y="3417888"/>
              <a:ext cx="4763" cy="11112"/>
            </a:xfrm>
            <a:custGeom>
              <a:avLst/>
              <a:gdLst>
                <a:gd name="T0" fmla="*/ 0 w 3"/>
                <a:gd name="T1" fmla="*/ 11112 h 7"/>
                <a:gd name="T2" fmla="*/ 0 w 3"/>
                <a:gd name="T3" fmla="*/ 4762 h 7"/>
                <a:gd name="T4" fmla="*/ 4763 w 3"/>
                <a:gd name="T5" fmla="*/ 0 h 7"/>
                <a:gd name="T6" fmla="*/ 4763 w 3"/>
                <a:gd name="T7" fmla="*/ 4762 h 7"/>
                <a:gd name="T8" fmla="*/ 4763 w 3"/>
                <a:gd name="T9" fmla="*/ 11112 h 7"/>
                <a:gd name="T10" fmla="*/ 0 w 3"/>
                <a:gd name="T11" fmla="*/ 1111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" name="Freeform 3706"/>
            <p:cNvSpPr>
              <a:spLocks/>
            </p:cNvSpPr>
            <p:nvPr/>
          </p:nvSpPr>
          <p:spPr bwMode="auto">
            <a:xfrm>
              <a:off x="5748338" y="3435350"/>
              <a:ext cx="11112" cy="12700"/>
            </a:xfrm>
            <a:custGeom>
              <a:avLst/>
              <a:gdLst>
                <a:gd name="T0" fmla="*/ 0 w 7"/>
                <a:gd name="T1" fmla="*/ 12700 h 8"/>
                <a:gd name="T2" fmla="*/ 4762 w 7"/>
                <a:gd name="T3" fmla="*/ 12700 h 8"/>
                <a:gd name="T4" fmla="*/ 4762 w 7"/>
                <a:gd name="T5" fmla="*/ 6350 h 8"/>
                <a:gd name="T6" fmla="*/ 11112 w 7"/>
                <a:gd name="T7" fmla="*/ 0 h 8"/>
                <a:gd name="T8" fmla="*/ 11112 w 7"/>
                <a:gd name="T9" fmla="*/ 6350 h 8"/>
                <a:gd name="T10" fmla="*/ 4762 w 7"/>
                <a:gd name="T11" fmla="*/ 6350 h 8"/>
                <a:gd name="T12" fmla="*/ 4762 w 7"/>
                <a:gd name="T13" fmla="*/ 12700 h 8"/>
                <a:gd name="T14" fmla="*/ 0 w 7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" name="Freeform 3707"/>
            <p:cNvSpPr>
              <a:spLocks/>
            </p:cNvSpPr>
            <p:nvPr/>
          </p:nvSpPr>
          <p:spPr bwMode="auto">
            <a:xfrm>
              <a:off x="5819775" y="4116388"/>
              <a:ext cx="4763" cy="11112"/>
            </a:xfrm>
            <a:custGeom>
              <a:avLst/>
              <a:gdLst>
                <a:gd name="T0" fmla="*/ 0 w 3"/>
                <a:gd name="T1" fmla="*/ 11112 h 7"/>
                <a:gd name="T2" fmla="*/ 4763 w 3"/>
                <a:gd name="T3" fmla="*/ 4762 h 7"/>
                <a:gd name="T4" fmla="*/ 0 w 3"/>
                <a:gd name="T5" fmla="*/ 4762 h 7"/>
                <a:gd name="T6" fmla="*/ 4763 w 3"/>
                <a:gd name="T7" fmla="*/ 0 h 7"/>
                <a:gd name="T8" fmla="*/ 4763 w 3"/>
                <a:gd name="T9" fmla="*/ 4762 h 7"/>
                <a:gd name="T10" fmla="*/ 4763 w 3"/>
                <a:gd name="T11" fmla="*/ 11112 h 7"/>
                <a:gd name="T12" fmla="*/ 0 w 3"/>
                <a:gd name="T13" fmla="*/ 1111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" name="Rectangle 3708"/>
            <p:cNvSpPr>
              <a:spLocks noChangeArrowheads="1"/>
            </p:cNvSpPr>
            <p:nvPr/>
          </p:nvSpPr>
          <p:spPr bwMode="auto">
            <a:xfrm>
              <a:off x="5772150" y="3381375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" name="Freeform 3709"/>
            <p:cNvSpPr>
              <a:spLocks/>
            </p:cNvSpPr>
            <p:nvPr/>
          </p:nvSpPr>
          <p:spPr bwMode="auto">
            <a:xfrm>
              <a:off x="5772150" y="34290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" name="Freeform 3710"/>
            <p:cNvSpPr>
              <a:spLocks/>
            </p:cNvSpPr>
            <p:nvPr/>
          </p:nvSpPr>
          <p:spPr bwMode="auto">
            <a:xfrm>
              <a:off x="5895975" y="40259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" name="Freeform 3711"/>
            <p:cNvSpPr>
              <a:spLocks/>
            </p:cNvSpPr>
            <p:nvPr/>
          </p:nvSpPr>
          <p:spPr bwMode="auto">
            <a:xfrm>
              <a:off x="5753100" y="3482975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" name="Rectangle 3712"/>
            <p:cNvSpPr>
              <a:spLocks noChangeArrowheads="1"/>
            </p:cNvSpPr>
            <p:nvPr/>
          </p:nvSpPr>
          <p:spPr bwMode="auto">
            <a:xfrm>
              <a:off x="5729288" y="347186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" name="Rectangle 3713"/>
            <p:cNvSpPr>
              <a:spLocks noChangeArrowheads="1"/>
            </p:cNvSpPr>
            <p:nvPr/>
          </p:nvSpPr>
          <p:spPr bwMode="auto">
            <a:xfrm>
              <a:off x="5776913" y="34115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7" name="Freeform 3714"/>
            <p:cNvSpPr>
              <a:spLocks/>
            </p:cNvSpPr>
            <p:nvPr/>
          </p:nvSpPr>
          <p:spPr bwMode="auto">
            <a:xfrm>
              <a:off x="5748338" y="3452813"/>
              <a:ext cx="4762" cy="12700"/>
            </a:xfrm>
            <a:custGeom>
              <a:avLst/>
              <a:gdLst>
                <a:gd name="T0" fmla="*/ 0 w 3"/>
                <a:gd name="T1" fmla="*/ 12700 h 8"/>
                <a:gd name="T2" fmla="*/ 4762 w 3"/>
                <a:gd name="T3" fmla="*/ 12700 h 8"/>
                <a:gd name="T4" fmla="*/ 4762 w 3"/>
                <a:gd name="T5" fmla="*/ 6350 h 8"/>
                <a:gd name="T6" fmla="*/ 4762 w 3"/>
                <a:gd name="T7" fmla="*/ 0 h 8"/>
                <a:gd name="T8" fmla="*/ 4762 w 3"/>
                <a:gd name="T9" fmla="*/ 6350 h 8"/>
                <a:gd name="T10" fmla="*/ 4762 w 3"/>
                <a:gd name="T11" fmla="*/ 12700 h 8"/>
                <a:gd name="T12" fmla="*/ 0 w 3"/>
                <a:gd name="T13" fmla="*/ 127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8" name="Freeform 3715"/>
            <p:cNvSpPr>
              <a:spLocks/>
            </p:cNvSpPr>
            <p:nvPr/>
          </p:nvSpPr>
          <p:spPr bwMode="auto">
            <a:xfrm>
              <a:off x="5819775" y="4086225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" name="Freeform 3716"/>
            <p:cNvSpPr>
              <a:spLocks/>
            </p:cNvSpPr>
            <p:nvPr/>
          </p:nvSpPr>
          <p:spPr bwMode="auto">
            <a:xfrm>
              <a:off x="5921375" y="3500438"/>
              <a:ext cx="0" cy="12700"/>
            </a:xfrm>
            <a:custGeom>
              <a:avLst/>
              <a:gdLst>
                <a:gd name="T0" fmla="*/ 12700 h 8"/>
                <a:gd name="T1" fmla="*/ 6350 h 8"/>
                <a:gd name="T2" fmla="*/ 0 h 8"/>
                <a:gd name="T3" fmla="*/ 6350 h 8"/>
                <a:gd name="T4" fmla="*/ 12700 h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0" name="Freeform 3717"/>
            <p:cNvSpPr>
              <a:spLocks/>
            </p:cNvSpPr>
            <p:nvPr/>
          </p:nvSpPr>
          <p:spPr bwMode="auto">
            <a:xfrm>
              <a:off x="5759450" y="34417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" name="Freeform 3718"/>
            <p:cNvSpPr>
              <a:spLocks/>
            </p:cNvSpPr>
            <p:nvPr/>
          </p:nvSpPr>
          <p:spPr bwMode="auto">
            <a:xfrm>
              <a:off x="5926138" y="40084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" name="Freeform 3719"/>
            <p:cNvSpPr>
              <a:spLocks/>
            </p:cNvSpPr>
            <p:nvPr/>
          </p:nvSpPr>
          <p:spPr bwMode="auto">
            <a:xfrm>
              <a:off x="5807075" y="3471863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4762 h 3"/>
                <a:gd name="T4" fmla="*/ 6350 w 4"/>
                <a:gd name="T5" fmla="*/ 4762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" name="Freeform 3720"/>
            <p:cNvSpPr>
              <a:spLocks/>
            </p:cNvSpPr>
            <p:nvPr/>
          </p:nvSpPr>
          <p:spPr bwMode="auto">
            <a:xfrm>
              <a:off x="5753100" y="34417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" name="Freeform 3721"/>
            <p:cNvSpPr>
              <a:spLocks/>
            </p:cNvSpPr>
            <p:nvPr/>
          </p:nvSpPr>
          <p:spPr bwMode="auto">
            <a:xfrm>
              <a:off x="5753100" y="3459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" name="Freeform 3722"/>
            <p:cNvSpPr>
              <a:spLocks/>
            </p:cNvSpPr>
            <p:nvPr/>
          </p:nvSpPr>
          <p:spPr bwMode="auto">
            <a:xfrm>
              <a:off x="5724525" y="3471863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" name="Freeform 3723"/>
            <p:cNvSpPr>
              <a:spLocks/>
            </p:cNvSpPr>
            <p:nvPr/>
          </p:nvSpPr>
          <p:spPr bwMode="auto">
            <a:xfrm>
              <a:off x="6064250" y="3757613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" name="Rectangle 3724"/>
            <p:cNvSpPr>
              <a:spLocks noChangeArrowheads="1"/>
            </p:cNvSpPr>
            <p:nvPr/>
          </p:nvSpPr>
          <p:spPr bwMode="auto">
            <a:xfrm>
              <a:off x="6057900" y="37703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8" name="Freeform 3725"/>
            <p:cNvSpPr>
              <a:spLocks/>
            </p:cNvSpPr>
            <p:nvPr/>
          </p:nvSpPr>
          <p:spPr bwMode="auto">
            <a:xfrm>
              <a:off x="5824538" y="34591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9" name="Freeform 3726"/>
            <p:cNvSpPr>
              <a:spLocks/>
            </p:cNvSpPr>
            <p:nvPr/>
          </p:nvSpPr>
          <p:spPr bwMode="auto">
            <a:xfrm>
              <a:off x="5759450" y="34353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0" name="Freeform 3727"/>
            <p:cNvSpPr>
              <a:spLocks/>
            </p:cNvSpPr>
            <p:nvPr/>
          </p:nvSpPr>
          <p:spPr bwMode="auto">
            <a:xfrm>
              <a:off x="5759450" y="34417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" name="Freeform 3728"/>
            <p:cNvSpPr>
              <a:spLocks/>
            </p:cNvSpPr>
            <p:nvPr/>
          </p:nvSpPr>
          <p:spPr bwMode="auto">
            <a:xfrm>
              <a:off x="5908675" y="34655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" name="Rectangle 3729"/>
            <p:cNvSpPr>
              <a:spLocks noChangeArrowheads="1"/>
            </p:cNvSpPr>
            <p:nvPr/>
          </p:nvSpPr>
          <p:spPr bwMode="auto">
            <a:xfrm>
              <a:off x="5783263" y="34051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" name="Freeform 3730"/>
            <p:cNvSpPr>
              <a:spLocks/>
            </p:cNvSpPr>
            <p:nvPr/>
          </p:nvSpPr>
          <p:spPr bwMode="auto">
            <a:xfrm>
              <a:off x="5759450" y="34528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" name="Freeform 3731"/>
            <p:cNvSpPr>
              <a:spLocks/>
            </p:cNvSpPr>
            <p:nvPr/>
          </p:nvSpPr>
          <p:spPr bwMode="auto">
            <a:xfrm>
              <a:off x="5807075" y="3476625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" name="Freeform 3732"/>
            <p:cNvSpPr>
              <a:spLocks/>
            </p:cNvSpPr>
            <p:nvPr/>
          </p:nvSpPr>
          <p:spPr bwMode="auto">
            <a:xfrm>
              <a:off x="5759450" y="34417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6" name="Freeform 3733"/>
            <p:cNvSpPr>
              <a:spLocks/>
            </p:cNvSpPr>
            <p:nvPr/>
          </p:nvSpPr>
          <p:spPr bwMode="auto">
            <a:xfrm>
              <a:off x="5772150" y="3381375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7" name="Rectangle 3734"/>
            <p:cNvSpPr>
              <a:spLocks noChangeArrowheads="1"/>
            </p:cNvSpPr>
            <p:nvPr/>
          </p:nvSpPr>
          <p:spPr bwMode="auto">
            <a:xfrm>
              <a:off x="5915025" y="347186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8" name="Rectangle 3735"/>
            <p:cNvSpPr>
              <a:spLocks noChangeArrowheads="1"/>
            </p:cNvSpPr>
            <p:nvPr/>
          </p:nvSpPr>
          <p:spPr bwMode="auto">
            <a:xfrm>
              <a:off x="5891213" y="3465513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9" name="Freeform 3736"/>
            <p:cNvSpPr>
              <a:spLocks/>
            </p:cNvSpPr>
            <p:nvPr/>
          </p:nvSpPr>
          <p:spPr bwMode="auto">
            <a:xfrm>
              <a:off x="5872163" y="40322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0" name="Freeform 3738"/>
            <p:cNvSpPr>
              <a:spLocks/>
            </p:cNvSpPr>
            <p:nvPr/>
          </p:nvSpPr>
          <p:spPr bwMode="auto">
            <a:xfrm>
              <a:off x="5575300" y="4187825"/>
              <a:ext cx="130175" cy="119063"/>
            </a:xfrm>
            <a:custGeom>
              <a:avLst/>
              <a:gdLst>
                <a:gd name="T0" fmla="*/ 123825 w 82"/>
                <a:gd name="T1" fmla="*/ 88900 h 75"/>
                <a:gd name="T2" fmla="*/ 119063 w 82"/>
                <a:gd name="T3" fmla="*/ 95250 h 75"/>
                <a:gd name="T4" fmla="*/ 119063 w 82"/>
                <a:gd name="T5" fmla="*/ 101600 h 75"/>
                <a:gd name="T6" fmla="*/ 106363 w 82"/>
                <a:gd name="T7" fmla="*/ 112713 h 75"/>
                <a:gd name="T8" fmla="*/ 106363 w 82"/>
                <a:gd name="T9" fmla="*/ 112713 h 75"/>
                <a:gd name="T10" fmla="*/ 100013 w 82"/>
                <a:gd name="T11" fmla="*/ 112713 h 75"/>
                <a:gd name="T12" fmla="*/ 95250 w 82"/>
                <a:gd name="T13" fmla="*/ 119063 h 75"/>
                <a:gd name="T14" fmla="*/ 88900 w 82"/>
                <a:gd name="T15" fmla="*/ 119063 h 75"/>
                <a:gd name="T16" fmla="*/ 76200 w 82"/>
                <a:gd name="T17" fmla="*/ 119063 h 75"/>
                <a:gd name="T18" fmla="*/ 76200 w 82"/>
                <a:gd name="T19" fmla="*/ 119063 h 75"/>
                <a:gd name="T20" fmla="*/ 65088 w 82"/>
                <a:gd name="T21" fmla="*/ 112713 h 75"/>
                <a:gd name="T22" fmla="*/ 58738 w 82"/>
                <a:gd name="T23" fmla="*/ 119063 h 75"/>
                <a:gd name="T24" fmla="*/ 47625 w 82"/>
                <a:gd name="T25" fmla="*/ 119063 h 75"/>
                <a:gd name="T26" fmla="*/ 41275 w 82"/>
                <a:gd name="T27" fmla="*/ 112713 h 75"/>
                <a:gd name="T28" fmla="*/ 23813 w 82"/>
                <a:gd name="T29" fmla="*/ 106363 h 75"/>
                <a:gd name="T30" fmla="*/ 11113 w 82"/>
                <a:gd name="T31" fmla="*/ 106363 h 75"/>
                <a:gd name="T32" fmla="*/ 4763 w 82"/>
                <a:gd name="T33" fmla="*/ 101600 h 75"/>
                <a:gd name="T34" fmla="*/ 0 w 82"/>
                <a:gd name="T35" fmla="*/ 95250 h 75"/>
                <a:gd name="T36" fmla="*/ 0 w 82"/>
                <a:gd name="T37" fmla="*/ 88900 h 75"/>
                <a:gd name="T38" fmla="*/ 0 w 82"/>
                <a:gd name="T39" fmla="*/ 82550 h 75"/>
                <a:gd name="T40" fmla="*/ 0 w 82"/>
                <a:gd name="T41" fmla="*/ 77788 h 75"/>
                <a:gd name="T42" fmla="*/ 0 w 82"/>
                <a:gd name="T43" fmla="*/ 77788 h 75"/>
                <a:gd name="T44" fmla="*/ 4763 w 82"/>
                <a:gd name="T45" fmla="*/ 71438 h 75"/>
                <a:gd name="T46" fmla="*/ 11113 w 82"/>
                <a:gd name="T47" fmla="*/ 71438 h 75"/>
                <a:gd name="T48" fmla="*/ 4763 w 82"/>
                <a:gd name="T49" fmla="*/ 65088 h 75"/>
                <a:gd name="T50" fmla="*/ 4763 w 82"/>
                <a:gd name="T51" fmla="*/ 58738 h 75"/>
                <a:gd name="T52" fmla="*/ 4763 w 82"/>
                <a:gd name="T53" fmla="*/ 53975 h 75"/>
                <a:gd name="T54" fmla="*/ 4763 w 82"/>
                <a:gd name="T55" fmla="*/ 53975 h 75"/>
                <a:gd name="T56" fmla="*/ 4763 w 82"/>
                <a:gd name="T57" fmla="*/ 47625 h 75"/>
                <a:gd name="T58" fmla="*/ 4763 w 82"/>
                <a:gd name="T59" fmla="*/ 41275 h 75"/>
                <a:gd name="T60" fmla="*/ 11113 w 82"/>
                <a:gd name="T61" fmla="*/ 34925 h 75"/>
                <a:gd name="T62" fmla="*/ 11113 w 82"/>
                <a:gd name="T63" fmla="*/ 34925 h 75"/>
                <a:gd name="T64" fmla="*/ 11113 w 82"/>
                <a:gd name="T65" fmla="*/ 30163 h 75"/>
                <a:gd name="T66" fmla="*/ 17463 w 82"/>
                <a:gd name="T67" fmla="*/ 17463 h 75"/>
                <a:gd name="T68" fmla="*/ 11113 w 82"/>
                <a:gd name="T69" fmla="*/ 11113 h 75"/>
                <a:gd name="T70" fmla="*/ 17463 w 82"/>
                <a:gd name="T71" fmla="*/ 4763 h 75"/>
                <a:gd name="T72" fmla="*/ 17463 w 82"/>
                <a:gd name="T73" fmla="*/ 0 h 75"/>
                <a:gd name="T74" fmla="*/ 23813 w 82"/>
                <a:gd name="T75" fmla="*/ 4763 h 75"/>
                <a:gd name="T76" fmla="*/ 28575 w 82"/>
                <a:gd name="T77" fmla="*/ 4763 h 75"/>
                <a:gd name="T78" fmla="*/ 28575 w 82"/>
                <a:gd name="T79" fmla="*/ 0 h 75"/>
                <a:gd name="T80" fmla="*/ 41275 w 82"/>
                <a:gd name="T81" fmla="*/ 0 h 75"/>
                <a:gd name="T82" fmla="*/ 47625 w 82"/>
                <a:gd name="T83" fmla="*/ 4763 h 75"/>
                <a:gd name="T84" fmla="*/ 52388 w 82"/>
                <a:gd name="T85" fmla="*/ 11113 h 75"/>
                <a:gd name="T86" fmla="*/ 58738 w 82"/>
                <a:gd name="T87" fmla="*/ 17463 h 75"/>
                <a:gd name="T88" fmla="*/ 58738 w 82"/>
                <a:gd name="T89" fmla="*/ 23813 h 75"/>
                <a:gd name="T90" fmla="*/ 65088 w 82"/>
                <a:gd name="T91" fmla="*/ 23813 h 75"/>
                <a:gd name="T92" fmla="*/ 71438 w 82"/>
                <a:gd name="T93" fmla="*/ 17463 h 75"/>
                <a:gd name="T94" fmla="*/ 76200 w 82"/>
                <a:gd name="T95" fmla="*/ 30163 h 75"/>
                <a:gd name="T96" fmla="*/ 88900 w 82"/>
                <a:gd name="T97" fmla="*/ 30163 h 75"/>
                <a:gd name="T98" fmla="*/ 88900 w 82"/>
                <a:gd name="T99" fmla="*/ 30163 h 75"/>
                <a:gd name="T100" fmla="*/ 100013 w 82"/>
                <a:gd name="T101" fmla="*/ 34925 h 75"/>
                <a:gd name="T102" fmla="*/ 106363 w 82"/>
                <a:gd name="T103" fmla="*/ 41275 h 75"/>
                <a:gd name="T104" fmla="*/ 119063 w 82"/>
                <a:gd name="T105" fmla="*/ 47625 h 75"/>
                <a:gd name="T106" fmla="*/ 119063 w 82"/>
                <a:gd name="T107" fmla="*/ 58738 h 75"/>
                <a:gd name="T108" fmla="*/ 123825 w 82"/>
                <a:gd name="T109" fmla="*/ 58738 h 75"/>
                <a:gd name="T110" fmla="*/ 130175 w 82"/>
                <a:gd name="T111" fmla="*/ 65088 h 75"/>
                <a:gd name="T112" fmla="*/ 123825 w 82"/>
                <a:gd name="T113" fmla="*/ 71438 h 75"/>
                <a:gd name="T114" fmla="*/ 123825 w 82"/>
                <a:gd name="T115" fmla="*/ 77788 h 75"/>
                <a:gd name="T116" fmla="*/ 123825 w 82"/>
                <a:gd name="T117" fmla="*/ 77788 h 75"/>
                <a:gd name="T118" fmla="*/ 123825 w 82"/>
                <a:gd name="T119" fmla="*/ 82550 h 75"/>
                <a:gd name="T120" fmla="*/ 123825 w 82"/>
                <a:gd name="T121" fmla="*/ 88900 h 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2" h="75">
                  <a:moveTo>
                    <a:pt x="78" y="56"/>
                  </a:moveTo>
                  <a:lnTo>
                    <a:pt x="78" y="56"/>
                  </a:lnTo>
                  <a:lnTo>
                    <a:pt x="78" y="60"/>
                  </a:lnTo>
                  <a:lnTo>
                    <a:pt x="75" y="60"/>
                  </a:lnTo>
                  <a:lnTo>
                    <a:pt x="75" y="64"/>
                  </a:lnTo>
                  <a:lnTo>
                    <a:pt x="71" y="67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0" y="75"/>
                  </a:lnTo>
                  <a:lnTo>
                    <a:pt x="56" y="75"/>
                  </a:lnTo>
                  <a:lnTo>
                    <a:pt x="52" y="75"/>
                  </a:lnTo>
                  <a:lnTo>
                    <a:pt x="48" y="75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41" y="75"/>
                  </a:lnTo>
                  <a:lnTo>
                    <a:pt x="37" y="75"/>
                  </a:lnTo>
                  <a:lnTo>
                    <a:pt x="33" y="75"/>
                  </a:lnTo>
                  <a:lnTo>
                    <a:pt x="30" y="75"/>
                  </a:lnTo>
                  <a:lnTo>
                    <a:pt x="33" y="71"/>
                  </a:lnTo>
                  <a:lnTo>
                    <a:pt x="30" y="71"/>
                  </a:lnTo>
                  <a:lnTo>
                    <a:pt x="26" y="71"/>
                  </a:lnTo>
                  <a:lnTo>
                    <a:pt x="22" y="71"/>
                  </a:lnTo>
                  <a:lnTo>
                    <a:pt x="22" y="67"/>
                  </a:lnTo>
                  <a:lnTo>
                    <a:pt x="18" y="67"/>
                  </a:lnTo>
                  <a:lnTo>
                    <a:pt x="15" y="67"/>
                  </a:lnTo>
                  <a:lnTo>
                    <a:pt x="11" y="67"/>
                  </a:lnTo>
                  <a:lnTo>
                    <a:pt x="7" y="67"/>
                  </a:lnTo>
                  <a:lnTo>
                    <a:pt x="7" y="64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7" y="45"/>
                  </a:lnTo>
                  <a:lnTo>
                    <a:pt x="7" y="41"/>
                  </a:lnTo>
                  <a:lnTo>
                    <a:pt x="3" y="41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60" y="19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6"/>
                  </a:lnTo>
                  <a:lnTo>
                    <a:pt x="67" y="26"/>
                  </a:lnTo>
                  <a:lnTo>
                    <a:pt x="71" y="30"/>
                  </a:lnTo>
                  <a:lnTo>
                    <a:pt x="75" y="30"/>
                  </a:lnTo>
                  <a:lnTo>
                    <a:pt x="75" y="34"/>
                  </a:lnTo>
                  <a:lnTo>
                    <a:pt x="75" y="37"/>
                  </a:lnTo>
                  <a:lnTo>
                    <a:pt x="78" y="37"/>
                  </a:lnTo>
                  <a:lnTo>
                    <a:pt x="82" y="37"/>
                  </a:lnTo>
                  <a:lnTo>
                    <a:pt x="82" y="41"/>
                  </a:lnTo>
                  <a:lnTo>
                    <a:pt x="78" y="45"/>
                  </a:lnTo>
                  <a:lnTo>
                    <a:pt x="78" y="49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78" y="5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" name="Freeform 3739"/>
            <p:cNvSpPr>
              <a:spLocks noEditPoints="1"/>
            </p:cNvSpPr>
            <p:nvPr/>
          </p:nvSpPr>
          <p:spPr bwMode="auto">
            <a:xfrm>
              <a:off x="5199063" y="3978275"/>
              <a:ext cx="495300" cy="830263"/>
            </a:xfrm>
            <a:custGeom>
              <a:avLst/>
              <a:gdLst>
                <a:gd name="T0" fmla="*/ 298450 w 312"/>
                <a:gd name="T1" fmla="*/ 36513 h 523"/>
                <a:gd name="T2" fmla="*/ 346075 w 312"/>
                <a:gd name="T3" fmla="*/ 60325 h 523"/>
                <a:gd name="T4" fmla="*/ 387350 w 312"/>
                <a:gd name="T5" fmla="*/ 84138 h 523"/>
                <a:gd name="T6" fmla="*/ 376238 w 312"/>
                <a:gd name="T7" fmla="*/ 125413 h 523"/>
                <a:gd name="T8" fmla="*/ 411163 w 312"/>
                <a:gd name="T9" fmla="*/ 142875 h 523"/>
                <a:gd name="T10" fmla="*/ 452438 w 312"/>
                <a:gd name="T11" fmla="*/ 131763 h 523"/>
                <a:gd name="T12" fmla="*/ 488950 w 312"/>
                <a:gd name="T13" fmla="*/ 95250 h 523"/>
                <a:gd name="T14" fmla="*/ 488950 w 312"/>
                <a:gd name="T15" fmla="*/ 138113 h 523"/>
                <a:gd name="T16" fmla="*/ 441325 w 312"/>
                <a:gd name="T17" fmla="*/ 161925 h 523"/>
                <a:gd name="T18" fmla="*/ 417513 w 312"/>
                <a:gd name="T19" fmla="*/ 190500 h 523"/>
                <a:gd name="T20" fmla="*/ 387350 w 312"/>
                <a:gd name="T21" fmla="*/ 233363 h 523"/>
                <a:gd name="T22" fmla="*/ 381000 w 312"/>
                <a:gd name="T23" fmla="*/ 280988 h 523"/>
                <a:gd name="T24" fmla="*/ 387350 w 312"/>
                <a:gd name="T25" fmla="*/ 322263 h 523"/>
                <a:gd name="T26" fmla="*/ 411163 w 312"/>
                <a:gd name="T27" fmla="*/ 363538 h 523"/>
                <a:gd name="T28" fmla="*/ 400050 w 312"/>
                <a:gd name="T29" fmla="*/ 406400 h 523"/>
                <a:gd name="T30" fmla="*/ 333375 w 312"/>
                <a:gd name="T31" fmla="*/ 430213 h 523"/>
                <a:gd name="T32" fmla="*/ 279400 w 312"/>
                <a:gd name="T33" fmla="*/ 430213 h 523"/>
                <a:gd name="T34" fmla="*/ 279400 w 312"/>
                <a:gd name="T35" fmla="*/ 454025 h 523"/>
                <a:gd name="T36" fmla="*/ 250825 w 312"/>
                <a:gd name="T37" fmla="*/ 484188 h 523"/>
                <a:gd name="T38" fmla="*/ 214313 w 312"/>
                <a:gd name="T39" fmla="*/ 495300 h 523"/>
                <a:gd name="T40" fmla="*/ 227013 w 312"/>
                <a:gd name="T41" fmla="*/ 512763 h 523"/>
                <a:gd name="T42" fmla="*/ 244475 w 312"/>
                <a:gd name="T43" fmla="*/ 525463 h 523"/>
                <a:gd name="T44" fmla="*/ 220663 w 312"/>
                <a:gd name="T45" fmla="*/ 531813 h 523"/>
                <a:gd name="T46" fmla="*/ 207963 w 312"/>
                <a:gd name="T47" fmla="*/ 555625 h 523"/>
                <a:gd name="T48" fmla="*/ 166688 w 312"/>
                <a:gd name="T49" fmla="*/ 585788 h 523"/>
                <a:gd name="T50" fmla="*/ 155575 w 312"/>
                <a:gd name="T51" fmla="*/ 620713 h 523"/>
                <a:gd name="T52" fmla="*/ 184150 w 312"/>
                <a:gd name="T53" fmla="*/ 650875 h 523"/>
                <a:gd name="T54" fmla="*/ 173038 w 312"/>
                <a:gd name="T55" fmla="*/ 668338 h 523"/>
                <a:gd name="T56" fmla="*/ 142875 w 312"/>
                <a:gd name="T57" fmla="*/ 692150 h 523"/>
                <a:gd name="T58" fmla="*/ 112713 w 312"/>
                <a:gd name="T59" fmla="*/ 704850 h 523"/>
                <a:gd name="T60" fmla="*/ 101600 w 312"/>
                <a:gd name="T61" fmla="*/ 728663 h 523"/>
                <a:gd name="T62" fmla="*/ 106363 w 312"/>
                <a:gd name="T63" fmla="*/ 746125 h 523"/>
                <a:gd name="T64" fmla="*/ 106363 w 312"/>
                <a:gd name="T65" fmla="*/ 758825 h 523"/>
                <a:gd name="T66" fmla="*/ 41275 w 312"/>
                <a:gd name="T67" fmla="*/ 752475 h 523"/>
                <a:gd name="T68" fmla="*/ 11113 w 312"/>
                <a:gd name="T69" fmla="*/ 722313 h 523"/>
                <a:gd name="T70" fmla="*/ 11113 w 312"/>
                <a:gd name="T71" fmla="*/ 685800 h 523"/>
                <a:gd name="T72" fmla="*/ 23813 w 312"/>
                <a:gd name="T73" fmla="*/ 650875 h 523"/>
                <a:gd name="T74" fmla="*/ 47625 w 312"/>
                <a:gd name="T75" fmla="*/ 614363 h 523"/>
                <a:gd name="T76" fmla="*/ 41275 w 312"/>
                <a:gd name="T77" fmla="*/ 579438 h 523"/>
                <a:gd name="T78" fmla="*/ 41275 w 312"/>
                <a:gd name="T79" fmla="*/ 561975 h 523"/>
                <a:gd name="T80" fmla="*/ 34925 w 312"/>
                <a:gd name="T81" fmla="*/ 525463 h 523"/>
                <a:gd name="T82" fmla="*/ 34925 w 312"/>
                <a:gd name="T83" fmla="*/ 471488 h 523"/>
                <a:gd name="T84" fmla="*/ 47625 w 312"/>
                <a:gd name="T85" fmla="*/ 447675 h 523"/>
                <a:gd name="T86" fmla="*/ 58738 w 312"/>
                <a:gd name="T87" fmla="*/ 406400 h 523"/>
                <a:gd name="T88" fmla="*/ 77788 w 312"/>
                <a:gd name="T89" fmla="*/ 358775 h 523"/>
                <a:gd name="T90" fmla="*/ 82550 w 312"/>
                <a:gd name="T91" fmla="*/ 311150 h 523"/>
                <a:gd name="T92" fmla="*/ 88900 w 312"/>
                <a:gd name="T93" fmla="*/ 274638 h 523"/>
                <a:gd name="T94" fmla="*/ 71438 w 312"/>
                <a:gd name="T95" fmla="*/ 233363 h 523"/>
                <a:gd name="T96" fmla="*/ 88900 w 312"/>
                <a:gd name="T97" fmla="*/ 190500 h 523"/>
                <a:gd name="T98" fmla="*/ 106363 w 312"/>
                <a:gd name="T99" fmla="*/ 155575 h 523"/>
                <a:gd name="T100" fmla="*/ 125413 w 312"/>
                <a:gd name="T101" fmla="*/ 114300 h 523"/>
                <a:gd name="T102" fmla="*/ 125413 w 312"/>
                <a:gd name="T103" fmla="*/ 65088 h 523"/>
                <a:gd name="T104" fmla="*/ 160338 w 312"/>
                <a:gd name="T105" fmla="*/ 30163 h 523"/>
                <a:gd name="T106" fmla="*/ 184150 w 312"/>
                <a:gd name="T107" fmla="*/ 0 h 523"/>
                <a:gd name="T108" fmla="*/ 231775 w 312"/>
                <a:gd name="T109" fmla="*/ 23813 h 523"/>
                <a:gd name="T110" fmla="*/ 119063 w 312"/>
                <a:gd name="T111" fmla="*/ 817563 h 523"/>
                <a:gd name="T112" fmla="*/ 125413 w 312"/>
                <a:gd name="T113" fmla="*/ 776288 h 523"/>
                <a:gd name="T114" fmla="*/ 149225 w 312"/>
                <a:gd name="T115" fmla="*/ 806450 h 523"/>
                <a:gd name="T116" fmla="*/ 203200 w 312"/>
                <a:gd name="T117" fmla="*/ 823913 h 523"/>
                <a:gd name="T118" fmla="*/ 166688 w 312"/>
                <a:gd name="T119" fmla="*/ 830263 h 523"/>
                <a:gd name="T120" fmla="*/ 220663 w 312"/>
                <a:gd name="T121" fmla="*/ 823913 h 523"/>
                <a:gd name="T122" fmla="*/ 285750 w 312"/>
                <a:gd name="T123" fmla="*/ 430213 h 5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523">
                  <a:moveTo>
                    <a:pt x="169" y="8"/>
                  </a:moveTo>
                  <a:lnTo>
                    <a:pt x="173" y="8"/>
                  </a:lnTo>
                  <a:lnTo>
                    <a:pt x="173" y="11"/>
                  </a:lnTo>
                  <a:lnTo>
                    <a:pt x="176" y="11"/>
                  </a:lnTo>
                  <a:lnTo>
                    <a:pt x="176" y="15"/>
                  </a:lnTo>
                  <a:lnTo>
                    <a:pt x="180" y="15"/>
                  </a:lnTo>
                  <a:lnTo>
                    <a:pt x="180" y="19"/>
                  </a:lnTo>
                  <a:lnTo>
                    <a:pt x="184" y="19"/>
                  </a:lnTo>
                  <a:lnTo>
                    <a:pt x="184" y="23"/>
                  </a:lnTo>
                  <a:lnTo>
                    <a:pt x="188" y="23"/>
                  </a:lnTo>
                  <a:lnTo>
                    <a:pt x="188" y="26"/>
                  </a:lnTo>
                  <a:lnTo>
                    <a:pt x="191" y="26"/>
                  </a:lnTo>
                  <a:lnTo>
                    <a:pt x="195" y="30"/>
                  </a:lnTo>
                  <a:lnTo>
                    <a:pt x="195" y="34"/>
                  </a:lnTo>
                  <a:lnTo>
                    <a:pt x="199" y="34"/>
                  </a:lnTo>
                  <a:lnTo>
                    <a:pt x="203" y="34"/>
                  </a:lnTo>
                  <a:lnTo>
                    <a:pt x="206" y="34"/>
                  </a:lnTo>
                  <a:lnTo>
                    <a:pt x="210" y="34"/>
                  </a:lnTo>
                  <a:lnTo>
                    <a:pt x="214" y="34"/>
                  </a:lnTo>
                  <a:lnTo>
                    <a:pt x="218" y="38"/>
                  </a:lnTo>
                  <a:lnTo>
                    <a:pt x="218" y="41"/>
                  </a:lnTo>
                  <a:lnTo>
                    <a:pt x="222" y="41"/>
                  </a:lnTo>
                  <a:lnTo>
                    <a:pt x="225" y="45"/>
                  </a:lnTo>
                  <a:lnTo>
                    <a:pt x="229" y="45"/>
                  </a:lnTo>
                  <a:lnTo>
                    <a:pt x="229" y="49"/>
                  </a:lnTo>
                  <a:lnTo>
                    <a:pt x="233" y="49"/>
                  </a:lnTo>
                  <a:lnTo>
                    <a:pt x="237" y="49"/>
                  </a:lnTo>
                  <a:lnTo>
                    <a:pt x="240" y="49"/>
                  </a:lnTo>
                  <a:lnTo>
                    <a:pt x="240" y="53"/>
                  </a:lnTo>
                  <a:lnTo>
                    <a:pt x="244" y="53"/>
                  </a:lnTo>
                  <a:lnTo>
                    <a:pt x="248" y="53"/>
                  </a:lnTo>
                  <a:lnTo>
                    <a:pt x="248" y="57"/>
                  </a:lnTo>
                  <a:lnTo>
                    <a:pt x="252" y="57"/>
                  </a:lnTo>
                  <a:lnTo>
                    <a:pt x="252" y="60"/>
                  </a:lnTo>
                  <a:lnTo>
                    <a:pt x="248" y="64"/>
                  </a:lnTo>
                  <a:lnTo>
                    <a:pt x="244" y="64"/>
                  </a:lnTo>
                  <a:lnTo>
                    <a:pt x="244" y="68"/>
                  </a:lnTo>
                  <a:lnTo>
                    <a:pt x="240" y="72"/>
                  </a:lnTo>
                  <a:lnTo>
                    <a:pt x="240" y="75"/>
                  </a:lnTo>
                  <a:lnTo>
                    <a:pt x="237" y="79"/>
                  </a:lnTo>
                  <a:lnTo>
                    <a:pt x="237" y="83"/>
                  </a:lnTo>
                  <a:lnTo>
                    <a:pt x="233" y="83"/>
                  </a:lnTo>
                  <a:lnTo>
                    <a:pt x="233" y="87"/>
                  </a:lnTo>
                  <a:lnTo>
                    <a:pt x="237" y="87"/>
                  </a:lnTo>
                  <a:lnTo>
                    <a:pt x="240" y="87"/>
                  </a:lnTo>
                  <a:lnTo>
                    <a:pt x="244" y="87"/>
                  </a:lnTo>
                  <a:lnTo>
                    <a:pt x="248" y="87"/>
                  </a:lnTo>
                  <a:lnTo>
                    <a:pt x="252" y="90"/>
                  </a:lnTo>
                  <a:lnTo>
                    <a:pt x="255" y="90"/>
                  </a:lnTo>
                  <a:lnTo>
                    <a:pt x="259" y="90"/>
                  </a:lnTo>
                  <a:lnTo>
                    <a:pt x="263" y="90"/>
                  </a:lnTo>
                  <a:lnTo>
                    <a:pt x="267" y="90"/>
                  </a:lnTo>
                  <a:lnTo>
                    <a:pt x="270" y="90"/>
                  </a:lnTo>
                  <a:lnTo>
                    <a:pt x="270" y="87"/>
                  </a:lnTo>
                  <a:lnTo>
                    <a:pt x="274" y="87"/>
                  </a:lnTo>
                  <a:lnTo>
                    <a:pt x="278" y="87"/>
                  </a:lnTo>
                  <a:lnTo>
                    <a:pt x="278" y="90"/>
                  </a:lnTo>
                  <a:lnTo>
                    <a:pt x="282" y="87"/>
                  </a:lnTo>
                  <a:lnTo>
                    <a:pt x="282" y="83"/>
                  </a:lnTo>
                  <a:lnTo>
                    <a:pt x="285" y="83"/>
                  </a:lnTo>
                  <a:lnTo>
                    <a:pt x="289" y="79"/>
                  </a:lnTo>
                  <a:lnTo>
                    <a:pt x="293" y="79"/>
                  </a:lnTo>
                  <a:lnTo>
                    <a:pt x="293" y="75"/>
                  </a:lnTo>
                  <a:lnTo>
                    <a:pt x="297" y="72"/>
                  </a:lnTo>
                  <a:lnTo>
                    <a:pt x="297" y="68"/>
                  </a:lnTo>
                  <a:lnTo>
                    <a:pt x="297" y="64"/>
                  </a:lnTo>
                  <a:lnTo>
                    <a:pt x="297" y="60"/>
                  </a:lnTo>
                  <a:lnTo>
                    <a:pt x="300" y="60"/>
                  </a:lnTo>
                  <a:lnTo>
                    <a:pt x="304" y="60"/>
                  </a:lnTo>
                  <a:lnTo>
                    <a:pt x="308" y="60"/>
                  </a:lnTo>
                  <a:lnTo>
                    <a:pt x="308" y="64"/>
                  </a:lnTo>
                  <a:lnTo>
                    <a:pt x="312" y="68"/>
                  </a:lnTo>
                  <a:lnTo>
                    <a:pt x="312" y="72"/>
                  </a:lnTo>
                  <a:lnTo>
                    <a:pt x="312" y="75"/>
                  </a:lnTo>
                  <a:lnTo>
                    <a:pt x="312" y="79"/>
                  </a:lnTo>
                  <a:lnTo>
                    <a:pt x="312" y="83"/>
                  </a:lnTo>
                  <a:lnTo>
                    <a:pt x="308" y="83"/>
                  </a:lnTo>
                  <a:lnTo>
                    <a:pt x="308" y="87"/>
                  </a:lnTo>
                  <a:lnTo>
                    <a:pt x="308" y="83"/>
                  </a:lnTo>
                  <a:lnTo>
                    <a:pt x="308" y="87"/>
                  </a:lnTo>
                  <a:lnTo>
                    <a:pt x="304" y="87"/>
                  </a:lnTo>
                  <a:lnTo>
                    <a:pt x="300" y="90"/>
                  </a:lnTo>
                  <a:lnTo>
                    <a:pt x="297" y="90"/>
                  </a:lnTo>
                  <a:lnTo>
                    <a:pt x="293" y="90"/>
                  </a:lnTo>
                  <a:lnTo>
                    <a:pt x="293" y="94"/>
                  </a:lnTo>
                  <a:lnTo>
                    <a:pt x="289" y="94"/>
                  </a:lnTo>
                  <a:lnTo>
                    <a:pt x="285" y="98"/>
                  </a:lnTo>
                  <a:lnTo>
                    <a:pt x="282" y="98"/>
                  </a:lnTo>
                  <a:lnTo>
                    <a:pt x="282" y="102"/>
                  </a:lnTo>
                  <a:lnTo>
                    <a:pt x="278" y="102"/>
                  </a:lnTo>
                  <a:lnTo>
                    <a:pt x="282" y="102"/>
                  </a:lnTo>
                  <a:lnTo>
                    <a:pt x="278" y="105"/>
                  </a:lnTo>
                  <a:lnTo>
                    <a:pt x="274" y="105"/>
                  </a:lnTo>
                  <a:lnTo>
                    <a:pt x="274" y="109"/>
                  </a:lnTo>
                  <a:lnTo>
                    <a:pt x="270" y="109"/>
                  </a:lnTo>
                  <a:lnTo>
                    <a:pt x="270" y="113"/>
                  </a:lnTo>
                  <a:lnTo>
                    <a:pt x="267" y="113"/>
                  </a:lnTo>
                  <a:lnTo>
                    <a:pt x="267" y="117"/>
                  </a:lnTo>
                  <a:lnTo>
                    <a:pt x="263" y="117"/>
                  </a:lnTo>
                  <a:lnTo>
                    <a:pt x="263" y="120"/>
                  </a:lnTo>
                  <a:lnTo>
                    <a:pt x="259" y="124"/>
                  </a:lnTo>
                  <a:lnTo>
                    <a:pt x="255" y="124"/>
                  </a:lnTo>
                  <a:lnTo>
                    <a:pt x="255" y="128"/>
                  </a:lnTo>
                  <a:lnTo>
                    <a:pt x="252" y="132"/>
                  </a:lnTo>
                  <a:lnTo>
                    <a:pt x="248" y="132"/>
                  </a:lnTo>
                  <a:lnTo>
                    <a:pt x="248" y="135"/>
                  </a:lnTo>
                  <a:lnTo>
                    <a:pt x="244" y="139"/>
                  </a:lnTo>
                  <a:lnTo>
                    <a:pt x="248" y="139"/>
                  </a:lnTo>
                  <a:lnTo>
                    <a:pt x="248" y="143"/>
                  </a:lnTo>
                  <a:lnTo>
                    <a:pt x="244" y="147"/>
                  </a:lnTo>
                  <a:lnTo>
                    <a:pt x="244" y="151"/>
                  </a:lnTo>
                  <a:lnTo>
                    <a:pt x="240" y="154"/>
                  </a:lnTo>
                  <a:lnTo>
                    <a:pt x="244" y="154"/>
                  </a:lnTo>
                  <a:lnTo>
                    <a:pt x="244" y="158"/>
                  </a:lnTo>
                  <a:lnTo>
                    <a:pt x="240" y="158"/>
                  </a:lnTo>
                  <a:lnTo>
                    <a:pt x="240" y="162"/>
                  </a:lnTo>
                  <a:lnTo>
                    <a:pt x="240" y="166"/>
                  </a:lnTo>
                  <a:lnTo>
                    <a:pt x="240" y="169"/>
                  </a:lnTo>
                  <a:lnTo>
                    <a:pt x="240" y="173"/>
                  </a:lnTo>
                  <a:lnTo>
                    <a:pt x="240" y="177"/>
                  </a:lnTo>
                  <a:lnTo>
                    <a:pt x="237" y="177"/>
                  </a:lnTo>
                  <a:lnTo>
                    <a:pt x="237" y="181"/>
                  </a:lnTo>
                  <a:lnTo>
                    <a:pt x="237" y="184"/>
                  </a:lnTo>
                  <a:lnTo>
                    <a:pt x="237" y="188"/>
                  </a:lnTo>
                  <a:lnTo>
                    <a:pt x="237" y="192"/>
                  </a:lnTo>
                  <a:lnTo>
                    <a:pt x="237" y="196"/>
                  </a:lnTo>
                  <a:lnTo>
                    <a:pt x="237" y="199"/>
                  </a:lnTo>
                  <a:lnTo>
                    <a:pt x="237" y="203"/>
                  </a:lnTo>
                  <a:lnTo>
                    <a:pt x="240" y="203"/>
                  </a:lnTo>
                  <a:lnTo>
                    <a:pt x="244" y="203"/>
                  </a:lnTo>
                  <a:lnTo>
                    <a:pt x="244" y="207"/>
                  </a:lnTo>
                  <a:lnTo>
                    <a:pt x="248" y="207"/>
                  </a:lnTo>
                  <a:lnTo>
                    <a:pt x="252" y="211"/>
                  </a:lnTo>
                  <a:lnTo>
                    <a:pt x="255" y="211"/>
                  </a:lnTo>
                  <a:lnTo>
                    <a:pt x="255" y="214"/>
                  </a:lnTo>
                  <a:lnTo>
                    <a:pt x="255" y="218"/>
                  </a:lnTo>
                  <a:lnTo>
                    <a:pt x="252" y="222"/>
                  </a:lnTo>
                  <a:lnTo>
                    <a:pt x="255" y="226"/>
                  </a:lnTo>
                  <a:lnTo>
                    <a:pt x="255" y="229"/>
                  </a:lnTo>
                  <a:lnTo>
                    <a:pt x="259" y="229"/>
                  </a:lnTo>
                  <a:lnTo>
                    <a:pt x="263" y="229"/>
                  </a:lnTo>
                  <a:lnTo>
                    <a:pt x="263" y="233"/>
                  </a:lnTo>
                  <a:lnTo>
                    <a:pt x="263" y="237"/>
                  </a:lnTo>
                  <a:lnTo>
                    <a:pt x="263" y="241"/>
                  </a:lnTo>
                  <a:lnTo>
                    <a:pt x="259" y="245"/>
                  </a:lnTo>
                  <a:lnTo>
                    <a:pt x="259" y="248"/>
                  </a:lnTo>
                  <a:lnTo>
                    <a:pt x="255" y="248"/>
                  </a:lnTo>
                  <a:lnTo>
                    <a:pt x="255" y="252"/>
                  </a:lnTo>
                  <a:lnTo>
                    <a:pt x="252" y="252"/>
                  </a:lnTo>
                  <a:lnTo>
                    <a:pt x="252" y="256"/>
                  </a:lnTo>
                  <a:lnTo>
                    <a:pt x="248" y="260"/>
                  </a:lnTo>
                  <a:lnTo>
                    <a:pt x="244" y="260"/>
                  </a:lnTo>
                  <a:lnTo>
                    <a:pt x="240" y="263"/>
                  </a:lnTo>
                  <a:lnTo>
                    <a:pt x="233" y="263"/>
                  </a:lnTo>
                  <a:lnTo>
                    <a:pt x="229" y="263"/>
                  </a:lnTo>
                  <a:lnTo>
                    <a:pt x="225" y="267"/>
                  </a:lnTo>
                  <a:lnTo>
                    <a:pt x="222" y="267"/>
                  </a:lnTo>
                  <a:lnTo>
                    <a:pt x="218" y="267"/>
                  </a:lnTo>
                  <a:lnTo>
                    <a:pt x="214" y="267"/>
                  </a:lnTo>
                  <a:lnTo>
                    <a:pt x="210" y="271"/>
                  </a:lnTo>
                  <a:lnTo>
                    <a:pt x="203" y="271"/>
                  </a:lnTo>
                  <a:lnTo>
                    <a:pt x="199" y="271"/>
                  </a:lnTo>
                  <a:lnTo>
                    <a:pt x="195" y="271"/>
                  </a:lnTo>
                  <a:lnTo>
                    <a:pt x="191" y="271"/>
                  </a:lnTo>
                  <a:lnTo>
                    <a:pt x="188" y="271"/>
                  </a:lnTo>
                  <a:lnTo>
                    <a:pt x="184" y="271"/>
                  </a:lnTo>
                  <a:lnTo>
                    <a:pt x="180" y="271"/>
                  </a:lnTo>
                  <a:lnTo>
                    <a:pt x="176" y="267"/>
                  </a:lnTo>
                  <a:lnTo>
                    <a:pt x="173" y="267"/>
                  </a:lnTo>
                  <a:lnTo>
                    <a:pt x="176" y="271"/>
                  </a:lnTo>
                  <a:lnTo>
                    <a:pt x="176" y="275"/>
                  </a:lnTo>
                  <a:lnTo>
                    <a:pt x="180" y="275"/>
                  </a:lnTo>
                  <a:lnTo>
                    <a:pt x="180" y="278"/>
                  </a:lnTo>
                  <a:lnTo>
                    <a:pt x="176" y="278"/>
                  </a:lnTo>
                  <a:lnTo>
                    <a:pt x="176" y="275"/>
                  </a:lnTo>
                  <a:lnTo>
                    <a:pt x="176" y="278"/>
                  </a:lnTo>
                  <a:lnTo>
                    <a:pt x="180" y="278"/>
                  </a:lnTo>
                  <a:lnTo>
                    <a:pt x="180" y="282"/>
                  </a:lnTo>
                  <a:lnTo>
                    <a:pt x="180" y="286"/>
                  </a:lnTo>
                  <a:lnTo>
                    <a:pt x="176" y="286"/>
                  </a:lnTo>
                  <a:lnTo>
                    <a:pt x="176" y="290"/>
                  </a:lnTo>
                  <a:lnTo>
                    <a:pt x="173" y="290"/>
                  </a:lnTo>
                  <a:lnTo>
                    <a:pt x="173" y="293"/>
                  </a:lnTo>
                  <a:lnTo>
                    <a:pt x="176" y="297"/>
                  </a:lnTo>
                  <a:lnTo>
                    <a:pt x="176" y="301"/>
                  </a:lnTo>
                  <a:lnTo>
                    <a:pt x="173" y="301"/>
                  </a:lnTo>
                  <a:lnTo>
                    <a:pt x="169" y="305"/>
                  </a:lnTo>
                  <a:lnTo>
                    <a:pt x="165" y="305"/>
                  </a:lnTo>
                  <a:lnTo>
                    <a:pt x="161" y="305"/>
                  </a:lnTo>
                  <a:lnTo>
                    <a:pt x="158" y="305"/>
                  </a:lnTo>
                  <a:lnTo>
                    <a:pt x="154" y="305"/>
                  </a:lnTo>
                  <a:lnTo>
                    <a:pt x="150" y="305"/>
                  </a:lnTo>
                  <a:lnTo>
                    <a:pt x="146" y="305"/>
                  </a:lnTo>
                  <a:lnTo>
                    <a:pt x="143" y="301"/>
                  </a:lnTo>
                  <a:lnTo>
                    <a:pt x="139" y="301"/>
                  </a:lnTo>
                  <a:lnTo>
                    <a:pt x="135" y="297"/>
                  </a:lnTo>
                  <a:lnTo>
                    <a:pt x="131" y="301"/>
                  </a:lnTo>
                  <a:lnTo>
                    <a:pt x="131" y="305"/>
                  </a:lnTo>
                  <a:lnTo>
                    <a:pt x="131" y="308"/>
                  </a:lnTo>
                  <a:lnTo>
                    <a:pt x="135" y="312"/>
                  </a:lnTo>
                  <a:lnTo>
                    <a:pt x="131" y="312"/>
                  </a:lnTo>
                  <a:lnTo>
                    <a:pt x="131" y="316"/>
                  </a:lnTo>
                  <a:lnTo>
                    <a:pt x="135" y="316"/>
                  </a:lnTo>
                  <a:lnTo>
                    <a:pt x="131" y="316"/>
                  </a:lnTo>
                  <a:lnTo>
                    <a:pt x="131" y="320"/>
                  </a:lnTo>
                  <a:lnTo>
                    <a:pt x="135" y="320"/>
                  </a:lnTo>
                  <a:lnTo>
                    <a:pt x="139" y="323"/>
                  </a:lnTo>
                  <a:lnTo>
                    <a:pt x="143" y="323"/>
                  </a:lnTo>
                  <a:lnTo>
                    <a:pt x="139" y="323"/>
                  </a:lnTo>
                  <a:lnTo>
                    <a:pt x="143" y="323"/>
                  </a:lnTo>
                  <a:lnTo>
                    <a:pt x="146" y="323"/>
                  </a:lnTo>
                  <a:lnTo>
                    <a:pt x="150" y="323"/>
                  </a:lnTo>
                  <a:lnTo>
                    <a:pt x="146" y="323"/>
                  </a:lnTo>
                  <a:lnTo>
                    <a:pt x="143" y="323"/>
                  </a:lnTo>
                  <a:lnTo>
                    <a:pt x="146" y="323"/>
                  </a:lnTo>
                  <a:lnTo>
                    <a:pt x="150" y="320"/>
                  </a:lnTo>
                  <a:lnTo>
                    <a:pt x="154" y="320"/>
                  </a:lnTo>
                  <a:lnTo>
                    <a:pt x="154" y="323"/>
                  </a:lnTo>
                  <a:lnTo>
                    <a:pt x="154" y="327"/>
                  </a:lnTo>
                  <a:lnTo>
                    <a:pt x="154" y="331"/>
                  </a:lnTo>
                  <a:lnTo>
                    <a:pt x="150" y="331"/>
                  </a:lnTo>
                  <a:lnTo>
                    <a:pt x="146" y="331"/>
                  </a:lnTo>
                  <a:lnTo>
                    <a:pt x="146" y="327"/>
                  </a:lnTo>
                  <a:lnTo>
                    <a:pt x="143" y="327"/>
                  </a:lnTo>
                  <a:lnTo>
                    <a:pt x="139" y="327"/>
                  </a:lnTo>
                  <a:lnTo>
                    <a:pt x="135" y="327"/>
                  </a:lnTo>
                  <a:lnTo>
                    <a:pt x="131" y="331"/>
                  </a:lnTo>
                  <a:lnTo>
                    <a:pt x="135" y="331"/>
                  </a:lnTo>
                  <a:lnTo>
                    <a:pt x="139" y="331"/>
                  </a:lnTo>
                  <a:lnTo>
                    <a:pt x="139" y="335"/>
                  </a:lnTo>
                  <a:lnTo>
                    <a:pt x="143" y="335"/>
                  </a:lnTo>
                  <a:lnTo>
                    <a:pt x="139" y="335"/>
                  </a:lnTo>
                  <a:lnTo>
                    <a:pt x="135" y="335"/>
                  </a:lnTo>
                  <a:lnTo>
                    <a:pt x="135" y="338"/>
                  </a:lnTo>
                  <a:lnTo>
                    <a:pt x="131" y="338"/>
                  </a:lnTo>
                  <a:lnTo>
                    <a:pt x="131" y="342"/>
                  </a:lnTo>
                  <a:lnTo>
                    <a:pt x="128" y="342"/>
                  </a:lnTo>
                  <a:lnTo>
                    <a:pt x="128" y="346"/>
                  </a:lnTo>
                  <a:lnTo>
                    <a:pt x="128" y="350"/>
                  </a:lnTo>
                  <a:lnTo>
                    <a:pt x="131" y="350"/>
                  </a:lnTo>
                  <a:lnTo>
                    <a:pt x="128" y="350"/>
                  </a:lnTo>
                  <a:lnTo>
                    <a:pt x="128" y="354"/>
                  </a:lnTo>
                  <a:lnTo>
                    <a:pt x="128" y="357"/>
                  </a:lnTo>
                  <a:lnTo>
                    <a:pt x="124" y="361"/>
                  </a:lnTo>
                  <a:lnTo>
                    <a:pt x="124" y="365"/>
                  </a:lnTo>
                  <a:lnTo>
                    <a:pt x="120" y="365"/>
                  </a:lnTo>
                  <a:lnTo>
                    <a:pt x="116" y="365"/>
                  </a:lnTo>
                  <a:lnTo>
                    <a:pt x="113" y="365"/>
                  </a:lnTo>
                  <a:lnTo>
                    <a:pt x="109" y="369"/>
                  </a:lnTo>
                  <a:lnTo>
                    <a:pt x="105" y="369"/>
                  </a:lnTo>
                  <a:lnTo>
                    <a:pt x="101" y="369"/>
                  </a:lnTo>
                  <a:lnTo>
                    <a:pt x="101" y="372"/>
                  </a:lnTo>
                  <a:lnTo>
                    <a:pt x="98" y="372"/>
                  </a:lnTo>
                  <a:lnTo>
                    <a:pt x="98" y="376"/>
                  </a:lnTo>
                  <a:lnTo>
                    <a:pt x="98" y="380"/>
                  </a:lnTo>
                  <a:lnTo>
                    <a:pt x="94" y="380"/>
                  </a:lnTo>
                  <a:lnTo>
                    <a:pt x="94" y="384"/>
                  </a:lnTo>
                  <a:lnTo>
                    <a:pt x="94" y="387"/>
                  </a:lnTo>
                  <a:lnTo>
                    <a:pt x="94" y="391"/>
                  </a:lnTo>
                  <a:lnTo>
                    <a:pt x="98" y="391"/>
                  </a:lnTo>
                  <a:lnTo>
                    <a:pt x="101" y="395"/>
                  </a:lnTo>
                  <a:lnTo>
                    <a:pt x="105" y="399"/>
                  </a:lnTo>
                  <a:lnTo>
                    <a:pt x="109" y="399"/>
                  </a:lnTo>
                  <a:lnTo>
                    <a:pt x="113" y="399"/>
                  </a:lnTo>
                  <a:lnTo>
                    <a:pt x="116" y="399"/>
                  </a:lnTo>
                  <a:lnTo>
                    <a:pt x="120" y="399"/>
                  </a:lnTo>
                  <a:lnTo>
                    <a:pt x="120" y="402"/>
                  </a:lnTo>
                  <a:lnTo>
                    <a:pt x="120" y="406"/>
                  </a:lnTo>
                  <a:lnTo>
                    <a:pt x="120" y="410"/>
                  </a:lnTo>
                  <a:lnTo>
                    <a:pt x="116" y="410"/>
                  </a:lnTo>
                  <a:lnTo>
                    <a:pt x="113" y="410"/>
                  </a:lnTo>
                  <a:lnTo>
                    <a:pt x="116" y="410"/>
                  </a:lnTo>
                  <a:lnTo>
                    <a:pt x="120" y="410"/>
                  </a:lnTo>
                  <a:lnTo>
                    <a:pt x="120" y="414"/>
                  </a:lnTo>
                  <a:lnTo>
                    <a:pt x="116" y="414"/>
                  </a:lnTo>
                  <a:lnTo>
                    <a:pt x="120" y="414"/>
                  </a:lnTo>
                  <a:lnTo>
                    <a:pt x="116" y="414"/>
                  </a:lnTo>
                  <a:lnTo>
                    <a:pt x="113" y="417"/>
                  </a:lnTo>
                  <a:lnTo>
                    <a:pt x="109" y="417"/>
                  </a:lnTo>
                  <a:lnTo>
                    <a:pt x="109" y="421"/>
                  </a:lnTo>
                  <a:lnTo>
                    <a:pt x="105" y="421"/>
                  </a:lnTo>
                  <a:lnTo>
                    <a:pt x="101" y="421"/>
                  </a:lnTo>
                  <a:lnTo>
                    <a:pt x="101" y="425"/>
                  </a:lnTo>
                  <a:lnTo>
                    <a:pt x="98" y="425"/>
                  </a:lnTo>
                  <a:lnTo>
                    <a:pt x="94" y="425"/>
                  </a:lnTo>
                  <a:lnTo>
                    <a:pt x="94" y="429"/>
                  </a:lnTo>
                  <a:lnTo>
                    <a:pt x="90" y="429"/>
                  </a:lnTo>
                  <a:lnTo>
                    <a:pt x="94" y="432"/>
                  </a:lnTo>
                  <a:lnTo>
                    <a:pt x="90" y="432"/>
                  </a:lnTo>
                  <a:lnTo>
                    <a:pt x="90" y="436"/>
                  </a:lnTo>
                  <a:lnTo>
                    <a:pt x="90" y="432"/>
                  </a:lnTo>
                  <a:lnTo>
                    <a:pt x="94" y="432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4"/>
                  </a:lnTo>
                  <a:lnTo>
                    <a:pt x="86" y="444"/>
                  </a:lnTo>
                  <a:lnTo>
                    <a:pt x="82" y="448"/>
                  </a:lnTo>
                  <a:lnTo>
                    <a:pt x="79" y="444"/>
                  </a:lnTo>
                  <a:lnTo>
                    <a:pt x="75" y="444"/>
                  </a:lnTo>
                  <a:lnTo>
                    <a:pt x="71" y="444"/>
                  </a:lnTo>
                  <a:lnTo>
                    <a:pt x="75" y="444"/>
                  </a:lnTo>
                  <a:lnTo>
                    <a:pt x="79" y="444"/>
                  </a:lnTo>
                  <a:lnTo>
                    <a:pt x="79" y="448"/>
                  </a:lnTo>
                  <a:lnTo>
                    <a:pt x="75" y="448"/>
                  </a:lnTo>
                  <a:lnTo>
                    <a:pt x="71" y="448"/>
                  </a:lnTo>
                  <a:lnTo>
                    <a:pt x="71" y="451"/>
                  </a:lnTo>
                  <a:lnTo>
                    <a:pt x="67" y="451"/>
                  </a:lnTo>
                  <a:lnTo>
                    <a:pt x="67" y="455"/>
                  </a:lnTo>
                  <a:lnTo>
                    <a:pt x="67" y="459"/>
                  </a:lnTo>
                  <a:lnTo>
                    <a:pt x="64" y="459"/>
                  </a:lnTo>
                  <a:lnTo>
                    <a:pt x="64" y="463"/>
                  </a:lnTo>
                  <a:lnTo>
                    <a:pt x="67" y="459"/>
                  </a:lnTo>
                  <a:lnTo>
                    <a:pt x="67" y="463"/>
                  </a:lnTo>
                  <a:lnTo>
                    <a:pt x="71" y="466"/>
                  </a:lnTo>
                  <a:lnTo>
                    <a:pt x="71" y="470"/>
                  </a:lnTo>
                  <a:lnTo>
                    <a:pt x="67" y="470"/>
                  </a:lnTo>
                  <a:lnTo>
                    <a:pt x="64" y="470"/>
                  </a:lnTo>
                  <a:lnTo>
                    <a:pt x="60" y="470"/>
                  </a:lnTo>
                  <a:lnTo>
                    <a:pt x="64" y="470"/>
                  </a:lnTo>
                  <a:lnTo>
                    <a:pt x="67" y="470"/>
                  </a:lnTo>
                  <a:lnTo>
                    <a:pt x="71" y="470"/>
                  </a:lnTo>
                  <a:lnTo>
                    <a:pt x="71" y="474"/>
                  </a:lnTo>
                  <a:lnTo>
                    <a:pt x="75" y="474"/>
                  </a:lnTo>
                  <a:lnTo>
                    <a:pt x="75" y="478"/>
                  </a:lnTo>
                  <a:lnTo>
                    <a:pt x="79" y="478"/>
                  </a:lnTo>
                  <a:lnTo>
                    <a:pt x="79" y="481"/>
                  </a:lnTo>
                  <a:lnTo>
                    <a:pt x="75" y="481"/>
                  </a:lnTo>
                  <a:lnTo>
                    <a:pt x="71" y="481"/>
                  </a:lnTo>
                  <a:lnTo>
                    <a:pt x="71" y="478"/>
                  </a:lnTo>
                  <a:lnTo>
                    <a:pt x="67" y="478"/>
                  </a:lnTo>
                  <a:lnTo>
                    <a:pt x="64" y="478"/>
                  </a:lnTo>
                  <a:lnTo>
                    <a:pt x="60" y="478"/>
                  </a:lnTo>
                  <a:lnTo>
                    <a:pt x="56" y="478"/>
                  </a:lnTo>
                  <a:lnTo>
                    <a:pt x="56" y="474"/>
                  </a:lnTo>
                  <a:lnTo>
                    <a:pt x="52" y="474"/>
                  </a:lnTo>
                  <a:lnTo>
                    <a:pt x="49" y="474"/>
                  </a:lnTo>
                  <a:lnTo>
                    <a:pt x="45" y="474"/>
                  </a:lnTo>
                  <a:lnTo>
                    <a:pt x="34" y="474"/>
                  </a:lnTo>
                  <a:lnTo>
                    <a:pt x="30" y="474"/>
                  </a:lnTo>
                  <a:lnTo>
                    <a:pt x="26" y="474"/>
                  </a:lnTo>
                  <a:lnTo>
                    <a:pt x="22" y="474"/>
                  </a:lnTo>
                  <a:lnTo>
                    <a:pt x="22" y="470"/>
                  </a:lnTo>
                  <a:lnTo>
                    <a:pt x="19" y="470"/>
                  </a:lnTo>
                  <a:lnTo>
                    <a:pt x="19" y="466"/>
                  </a:lnTo>
                  <a:lnTo>
                    <a:pt x="19" y="463"/>
                  </a:lnTo>
                  <a:lnTo>
                    <a:pt x="19" y="459"/>
                  </a:lnTo>
                  <a:lnTo>
                    <a:pt x="19" y="455"/>
                  </a:lnTo>
                  <a:lnTo>
                    <a:pt x="15" y="455"/>
                  </a:lnTo>
                  <a:lnTo>
                    <a:pt x="11" y="455"/>
                  </a:lnTo>
                  <a:lnTo>
                    <a:pt x="7" y="455"/>
                  </a:lnTo>
                  <a:lnTo>
                    <a:pt x="4" y="455"/>
                  </a:lnTo>
                  <a:lnTo>
                    <a:pt x="4" y="451"/>
                  </a:lnTo>
                  <a:lnTo>
                    <a:pt x="4" y="448"/>
                  </a:lnTo>
                  <a:lnTo>
                    <a:pt x="0" y="448"/>
                  </a:lnTo>
                  <a:lnTo>
                    <a:pt x="0" y="444"/>
                  </a:lnTo>
                  <a:lnTo>
                    <a:pt x="0" y="440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4" y="432"/>
                  </a:lnTo>
                  <a:lnTo>
                    <a:pt x="7" y="432"/>
                  </a:lnTo>
                  <a:lnTo>
                    <a:pt x="4" y="432"/>
                  </a:lnTo>
                  <a:lnTo>
                    <a:pt x="7" y="429"/>
                  </a:lnTo>
                  <a:lnTo>
                    <a:pt x="11" y="429"/>
                  </a:lnTo>
                  <a:lnTo>
                    <a:pt x="15" y="425"/>
                  </a:lnTo>
                  <a:lnTo>
                    <a:pt x="15" y="421"/>
                  </a:lnTo>
                  <a:lnTo>
                    <a:pt x="15" y="417"/>
                  </a:lnTo>
                  <a:lnTo>
                    <a:pt x="19" y="417"/>
                  </a:lnTo>
                  <a:lnTo>
                    <a:pt x="19" y="414"/>
                  </a:lnTo>
                  <a:lnTo>
                    <a:pt x="15" y="414"/>
                  </a:lnTo>
                  <a:lnTo>
                    <a:pt x="15" y="410"/>
                  </a:lnTo>
                  <a:lnTo>
                    <a:pt x="19" y="406"/>
                  </a:lnTo>
                  <a:lnTo>
                    <a:pt x="19" y="402"/>
                  </a:lnTo>
                  <a:lnTo>
                    <a:pt x="22" y="402"/>
                  </a:lnTo>
                  <a:lnTo>
                    <a:pt x="26" y="402"/>
                  </a:lnTo>
                  <a:lnTo>
                    <a:pt x="26" y="399"/>
                  </a:lnTo>
                  <a:lnTo>
                    <a:pt x="22" y="399"/>
                  </a:lnTo>
                  <a:lnTo>
                    <a:pt x="22" y="395"/>
                  </a:lnTo>
                  <a:lnTo>
                    <a:pt x="26" y="395"/>
                  </a:lnTo>
                  <a:lnTo>
                    <a:pt x="30" y="391"/>
                  </a:lnTo>
                  <a:lnTo>
                    <a:pt x="30" y="387"/>
                  </a:lnTo>
                  <a:lnTo>
                    <a:pt x="26" y="387"/>
                  </a:lnTo>
                  <a:lnTo>
                    <a:pt x="26" y="384"/>
                  </a:lnTo>
                  <a:lnTo>
                    <a:pt x="30" y="380"/>
                  </a:lnTo>
                  <a:lnTo>
                    <a:pt x="26" y="380"/>
                  </a:lnTo>
                  <a:lnTo>
                    <a:pt x="26" y="376"/>
                  </a:lnTo>
                  <a:lnTo>
                    <a:pt x="26" y="372"/>
                  </a:lnTo>
                  <a:lnTo>
                    <a:pt x="30" y="372"/>
                  </a:lnTo>
                  <a:lnTo>
                    <a:pt x="34" y="369"/>
                  </a:lnTo>
                  <a:lnTo>
                    <a:pt x="30" y="365"/>
                  </a:lnTo>
                  <a:lnTo>
                    <a:pt x="26" y="365"/>
                  </a:lnTo>
                  <a:lnTo>
                    <a:pt x="22" y="365"/>
                  </a:lnTo>
                  <a:lnTo>
                    <a:pt x="22" y="361"/>
                  </a:lnTo>
                  <a:lnTo>
                    <a:pt x="26" y="361"/>
                  </a:lnTo>
                  <a:lnTo>
                    <a:pt x="30" y="361"/>
                  </a:lnTo>
                  <a:lnTo>
                    <a:pt x="34" y="361"/>
                  </a:lnTo>
                  <a:lnTo>
                    <a:pt x="37" y="357"/>
                  </a:lnTo>
                  <a:lnTo>
                    <a:pt x="34" y="357"/>
                  </a:lnTo>
                  <a:lnTo>
                    <a:pt x="30" y="357"/>
                  </a:lnTo>
                  <a:lnTo>
                    <a:pt x="26" y="357"/>
                  </a:lnTo>
                  <a:lnTo>
                    <a:pt x="26" y="354"/>
                  </a:lnTo>
                  <a:lnTo>
                    <a:pt x="26" y="350"/>
                  </a:lnTo>
                  <a:lnTo>
                    <a:pt x="30" y="350"/>
                  </a:lnTo>
                  <a:lnTo>
                    <a:pt x="26" y="346"/>
                  </a:lnTo>
                  <a:lnTo>
                    <a:pt x="30" y="346"/>
                  </a:lnTo>
                  <a:lnTo>
                    <a:pt x="26" y="342"/>
                  </a:lnTo>
                  <a:lnTo>
                    <a:pt x="22" y="342"/>
                  </a:lnTo>
                  <a:lnTo>
                    <a:pt x="26" y="338"/>
                  </a:lnTo>
                  <a:lnTo>
                    <a:pt x="26" y="335"/>
                  </a:lnTo>
                  <a:lnTo>
                    <a:pt x="22" y="335"/>
                  </a:lnTo>
                  <a:lnTo>
                    <a:pt x="22" y="331"/>
                  </a:lnTo>
                  <a:lnTo>
                    <a:pt x="22" y="327"/>
                  </a:lnTo>
                  <a:lnTo>
                    <a:pt x="22" y="323"/>
                  </a:lnTo>
                  <a:lnTo>
                    <a:pt x="22" y="320"/>
                  </a:lnTo>
                  <a:lnTo>
                    <a:pt x="26" y="320"/>
                  </a:lnTo>
                  <a:lnTo>
                    <a:pt x="26" y="316"/>
                  </a:lnTo>
                  <a:lnTo>
                    <a:pt x="26" y="312"/>
                  </a:lnTo>
                  <a:lnTo>
                    <a:pt x="26" y="308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2" y="297"/>
                  </a:lnTo>
                  <a:lnTo>
                    <a:pt x="26" y="297"/>
                  </a:lnTo>
                  <a:lnTo>
                    <a:pt x="26" y="293"/>
                  </a:lnTo>
                  <a:lnTo>
                    <a:pt x="30" y="293"/>
                  </a:lnTo>
                  <a:lnTo>
                    <a:pt x="26" y="290"/>
                  </a:lnTo>
                  <a:lnTo>
                    <a:pt x="26" y="293"/>
                  </a:lnTo>
                  <a:lnTo>
                    <a:pt x="26" y="290"/>
                  </a:lnTo>
                  <a:lnTo>
                    <a:pt x="30" y="286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0" y="282"/>
                  </a:lnTo>
                  <a:lnTo>
                    <a:pt x="30" y="278"/>
                  </a:lnTo>
                  <a:lnTo>
                    <a:pt x="34" y="278"/>
                  </a:lnTo>
                  <a:lnTo>
                    <a:pt x="34" y="275"/>
                  </a:lnTo>
                  <a:lnTo>
                    <a:pt x="34" y="271"/>
                  </a:lnTo>
                  <a:lnTo>
                    <a:pt x="34" y="267"/>
                  </a:lnTo>
                  <a:lnTo>
                    <a:pt x="37" y="267"/>
                  </a:lnTo>
                  <a:lnTo>
                    <a:pt x="41" y="267"/>
                  </a:lnTo>
                  <a:lnTo>
                    <a:pt x="41" y="263"/>
                  </a:lnTo>
                  <a:lnTo>
                    <a:pt x="37" y="260"/>
                  </a:lnTo>
                  <a:lnTo>
                    <a:pt x="37" y="256"/>
                  </a:lnTo>
                  <a:lnTo>
                    <a:pt x="37" y="252"/>
                  </a:lnTo>
                  <a:lnTo>
                    <a:pt x="37" y="248"/>
                  </a:lnTo>
                  <a:lnTo>
                    <a:pt x="37" y="245"/>
                  </a:lnTo>
                  <a:lnTo>
                    <a:pt x="37" y="241"/>
                  </a:lnTo>
                  <a:lnTo>
                    <a:pt x="37" y="237"/>
                  </a:lnTo>
                  <a:lnTo>
                    <a:pt x="37" y="233"/>
                  </a:lnTo>
                  <a:lnTo>
                    <a:pt x="41" y="233"/>
                  </a:lnTo>
                  <a:lnTo>
                    <a:pt x="45" y="229"/>
                  </a:lnTo>
                  <a:lnTo>
                    <a:pt x="45" y="226"/>
                  </a:lnTo>
                  <a:lnTo>
                    <a:pt x="49" y="226"/>
                  </a:lnTo>
                  <a:lnTo>
                    <a:pt x="49" y="222"/>
                  </a:lnTo>
                  <a:lnTo>
                    <a:pt x="49" y="218"/>
                  </a:lnTo>
                  <a:lnTo>
                    <a:pt x="49" y="214"/>
                  </a:lnTo>
                  <a:lnTo>
                    <a:pt x="45" y="214"/>
                  </a:lnTo>
                  <a:lnTo>
                    <a:pt x="45" y="211"/>
                  </a:lnTo>
                  <a:lnTo>
                    <a:pt x="49" y="211"/>
                  </a:lnTo>
                  <a:lnTo>
                    <a:pt x="49" y="207"/>
                  </a:lnTo>
                  <a:lnTo>
                    <a:pt x="52" y="203"/>
                  </a:lnTo>
                  <a:lnTo>
                    <a:pt x="52" y="199"/>
                  </a:lnTo>
                  <a:lnTo>
                    <a:pt x="52" y="196"/>
                  </a:lnTo>
                  <a:lnTo>
                    <a:pt x="56" y="196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6" y="184"/>
                  </a:lnTo>
                  <a:lnTo>
                    <a:pt x="60" y="184"/>
                  </a:lnTo>
                  <a:lnTo>
                    <a:pt x="56" y="181"/>
                  </a:lnTo>
                  <a:lnTo>
                    <a:pt x="52" y="181"/>
                  </a:lnTo>
                  <a:lnTo>
                    <a:pt x="52" y="177"/>
                  </a:lnTo>
                  <a:lnTo>
                    <a:pt x="56" y="177"/>
                  </a:lnTo>
                  <a:lnTo>
                    <a:pt x="56" y="173"/>
                  </a:lnTo>
                  <a:lnTo>
                    <a:pt x="52" y="173"/>
                  </a:lnTo>
                  <a:lnTo>
                    <a:pt x="52" y="169"/>
                  </a:lnTo>
                  <a:lnTo>
                    <a:pt x="52" y="166"/>
                  </a:lnTo>
                  <a:lnTo>
                    <a:pt x="49" y="166"/>
                  </a:lnTo>
                  <a:lnTo>
                    <a:pt x="49" y="162"/>
                  </a:lnTo>
                  <a:lnTo>
                    <a:pt x="52" y="162"/>
                  </a:lnTo>
                  <a:lnTo>
                    <a:pt x="49" y="158"/>
                  </a:lnTo>
                  <a:lnTo>
                    <a:pt x="45" y="154"/>
                  </a:lnTo>
                  <a:lnTo>
                    <a:pt x="45" y="151"/>
                  </a:lnTo>
                  <a:lnTo>
                    <a:pt x="45" y="147"/>
                  </a:lnTo>
                  <a:lnTo>
                    <a:pt x="49" y="147"/>
                  </a:lnTo>
                  <a:lnTo>
                    <a:pt x="49" y="143"/>
                  </a:lnTo>
                  <a:lnTo>
                    <a:pt x="49" y="139"/>
                  </a:lnTo>
                  <a:lnTo>
                    <a:pt x="52" y="139"/>
                  </a:lnTo>
                  <a:lnTo>
                    <a:pt x="52" y="135"/>
                  </a:lnTo>
                  <a:lnTo>
                    <a:pt x="56" y="135"/>
                  </a:lnTo>
                  <a:lnTo>
                    <a:pt x="56" y="132"/>
                  </a:lnTo>
                  <a:lnTo>
                    <a:pt x="56" y="128"/>
                  </a:lnTo>
                  <a:lnTo>
                    <a:pt x="56" y="124"/>
                  </a:lnTo>
                  <a:lnTo>
                    <a:pt x="56" y="120"/>
                  </a:lnTo>
                  <a:lnTo>
                    <a:pt x="52" y="120"/>
                  </a:lnTo>
                  <a:lnTo>
                    <a:pt x="52" y="117"/>
                  </a:lnTo>
                  <a:lnTo>
                    <a:pt x="56" y="117"/>
                  </a:lnTo>
                  <a:lnTo>
                    <a:pt x="56" y="113"/>
                  </a:lnTo>
                  <a:lnTo>
                    <a:pt x="60" y="113"/>
                  </a:lnTo>
                  <a:lnTo>
                    <a:pt x="60" y="109"/>
                  </a:lnTo>
                  <a:lnTo>
                    <a:pt x="60" y="105"/>
                  </a:lnTo>
                  <a:lnTo>
                    <a:pt x="64" y="102"/>
                  </a:lnTo>
                  <a:lnTo>
                    <a:pt x="64" y="98"/>
                  </a:lnTo>
                  <a:lnTo>
                    <a:pt x="67" y="98"/>
                  </a:lnTo>
                  <a:lnTo>
                    <a:pt x="67" y="94"/>
                  </a:lnTo>
                  <a:lnTo>
                    <a:pt x="71" y="90"/>
                  </a:lnTo>
                  <a:lnTo>
                    <a:pt x="71" y="87"/>
                  </a:lnTo>
                  <a:lnTo>
                    <a:pt x="75" y="83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79"/>
                  </a:lnTo>
                  <a:lnTo>
                    <a:pt x="79" y="79"/>
                  </a:lnTo>
                  <a:lnTo>
                    <a:pt x="79" y="75"/>
                  </a:lnTo>
                  <a:lnTo>
                    <a:pt x="79" y="72"/>
                  </a:lnTo>
                  <a:lnTo>
                    <a:pt x="79" y="68"/>
                  </a:lnTo>
                  <a:lnTo>
                    <a:pt x="79" y="64"/>
                  </a:lnTo>
                  <a:lnTo>
                    <a:pt x="79" y="60"/>
                  </a:lnTo>
                  <a:lnTo>
                    <a:pt x="75" y="60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79" y="45"/>
                  </a:lnTo>
                  <a:lnTo>
                    <a:pt x="79" y="41"/>
                  </a:lnTo>
                  <a:lnTo>
                    <a:pt x="82" y="41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8" y="34"/>
                  </a:lnTo>
                  <a:lnTo>
                    <a:pt x="98" y="30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23"/>
                  </a:lnTo>
                  <a:lnTo>
                    <a:pt x="101" y="19"/>
                  </a:lnTo>
                  <a:lnTo>
                    <a:pt x="98" y="15"/>
                  </a:lnTo>
                  <a:lnTo>
                    <a:pt x="101" y="15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31" y="4"/>
                  </a:lnTo>
                  <a:lnTo>
                    <a:pt x="135" y="4"/>
                  </a:lnTo>
                  <a:lnTo>
                    <a:pt x="139" y="8"/>
                  </a:lnTo>
                  <a:lnTo>
                    <a:pt x="143" y="11"/>
                  </a:lnTo>
                  <a:lnTo>
                    <a:pt x="143" y="15"/>
                  </a:lnTo>
                  <a:lnTo>
                    <a:pt x="143" y="19"/>
                  </a:lnTo>
                  <a:lnTo>
                    <a:pt x="143" y="15"/>
                  </a:lnTo>
                  <a:lnTo>
                    <a:pt x="146" y="15"/>
                  </a:lnTo>
                  <a:lnTo>
                    <a:pt x="146" y="11"/>
                  </a:lnTo>
                  <a:lnTo>
                    <a:pt x="146" y="8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61" y="4"/>
                  </a:lnTo>
                  <a:lnTo>
                    <a:pt x="165" y="4"/>
                  </a:lnTo>
                  <a:lnTo>
                    <a:pt x="169" y="4"/>
                  </a:lnTo>
                  <a:lnTo>
                    <a:pt x="169" y="8"/>
                  </a:lnTo>
                  <a:close/>
                  <a:moveTo>
                    <a:pt x="75" y="519"/>
                  </a:moveTo>
                  <a:lnTo>
                    <a:pt x="75" y="515"/>
                  </a:lnTo>
                  <a:lnTo>
                    <a:pt x="75" y="511"/>
                  </a:lnTo>
                  <a:lnTo>
                    <a:pt x="75" y="508"/>
                  </a:lnTo>
                  <a:lnTo>
                    <a:pt x="75" y="504"/>
                  </a:lnTo>
                  <a:lnTo>
                    <a:pt x="75" y="500"/>
                  </a:lnTo>
                  <a:lnTo>
                    <a:pt x="75" y="496"/>
                  </a:lnTo>
                  <a:lnTo>
                    <a:pt x="75" y="493"/>
                  </a:lnTo>
                  <a:lnTo>
                    <a:pt x="75" y="489"/>
                  </a:lnTo>
                  <a:lnTo>
                    <a:pt x="75" y="485"/>
                  </a:lnTo>
                  <a:lnTo>
                    <a:pt x="79" y="485"/>
                  </a:lnTo>
                  <a:lnTo>
                    <a:pt x="79" y="489"/>
                  </a:lnTo>
                  <a:lnTo>
                    <a:pt x="82" y="489"/>
                  </a:lnTo>
                  <a:lnTo>
                    <a:pt x="82" y="493"/>
                  </a:lnTo>
                  <a:lnTo>
                    <a:pt x="79" y="493"/>
                  </a:lnTo>
                  <a:lnTo>
                    <a:pt x="79" y="496"/>
                  </a:lnTo>
                  <a:lnTo>
                    <a:pt x="82" y="496"/>
                  </a:lnTo>
                  <a:lnTo>
                    <a:pt x="86" y="496"/>
                  </a:lnTo>
                  <a:lnTo>
                    <a:pt x="86" y="500"/>
                  </a:lnTo>
                  <a:lnTo>
                    <a:pt x="90" y="504"/>
                  </a:lnTo>
                  <a:lnTo>
                    <a:pt x="94" y="504"/>
                  </a:lnTo>
                  <a:lnTo>
                    <a:pt x="94" y="508"/>
                  </a:lnTo>
                  <a:lnTo>
                    <a:pt x="98" y="508"/>
                  </a:lnTo>
                  <a:lnTo>
                    <a:pt x="101" y="511"/>
                  </a:lnTo>
                  <a:lnTo>
                    <a:pt x="105" y="511"/>
                  </a:lnTo>
                  <a:lnTo>
                    <a:pt x="109" y="511"/>
                  </a:lnTo>
                  <a:lnTo>
                    <a:pt x="109" y="515"/>
                  </a:lnTo>
                  <a:lnTo>
                    <a:pt x="113" y="515"/>
                  </a:lnTo>
                  <a:lnTo>
                    <a:pt x="116" y="515"/>
                  </a:lnTo>
                  <a:lnTo>
                    <a:pt x="120" y="519"/>
                  </a:lnTo>
                  <a:lnTo>
                    <a:pt x="124" y="519"/>
                  </a:lnTo>
                  <a:lnTo>
                    <a:pt x="128" y="519"/>
                  </a:lnTo>
                  <a:lnTo>
                    <a:pt x="128" y="515"/>
                  </a:lnTo>
                  <a:lnTo>
                    <a:pt x="131" y="515"/>
                  </a:lnTo>
                  <a:lnTo>
                    <a:pt x="131" y="519"/>
                  </a:lnTo>
                  <a:lnTo>
                    <a:pt x="128" y="523"/>
                  </a:lnTo>
                  <a:lnTo>
                    <a:pt x="124" y="523"/>
                  </a:lnTo>
                  <a:lnTo>
                    <a:pt x="120" y="523"/>
                  </a:lnTo>
                  <a:lnTo>
                    <a:pt x="116" y="523"/>
                  </a:lnTo>
                  <a:lnTo>
                    <a:pt x="113" y="523"/>
                  </a:lnTo>
                  <a:lnTo>
                    <a:pt x="109" y="523"/>
                  </a:lnTo>
                  <a:lnTo>
                    <a:pt x="105" y="523"/>
                  </a:lnTo>
                  <a:lnTo>
                    <a:pt x="101" y="523"/>
                  </a:lnTo>
                  <a:lnTo>
                    <a:pt x="98" y="523"/>
                  </a:lnTo>
                  <a:lnTo>
                    <a:pt x="94" y="523"/>
                  </a:lnTo>
                  <a:lnTo>
                    <a:pt x="90" y="523"/>
                  </a:lnTo>
                  <a:lnTo>
                    <a:pt x="86" y="519"/>
                  </a:lnTo>
                  <a:lnTo>
                    <a:pt x="82" y="519"/>
                  </a:lnTo>
                  <a:lnTo>
                    <a:pt x="79" y="519"/>
                  </a:lnTo>
                  <a:lnTo>
                    <a:pt x="75" y="519"/>
                  </a:lnTo>
                  <a:close/>
                  <a:moveTo>
                    <a:pt x="139" y="523"/>
                  </a:moveTo>
                  <a:lnTo>
                    <a:pt x="139" y="519"/>
                  </a:lnTo>
                  <a:lnTo>
                    <a:pt x="143" y="519"/>
                  </a:lnTo>
                  <a:lnTo>
                    <a:pt x="146" y="519"/>
                  </a:lnTo>
                  <a:lnTo>
                    <a:pt x="150" y="519"/>
                  </a:lnTo>
                  <a:lnTo>
                    <a:pt x="146" y="519"/>
                  </a:lnTo>
                  <a:lnTo>
                    <a:pt x="143" y="519"/>
                  </a:lnTo>
                  <a:lnTo>
                    <a:pt x="139" y="519"/>
                  </a:lnTo>
                  <a:lnTo>
                    <a:pt x="139" y="523"/>
                  </a:lnTo>
                  <a:close/>
                  <a:moveTo>
                    <a:pt x="184" y="275"/>
                  </a:moveTo>
                  <a:lnTo>
                    <a:pt x="180" y="275"/>
                  </a:lnTo>
                  <a:lnTo>
                    <a:pt x="180" y="271"/>
                  </a:lnTo>
                  <a:lnTo>
                    <a:pt x="180" y="275"/>
                  </a:lnTo>
                  <a:lnTo>
                    <a:pt x="184" y="275"/>
                  </a:lnTo>
                  <a:close/>
                  <a:moveTo>
                    <a:pt x="75" y="523"/>
                  </a:moveTo>
                  <a:lnTo>
                    <a:pt x="75" y="519"/>
                  </a:lnTo>
                  <a:lnTo>
                    <a:pt x="79" y="519"/>
                  </a:lnTo>
                  <a:lnTo>
                    <a:pt x="79" y="523"/>
                  </a:lnTo>
                  <a:lnTo>
                    <a:pt x="75" y="52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" name="Freeform 4694"/>
            <p:cNvSpPr>
              <a:spLocks/>
            </p:cNvSpPr>
            <p:nvPr/>
          </p:nvSpPr>
          <p:spPr bwMode="auto">
            <a:xfrm>
              <a:off x="5672138" y="3289300"/>
              <a:ext cx="73025" cy="90488"/>
            </a:xfrm>
            <a:custGeom>
              <a:avLst/>
              <a:gdLst>
                <a:gd name="T0" fmla="*/ 31948 w 80"/>
                <a:gd name="T1" fmla="*/ 86299 h 108"/>
                <a:gd name="T2" fmla="*/ 24646 w 80"/>
                <a:gd name="T3" fmla="*/ 83785 h 108"/>
                <a:gd name="T4" fmla="*/ 20082 w 80"/>
                <a:gd name="T5" fmla="*/ 86299 h 108"/>
                <a:gd name="T6" fmla="*/ 17343 w 80"/>
                <a:gd name="T7" fmla="*/ 88812 h 108"/>
                <a:gd name="T8" fmla="*/ 14605 w 80"/>
                <a:gd name="T9" fmla="*/ 90488 h 108"/>
                <a:gd name="T10" fmla="*/ 12779 w 80"/>
                <a:gd name="T11" fmla="*/ 90488 h 108"/>
                <a:gd name="T12" fmla="*/ 7303 w 80"/>
                <a:gd name="T13" fmla="*/ 88812 h 108"/>
                <a:gd name="T14" fmla="*/ 5477 w 80"/>
                <a:gd name="T15" fmla="*/ 86299 h 108"/>
                <a:gd name="T16" fmla="*/ 5477 w 80"/>
                <a:gd name="T17" fmla="*/ 86299 h 108"/>
                <a:gd name="T18" fmla="*/ 7303 w 80"/>
                <a:gd name="T19" fmla="*/ 83785 h 108"/>
                <a:gd name="T20" fmla="*/ 10041 w 80"/>
                <a:gd name="T21" fmla="*/ 77082 h 108"/>
                <a:gd name="T22" fmla="*/ 12779 w 80"/>
                <a:gd name="T23" fmla="*/ 70380 h 108"/>
                <a:gd name="T24" fmla="*/ 10041 w 80"/>
                <a:gd name="T25" fmla="*/ 66190 h 108"/>
                <a:gd name="T26" fmla="*/ 12779 w 80"/>
                <a:gd name="T27" fmla="*/ 63677 h 108"/>
                <a:gd name="T28" fmla="*/ 14605 w 80"/>
                <a:gd name="T29" fmla="*/ 56974 h 108"/>
                <a:gd name="T30" fmla="*/ 14605 w 80"/>
                <a:gd name="T31" fmla="*/ 52785 h 108"/>
                <a:gd name="T32" fmla="*/ 10041 w 80"/>
                <a:gd name="T33" fmla="*/ 48595 h 108"/>
                <a:gd name="T34" fmla="*/ 5477 w 80"/>
                <a:gd name="T35" fmla="*/ 44406 h 108"/>
                <a:gd name="T36" fmla="*/ 5477 w 80"/>
                <a:gd name="T37" fmla="*/ 39379 h 108"/>
                <a:gd name="T38" fmla="*/ 2738 w 80"/>
                <a:gd name="T39" fmla="*/ 35190 h 108"/>
                <a:gd name="T40" fmla="*/ 2738 w 80"/>
                <a:gd name="T41" fmla="*/ 28487 h 108"/>
                <a:gd name="T42" fmla="*/ 0 w 80"/>
                <a:gd name="T43" fmla="*/ 21784 h 108"/>
                <a:gd name="T44" fmla="*/ 2738 w 80"/>
                <a:gd name="T45" fmla="*/ 17595 h 108"/>
                <a:gd name="T46" fmla="*/ 10041 w 80"/>
                <a:gd name="T47" fmla="*/ 6703 h 108"/>
                <a:gd name="T48" fmla="*/ 12779 w 80"/>
                <a:gd name="T49" fmla="*/ 1676 h 108"/>
                <a:gd name="T50" fmla="*/ 14605 w 80"/>
                <a:gd name="T51" fmla="*/ 0 h 108"/>
                <a:gd name="T52" fmla="*/ 24646 w 80"/>
                <a:gd name="T53" fmla="*/ 1676 h 108"/>
                <a:gd name="T54" fmla="*/ 36513 w 80"/>
                <a:gd name="T55" fmla="*/ 4189 h 108"/>
                <a:gd name="T56" fmla="*/ 41989 w 80"/>
                <a:gd name="T57" fmla="*/ 6703 h 108"/>
                <a:gd name="T58" fmla="*/ 48379 w 80"/>
                <a:gd name="T59" fmla="*/ 13406 h 108"/>
                <a:gd name="T60" fmla="*/ 53856 w 80"/>
                <a:gd name="T61" fmla="*/ 15081 h 108"/>
                <a:gd name="T62" fmla="*/ 53856 w 80"/>
                <a:gd name="T63" fmla="*/ 15081 h 108"/>
                <a:gd name="T64" fmla="*/ 55682 w 80"/>
                <a:gd name="T65" fmla="*/ 17595 h 108"/>
                <a:gd name="T66" fmla="*/ 55682 w 80"/>
                <a:gd name="T67" fmla="*/ 17595 h 108"/>
                <a:gd name="T68" fmla="*/ 65723 w 80"/>
                <a:gd name="T69" fmla="*/ 28487 h 108"/>
                <a:gd name="T70" fmla="*/ 65723 w 80"/>
                <a:gd name="T71" fmla="*/ 28487 h 108"/>
                <a:gd name="T72" fmla="*/ 68461 w 80"/>
                <a:gd name="T73" fmla="*/ 21784 h 108"/>
                <a:gd name="T74" fmla="*/ 70287 w 80"/>
                <a:gd name="T75" fmla="*/ 25973 h 108"/>
                <a:gd name="T76" fmla="*/ 70287 w 80"/>
                <a:gd name="T77" fmla="*/ 31001 h 108"/>
                <a:gd name="T78" fmla="*/ 73025 w 80"/>
                <a:gd name="T79" fmla="*/ 37703 h 108"/>
                <a:gd name="T80" fmla="*/ 68461 w 80"/>
                <a:gd name="T81" fmla="*/ 41893 h 108"/>
                <a:gd name="T82" fmla="*/ 65723 w 80"/>
                <a:gd name="T83" fmla="*/ 46082 h 108"/>
                <a:gd name="T84" fmla="*/ 62984 w 80"/>
                <a:gd name="T85" fmla="*/ 51109 h 108"/>
                <a:gd name="T86" fmla="*/ 61158 w 80"/>
                <a:gd name="T87" fmla="*/ 56974 h 108"/>
                <a:gd name="T88" fmla="*/ 58420 w 80"/>
                <a:gd name="T89" fmla="*/ 59487 h 108"/>
                <a:gd name="T90" fmla="*/ 58420 w 80"/>
                <a:gd name="T91" fmla="*/ 62001 h 108"/>
                <a:gd name="T92" fmla="*/ 55682 w 80"/>
                <a:gd name="T93" fmla="*/ 68704 h 108"/>
                <a:gd name="T94" fmla="*/ 53856 w 80"/>
                <a:gd name="T95" fmla="*/ 75407 h 108"/>
                <a:gd name="T96" fmla="*/ 51118 w 80"/>
                <a:gd name="T97" fmla="*/ 79596 h 108"/>
                <a:gd name="T98" fmla="*/ 46553 w 80"/>
                <a:gd name="T99" fmla="*/ 83785 h 108"/>
                <a:gd name="T100" fmla="*/ 41989 w 80"/>
                <a:gd name="T101" fmla="*/ 86299 h 108"/>
                <a:gd name="T102" fmla="*/ 36513 w 80"/>
                <a:gd name="T103" fmla="*/ 86299 h 1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0" h="108">
                  <a:moveTo>
                    <a:pt x="38" y="100"/>
                  </a:moveTo>
                  <a:lnTo>
                    <a:pt x="35" y="103"/>
                  </a:lnTo>
                  <a:lnTo>
                    <a:pt x="32" y="103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2" y="103"/>
                  </a:lnTo>
                  <a:lnTo>
                    <a:pt x="22" y="106"/>
                  </a:lnTo>
                  <a:lnTo>
                    <a:pt x="19" y="106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1" y="108"/>
                  </a:lnTo>
                  <a:lnTo>
                    <a:pt x="8" y="106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3" y="103"/>
                  </a:lnTo>
                  <a:lnTo>
                    <a:pt x="6" y="103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1" y="92"/>
                  </a:lnTo>
                  <a:lnTo>
                    <a:pt x="14" y="90"/>
                  </a:lnTo>
                  <a:lnTo>
                    <a:pt x="14" y="84"/>
                  </a:lnTo>
                  <a:lnTo>
                    <a:pt x="14" y="79"/>
                  </a:lnTo>
                  <a:lnTo>
                    <a:pt x="11" y="79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14" y="58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6" y="53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3" y="42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1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6" y="16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1"/>
                  </a:lnTo>
                  <a:lnTo>
                    <a:pt x="69" y="26"/>
                  </a:lnTo>
                  <a:lnTo>
                    <a:pt x="72" y="34"/>
                  </a:lnTo>
                  <a:lnTo>
                    <a:pt x="69" y="37"/>
                  </a:lnTo>
                  <a:lnTo>
                    <a:pt x="72" y="34"/>
                  </a:lnTo>
                  <a:lnTo>
                    <a:pt x="72" y="26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77" y="31"/>
                  </a:lnTo>
                  <a:lnTo>
                    <a:pt x="77" y="34"/>
                  </a:lnTo>
                  <a:lnTo>
                    <a:pt x="77" y="37"/>
                  </a:lnTo>
                  <a:lnTo>
                    <a:pt x="80" y="39"/>
                  </a:lnTo>
                  <a:lnTo>
                    <a:pt x="80" y="45"/>
                  </a:lnTo>
                  <a:lnTo>
                    <a:pt x="77" y="45"/>
                  </a:lnTo>
                  <a:lnTo>
                    <a:pt x="75" y="50"/>
                  </a:lnTo>
                  <a:lnTo>
                    <a:pt x="72" y="53"/>
                  </a:lnTo>
                  <a:lnTo>
                    <a:pt x="72" y="55"/>
                  </a:lnTo>
                  <a:lnTo>
                    <a:pt x="72" y="58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67" y="68"/>
                  </a:lnTo>
                  <a:lnTo>
                    <a:pt x="64" y="68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64" y="74"/>
                  </a:lnTo>
                  <a:lnTo>
                    <a:pt x="61" y="79"/>
                  </a:lnTo>
                  <a:lnTo>
                    <a:pt x="61" y="82"/>
                  </a:lnTo>
                  <a:lnTo>
                    <a:pt x="59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6" y="95"/>
                  </a:lnTo>
                  <a:lnTo>
                    <a:pt x="56" y="98"/>
                  </a:lnTo>
                  <a:lnTo>
                    <a:pt x="51" y="100"/>
                  </a:lnTo>
                  <a:lnTo>
                    <a:pt x="48" y="103"/>
                  </a:lnTo>
                  <a:lnTo>
                    <a:pt x="46" y="103"/>
                  </a:lnTo>
                  <a:lnTo>
                    <a:pt x="43" y="103"/>
                  </a:lnTo>
                  <a:lnTo>
                    <a:pt x="40" y="103"/>
                  </a:lnTo>
                  <a:lnTo>
                    <a:pt x="38" y="100"/>
                  </a:lnTo>
                  <a:close/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00491" y="2049224"/>
            <a:ext cx="3894453" cy="4638220"/>
            <a:chOff x="2770188" y="1358900"/>
            <a:chExt cx="3395662" cy="3473450"/>
          </a:xfrm>
        </p:grpSpPr>
        <p:sp>
          <p:nvSpPr>
            <p:cNvPr id="2050" name="Freeform 2540"/>
            <p:cNvSpPr>
              <a:spLocks noEditPoints="1"/>
            </p:cNvSpPr>
            <p:nvPr/>
          </p:nvSpPr>
          <p:spPr bwMode="auto">
            <a:xfrm>
              <a:off x="3509963" y="1358900"/>
              <a:ext cx="2208212" cy="1038225"/>
            </a:xfrm>
            <a:custGeom>
              <a:avLst/>
              <a:gdLst>
                <a:gd name="T0" fmla="*/ 1455737 w 1391"/>
                <a:gd name="T1" fmla="*/ 333375 h 654"/>
                <a:gd name="T2" fmla="*/ 1289050 w 1391"/>
                <a:gd name="T3" fmla="*/ 441325 h 654"/>
                <a:gd name="T4" fmla="*/ 1217612 w 1391"/>
                <a:gd name="T5" fmla="*/ 649288 h 654"/>
                <a:gd name="T6" fmla="*/ 1611312 w 1391"/>
                <a:gd name="T7" fmla="*/ 674688 h 654"/>
                <a:gd name="T8" fmla="*/ 1778000 w 1391"/>
                <a:gd name="T9" fmla="*/ 608013 h 654"/>
                <a:gd name="T10" fmla="*/ 1974850 w 1391"/>
                <a:gd name="T11" fmla="*/ 644525 h 654"/>
                <a:gd name="T12" fmla="*/ 2093912 w 1391"/>
                <a:gd name="T13" fmla="*/ 733425 h 654"/>
                <a:gd name="T14" fmla="*/ 1790700 w 1391"/>
                <a:gd name="T15" fmla="*/ 882650 h 654"/>
                <a:gd name="T16" fmla="*/ 1916112 w 1391"/>
                <a:gd name="T17" fmla="*/ 942975 h 654"/>
                <a:gd name="T18" fmla="*/ 1252537 w 1391"/>
                <a:gd name="T19" fmla="*/ 871538 h 654"/>
                <a:gd name="T20" fmla="*/ 382587 w 1391"/>
                <a:gd name="T21" fmla="*/ 817563 h 654"/>
                <a:gd name="T22" fmla="*/ 274637 w 1391"/>
                <a:gd name="T23" fmla="*/ 674688 h 654"/>
                <a:gd name="T24" fmla="*/ 263525 w 1391"/>
                <a:gd name="T25" fmla="*/ 327025 h 654"/>
                <a:gd name="T26" fmla="*/ 501650 w 1391"/>
                <a:gd name="T27" fmla="*/ 333375 h 654"/>
                <a:gd name="T28" fmla="*/ 877887 w 1391"/>
                <a:gd name="T29" fmla="*/ 357188 h 654"/>
                <a:gd name="T30" fmla="*/ 1169987 w 1391"/>
                <a:gd name="T31" fmla="*/ 346075 h 654"/>
                <a:gd name="T32" fmla="*/ 1408112 w 1391"/>
                <a:gd name="T33" fmla="*/ 255588 h 654"/>
                <a:gd name="T34" fmla="*/ 1622425 w 1391"/>
                <a:gd name="T35" fmla="*/ 279400 h 654"/>
                <a:gd name="T36" fmla="*/ 1784350 w 1391"/>
                <a:gd name="T37" fmla="*/ 322263 h 654"/>
                <a:gd name="T38" fmla="*/ 1844675 w 1391"/>
                <a:gd name="T39" fmla="*/ 369888 h 654"/>
                <a:gd name="T40" fmla="*/ 1957387 w 1391"/>
                <a:gd name="T41" fmla="*/ 434975 h 654"/>
                <a:gd name="T42" fmla="*/ 1892300 w 1391"/>
                <a:gd name="T43" fmla="*/ 471488 h 654"/>
                <a:gd name="T44" fmla="*/ 1706562 w 1391"/>
                <a:gd name="T45" fmla="*/ 476250 h 654"/>
                <a:gd name="T46" fmla="*/ 1628775 w 1391"/>
                <a:gd name="T47" fmla="*/ 357188 h 654"/>
                <a:gd name="T48" fmla="*/ 1336675 w 1391"/>
                <a:gd name="T49" fmla="*/ 303213 h 654"/>
                <a:gd name="T50" fmla="*/ 1689100 w 1391"/>
                <a:gd name="T51" fmla="*/ 4763 h 654"/>
                <a:gd name="T52" fmla="*/ 1801812 w 1391"/>
                <a:gd name="T53" fmla="*/ 41275 h 654"/>
                <a:gd name="T54" fmla="*/ 1635125 w 1391"/>
                <a:gd name="T55" fmla="*/ 95250 h 654"/>
                <a:gd name="T56" fmla="*/ 1574800 w 1391"/>
                <a:gd name="T57" fmla="*/ 136525 h 654"/>
                <a:gd name="T58" fmla="*/ 1301750 w 1391"/>
                <a:gd name="T59" fmla="*/ 153988 h 654"/>
                <a:gd name="T60" fmla="*/ 1450975 w 1391"/>
                <a:gd name="T61" fmla="*/ 112713 h 654"/>
                <a:gd name="T62" fmla="*/ 1581150 w 1391"/>
                <a:gd name="T63" fmla="*/ 58738 h 654"/>
                <a:gd name="T64" fmla="*/ 1373187 w 1391"/>
                <a:gd name="T65" fmla="*/ 47625 h 654"/>
                <a:gd name="T66" fmla="*/ 1455737 w 1391"/>
                <a:gd name="T67" fmla="*/ 23813 h 654"/>
                <a:gd name="T68" fmla="*/ 800100 w 1391"/>
                <a:gd name="T69" fmla="*/ 261938 h 654"/>
                <a:gd name="T70" fmla="*/ 830262 w 1391"/>
                <a:gd name="T71" fmla="*/ 352425 h 654"/>
                <a:gd name="T72" fmla="*/ 2106612 w 1391"/>
                <a:gd name="T73" fmla="*/ 793750 h 654"/>
                <a:gd name="T74" fmla="*/ 2124075 w 1391"/>
                <a:gd name="T75" fmla="*/ 889000 h 654"/>
                <a:gd name="T76" fmla="*/ 1228725 w 1391"/>
                <a:gd name="T77" fmla="*/ 207963 h 654"/>
                <a:gd name="T78" fmla="*/ 1330325 w 1391"/>
                <a:gd name="T79" fmla="*/ 190500 h 654"/>
                <a:gd name="T80" fmla="*/ 1109662 w 1391"/>
                <a:gd name="T81" fmla="*/ 77788 h 654"/>
                <a:gd name="T82" fmla="*/ 1377950 w 1391"/>
                <a:gd name="T83" fmla="*/ 88900 h 654"/>
                <a:gd name="T84" fmla="*/ 1169987 w 1391"/>
                <a:gd name="T85" fmla="*/ 82550 h 654"/>
                <a:gd name="T86" fmla="*/ 884237 w 1391"/>
                <a:gd name="T87" fmla="*/ 177800 h 654"/>
                <a:gd name="T88" fmla="*/ 1479550 w 1391"/>
                <a:gd name="T89" fmla="*/ 465138 h 654"/>
                <a:gd name="T90" fmla="*/ 1085850 w 1391"/>
                <a:gd name="T91" fmla="*/ 250825 h 654"/>
                <a:gd name="T92" fmla="*/ 346075 w 1391"/>
                <a:gd name="T93" fmla="*/ 828675 h 654"/>
                <a:gd name="T94" fmla="*/ 538162 w 1391"/>
                <a:gd name="T95" fmla="*/ 177800 h 654"/>
                <a:gd name="T96" fmla="*/ 1074737 w 1391"/>
                <a:gd name="T97" fmla="*/ 203200 h 654"/>
                <a:gd name="T98" fmla="*/ 1109662 w 1391"/>
                <a:gd name="T99" fmla="*/ 339725 h 654"/>
                <a:gd name="T100" fmla="*/ 1998662 w 1391"/>
                <a:gd name="T101" fmla="*/ 930275 h 654"/>
                <a:gd name="T102" fmla="*/ 203200 w 1391"/>
                <a:gd name="T103" fmla="*/ 727075 h 654"/>
                <a:gd name="T104" fmla="*/ 185737 w 1391"/>
                <a:gd name="T105" fmla="*/ 339725 h 654"/>
                <a:gd name="T106" fmla="*/ 573087 w 1391"/>
                <a:gd name="T107" fmla="*/ 190500 h 654"/>
                <a:gd name="T108" fmla="*/ 919162 w 1391"/>
                <a:gd name="T109" fmla="*/ 160338 h 654"/>
                <a:gd name="T110" fmla="*/ 1258887 w 1391"/>
                <a:gd name="T111" fmla="*/ 160338 h 654"/>
                <a:gd name="T112" fmla="*/ 955675 w 1391"/>
                <a:gd name="T113" fmla="*/ 177800 h 654"/>
                <a:gd name="T114" fmla="*/ 1700212 w 1391"/>
                <a:gd name="T115" fmla="*/ 298450 h 654"/>
                <a:gd name="T116" fmla="*/ 2070100 w 1391"/>
                <a:gd name="T117" fmla="*/ 709613 h 654"/>
                <a:gd name="T118" fmla="*/ 1987550 w 1391"/>
                <a:gd name="T119" fmla="*/ 644525 h 654"/>
                <a:gd name="T120" fmla="*/ 830262 w 1391"/>
                <a:gd name="T121" fmla="*/ 393700 h 654"/>
                <a:gd name="T122" fmla="*/ 412750 w 1391"/>
                <a:gd name="T123" fmla="*/ 823913 h 654"/>
                <a:gd name="T124" fmla="*/ 465137 w 1391"/>
                <a:gd name="T125" fmla="*/ 177800 h 6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91" h="654">
                  <a:moveTo>
                    <a:pt x="737" y="176"/>
                  </a:moveTo>
                  <a:lnTo>
                    <a:pt x="733" y="176"/>
                  </a:lnTo>
                  <a:lnTo>
                    <a:pt x="729" y="176"/>
                  </a:lnTo>
                  <a:lnTo>
                    <a:pt x="733" y="180"/>
                  </a:lnTo>
                  <a:lnTo>
                    <a:pt x="733" y="176"/>
                  </a:lnTo>
                  <a:lnTo>
                    <a:pt x="737" y="176"/>
                  </a:lnTo>
                  <a:lnTo>
                    <a:pt x="737" y="180"/>
                  </a:lnTo>
                  <a:lnTo>
                    <a:pt x="733" y="180"/>
                  </a:lnTo>
                  <a:lnTo>
                    <a:pt x="737" y="180"/>
                  </a:lnTo>
                  <a:lnTo>
                    <a:pt x="737" y="176"/>
                  </a:lnTo>
                  <a:lnTo>
                    <a:pt x="741" y="180"/>
                  </a:lnTo>
                  <a:lnTo>
                    <a:pt x="744" y="180"/>
                  </a:lnTo>
                  <a:lnTo>
                    <a:pt x="748" y="180"/>
                  </a:lnTo>
                  <a:lnTo>
                    <a:pt x="748" y="184"/>
                  </a:lnTo>
                  <a:lnTo>
                    <a:pt x="752" y="184"/>
                  </a:lnTo>
                  <a:lnTo>
                    <a:pt x="756" y="184"/>
                  </a:lnTo>
                  <a:lnTo>
                    <a:pt x="759" y="188"/>
                  </a:lnTo>
                  <a:lnTo>
                    <a:pt x="759" y="191"/>
                  </a:lnTo>
                  <a:lnTo>
                    <a:pt x="756" y="191"/>
                  </a:lnTo>
                  <a:lnTo>
                    <a:pt x="756" y="195"/>
                  </a:lnTo>
                  <a:lnTo>
                    <a:pt x="759" y="195"/>
                  </a:lnTo>
                  <a:lnTo>
                    <a:pt x="763" y="195"/>
                  </a:lnTo>
                  <a:lnTo>
                    <a:pt x="767" y="195"/>
                  </a:lnTo>
                  <a:lnTo>
                    <a:pt x="771" y="195"/>
                  </a:lnTo>
                  <a:lnTo>
                    <a:pt x="771" y="199"/>
                  </a:lnTo>
                  <a:lnTo>
                    <a:pt x="767" y="199"/>
                  </a:lnTo>
                  <a:lnTo>
                    <a:pt x="771" y="199"/>
                  </a:lnTo>
                  <a:lnTo>
                    <a:pt x="774" y="199"/>
                  </a:lnTo>
                  <a:lnTo>
                    <a:pt x="774" y="203"/>
                  </a:lnTo>
                  <a:lnTo>
                    <a:pt x="774" y="199"/>
                  </a:lnTo>
                  <a:lnTo>
                    <a:pt x="778" y="199"/>
                  </a:lnTo>
                  <a:lnTo>
                    <a:pt x="778" y="203"/>
                  </a:lnTo>
                  <a:lnTo>
                    <a:pt x="782" y="203"/>
                  </a:lnTo>
                  <a:lnTo>
                    <a:pt x="778" y="203"/>
                  </a:lnTo>
                  <a:lnTo>
                    <a:pt x="774" y="203"/>
                  </a:lnTo>
                  <a:lnTo>
                    <a:pt x="771" y="203"/>
                  </a:lnTo>
                  <a:lnTo>
                    <a:pt x="767" y="203"/>
                  </a:lnTo>
                  <a:lnTo>
                    <a:pt x="767" y="206"/>
                  </a:lnTo>
                  <a:lnTo>
                    <a:pt x="771" y="206"/>
                  </a:lnTo>
                  <a:lnTo>
                    <a:pt x="774" y="206"/>
                  </a:lnTo>
                  <a:lnTo>
                    <a:pt x="771" y="206"/>
                  </a:lnTo>
                  <a:lnTo>
                    <a:pt x="767" y="210"/>
                  </a:lnTo>
                  <a:lnTo>
                    <a:pt x="763" y="210"/>
                  </a:lnTo>
                  <a:lnTo>
                    <a:pt x="759" y="210"/>
                  </a:lnTo>
                  <a:lnTo>
                    <a:pt x="763" y="210"/>
                  </a:lnTo>
                  <a:lnTo>
                    <a:pt x="759" y="210"/>
                  </a:lnTo>
                  <a:lnTo>
                    <a:pt x="763" y="210"/>
                  </a:lnTo>
                  <a:lnTo>
                    <a:pt x="767" y="210"/>
                  </a:lnTo>
                  <a:lnTo>
                    <a:pt x="771" y="210"/>
                  </a:lnTo>
                  <a:lnTo>
                    <a:pt x="771" y="214"/>
                  </a:lnTo>
                  <a:lnTo>
                    <a:pt x="767" y="210"/>
                  </a:lnTo>
                  <a:lnTo>
                    <a:pt x="771" y="214"/>
                  </a:lnTo>
                  <a:lnTo>
                    <a:pt x="774" y="214"/>
                  </a:lnTo>
                  <a:lnTo>
                    <a:pt x="782" y="210"/>
                  </a:lnTo>
                  <a:lnTo>
                    <a:pt x="786" y="210"/>
                  </a:lnTo>
                  <a:lnTo>
                    <a:pt x="786" y="214"/>
                  </a:lnTo>
                  <a:lnTo>
                    <a:pt x="782" y="214"/>
                  </a:lnTo>
                  <a:lnTo>
                    <a:pt x="778" y="214"/>
                  </a:lnTo>
                  <a:lnTo>
                    <a:pt x="782" y="214"/>
                  </a:lnTo>
                  <a:lnTo>
                    <a:pt x="786" y="214"/>
                  </a:lnTo>
                  <a:lnTo>
                    <a:pt x="789" y="214"/>
                  </a:lnTo>
                  <a:lnTo>
                    <a:pt x="793" y="214"/>
                  </a:lnTo>
                  <a:lnTo>
                    <a:pt x="797" y="214"/>
                  </a:lnTo>
                  <a:lnTo>
                    <a:pt x="801" y="214"/>
                  </a:lnTo>
                  <a:lnTo>
                    <a:pt x="797" y="214"/>
                  </a:lnTo>
                  <a:lnTo>
                    <a:pt x="793" y="214"/>
                  </a:lnTo>
                  <a:lnTo>
                    <a:pt x="793" y="218"/>
                  </a:lnTo>
                  <a:lnTo>
                    <a:pt x="789" y="218"/>
                  </a:lnTo>
                  <a:lnTo>
                    <a:pt x="786" y="218"/>
                  </a:lnTo>
                  <a:lnTo>
                    <a:pt x="782" y="218"/>
                  </a:lnTo>
                  <a:lnTo>
                    <a:pt x="786" y="218"/>
                  </a:lnTo>
                  <a:lnTo>
                    <a:pt x="789" y="218"/>
                  </a:lnTo>
                  <a:lnTo>
                    <a:pt x="789" y="222"/>
                  </a:lnTo>
                  <a:lnTo>
                    <a:pt x="793" y="222"/>
                  </a:lnTo>
                  <a:lnTo>
                    <a:pt x="797" y="225"/>
                  </a:lnTo>
                  <a:lnTo>
                    <a:pt x="797" y="229"/>
                  </a:lnTo>
                  <a:lnTo>
                    <a:pt x="793" y="229"/>
                  </a:lnTo>
                  <a:lnTo>
                    <a:pt x="797" y="233"/>
                  </a:lnTo>
                  <a:lnTo>
                    <a:pt x="801" y="233"/>
                  </a:lnTo>
                  <a:lnTo>
                    <a:pt x="797" y="233"/>
                  </a:lnTo>
                  <a:lnTo>
                    <a:pt x="801" y="233"/>
                  </a:lnTo>
                  <a:lnTo>
                    <a:pt x="805" y="233"/>
                  </a:lnTo>
                  <a:lnTo>
                    <a:pt x="805" y="229"/>
                  </a:lnTo>
                  <a:lnTo>
                    <a:pt x="808" y="225"/>
                  </a:lnTo>
                  <a:lnTo>
                    <a:pt x="808" y="222"/>
                  </a:lnTo>
                  <a:lnTo>
                    <a:pt x="812" y="222"/>
                  </a:lnTo>
                  <a:lnTo>
                    <a:pt x="812" y="218"/>
                  </a:lnTo>
                  <a:lnTo>
                    <a:pt x="816" y="218"/>
                  </a:lnTo>
                  <a:lnTo>
                    <a:pt x="820" y="218"/>
                  </a:lnTo>
                  <a:lnTo>
                    <a:pt x="823" y="222"/>
                  </a:lnTo>
                  <a:lnTo>
                    <a:pt x="827" y="222"/>
                  </a:lnTo>
                  <a:lnTo>
                    <a:pt x="831" y="222"/>
                  </a:lnTo>
                  <a:lnTo>
                    <a:pt x="831" y="225"/>
                  </a:lnTo>
                  <a:lnTo>
                    <a:pt x="835" y="225"/>
                  </a:lnTo>
                  <a:lnTo>
                    <a:pt x="838" y="229"/>
                  </a:lnTo>
                  <a:lnTo>
                    <a:pt x="838" y="233"/>
                  </a:lnTo>
                  <a:lnTo>
                    <a:pt x="838" y="237"/>
                  </a:lnTo>
                  <a:lnTo>
                    <a:pt x="835" y="233"/>
                  </a:lnTo>
                  <a:lnTo>
                    <a:pt x="831" y="233"/>
                  </a:lnTo>
                  <a:lnTo>
                    <a:pt x="831" y="237"/>
                  </a:lnTo>
                  <a:lnTo>
                    <a:pt x="831" y="240"/>
                  </a:lnTo>
                  <a:lnTo>
                    <a:pt x="835" y="244"/>
                  </a:lnTo>
                  <a:lnTo>
                    <a:pt x="838" y="244"/>
                  </a:lnTo>
                  <a:lnTo>
                    <a:pt x="842" y="248"/>
                  </a:lnTo>
                  <a:lnTo>
                    <a:pt x="846" y="248"/>
                  </a:lnTo>
                  <a:lnTo>
                    <a:pt x="846" y="252"/>
                  </a:lnTo>
                  <a:lnTo>
                    <a:pt x="842" y="252"/>
                  </a:lnTo>
                  <a:lnTo>
                    <a:pt x="846" y="252"/>
                  </a:lnTo>
                  <a:lnTo>
                    <a:pt x="850" y="252"/>
                  </a:lnTo>
                  <a:lnTo>
                    <a:pt x="853" y="248"/>
                  </a:lnTo>
                  <a:lnTo>
                    <a:pt x="850" y="248"/>
                  </a:lnTo>
                  <a:lnTo>
                    <a:pt x="853" y="248"/>
                  </a:lnTo>
                  <a:lnTo>
                    <a:pt x="857" y="248"/>
                  </a:lnTo>
                  <a:lnTo>
                    <a:pt x="861" y="248"/>
                  </a:lnTo>
                  <a:lnTo>
                    <a:pt x="861" y="244"/>
                  </a:lnTo>
                  <a:lnTo>
                    <a:pt x="857" y="244"/>
                  </a:lnTo>
                  <a:lnTo>
                    <a:pt x="861" y="244"/>
                  </a:lnTo>
                  <a:lnTo>
                    <a:pt x="861" y="240"/>
                  </a:lnTo>
                  <a:lnTo>
                    <a:pt x="865" y="237"/>
                  </a:lnTo>
                  <a:lnTo>
                    <a:pt x="868" y="237"/>
                  </a:lnTo>
                  <a:lnTo>
                    <a:pt x="868" y="233"/>
                  </a:lnTo>
                  <a:lnTo>
                    <a:pt x="872" y="233"/>
                  </a:lnTo>
                  <a:lnTo>
                    <a:pt x="872" y="229"/>
                  </a:lnTo>
                  <a:lnTo>
                    <a:pt x="872" y="225"/>
                  </a:lnTo>
                  <a:lnTo>
                    <a:pt x="876" y="225"/>
                  </a:lnTo>
                  <a:lnTo>
                    <a:pt x="880" y="225"/>
                  </a:lnTo>
                  <a:lnTo>
                    <a:pt x="883" y="225"/>
                  </a:lnTo>
                  <a:lnTo>
                    <a:pt x="887" y="225"/>
                  </a:lnTo>
                  <a:lnTo>
                    <a:pt x="883" y="225"/>
                  </a:lnTo>
                  <a:lnTo>
                    <a:pt x="880" y="225"/>
                  </a:lnTo>
                  <a:lnTo>
                    <a:pt x="883" y="225"/>
                  </a:lnTo>
                  <a:lnTo>
                    <a:pt x="883" y="222"/>
                  </a:lnTo>
                  <a:lnTo>
                    <a:pt x="880" y="222"/>
                  </a:lnTo>
                  <a:lnTo>
                    <a:pt x="883" y="222"/>
                  </a:lnTo>
                  <a:lnTo>
                    <a:pt x="887" y="222"/>
                  </a:lnTo>
                  <a:lnTo>
                    <a:pt x="883" y="222"/>
                  </a:lnTo>
                  <a:lnTo>
                    <a:pt x="887" y="222"/>
                  </a:lnTo>
                  <a:lnTo>
                    <a:pt x="891" y="222"/>
                  </a:lnTo>
                  <a:lnTo>
                    <a:pt x="887" y="222"/>
                  </a:lnTo>
                  <a:lnTo>
                    <a:pt x="883" y="222"/>
                  </a:lnTo>
                  <a:lnTo>
                    <a:pt x="880" y="222"/>
                  </a:lnTo>
                  <a:lnTo>
                    <a:pt x="883" y="218"/>
                  </a:lnTo>
                  <a:lnTo>
                    <a:pt x="880" y="218"/>
                  </a:lnTo>
                  <a:lnTo>
                    <a:pt x="880" y="222"/>
                  </a:lnTo>
                  <a:lnTo>
                    <a:pt x="880" y="218"/>
                  </a:lnTo>
                  <a:lnTo>
                    <a:pt x="876" y="218"/>
                  </a:lnTo>
                  <a:lnTo>
                    <a:pt x="876" y="214"/>
                  </a:lnTo>
                  <a:lnTo>
                    <a:pt x="876" y="210"/>
                  </a:lnTo>
                  <a:lnTo>
                    <a:pt x="872" y="210"/>
                  </a:lnTo>
                  <a:lnTo>
                    <a:pt x="876" y="210"/>
                  </a:lnTo>
                  <a:lnTo>
                    <a:pt x="880" y="210"/>
                  </a:lnTo>
                  <a:lnTo>
                    <a:pt x="883" y="210"/>
                  </a:lnTo>
                  <a:lnTo>
                    <a:pt x="891" y="210"/>
                  </a:lnTo>
                  <a:lnTo>
                    <a:pt x="895" y="210"/>
                  </a:lnTo>
                  <a:lnTo>
                    <a:pt x="898" y="210"/>
                  </a:lnTo>
                  <a:lnTo>
                    <a:pt x="902" y="210"/>
                  </a:lnTo>
                  <a:lnTo>
                    <a:pt x="906" y="210"/>
                  </a:lnTo>
                  <a:lnTo>
                    <a:pt x="910" y="210"/>
                  </a:lnTo>
                  <a:lnTo>
                    <a:pt x="914" y="210"/>
                  </a:lnTo>
                  <a:lnTo>
                    <a:pt x="917" y="210"/>
                  </a:lnTo>
                  <a:lnTo>
                    <a:pt x="921" y="210"/>
                  </a:lnTo>
                  <a:lnTo>
                    <a:pt x="925" y="210"/>
                  </a:lnTo>
                  <a:lnTo>
                    <a:pt x="925" y="214"/>
                  </a:lnTo>
                  <a:lnTo>
                    <a:pt x="921" y="214"/>
                  </a:lnTo>
                  <a:lnTo>
                    <a:pt x="917" y="214"/>
                  </a:lnTo>
                  <a:lnTo>
                    <a:pt x="914" y="214"/>
                  </a:lnTo>
                  <a:lnTo>
                    <a:pt x="910" y="214"/>
                  </a:lnTo>
                  <a:lnTo>
                    <a:pt x="914" y="214"/>
                  </a:lnTo>
                  <a:lnTo>
                    <a:pt x="917" y="214"/>
                  </a:lnTo>
                  <a:lnTo>
                    <a:pt x="921" y="214"/>
                  </a:lnTo>
                  <a:lnTo>
                    <a:pt x="925" y="214"/>
                  </a:lnTo>
                  <a:lnTo>
                    <a:pt x="925" y="218"/>
                  </a:lnTo>
                  <a:lnTo>
                    <a:pt x="929" y="218"/>
                  </a:lnTo>
                  <a:lnTo>
                    <a:pt x="932" y="218"/>
                  </a:lnTo>
                  <a:lnTo>
                    <a:pt x="936" y="218"/>
                  </a:lnTo>
                  <a:lnTo>
                    <a:pt x="940" y="218"/>
                  </a:lnTo>
                  <a:lnTo>
                    <a:pt x="940" y="222"/>
                  </a:lnTo>
                  <a:lnTo>
                    <a:pt x="936" y="222"/>
                  </a:lnTo>
                  <a:lnTo>
                    <a:pt x="932" y="222"/>
                  </a:lnTo>
                  <a:lnTo>
                    <a:pt x="932" y="225"/>
                  </a:lnTo>
                  <a:lnTo>
                    <a:pt x="929" y="225"/>
                  </a:lnTo>
                  <a:lnTo>
                    <a:pt x="932" y="225"/>
                  </a:lnTo>
                  <a:lnTo>
                    <a:pt x="936" y="225"/>
                  </a:lnTo>
                  <a:lnTo>
                    <a:pt x="940" y="225"/>
                  </a:lnTo>
                  <a:lnTo>
                    <a:pt x="944" y="225"/>
                  </a:lnTo>
                  <a:lnTo>
                    <a:pt x="940" y="229"/>
                  </a:lnTo>
                  <a:lnTo>
                    <a:pt x="936" y="229"/>
                  </a:lnTo>
                  <a:lnTo>
                    <a:pt x="932" y="229"/>
                  </a:lnTo>
                  <a:lnTo>
                    <a:pt x="932" y="233"/>
                  </a:lnTo>
                  <a:lnTo>
                    <a:pt x="929" y="233"/>
                  </a:lnTo>
                  <a:lnTo>
                    <a:pt x="929" y="229"/>
                  </a:lnTo>
                  <a:lnTo>
                    <a:pt x="925" y="229"/>
                  </a:lnTo>
                  <a:lnTo>
                    <a:pt x="929" y="229"/>
                  </a:lnTo>
                  <a:lnTo>
                    <a:pt x="925" y="229"/>
                  </a:lnTo>
                  <a:lnTo>
                    <a:pt x="921" y="229"/>
                  </a:lnTo>
                  <a:lnTo>
                    <a:pt x="921" y="233"/>
                  </a:lnTo>
                  <a:lnTo>
                    <a:pt x="925" y="233"/>
                  </a:lnTo>
                  <a:lnTo>
                    <a:pt x="921" y="233"/>
                  </a:lnTo>
                  <a:lnTo>
                    <a:pt x="925" y="233"/>
                  </a:lnTo>
                  <a:lnTo>
                    <a:pt x="925" y="237"/>
                  </a:lnTo>
                  <a:lnTo>
                    <a:pt x="929" y="237"/>
                  </a:lnTo>
                  <a:lnTo>
                    <a:pt x="929" y="233"/>
                  </a:lnTo>
                  <a:lnTo>
                    <a:pt x="929" y="237"/>
                  </a:lnTo>
                  <a:lnTo>
                    <a:pt x="929" y="240"/>
                  </a:lnTo>
                  <a:lnTo>
                    <a:pt x="932" y="240"/>
                  </a:lnTo>
                  <a:lnTo>
                    <a:pt x="936" y="240"/>
                  </a:lnTo>
                  <a:lnTo>
                    <a:pt x="936" y="244"/>
                  </a:lnTo>
                  <a:lnTo>
                    <a:pt x="940" y="244"/>
                  </a:lnTo>
                  <a:lnTo>
                    <a:pt x="944" y="248"/>
                  </a:lnTo>
                  <a:lnTo>
                    <a:pt x="940" y="248"/>
                  </a:lnTo>
                  <a:lnTo>
                    <a:pt x="940" y="252"/>
                  </a:lnTo>
                  <a:lnTo>
                    <a:pt x="936" y="255"/>
                  </a:lnTo>
                  <a:lnTo>
                    <a:pt x="932" y="255"/>
                  </a:lnTo>
                  <a:lnTo>
                    <a:pt x="929" y="255"/>
                  </a:lnTo>
                  <a:lnTo>
                    <a:pt x="929" y="259"/>
                  </a:lnTo>
                  <a:lnTo>
                    <a:pt x="925" y="259"/>
                  </a:lnTo>
                  <a:lnTo>
                    <a:pt x="921" y="259"/>
                  </a:lnTo>
                  <a:lnTo>
                    <a:pt x="917" y="259"/>
                  </a:lnTo>
                  <a:lnTo>
                    <a:pt x="914" y="259"/>
                  </a:lnTo>
                  <a:lnTo>
                    <a:pt x="914" y="263"/>
                  </a:lnTo>
                  <a:lnTo>
                    <a:pt x="910" y="263"/>
                  </a:lnTo>
                  <a:lnTo>
                    <a:pt x="906" y="263"/>
                  </a:lnTo>
                  <a:lnTo>
                    <a:pt x="902" y="263"/>
                  </a:lnTo>
                  <a:lnTo>
                    <a:pt x="906" y="263"/>
                  </a:lnTo>
                  <a:lnTo>
                    <a:pt x="902" y="263"/>
                  </a:lnTo>
                  <a:lnTo>
                    <a:pt x="902" y="259"/>
                  </a:lnTo>
                  <a:lnTo>
                    <a:pt x="898" y="259"/>
                  </a:lnTo>
                  <a:lnTo>
                    <a:pt x="898" y="255"/>
                  </a:lnTo>
                  <a:lnTo>
                    <a:pt x="902" y="255"/>
                  </a:lnTo>
                  <a:lnTo>
                    <a:pt x="898" y="255"/>
                  </a:lnTo>
                  <a:lnTo>
                    <a:pt x="898" y="259"/>
                  </a:lnTo>
                  <a:lnTo>
                    <a:pt x="895" y="259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87" y="252"/>
                  </a:lnTo>
                  <a:lnTo>
                    <a:pt x="883" y="252"/>
                  </a:lnTo>
                  <a:lnTo>
                    <a:pt x="883" y="255"/>
                  </a:lnTo>
                  <a:lnTo>
                    <a:pt x="887" y="255"/>
                  </a:lnTo>
                  <a:lnTo>
                    <a:pt x="883" y="255"/>
                  </a:lnTo>
                  <a:lnTo>
                    <a:pt x="880" y="255"/>
                  </a:lnTo>
                  <a:lnTo>
                    <a:pt x="883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91" y="259"/>
                  </a:lnTo>
                  <a:lnTo>
                    <a:pt x="895" y="259"/>
                  </a:lnTo>
                  <a:lnTo>
                    <a:pt x="898" y="263"/>
                  </a:lnTo>
                  <a:lnTo>
                    <a:pt x="902" y="263"/>
                  </a:lnTo>
                  <a:lnTo>
                    <a:pt x="902" y="267"/>
                  </a:lnTo>
                  <a:lnTo>
                    <a:pt x="898" y="267"/>
                  </a:lnTo>
                  <a:lnTo>
                    <a:pt x="895" y="267"/>
                  </a:lnTo>
                  <a:lnTo>
                    <a:pt x="895" y="263"/>
                  </a:lnTo>
                  <a:lnTo>
                    <a:pt x="891" y="263"/>
                  </a:lnTo>
                  <a:lnTo>
                    <a:pt x="887" y="263"/>
                  </a:lnTo>
                  <a:lnTo>
                    <a:pt x="891" y="267"/>
                  </a:lnTo>
                  <a:lnTo>
                    <a:pt x="887" y="267"/>
                  </a:lnTo>
                  <a:lnTo>
                    <a:pt x="883" y="267"/>
                  </a:lnTo>
                  <a:lnTo>
                    <a:pt x="880" y="263"/>
                  </a:lnTo>
                  <a:lnTo>
                    <a:pt x="880" y="267"/>
                  </a:lnTo>
                  <a:lnTo>
                    <a:pt x="880" y="263"/>
                  </a:lnTo>
                  <a:lnTo>
                    <a:pt x="876" y="263"/>
                  </a:lnTo>
                  <a:lnTo>
                    <a:pt x="876" y="259"/>
                  </a:lnTo>
                  <a:lnTo>
                    <a:pt x="872" y="259"/>
                  </a:lnTo>
                  <a:lnTo>
                    <a:pt x="868" y="263"/>
                  </a:lnTo>
                  <a:lnTo>
                    <a:pt x="865" y="263"/>
                  </a:lnTo>
                  <a:lnTo>
                    <a:pt x="861" y="263"/>
                  </a:lnTo>
                  <a:lnTo>
                    <a:pt x="857" y="263"/>
                  </a:lnTo>
                  <a:lnTo>
                    <a:pt x="853" y="263"/>
                  </a:lnTo>
                  <a:lnTo>
                    <a:pt x="857" y="263"/>
                  </a:lnTo>
                  <a:lnTo>
                    <a:pt x="853" y="263"/>
                  </a:lnTo>
                  <a:lnTo>
                    <a:pt x="857" y="263"/>
                  </a:lnTo>
                  <a:lnTo>
                    <a:pt x="861" y="263"/>
                  </a:lnTo>
                  <a:lnTo>
                    <a:pt x="861" y="267"/>
                  </a:lnTo>
                  <a:lnTo>
                    <a:pt x="865" y="267"/>
                  </a:lnTo>
                  <a:lnTo>
                    <a:pt x="868" y="267"/>
                  </a:lnTo>
                  <a:lnTo>
                    <a:pt x="868" y="270"/>
                  </a:lnTo>
                  <a:lnTo>
                    <a:pt x="865" y="270"/>
                  </a:lnTo>
                  <a:lnTo>
                    <a:pt x="861" y="270"/>
                  </a:lnTo>
                  <a:lnTo>
                    <a:pt x="861" y="274"/>
                  </a:lnTo>
                  <a:lnTo>
                    <a:pt x="857" y="274"/>
                  </a:lnTo>
                  <a:lnTo>
                    <a:pt x="853" y="278"/>
                  </a:lnTo>
                  <a:lnTo>
                    <a:pt x="850" y="278"/>
                  </a:lnTo>
                  <a:lnTo>
                    <a:pt x="846" y="282"/>
                  </a:lnTo>
                  <a:lnTo>
                    <a:pt x="838" y="282"/>
                  </a:lnTo>
                  <a:lnTo>
                    <a:pt x="835" y="282"/>
                  </a:lnTo>
                  <a:lnTo>
                    <a:pt x="835" y="278"/>
                  </a:lnTo>
                  <a:lnTo>
                    <a:pt x="831" y="278"/>
                  </a:lnTo>
                  <a:lnTo>
                    <a:pt x="827" y="274"/>
                  </a:lnTo>
                  <a:lnTo>
                    <a:pt x="823" y="274"/>
                  </a:lnTo>
                  <a:lnTo>
                    <a:pt x="827" y="274"/>
                  </a:lnTo>
                  <a:lnTo>
                    <a:pt x="823" y="274"/>
                  </a:lnTo>
                  <a:lnTo>
                    <a:pt x="820" y="274"/>
                  </a:lnTo>
                  <a:lnTo>
                    <a:pt x="816" y="274"/>
                  </a:lnTo>
                  <a:lnTo>
                    <a:pt x="816" y="270"/>
                  </a:lnTo>
                  <a:lnTo>
                    <a:pt x="812" y="270"/>
                  </a:lnTo>
                  <a:lnTo>
                    <a:pt x="808" y="270"/>
                  </a:lnTo>
                  <a:lnTo>
                    <a:pt x="805" y="270"/>
                  </a:lnTo>
                  <a:lnTo>
                    <a:pt x="808" y="270"/>
                  </a:lnTo>
                  <a:lnTo>
                    <a:pt x="805" y="270"/>
                  </a:lnTo>
                  <a:lnTo>
                    <a:pt x="801" y="270"/>
                  </a:lnTo>
                  <a:lnTo>
                    <a:pt x="797" y="270"/>
                  </a:lnTo>
                  <a:lnTo>
                    <a:pt x="801" y="270"/>
                  </a:lnTo>
                  <a:lnTo>
                    <a:pt x="797" y="270"/>
                  </a:lnTo>
                  <a:lnTo>
                    <a:pt x="793" y="270"/>
                  </a:lnTo>
                  <a:lnTo>
                    <a:pt x="789" y="270"/>
                  </a:lnTo>
                  <a:lnTo>
                    <a:pt x="786" y="270"/>
                  </a:lnTo>
                  <a:lnTo>
                    <a:pt x="782" y="270"/>
                  </a:lnTo>
                  <a:lnTo>
                    <a:pt x="786" y="270"/>
                  </a:lnTo>
                  <a:lnTo>
                    <a:pt x="786" y="274"/>
                  </a:lnTo>
                  <a:lnTo>
                    <a:pt x="789" y="274"/>
                  </a:lnTo>
                  <a:lnTo>
                    <a:pt x="786" y="270"/>
                  </a:lnTo>
                  <a:lnTo>
                    <a:pt x="789" y="270"/>
                  </a:lnTo>
                  <a:lnTo>
                    <a:pt x="793" y="270"/>
                  </a:lnTo>
                  <a:lnTo>
                    <a:pt x="797" y="270"/>
                  </a:lnTo>
                  <a:lnTo>
                    <a:pt x="805" y="274"/>
                  </a:lnTo>
                  <a:lnTo>
                    <a:pt x="808" y="274"/>
                  </a:lnTo>
                  <a:lnTo>
                    <a:pt x="812" y="278"/>
                  </a:lnTo>
                  <a:lnTo>
                    <a:pt x="816" y="278"/>
                  </a:lnTo>
                  <a:lnTo>
                    <a:pt x="820" y="282"/>
                  </a:lnTo>
                  <a:lnTo>
                    <a:pt x="823" y="282"/>
                  </a:lnTo>
                  <a:lnTo>
                    <a:pt x="827" y="282"/>
                  </a:lnTo>
                  <a:lnTo>
                    <a:pt x="831" y="282"/>
                  </a:lnTo>
                  <a:lnTo>
                    <a:pt x="835" y="282"/>
                  </a:lnTo>
                  <a:lnTo>
                    <a:pt x="838" y="282"/>
                  </a:lnTo>
                  <a:lnTo>
                    <a:pt x="842" y="282"/>
                  </a:lnTo>
                  <a:lnTo>
                    <a:pt x="846" y="282"/>
                  </a:lnTo>
                  <a:lnTo>
                    <a:pt x="850" y="282"/>
                  </a:lnTo>
                  <a:lnTo>
                    <a:pt x="853" y="282"/>
                  </a:lnTo>
                  <a:lnTo>
                    <a:pt x="853" y="285"/>
                  </a:lnTo>
                  <a:lnTo>
                    <a:pt x="850" y="285"/>
                  </a:lnTo>
                  <a:lnTo>
                    <a:pt x="846" y="289"/>
                  </a:lnTo>
                  <a:lnTo>
                    <a:pt x="842" y="289"/>
                  </a:lnTo>
                  <a:lnTo>
                    <a:pt x="842" y="293"/>
                  </a:lnTo>
                  <a:lnTo>
                    <a:pt x="838" y="293"/>
                  </a:lnTo>
                  <a:lnTo>
                    <a:pt x="838" y="297"/>
                  </a:lnTo>
                  <a:lnTo>
                    <a:pt x="835" y="297"/>
                  </a:lnTo>
                  <a:lnTo>
                    <a:pt x="835" y="300"/>
                  </a:lnTo>
                  <a:lnTo>
                    <a:pt x="831" y="300"/>
                  </a:lnTo>
                  <a:lnTo>
                    <a:pt x="827" y="300"/>
                  </a:lnTo>
                  <a:lnTo>
                    <a:pt x="823" y="300"/>
                  </a:lnTo>
                  <a:lnTo>
                    <a:pt x="820" y="300"/>
                  </a:lnTo>
                  <a:lnTo>
                    <a:pt x="816" y="300"/>
                  </a:lnTo>
                  <a:lnTo>
                    <a:pt x="816" y="297"/>
                  </a:lnTo>
                  <a:lnTo>
                    <a:pt x="816" y="300"/>
                  </a:lnTo>
                  <a:lnTo>
                    <a:pt x="820" y="300"/>
                  </a:lnTo>
                  <a:lnTo>
                    <a:pt x="816" y="300"/>
                  </a:lnTo>
                  <a:lnTo>
                    <a:pt x="812" y="300"/>
                  </a:lnTo>
                  <a:lnTo>
                    <a:pt x="808" y="300"/>
                  </a:lnTo>
                  <a:lnTo>
                    <a:pt x="808" y="297"/>
                  </a:lnTo>
                  <a:lnTo>
                    <a:pt x="805" y="297"/>
                  </a:lnTo>
                  <a:lnTo>
                    <a:pt x="801" y="300"/>
                  </a:lnTo>
                  <a:lnTo>
                    <a:pt x="805" y="300"/>
                  </a:lnTo>
                  <a:lnTo>
                    <a:pt x="808" y="300"/>
                  </a:lnTo>
                  <a:lnTo>
                    <a:pt x="805" y="300"/>
                  </a:lnTo>
                  <a:lnTo>
                    <a:pt x="801" y="300"/>
                  </a:lnTo>
                  <a:lnTo>
                    <a:pt x="805" y="304"/>
                  </a:lnTo>
                  <a:lnTo>
                    <a:pt x="801" y="308"/>
                  </a:lnTo>
                  <a:lnTo>
                    <a:pt x="797" y="308"/>
                  </a:lnTo>
                  <a:lnTo>
                    <a:pt x="797" y="304"/>
                  </a:lnTo>
                  <a:lnTo>
                    <a:pt x="793" y="304"/>
                  </a:lnTo>
                  <a:lnTo>
                    <a:pt x="793" y="308"/>
                  </a:lnTo>
                  <a:lnTo>
                    <a:pt x="793" y="304"/>
                  </a:lnTo>
                  <a:lnTo>
                    <a:pt x="797" y="308"/>
                  </a:lnTo>
                  <a:lnTo>
                    <a:pt x="793" y="308"/>
                  </a:lnTo>
                  <a:lnTo>
                    <a:pt x="789" y="308"/>
                  </a:lnTo>
                  <a:lnTo>
                    <a:pt x="786" y="308"/>
                  </a:lnTo>
                  <a:lnTo>
                    <a:pt x="782" y="308"/>
                  </a:lnTo>
                  <a:lnTo>
                    <a:pt x="782" y="304"/>
                  </a:lnTo>
                  <a:lnTo>
                    <a:pt x="778" y="304"/>
                  </a:lnTo>
                  <a:lnTo>
                    <a:pt x="774" y="304"/>
                  </a:lnTo>
                  <a:lnTo>
                    <a:pt x="771" y="304"/>
                  </a:lnTo>
                  <a:lnTo>
                    <a:pt x="767" y="304"/>
                  </a:lnTo>
                  <a:lnTo>
                    <a:pt x="763" y="304"/>
                  </a:lnTo>
                  <a:lnTo>
                    <a:pt x="759" y="300"/>
                  </a:lnTo>
                  <a:lnTo>
                    <a:pt x="752" y="300"/>
                  </a:lnTo>
                  <a:lnTo>
                    <a:pt x="748" y="300"/>
                  </a:lnTo>
                  <a:lnTo>
                    <a:pt x="744" y="297"/>
                  </a:lnTo>
                  <a:lnTo>
                    <a:pt x="748" y="300"/>
                  </a:lnTo>
                  <a:lnTo>
                    <a:pt x="744" y="300"/>
                  </a:lnTo>
                  <a:lnTo>
                    <a:pt x="748" y="304"/>
                  </a:lnTo>
                  <a:lnTo>
                    <a:pt x="752" y="304"/>
                  </a:lnTo>
                  <a:lnTo>
                    <a:pt x="748" y="300"/>
                  </a:lnTo>
                  <a:lnTo>
                    <a:pt x="752" y="300"/>
                  </a:lnTo>
                  <a:lnTo>
                    <a:pt x="756" y="304"/>
                  </a:lnTo>
                  <a:lnTo>
                    <a:pt x="759" y="304"/>
                  </a:lnTo>
                  <a:lnTo>
                    <a:pt x="763" y="304"/>
                  </a:lnTo>
                  <a:lnTo>
                    <a:pt x="767" y="304"/>
                  </a:lnTo>
                  <a:lnTo>
                    <a:pt x="771" y="304"/>
                  </a:lnTo>
                  <a:lnTo>
                    <a:pt x="771" y="308"/>
                  </a:lnTo>
                  <a:lnTo>
                    <a:pt x="767" y="308"/>
                  </a:lnTo>
                  <a:lnTo>
                    <a:pt x="763" y="308"/>
                  </a:lnTo>
                  <a:lnTo>
                    <a:pt x="767" y="308"/>
                  </a:lnTo>
                  <a:lnTo>
                    <a:pt x="771" y="308"/>
                  </a:lnTo>
                  <a:lnTo>
                    <a:pt x="774" y="304"/>
                  </a:lnTo>
                  <a:lnTo>
                    <a:pt x="778" y="304"/>
                  </a:lnTo>
                  <a:lnTo>
                    <a:pt x="778" y="308"/>
                  </a:lnTo>
                  <a:lnTo>
                    <a:pt x="782" y="308"/>
                  </a:lnTo>
                  <a:lnTo>
                    <a:pt x="786" y="308"/>
                  </a:lnTo>
                  <a:lnTo>
                    <a:pt x="789" y="308"/>
                  </a:lnTo>
                  <a:lnTo>
                    <a:pt x="789" y="312"/>
                  </a:lnTo>
                  <a:lnTo>
                    <a:pt x="793" y="312"/>
                  </a:lnTo>
                  <a:lnTo>
                    <a:pt x="793" y="316"/>
                  </a:lnTo>
                  <a:lnTo>
                    <a:pt x="793" y="319"/>
                  </a:lnTo>
                  <a:lnTo>
                    <a:pt x="789" y="319"/>
                  </a:lnTo>
                  <a:lnTo>
                    <a:pt x="789" y="316"/>
                  </a:lnTo>
                  <a:lnTo>
                    <a:pt x="789" y="319"/>
                  </a:lnTo>
                  <a:lnTo>
                    <a:pt x="786" y="319"/>
                  </a:lnTo>
                  <a:lnTo>
                    <a:pt x="782" y="319"/>
                  </a:lnTo>
                  <a:lnTo>
                    <a:pt x="778" y="319"/>
                  </a:lnTo>
                  <a:lnTo>
                    <a:pt x="774" y="319"/>
                  </a:lnTo>
                  <a:lnTo>
                    <a:pt x="771" y="319"/>
                  </a:lnTo>
                  <a:lnTo>
                    <a:pt x="767" y="319"/>
                  </a:lnTo>
                  <a:lnTo>
                    <a:pt x="771" y="323"/>
                  </a:lnTo>
                  <a:lnTo>
                    <a:pt x="774" y="323"/>
                  </a:lnTo>
                  <a:lnTo>
                    <a:pt x="771" y="323"/>
                  </a:lnTo>
                  <a:lnTo>
                    <a:pt x="767" y="323"/>
                  </a:lnTo>
                  <a:lnTo>
                    <a:pt x="763" y="323"/>
                  </a:lnTo>
                  <a:lnTo>
                    <a:pt x="763" y="327"/>
                  </a:lnTo>
                  <a:lnTo>
                    <a:pt x="759" y="327"/>
                  </a:lnTo>
                  <a:lnTo>
                    <a:pt x="763" y="327"/>
                  </a:lnTo>
                  <a:lnTo>
                    <a:pt x="763" y="331"/>
                  </a:lnTo>
                  <a:lnTo>
                    <a:pt x="767" y="331"/>
                  </a:lnTo>
                  <a:lnTo>
                    <a:pt x="763" y="331"/>
                  </a:lnTo>
                  <a:lnTo>
                    <a:pt x="763" y="327"/>
                  </a:lnTo>
                  <a:lnTo>
                    <a:pt x="759" y="327"/>
                  </a:lnTo>
                  <a:lnTo>
                    <a:pt x="756" y="327"/>
                  </a:lnTo>
                  <a:lnTo>
                    <a:pt x="759" y="327"/>
                  </a:lnTo>
                  <a:lnTo>
                    <a:pt x="759" y="331"/>
                  </a:lnTo>
                  <a:lnTo>
                    <a:pt x="756" y="331"/>
                  </a:lnTo>
                  <a:lnTo>
                    <a:pt x="759" y="331"/>
                  </a:lnTo>
                  <a:lnTo>
                    <a:pt x="756" y="331"/>
                  </a:lnTo>
                  <a:lnTo>
                    <a:pt x="752" y="331"/>
                  </a:lnTo>
                  <a:lnTo>
                    <a:pt x="752" y="334"/>
                  </a:lnTo>
                  <a:lnTo>
                    <a:pt x="748" y="334"/>
                  </a:lnTo>
                  <a:lnTo>
                    <a:pt x="752" y="334"/>
                  </a:lnTo>
                  <a:lnTo>
                    <a:pt x="752" y="338"/>
                  </a:lnTo>
                  <a:lnTo>
                    <a:pt x="748" y="338"/>
                  </a:lnTo>
                  <a:lnTo>
                    <a:pt x="744" y="338"/>
                  </a:lnTo>
                  <a:lnTo>
                    <a:pt x="741" y="342"/>
                  </a:lnTo>
                  <a:lnTo>
                    <a:pt x="744" y="342"/>
                  </a:lnTo>
                  <a:lnTo>
                    <a:pt x="741" y="342"/>
                  </a:lnTo>
                  <a:lnTo>
                    <a:pt x="741" y="346"/>
                  </a:lnTo>
                  <a:lnTo>
                    <a:pt x="737" y="349"/>
                  </a:lnTo>
                  <a:lnTo>
                    <a:pt x="733" y="353"/>
                  </a:lnTo>
                  <a:lnTo>
                    <a:pt x="733" y="357"/>
                  </a:lnTo>
                  <a:lnTo>
                    <a:pt x="729" y="357"/>
                  </a:lnTo>
                  <a:lnTo>
                    <a:pt x="733" y="357"/>
                  </a:lnTo>
                  <a:lnTo>
                    <a:pt x="729" y="361"/>
                  </a:lnTo>
                  <a:lnTo>
                    <a:pt x="729" y="364"/>
                  </a:lnTo>
                  <a:lnTo>
                    <a:pt x="729" y="368"/>
                  </a:lnTo>
                  <a:lnTo>
                    <a:pt x="729" y="372"/>
                  </a:lnTo>
                  <a:lnTo>
                    <a:pt x="729" y="376"/>
                  </a:lnTo>
                  <a:lnTo>
                    <a:pt x="729" y="379"/>
                  </a:lnTo>
                  <a:lnTo>
                    <a:pt x="733" y="383"/>
                  </a:lnTo>
                  <a:lnTo>
                    <a:pt x="737" y="383"/>
                  </a:lnTo>
                  <a:lnTo>
                    <a:pt x="737" y="387"/>
                  </a:lnTo>
                  <a:lnTo>
                    <a:pt x="737" y="391"/>
                  </a:lnTo>
                  <a:lnTo>
                    <a:pt x="737" y="387"/>
                  </a:lnTo>
                  <a:lnTo>
                    <a:pt x="741" y="383"/>
                  </a:lnTo>
                  <a:lnTo>
                    <a:pt x="744" y="383"/>
                  </a:lnTo>
                  <a:lnTo>
                    <a:pt x="748" y="383"/>
                  </a:lnTo>
                  <a:lnTo>
                    <a:pt x="752" y="383"/>
                  </a:lnTo>
                  <a:lnTo>
                    <a:pt x="756" y="383"/>
                  </a:lnTo>
                  <a:lnTo>
                    <a:pt x="756" y="387"/>
                  </a:lnTo>
                  <a:lnTo>
                    <a:pt x="756" y="391"/>
                  </a:lnTo>
                  <a:lnTo>
                    <a:pt x="759" y="391"/>
                  </a:lnTo>
                  <a:lnTo>
                    <a:pt x="759" y="394"/>
                  </a:lnTo>
                  <a:lnTo>
                    <a:pt x="759" y="398"/>
                  </a:lnTo>
                  <a:lnTo>
                    <a:pt x="763" y="398"/>
                  </a:lnTo>
                  <a:lnTo>
                    <a:pt x="763" y="402"/>
                  </a:lnTo>
                  <a:lnTo>
                    <a:pt x="767" y="406"/>
                  </a:lnTo>
                  <a:lnTo>
                    <a:pt x="763" y="409"/>
                  </a:lnTo>
                  <a:lnTo>
                    <a:pt x="763" y="413"/>
                  </a:lnTo>
                  <a:lnTo>
                    <a:pt x="759" y="413"/>
                  </a:lnTo>
                  <a:lnTo>
                    <a:pt x="763" y="413"/>
                  </a:lnTo>
                  <a:lnTo>
                    <a:pt x="763" y="409"/>
                  </a:lnTo>
                  <a:lnTo>
                    <a:pt x="767" y="409"/>
                  </a:lnTo>
                  <a:lnTo>
                    <a:pt x="771" y="409"/>
                  </a:lnTo>
                  <a:lnTo>
                    <a:pt x="767" y="409"/>
                  </a:lnTo>
                  <a:lnTo>
                    <a:pt x="767" y="413"/>
                  </a:lnTo>
                  <a:lnTo>
                    <a:pt x="767" y="409"/>
                  </a:lnTo>
                  <a:lnTo>
                    <a:pt x="771" y="409"/>
                  </a:lnTo>
                  <a:lnTo>
                    <a:pt x="774" y="409"/>
                  </a:lnTo>
                  <a:lnTo>
                    <a:pt x="786" y="406"/>
                  </a:lnTo>
                  <a:lnTo>
                    <a:pt x="789" y="406"/>
                  </a:lnTo>
                  <a:lnTo>
                    <a:pt x="793" y="406"/>
                  </a:lnTo>
                  <a:lnTo>
                    <a:pt x="797" y="406"/>
                  </a:lnTo>
                  <a:lnTo>
                    <a:pt x="797" y="409"/>
                  </a:lnTo>
                  <a:lnTo>
                    <a:pt x="801" y="409"/>
                  </a:lnTo>
                  <a:lnTo>
                    <a:pt x="805" y="409"/>
                  </a:lnTo>
                  <a:lnTo>
                    <a:pt x="808" y="409"/>
                  </a:lnTo>
                  <a:lnTo>
                    <a:pt x="808" y="413"/>
                  </a:lnTo>
                  <a:lnTo>
                    <a:pt x="812" y="413"/>
                  </a:lnTo>
                  <a:lnTo>
                    <a:pt x="820" y="413"/>
                  </a:lnTo>
                  <a:lnTo>
                    <a:pt x="823" y="413"/>
                  </a:lnTo>
                  <a:lnTo>
                    <a:pt x="823" y="417"/>
                  </a:lnTo>
                  <a:lnTo>
                    <a:pt x="827" y="417"/>
                  </a:lnTo>
                  <a:lnTo>
                    <a:pt x="831" y="417"/>
                  </a:lnTo>
                  <a:lnTo>
                    <a:pt x="835" y="421"/>
                  </a:lnTo>
                  <a:lnTo>
                    <a:pt x="838" y="421"/>
                  </a:lnTo>
                  <a:lnTo>
                    <a:pt x="838" y="425"/>
                  </a:lnTo>
                  <a:lnTo>
                    <a:pt x="842" y="425"/>
                  </a:lnTo>
                  <a:lnTo>
                    <a:pt x="846" y="428"/>
                  </a:lnTo>
                  <a:lnTo>
                    <a:pt x="850" y="428"/>
                  </a:lnTo>
                  <a:lnTo>
                    <a:pt x="853" y="428"/>
                  </a:lnTo>
                  <a:lnTo>
                    <a:pt x="857" y="428"/>
                  </a:lnTo>
                  <a:lnTo>
                    <a:pt x="861" y="428"/>
                  </a:lnTo>
                  <a:lnTo>
                    <a:pt x="861" y="432"/>
                  </a:lnTo>
                  <a:lnTo>
                    <a:pt x="865" y="432"/>
                  </a:lnTo>
                  <a:lnTo>
                    <a:pt x="868" y="432"/>
                  </a:lnTo>
                  <a:lnTo>
                    <a:pt x="872" y="432"/>
                  </a:lnTo>
                  <a:lnTo>
                    <a:pt x="876" y="436"/>
                  </a:lnTo>
                  <a:lnTo>
                    <a:pt x="880" y="436"/>
                  </a:lnTo>
                  <a:lnTo>
                    <a:pt x="880" y="440"/>
                  </a:lnTo>
                  <a:lnTo>
                    <a:pt x="876" y="440"/>
                  </a:lnTo>
                  <a:lnTo>
                    <a:pt x="876" y="443"/>
                  </a:lnTo>
                  <a:lnTo>
                    <a:pt x="876" y="440"/>
                  </a:lnTo>
                  <a:lnTo>
                    <a:pt x="880" y="440"/>
                  </a:lnTo>
                  <a:lnTo>
                    <a:pt x="883" y="440"/>
                  </a:lnTo>
                  <a:lnTo>
                    <a:pt x="887" y="440"/>
                  </a:lnTo>
                  <a:lnTo>
                    <a:pt x="891" y="440"/>
                  </a:lnTo>
                  <a:lnTo>
                    <a:pt x="895" y="440"/>
                  </a:lnTo>
                  <a:lnTo>
                    <a:pt x="898" y="440"/>
                  </a:lnTo>
                  <a:lnTo>
                    <a:pt x="898" y="436"/>
                  </a:lnTo>
                  <a:lnTo>
                    <a:pt x="902" y="440"/>
                  </a:lnTo>
                  <a:lnTo>
                    <a:pt x="906" y="440"/>
                  </a:lnTo>
                  <a:lnTo>
                    <a:pt x="902" y="440"/>
                  </a:lnTo>
                  <a:lnTo>
                    <a:pt x="906" y="440"/>
                  </a:lnTo>
                  <a:lnTo>
                    <a:pt x="910" y="440"/>
                  </a:lnTo>
                  <a:lnTo>
                    <a:pt x="914" y="440"/>
                  </a:lnTo>
                  <a:lnTo>
                    <a:pt x="917" y="440"/>
                  </a:lnTo>
                  <a:lnTo>
                    <a:pt x="921" y="440"/>
                  </a:lnTo>
                  <a:lnTo>
                    <a:pt x="925" y="440"/>
                  </a:lnTo>
                  <a:lnTo>
                    <a:pt x="925" y="443"/>
                  </a:lnTo>
                  <a:lnTo>
                    <a:pt x="925" y="447"/>
                  </a:lnTo>
                  <a:lnTo>
                    <a:pt x="925" y="451"/>
                  </a:lnTo>
                  <a:lnTo>
                    <a:pt x="925" y="455"/>
                  </a:lnTo>
                  <a:lnTo>
                    <a:pt x="925" y="458"/>
                  </a:lnTo>
                  <a:lnTo>
                    <a:pt x="929" y="458"/>
                  </a:lnTo>
                  <a:lnTo>
                    <a:pt x="929" y="462"/>
                  </a:lnTo>
                  <a:lnTo>
                    <a:pt x="925" y="466"/>
                  </a:lnTo>
                  <a:lnTo>
                    <a:pt x="929" y="466"/>
                  </a:lnTo>
                  <a:lnTo>
                    <a:pt x="929" y="470"/>
                  </a:lnTo>
                  <a:lnTo>
                    <a:pt x="925" y="470"/>
                  </a:lnTo>
                  <a:lnTo>
                    <a:pt x="925" y="473"/>
                  </a:lnTo>
                  <a:lnTo>
                    <a:pt x="929" y="473"/>
                  </a:lnTo>
                  <a:lnTo>
                    <a:pt x="929" y="477"/>
                  </a:lnTo>
                  <a:lnTo>
                    <a:pt x="932" y="477"/>
                  </a:lnTo>
                  <a:lnTo>
                    <a:pt x="936" y="481"/>
                  </a:lnTo>
                  <a:lnTo>
                    <a:pt x="936" y="485"/>
                  </a:lnTo>
                  <a:lnTo>
                    <a:pt x="932" y="485"/>
                  </a:lnTo>
                  <a:lnTo>
                    <a:pt x="932" y="488"/>
                  </a:lnTo>
                  <a:lnTo>
                    <a:pt x="932" y="485"/>
                  </a:lnTo>
                  <a:lnTo>
                    <a:pt x="936" y="485"/>
                  </a:lnTo>
                  <a:lnTo>
                    <a:pt x="940" y="485"/>
                  </a:lnTo>
                  <a:lnTo>
                    <a:pt x="940" y="488"/>
                  </a:lnTo>
                  <a:lnTo>
                    <a:pt x="944" y="488"/>
                  </a:lnTo>
                  <a:lnTo>
                    <a:pt x="947" y="488"/>
                  </a:lnTo>
                  <a:lnTo>
                    <a:pt x="947" y="492"/>
                  </a:lnTo>
                  <a:lnTo>
                    <a:pt x="951" y="492"/>
                  </a:lnTo>
                  <a:lnTo>
                    <a:pt x="951" y="496"/>
                  </a:lnTo>
                  <a:lnTo>
                    <a:pt x="955" y="496"/>
                  </a:lnTo>
                  <a:lnTo>
                    <a:pt x="955" y="500"/>
                  </a:lnTo>
                  <a:lnTo>
                    <a:pt x="951" y="500"/>
                  </a:lnTo>
                  <a:lnTo>
                    <a:pt x="947" y="503"/>
                  </a:lnTo>
                  <a:lnTo>
                    <a:pt x="951" y="503"/>
                  </a:lnTo>
                  <a:lnTo>
                    <a:pt x="951" y="500"/>
                  </a:lnTo>
                  <a:lnTo>
                    <a:pt x="955" y="500"/>
                  </a:lnTo>
                  <a:lnTo>
                    <a:pt x="959" y="500"/>
                  </a:lnTo>
                  <a:lnTo>
                    <a:pt x="962" y="500"/>
                  </a:lnTo>
                  <a:lnTo>
                    <a:pt x="966" y="503"/>
                  </a:lnTo>
                  <a:lnTo>
                    <a:pt x="970" y="507"/>
                  </a:lnTo>
                  <a:lnTo>
                    <a:pt x="970" y="511"/>
                  </a:lnTo>
                  <a:lnTo>
                    <a:pt x="974" y="507"/>
                  </a:lnTo>
                  <a:lnTo>
                    <a:pt x="970" y="507"/>
                  </a:lnTo>
                  <a:lnTo>
                    <a:pt x="970" y="503"/>
                  </a:lnTo>
                  <a:lnTo>
                    <a:pt x="966" y="503"/>
                  </a:lnTo>
                  <a:lnTo>
                    <a:pt x="966" y="500"/>
                  </a:lnTo>
                  <a:lnTo>
                    <a:pt x="970" y="500"/>
                  </a:lnTo>
                  <a:lnTo>
                    <a:pt x="970" y="496"/>
                  </a:lnTo>
                  <a:lnTo>
                    <a:pt x="974" y="496"/>
                  </a:lnTo>
                  <a:lnTo>
                    <a:pt x="977" y="496"/>
                  </a:lnTo>
                  <a:lnTo>
                    <a:pt x="977" y="500"/>
                  </a:lnTo>
                  <a:lnTo>
                    <a:pt x="977" y="503"/>
                  </a:lnTo>
                  <a:lnTo>
                    <a:pt x="981" y="503"/>
                  </a:lnTo>
                  <a:lnTo>
                    <a:pt x="977" y="503"/>
                  </a:lnTo>
                  <a:lnTo>
                    <a:pt x="977" y="500"/>
                  </a:lnTo>
                  <a:lnTo>
                    <a:pt x="981" y="500"/>
                  </a:lnTo>
                  <a:lnTo>
                    <a:pt x="981" y="496"/>
                  </a:lnTo>
                  <a:lnTo>
                    <a:pt x="977" y="496"/>
                  </a:lnTo>
                  <a:lnTo>
                    <a:pt x="977" y="492"/>
                  </a:lnTo>
                  <a:lnTo>
                    <a:pt x="981" y="492"/>
                  </a:lnTo>
                  <a:lnTo>
                    <a:pt x="977" y="492"/>
                  </a:lnTo>
                  <a:lnTo>
                    <a:pt x="981" y="492"/>
                  </a:lnTo>
                  <a:lnTo>
                    <a:pt x="981" y="488"/>
                  </a:lnTo>
                  <a:lnTo>
                    <a:pt x="985" y="488"/>
                  </a:lnTo>
                  <a:lnTo>
                    <a:pt x="985" y="485"/>
                  </a:lnTo>
                  <a:lnTo>
                    <a:pt x="985" y="481"/>
                  </a:lnTo>
                  <a:lnTo>
                    <a:pt x="981" y="481"/>
                  </a:lnTo>
                  <a:lnTo>
                    <a:pt x="981" y="477"/>
                  </a:lnTo>
                  <a:lnTo>
                    <a:pt x="977" y="477"/>
                  </a:lnTo>
                  <a:lnTo>
                    <a:pt x="981" y="473"/>
                  </a:lnTo>
                  <a:lnTo>
                    <a:pt x="977" y="473"/>
                  </a:lnTo>
                  <a:lnTo>
                    <a:pt x="977" y="470"/>
                  </a:lnTo>
                  <a:lnTo>
                    <a:pt x="977" y="466"/>
                  </a:lnTo>
                  <a:lnTo>
                    <a:pt x="974" y="466"/>
                  </a:lnTo>
                  <a:lnTo>
                    <a:pt x="977" y="466"/>
                  </a:lnTo>
                  <a:lnTo>
                    <a:pt x="977" y="462"/>
                  </a:lnTo>
                  <a:lnTo>
                    <a:pt x="974" y="462"/>
                  </a:lnTo>
                  <a:lnTo>
                    <a:pt x="977" y="462"/>
                  </a:lnTo>
                  <a:lnTo>
                    <a:pt x="977" y="458"/>
                  </a:lnTo>
                  <a:lnTo>
                    <a:pt x="974" y="458"/>
                  </a:lnTo>
                  <a:lnTo>
                    <a:pt x="974" y="455"/>
                  </a:lnTo>
                  <a:lnTo>
                    <a:pt x="977" y="455"/>
                  </a:lnTo>
                  <a:lnTo>
                    <a:pt x="974" y="455"/>
                  </a:lnTo>
                  <a:lnTo>
                    <a:pt x="970" y="455"/>
                  </a:lnTo>
                  <a:lnTo>
                    <a:pt x="970" y="451"/>
                  </a:lnTo>
                  <a:lnTo>
                    <a:pt x="970" y="447"/>
                  </a:lnTo>
                  <a:lnTo>
                    <a:pt x="966" y="447"/>
                  </a:lnTo>
                  <a:lnTo>
                    <a:pt x="970" y="447"/>
                  </a:lnTo>
                  <a:lnTo>
                    <a:pt x="974" y="447"/>
                  </a:lnTo>
                  <a:lnTo>
                    <a:pt x="977" y="443"/>
                  </a:lnTo>
                  <a:lnTo>
                    <a:pt x="981" y="443"/>
                  </a:lnTo>
                  <a:lnTo>
                    <a:pt x="985" y="443"/>
                  </a:lnTo>
                  <a:lnTo>
                    <a:pt x="989" y="443"/>
                  </a:lnTo>
                  <a:lnTo>
                    <a:pt x="989" y="440"/>
                  </a:lnTo>
                  <a:lnTo>
                    <a:pt x="992" y="440"/>
                  </a:lnTo>
                  <a:lnTo>
                    <a:pt x="996" y="440"/>
                  </a:lnTo>
                  <a:lnTo>
                    <a:pt x="996" y="436"/>
                  </a:lnTo>
                  <a:lnTo>
                    <a:pt x="1000" y="436"/>
                  </a:lnTo>
                  <a:lnTo>
                    <a:pt x="1004" y="436"/>
                  </a:lnTo>
                  <a:lnTo>
                    <a:pt x="1004" y="432"/>
                  </a:lnTo>
                  <a:lnTo>
                    <a:pt x="1007" y="432"/>
                  </a:lnTo>
                  <a:lnTo>
                    <a:pt x="1007" y="428"/>
                  </a:lnTo>
                  <a:lnTo>
                    <a:pt x="1011" y="428"/>
                  </a:lnTo>
                  <a:lnTo>
                    <a:pt x="1015" y="428"/>
                  </a:lnTo>
                  <a:lnTo>
                    <a:pt x="1015" y="425"/>
                  </a:lnTo>
                  <a:lnTo>
                    <a:pt x="1015" y="421"/>
                  </a:lnTo>
                  <a:lnTo>
                    <a:pt x="1015" y="417"/>
                  </a:lnTo>
                  <a:lnTo>
                    <a:pt x="1015" y="413"/>
                  </a:lnTo>
                  <a:lnTo>
                    <a:pt x="1015" y="409"/>
                  </a:lnTo>
                  <a:lnTo>
                    <a:pt x="1015" y="406"/>
                  </a:lnTo>
                  <a:lnTo>
                    <a:pt x="1011" y="402"/>
                  </a:lnTo>
                  <a:lnTo>
                    <a:pt x="1011" y="398"/>
                  </a:lnTo>
                  <a:lnTo>
                    <a:pt x="1007" y="394"/>
                  </a:lnTo>
                  <a:lnTo>
                    <a:pt x="1004" y="394"/>
                  </a:lnTo>
                  <a:lnTo>
                    <a:pt x="1000" y="394"/>
                  </a:lnTo>
                  <a:lnTo>
                    <a:pt x="1000" y="391"/>
                  </a:lnTo>
                  <a:lnTo>
                    <a:pt x="996" y="391"/>
                  </a:lnTo>
                  <a:lnTo>
                    <a:pt x="992" y="391"/>
                  </a:lnTo>
                  <a:lnTo>
                    <a:pt x="992" y="387"/>
                  </a:lnTo>
                  <a:lnTo>
                    <a:pt x="989" y="387"/>
                  </a:lnTo>
                  <a:lnTo>
                    <a:pt x="985" y="387"/>
                  </a:lnTo>
                  <a:lnTo>
                    <a:pt x="989" y="387"/>
                  </a:lnTo>
                  <a:lnTo>
                    <a:pt x="985" y="387"/>
                  </a:lnTo>
                  <a:lnTo>
                    <a:pt x="985" y="383"/>
                  </a:lnTo>
                  <a:lnTo>
                    <a:pt x="985" y="379"/>
                  </a:lnTo>
                  <a:lnTo>
                    <a:pt x="989" y="379"/>
                  </a:lnTo>
                  <a:lnTo>
                    <a:pt x="992" y="379"/>
                  </a:lnTo>
                  <a:lnTo>
                    <a:pt x="992" y="376"/>
                  </a:lnTo>
                  <a:lnTo>
                    <a:pt x="996" y="376"/>
                  </a:lnTo>
                  <a:lnTo>
                    <a:pt x="996" y="372"/>
                  </a:lnTo>
                  <a:lnTo>
                    <a:pt x="992" y="372"/>
                  </a:lnTo>
                  <a:lnTo>
                    <a:pt x="996" y="372"/>
                  </a:lnTo>
                  <a:lnTo>
                    <a:pt x="996" y="368"/>
                  </a:lnTo>
                  <a:lnTo>
                    <a:pt x="1000" y="368"/>
                  </a:lnTo>
                  <a:lnTo>
                    <a:pt x="1000" y="372"/>
                  </a:lnTo>
                  <a:lnTo>
                    <a:pt x="1004" y="372"/>
                  </a:lnTo>
                  <a:lnTo>
                    <a:pt x="1000" y="368"/>
                  </a:lnTo>
                  <a:lnTo>
                    <a:pt x="1004" y="368"/>
                  </a:lnTo>
                  <a:lnTo>
                    <a:pt x="1004" y="364"/>
                  </a:lnTo>
                  <a:lnTo>
                    <a:pt x="1007" y="364"/>
                  </a:lnTo>
                  <a:lnTo>
                    <a:pt x="1011" y="361"/>
                  </a:lnTo>
                  <a:lnTo>
                    <a:pt x="1007" y="361"/>
                  </a:lnTo>
                  <a:lnTo>
                    <a:pt x="1004" y="361"/>
                  </a:lnTo>
                  <a:lnTo>
                    <a:pt x="1004" y="364"/>
                  </a:lnTo>
                  <a:lnTo>
                    <a:pt x="1000" y="364"/>
                  </a:lnTo>
                  <a:lnTo>
                    <a:pt x="1000" y="361"/>
                  </a:lnTo>
                  <a:lnTo>
                    <a:pt x="1000" y="357"/>
                  </a:lnTo>
                  <a:lnTo>
                    <a:pt x="996" y="357"/>
                  </a:lnTo>
                  <a:lnTo>
                    <a:pt x="1000" y="357"/>
                  </a:lnTo>
                  <a:lnTo>
                    <a:pt x="1004" y="357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996" y="357"/>
                  </a:lnTo>
                  <a:lnTo>
                    <a:pt x="996" y="353"/>
                  </a:lnTo>
                  <a:lnTo>
                    <a:pt x="1000" y="353"/>
                  </a:lnTo>
                  <a:lnTo>
                    <a:pt x="1000" y="349"/>
                  </a:lnTo>
                  <a:lnTo>
                    <a:pt x="996" y="349"/>
                  </a:lnTo>
                  <a:lnTo>
                    <a:pt x="996" y="353"/>
                  </a:lnTo>
                  <a:lnTo>
                    <a:pt x="992" y="353"/>
                  </a:lnTo>
                  <a:lnTo>
                    <a:pt x="996" y="349"/>
                  </a:lnTo>
                  <a:lnTo>
                    <a:pt x="992" y="349"/>
                  </a:lnTo>
                  <a:lnTo>
                    <a:pt x="989" y="353"/>
                  </a:lnTo>
                  <a:lnTo>
                    <a:pt x="989" y="349"/>
                  </a:lnTo>
                  <a:lnTo>
                    <a:pt x="992" y="349"/>
                  </a:lnTo>
                  <a:lnTo>
                    <a:pt x="996" y="346"/>
                  </a:lnTo>
                  <a:lnTo>
                    <a:pt x="996" y="342"/>
                  </a:lnTo>
                  <a:lnTo>
                    <a:pt x="1000" y="342"/>
                  </a:lnTo>
                  <a:lnTo>
                    <a:pt x="1000" y="338"/>
                  </a:lnTo>
                  <a:lnTo>
                    <a:pt x="996" y="338"/>
                  </a:lnTo>
                  <a:lnTo>
                    <a:pt x="992" y="338"/>
                  </a:lnTo>
                  <a:lnTo>
                    <a:pt x="992" y="334"/>
                  </a:lnTo>
                  <a:lnTo>
                    <a:pt x="992" y="331"/>
                  </a:lnTo>
                  <a:lnTo>
                    <a:pt x="989" y="331"/>
                  </a:lnTo>
                  <a:lnTo>
                    <a:pt x="989" y="327"/>
                  </a:lnTo>
                  <a:lnTo>
                    <a:pt x="992" y="327"/>
                  </a:lnTo>
                  <a:lnTo>
                    <a:pt x="996" y="323"/>
                  </a:lnTo>
                  <a:lnTo>
                    <a:pt x="1000" y="323"/>
                  </a:lnTo>
                  <a:lnTo>
                    <a:pt x="1004" y="323"/>
                  </a:lnTo>
                  <a:lnTo>
                    <a:pt x="1007" y="323"/>
                  </a:lnTo>
                  <a:lnTo>
                    <a:pt x="1011" y="323"/>
                  </a:lnTo>
                  <a:lnTo>
                    <a:pt x="1015" y="323"/>
                  </a:lnTo>
                  <a:lnTo>
                    <a:pt x="1015" y="327"/>
                  </a:lnTo>
                  <a:lnTo>
                    <a:pt x="1019" y="327"/>
                  </a:lnTo>
                  <a:lnTo>
                    <a:pt x="1022" y="327"/>
                  </a:lnTo>
                  <a:lnTo>
                    <a:pt x="1030" y="327"/>
                  </a:lnTo>
                  <a:lnTo>
                    <a:pt x="1026" y="331"/>
                  </a:lnTo>
                  <a:lnTo>
                    <a:pt x="1030" y="331"/>
                  </a:lnTo>
                  <a:lnTo>
                    <a:pt x="1030" y="327"/>
                  </a:lnTo>
                  <a:lnTo>
                    <a:pt x="1034" y="327"/>
                  </a:lnTo>
                  <a:lnTo>
                    <a:pt x="1038" y="327"/>
                  </a:lnTo>
                  <a:lnTo>
                    <a:pt x="1041" y="327"/>
                  </a:lnTo>
                  <a:lnTo>
                    <a:pt x="1045" y="331"/>
                  </a:lnTo>
                  <a:lnTo>
                    <a:pt x="1049" y="331"/>
                  </a:lnTo>
                  <a:lnTo>
                    <a:pt x="1045" y="331"/>
                  </a:lnTo>
                  <a:lnTo>
                    <a:pt x="1045" y="327"/>
                  </a:lnTo>
                  <a:lnTo>
                    <a:pt x="1049" y="327"/>
                  </a:lnTo>
                  <a:lnTo>
                    <a:pt x="1053" y="327"/>
                  </a:lnTo>
                  <a:lnTo>
                    <a:pt x="1056" y="327"/>
                  </a:lnTo>
                  <a:lnTo>
                    <a:pt x="1060" y="327"/>
                  </a:lnTo>
                  <a:lnTo>
                    <a:pt x="1060" y="323"/>
                  </a:lnTo>
                  <a:lnTo>
                    <a:pt x="1064" y="327"/>
                  </a:lnTo>
                  <a:lnTo>
                    <a:pt x="1068" y="327"/>
                  </a:lnTo>
                  <a:lnTo>
                    <a:pt x="1068" y="331"/>
                  </a:lnTo>
                  <a:lnTo>
                    <a:pt x="1071" y="331"/>
                  </a:lnTo>
                  <a:lnTo>
                    <a:pt x="1075" y="331"/>
                  </a:lnTo>
                  <a:lnTo>
                    <a:pt x="1079" y="331"/>
                  </a:lnTo>
                  <a:lnTo>
                    <a:pt x="1079" y="334"/>
                  </a:lnTo>
                  <a:lnTo>
                    <a:pt x="1075" y="334"/>
                  </a:lnTo>
                  <a:lnTo>
                    <a:pt x="1079" y="334"/>
                  </a:lnTo>
                  <a:lnTo>
                    <a:pt x="1083" y="334"/>
                  </a:lnTo>
                  <a:lnTo>
                    <a:pt x="1086" y="338"/>
                  </a:lnTo>
                  <a:lnTo>
                    <a:pt x="1083" y="338"/>
                  </a:lnTo>
                  <a:lnTo>
                    <a:pt x="1086" y="338"/>
                  </a:lnTo>
                  <a:lnTo>
                    <a:pt x="1090" y="338"/>
                  </a:lnTo>
                  <a:lnTo>
                    <a:pt x="1094" y="338"/>
                  </a:lnTo>
                  <a:lnTo>
                    <a:pt x="1090" y="338"/>
                  </a:lnTo>
                  <a:lnTo>
                    <a:pt x="1090" y="342"/>
                  </a:lnTo>
                  <a:lnTo>
                    <a:pt x="1094" y="342"/>
                  </a:lnTo>
                  <a:lnTo>
                    <a:pt x="1094" y="346"/>
                  </a:lnTo>
                  <a:lnTo>
                    <a:pt x="1098" y="346"/>
                  </a:lnTo>
                  <a:lnTo>
                    <a:pt x="1101" y="346"/>
                  </a:lnTo>
                  <a:lnTo>
                    <a:pt x="1105" y="346"/>
                  </a:lnTo>
                  <a:lnTo>
                    <a:pt x="1109" y="346"/>
                  </a:lnTo>
                  <a:lnTo>
                    <a:pt x="1109" y="349"/>
                  </a:lnTo>
                  <a:lnTo>
                    <a:pt x="1109" y="346"/>
                  </a:lnTo>
                  <a:lnTo>
                    <a:pt x="1113" y="346"/>
                  </a:lnTo>
                  <a:lnTo>
                    <a:pt x="1116" y="346"/>
                  </a:lnTo>
                  <a:lnTo>
                    <a:pt x="1116" y="349"/>
                  </a:lnTo>
                  <a:lnTo>
                    <a:pt x="1120" y="349"/>
                  </a:lnTo>
                  <a:lnTo>
                    <a:pt x="1124" y="349"/>
                  </a:lnTo>
                  <a:lnTo>
                    <a:pt x="1124" y="346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8" y="353"/>
                  </a:lnTo>
                  <a:lnTo>
                    <a:pt x="1124" y="353"/>
                  </a:lnTo>
                  <a:lnTo>
                    <a:pt x="1124" y="357"/>
                  </a:lnTo>
                  <a:lnTo>
                    <a:pt x="1120" y="357"/>
                  </a:lnTo>
                  <a:lnTo>
                    <a:pt x="1124" y="357"/>
                  </a:lnTo>
                  <a:lnTo>
                    <a:pt x="1124" y="361"/>
                  </a:lnTo>
                  <a:lnTo>
                    <a:pt x="1124" y="364"/>
                  </a:lnTo>
                  <a:lnTo>
                    <a:pt x="1120" y="364"/>
                  </a:lnTo>
                  <a:lnTo>
                    <a:pt x="1116" y="364"/>
                  </a:lnTo>
                  <a:lnTo>
                    <a:pt x="1113" y="364"/>
                  </a:lnTo>
                  <a:lnTo>
                    <a:pt x="1109" y="364"/>
                  </a:lnTo>
                  <a:lnTo>
                    <a:pt x="1105" y="364"/>
                  </a:lnTo>
                  <a:lnTo>
                    <a:pt x="1109" y="364"/>
                  </a:lnTo>
                  <a:lnTo>
                    <a:pt x="1113" y="364"/>
                  </a:lnTo>
                  <a:lnTo>
                    <a:pt x="1116" y="364"/>
                  </a:lnTo>
                  <a:lnTo>
                    <a:pt x="1120" y="364"/>
                  </a:lnTo>
                  <a:lnTo>
                    <a:pt x="1124" y="364"/>
                  </a:lnTo>
                  <a:lnTo>
                    <a:pt x="1124" y="368"/>
                  </a:lnTo>
                  <a:lnTo>
                    <a:pt x="1128" y="368"/>
                  </a:lnTo>
                  <a:lnTo>
                    <a:pt x="1124" y="372"/>
                  </a:lnTo>
                  <a:lnTo>
                    <a:pt x="1124" y="376"/>
                  </a:lnTo>
                  <a:lnTo>
                    <a:pt x="1128" y="376"/>
                  </a:lnTo>
                  <a:lnTo>
                    <a:pt x="1131" y="376"/>
                  </a:lnTo>
                  <a:lnTo>
                    <a:pt x="1128" y="376"/>
                  </a:lnTo>
                  <a:lnTo>
                    <a:pt x="1128" y="379"/>
                  </a:lnTo>
                  <a:lnTo>
                    <a:pt x="1128" y="376"/>
                  </a:lnTo>
                  <a:lnTo>
                    <a:pt x="1128" y="379"/>
                  </a:lnTo>
                  <a:lnTo>
                    <a:pt x="1128" y="383"/>
                  </a:lnTo>
                  <a:lnTo>
                    <a:pt x="1124" y="383"/>
                  </a:lnTo>
                  <a:lnTo>
                    <a:pt x="1124" y="379"/>
                  </a:lnTo>
                  <a:lnTo>
                    <a:pt x="1120" y="379"/>
                  </a:lnTo>
                  <a:lnTo>
                    <a:pt x="1120" y="383"/>
                  </a:lnTo>
                  <a:lnTo>
                    <a:pt x="1116" y="383"/>
                  </a:lnTo>
                  <a:lnTo>
                    <a:pt x="1120" y="383"/>
                  </a:lnTo>
                  <a:lnTo>
                    <a:pt x="1120" y="387"/>
                  </a:lnTo>
                  <a:lnTo>
                    <a:pt x="1124" y="383"/>
                  </a:lnTo>
                  <a:lnTo>
                    <a:pt x="1128" y="383"/>
                  </a:lnTo>
                  <a:lnTo>
                    <a:pt x="1131" y="379"/>
                  </a:lnTo>
                  <a:lnTo>
                    <a:pt x="1135" y="379"/>
                  </a:lnTo>
                  <a:lnTo>
                    <a:pt x="1139" y="379"/>
                  </a:lnTo>
                  <a:lnTo>
                    <a:pt x="1143" y="383"/>
                  </a:lnTo>
                  <a:lnTo>
                    <a:pt x="1146" y="387"/>
                  </a:lnTo>
                  <a:lnTo>
                    <a:pt x="1146" y="391"/>
                  </a:lnTo>
                  <a:lnTo>
                    <a:pt x="1146" y="394"/>
                  </a:lnTo>
                  <a:lnTo>
                    <a:pt x="1143" y="394"/>
                  </a:lnTo>
                  <a:lnTo>
                    <a:pt x="1139" y="394"/>
                  </a:lnTo>
                  <a:lnTo>
                    <a:pt x="1135" y="394"/>
                  </a:lnTo>
                  <a:lnTo>
                    <a:pt x="1131" y="398"/>
                  </a:lnTo>
                  <a:lnTo>
                    <a:pt x="1128" y="398"/>
                  </a:lnTo>
                  <a:lnTo>
                    <a:pt x="1131" y="398"/>
                  </a:lnTo>
                  <a:lnTo>
                    <a:pt x="1135" y="394"/>
                  </a:lnTo>
                  <a:lnTo>
                    <a:pt x="1139" y="394"/>
                  </a:lnTo>
                  <a:lnTo>
                    <a:pt x="1143" y="394"/>
                  </a:lnTo>
                  <a:lnTo>
                    <a:pt x="1146" y="394"/>
                  </a:lnTo>
                  <a:lnTo>
                    <a:pt x="1146" y="391"/>
                  </a:lnTo>
                  <a:lnTo>
                    <a:pt x="1146" y="387"/>
                  </a:lnTo>
                  <a:lnTo>
                    <a:pt x="1150" y="387"/>
                  </a:lnTo>
                  <a:lnTo>
                    <a:pt x="1150" y="391"/>
                  </a:lnTo>
                  <a:lnTo>
                    <a:pt x="1154" y="391"/>
                  </a:lnTo>
                  <a:lnTo>
                    <a:pt x="1150" y="391"/>
                  </a:lnTo>
                  <a:lnTo>
                    <a:pt x="1150" y="394"/>
                  </a:lnTo>
                  <a:lnTo>
                    <a:pt x="1146" y="394"/>
                  </a:lnTo>
                  <a:lnTo>
                    <a:pt x="1150" y="394"/>
                  </a:lnTo>
                  <a:lnTo>
                    <a:pt x="1150" y="391"/>
                  </a:lnTo>
                  <a:lnTo>
                    <a:pt x="1154" y="391"/>
                  </a:lnTo>
                  <a:lnTo>
                    <a:pt x="1154" y="387"/>
                  </a:lnTo>
                  <a:lnTo>
                    <a:pt x="1154" y="391"/>
                  </a:lnTo>
                  <a:lnTo>
                    <a:pt x="1154" y="394"/>
                  </a:lnTo>
                  <a:lnTo>
                    <a:pt x="1154" y="398"/>
                  </a:lnTo>
                  <a:lnTo>
                    <a:pt x="1154" y="394"/>
                  </a:lnTo>
                  <a:lnTo>
                    <a:pt x="1158" y="391"/>
                  </a:lnTo>
                  <a:lnTo>
                    <a:pt x="1162" y="391"/>
                  </a:lnTo>
                  <a:lnTo>
                    <a:pt x="1165" y="391"/>
                  </a:lnTo>
                  <a:lnTo>
                    <a:pt x="1165" y="387"/>
                  </a:lnTo>
                  <a:lnTo>
                    <a:pt x="1169" y="387"/>
                  </a:lnTo>
                  <a:lnTo>
                    <a:pt x="1173" y="387"/>
                  </a:lnTo>
                  <a:lnTo>
                    <a:pt x="1173" y="383"/>
                  </a:lnTo>
                  <a:lnTo>
                    <a:pt x="1177" y="383"/>
                  </a:lnTo>
                  <a:lnTo>
                    <a:pt x="1180" y="383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0" y="391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4" y="387"/>
                  </a:lnTo>
                  <a:lnTo>
                    <a:pt x="1184" y="383"/>
                  </a:lnTo>
                  <a:lnTo>
                    <a:pt x="1180" y="383"/>
                  </a:lnTo>
                  <a:lnTo>
                    <a:pt x="1184" y="383"/>
                  </a:lnTo>
                  <a:lnTo>
                    <a:pt x="1180" y="379"/>
                  </a:lnTo>
                  <a:lnTo>
                    <a:pt x="1184" y="379"/>
                  </a:lnTo>
                  <a:lnTo>
                    <a:pt x="1188" y="379"/>
                  </a:lnTo>
                  <a:lnTo>
                    <a:pt x="1192" y="379"/>
                  </a:lnTo>
                  <a:lnTo>
                    <a:pt x="1188" y="379"/>
                  </a:lnTo>
                  <a:lnTo>
                    <a:pt x="1188" y="376"/>
                  </a:lnTo>
                  <a:lnTo>
                    <a:pt x="1184" y="376"/>
                  </a:lnTo>
                  <a:lnTo>
                    <a:pt x="1188" y="376"/>
                  </a:lnTo>
                  <a:lnTo>
                    <a:pt x="1188" y="372"/>
                  </a:lnTo>
                  <a:lnTo>
                    <a:pt x="1188" y="376"/>
                  </a:lnTo>
                  <a:lnTo>
                    <a:pt x="1192" y="376"/>
                  </a:lnTo>
                  <a:lnTo>
                    <a:pt x="1192" y="372"/>
                  </a:lnTo>
                  <a:lnTo>
                    <a:pt x="1188" y="372"/>
                  </a:lnTo>
                  <a:lnTo>
                    <a:pt x="1192" y="372"/>
                  </a:lnTo>
                  <a:lnTo>
                    <a:pt x="1195" y="372"/>
                  </a:lnTo>
                  <a:lnTo>
                    <a:pt x="1199" y="372"/>
                  </a:lnTo>
                  <a:lnTo>
                    <a:pt x="1195" y="372"/>
                  </a:lnTo>
                  <a:lnTo>
                    <a:pt x="1192" y="372"/>
                  </a:lnTo>
                  <a:lnTo>
                    <a:pt x="1188" y="368"/>
                  </a:lnTo>
                  <a:lnTo>
                    <a:pt x="1192" y="368"/>
                  </a:lnTo>
                  <a:lnTo>
                    <a:pt x="1192" y="364"/>
                  </a:lnTo>
                  <a:lnTo>
                    <a:pt x="1195" y="368"/>
                  </a:lnTo>
                  <a:lnTo>
                    <a:pt x="1199" y="368"/>
                  </a:lnTo>
                  <a:lnTo>
                    <a:pt x="1195" y="368"/>
                  </a:lnTo>
                  <a:lnTo>
                    <a:pt x="1195" y="364"/>
                  </a:lnTo>
                  <a:lnTo>
                    <a:pt x="1199" y="361"/>
                  </a:lnTo>
                  <a:lnTo>
                    <a:pt x="1199" y="357"/>
                  </a:lnTo>
                  <a:lnTo>
                    <a:pt x="1203" y="357"/>
                  </a:lnTo>
                  <a:lnTo>
                    <a:pt x="1203" y="361"/>
                  </a:lnTo>
                  <a:lnTo>
                    <a:pt x="1207" y="361"/>
                  </a:lnTo>
                  <a:lnTo>
                    <a:pt x="1203" y="361"/>
                  </a:lnTo>
                  <a:lnTo>
                    <a:pt x="1207" y="361"/>
                  </a:lnTo>
                  <a:lnTo>
                    <a:pt x="1207" y="364"/>
                  </a:lnTo>
                  <a:lnTo>
                    <a:pt x="1203" y="364"/>
                  </a:lnTo>
                  <a:lnTo>
                    <a:pt x="1199" y="364"/>
                  </a:lnTo>
                  <a:lnTo>
                    <a:pt x="1203" y="364"/>
                  </a:lnTo>
                  <a:lnTo>
                    <a:pt x="1207" y="364"/>
                  </a:lnTo>
                  <a:lnTo>
                    <a:pt x="1207" y="361"/>
                  </a:lnTo>
                  <a:lnTo>
                    <a:pt x="1207" y="364"/>
                  </a:lnTo>
                  <a:lnTo>
                    <a:pt x="1210" y="364"/>
                  </a:lnTo>
                  <a:lnTo>
                    <a:pt x="1210" y="368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4" y="368"/>
                  </a:lnTo>
                  <a:lnTo>
                    <a:pt x="1218" y="372"/>
                  </a:lnTo>
                  <a:lnTo>
                    <a:pt x="1214" y="372"/>
                  </a:lnTo>
                  <a:lnTo>
                    <a:pt x="1210" y="372"/>
                  </a:lnTo>
                  <a:lnTo>
                    <a:pt x="1218" y="372"/>
                  </a:lnTo>
                  <a:lnTo>
                    <a:pt x="1218" y="376"/>
                  </a:lnTo>
                  <a:lnTo>
                    <a:pt x="1214" y="376"/>
                  </a:lnTo>
                  <a:lnTo>
                    <a:pt x="1218" y="376"/>
                  </a:lnTo>
                  <a:lnTo>
                    <a:pt x="1222" y="376"/>
                  </a:lnTo>
                  <a:lnTo>
                    <a:pt x="1222" y="379"/>
                  </a:lnTo>
                  <a:lnTo>
                    <a:pt x="1218" y="379"/>
                  </a:lnTo>
                  <a:lnTo>
                    <a:pt x="1214" y="379"/>
                  </a:lnTo>
                  <a:lnTo>
                    <a:pt x="1218" y="379"/>
                  </a:lnTo>
                  <a:lnTo>
                    <a:pt x="1222" y="379"/>
                  </a:lnTo>
                  <a:lnTo>
                    <a:pt x="1225" y="379"/>
                  </a:lnTo>
                  <a:lnTo>
                    <a:pt x="1222" y="379"/>
                  </a:lnTo>
                  <a:lnTo>
                    <a:pt x="1225" y="379"/>
                  </a:lnTo>
                  <a:lnTo>
                    <a:pt x="1225" y="383"/>
                  </a:lnTo>
                  <a:lnTo>
                    <a:pt x="1229" y="383"/>
                  </a:lnTo>
                  <a:lnTo>
                    <a:pt x="1233" y="383"/>
                  </a:lnTo>
                  <a:lnTo>
                    <a:pt x="1229" y="387"/>
                  </a:lnTo>
                  <a:lnTo>
                    <a:pt x="1225" y="387"/>
                  </a:lnTo>
                  <a:lnTo>
                    <a:pt x="1222" y="387"/>
                  </a:lnTo>
                  <a:lnTo>
                    <a:pt x="1222" y="391"/>
                  </a:lnTo>
                  <a:lnTo>
                    <a:pt x="1218" y="391"/>
                  </a:lnTo>
                  <a:lnTo>
                    <a:pt x="1222" y="391"/>
                  </a:lnTo>
                  <a:lnTo>
                    <a:pt x="1222" y="387"/>
                  </a:lnTo>
                  <a:lnTo>
                    <a:pt x="1225" y="387"/>
                  </a:lnTo>
                  <a:lnTo>
                    <a:pt x="1229" y="387"/>
                  </a:lnTo>
                  <a:lnTo>
                    <a:pt x="1233" y="387"/>
                  </a:lnTo>
                  <a:lnTo>
                    <a:pt x="1237" y="387"/>
                  </a:lnTo>
                  <a:lnTo>
                    <a:pt x="1233" y="391"/>
                  </a:lnTo>
                  <a:lnTo>
                    <a:pt x="1237" y="391"/>
                  </a:lnTo>
                  <a:lnTo>
                    <a:pt x="1233" y="391"/>
                  </a:lnTo>
                  <a:lnTo>
                    <a:pt x="1229" y="394"/>
                  </a:lnTo>
                  <a:lnTo>
                    <a:pt x="1225" y="394"/>
                  </a:lnTo>
                  <a:lnTo>
                    <a:pt x="1222" y="394"/>
                  </a:lnTo>
                  <a:lnTo>
                    <a:pt x="1225" y="394"/>
                  </a:lnTo>
                  <a:lnTo>
                    <a:pt x="1229" y="394"/>
                  </a:lnTo>
                  <a:lnTo>
                    <a:pt x="1233" y="394"/>
                  </a:lnTo>
                  <a:lnTo>
                    <a:pt x="1237" y="394"/>
                  </a:lnTo>
                  <a:lnTo>
                    <a:pt x="1237" y="391"/>
                  </a:lnTo>
                  <a:lnTo>
                    <a:pt x="1237" y="394"/>
                  </a:lnTo>
                  <a:lnTo>
                    <a:pt x="1240" y="394"/>
                  </a:lnTo>
                  <a:lnTo>
                    <a:pt x="1237" y="394"/>
                  </a:lnTo>
                  <a:lnTo>
                    <a:pt x="1233" y="394"/>
                  </a:lnTo>
                  <a:lnTo>
                    <a:pt x="1237" y="394"/>
                  </a:lnTo>
                  <a:lnTo>
                    <a:pt x="1240" y="394"/>
                  </a:lnTo>
                  <a:lnTo>
                    <a:pt x="1244" y="394"/>
                  </a:lnTo>
                  <a:lnTo>
                    <a:pt x="1244" y="398"/>
                  </a:lnTo>
                  <a:lnTo>
                    <a:pt x="1240" y="398"/>
                  </a:lnTo>
                  <a:lnTo>
                    <a:pt x="1244" y="398"/>
                  </a:lnTo>
                  <a:lnTo>
                    <a:pt x="1248" y="402"/>
                  </a:lnTo>
                  <a:lnTo>
                    <a:pt x="1244" y="402"/>
                  </a:lnTo>
                  <a:lnTo>
                    <a:pt x="1240" y="402"/>
                  </a:lnTo>
                  <a:lnTo>
                    <a:pt x="1237" y="402"/>
                  </a:lnTo>
                  <a:lnTo>
                    <a:pt x="1240" y="406"/>
                  </a:lnTo>
                  <a:lnTo>
                    <a:pt x="1240" y="402"/>
                  </a:lnTo>
                  <a:lnTo>
                    <a:pt x="1244" y="402"/>
                  </a:lnTo>
                  <a:lnTo>
                    <a:pt x="1248" y="406"/>
                  </a:lnTo>
                  <a:lnTo>
                    <a:pt x="1244" y="406"/>
                  </a:lnTo>
                  <a:lnTo>
                    <a:pt x="1248" y="409"/>
                  </a:lnTo>
                  <a:lnTo>
                    <a:pt x="1252" y="409"/>
                  </a:lnTo>
                  <a:lnTo>
                    <a:pt x="1255" y="409"/>
                  </a:lnTo>
                  <a:lnTo>
                    <a:pt x="1252" y="409"/>
                  </a:lnTo>
                  <a:lnTo>
                    <a:pt x="1252" y="413"/>
                  </a:lnTo>
                  <a:lnTo>
                    <a:pt x="1248" y="413"/>
                  </a:lnTo>
                  <a:lnTo>
                    <a:pt x="1244" y="413"/>
                  </a:lnTo>
                  <a:lnTo>
                    <a:pt x="1248" y="417"/>
                  </a:lnTo>
                  <a:lnTo>
                    <a:pt x="1248" y="413"/>
                  </a:lnTo>
                  <a:lnTo>
                    <a:pt x="1248" y="417"/>
                  </a:lnTo>
                  <a:lnTo>
                    <a:pt x="1252" y="417"/>
                  </a:lnTo>
                  <a:lnTo>
                    <a:pt x="1248" y="417"/>
                  </a:lnTo>
                  <a:lnTo>
                    <a:pt x="1244" y="417"/>
                  </a:lnTo>
                  <a:lnTo>
                    <a:pt x="1240" y="413"/>
                  </a:lnTo>
                  <a:lnTo>
                    <a:pt x="1237" y="413"/>
                  </a:lnTo>
                  <a:lnTo>
                    <a:pt x="1240" y="413"/>
                  </a:lnTo>
                  <a:lnTo>
                    <a:pt x="1244" y="413"/>
                  </a:lnTo>
                  <a:lnTo>
                    <a:pt x="1240" y="413"/>
                  </a:lnTo>
                  <a:lnTo>
                    <a:pt x="1237" y="413"/>
                  </a:lnTo>
                  <a:lnTo>
                    <a:pt x="1240" y="417"/>
                  </a:lnTo>
                  <a:lnTo>
                    <a:pt x="1244" y="417"/>
                  </a:lnTo>
                  <a:lnTo>
                    <a:pt x="1240" y="417"/>
                  </a:lnTo>
                  <a:lnTo>
                    <a:pt x="1244" y="417"/>
                  </a:lnTo>
                  <a:lnTo>
                    <a:pt x="1248" y="417"/>
                  </a:lnTo>
                  <a:lnTo>
                    <a:pt x="1252" y="417"/>
                  </a:lnTo>
                  <a:lnTo>
                    <a:pt x="1248" y="417"/>
                  </a:lnTo>
                  <a:lnTo>
                    <a:pt x="1248" y="421"/>
                  </a:lnTo>
                  <a:lnTo>
                    <a:pt x="1248" y="417"/>
                  </a:lnTo>
                  <a:lnTo>
                    <a:pt x="1244" y="417"/>
                  </a:lnTo>
                  <a:lnTo>
                    <a:pt x="1244" y="421"/>
                  </a:lnTo>
                  <a:lnTo>
                    <a:pt x="1240" y="421"/>
                  </a:lnTo>
                  <a:lnTo>
                    <a:pt x="1244" y="421"/>
                  </a:lnTo>
                  <a:lnTo>
                    <a:pt x="1248" y="421"/>
                  </a:lnTo>
                  <a:lnTo>
                    <a:pt x="1244" y="421"/>
                  </a:lnTo>
                  <a:lnTo>
                    <a:pt x="1244" y="425"/>
                  </a:lnTo>
                  <a:lnTo>
                    <a:pt x="1248" y="425"/>
                  </a:lnTo>
                  <a:lnTo>
                    <a:pt x="1252" y="425"/>
                  </a:lnTo>
                  <a:lnTo>
                    <a:pt x="1255" y="425"/>
                  </a:lnTo>
                  <a:lnTo>
                    <a:pt x="1252" y="425"/>
                  </a:lnTo>
                  <a:lnTo>
                    <a:pt x="1255" y="425"/>
                  </a:lnTo>
                  <a:lnTo>
                    <a:pt x="1252" y="425"/>
                  </a:lnTo>
                  <a:lnTo>
                    <a:pt x="1252" y="428"/>
                  </a:lnTo>
                  <a:lnTo>
                    <a:pt x="1255" y="428"/>
                  </a:lnTo>
                  <a:lnTo>
                    <a:pt x="1259" y="428"/>
                  </a:lnTo>
                  <a:lnTo>
                    <a:pt x="1255" y="428"/>
                  </a:lnTo>
                  <a:lnTo>
                    <a:pt x="1259" y="428"/>
                  </a:lnTo>
                  <a:lnTo>
                    <a:pt x="1263" y="428"/>
                  </a:lnTo>
                  <a:lnTo>
                    <a:pt x="1263" y="432"/>
                  </a:lnTo>
                  <a:lnTo>
                    <a:pt x="1267" y="432"/>
                  </a:lnTo>
                  <a:lnTo>
                    <a:pt x="1267" y="428"/>
                  </a:lnTo>
                  <a:lnTo>
                    <a:pt x="1267" y="432"/>
                  </a:lnTo>
                  <a:lnTo>
                    <a:pt x="1267" y="428"/>
                  </a:lnTo>
                  <a:lnTo>
                    <a:pt x="1270" y="428"/>
                  </a:lnTo>
                  <a:lnTo>
                    <a:pt x="1270" y="432"/>
                  </a:lnTo>
                  <a:lnTo>
                    <a:pt x="1267" y="432"/>
                  </a:lnTo>
                  <a:lnTo>
                    <a:pt x="1270" y="432"/>
                  </a:lnTo>
                  <a:lnTo>
                    <a:pt x="1270" y="436"/>
                  </a:lnTo>
                  <a:lnTo>
                    <a:pt x="1267" y="436"/>
                  </a:lnTo>
                  <a:lnTo>
                    <a:pt x="1270" y="436"/>
                  </a:lnTo>
                  <a:lnTo>
                    <a:pt x="1274" y="436"/>
                  </a:lnTo>
                  <a:lnTo>
                    <a:pt x="1270" y="436"/>
                  </a:lnTo>
                  <a:lnTo>
                    <a:pt x="1267" y="440"/>
                  </a:lnTo>
                  <a:lnTo>
                    <a:pt x="1270" y="440"/>
                  </a:lnTo>
                  <a:lnTo>
                    <a:pt x="1267" y="440"/>
                  </a:lnTo>
                  <a:lnTo>
                    <a:pt x="1267" y="443"/>
                  </a:lnTo>
                  <a:lnTo>
                    <a:pt x="1267" y="440"/>
                  </a:lnTo>
                  <a:lnTo>
                    <a:pt x="1270" y="440"/>
                  </a:lnTo>
                  <a:lnTo>
                    <a:pt x="1274" y="440"/>
                  </a:lnTo>
                  <a:lnTo>
                    <a:pt x="1270" y="443"/>
                  </a:lnTo>
                  <a:lnTo>
                    <a:pt x="1274" y="440"/>
                  </a:lnTo>
                  <a:lnTo>
                    <a:pt x="1278" y="440"/>
                  </a:lnTo>
                  <a:lnTo>
                    <a:pt x="1278" y="436"/>
                  </a:lnTo>
                  <a:lnTo>
                    <a:pt x="1282" y="440"/>
                  </a:lnTo>
                  <a:lnTo>
                    <a:pt x="1278" y="440"/>
                  </a:lnTo>
                  <a:lnTo>
                    <a:pt x="1282" y="440"/>
                  </a:lnTo>
                  <a:lnTo>
                    <a:pt x="1286" y="440"/>
                  </a:lnTo>
                  <a:lnTo>
                    <a:pt x="1282" y="443"/>
                  </a:lnTo>
                  <a:lnTo>
                    <a:pt x="1278" y="443"/>
                  </a:lnTo>
                  <a:lnTo>
                    <a:pt x="1278" y="447"/>
                  </a:lnTo>
                  <a:lnTo>
                    <a:pt x="1278" y="443"/>
                  </a:lnTo>
                  <a:lnTo>
                    <a:pt x="1282" y="443"/>
                  </a:lnTo>
                  <a:lnTo>
                    <a:pt x="1286" y="443"/>
                  </a:lnTo>
                  <a:lnTo>
                    <a:pt x="1286" y="440"/>
                  </a:lnTo>
                  <a:lnTo>
                    <a:pt x="1289" y="440"/>
                  </a:lnTo>
                  <a:lnTo>
                    <a:pt x="1286" y="443"/>
                  </a:lnTo>
                  <a:lnTo>
                    <a:pt x="1289" y="443"/>
                  </a:lnTo>
                  <a:lnTo>
                    <a:pt x="1289" y="440"/>
                  </a:lnTo>
                  <a:lnTo>
                    <a:pt x="1293" y="440"/>
                  </a:lnTo>
                  <a:lnTo>
                    <a:pt x="1293" y="443"/>
                  </a:lnTo>
                  <a:lnTo>
                    <a:pt x="1297" y="447"/>
                  </a:lnTo>
                  <a:lnTo>
                    <a:pt x="1301" y="447"/>
                  </a:lnTo>
                  <a:lnTo>
                    <a:pt x="1304" y="447"/>
                  </a:lnTo>
                  <a:lnTo>
                    <a:pt x="1308" y="447"/>
                  </a:lnTo>
                  <a:lnTo>
                    <a:pt x="1312" y="447"/>
                  </a:lnTo>
                  <a:lnTo>
                    <a:pt x="1316" y="447"/>
                  </a:lnTo>
                  <a:lnTo>
                    <a:pt x="1319" y="451"/>
                  </a:lnTo>
                  <a:lnTo>
                    <a:pt x="1316" y="451"/>
                  </a:lnTo>
                  <a:lnTo>
                    <a:pt x="1312" y="451"/>
                  </a:lnTo>
                  <a:lnTo>
                    <a:pt x="1316" y="451"/>
                  </a:lnTo>
                  <a:lnTo>
                    <a:pt x="1312" y="451"/>
                  </a:lnTo>
                  <a:lnTo>
                    <a:pt x="1308" y="451"/>
                  </a:lnTo>
                  <a:lnTo>
                    <a:pt x="1304" y="451"/>
                  </a:lnTo>
                  <a:lnTo>
                    <a:pt x="1304" y="455"/>
                  </a:lnTo>
                  <a:lnTo>
                    <a:pt x="1301" y="455"/>
                  </a:lnTo>
                  <a:lnTo>
                    <a:pt x="1297" y="455"/>
                  </a:lnTo>
                  <a:lnTo>
                    <a:pt x="1293" y="455"/>
                  </a:lnTo>
                  <a:lnTo>
                    <a:pt x="1289" y="455"/>
                  </a:lnTo>
                  <a:lnTo>
                    <a:pt x="1289" y="458"/>
                  </a:lnTo>
                  <a:lnTo>
                    <a:pt x="1286" y="458"/>
                  </a:lnTo>
                  <a:lnTo>
                    <a:pt x="1282" y="458"/>
                  </a:lnTo>
                  <a:lnTo>
                    <a:pt x="1286" y="458"/>
                  </a:lnTo>
                  <a:lnTo>
                    <a:pt x="1289" y="458"/>
                  </a:lnTo>
                  <a:lnTo>
                    <a:pt x="1293" y="458"/>
                  </a:lnTo>
                  <a:lnTo>
                    <a:pt x="1297" y="455"/>
                  </a:lnTo>
                  <a:lnTo>
                    <a:pt x="1301" y="455"/>
                  </a:lnTo>
                  <a:lnTo>
                    <a:pt x="1297" y="458"/>
                  </a:lnTo>
                  <a:lnTo>
                    <a:pt x="1293" y="458"/>
                  </a:lnTo>
                  <a:lnTo>
                    <a:pt x="1289" y="458"/>
                  </a:lnTo>
                  <a:lnTo>
                    <a:pt x="1293" y="458"/>
                  </a:lnTo>
                  <a:lnTo>
                    <a:pt x="1289" y="458"/>
                  </a:lnTo>
                  <a:lnTo>
                    <a:pt x="1286" y="458"/>
                  </a:lnTo>
                  <a:lnTo>
                    <a:pt x="1286" y="462"/>
                  </a:lnTo>
                  <a:lnTo>
                    <a:pt x="1282" y="462"/>
                  </a:lnTo>
                  <a:lnTo>
                    <a:pt x="1278" y="462"/>
                  </a:lnTo>
                  <a:lnTo>
                    <a:pt x="1274" y="462"/>
                  </a:lnTo>
                  <a:lnTo>
                    <a:pt x="1274" y="466"/>
                  </a:lnTo>
                  <a:lnTo>
                    <a:pt x="1270" y="462"/>
                  </a:lnTo>
                  <a:lnTo>
                    <a:pt x="1267" y="462"/>
                  </a:lnTo>
                  <a:lnTo>
                    <a:pt x="1263" y="462"/>
                  </a:lnTo>
                  <a:lnTo>
                    <a:pt x="1267" y="462"/>
                  </a:lnTo>
                  <a:lnTo>
                    <a:pt x="1270" y="462"/>
                  </a:lnTo>
                  <a:lnTo>
                    <a:pt x="1270" y="466"/>
                  </a:lnTo>
                  <a:lnTo>
                    <a:pt x="1274" y="466"/>
                  </a:lnTo>
                  <a:lnTo>
                    <a:pt x="1270" y="470"/>
                  </a:lnTo>
                  <a:lnTo>
                    <a:pt x="1274" y="470"/>
                  </a:lnTo>
                  <a:lnTo>
                    <a:pt x="1270" y="470"/>
                  </a:lnTo>
                  <a:lnTo>
                    <a:pt x="1274" y="470"/>
                  </a:lnTo>
                  <a:lnTo>
                    <a:pt x="1278" y="466"/>
                  </a:lnTo>
                  <a:lnTo>
                    <a:pt x="1282" y="466"/>
                  </a:lnTo>
                  <a:lnTo>
                    <a:pt x="1286" y="466"/>
                  </a:lnTo>
                  <a:lnTo>
                    <a:pt x="1286" y="462"/>
                  </a:lnTo>
                  <a:lnTo>
                    <a:pt x="1289" y="462"/>
                  </a:lnTo>
                  <a:lnTo>
                    <a:pt x="1293" y="462"/>
                  </a:lnTo>
                  <a:lnTo>
                    <a:pt x="1289" y="462"/>
                  </a:lnTo>
                  <a:lnTo>
                    <a:pt x="1293" y="458"/>
                  </a:lnTo>
                  <a:lnTo>
                    <a:pt x="1301" y="458"/>
                  </a:lnTo>
                  <a:lnTo>
                    <a:pt x="1304" y="458"/>
                  </a:lnTo>
                  <a:lnTo>
                    <a:pt x="1308" y="458"/>
                  </a:lnTo>
                  <a:lnTo>
                    <a:pt x="1312" y="458"/>
                  </a:lnTo>
                  <a:lnTo>
                    <a:pt x="1308" y="458"/>
                  </a:lnTo>
                  <a:lnTo>
                    <a:pt x="1304" y="455"/>
                  </a:lnTo>
                  <a:lnTo>
                    <a:pt x="1304" y="458"/>
                  </a:lnTo>
                  <a:lnTo>
                    <a:pt x="1301" y="455"/>
                  </a:lnTo>
                  <a:lnTo>
                    <a:pt x="1304" y="455"/>
                  </a:lnTo>
                  <a:lnTo>
                    <a:pt x="1308" y="455"/>
                  </a:lnTo>
                  <a:lnTo>
                    <a:pt x="1312" y="455"/>
                  </a:lnTo>
                  <a:lnTo>
                    <a:pt x="1316" y="455"/>
                  </a:lnTo>
                  <a:lnTo>
                    <a:pt x="1319" y="458"/>
                  </a:lnTo>
                  <a:lnTo>
                    <a:pt x="1323" y="462"/>
                  </a:lnTo>
                  <a:lnTo>
                    <a:pt x="1319" y="462"/>
                  </a:lnTo>
                  <a:lnTo>
                    <a:pt x="1316" y="462"/>
                  </a:lnTo>
                  <a:lnTo>
                    <a:pt x="1316" y="466"/>
                  </a:lnTo>
                  <a:lnTo>
                    <a:pt x="1319" y="466"/>
                  </a:lnTo>
                  <a:lnTo>
                    <a:pt x="1323" y="466"/>
                  </a:lnTo>
                  <a:lnTo>
                    <a:pt x="1323" y="462"/>
                  </a:lnTo>
                  <a:lnTo>
                    <a:pt x="1327" y="462"/>
                  </a:lnTo>
                  <a:lnTo>
                    <a:pt x="1331" y="462"/>
                  </a:lnTo>
                  <a:lnTo>
                    <a:pt x="1327" y="462"/>
                  </a:lnTo>
                  <a:lnTo>
                    <a:pt x="1331" y="462"/>
                  </a:lnTo>
                  <a:lnTo>
                    <a:pt x="1334" y="466"/>
                  </a:lnTo>
                  <a:lnTo>
                    <a:pt x="1338" y="466"/>
                  </a:lnTo>
                  <a:lnTo>
                    <a:pt x="1334" y="466"/>
                  </a:lnTo>
                  <a:lnTo>
                    <a:pt x="1338" y="466"/>
                  </a:lnTo>
                  <a:lnTo>
                    <a:pt x="1338" y="470"/>
                  </a:lnTo>
                  <a:lnTo>
                    <a:pt x="1338" y="466"/>
                  </a:lnTo>
                  <a:lnTo>
                    <a:pt x="1342" y="466"/>
                  </a:lnTo>
                  <a:lnTo>
                    <a:pt x="1342" y="470"/>
                  </a:lnTo>
                  <a:lnTo>
                    <a:pt x="1342" y="473"/>
                  </a:lnTo>
                  <a:lnTo>
                    <a:pt x="1338" y="473"/>
                  </a:lnTo>
                  <a:lnTo>
                    <a:pt x="1334" y="473"/>
                  </a:lnTo>
                  <a:lnTo>
                    <a:pt x="1338" y="473"/>
                  </a:lnTo>
                  <a:lnTo>
                    <a:pt x="1342" y="473"/>
                  </a:lnTo>
                  <a:lnTo>
                    <a:pt x="1342" y="477"/>
                  </a:lnTo>
                  <a:lnTo>
                    <a:pt x="1338" y="477"/>
                  </a:lnTo>
                  <a:lnTo>
                    <a:pt x="1342" y="477"/>
                  </a:lnTo>
                  <a:lnTo>
                    <a:pt x="1342" y="481"/>
                  </a:lnTo>
                  <a:lnTo>
                    <a:pt x="1338" y="481"/>
                  </a:lnTo>
                  <a:lnTo>
                    <a:pt x="1334" y="481"/>
                  </a:lnTo>
                  <a:lnTo>
                    <a:pt x="1331" y="481"/>
                  </a:lnTo>
                  <a:lnTo>
                    <a:pt x="1334" y="481"/>
                  </a:lnTo>
                  <a:lnTo>
                    <a:pt x="1338" y="481"/>
                  </a:lnTo>
                  <a:lnTo>
                    <a:pt x="1342" y="481"/>
                  </a:lnTo>
                  <a:lnTo>
                    <a:pt x="1346" y="481"/>
                  </a:lnTo>
                  <a:lnTo>
                    <a:pt x="1346" y="485"/>
                  </a:lnTo>
                  <a:lnTo>
                    <a:pt x="1342" y="485"/>
                  </a:lnTo>
                  <a:lnTo>
                    <a:pt x="1338" y="485"/>
                  </a:lnTo>
                  <a:lnTo>
                    <a:pt x="1334" y="481"/>
                  </a:lnTo>
                  <a:lnTo>
                    <a:pt x="1334" y="485"/>
                  </a:lnTo>
                  <a:lnTo>
                    <a:pt x="1338" y="485"/>
                  </a:lnTo>
                  <a:lnTo>
                    <a:pt x="1342" y="485"/>
                  </a:lnTo>
                  <a:lnTo>
                    <a:pt x="1346" y="485"/>
                  </a:lnTo>
                  <a:lnTo>
                    <a:pt x="1342" y="488"/>
                  </a:lnTo>
                  <a:lnTo>
                    <a:pt x="1342" y="492"/>
                  </a:lnTo>
                  <a:lnTo>
                    <a:pt x="1338" y="492"/>
                  </a:lnTo>
                  <a:lnTo>
                    <a:pt x="1334" y="492"/>
                  </a:lnTo>
                  <a:lnTo>
                    <a:pt x="1331" y="496"/>
                  </a:lnTo>
                  <a:lnTo>
                    <a:pt x="1327" y="496"/>
                  </a:lnTo>
                  <a:lnTo>
                    <a:pt x="1323" y="500"/>
                  </a:lnTo>
                  <a:lnTo>
                    <a:pt x="1319" y="500"/>
                  </a:lnTo>
                  <a:lnTo>
                    <a:pt x="1319" y="496"/>
                  </a:lnTo>
                  <a:lnTo>
                    <a:pt x="1316" y="496"/>
                  </a:lnTo>
                  <a:lnTo>
                    <a:pt x="1316" y="500"/>
                  </a:lnTo>
                  <a:lnTo>
                    <a:pt x="1312" y="500"/>
                  </a:lnTo>
                  <a:lnTo>
                    <a:pt x="1308" y="500"/>
                  </a:lnTo>
                  <a:lnTo>
                    <a:pt x="1304" y="500"/>
                  </a:lnTo>
                  <a:lnTo>
                    <a:pt x="1301" y="500"/>
                  </a:lnTo>
                  <a:lnTo>
                    <a:pt x="1297" y="500"/>
                  </a:lnTo>
                  <a:lnTo>
                    <a:pt x="1297" y="503"/>
                  </a:lnTo>
                  <a:lnTo>
                    <a:pt x="1293" y="503"/>
                  </a:lnTo>
                  <a:lnTo>
                    <a:pt x="1293" y="507"/>
                  </a:lnTo>
                  <a:lnTo>
                    <a:pt x="1293" y="511"/>
                  </a:lnTo>
                  <a:lnTo>
                    <a:pt x="1289" y="511"/>
                  </a:lnTo>
                  <a:lnTo>
                    <a:pt x="1289" y="507"/>
                  </a:lnTo>
                  <a:lnTo>
                    <a:pt x="1289" y="511"/>
                  </a:lnTo>
                  <a:lnTo>
                    <a:pt x="1286" y="511"/>
                  </a:lnTo>
                  <a:lnTo>
                    <a:pt x="1282" y="511"/>
                  </a:lnTo>
                  <a:lnTo>
                    <a:pt x="1282" y="515"/>
                  </a:lnTo>
                  <a:lnTo>
                    <a:pt x="1278" y="515"/>
                  </a:lnTo>
                  <a:lnTo>
                    <a:pt x="1274" y="519"/>
                  </a:lnTo>
                  <a:lnTo>
                    <a:pt x="1274" y="515"/>
                  </a:lnTo>
                  <a:lnTo>
                    <a:pt x="1270" y="519"/>
                  </a:lnTo>
                  <a:lnTo>
                    <a:pt x="1267" y="519"/>
                  </a:lnTo>
                  <a:lnTo>
                    <a:pt x="1263" y="519"/>
                  </a:lnTo>
                  <a:lnTo>
                    <a:pt x="1259" y="519"/>
                  </a:lnTo>
                  <a:lnTo>
                    <a:pt x="1255" y="519"/>
                  </a:lnTo>
                  <a:lnTo>
                    <a:pt x="1252" y="519"/>
                  </a:lnTo>
                  <a:lnTo>
                    <a:pt x="1248" y="519"/>
                  </a:lnTo>
                  <a:lnTo>
                    <a:pt x="1252" y="519"/>
                  </a:lnTo>
                  <a:lnTo>
                    <a:pt x="1248" y="519"/>
                  </a:lnTo>
                  <a:lnTo>
                    <a:pt x="1244" y="519"/>
                  </a:lnTo>
                  <a:lnTo>
                    <a:pt x="1240" y="519"/>
                  </a:lnTo>
                  <a:lnTo>
                    <a:pt x="1240" y="515"/>
                  </a:lnTo>
                  <a:lnTo>
                    <a:pt x="1237" y="515"/>
                  </a:lnTo>
                  <a:lnTo>
                    <a:pt x="1237" y="519"/>
                  </a:lnTo>
                  <a:lnTo>
                    <a:pt x="1233" y="515"/>
                  </a:lnTo>
                  <a:lnTo>
                    <a:pt x="1225" y="515"/>
                  </a:lnTo>
                  <a:lnTo>
                    <a:pt x="1225" y="519"/>
                  </a:lnTo>
                  <a:lnTo>
                    <a:pt x="1222" y="519"/>
                  </a:lnTo>
                  <a:lnTo>
                    <a:pt x="1218" y="519"/>
                  </a:lnTo>
                  <a:lnTo>
                    <a:pt x="1218" y="515"/>
                  </a:lnTo>
                  <a:lnTo>
                    <a:pt x="1214" y="515"/>
                  </a:lnTo>
                  <a:lnTo>
                    <a:pt x="1210" y="515"/>
                  </a:lnTo>
                  <a:lnTo>
                    <a:pt x="1210" y="519"/>
                  </a:lnTo>
                  <a:lnTo>
                    <a:pt x="1207" y="515"/>
                  </a:lnTo>
                  <a:lnTo>
                    <a:pt x="1203" y="515"/>
                  </a:lnTo>
                  <a:lnTo>
                    <a:pt x="1203" y="519"/>
                  </a:lnTo>
                  <a:lnTo>
                    <a:pt x="1199" y="519"/>
                  </a:lnTo>
                  <a:lnTo>
                    <a:pt x="1195" y="515"/>
                  </a:lnTo>
                  <a:lnTo>
                    <a:pt x="1192" y="515"/>
                  </a:lnTo>
                  <a:lnTo>
                    <a:pt x="1188" y="515"/>
                  </a:lnTo>
                  <a:lnTo>
                    <a:pt x="1188" y="519"/>
                  </a:lnTo>
                  <a:lnTo>
                    <a:pt x="1184" y="519"/>
                  </a:lnTo>
                  <a:lnTo>
                    <a:pt x="1184" y="515"/>
                  </a:lnTo>
                  <a:lnTo>
                    <a:pt x="1180" y="515"/>
                  </a:lnTo>
                  <a:lnTo>
                    <a:pt x="1180" y="519"/>
                  </a:lnTo>
                  <a:lnTo>
                    <a:pt x="1177" y="519"/>
                  </a:lnTo>
                  <a:lnTo>
                    <a:pt x="1173" y="519"/>
                  </a:lnTo>
                  <a:lnTo>
                    <a:pt x="1169" y="519"/>
                  </a:lnTo>
                  <a:lnTo>
                    <a:pt x="1169" y="522"/>
                  </a:lnTo>
                  <a:lnTo>
                    <a:pt x="1165" y="522"/>
                  </a:lnTo>
                  <a:lnTo>
                    <a:pt x="1162" y="526"/>
                  </a:lnTo>
                  <a:lnTo>
                    <a:pt x="1162" y="530"/>
                  </a:lnTo>
                  <a:lnTo>
                    <a:pt x="1158" y="534"/>
                  </a:lnTo>
                  <a:lnTo>
                    <a:pt x="1158" y="530"/>
                  </a:lnTo>
                  <a:lnTo>
                    <a:pt x="1154" y="534"/>
                  </a:lnTo>
                  <a:lnTo>
                    <a:pt x="1150" y="534"/>
                  </a:lnTo>
                  <a:lnTo>
                    <a:pt x="1146" y="534"/>
                  </a:lnTo>
                  <a:lnTo>
                    <a:pt x="1143" y="537"/>
                  </a:lnTo>
                  <a:lnTo>
                    <a:pt x="1143" y="534"/>
                  </a:lnTo>
                  <a:lnTo>
                    <a:pt x="1143" y="537"/>
                  </a:lnTo>
                  <a:lnTo>
                    <a:pt x="1139" y="537"/>
                  </a:lnTo>
                  <a:lnTo>
                    <a:pt x="1135" y="537"/>
                  </a:lnTo>
                  <a:lnTo>
                    <a:pt x="1135" y="541"/>
                  </a:lnTo>
                  <a:lnTo>
                    <a:pt x="1131" y="541"/>
                  </a:lnTo>
                  <a:lnTo>
                    <a:pt x="1131" y="545"/>
                  </a:lnTo>
                  <a:lnTo>
                    <a:pt x="1128" y="549"/>
                  </a:lnTo>
                  <a:lnTo>
                    <a:pt x="1124" y="549"/>
                  </a:lnTo>
                  <a:lnTo>
                    <a:pt x="1120" y="549"/>
                  </a:lnTo>
                  <a:lnTo>
                    <a:pt x="1116" y="549"/>
                  </a:lnTo>
                  <a:lnTo>
                    <a:pt x="1113" y="549"/>
                  </a:lnTo>
                  <a:lnTo>
                    <a:pt x="1109" y="545"/>
                  </a:lnTo>
                  <a:lnTo>
                    <a:pt x="1105" y="545"/>
                  </a:lnTo>
                  <a:lnTo>
                    <a:pt x="1101" y="545"/>
                  </a:lnTo>
                  <a:lnTo>
                    <a:pt x="1105" y="545"/>
                  </a:lnTo>
                  <a:lnTo>
                    <a:pt x="1105" y="549"/>
                  </a:lnTo>
                  <a:lnTo>
                    <a:pt x="1109" y="549"/>
                  </a:lnTo>
                  <a:lnTo>
                    <a:pt x="1113" y="549"/>
                  </a:lnTo>
                  <a:lnTo>
                    <a:pt x="1116" y="549"/>
                  </a:lnTo>
                  <a:lnTo>
                    <a:pt x="1120" y="549"/>
                  </a:lnTo>
                  <a:lnTo>
                    <a:pt x="1124" y="552"/>
                  </a:lnTo>
                  <a:lnTo>
                    <a:pt x="1120" y="552"/>
                  </a:lnTo>
                  <a:lnTo>
                    <a:pt x="1120" y="556"/>
                  </a:lnTo>
                  <a:lnTo>
                    <a:pt x="1116" y="556"/>
                  </a:lnTo>
                  <a:lnTo>
                    <a:pt x="1116" y="560"/>
                  </a:lnTo>
                  <a:lnTo>
                    <a:pt x="1113" y="560"/>
                  </a:lnTo>
                  <a:lnTo>
                    <a:pt x="1109" y="564"/>
                  </a:lnTo>
                  <a:lnTo>
                    <a:pt x="1109" y="567"/>
                  </a:lnTo>
                  <a:lnTo>
                    <a:pt x="1105" y="567"/>
                  </a:lnTo>
                  <a:lnTo>
                    <a:pt x="1101" y="571"/>
                  </a:lnTo>
                  <a:lnTo>
                    <a:pt x="1098" y="571"/>
                  </a:lnTo>
                  <a:lnTo>
                    <a:pt x="1101" y="571"/>
                  </a:lnTo>
                  <a:lnTo>
                    <a:pt x="1105" y="571"/>
                  </a:lnTo>
                  <a:lnTo>
                    <a:pt x="1105" y="567"/>
                  </a:lnTo>
                  <a:lnTo>
                    <a:pt x="1109" y="567"/>
                  </a:lnTo>
                  <a:lnTo>
                    <a:pt x="1113" y="567"/>
                  </a:lnTo>
                  <a:lnTo>
                    <a:pt x="1113" y="564"/>
                  </a:lnTo>
                  <a:lnTo>
                    <a:pt x="1116" y="564"/>
                  </a:lnTo>
                  <a:lnTo>
                    <a:pt x="1120" y="560"/>
                  </a:lnTo>
                  <a:lnTo>
                    <a:pt x="1124" y="556"/>
                  </a:lnTo>
                  <a:lnTo>
                    <a:pt x="1128" y="556"/>
                  </a:lnTo>
                  <a:lnTo>
                    <a:pt x="1128" y="552"/>
                  </a:lnTo>
                  <a:lnTo>
                    <a:pt x="1131" y="552"/>
                  </a:lnTo>
                  <a:lnTo>
                    <a:pt x="1131" y="549"/>
                  </a:lnTo>
                  <a:lnTo>
                    <a:pt x="1135" y="549"/>
                  </a:lnTo>
                  <a:lnTo>
                    <a:pt x="1139" y="545"/>
                  </a:lnTo>
                  <a:lnTo>
                    <a:pt x="1143" y="545"/>
                  </a:lnTo>
                  <a:lnTo>
                    <a:pt x="1146" y="545"/>
                  </a:lnTo>
                  <a:lnTo>
                    <a:pt x="1146" y="541"/>
                  </a:lnTo>
                  <a:lnTo>
                    <a:pt x="1150" y="541"/>
                  </a:lnTo>
                  <a:lnTo>
                    <a:pt x="1154" y="541"/>
                  </a:lnTo>
                  <a:lnTo>
                    <a:pt x="1158" y="537"/>
                  </a:lnTo>
                  <a:lnTo>
                    <a:pt x="1162" y="537"/>
                  </a:lnTo>
                  <a:lnTo>
                    <a:pt x="1165" y="537"/>
                  </a:lnTo>
                  <a:lnTo>
                    <a:pt x="1169" y="534"/>
                  </a:lnTo>
                  <a:lnTo>
                    <a:pt x="1177" y="534"/>
                  </a:lnTo>
                  <a:lnTo>
                    <a:pt x="1180" y="534"/>
                  </a:lnTo>
                  <a:lnTo>
                    <a:pt x="1184" y="534"/>
                  </a:lnTo>
                  <a:lnTo>
                    <a:pt x="1188" y="534"/>
                  </a:lnTo>
                  <a:lnTo>
                    <a:pt x="1192" y="534"/>
                  </a:lnTo>
                  <a:lnTo>
                    <a:pt x="1199" y="534"/>
                  </a:lnTo>
                  <a:lnTo>
                    <a:pt x="1203" y="534"/>
                  </a:lnTo>
                  <a:lnTo>
                    <a:pt x="1207" y="537"/>
                  </a:lnTo>
                  <a:lnTo>
                    <a:pt x="1210" y="537"/>
                  </a:lnTo>
                  <a:lnTo>
                    <a:pt x="1210" y="541"/>
                  </a:lnTo>
                  <a:lnTo>
                    <a:pt x="1207" y="541"/>
                  </a:lnTo>
                  <a:lnTo>
                    <a:pt x="1207" y="537"/>
                  </a:lnTo>
                  <a:lnTo>
                    <a:pt x="1203" y="537"/>
                  </a:lnTo>
                  <a:lnTo>
                    <a:pt x="1207" y="541"/>
                  </a:lnTo>
                  <a:lnTo>
                    <a:pt x="1210" y="541"/>
                  </a:lnTo>
                  <a:lnTo>
                    <a:pt x="1210" y="545"/>
                  </a:lnTo>
                  <a:lnTo>
                    <a:pt x="1207" y="545"/>
                  </a:lnTo>
                  <a:lnTo>
                    <a:pt x="1203" y="545"/>
                  </a:lnTo>
                  <a:lnTo>
                    <a:pt x="1203" y="549"/>
                  </a:lnTo>
                  <a:lnTo>
                    <a:pt x="1199" y="549"/>
                  </a:lnTo>
                  <a:lnTo>
                    <a:pt x="1195" y="552"/>
                  </a:lnTo>
                  <a:lnTo>
                    <a:pt x="1192" y="552"/>
                  </a:lnTo>
                  <a:lnTo>
                    <a:pt x="1188" y="552"/>
                  </a:lnTo>
                  <a:lnTo>
                    <a:pt x="1184" y="552"/>
                  </a:lnTo>
                  <a:lnTo>
                    <a:pt x="1184" y="549"/>
                  </a:lnTo>
                  <a:lnTo>
                    <a:pt x="1180" y="549"/>
                  </a:lnTo>
                  <a:lnTo>
                    <a:pt x="1180" y="552"/>
                  </a:lnTo>
                  <a:lnTo>
                    <a:pt x="1177" y="552"/>
                  </a:lnTo>
                  <a:lnTo>
                    <a:pt x="1173" y="552"/>
                  </a:lnTo>
                  <a:lnTo>
                    <a:pt x="1169" y="552"/>
                  </a:lnTo>
                  <a:lnTo>
                    <a:pt x="1173" y="552"/>
                  </a:lnTo>
                  <a:lnTo>
                    <a:pt x="1177" y="552"/>
                  </a:lnTo>
                  <a:lnTo>
                    <a:pt x="1180" y="552"/>
                  </a:lnTo>
                  <a:lnTo>
                    <a:pt x="1184" y="552"/>
                  </a:lnTo>
                  <a:lnTo>
                    <a:pt x="1184" y="556"/>
                  </a:lnTo>
                  <a:lnTo>
                    <a:pt x="1188" y="556"/>
                  </a:lnTo>
                  <a:lnTo>
                    <a:pt x="1188" y="560"/>
                  </a:lnTo>
                  <a:lnTo>
                    <a:pt x="1192" y="556"/>
                  </a:lnTo>
                  <a:lnTo>
                    <a:pt x="1195" y="556"/>
                  </a:lnTo>
                  <a:lnTo>
                    <a:pt x="1199" y="556"/>
                  </a:lnTo>
                  <a:lnTo>
                    <a:pt x="1203" y="556"/>
                  </a:lnTo>
                  <a:lnTo>
                    <a:pt x="1199" y="560"/>
                  </a:lnTo>
                  <a:lnTo>
                    <a:pt x="1199" y="564"/>
                  </a:lnTo>
                  <a:lnTo>
                    <a:pt x="1195" y="564"/>
                  </a:lnTo>
                  <a:lnTo>
                    <a:pt x="1195" y="567"/>
                  </a:lnTo>
                  <a:lnTo>
                    <a:pt x="1192" y="567"/>
                  </a:lnTo>
                  <a:lnTo>
                    <a:pt x="1195" y="567"/>
                  </a:lnTo>
                  <a:lnTo>
                    <a:pt x="1199" y="567"/>
                  </a:lnTo>
                  <a:lnTo>
                    <a:pt x="1199" y="571"/>
                  </a:lnTo>
                  <a:lnTo>
                    <a:pt x="1203" y="571"/>
                  </a:lnTo>
                  <a:lnTo>
                    <a:pt x="1203" y="575"/>
                  </a:lnTo>
                  <a:lnTo>
                    <a:pt x="1203" y="579"/>
                  </a:lnTo>
                  <a:lnTo>
                    <a:pt x="1207" y="579"/>
                  </a:lnTo>
                  <a:lnTo>
                    <a:pt x="1210" y="579"/>
                  </a:lnTo>
                  <a:lnTo>
                    <a:pt x="1210" y="582"/>
                  </a:lnTo>
                  <a:lnTo>
                    <a:pt x="1214" y="582"/>
                  </a:lnTo>
                  <a:lnTo>
                    <a:pt x="1218" y="582"/>
                  </a:lnTo>
                  <a:lnTo>
                    <a:pt x="1214" y="582"/>
                  </a:lnTo>
                  <a:lnTo>
                    <a:pt x="1210" y="582"/>
                  </a:lnTo>
                  <a:lnTo>
                    <a:pt x="1214" y="582"/>
                  </a:lnTo>
                  <a:lnTo>
                    <a:pt x="1214" y="586"/>
                  </a:lnTo>
                  <a:lnTo>
                    <a:pt x="1218" y="586"/>
                  </a:lnTo>
                  <a:lnTo>
                    <a:pt x="1222" y="586"/>
                  </a:lnTo>
                  <a:lnTo>
                    <a:pt x="1225" y="586"/>
                  </a:lnTo>
                  <a:lnTo>
                    <a:pt x="1222" y="586"/>
                  </a:lnTo>
                  <a:lnTo>
                    <a:pt x="1225" y="590"/>
                  </a:lnTo>
                  <a:lnTo>
                    <a:pt x="1225" y="586"/>
                  </a:lnTo>
                  <a:lnTo>
                    <a:pt x="1229" y="586"/>
                  </a:lnTo>
                  <a:lnTo>
                    <a:pt x="1233" y="586"/>
                  </a:lnTo>
                  <a:lnTo>
                    <a:pt x="1237" y="590"/>
                  </a:lnTo>
                  <a:lnTo>
                    <a:pt x="1240" y="590"/>
                  </a:lnTo>
                  <a:lnTo>
                    <a:pt x="1244" y="586"/>
                  </a:lnTo>
                  <a:lnTo>
                    <a:pt x="1248" y="590"/>
                  </a:lnTo>
                  <a:lnTo>
                    <a:pt x="1252" y="590"/>
                  </a:lnTo>
                  <a:lnTo>
                    <a:pt x="1255" y="590"/>
                  </a:lnTo>
                  <a:lnTo>
                    <a:pt x="1255" y="594"/>
                  </a:lnTo>
                  <a:lnTo>
                    <a:pt x="1252" y="594"/>
                  </a:lnTo>
                  <a:lnTo>
                    <a:pt x="1255" y="594"/>
                  </a:lnTo>
                  <a:lnTo>
                    <a:pt x="1259" y="594"/>
                  </a:lnTo>
                  <a:lnTo>
                    <a:pt x="1259" y="597"/>
                  </a:lnTo>
                  <a:lnTo>
                    <a:pt x="1255" y="597"/>
                  </a:lnTo>
                  <a:lnTo>
                    <a:pt x="1252" y="597"/>
                  </a:lnTo>
                  <a:lnTo>
                    <a:pt x="1248" y="597"/>
                  </a:lnTo>
                  <a:lnTo>
                    <a:pt x="1244" y="597"/>
                  </a:lnTo>
                  <a:lnTo>
                    <a:pt x="1244" y="601"/>
                  </a:lnTo>
                  <a:lnTo>
                    <a:pt x="1240" y="601"/>
                  </a:lnTo>
                  <a:lnTo>
                    <a:pt x="1237" y="601"/>
                  </a:lnTo>
                  <a:lnTo>
                    <a:pt x="1233" y="601"/>
                  </a:lnTo>
                  <a:lnTo>
                    <a:pt x="1233" y="605"/>
                  </a:lnTo>
                  <a:lnTo>
                    <a:pt x="1229" y="605"/>
                  </a:lnTo>
                  <a:lnTo>
                    <a:pt x="1225" y="605"/>
                  </a:lnTo>
                  <a:lnTo>
                    <a:pt x="1222" y="605"/>
                  </a:lnTo>
                  <a:lnTo>
                    <a:pt x="1218" y="605"/>
                  </a:lnTo>
                  <a:lnTo>
                    <a:pt x="1222" y="605"/>
                  </a:lnTo>
                  <a:lnTo>
                    <a:pt x="1222" y="609"/>
                  </a:lnTo>
                  <a:lnTo>
                    <a:pt x="1218" y="609"/>
                  </a:lnTo>
                  <a:lnTo>
                    <a:pt x="1214" y="609"/>
                  </a:lnTo>
                  <a:lnTo>
                    <a:pt x="1214" y="605"/>
                  </a:lnTo>
                  <a:lnTo>
                    <a:pt x="1210" y="605"/>
                  </a:lnTo>
                  <a:lnTo>
                    <a:pt x="1214" y="605"/>
                  </a:lnTo>
                  <a:lnTo>
                    <a:pt x="1214" y="609"/>
                  </a:lnTo>
                  <a:lnTo>
                    <a:pt x="1210" y="609"/>
                  </a:lnTo>
                  <a:lnTo>
                    <a:pt x="1210" y="605"/>
                  </a:lnTo>
                  <a:lnTo>
                    <a:pt x="1207" y="609"/>
                  </a:lnTo>
                  <a:lnTo>
                    <a:pt x="1210" y="609"/>
                  </a:lnTo>
                  <a:lnTo>
                    <a:pt x="1210" y="613"/>
                  </a:lnTo>
                  <a:lnTo>
                    <a:pt x="1207" y="613"/>
                  </a:lnTo>
                  <a:lnTo>
                    <a:pt x="1203" y="613"/>
                  </a:lnTo>
                  <a:lnTo>
                    <a:pt x="1203" y="616"/>
                  </a:lnTo>
                  <a:lnTo>
                    <a:pt x="1199" y="616"/>
                  </a:lnTo>
                  <a:lnTo>
                    <a:pt x="1199" y="620"/>
                  </a:lnTo>
                  <a:lnTo>
                    <a:pt x="1195" y="620"/>
                  </a:lnTo>
                  <a:lnTo>
                    <a:pt x="1192" y="620"/>
                  </a:lnTo>
                  <a:lnTo>
                    <a:pt x="1192" y="624"/>
                  </a:lnTo>
                  <a:lnTo>
                    <a:pt x="1188" y="624"/>
                  </a:lnTo>
                  <a:lnTo>
                    <a:pt x="1184" y="624"/>
                  </a:lnTo>
                  <a:lnTo>
                    <a:pt x="1184" y="620"/>
                  </a:lnTo>
                  <a:lnTo>
                    <a:pt x="1180" y="620"/>
                  </a:lnTo>
                  <a:lnTo>
                    <a:pt x="1180" y="616"/>
                  </a:lnTo>
                  <a:lnTo>
                    <a:pt x="1180" y="613"/>
                  </a:lnTo>
                  <a:lnTo>
                    <a:pt x="1177" y="613"/>
                  </a:lnTo>
                  <a:lnTo>
                    <a:pt x="1180" y="613"/>
                  </a:lnTo>
                  <a:lnTo>
                    <a:pt x="1180" y="609"/>
                  </a:lnTo>
                  <a:lnTo>
                    <a:pt x="1184" y="609"/>
                  </a:lnTo>
                  <a:lnTo>
                    <a:pt x="1184" y="605"/>
                  </a:lnTo>
                  <a:lnTo>
                    <a:pt x="1180" y="609"/>
                  </a:lnTo>
                  <a:lnTo>
                    <a:pt x="1180" y="605"/>
                  </a:lnTo>
                  <a:lnTo>
                    <a:pt x="1184" y="605"/>
                  </a:lnTo>
                  <a:lnTo>
                    <a:pt x="1188" y="605"/>
                  </a:lnTo>
                  <a:lnTo>
                    <a:pt x="1192" y="601"/>
                  </a:lnTo>
                  <a:lnTo>
                    <a:pt x="1195" y="601"/>
                  </a:lnTo>
                  <a:lnTo>
                    <a:pt x="1199" y="597"/>
                  </a:lnTo>
                  <a:lnTo>
                    <a:pt x="1203" y="597"/>
                  </a:lnTo>
                  <a:lnTo>
                    <a:pt x="1207" y="597"/>
                  </a:lnTo>
                  <a:lnTo>
                    <a:pt x="1207" y="594"/>
                  </a:lnTo>
                  <a:lnTo>
                    <a:pt x="1207" y="597"/>
                  </a:lnTo>
                  <a:lnTo>
                    <a:pt x="1210" y="597"/>
                  </a:lnTo>
                  <a:lnTo>
                    <a:pt x="1210" y="601"/>
                  </a:lnTo>
                  <a:lnTo>
                    <a:pt x="1210" y="597"/>
                  </a:lnTo>
                  <a:lnTo>
                    <a:pt x="1214" y="597"/>
                  </a:lnTo>
                  <a:lnTo>
                    <a:pt x="1218" y="594"/>
                  </a:lnTo>
                  <a:lnTo>
                    <a:pt x="1222" y="594"/>
                  </a:lnTo>
                  <a:lnTo>
                    <a:pt x="1218" y="594"/>
                  </a:lnTo>
                  <a:lnTo>
                    <a:pt x="1214" y="594"/>
                  </a:lnTo>
                  <a:lnTo>
                    <a:pt x="1210" y="594"/>
                  </a:lnTo>
                  <a:lnTo>
                    <a:pt x="1207" y="594"/>
                  </a:lnTo>
                  <a:lnTo>
                    <a:pt x="1203" y="594"/>
                  </a:lnTo>
                  <a:lnTo>
                    <a:pt x="1199" y="594"/>
                  </a:lnTo>
                  <a:lnTo>
                    <a:pt x="1199" y="590"/>
                  </a:lnTo>
                  <a:lnTo>
                    <a:pt x="1203" y="590"/>
                  </a:lnTo>
                  <a:lnTo>
                    <a:pt x="1207" y="590"/>
                  </a:lnTo>
                  <a:lnTo>
                    <a:pt x="1207" y="586"/>
                  </a:lnTo>
                  <a:lnTo>
                    <a:pt x="1210" y="586"/>
                  </a:lnTo>
                  <a:lnTo>
                    <a:pt x="1207" y="586"/>
                  </a:lnTo>
                  <a:lnTo>
                    <a:pt x="1203" y="586"/>
                  </a:lnTo>
                  <a:lnTo>
                    <a:pt x="1203" y="582"/>
                  </a:lnTo>
                  <a:lnTo>
                    <a:pt x="1203" y="586"/>
                  </a:lnTo>
                  <a:lnTo>
                    <a:pt x="1203" y="590"/>
                  </a:lnTo>
                  <a:lnTo>
                    <a:pt x="1199" y="590"/>
                  </a:lnTo>
                  <a:lnTo>
                    <a:pt x="1195" y="590"/>
                  </a:lnTo>
                  <a:lnTo>
                    <a:pt x="1195" y="594"/>
                  </a:lnTo>
                  <a:lnTo>
                    <a:pt x="1192" y="594"/>
                  </a:lnTo>
                  <a:lnTo>
                    <a:pt x="1188" y="594"/>
                  </a:lnTo>
                  <a:lnTo>
                    <a:pt x="1184" y="597"/>
                  </a:lnTo>
                  <a:lnTo>
                    <a:pt x="1180" y="597"/>
                  </a:lnTo>
                  <a:lnTo>
                    <a:pt x="1180" y="594"/>
                  </a:lnTo>
                  <a:lnTo>
                    <a:pt x="1180" y="597"/>
                  </a:lnTo>
                  <a:lnTo>
                    <a:pt x="1177" y="597"/>
                  </a:lnTo>
                  <a:lnTo>
                    <a:pt x="1173" y="597"/>
                  </a:lnTo>
                  <a:lnTo>
                    <a:pt x="1169" y="597"/>
                  </a:lnTo>
                  <a:lnTo>
                    <a:pt x="1165" y="597"/>
                  </a:lnTo>
                  <a:lnTo>
                    <a:pt x="1162" y="597"/>
                  </a:lnTo>
                  <a:lnTo>
                    <a:pt x="1158" y="597"/>
                  </a:lnTo>
                  <a:lnTo>
                    <a:pt x="1158" y="594"/>
                  </a:lnTo>
                  <a:lnTo>
                    <a:pt x="1158" y="590"/>
                  </a:lnTo>
                  <a:lnTo>
                    <a:pt x="1154" y="590"/>
                  </a:lnTo>
                  <a:lnTo>
                    <a:pt x="1154" y="586"/>
                  </a:lnTo>
                  <a:lnTo>
                    <a:pt x="1154" y="579"/>
                  </a:lnTo>
                  <a:lnTo>
                    <a:pt x="1154" y="571"/>
                  </a:lnTo>
                  <a:lnTo>
                    <a:pt x="1154" y="567"/>
                  </a:lnTo>
                  <a:lnTo>
                    <a:pt x="1150" y="567"/>
                  </a:lnTo>
                  <a:lnTo>
                    <a:pt x="1150" y="564"/>
                  </a:lnTo>
                  <a:lnTo>
                    <a:pt x="1146" y="564"/>
                  </a:lnTo>
                  <a:lnTo>
                    <a:pt x="1143" y="564"/>
                  </a:lnTo>
                  <a:lnTo>
                    <a:pt x="1139" y="564"/>
                  </a:lnTo>
                  <a:lnTo>
                    <a:pt x="1135" y="564"/>
                  </a:lnTo>
                  <a:lnTo>
                    <a:pt x="1135" y="560"/>
                  </a:lnTo>
                  <a:lnTo>
                    <a:pt x="1131" y="560"/>
                  </a:lnTo>
                  <a:lnTo>
                    <a:pt x="1131" y="564"/>
                  </a:lnTo>
                  <a:lnTo>
                    <a:pt x="1128" y="564"/>
                  </a:lnTo>
                  <a:lnTo>
                    <a:pt x="1124" y="567"/>
                  </a:lnTo>
                  <a:lnTo>
                    <a:pt x="1120" y="571"/>
                  </a:lnTo>
                  <a:lnTo>
                    <a:pt x="1116" y="575"/>
                  </a:lnTo>
                  <a:lnTo>
                    <a:pt x="1116" y="579"/>
                  </a:lnTo>
                  <a:lnTo>
                    <a:pt x="1113" y="582"/>
                  </a:lnTo>
                  <a:lnTo>
                    <a:pt x="1113" y="586"/>
                  </a:lnTo>
                  <a:lnTo>
                    <a:pt x="1116" y="586"/>
                  </a:lnTo>
                  <a:lnTo>
                    <a:pt x="1113" y="586"/>
                  </a:lnTo>
                  <a:lnTo>
                    <a:pt x="1113" y="590"/>
                  </a:lnTo>
                  <a:lnTo>
                    <a:pt x="1109" y="590"/>
                  </a:lnTo>
                  <a:lnTo>
                    <a:pt x="1109" y="594"/>
                  </a:lnTo>
                  <a:lnTo>
                    <a:pt x="1105" y="597"/>
                  </a:lnTo>
                  <a:lnTo>
                    <a:pt x="1101" y="594"/>
                  </a:lnTo>
                  <a:lnTo>
                    <a:pt x="1101" y="597"/>
                  </a:lnTo>
                  <a:lnTo>
                    <a:pt x="1101" y="594"/>
                  </a:lnTo>
                  <a:lnTo>
                    <a:pt x="1098" y="594"/>
                  </a:lnTo>
                  <a:lnTo>
                    <a:pt x="1098" y="597"/>
                  </a:lnTo>
                  <a:lnTo>
                    <a:pt x="1094" y="597"/>
                  </a:lnTo>
                  <a:lnTo>
                    <a:pt x="1094" y="601"/>
                  </a:lnTo>
                  <a:lnTo>
                    <a:pt x="1090" y="601"/>
                  </a:lnTo>
                  <a:lnTo>
                    <a:pt x="1086" y="601"/>
                  </a:lnTo>
                  <a:lnTo>
                    <a:pt x="1083" y="601"/>
                  </a:lnTo>
                  <a:lnTo>
                    <a:pt x="1079" y="601"/>
                  </a:lnTo>
                  <a:lnTo>
                    <a:pt x="1075" y="601"/>
                  </a:lnTo>
                  <a:lnTo>
                    <a:pt x="1071" y="601"/>
                  </a:lnTo>
                  <a:lnTo>
                    <a:pt x="1068" y="601"/>
                  </a:lnTo>
                  <a:lnTo>
                    <a:pt x="1060" y="601"/>
                  </a:lnTo>
                  <a:lnTo>
                    <a:pt x="1056" y="601"/>
                  </a:lnTo>
                  <a:lnTo>
                    <a:pt x="1053" y="601"/>
                  </a:lnTo>
                  <a:lnTo>
                    <a:pt x="1045" y="601"/>
                  </a:lnTo>
                  <a:lnTo>
                    <a:pt x="1041" y="601"/>
                  </a:lnTo>
                  <a:lnTo>
                    <a:pt x="1038" y="601"/>
                  </a:lnTo>
                  <a:lnTo>
                    <a:pt x="1034" y="601"/>
                  </a:lnTo>
                  <a:lnTo>
                    <a:pt x="1030" y="605"/>
                  </a:lnTo>
                  <a:lnTo>
                    <a:pt x="1026" y="609"/>
                  </a:lnTo>
                  <a:lnTo>
                    <a:pt x="1022" y="609"/>
                  </a:lnTo>
                  <a:lnTo>
                    <a:pt x="1019" y="613"/>
                  </a:lnTo>
                  <a:lnTo>
                    <a:pt x="1015" y="616"/>
                  </a:lnTo>
                  <a:lnTo>
                    <a:pt x="1015" y="620"/>
                  </a:lnTo>
                  <a:lnTo>
                    <a:pt x="1011" y="620"/>
                  </a:lnTo>
                  <a:lnTo>
                    <a:pt x="1007" y="620"/>
                  </a:lnTo>
                  <a:lnTo>
                    <a:pt x="1004" y="620"/>
                  </a:lnTo>
                  <a:lnTo>
                    <a:pt x="1000" y="620"/>
                  </a:lnTo>
                  <a:lnTo>
                    <a:pt x="996" y="620"/>
                  </a:lnTo>
                  <a:lnTo>
                    <a:pt x="985" y="620"/>
                  </a:lnTo>
                  <a:lnTo>
                    <a:pt x="981" y="620"/>
                  </a:lnTo>
                  <a:lnTo>
                    <a:pt x="977" y="624"/>
                  </a:lnTo>
                  <a:lnTo>
                    <a:pt x="974" y="624"/>
                  </a:lnTo>
                  <a:lnTo>
                    <a:pt x="977" y="628"/>
                  </a:lnTo>
                  <a:lnTo>
                    <a:pt x="977" y="631"/>
                  </a:lnTo>
                  <a:lnTo>
                    <a:pt x="977" y="635"/>
                  </a:lnTo>
                  <a:lnTo>
                    <a:pt x="974" y="635"/>
                  </a:lnTo>
                  <a:lnTo>
                    <a:pt x="970" y="639"/>
                  </a:lnTo>
                  <a:lnTo>
                    <a:pt x="966" y="639"/>
                  </a:lnTo>
                  <a:lnTo>
                    <a:pt x="959" y="639"/>
                  </a:lnTo>
                  <a:lnTo>
                    <a:pt x="955" y="643"/>
                  </a:lnTo>
                  <a:lnTo>
                    <a:pt x="947" y="643"/>
                  </a:lnTo>
                  <a:lnTo>
                    <a:pt x="944" y="643"/>
                  </a:lnTo>
                  <a:lnTo>
                    <a:pt x="940" y="646"/>
                  </a:lnTo>
                  <a:lnTo>
                    <a:pt x="936" y="646"/>
                  </a:lnTo>
                  <a:lnTo>
                    <a:pt x="932" y="646"/>
                  </a:lnTo>
                  <a:lnTo>
                    <a:pt x="925" y="650"/>
                  </a:lnTo>
                  <a:lnTo>
                    <a:pt x="925" y="654"/>
                  </a:lnTo>
                  <a:lnTo>
                    <a:pt x="921" y="650"/>
                  </a:lnTo>
                  <a:lnTo>
                    <a:pt x="917" y="650"/>
                  </a:lnTo>
                  <a:lnTo>
                    <a:pt x="914" y="650"/>
                  </a:lnTo>
                  <a:lnTo>
                    <a:pt x="914" y="646"/>
                  </a:lnTo>
                  <a:lnTo>
                    <a:pt x="910" y="646"/>
                  </a:lnTo>
                  <a:lnTo>
                    <a:pt x="914" y="643"/>
                  </a:lnTo>
                  <a:lnTo>
                    <a:pt x="917" y="639"/>
                  </a:lnTo>
                  <a:lnTo>
                    <a:pt x="921" y="639"/>
                  </a:lnTo>
                  <a:lnTo>
                    <a:pt x="921" y="635"/>
                  </a:lnTo>
                  <a:lnTo>
                    <a:pt x="921" y="631"/>
                  </a:lnTo>
                  <a:lnTo>
                    <a:pt x="925" y="631"/>
                  </a:lnTo>
                  <a:lnTo>
                    <a:pt x="925" y="628"/>
                  </a:lnTo>
                  <a:lnTo>
                    <a:pt x="925" y="624"/>
                  </a:lnTo>
                  <a:lnTo>
                    <a:pt x="929" y="624"/>
                  </a:lnTo>
                  <a:lnTo>
                    <a:pt x="925" y="616"/>
                  </a:lnTo>
                  <a:lnTo>
                    <a:pt x="925" y="609"/>
                  </a:lnTo>
                  <a:lnTo>
                    <a:pt x="925" y="601"/>
                  </a:lnTo>
                  <a:lnTo>
                    <a:pt x="921" y="594"/>
                  </a:lnTo>
                  <a:lnTo>
                    <a:pt x="914" y="590"/>
                  </a:lnTo>
                  <a:lnTo>
                    <a:pt x="910" y="590"/>
                  </a:lnTo>
                  <a:lnTo>
                    <a:pt x="906" y="586"/>
                  </a:lnTo>
                  <a:lnTo>
                    <a:pt x="906" y="582"/>
                  </a:lnTo>
                  <a:lnTo>
                    <a:pt x="902" y="582"/>
                  </a:lnTo>
                  <a:lnTo>
                    <a:pt x="898" y="582"/>
                  </a:lnTo>
                  <a:lnTo>
                    <a:pt x="898" y="579"/>
                  </a:lnTo>
                  <a:lnTo>
                    <a:pt x="895" y="579"/>
                  </a:lnTo>
                  <a:lnTo>
                    <a:pt x="895" y="575"/>
                  </a:lnTo>
                  <a:lnTo>
                    <a:pt x="898" y="575"/>
                  </a:lnTo>
                  <a:lnTo>
                    <a:pt x="895" y="575"/>
                  </a:lnTo>
                  <a:lnTo>
                    <a:pt x="891" y="575"/>
                  </a:lnTo>
                  <a:lnTo>
                    <a:pt x="887" y="575"/>
                  </a:lnTo>
                  <a:lnTo>
                    <a:pt x="887" y="571"/>
                  </a:lnTo>
                  <a:lnTo>
                    <a:pt x="883" y="571"/>
                  </a:lnTo>
                  <a:lnTo>
                    <a:pt x="876" y="567"/>
                  </a:lnTo>
                  <a:lnTo>
                    <a:pt x="872" y="564"/>
                  </a:lnTo>
                  <a:lnTo>
                    <a:pt x="868" y="564"/>
                  </a:lnTo>
                  <a:lnTo>
                    <a:pt x="865" y="564"/>
                  </a:lnTo>
                  <a:lnTo>
                    <a:pt x="861" y="560"/>
                  </a:lnTo>
                  <a:lnTo>
                    <a:pt x="857" y="560"/>
                  </a:lnTo>
                  <a:lnTo>
                    <a:pt x="853" y="556"/>
                  </a:lnTo>
                  <a:lnTo>
                    <a:pt x="850" y="556"/>
                  </a:lnTo>
                  <a:lnTo>
                    <a:pt x="846" y="552"/>
                  </a:lnTo>
                  <a:lnTo>
                    <a:pt x="831" y="549"/>
                  </a:lnTo>
                  <a:lnTo>
                    <a:pt x="827" y="549"/>
                  </a:lnTo>
                  <a:lnTo>
                    <a:pt x="823" y="549"/>
                  </a:lnTo>
                  <a:lnTo>
                    <a:pt x="820" y="549"/>
                  </a:lnTo>
                  <a:lnTo>
                    <a:pt x="816" y="552"/>
                  </a:lnTo>
                  <a:lnTo>
                    <a:pt x="812" y="552"/>
                  </a:lnTo>
                  <a:lnTo>
                    <a:pt x="808" y="552"/>
                  </a:lnTo>
                  <a:lnTo>
                    <a:pt x="805" y="552"/>
                  </a:lnTo>
                  <a:lnTo>
                    <a:pt x="801" y="552"/>
                  </a:lnTo>
                  <a:lnTo>
                    <a:pt x="793" y="552"/>
                  </a:lnTo>
                  <a:lnTo>
                    <a:pt x="789" y="549"/>
                  </a:lnTo>
                  <a:lnTo>
                    <a:pt x="786" y="549"/>
                  </a:lnTo>
                  <a:lnTo>
                    <a:pt x="786" y="552"/>
                  </a:lnTo>
                  <a:lnTo>
                    <a:pt x="782" y="552"/>
                  </a:lnTo>
                  <a:lnTo>
                    <a:pt x="778" y="552"/>
                  </a:lnTo>
                  <a:lnTo>
                    <a:pt x="778" y="549"/>
                  </a:lnTo>
                  <a:lnTo>
                    <a:pt x="774" y="549"/>
                  </a:lnTo>
                  <a:lnTo>
                    <a:pt x="771" y="549"/>
                  </a:lnTo>
                  <a:lnTo>
                    <a:pt x="767" y="549"/>
                  </a:lnTo>
                  <a:lnTo>
                    <a:pt x="767" y="545"/>
                  </a:lnTo>
                  <a:lnTo>
                    <a:pt x="763" y="545"/>
                  </a:lnTo>
                  <a:lnTo>
                    <a:pt x="759" y="541"/>
                  </a:lnTo>
                  <a:lnTo>
                    <a:pt x="752" y="541"/>
                  </a:lnTo>
                  <a:lnTo>
                    <a:pt x="748" y="545"/>
                  </a:lnTo>
                  <a:lnTo>
                    <a:pt x="744" y="545"/>
                  </a:lnTo>
                  <a:lnTo>
                    <a:pt x="744" y="541"/>
                  </a:lnTo>
                  <a:lnTo>
                    <a:pt x="741" y="541"/>
                  </a:lnTo>
                  <a:lnTo>
                    <a:pt x="737" y="541"/>
                  </a:lnTo>
                  <a:lnTo>
                    <a:pt x="733" y="541"/>
                  </a:lnTo>
                  <a:lnTo>
                    <a:pt x="729" y="541"/>
                  </a:lnTo>
                  <a:lnTo>
                    <a:pt x="729" y="537"/>
                  </a:lnTo>
                  <a:lnTo>
                    <a:pt x="729" y="534"/>
                  </a:lnTo>
                  <a:lnTo>
                    <a:pt x="726" y="530"/>
                  </a:lnTo>
                  <a:lnTo>
                    <a:pt x="722" y="530"/>
                  </a:lnTo>
                  <a:lnTo>
                    <a:pt x="722" y="534"/>
                  </a:lnTo>
                  <a:lnTo>
                    <a:pt x="722" y="537"/>
                  </a:lnTo>
                  <a:lnTo>
                    <a:pt x="692" y="537"/>
                  </a:lnTo>
                  <a:lnTo>
                    <a:pt x="688" y="537"/>
                  </a:lnTo>
                  <a:lnTo>
                    <a:pt x="684" y="537"/>
                  </a:lnTo>
                  <a:lnTo>
                    <a:pt x="681" y="537"/>
                  </a:lnTo>
                  <a:lnTo>
                    <a:pt x="673" y="537"/>
                  </a:lnTo>
                  <a:lnTo>
                    <a:pt x="669" y="537"/>
                  </a:lnTo>
                  <a:lnTo>
                    <a:pt x="665" y="537"/>
                  </a:lnTo>
                  <a:lnTo>
                    <a:pt x="658" y="537"/>
                  </a:lnTo>
                  <a:lnTo>
                    <a:pt x="650" y="537"/>
                  </a:lnTo>
                  <a:lnTo>
                    <a:pt x="647" y="537"/>
                  </a:lnTo>
                  <a:lnTo>
                    <a:pt x="639" y="537"/>
                  </a:lnTo>
                  <a:lnTo>
                    <a:pt x="632" y="537"/>
                  </a:lnTo>
                  <a:lnTo>
                    <a:pt x="628" y="537"/>
                  </a:lnTo>
                  <a:lnTo>
                    <a:pt x="624" y="537"/>
                  </a:lnTo>
                  <a:lnTo>
                    <a:pt x="613" y="537"/>
                  </a:lnTo>
                  <a:lnTo>
                    <a:pt x="609" y="537"/>
                  </a:lnTo>
                  <a:lnTo>
                    <a:pt x="605" y="537"/>
                  </a:lnTo>
                  <a:lnTo>
                    <a:pt x="602" y="537"/>
                  </a:lnTo>
                  <a:lnTo>
                    <a:pt x="598" y="537"/>
                  </a:lnTo>
                  <a:lnTo>
                    <a:pt x="594" y="537"/>
                  </a:lnTo>
                  <a:lnTo>
                    <a:pt x="590" y="537"/>
                  </a:lnTo>
                  <a:lnTo>
                    <a:pt x="587" y="537"/>
                  </a:lnTo>
                  <a:lnTo>
                    <a:pt x="583" y="537"/>
                  </a:lnTo>
                  <a:lnTo>
                    <a:pt x="579" y="537"/>
                  </a:lnTo>
                  <a:lnTo>
                    <a:pt x="572" y="537"/>
                  </a:lnTo>
                  <a:lnTo>
                    <a:pt x="568" y="537"/>
                  </a:lnTo>
                  <a:lnTo>
                    <a:pt x="564" y="537"/>
                  </a:lnTo>
                  <a:lnTo>
                    <a:pt x="557" y="537"/>
                  </a:lnTo>
                  <a:lnTo>
                    <a:pt x="553" y="537"/>
                  </a:lnTo>
                  <a:lnTo>
                    <a:pt x="549" y="537"/>
                  </a:lnTo>
                  <a:lnTo>
                    <a:pt x="545" y="537"/>
                  </a:lnTo>
                  <a:lnTo>
                    <a:pt x="541" y="537"/>
                  </a:lnTo>
                  <a:lnTo>
                    <a:pt x="530" y="537"/>
                  </a:lnTo>
                  <a:lnTo>
                    <a:pt x="526" y="537"/>
                  </a:lnTo>
                  <a:lnTo>
                    <a:pt x="523" y="537"/>
                  </a:lnTo>
                  <a:lnTo>
                    <a:pt x="519" y="537"/>
                  </a:lnTo>
                  <a:lnTo>
                    <a:pt x="515" y="537"/>
                  </a:lnTo>
                  <a:lnTo>
                    <a:pt x="511" y="537"/>
                  </a:lnTo>
                  <a:lnTo>
                    <a:pt x="508" y="537"/>
                  </a:lnTo>
                  <a:lnTo>
                    <a:pt x="500" y="537"/>
                  </a:lnTo>
                  <a:lnTo>
                    <a:pt x="496" y="537"/>
                  </a:lnTo>
                  <a:lnTo>
                    <a:pt x="493" y="537"/>
                  </a:lnTo>
                  <a:lnTo>
                    <a:pt x="489" y="537"/>
                  </a:lnTo>
                  <a:lnTo>
                    <a:pt x="485" y="537"/>
                  </a:lnTo>
                  <a:lnTo>
                    <a:pt x="481" y="537"/>
                  </a:lnTo>
                  <a:lnTo>
                    <a:pt x="478" y="537"/>
                  </a:lnTo>
                  <a:lnTo>
                    <a:pt x="466" y="537"/>
                  </a:lnTo>
                  <a:lnTo>
                    <a:pt x="463" y="537"/>
                  </a:lnTo>
                  <a:lnTo>
                    <a:pt x="459" y="537"/>
                  </a:lnTo>
                  <a:lnTo>
                    <a:pt x="455" y="537"/>
                  </a:lnTo>
                  <a:lnTo>
                    <a:pt x="451" y="537"/>
                  </a:lnTo>
                  <a:lnTo>
                    <a:pt x="448" y="537"/>
                  </a:lnTo>
                  <a:lnTo>
                    <a:pt x="444" y="537"/>
                  </a:lnTo>
                  <a:lnTo>
                    <a:pt x="440" y="537"/>
                  </a:lnTo>
                  <a:lnTo>
                    <a:pt x="436" y="537"/>
                  </a:lnTo>
                  <a:lnTo>
                    <a:pt x="433" y="537"/>
                  </a:lnTo>
                  <a:lnTo>
                    <a:pt x="425" y="537"/>
                  </a:lnTo>
                  <a:lnTo>
                    <a:pt x="421" y="537"/>
                  </a:lnTo>
                  <a:lnTo>
                    <a:pt x="417" y="537"/>
                  </a:lnTo>
                  <a:lnTo>
                    <a:pt x="414" y="537"/>
                  </a:lnTo>
                  <a:lnTo>
                    <a:pt x="410" y="537"/>
                  </a:lnTo>
                  <a:lnTo>
                    <a:pt x="406" y="537"/>
                  </a:lnTo>
                  <a:lnTo>
                    <a:pt x="402" y="537"/>
                  </a:lnTo>
                  <a:lnTo>
                    <a:pt x="399" y="537"/>
                  </a:lnTo>
                  <a:lnTo>
                    <a:pt x="395" y="537"/>
                  </a:lnTo>
                  <a:lnTo>
                    <a:pt x="380" y="537"/>
                  </a:lnTo>
                  <a:lnTo>
                    <a:pt x="376" y="537"/>
                  </a:lnTo>
                  <a:lnTo>
                    <a:pt x="372" y="537"/>
                  </a:lnTo>
                  <a:lnTo>
                    <a:pt x="365" y="537"/>
                  </a:lnTo>
                  <a:lnTo>
                    <a:pt x="361" y="537"/>
                  </a:lnTo>
                  <a:lnTo>
                    <a:pt x="357" y="537"/>
                  </a:lnTo>
                  <a:lnTo>
                    <a:pt x="354" y="537"/>
                  </a:lnTo>
                  <a:lnTo>
                    <a:pt x="350" y="537"/>
                  </a:lnTo>
                  <a:lnTo>
                    <a:pt x="346" y="537"/>
                  </a:lnTo>
                  <a:lnTo>
                    <a:pt x="342" y="537"/>
                  </a:lnTo>
                  <a:lnTo>
                    <a:pt x="335" y="537"/>
                  </a:lnTo>
                  <a:lnTo>
                    <a:pt x="331" y="537"/>
                  </a:lnTo>
                  <a:lnTo>
                    <a:pt x="324" y="537"/>
                  </a:lnTo>
                  <a:lnTo>
                    <a:pt x="316" y="537"/>
                  </a:lnTo>
                  <a:lnTo>
                    <a:pt x="301" y="537"/>
                  </a:lnTo>
                  <a:lnTo>
                    <a:pt x="297" y="537"/>
                  </a:lnTo>
                  <a:lnTo>
                    <a:pt x="293" y="537"/>
                  </a:lnTo>
                  <a:lnTo>
                    <a:pt x="290" y="537"/>
                  </a:lnTo>
                  <a:lnTo>
                    <a:pt x="286" y="537"/>
                  </a:lnTo>
                  <a:lnTo>
                    <a:pt x="286" y="534"/>
                  </a:lnTo>
                  <a:lnTo>
                    <a:pt x="286" y="537"/>
                  </a:lnTo>
                  <a:lnTo>
                    <a:pt x="282" y="537"/>
                  </a:lnTo>
                  <a:lnTo>
                    <a:pt x="282" y="534"/>
                  </a:lnTo>
                  <a:lnTo>
                    <a:pt x="286" y="534"/>
                  </a:lnTo>
                  <a:lnTo>
                    <a:pt x="286" y="530"/>
                  </a:lnTo>
                  <a:lnTo>
                    <a:pt x="286" y="534"/>
                  </a:lnTo>
                  <a:lnTo>
                    <a:pt x="282" y="530"/>
                  </a:lnTo>
                  <a:lnTo>
                    <a:pt x="282" y="526"/>
                  </a:lnTo>
                  <a:lnTo>
                    <a:pt x="278" y="530"/>
                  </a:lnTo>
                  <a:lnTo>
                    <a:pt x="275" y="530"/>
                  </a:lnTo>
                  <a:lnTo>
                    <a:pt x="271" y="530"/>
                  </a:lnTo>
                  <a:lnTo>
                    <a:pt x="267" y="526"/>
                  </a:lnTo>
                  <a:lnTo>
                    <a:pt x="271" y="526"/>
                  </a:lnTo>
                  <a:lnTo>
                    <a:pt x="275" y="530"/>
                  </a:lnTo>
                  <a:lnTo>
                    <a:pt x="275" y="526"/>
                  </a:lnTo>
                  <a:lnTo>
                    <a:pt x="278" y="526"/>
                  </a:lnTo>
                  <a:lnTo>
                    <a:pt x="275" y="526"/>
                  </a:lnTo>
                  <a:lnTo>
                    <a:pt x="271" y="526"/>
                  </a:lnTo>
                  <a:lnTo>
                    <a:pt x="271" y="522"/>
                  </a:lnTo>
                  <a:lnTo>
                    <a:pt x="271" y="519"/>
                  </a:lnTo>
                  <a:lnTo>
                    <a:pt x="275" y="519"/>
                  </a:lnTo>
                  <a:lnTo>
                    <a:pt x="271" y="519"/>
                  </a:lnTo>
                  <a:lnTo>
                    <a:pt x="271" y="522"/>
                  </a:lnTo>
                  <a:lnTo>
                    <a:pt x="267" y="522"/>
                  </a:lnTo>
                  <a:lnTo>
                    <a:pt x="267" y="526"/>
                  </a:lnTo>
                  <a:lnTo>
                    <a:pt x="263" y="526"/>
                  </a:lnTo>
                  <a:lnTo>
                    <a:pt x="260" y="522"/>
                  </a:lnTo>
                  <a:lnTo>
                    <a:pt x="256" y="522"/>
                  </a:lnTo>
                  <a:lnTo>
                    <a:pt x="256" y="519"/>
                  </a:lnTo>
                  <a:lnTo>
                    <a:pt x="256" y="522"/>
                  </a:lnTo>
                  <a:lnTo>
                    <a:pt x="260" y="522"/>
                  </a:lnTo>
                  <a:lnTo>
                    <a:pt x="260" y="519"/>
                  </a:lnTo>
                  <a:lnTo>
                    <a:pt x="260" y="515"/>
                  </a:lnTo>
                  <a:lnTo>
                    <a:pt x="263" y="515"/>
                  </a:lnTo>
                  <a:lnTo>
                    <a:pt x="260" y="515"/>
                  </a:lnTo>
                  <a:lnTo>
                    <a:pt x="256" y="515"/>
                  </a:lnTo>
                  <a:lnTo>
                    <a:pt x="252" y="515"/>
                  </a:lnTo>
                  <a:lnTo>
                    <a:pt x="256" y="515"/>
                  </a:lnTo>
                  <a:lnTo>
                    <a:pt x="256" y="511"/>
                  </a:lnTo>
                  <a:lnTo>
                    <a:pt x="256" y="507"/>
                  </a:lnTo>
                  <a:lnTo>
                    <a:pt x="256" y="511"/>
                  </a:lnTo>
                  <a:lnTo>
                    <a:pt x="252" y="511"/>
                  </a:lnTo>
                  <a:lnTo>
                    <a:pt x="252" y="515"/>
                  </a:lnTo>
                  <a:lnTo>
                    <a:pt x="248" y="515"/>
                  </a:lnTo>
                  <a:lnTo>
                    <a:pt x="245" y="515"/>
                  </a:lnTo>
                  <a:lnTo>
                    <a:pt x="245" y="511"/>
                  </a:lnTo>
                  <a:lnTo>
                    <a:pt x="248" y="511"/>
                  </a:lnTo>
                  <a:lnTo>
                    <a:pt x="245" y="511"/>
                  </a:lnTo>
                  <a:lnTo>
                    <a:pt x="245" y="515"/>
                  </a:lnTo>
                  <a:lnTo>
                    <a:pt x="241" y="515"/>
                  </a:lnTo>
                  <a:lnTo>
                    <a:pt x="237" y="515"/>
                  </a:lnTo>
                  <a:lnTo>
                    <a:pt x="233" y="515"/>
                  </a:lnTo>
                  <a:lnTo>
                    <a:pt x="233" y="511"/>
                  </a:lnTo>
                  <a:lnTo>
                    <a:pt x="237" y="511"/>
                  </a:lnTo>
                  <a:lnTo>
                    <a:pt x="241" y="511"/>
                  </a:lnTo>
                  <a:lnTo>
                    <a:pt x="245" y="511"/>
                  </a:lnTo>
                  <a:lnTo>
                    <a:pt x="245" y="507"/>
                  </a:lnTo>
                  <a:lnTo>
                    <a:pt x="245" y="503"/>
                  </a:lnTo>
                  <a:lnTo>
                    <a:pt x="245" y="507"/>
                  </a:lnTo>
                  <a:lnTo>
                    <a:pt x="241" y="511"/>
                  </a:lnTo>
                  <a:lnTo>
                    <a:pt x="237" y="511"/>
                  </a:lnTo>
                  <a:lnTo>
                    <a:pt x="233" y="511"/>
                  </a:lnTo>
                  <a:lnTo>
                    <a:pt x="237" y="511"/>
                  </a:lnTo>
                  <a:lnTo>
                    <a:pt x="233" y="507"/>
                  </a:lnTo>
                  <a:lnTo>
                    <a:pt x="230" y="507"/>
                  </a:lnTo>
                  <a:lnTo>
                    <a:pt x="233" y="507"/>
                  </a:lnTo>
                  <a:lnTo>
                    <a:pt x="237" y="507"/>
                  </a:lnTo>
                  <a:lnTo>
                    <a:pt x="233" y="507"/>
                  </a:lnTo>
                  <a:lnTo>
                    <a:pt x="230" y="507"/>
                  </a:lnTo>
                  <a:lnTo>
                    <a:pt x="226" y="507"/>
                  </a:lnTo>
                  <a:lnTo>
                    <a:pt x="222" y="507"/>
                  </a:lnTo>
                  <a:lnTo>
                    <a:pt x="218" y="507"/>
                  </a:lnTo>
                  <a:lnTo>
                    <a:pt x="222" y="507"/>
                  </a:lnTo>
                  <a:lnTo>
                    <a:pt x="218" y="507"/>
                  </a:lnTo>
                  <a:lnTo>
                    <a:pt x="215" y="507"/>
                  </a:lnTo>
                  <a:lnTo>
                    <a:pt x="215" y="503"/>
                  </a:lnTo>
                  <a:lnTo>
                    <a:pt x="218" y="503"/>
                  </a:lnTo>
                  <a:lnTo>
                    <a:pt x="222" y="503"/>
                  </a:lnTo>
                  <a:lnTo>
                    <a:pt x="226" y="503"/>
                  </a:lnTo>
                  <a:lnTo>
                    <a:pt x="230" y="503"/>
                  </a:lnTo>
                  <a:lnTo>
                    <a:pt x="226" y="503"/>
                  </a:lnTo>
                  <a:lnTo>
                    <a:pt x="222" y="503"/>
                  </a:lnTo>
                  <a:lnTo>
                    <a:pt x="218" y="503"/>
                  </a:lnTo>
                  <a:lnTo>
                    <a:pt x="215" y="503"/>
                  </a:lnTo>
                  <a:lnTo>
                    <a:pt x="211" y="503"/>
                  </a:lnTo>
                  <a:lnTo>
                    <a:pt x="211" y="500"/>
                  </a:lnTo>
                  <a:lnTo>
                    <a:pt x="215" y="500"/>
                  </a:lnTo>
                  <a:lnTo>
                    <a:pt x="218" y="500"/>
                  </a:lnTo>
                  <a:lnTo>
                    <a:pt x="222" y="500"/>
                  </a:lnTo>
                  <a:lnTo>
                    <a:pt x="218" y="500"/>
                  </a:lnTo>
                  <a:lnTo>
                    <a:pt x="215" y="500"/>
                  </a:lnTo>
                  <a:lnTo>
                    <a:pt x="211" y="500"/>
                  </a:lnTo>
                  <a:lnTo>
                    <a:pt x="215" y="500"/>
                  </a:lnTo>
                  <a:lnTo>
                    <a:pt x="215" y="496"/>
                  </a:lnTo>
                  <a:lnTo>
                    <a:pt x="218" y="496"/>
                  </a:lnTo>
                  <a:lnTo>
                    <a:pt x="222" y="496"/>
                  </a:lnTo>
                  <a:lnTo>
                    <a:pt x="226" y="496"/>
                  </a:lnTo>
                  <a:lnTo>
                    <a:pt x="230" y="496"/>
                  </a:lnTo>
                  <a:lnTo>
                    <a:pt x="230" y="492"/>
                  </a:lnTo>
                  <a:lnTo>
                    <a:pt x="226" y="492"/>
                  </a:lnTo>
                  <a:lnTo>
                    <a:pt x="230" y="492"/>
                  </a:lnTo>
                  <a:lnTo>
                    <a:pt x="230" y="496"/>
                  </a:lnTo>
                  <a:lnTo>
                    <a:pt x="226" y="496"/>
                  </a:lnTo>
                  <a:lnTo>
                    <a:pt x="222" y="496"/>
                  </a:lnTo>
                  <a:lnTo>
                    <a:pt x="218" y="496"/>
                  </a:lnTo>
                  <a:lnTo>
                    <a:pt x="215" y="496"/>
                  </a:lnTo>
                  <a:lnTo>
                    <a:pt x="215" y="492"/>
                  </a:lnTo>
                  <a:lnTo>
                    <a:pt x="218" y="492"/>
                  </a:lnTo>
                  <a:lnTo>
                    <a:pt x="215" y="492"/>
                  </a:lnTo>
                  <a:lnTo>
                    <a:pt x="215" y="496"/>
                  </a:lnTo>
                  <a:lnTo>
                    <a:pt x="211" y="500"/>
                  </a:lnTo>
                  <a:lnTo>
                    <a:pt x="211" y="496"/>
                  </a:lnTo>
                  <a:lnTo>
                    <a:pt x="207" y="496"/>
                  </a:lnTo>
                  <a:lnTo>
                    <a:pt x="207" y="492"/>
                  </a:lnTo>
                  <a:lnTo>
                    <a:pt x="211" y="492"/>
                  </a:lnTo>
                  <a:lnTo>
                    <a:pt x="211" y="488"/>
                  </a:lnTo>
                  <a:lnTo>
                    <a:pt x="215" y="488"/>
                  </a:lnTo>
                  <a:lnTo>
                    <a:pt x="218" y="485"/>
                  </a:lnTo>
                  <a:lnTo>
                    <a:pt x="222" y="485"/>
                  </a:lnTo>
                  <a:lnTo>
                    <a:pt x="226" y="488"/>
                  </a:lnTo>
                  <a:lnTo>
                    <a:pt x="222" y="485"/>
                  </a:lnTo>
                  <a:lnTo>
                    <a:pt x="226" y="485"/>
                  </a:lnTo>
                  <a:lnTo>
                    <a:pt x="222" y="485"/>
                  </a:lnTo>
                  <a:lnTo>
                    <a:pt x="218" y="485"/>
                  </a:lnTo>
                  <a:lnTo>
                    <a:pt x="218" y="481"/>
                  </a:lnTo>
                  <a:lnTo>
                    <a:pt x="222" y="481"/>
                  </a:lnTo>
                  <a:lnTo>
                    <a:pt x="222" y="477"/>
                  </a:lnTo>
                  <a:lnTo>
                    <a:pt x="222" y="481"/>
                  </a:lnTo>
                  <a:lnTo>
                    <a:pt x="218" y="481"/>
                  </a:lnTo>
                  <a:lnTo>
                    <a:pt x="215" y="485"/>
                  </a:lnTo>
                  <a:lnTo>
                    <a:pt x="211" y="485"/>
                  </a:lnTo>
                  <a:lnTo>
                    <a:pt x="207" y="485"/>
                  </a:lnTo>
                  <a:lnTo>
                    <a:pt x="207" y="481"/>
                  </a:lnTo>
                  <a:lnTo>
                    <a:pt x="207" y="485"/>
                  </a:lnTo>
                  <a:lnTo>
                    <a:pt x="207" y="481"/>
                  </a:lnTo>
                  <a:lnTo>
                    <a:pt x="203" y="481"/>
                  </a:lnTo>
                  <a:lnTo>
                    <a:pt x="203" y="485"/>
                  </a:lnTo>
                  <a:lnTo>
                    <a:pt x="200" y="485"/>
                  </a:lnTo>
                  <a:lnTo>
                    <a:pt x="203" y="485"/>
                  </a:lnTo>
                  <a:lnTo>
                    <a:pt x="203" y="481"/>
                  </a:lnTo>
                  <a:lnTo>
                    <a:pt x="203" y="477"/>
                  </a:lnTo>
                  <a:lnTo>
                    <a:pt x="200" y="477"/>
                  </a:lnTo>
                  <a:lnTo>
                    <a:pt x="200" y="473"/>
                  </a:lnTo>
                  <a:lnTo>
                    <a:pt x="196" y="470"/>
                  </a:lnTo>
                  <a:lnTo>
                    <a:pt x="192" y="470"/>
                  </a:lnTo>
                  <a:lnTo>
                    <a:pt x="192" y="466"/>
                  </a:lnTo>
                  <a:lnTo>
                    <a:pt x="196" y="466"/>
                  </a:lnTo>
                  <a:lnTo>
                    <a:pt x="200" y="466"/>
                  </a:lnTo>
                  <a:lnTo>
                    <a:pt x="203" y="466"/>
                  </a:lnTo>
                  <a:lnTo>
                    <a:pt x="207" y="466"/>
                  </a:lnTo>
                  <a:lnTo>
                    <a:pt x="207" y="470"/>
                  </a:lnTo>
                  <a:lnTo>
                    <a:pt x="207" y="466"/>
                  </a:lnTo>
                  <a:lnTo>
                    <a:pt x="203" y="466"/>
                  </a:lnTo>
                  <a:lnTo>
                    <a:pt x="200" y="466"/>
                  </a:lnTo>
                  <a:lnTo>
                    <a:pt x="192" y="466"/>
                  </a:lnTo>
                  <a:lnTo>
                    <a:pt x="192" y="462"/>
                  </a:lnTo>
                  <a:lnTo>
                    <a:pt x="196" y="462"/>
                  </a:lnTo>
                  <a:lnTo>
                    <a:pt x="200" y="462"/>
                  </a:lnTo>
                  <a:lnTo>
                    <a:pt x="196" y="458"/>
                  </a:lnTo>
                  <a:lnTo>
                    <a:pt x="192" y="462"/>
                  </a:lnTo>
                  <a:lnTo>
                    <a:pt x="188" y="462"/>
                  </a:lnTo>
                  <a:lnTo>
                    <a:pt x="188" y="466"/>
                  </a:lnTo>
                  <a:lnTo>
                    <a:pt x="188" y="470"/>
                  </a:lnTo>
                  <a:lnTo>
                    <a:pt x="184" y="470"/>
                  </a:lnTo>
                  <a:lnTo>
                    <a:pt x="184" y="466"/>
                  </a:lnTo>
                  <a:lnTo>
                    <a:pt x="181" y="466"/>
                  </a:lnTo>
                  <a:lnTo>
                    <a:pt x="181" y="462"/>
                  </a:lnTo>
                  <a:lnTo>
                    <a:pt x="177" y="462"/>
                  </a:lnTo>
                  <a:lnTo>
                    <a:pt x="173" y="458"/>
                  </a:lnTo>
                  <a:lnTo>
                    <a:pt x="173" y="455"/>
                  </a:lnTo>
                  <a:lnTo>
                    <a:pt x="177" y="455"/>
                  </a:lnTo>
                  <a:lnTo>
                    <a:pt x="181" y="455"/>
                  </a:lnTo>
                  <a:lnTo>
                    <a:pt x="184" y="455"/>
                  </a:lnTo>
                  <a:lnTo>
                    <a:pt x="181" y="455"/>
                  </a:lnTo>
                  <a:lnTo>
                    <a:pt x="177" y="455"/>
                  </a:lnTo>
                  <a:lnTo>
                    <a:pt x="173" y="455"/>
                  </a:lnTo>
                  <a:lnTo>
                    <a:pt x="169" y="451"/>
                  </a:lnTo>
                  <a:lnTo>
                    <a:pt x="169" y="455"/>
                  </a:lnTo>
                  <a:lnTo>
                    <a:pt x="169" y="451"/>
                  </a:lnTo>
                  <a:lnTo>
                    <a:pt x="169" y="447"/>
                  </a:lnTo>
                  <a:lnTo>
                    <a:pt x="169" y="451"/>
                  </a:lnTo>
                  <a:lnTo>
                    <a:pt x="173" y="451"/>
                  </a:lnTo>
                  <a:lnTo>
                    <a:pt x="173" y="455"/>
                  </a:lnTo>
                  <a:lnTo>
                    <a:pt x="177" y="455"/>
                  </a:lnTo>
                  <a:lnTo>
                    <a:pt x="173" y="451"/>
                  </a:lnTo>
                  <a:lnTo>
                    <a:pt x="169" y="447"/>
                  </a:lnTo>
                  <a:lnTo>
                    <a:pt x="173" y="447"/>
                  </a:lnTo>
                  <a:lnTo>
                    <a:pt x="177" y="447"/>
                  </a:lnTo>
                  <a:lnTo>
                    <a:pt x="173" y="447"/>
                  </a:lnTo>
                  <a:lnTo>
                    <a:pt x="173" y="443"/>
                  </a:lnTo>
                  <a:lnTo>
                    <a:pt x="177" y="443"/>
                  </a:lnTo>
                  <a:lnTo>
                    <a:pt x="181" y="443"/>
                  </a:lnTo>
                  <a:lnTo>
                    <a:pt x="177" y="443"/>
                  </a:lnTo>
                  <a:lnTo>
                    <a:pt x="177" y="440"/>
                  </a:lnTo>
                  <a:lnTo>
                    <a:pt x="181" y="436"/>
                  </a:lnTo>
                  <a:lnTo>
                    <a:pt x="184" y="436"/>
                  </a:lnTo>
                  <a:lnTo>
                    <a:pt x="181" y="436"/>
                  </a:lnTo>
                  <a:lnTo>
                    <a:pt x="177" y="432"/>
                  </a:lnTo>
                  <a:lnTo>
                    <a:pt x="177" y="436"/>
                  </a:lnTo>
                  <a:lnTo>
                    <a:pt x="177" y="440"/>
                  </a:lnTo>
                  <a:lnTo>
                    <a:pt x="173" y="443"/>
                  </a:lnTo>
                  <a:lnTo>
                    <a:pt x="173" y="440"/>
                  </a:lnTo>
                  <a:lnTo>
                    <a:pt x="177" y="440"/>
                  </a:lnTo>
                  <a:lnTo>
                    <a:pt x="177" y="436"/>
                  </a:lnTo>
                  <a:lnTo>
                    <a:pt x="173" y="436"/>
                  </a:lnTo>
                  <a:lnTo>
                    <a:pt x="173" y="432"/>
                  </a:lnTo>
                  <a:lnTo>
                    <a:pt x="173" y="428"/>
                  </a:lnTo>
                  <a:lnTo>
                    <a:pt x="177" y="428"/>
                  </a:lnTo>
                  <a:lnTo>
                    <a:pt x="173" y="428"/>
                  </a:lnTo>
                  <a:lnTo>
                    <a:pt x="173" y="425"/>
                  </a:lnTo>
                  <a:lnTo>
                    <a:pt x="169" y="425"/>
                  </a:lnTo>
                  <a:lnTo>
                    <a:pt x="166" y="425"/>
                  </a:lnTo>
                  <a:lnTo>
                    <a:pt x="166" y="421"/>
                  </a:lnTo>
                  <a:lnTo>
                    <a:pt x="162" y="421"/>
                  </a:lnTo>
                  <a:lnTo>
                    <a:pt x="158" y="421"/>
                  </a:lnTo>
                  <a:lnTo>
                    <a:pt x="154" y="421"/>
                  </a:lnTo>
                  <a:lnTo>
                    <a:pt x="154" y="417"/>
                  </a:lnTo>
                  <a:lnTo>
                    <a:pt x="151" y="417"/>
                  </a:lnTo>
                  <a:lnTo>
                    <a:pt x="147" y="417"/>
                  </a:lnTo>
                  <a:lnTo>
                    <a:pt x="147" y="413"/>
                  </a:lnTo>
                  <a:lnTo>
                    <a:pt x="143" y="413"/>
                  </a:lnTo>
                  <a:lnTo>
                    <a:pt x="143" y="409"/>
                  </a:lnTo>
                  <a:lnTo>
                    <a:pt x="139" y="409"/>
                  </a:lnTo>
                  <a:lnTo>
                    <a:pt x="139" y="406"/>
                  </a:lnTo>
                  <a:lnTo>
                    <a:pt x="136" y="406"/>
                  </a:lnTo>
                  <a:lnTo>
                    <a:pt x="136" y="402"/>
                  </a:lnTo>
                  <a:lnTo>
                    <a:pt x="132" y="398"/>
                  </a:lnTo>
                  <a:lnTo>
                    <a:pt x="128" y="398"/>
                  </a:lnTo>
                  <a:lnTo>
                    <a:pt x="128" y="394"/>
                  </a:lnTo>
                  <a:lnTo>
                    <a:pt x="124" y="394"/>
                  </a:lnTo>
                  <a:lnTo>
                    <a:pt x="124" y="391"/>
                  </a:lnTo>
                  <a:lnTo>
                    <a:pt x="121" y="391"/>
                  </a:lnTo>
                  <a:lnTo>
                    <a:pt x="121" y="387"/>
                  </a:lnTo>
                  <a:lnTo>
                    <a:pt x="117" y="383"/>
                  </a:lnTo>
                  <a:lnTo>
                    <a:pt x="109" y="383"/>
                  </a:lnTo>
                  <a:lnTo>
                    <a:pt x="106" y="379"/>
                  </a:lnTo>
                  <a:lnTo>
                    <a:pt x="106" y="376"/>
                  </a:lnTo>
                  <a:lnTo>
                    <a:pt x="102" y="376"/>
                  </a:lnTo>
                  <a:lnTo>
                    <a:pt x="98" y="376"/>
                  </a:lnTo>
                  <a:lnTo>
                    <a:pt x="94" y="372"/>
                  </a:lnTo>
                  <a:lnTo>
                    <a:pt x="98" y="372"/>
                  </a:lnTo>
                  <a:lnTo>
                    <a:pt x="94" y="368"/>
                  </a:lnTo>
                  <a:lnTo>
                    <a:pt x="91" y="368"/>
                  </a:lnTo>
                  <a:lnTo>
                    <a:pt x="87" y="368"/>
                  </a:lnTo>
                  <a:lnTo>
                    <a:pt x="83" y="368"/>
                  </a:lnTo>
                  <a:lnTo>
                    <a:pt x="79" y="368"/>
                  </a:lnTo>
                  <a:lnTo>
                    <a:pt x="76" y="368"/>
                  </a:lnTo>
                  <a:lnTo>
                    <a:pt x="76" y="372"/>
                  </a:lnTo>
                  <a:lnTo>
                    <a:pt x="72" y="372"/>
                  </a:lnTo>
                  <a:lnTo>
                    <a:pt x="72" y="376"/>
                  </a:lnTo>
                  <a:lnTo>
                    <a:pt x="68" y="376"/>
                  </a:lnTo>
                  <a:lnTo>
                    <a:pt x="64" y="379"/>
                  </a:lnTo>
                  <a:lnTo>
                    <a:pt x="60" y="379"/>
                  </a:lnTo>
                  <a:lnTo>
                    <a:pt x="57" y="379"/>
                  </a:lnTo>
                  <a:lnTo>
                    <a:pt x="57" y="376"/>
                  </a:lnTo>
                  <a:lnTo>
                    <a:pt x="49" y="372"/>
                  </a:lnTo>
                  <a:lnTo>
                    <a:pt x="45" y="368"/>
                  </a:lnTo>
                  <a:lnTo>
                    <a:pt x="42" y="368"/>
                  </a:lnTo>
                  <a:lnTo>
                    <a:pt x="38" y="368"/>
                  </a:lnTo>
                  <a:lnTo>
                    <a:pt x="38" y="364"/>
                  </a:lnTo>
                  <a:lnTo>
                    <a:pt x="34" y="364"/>
                  </a:lnTo>
                  <a:lnTo>
                    <a:pt x="30" y="364"/>
                  </a:lnTo>
                  <a:lnTo>
                    <a:pt x="30" y="361"/>
                  </a:lnTo>
                  <a:lnTo>
                    <a:pt x="34" y="361"/>
                  </a:lnTo>
                  <a:lnTo>
                    <a:pt x="34" y="357"/>
                  </a:lnTo>
                  <a:lnTo>
                    <a:pt x="27" y="357"/>
                  </a:lnTo>
                  <a:lnTo>
                    <a:pt x="23" y="357"/>
                  </a:lnTo>
                  <a:lnTo>
                    <a:pt x="23" y="361"/>
                  </a:lnTo>
                  <a:lnTo>
                    <a:pt x="19" y="361"/>
                  </a:lnTo>
                  <a:lnTo>
                    <a:pt x="12" y="361"/>
                  </a:lnTo>
                  <a:lnTo>
                    <a:pt x="4" y="361"/>
                  </a:lnTo>
                  <a:lnTo>
                    <a:pt x="4" y="357"/>
                  </a:lnTo>
                  <a:lnTo>
                    <a:pt x="4" y="349"/>
                  </a:lnTo>
                  <a:lnTo>
                    <a:pt x="4" y="319"/>
                  </a:lnTo>
                  <a:lnTo>
                    <a:pt x="4" y="316"/>
                  </a:lnTo>
                  <a:lnTo>
                    <a:pt x="0" y="304"/>
                  </a:lnTo>
                  <a:lnTo>
                    <a:pt x="4" y="300"/>
                  </a:lnTo>
                  <a:lnTo>
                    <a:pt x="4" y="297"/>
                  </a:lnTo>
                  <a:lnTo>
                    <a:pt x="0" y="282"/>
                  </a:lnTo>
                  <a:lnTo>
                    <a:pt x="4" y="282"/>
                  </a:lnTo>
                  <a:lnTo>
                    <a:pt x="0" y="274"/>
                  </a:lnTo>
                  <a:lnTo>
                    <a:pt x="0" y="267"/>
                  </a:lnTo>
                  <a:lnTo>
                    <a:pt x="4" y="263"/>
                  </a:lnTo>
                  <a:lnTo>
                    <a:pt x="4" y="259"/>
                  </a:lnTo>
                  <a:lnTo>
                    <a:pt x="4" y="255"/>
                  </a:lnTo>
                  <a:lnTo>
                    <a:pt x="4" y="252"/>
                  </a:lnTo>
                  <a:lnTo>
                    <a:pt x="0" y="248"/>
                  </a:lnTo>
                  <a:lnTo>
                    <a:pt x="4" y="244"/>
                  </a:lnTo>
                  <a:lnTo>
                    <a:pt x="4" y="240"/>
                  </a:lnTo>
                  <a:lnTo>
                    <a:pt x="0" y="240"/>
                  </a:lnTo>
                  <a:lnTo>
                    <a:pt x="0" y="237"/>
                  </a:lnTo>
                  <a:lnTo>
                    <a:pt x="0" y="233"/>
                  </a:lnTo>
                  <a:lnTo>
                    <a:pt x="4" y="229"/>
                  </a:lnTo>
                  <a:lnTo>
                    <a:pt x="4" y="222"/>
                  </a:lnTo>
                  <a:lnTo>
                    <a:pt x="4" y="214"/>
                  </a:lnTo>
                  <a:lnTo>
                    <a:pt x="0" y="210"/>
                  </a:lnTo>
                  <a:lnTo>
                    <a:pt x="4" y="210"/>
                  </a:lnTo>
                  <a:lnTo>
                    <a:pt x="4" y="214"/>
                  </a:lnTo>
                  <a:lnTo>
                    <a:pt x="8" y="214"/>
                  </a:lnTo>
                  <a:lnTo>
                    <a:pt x="12" y="214"/>
                  </a:lnTo>
                  <a:lnTo>
                    <a:pt x="15" y="214"/>
                  </a:lnTo>
                  <a:lnTo>
                    <a:pt x="19" y="214"/>
                  </a:lnTo>
                  <a:lnTo>
                    <a:pt x="23" y="214"/>
                  </a:lnTo>
                  <a:lnTo>
                    <a:pt x="27" y="214"/>
                  </a:lnTo>
                  <a:lnTo>
                    <a:pt x="30" y="214"/>
                  </a:lnTo>
                  <a:lnTo>
                    <a:pt x="34" y="214"/>
                  </a:lnTo>
                  <a:lnTo>
                    <a:pt x="34" y="218"/>
                  </a:lnTo>
                  <a:lnTo>
                    <a:pt x="38" y="218"/>
                  </a:lnTo>
                  <a:lnTo>
                    <a:pt x="42" y="218"/>
                  </a:lnTo>
                  <a:lnTo>
                    <a:pt x="45" y="218"/>
                  </a:lnTo>
                  <a:lnTo>
                    <a:pt x="45" y="222"/>
                  </a:lnTo>
                  <a:lnTo>
                    <a:pt x="49" y="222"/>
                  </a:lnTo>
                  <a:lnTo>
                    <a:pt x="53" y="222"/>
                  </a:lnTo>
                  <a:lnTo>
                    <a:pt x="57" y="222"/>
                  </a:lnTo>
                  <a:lnTo>
                    <a:pt x="60" y="222"/>
                  </a:lnTo>
                  <a:lnTo>
                    <a:pt x="64" y="222"/>
                  </a:lnTo>
                  <a:lnTo>
                    <a:pt x="68" y="225"/>
                  </a:lnTo>
                  <a:lnTo>
                    <a:pt x="72" y="225"/>
                  </a:lnTo>
                  <a:lnTo>
                    <a:pt x="76" y="225"/>
                  </a:lnTo>
                  <a:lnTo>
                    <a:pt x="79" y="225"/>
                  </a:lnTo>
                  <a:lnTo>
                    <a:pt x="83" y="225"/>
                  </a:lnTo>
                  <a:lnTo>
                    <a:pt x="87" y="225"/>
                  </a:lnTo>
                  <a:lnTo>
                    <a:pt x="91" y="225"/>
                  </a:lnTo>
                  <a:lnTo>
                    <a:pt x="91" y="229"/>
                  </a:lnTo>
                  <a:lnTo>
                    <a:pt x="94" y="229"/>
                  </a:lnTo>
                  <a:lnTo>
                    <a:pt x="94" y="225"/>
                  </a:lnTo>
                  <a:lnTo>
                    <a:pt x="91" y="225"/>
                  </a:lnTo>
                  <a:lnTo>
                    <a:pt x="87" y="225"/>
                  </a:lnTo>
                  <a:lnTo>
                    <a:pt x="91" y="225"/>
                  </a:lnTo>
                  <a:lnTo>
                    <a:pt x="94" y="222"/>
                  </a:lnTo>
                  <a:lnTo>
                    <a:pt x="94" y="225"/>
                  </a:lnTo>
                  <a:lnTo>
                    <a:pt x="98" y="225"/>
                  </a:lnTo>
                  <a:lnTo>
                    <a:pt x="98" y="222"/>
                  </a:lnTo>
                  <a:lnTo>
                    <a:pt x="102" y="225"/>
                  </a:lnTo>
                  <a:lnTo>
                    <a:pt x="106" y="225"/>
                  </a:lnTo>
                  <a:lnTo>
                    <a:pt x="106" y="229"/>
                  </a:lnTo>
                  <a:lnTo>
                    <a:pt x="109" y="229"/>
                  </a:lnTo>
                  <a:lnTo>
                    <a:pt x="109" y="225"/>
                  </a:lnTo>
                  <a:lnTo>
                    <a:pt x="106" y="225"/>
                  </a:lnTo>
                  <a:lnTo>
                    <a:pt x="102" y="222"/>
                  </a:lnTo>
                  <a:lnTo>
                    <a:pt x="106" y="222"/>
                  </a:lnTo>
                  <a:lnTo>
                    <a:pt x="109" y="218"/>
                  </a:lnTo>
                  <a:lnTo>
                    <a:pt x="113" y="218"/>
                  </a:lnTo>
                  <a:lnTo>
                    <a:pt x="117" y="218"/>
                  </a:lnTo>
                  <a:lnTo>
                    <a:pt x="121" y="214"/>
                  </a:lnTo>
                  <a:lnTo>
                    <a:pt x="124" y="214"/>
                  </a:lnTo>
                  <a:lnTo>
                    <a:pt x="124" y="218"/>
                  </a:lnTo>
                  <a:lnTo>
                    <a:pt x="124" y="214"/>
                  </a:lnTo>
                  <a:lnTo>
                    <a:pt x="128" y="214"/>
                  </a:lnTo>
                  <a:lnTo>
                    <a:pt x="128" y="210"/>
                  </a:lnTo>
                  <a:lnTo>
                    <a:pt x="132" y="210"/>
                  </a:lnTo>
                  <a:lnTo>
                    <a:pt x="136" y="210"/>
                  </a:lnTo>
                  <a:lnTo>
                    <a:pt x="136" y="214"/>
                  </a:lnTo>
                  <a:lnTo>
                    <a:pt x="139" y="210"/>
                  </a:lnTo>
                  <a:lnTo>
                    <a:pt x="136" y="210"/>
                  </a:lnTo>
                  <a:lnTo>
                    <a:pt x="139" y="210"/>
                  </a:lnTo>
                  <a:lnTo>
                    <a:pt x="143" y="210"/>
                  </a:lnTo>
                  <a:lnTo>
                    <a:pt x="147" y="210"/>
                  </a:lnTo>
                  <a:lnTo>
                    <a:pt x="151" y="210"/>
                  </a:lnTo>
                  <a:lnTo>
                    <a:pt x="151" y="206"/>
                  </a:lnTo>
                  <a:lnTo>
                    <a:pt x="154" y="206"/>
                  </a:lnTo>
                  <a:lnTo>
                    <a:pt x="154" y="210"/>
                  </a:lnTo>
                  <a:lnTo>
                    <a:pt x="158" y="210"/>
                  </a:lnTo>
                  <a:lnTo>
                    <a:pt x="158" y="206"/>
                  </a:lnTo>
                  <a:lnTo>
                    <a:pt x="162" y="206"/>
                  </a:lnTo>
                  <a:lnTo>
                    <a:pt x="166" y="206"/>
                  </a:lnTo>
                  <a:lnTo>
                    <a:pt x="166" y="203"/>
                  </a:lnTo>
                  <a:lnTo>
                    <a:pt x="169" y="203"/>
                  </a:lnTo>
                  <a:lnTo>
                    <a:pt x="166" y="203"/>
                  </a:lnTo>
                  <a:lnTo>
                    <a:pt x="166" y="206"/>
                  </a:lnTo>
                  <a:lnTo>
                    <a:pt x="169" y="203"/>
                  </a:lnTo>
                  <a:lnTo>
                    <a:pt x="169" y="206"/>
                  </a:lnTo>
                  <a:lnTo>
                    <a:pt x="173" y="206"/>
                  </a:lnTo>
                  <a:lnTo>
                    <a:pt x="177" y="206"/>
                  </a:lnTo>
                  <a:lnTo>
                    <a:pt x="177" y="203"/>
                  </a:lnTo>
                  <a:lnTo>
                    <a:pt x="181" y="203"/>
                  </a:lnTo>
                  <a:lnTo>
                    <a:pt x="184" y="203"/>
                  </a:lnTo>
                  <a:lnTo>
                    <a:pt x="184" y="206"/>
                  </a:lnTo>
                  <a:lnTo>
                    <a:pt x="181" y="206"/>
                  </a:lnTo>
                  <a:lnTo>
                    <a:pt x="177" y="206"/>
                  </a:lnTo>
                  <a:lnTo>
                    <a:pt x="173" y="210"/>
                  </a:lnTo>
                  <a:lnTo>
                    <a:pt x="166" y="210"/>
                  </a:lnTo>
                  <a:lnTo>
                    <a:pt x="162" y="210"/>
                  </a:lnTo>
                  <a:lnTo>
                    <a:pt x="162" y="214"/>
                  </a:lnTo>
                  <a:lnTo>
                    <a:pt x="158" y="214"/>
                  </a:lnTo>
                  <a:lnTo>
                    <a:pt x="158" y="210"/>
                  </a:lnTo>
                  <a:lnTo>
                    <a:pt x="158" y="214"/>
                  </a:lnTo>
                  <a:lnTo>
                    <a:pt x="154" y="214"/>
                  </a:lnTo>
                  <a:lnTo>
                    <a:pt x="151" y="214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6" y="218"/>
                  </a:lnTo>
                  <a:lnTo>
                    <a:pt x="132" y="218"/>
                  </a:lnTo>
                  <a:lnTo>
                    <a:pt x="128" y="222"/>
                  </a:lnTo>
                  <a:lnTo>
                    <a:pt x="124" y="222"/>
                  </a:lnTo>
                  <a:lnTo>
                    <a:pt x="124" y="225"/>
                  </a:lnTo>
                  <a:lnTo>
                    <a:pt x="121" y="225"/>
                  </a:lnTo>
                  <a:lnTo>
                    <a:pt x="124" y="225"/>
                  </a:lnTo>
                  <a:lnTo>
                    <a:pt x="128" y="225"/>
                  </a:lnTo>
                  <a:lnTo>
                    <a:pt x="124" y="225"/>
                  </a:lnTo>
                  <a:lnTo>
                    <a:pt x="121" y="225"/>
                  </a:lnTo>
                  <a:lnTo>
                    <a:pt x="124" y="225"/>
                  </a:lnTo>
                  <a:lnTo>
                    <a:pt x="128" y="225"/>
                  </a:lnTo>
                  <a:lnTo>
                    <a:pt x="132" y="225"/>
                  </a:lnTo>
                  <a:lnTo>
                    <a:pt x="136" y="225"/>
                  </a:lnTo>
                  <a:lnTo>
                    <a:pt x="139" y="225"/>
                  </a:lnTo>
                  <a:lnTo>
                    <a:pt x="136" y="225"/>
                  </a:lnTo>
                  <a:lnTo>
                    <a:pt x="132" y="225"/>
                  </a:lnTo>
                  <a:lnTo>
                    <a:pt x="132" y="222"/>
                  </a:lnTo>
                  <a:lnTo>
                    <a:pt x="136" y="222"/>
                  </a:lnTo>
                  <a:lnTo>
                    <a:pt x="139" y="222"/>
                  </a:lnTo>
                  <a:lnTo>
                    <a:pt x="139" y="218"/>
                  </a:lnTo>
                  <a:lnTo>
                    <a:pt x="139" y="222"/>
                  </a:lnTo>
                  <a:lnTo>
                    <a:pt x="139" y="218"/>
                  </a:lnTo>
                  <a:lnTo>
                    <a:pt x="143" y="218"/>
                  </a:lnTo>
                  <a:lnTo>
                    <a:pt x="147" y="218"/>
                  </a:lnTo>
                  <a:lnTo>
                    <a:pt x="147" y="214"/>
                  </a:lnTo>
                  <a:lnTo>
                    <a:pt x="147" y="218"/>
                  </a:lnTo>
                  <a:lnTo>
                    <a:pt x="143" y="214"/>
                  </a:lnTo>
                  <a:lnTo>
                    <a:pt x="151" y="214"/>
                  </a:lnTo>
                  <a:lnTo>
                    <a:pt x="154" y="214"/>
                  </a:lnTo>
                  <a:lnTo>
                    <a:pt x="151" y="214"/>
                  </a:lnTo>
                  <a:lnTo>
                    <a:pt x="151" y="218"/>
                  </a:lnTo>
                  <a:lnTo>
                    <a:pt x="154" y="218"/>
                  </a:lnTo>
                  <a:lnTo>
                    <a:pt x="154" y="214"/>
                  </a:lnTo>
                  <a:lnTo>
                    <a:pt x="154" y="218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54" y="214"/>
                  </a:lnTo>
                  <a:lnTo>
                    <a:pt x="158" y="214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62" y="214"/>
                  </a:lnTo>
                  <a:lnTo>
                    <a:pt x="158" y="218"/>
                  </a:lnTo>
                  <a:lnTo>
                    <a:pt x="162" y="218"/>
                  </a:lnTo>
                  <a:lnTo>
                    <a:pt x="158" y="218"/>
                  </a:lnTo>
                  <a:lnTo>
                    <a:pt x="158" y="222"/>
                  </a:lnTo>
                  <a:lnTo>
                    <a:pt x="162" y="222"/>
                  </a:lnTo>
                  <a:lnTo>
                    <a:pt x="162" y="218"/>
                  </a:lnTo>
                  <a:lnTo>
                    <a:pt x="162" y="214"/>
                  </a:lnTo>
                  <a:lnTo>
                    <a:pt x="166" y="214"/>
                  </a:lnTo>
                  <a:lnTo>
                    <a:pt x="162" y="214"/>
                  </a:lnTo>
                  <a:lnTo>
                    <a:pt x="166" y="214"/>
                  </a:lnTo>
                  <a:lnTo>
                    <a:pt x="169" y="214"/>
                  </a:lnTo>
                  <a:lnTo>
                    <a:pt x="169" y="210"/>
                  </a:lnTo>
                  <a:lnTo>
                    <a:pt x="173" y="210"/>
                  </a:lnTo>
                  <a:lnTo>
                    <a:pt x="181" y="210"/>
                  </a:lnTo>
                  <a:lnTo>
                    <a:pt x="184" y="210"/>
                  </a:lnTo>
                  <a:lnTo>
                    <a:pt x="188" y="210"/>
                  </a:lnTo>
                  <a:lnTo>
                    <a:pt x="192" y="206"/>
                  </a:lnTo>
                  <a:lnTo>
                    <a:pt x="192" y="210"/>
                  </a:lnTo>
                  <a:lnTo>
                    <a:pt x="188" y="210"/>
                  </a:lnTo>
                  <a:lnTo>
                    <a:pt x="192" y="210"/>
                  </a:lnTo>
                  <a:lnTo>
                    <a:pt x="196" y="210"/>
                  </a:lnTo>
                  <a:lnTo>
                    <a:pt x="200" y="206"/>
                  </a:lnTo>
                  <a:lnTo>
                    <a:pt x="203" y="206"/>
                  </a:lnTo>
                  <a:lnTo>
                    <a:pt x="200" y="206"/>
                  </a:lnTo>
                  <a:lnTo>
                    <a:pt x="200" y="203"/>
                  </a:lnTo>
                  <a:lnTo>
                    <a:pt x="203" y="203"/>
                  </a:lnTo>
                  <a:lnTo>
                    <a:pt x="207" y="203"/>
                  </a:lnTo>
                  <a:lnTo>
                    <a:pt x="211" y="203"/>
                  </a:lnTo>
                  <a:lnTo>
                    <a:pt x="215" y="203"/>
                  </a:lnTo>
                  <a:lnTo>
                    <a:pt x="211" y="203"/>
                  </a:lnTo>
                  <a:lnTo>
                    <a:pt x="207" y="203"/>
                  </a:lnTo>
                  <a:lnTo>
                    <a:pt x="207" y="199"/>
                  </a:lnTo>
                  <a:lnTo>
                    <a:pt x="203" y="199"/>
                  </a:lnTo>
                  <a:lnTo>
                    <a:pt x="207" y="199"/>
                  </a:lnTo>
                  <a:lnTo>
                    <a:pt x="211" y="199"/>
                  </a:lnTo>
                  <a:lnTo>
                    <a:pt x="215" y="199"/>
                  </a:lnTo>
                  <a:lnTo>
                    <a:pt x="218" y="203"/>
                  </a:lnTo>
                  <a:lnTo>
                    <a:pt x="222" y="203"/>
                  </a:lnTo>
                  <a:lnTo>
                    <a:pt x="226" y="206"/>
                  </a:lnTo>
                  <a:lnTo>
                    <a:pt x="226" y="210"/>
                  </a:lnTo>
                  <a:lnTo>
                    <a:pt x="230" y="210"/>
                  </a:lnTo>
                  <a:lnTo>
                    <a:pt x="233" y="214"/>
                  </a:lnTo>
                  <a:lnTo>
                    <a:pt x="237" y="214"/>
                  </a:lnTo>
                  <a:lnTo>
                    <a:pt x="241" y="214"/>
                  </a:lnTo>
                  <a:lnTo>
                    <a:pt x="241" y="218"/>
                  </a:lnTo>
                  <a:lnTo>
                    <a:pt x="245" y="218"/>
                  </a:lnTo>
                  <a:lnTo>
                    <a:pt x="248" y="218"/>
                  </a:lnTo>
                  <a:lnTo>
                    <a:pt x="252" y="218"/>
                  </a:lnTo>
                  <a:lnTo>
                    <a:pt x="252" y="214"/>
                  </a:lnTo>
                  <a:lnTo>
                    <a:pt x="248" y="214"/>
                  </a:lnTo>
                  <a:lnTo>
                    <a:pt x="245" y="214"/>
                  </a:lnTo>
                  <a:lnTo>
                    <a:pt x="248" y="214"/>
                  </a:lnTo>
                  <a:lnTo>
                    <a:pt x="252" y="214"/>
                  </a:lnTo>
                  <a:lnTo>
                    <a:pt x="248" y="214"/>
                  </a:lnTo>
                  <a:lnTo>
                    <a:pt x="248" y="210"/>
                  </a:lnTo>
                  <a:lnTo>
                    <a:pt x="252" y="210"/>
                  </a:lnTo>
                  <a:lnTo>
                    <a:pt x="256" y="210"/>
                  </a:lnTo>
                  <a:lnTo>
                    <a:pt x="252" y="210"/>
                  </a:lnTo>
                  <a:lnTo>
                    <a:pt x="248" y="210"/>
                  </a:lnTo>
                  <a:lnTo>
                    <a:pt x="252" y="210"/>
                  </a:lnTo>
                  <a:lnTo>
                    <a:pt x="256" y="206"/>
                  </a:lnTo>
                  <a:lnTo>
                    <a:pt x="252" y="206"/>
                  </a:lnTo>
                  <a:lnTo>
                    <a:pt x="256" y="206"/>
                  </a:lnTo>
                  <a:lnTo>
                    <a:pt x="252" y="206"/>
                  </a:lnTo>
                  <a:lnTo>
                    <a:pt x="256" y="206"/>
                  </a:lnTo>
                  <a:lnTo>
                    <a:pt x="260" y="206"/>
                  </a:lnTo>
                  <a:lnTo>
                    <a:pt x="263" y="206"/>
                  </a:lnTo>
                  <a:lnTo>
                    <a:pt x="260" y="206"/>
                  </a:lnTo>
                  <a:lnTo>
                    <a:pt x="260" y="203"/>
                  </a:lnTo>
                  <a:lnTo>
                    <a:pt x="263" y="203"/>
                  </a:lnTo>
                  <a:lnTo>
                    <a:pt x="263" y="206"/>
                  </a:lnTo>
                  <a:lnTo>
                    <a:pt x="263" y="210"/>
                  </a:lnTo>
                  <a:lnTo>
                    <a:pt x="267" y="210"/>
                  </a:lnTo>
                  <a:lnTo>
                    <a:pt x="267" y="214"/>
                  </a:lnTo>
                  <a:lnTo>
                    <a:pt x="263" y="214"/>
                  </a:lnTo>
                  <a:lnTo>
                    <a:pt x="260" y="214"/>
                  </a:lnTo>
                  <a:lnTo>
                    <a:pt x="263" y="218"/>
                  </a:lnTo>
                  <a:lnTo>
                    <a:pt x="267" y="218"/>
                  </a:lnTo>
                  <a:lnTo>
                    <a:pt x="271" y="218"/>
                  </a:lnTo>
                  <a:lnTo>
                    <a:pt x="275" y="218"/>
                  </a:lnTo>
                  <a:lnTo>
                    <a:pt x="278" y="218"/>
                  </a:lnTo>
                  <a:lnTo>
                    <a:pt x="278" y="214"/>
                  </a:lnTo>
                  <a:lnTo>
                    <a:pt x="282" y="214"/>
                  </a:lnTo>
                  <a:lnTo>
                    <a:pt x="282" y="210"/>
                  </a:lnTo>
                  <a:lnTo>
                    <a:pt x="286" y="210"/>
                  </a:lnTo>
                  <a:lnTo>
                    <a:pt x="290" y="210"/>
                  </a:lnTo>
                  <a:lnTo>
                    <a:pt x="293" y="210"/>
                  </a:lnTo>
                  <a:lnTo>
                    <a:pt x="297" y="210"/>
                  </a:lnTo>
                  <a:lnTo>
                    <a:pt x="301" y="210"/>
                  </a:lnTo>
                  <a:lnTo>
                    <a:pt x="305" y="210"/>
                  </a:lnTo>
                  <a:lnTo>
                    <a:pt x="308" y="210"/>
                  </a:lnTo>
                  <a:lnTo>
                    <a:pt x="312" y="210"/>
                  </a:lnTo>
                  <a:lnTo>
                    <a:pt x="316" y="210"/>
                  </a:lnTo>
                  <a:lnTo>
                    <a:pt x="320" y="210"/>
                  </a:lnTo>
                  <a:lnTo>
                    <a:pt x="320" y="214"/>
                  </a:lnTo>
                  <a:lnTo>
                    <a:pt x="324" y="214"/>
                  </a:lnTo>
                  <a:lnTo>
                    <a:pt x="327" y="214"/>
                  </a:lnTo>
                  <a:lnTo>
                    <a:pt x="327" y="218"/>
                  </a:lnTo>
                  <a:lnTo>
                    <a:pt x="331" y="218"/>
                  </a:lnTo>
                  <a:lnTo>
                    <a:pt x="335" y="218"/>
                  </a:lnTo>
                  <a:lnTo>
                    <a:pt x="339" y="218"/>
                  </a:lnTo>
                  <a:lnTo>
                    <a:pt x="342" y="218"/>
                  </a:lnTo>
                  <a:lnTo>
                    <a:pt x="346" y="218"/>
                  </a:lnTo>
                  <a:lnTo>
                    <a:pt x="350" y="218"/>
                  </a:lnTo>
                  <a:lnTo>
                    <a:pt x="354" y="218"/>
                  </a:lnTo>
                  <a:lnTo>
                    <a:pt x="357" y="222"/>
                  </a:lnTo>
                  <a:lnTo>
                    <a:pt x="361" y="222"/>
                  </a:lnTo>
                  <a:lnTo>
                    <a:pt x="365" y="222"/>
                  </a:lnTo>
                  <a:lnTo>
                    <a:pt x="369" y="222"/>
                  </a:lnTo>
                  <a:lnTo>
                    <a:pt x="372" y="222"/>
                  </a:lnTo>
                  <a:lnTo>
                    <a:pt x="376" y="225"/>
                  </a:lnTo>
                  <a:lnTo>
                    <a:pt x="380" y="225"/>
                  </a:lnTo>
                  <a:lnTo>
                    <a:pt x="384" y="225"/>
                  </a:lnTo>
                  <a:lnTo>
                    <a:pt x="387" y="225"/>
                  </a:lnTo>
                  <a:lnTo>
                    <a:pt x="391" y="225"/>
                  </a:lnTo>
                  <a:lnTo>
                    <a:pt x="395" y="225"/>
                  </a:lnTo>
                  <a:lnTo>
                    <a:pt x="391" y="222"/>
                  </a:lnTo>
                  <a:lnTo>
                    <a:pt x="395" y="222"/>
                  </a:lnTo>
                  <a:lnTo>
                    <a:pt x="399" y="222"/>
                  </a:lnTo>
                  <a:lnTo>
                    <a:pt x="402" y="222"/>
                  </a:lnTo>
                  <a:lnTo>
                    <a:pt x="410" y="225"/>
                  </a:lnTo>
                  <a:lnTo>
                    <a:pt x="414" y="225"/>
                  </a:lnTo>
                  <a:lnTo>
                    <a:pt x="417" y="225"/>
                  </a:lnTo>
                  <a:lnTo>
                    <a:pt x="421" y="225"/>
                  </a:lnTo>
                  <a:lnTo>
                    <a:pt x="421" y="229"/>
                  </a:lnTo>
                  <a:lnTo>
                    <a:pt x="425" y="229"/>
                  </a:lnTo>
                  <a:lnTo>
                    <a:pt x="425" y="233"/>
                  </a:lnTo>
                  <a:lnTo>
                    <a:pt x="421" y="233"/>
                  </a:lnTo>
                  <a:lnTo>
                    <a:pt x="417" y="233"/>
                  </a:lnTo>
                  <a:lnTo>
                    <a:pt x="414" y="237"/>
                  </a:lnTo>
                  <a:lnTo>
                    <a:pt x="410" y="237"/>
                  </a:lnTo>
                  <a:lnTo>
                    <a:pt x="406" y="237"/>
                  </a:lnTo>
                  <a:lnTo>
                    <a:pt x="410" y="237"/>
                  </a:lnTo>
                  <a:lnTo>
                    <a:pt x="406" y="237"/>
                  </a:lnTo>
                  <a:lnTo>
                    <a:pt x="406" y="240"/>
                  </a:lnTo>
                  <a:lnTo>
                    <a:pt x="402" y="240"/>
                  </a:lnTo>
                  <a:lnTo>
                    <a:pt x="406" y="240"/>
                  </a:lnTo>
                  <a:lnTo>
                    <a:pt x="410" y="240"/>
                  </a:lnTo>
                  <a:lnTo>
                    <a:pt x="414" y="240"/>
                  </a:lnTo>
                  <a:lnTo>
                    <a:pt x="417" y="240"/>
                  </a:lnTo>
                  <a:lnTo>
                    <a:pt x="421" y="244"/>
                  </a:lnTo>
                  <a:lnTo>
                    <a:pt x="421" y="240"/>
                  </a:lnTo>
                  <a:lnTo>
                    <a:pt x="425" y="240"/>
                  </a:lnTo>
                  <a:lnTo>
                    <a:pt x="429" y="244"/>
                  </a:lnTo>
                  <a:lnTo>
                    <a:pt x="433" y="244"/>
                  </a:lnTo>
                  <a:lnTo>
                    <a:pt x="440" y="244"/>
                  </a:lnTo>
                  <a:lnTo>
                    <a:pt x="444" y="244"/>
                  </a:lnTo>
                  <a:lnTo>
                    <a:pt x="448" y="244"/>
                  </a:lnTo>
                  <a:lnTo>
                    <a:pt x="451" y="244"/>
                  </a:lnTo>
                  <a:lnTo>
                    <a:pt x="455" y="240"/>
                  </a:lnTo>
                  <a:lnTo>
                    <a:pt x="459" y="240"/>
                  </a:lnTo>
                  <a:lnTo>
                    <a:pt x="463" y="240"/>
                  </a:lnTo>
                  <a:lnTo>
                    <a:pt x="466" y="240"/>
                  </a:lnTo>
                  <a:lnTo>
                    <a:pt x="470" y="240"/>
                  </a:lnTo>
                  <a:lnTo>
                    <a:pt x="474" y="240"/>
                  </a:lnTo>
                  <a:lnTo>
                    <a:pt x="478" y="240"/>
                  </a:lnTo>
                  <a:lnTo>
                    <a:pt x="481" y="240"/>
                  </a:lnTo>
                  <a:lnTo>
                    <a:pt x="485" y="237"/>
                  </a:lnTo>
                  <a:lnTo>
                    <a:pt x="489" y="237"/>
                  </a:lnTo>
                  <a:lnTo>
                    <a:pt x="489" y="240"/>
                  </a:lnTo>
                  <a:lnTo>
                    <a:pt x="493" y="240"/>
                  </a:lnTo>
                  <a:lnTo>
                    <a:pt x="489" y="240"/>
                  </a:lnTo>
                  <a:lnTo>
                    <a:pt x="493" y="240"/>
                  </a:lnTo>
                  <a:lnTo>
                    <a:pt x="493" y="244"/>
                  </a:lnTo>
                  <a:lnTo>
                    <a:pt x="496" y="244"/>
                  </a:lnTo>
                  <a:lnTo>
                    <a:pt x="500" y="240"/>
                  </a:lnTo>
                  <a:lnTo>
                    <a:pt x="504" y="240"/>
                  </a:lnTo>
                  <a:lnTo>
                    <a:pt x="504" y="244"/>
                  </a:lnTo>
                  <a:lnTo>
                    <a:pt x="508" y="244"/>
                  </a:lnTo>
                  <a:lnTo>
                    <a:pt x="504" y="244"/>
                  </a:lnTo>
                  <a:lnTo>
                    <a:pt x="504" y="248"/>
                  </a:lnTo>
                  <a:lnTo>
                    <a:pt x="508" y="248"/>
                  </a:lnTo>
                  <a:lnTo>
                    <a:pt x="511" y="248"/>
                  </a:lnTo>
                  <a:lnTo>
                    <a:pt x="511" y="244"/>
                  </a:lnTo>
                  <a:lnTo>
                    <a:pt x="511" y="248"/>
                  </a:lnTo>
                  <a:lnTo>
                    <a:pt x="515" y="248"/>
                  </a:lnTo>
                  <a:lnTo>
                    <a:pt x="519" y="248"/>
                  </a:lnTo>
                  <a:lnTo>
                    <a:pt x="523" y="248"/>
                  </a:lnTo>
                  <a:lnTo>
                    <a:pt x="523" y="252"/>
                  </a:lnTo>
                  <a:lnTo>
                    <a:pt x="519" y="252"/>
                  </a:lnTo>
                  <a:lnTo>
                    <a:pt x="515" y="252"/>
                  </a:lnTo>
                  <a:lnTo>
                    <a:pt x="511" y="252"/>
                  </a:lnTo>
                  <a:lnTo>
                    <a:pt x="515" y="252"/>
                  </a:lnTo>
                  <a:lnTo>
                    <a:pt x="515" y="255"/>
                  </a:lnTo>
                  <a:lnTo>
                    <a:pt x="519" y="255"/>
                  </a:lnTo>
                  <a:lnTo>
                    <a:pt x="523" y="255"/>
                  </a:lnTo>
                  <a:lnTo>
                    <a:pt x="523" y="259"/>
                  </a:lnTo>
                  <a:lnTo>
                    <a:pt x="526" y="259"/>
                  </a:lnTo>
                  <a:lnTo>
                    <a:pt x="526" y="263"/>
                  </a:lnTo>
                  <a:lnTo>
                    <a:pt x="530" y="263"/>
                  </a:lnTo>
                  <a:lnTo>
                    <a:pt x="534" y="263"/>
                  </a:lnTo>
                  <a:lnTo>
                    <a:pt x="530" y="263"/>
                  </a:lnTo>
                  <a:lnTo>
                    <a:pt x="526" y="259"/>
                  </a:lnTo>
                  <a:lnTo>
                    <a:pt x="526" y="255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30" y="255"/>
                  </a:lnTo>
                  <a:lnTo>
                    <a:pt x="526" y="255"/>
                  </a:lnTo>
                  <a:lnTo>
                    <a:pt x="530" y="255"/>
                  </a:lnTo>
                  <a:lnTo>
                    <a:pt x="534" y="255"/>
                  </a:lnTo>
                  <a:lnTo>
                    <a:pt x="530" y="252"/>
                  </a:lnTo>
                  <a:lnTo>
                    <a:pt x="526" y="248"/>
                  </a:lnTo>
                  <a:lnTo>
                    <a:pt x="526" y="244"/>
                  </a:lnTo>
                  <a:lnTo>
                    <a:pt x="523" y="244"/>
                  </a:lnTo>
                  <a:lnTo>
                    <a:pt x="523" y="240"/>
                  </a:lnTo>
                  <a:lnTo>
                    <a:pt x="526" y="240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30" y="237"/>
                  </a:lnTo>
                  <a:lnTo>
                    <a:pt x="534" y="237"/>
                  </a:lnTo>
                  <a:lnTo>
                    <a:pt x="538" y="237"/>
                  </a:lnTo>
                  <a:lnTo>
                    <a:pt x="541" y="233"/>
                  </a:lnTo>
                  <a:lnTo>
                    <a:pt x="545" y="237"/>
                  </a:lnTo>
                  <a:lnTo>
                    <a:pt x="545" y="233"/>
                  </a:lnTo>
                  <a:lnTo>
                    <a:pt x="549" y="233"/>
                  </a:lnTo>
                  <a:lnTo>
                    <a:pt x="557" y="233"/>
                  </a:lnTo>
                  <a:lnTo>
                    <a:pt x="557" y="229"/>
                  </a:lnTo>
                  <a:lnTo>
                    <a:pt x="553" y="229"/>
                  </a:lnTo>
                  <a:lnTo>
                    <a:pt x="549" y="229"/>
                  </a:lnTo>
                  <a:lnTo>
                    <a:pt x="545" y="229"/>
                  </a:lnTo>
                  <a:lnTo>
                    <a:pt x="541" y="229"/>
                  </a:lnTo>
                  <a:lnTo>
                    <a:pt x="541" y="233"/>
                  </a:lnTo>
                  <a:lnTo>
                    <a:pt x="545" y="233"/>
                  </a:lnTo>
                  <a:lnTo>
                    <a:pt x="541" y="233"/>
                  </a:lnTo>
                  <a:lnTo>
                    <a:pt x="538" y="233"/>
                  </a:lnTo>
                  <a:lnTo>
                    <a:pt x="534" y="233"/>
                  </a:lnTo>
                  <a:lnTo>
                    <a:pt x="530" y="233"/>
                  </a:lnTo>
                  <a:lnTo>
                    <a:pt x="526" y="233"/>
                  </a:lnTo>
                  <a:lnTo>
                    <a:pt x="523" y="233"/>
                  </a:lnTo>
                  <a:lnTo>
                    <a:pt x="526" y="233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19" y="237"/>
                  </a:lnTo>
                  <a:lnTo>
                    <a:pt x="515" y="237"/>
                  </a:lnTo>
                  <a:lnTo>
                    <a:pt x="515" y="233"/>
                  </a:lnTo>
                  <a:lnTo>
                    <a:pt x="511" y="233"/>
                  </a:lnTo>
                  <a:lnTo>
                    <a:pt x="508" y="233"/>
                  </a:lnTo>
                  <a:lnTo>
                    <a:pt x="511" y="233"/>
                  </a:lnTo>
                  <a:lnTo>
                    <a:pt x="511" y="229"/>
                  </a:lnTo>
                  <a:lnTo>
                    <a:pt x="515" y="229"/>
                  </a:lnTo>
                  <a:lnTo>
                    <a:pt x="519" y="229"/>
                  </a:lnTo>
                  <a:lnTo>
                    <a:pt x="523" y="229"/>
                  </a:lnTo>
                  <a:lnTo>
                    <a:pt x="526" y="229"/>
                  </a:lnTo>
                  <a:lnTo>
                    <a:pt x="530" y="225"/>
                  </a:lnTo>
                  <a:lnTo>
                    <a:pt x="534" y="225"/>
                  </a:lnTo>
                  <a:lnTo>
                    <a:pt x="538" y="225"/>
                  </a:lnTo>
                  <a:lnTo>
                    <a:pt x="541" y="225"/>
                  </a:lnTo>
                  <a:lnTo>
                    <a:pt x="549" y="225"/>
                  </a:lnTo>
                  <a:lnTo>
                    <a:pt x="549" y="222"/>
                  </a:lnTo>
                  <a:lnTo>
                    <a:pt x="553" y="225"/>
                  </a:lnTo>
                  <a:lnTo>
                    <a:pt x="557" y="225"/>
                  </a:lnTo>
                  <a:lnTo>
                    <a:pt x="560" y="225"/>
                  </a:lnTo>
                  <a:lnTo>
                    <a:pt x="560" y="229"/>
                  </a:lnTo>
                  <a:lnTo>
                    <a:pt x="564" y="229"/>
                  </a:lnTo>
                  <a:lnTo>
                    <a:pt x="560" y="229"/>
                  </a:lnTo>
                  <a:lnTo>
                    <a:pt x="560" y="233"/>
                  </a:lnTo>
                  <a:lnTo>
                    <a:pt x="564" y="233"/>
                  </a:lnTo>
                  <a:lnTo>
                    <a:pt x="568" y="233"/>
                  </a:lnTo>
                  <a:lnTo>
                    <a:pt x="572" y="233"/>
                  </a:lnTo>
                  <a:lnTo>
                    <a:pt x="568" y="233"/>
                  </a:lnTo>
                  <a:lnTo>
                    <a:pt x="572" y="233"/>
                  </a:lnTo>
                  <a:lnTo>
                    <a:pt x="575" y="233"/>
                  </a:lnTo>
                  <a:lnTo>
                    <a:pt x="575" y="237"/>
                  </a:lnTo>
                  <a:lnTo>
                    <a:pt x="579" y="237"/>
                  </a:lnTo>
                  <a:lnTo>
                    <a:pt x="583" y="237"/>
                  </a:lnTo>
                  <a:lnTo>
                    <a:pt x="587" y="237"/>
                  </a:lnTo>
                  <a:lnTo>
                    <a:pt x="590" y="237"/>
                  </a:lnTo>
                  <a:lnTo>
                    <a:pt x="594" y="237"/>
                  </a:lnTo>
                  <a:lnTo>
                    <a:pt x="598" y="240"/>
                  </a:lnTo>
                  <a:lnTo>
                    <a:pt x="602" y="240"/>
                  </a:lnTo>
                  <a:lnTo>
                    <a:pt x="605" y="240"/>
                  </a:lnTo>
                  <a:lnTo>
                    <a:pt x="609" y="240"/>
                  </a:lnTo>
                  <a:lnTo>
                    <a:pt x="613" y="240"/>
                  </a:lnTo>
                  <a:lnTo>
                    <a:pt x="617" y="240"/>
                  </a:lnTo>
                  <a:lnTo>
                    <a:pt x="620" y="244"/>
                  </a:lnTo>
                  <a:lnTo>
                    <a:pt x="624" y="244"/>
                  </a:lnTo>
                  <a:lnTo>
                    <a:pt x="624" y="240"/>
                  </a:lnTo>
                  <a:lnTo>
                    <a:pt x="628" y="240"/>
                  </a:lnTo>
                  <a:lnTo>
                    <a:pt x="632" y="240"/>
                  </a:lnTo>
                  <a:lnTo>
                    <a:pt x="635" y="240"/>
                  </a:lnTo>
                  <a:lnTo>
                    <a:pt x="639" y="240"/>
                  </a:lnTo>
                  <a:lnTo>
                    <a:pt x="643" y="240"/>
                  </a:lnTo>
                  <a:lnTo>
                    <a:pt x="647" y="240"/>
                  </a:lnTo>
                  <a:lnTo>
                    <a:pt x="650" y="240"/>
                  </a:lnTo>
                  <a:lnTo>
                    <a:pt x="654" y="240"/>
                  </a:lnTo>
                  <a:lnTo>
                    <a:pt x="658" y="240"/>
                  </a:lnTo>
                  <a:lnTo>
                    <a:pt x="658" y="244"/>
                  </a:lnTo>
                  <a:lnTo>
                    <a:pt x="662" y="244"/>
                  </a:lnTo>
                  <a:lnTo>
                    <a:pt x="665" y="240"/>
                  </a:lnTo>
                  <a:lnTo>
                    <a:pt x="669" y="240"/>
                  </a:lnTo>
                  <a:lnTo>
                    <a:pt x="673" y="240"/>
                  </a:lnTo>
                  <a:lnTo>
                    <a:pt x="669" y="240"/>
                  </a:lnTo>
                  <a:lnTo>
                    <a:pt x="665" y="240"/>
                  </a:lnTo>
                  <a:lnTo>
                    <a:pt x="665" y="237"/>
                  </a:lnTo>
                  <a:lnTo>
                    <a:pt x="669" y="237"/>
                  </a:lnTo>
                  <a:lnTo>
                    <a:pt x="673" y="240"/>
                  </a:lnTo>
                  <a:lnTo>
                    <a:pt x="677" y="240"/>
                  </a:lnTo>
                  <a:lnTo>
                    <a:pt x="681" y="240"/>
                  </a:lnTo>
                  <a:lnTo>
                    <a:pt x="681" y="244"/>
                  </a:lnTo>
                  <a:lnTo>
                    <a:pt x="684" y="244"/>
                  </a:lnTo>
                  <a:lnTo>
                    <a:pt x="688" y="244"/>
                  </a:lnTo>
                  <a:lnTo>
                    <a:pt x="692" y="244"/>
                  </a:lnTo>
                  <a:lnTo>
                    <a:pt x="692" y="240"/>
                  </a:lnTo>
                  <a:lnTo>
                    <a:pt x="688" y="240"/>
                  </a:lnTo>
                  <a:lnTo>
                    <a:pt x="684" y="237"/>
                  </a:lnTo>
                  <a:lnTo>
                    <a:pt x="681" y="240"/>
                  </a:lnTo>
                  <a:lnTo>
                    <a:pt x="677" y="240"/>
                  </a:lnTo>
                  <a:lnTo>
                    <a:pt x="673" y="240"/>
                  </a:lnTo>
                  <a:lnTo>
                    <a:pt x="673" y="237"/>
                  </a:lnTo>
                  <a:lnTo>
                    <a:pt x="669" y="237"/>
                  </a:lnTo>
                  <a:lnTo>
                    <a:pt x="673" y="237"/>
                  </a:lnTo>
                  <a:lnTo>
                    <a:pt x="669" y="237"/>
                  </a:lnTo>
                  <a:lnTo>
                    <a:pt x="669" y="233"/>
                  </a:lnTo>
                  <a:lnTo>
                    <a:pt x="665" y="233"/>
                  </a:lnTo>
                  <a:lnTo>
                    <a:pt x="669" y="233"/>
                  </a:lnTo>
                  <a:lnTo>
                    <a:pt x="673" y="233"/>
                  </a:lnTo>
                  <a:lnTo>
                    <a:pt x="677" y="233"/>
                  </a:lnTo>
                  <a:lnTo>
                    <a:pt x="681" y="233"/>
                  </a:lnTo>
                  <a:lnTo>
                    <a:pt x="677" y="229"/>
                  </a:lnTo>
                  <a:lnTo>
                    <a:pt x="681" y="229"/>
                  </a:lnTo>
                  <a:lnTo>
                    <a:pt x="684" y="229"/>
                  </a:lnTo>
                  <a:lnTo>
                    <a:pt x="684" y="233"/>
                  </a:lnTo>
                  <a:lnTo>
                    <a:pt x="688" y="233"/>
                  </a:lnTo>
                  <a:lnTo>
                    <a:pt x="684" y="229"/>
                  </a:lnTo>
                  <a:lnTo>
                    <a:pt x="688" y="229"/>
                  </a:lnTo>
                  <a:lnTo>
                    <a:pt x="692" y="229"/>
                  </a:lnTo>
                  <a:lnTo>
                    <a:pt x="692" y="233"/>
                  </a:lnTo>
                  <a:lnTo>
                    <a:pt x="696" y="233"/>
                  </a:lnTo>
                  <a:lnTo>
                    <a:pt x="699" y="233"/>
                  </a:lnTo>
                  <a:lnTo>
                    <a:pt x="703" y="233"/>
                  </a:lnTo>
                  <a:lnTo>
                    <a:pt x="703" y="237"/>
                  </a:lnTo>
                  <a:lnTo>
                    <a:pt x="699" y="237"/>
                  </a:lnTo>
                  <a:lnTo>
                    <a:pt x="696" y="237"/>
                  </a:lnTo>
                  <a:lnTo>
                    <a:pt x="699" y="237"/>
                  </a:lnTo>
                  <a:lnTo>
                    <a:pt x="703" y="237"/>
                  </a:lnTo>
                  <a:lnTo>
                    <a:pt x="707" y="237"/>
                  </a:lnTo>
                  <a:lnTo>
                    <a:pt x="707" y="233"/>
                  </a:lnTo>
                  <a:lnTo>
                    <a:pt x="711" y="233"/>
                  </a:lnTo>
                  <a:lnTo>
                    <a:pt x="711" y="237"/>
                  </a:lnTo>
                  <a:lnTo>
                    <a:pt x="707" y="237"/>
                  </a:lnTo>
                  <a:lnTo>
                    <a:pt x="711" y="237"/>
                  </a:lnTo>
                  <a:lnTo>
                    <a:pt x="707" y="237"/>
                  </a:lnTo>
                  <a:lnTo>
                    <a:pt x="707" y="240"/>
                  </a:lnTo>
                  <a:lnTo>
                    <a:pt x="707" y="244"/>
                  </a:lnTo>
                  <a:lnTo>
                    <a:pt x="703" y="244"/>
                  </a:lnTo>
                  <a:lnTo>
                    <a:pt x="703" y="248"/>
                  </a:lnTo>
                  <a:lnTo>
                    <a:pt x="707" y="248"/>
                  </a:lnTo>
                  <a:lnTo>
                    <a:pt x="711" y="248"/>
                  </a:lnTo>
                  <a:lnTo>
                    <a:pt x="707" y="248"/>
                  </a:lnTo>
                  <a:lnTo>
                    <a:pt x="707" y="252"/>
                  </a:lnTo>
                  <a:lnTo>
                    <a:pt x="711" y="248"/>
                  </a:lnTo>
                  <a:lnTo>
                    <a:pt x="714" y="248"/>
                  </a:lnTo>
                  <a:lnTo>
                    <a:pt x="718" y="248"/>
                  </a:lnTo>
                  <a:lnTo>
                    <a:pt x="714" y="248"/>
                  </a:lnTo>
                  <a:lnTo>
                    <a:pt x="714" y="252"/>
                  </a:lnTo>
                  <a:lnTo>
                    <a:pt x="718" y="252"/>
                  </a:lnTo>
                  <a:lnTo>
                    <a:pt x="722" y="252"/>
                  </a:lnTo>
                  <a:lnTo>
                    <a:pt x="722" y="255"/>
                  </a:lnTo>
                  <a:lnTo>
                    <a:pt x="718" y="255"/>
                  </a:lnTo>
                  <a:lnTo>
                    <a:pt x="714" y="255"/>
                  </a:lnTo>
                  <a:lnTo>
                    <a:pt x="711" y="255"/>
                  </a:lnTo>
                  <a:lnTo>
                    <a:pt x="711" y="252"/>
                  </a:lnTo>
                  <a:lnTo>
                    <a:pt x="711" y="255"/>
                  </a:lnTo>
                  <a:lnTo>
                    <a:pt x="707" y="255"/>
                  </a:lnTo>
                  <a:lnTo>
                    <a:pt x="707" y="252"/>
                  </a:lnTo>
                  <a:lnTo>
                    <a:pt x="703" y="252"/>
                  </a:lnTo>
                  <a:lnTo>
                    <a:pt x="707" y="255"/>
                  </a:lnTo>
                  <a:lnTo>
                    <a:pt x="711" y="255"/>
                  </a:lnTo>
                  <a:lnTo>
                    <a:pt x="711" y="259"/>
                  </a:lnTo>
                  <a:lnTo>
                    <a:pt x="714" y="259"/>
                  </a:lnTo>
                  <a:lnTo>
                    <a:pt x="711" y="255"/>
                  </a:lnTo>
                  <a:lnTo>
                    <a:pt x="707" y="255"/>
                  </a:lnTo>
                  <a:lnTo>
                    <a:pt x="711" y="255"/>
                  </a:lnTo>
                  <a:lnTo>
                    <a:pt x="714" y="255"/>
                  </a:lnTo>
                  <a:lnTo>
                    <a:pt x="718" y="255"/>
                  </a:lnTo>
                  <a:lnTo>
                    <a:pt x="722" y="255"/>
                  </a:lnTo>
                  <a:lnTo>
                    <a:pt x="722" y="252"/>
                  </a:lnTo>
                  <a:lnTo>
                    <a:pt x="722" y="248"/>
                  </a:lnTo>
                  <a:lnTo>
                    <a:pt x="718" y="248"/>
                  </a:lnTo>
                  <a:lnTo>
                    <a:pt x="722" y="244"/>
                  </a:lnTo>
                  <a:lnTo>
                    <a:pt x="718" y="244"/>
                  </a:lnTo>
                  <a:lnTo>
                    <a:pt x="714" y="244"/>
                  </a:lnTo>
                  <a:lnTo>
                    <a:pt x="714" y="240"/>
                  </a:lnTo>
                  <a:lnTo>
                    <a:pt x="718" y="240"/>
                  </a:lnTo>
                  <a:lnTo>
                    <a:pt x="718" y="237"/>
                  </a:lnTo>
                  <a:lnTo>
                    <a:pt x="722" y="237"/>
                  </a:lnTo>
                  <a:lnTo>
                    <a:pt x="726" y="237"/>
                  </a:lnTo>
                  <a:lnTo>
                    <a:pt x="729" y="237"/>
                  </a:lnTo>
                  <a:lnTo>
                    <a:pt x="733" y="237"/>
                  </a:lnTo>
                  <a:lnTo>
                    <a:pt x="737" y="233"/>
                  </a:lnTo>
                  <a:lnTo>
                    <a:pt x="741" y="233"/>
                  </a:lnTo>
                  <a:lnTo>
                    <a:pt x="741" y="229"/>
                  </a:lnTo>
                  <a:lnTo>
                    <a:pt x="744" y="229"/>
                  </a:lnTo>
                  <a:lnTo>
                    <a:pt x="748" y="229"/>
                  </a:lnTo>
                  <a:lnTo>
                    <a:pt x="744" y="229"/>
                  </a:lnTo>
                  <a:lnTo>
                    <a:pt x="744" y="225"/>
                  </a:lnTo>
                  <a:lnTo>
                    <a:pt x="748" y="225"/>
                  </a:lnTo>
                  <a:lnTo>
                    <a:pt x="748" y="222"/>
                  </a:lnTo>
                  <a:lnTo>
                    <a:pt x="744" y="222"/>
                  </a:lnTo>
                  <a:lnTo>
                    <a:pt x="741" y="222"/>
                  </a:lnTo>
                  <a:lnTo>
                    <a:pt x="741" y="225"/>
                  </a:lnTo>
                  <a:lnTo>
                    <a:pt x="744" y="225"/>
                  </a:lnTo>
                  <a:lnTo>
                    <a:pt x="741" y="225"/>
                  </a:lnTo>
                  <a:lnTo>
                    <a:pt x="737" y="225"/>
                  </a:lnTo>
                  <a:lnTo>
                    <a:pt x="733" y="225"/>
                  </a:lnTo>
                  <a:lnTo>
                    <a:pt x="733" y="222"/>
                  </a:lnTo>
                  <a:lnTo>
                    <a:pt x="737" y="222"/>
                  </a:lnTo>
                  <a:lnTo>
                    <a:pt x="741" y="222"/>
                  </a:lnTo>
                  <a:lnTo>
                    <a:pt x="737" y="222"/>
                  </a:lnTo>
                  <a:lnTo>
                    <a:pt x="737" y="218"/>
                  </a:lnTo>
                  <a:lnTo>
                    <a:pt x="741" y="218"/>
                  </a:lnTo>
                  <a:lnTo>
                    <a:pt x="744" y="214"/>
                  </a:lnTo>
                  <a:lnTo>
                    <a:pt x="748" y="214"/>
                  </a:lnTo>
                  <a:lnTo>
                    <a:pt x="744" y="218"/>
                  </a:lnTo>
                  <a:lnTo>
                    <a:pt x="748" y="218"/>
                  </a:lnTo>
                  <a:lnTo>
                    <a:pt x="752" y="218"/>
                  </a:lnTo>
                  <a:lnTo>
                    <a:pt x="748" y="218"/>
                  </a:lnTo>
                  <a:lnTo>
                    <a:pt x="748" y="214"/>
                  </a:lnTo>
                  <a:lnTo>
                    <a:pt x="752" y="214"/>
                  </a:lnTo>
                  <a:lnTo>
                    <a:pt x="748" y="214"/>
                  </a:lnTo>
                  <a:lnTo>
                    <a:pt x="744" y="214"/>
                  </a:lnTo>
                  <a:lnTo>
                    <a:pt x="741" y="214"/>
                  </a:lnTo>
                  <a:lnTo>
                    <a:pt x="737" y="214"/>
                  </a:lnTo>
                  <a:lnTo>
                    <a:pt x="733" y="214"/>
                  </a:lnTo>
                  <a:lnTo>
                    <a:pt x="733" y="210"/>
                  </a:lnTo>
                  <a:lnTo>
                    <a:pt x="729" y="210"/>
                  </a:lnTo>
                  <a:lnTo>
                    <a:pt x="729" y="214"/>
                  </a:lnTo>
                  <a:lnTo>
                    <a:pt x="726" y="214"/>
                  </a:lnTo>
                  <a:lnTo>
                    <a:pt x="722" y="214"/>
                  </a:lnTo>
                  <a:lnTo>
                    <a:pt x="718" y="210"/>
                  </a:lnTo>
                  <a:lnTo>
                    <a:pt x="714" y="210"/>
                  </a:lnTo>
                  <a:lnTo>
                    <a:pt x="711" y="210"/>
                  </a:lnTo>
                  <a:lnTo>
                    <a:pt x="707" y="210"/>
                  </a:lnTo>
                  <a:lnTo>
                    <a:pt x="707" y="206"/>
                  </a:lnTo>
                  <a:lnTo>
                    <a:pt x="703" y="206"/>
                  </a:lnTo>
                  <a:lnTo>
                    <a:pt x="703" y="203"/>
                  </a:lnTo>
                  <a:lnTo>
                    <a:pt x="699" y="203"/>
                  </a:lnTo>
                  <a:lnTo>
                    <a:pt x="703" y="203"/>
                  </a:lnTo>
                  <a:lnTo>
                    <a:pt x="707" y="199"/>
                  </a:lnTo>
                  <a:lnTo>
                    <a:pt x="711" y="199"/>
                  </a:lnTo>
                  <a:lnTo>
                    <a:pt x="714" y="199"/>
                  </a:lnTo>
                  <a:lnTo>
                    <a:pt x="711" y="199"/>
                  </a:lnTo>
                  <a:lnTo>
                    <a:pt x="711" y="195"/>
                  </a:lnTo>
                  <a:lnTo>
                    <a:pt x="714" y="195"/>
                  </a:lnTo>
                  <a:lnTo>
                    <a:pt x="711" y="195"/>
                  </a:lnTo>
                  <a:lnTo>
                    <a:pt x="707" y="195"/>
                  </a:lnTo>
                  <a:lnTo>
                    <a:pt x="703" y="195"/>
                  </a:lnTo>
                  <a:lnTo>
                    <a:pt x="699" y="195"/>
                  </a:lnTo>
                  <a:lnTo>
                    <a:pt x="699" y="191"/>
                  </a:lnTo>
                  <a:lnTo>
                    <a:pt x="703" y="191"/>
                  </a:lnTo>
                  <a:lnTo>
                    <a:pt x="703" y="188"/>
                  </a:lnTo>
                  <a:lnTo>
                    <a:pt x="699" y="188"/>
                  </a:lnTo>
                  <a:lnTo>
                    <a:pt x="703" y="188"/>
                  </a:lnTo>
                  <a:lnTo>
                    <a:pt x="707" y="184"/>
                  </a:lnTo>
                  <a:lnTo>
                    <a:pt x="711" y="184"/>
                  </a:lnTo>
                  <a:lnTo>
                    <a:pt x="714" y="184"/>
                  </a:lnTo>
                  <a:lnTo>
                    <a:pt x="714" y="188"/>
                  </a:lnTo>
                  <a:lnTo>
                    <a:pt x="718" y="188"/>
                  </a:lnTo>
                  <a:lnTo>
                    <a:pt x="718" y="184"/>
                  </a:lnTo>
                  <a:lnTo>
                    <a:pt x="714" y="184"/>
                  </a:lnTo>
                  <a:lnTo>
                    <a:pt x="711" y="180"/>
                  </a:lnTo>
                  <a:lnTo>
                    <a:pt x="714" y="180"/>
                  </a:lnTo>
                  <a:lnTo>
                    <a:pt x="718" y="180"/>
                  </a:lnTo>
                  <a:lnTo>
                    <a:pt x="722" y="180"/>
                  </a:lnTo>
                  <a:lnTo>
                    <a:pt x="722" y="176"/>
                  </a:lnTo>
                  <a:lnTo>
                    <a:pt x="726" y="176"/>
                  </a:lnTo>
                  <a:lnTo>
                    <a:pt x="729" y="176"/>
                  </a:lnTo>
                  <a:lnTo>
                    <a:pt x="733" y="176"/>
                  </a:lnTo>
                  <a:lnTo>
                    <a:pt x="729" y="176"/>
                  </a:lnTo>
                  <a:lnTo>
                    <a:pt x="726" y="176"/>
                  </a:lnTo>
                  <a:lnTo>
                    <a:pt x="722" y="176"/>
                  </a:lnTo>
                  <a:lnTo>
                    <a:pt x="726" y="176"/>
                  </a:lnTo>
                  <a:lnTo>
                    <a:pt x="729" y="176"/>
                  </a:lnTo>
                  <a:lnTo>
                    <a:pt x="733" y="176"/>
                  </a:lnTo>
                  <a:lnTo>
                    <a:pt x="737" y="176"/>
                  </a:lnTo>
                  <a:close/>
                  <a:moveTo>
                    <a:pt x="865" y="146"/>
                  </a:moveTo>
                  <a:lnTo>
                    <a:pt x="872" y="146"/>
                  </a:lnTo>
                  <a:lnTo>
                    <a:pt x="876" y="146"/>
                  </a:lnTo>
                  <a:lnTo>
                    <a:pt x="880" y="146"/>
                  </a:lnTo>
                  <a:lnTo>
                    <a:pt x="883" y="146"/>
                  </a:lnTo>
                  <a:lnTo>
                    <a:pt x="883" y="150"/>
                  </a:lnTo>
                  <a:lnTo>
                    <a:pt x="876" y="150"/>
                  </a:lnTo>
                  <a:lnTo>
                    <a:pt x="872" y="150"/>
                  </a:lnTo>
                  <a:lnTo>
                    <a:pt x="872" y="154"/>
                  </a:lnTo>
                  <a:lnTo>
                    <a:pt x="868" y="154"/>
                  </a:lnTo>
                  <a:lnTo>
                    <a:pt x="865" y="154"/>
                  </a:lnTo>
                  <a:lnTo>
                    <a:pt x="861" y="158"/>
                  </a:lnTo>
                  <a:lnTo>
                    <a:pt x="861" y="161"/>
                  </a:lnTo>
                  <a:lnTo>
                    <a:pt x="857" y="161"/>
                  </a:lnTo>
                  <a:lnTo>
                    <a:pt x="857" y="165"/>
                  </a:lnTo>
                  <a:lnTo>
                    <a:pt x="861" y="165"/>
                  </a:lnTo>
                  <a:lnTo>
                    <a:pt x="861" y="169"/>
                  </a:lnTo>
                  <a:lnTo>
                    <a:pt x="865" y="169"/>
                  </a:lnTo>
                  <a:lnTo>
                    <a:pt x="861" y="169"/>
                  </a:lnTo>
                  <a:lnTo>
                    <a:pt x="861" y="173"/>
                  </a:lnTo>
                  <a:lnTo>
                    <a:pt x="861" y="176"/>
                  </a:lnTo>
                  <a:lnTo>
                    <a:pt x="865" y="176"/>
                  </a:lnTo>
                  <a:lnTo>
                    <a:pt x="865" y="180"/>
                  </a:lnTo>
                  <a:lnTo>
                    <a:pt x="868" y="180"/>
                  </a:lnTo>
                  <a:lnTo>
                    <a:pt x="876" y="184"/>
                  </a:lnTo>
                  <a:lnTo>
                    <a:pt x="880" y="184"/>
                  </a:lnTo>
                  <a:lnTo>
                    <a:pt x="883" y="184"/>
                  </a:lnTo>
                  <a:lnTo>
                    <a:pt x="887" y="188"/>
                  </a:lnTo>
                  <a:lnTo>
                    <a:pt x="883" y="188"/>
                  </a:lnTo>
                  <a:lnTo>
                    <a:pt x="880" y="188"/>
                  </a:lnTo>
                  <a:lnTo>
                    <a:pt x="876" y="188"/>
                  </a:lnTo>
                  <a:lnTo>
                    <a:pt x="872" y="188"/>
                  </a:lnTo>
                  <a:lnTo>
                    <a:pt x="868" y="188"/>
                  </a:lnTo>
                  <a:lnTo>
                    <a:pt x="865" y="188"/>
                  </a:lnTo>
                  <a:lnTo>
                    <a:pt x="865" y="191"/>
                  </a:lnTo>
                  <a:lnTo>
                    <a:pt x="861" y="191"/>
                  </a:lnTo>
                  <a:lnTo>
                    <a:pt x="857" y="191"/>
                  </a:lnTo>
                  <a:lnTo>
                    <a:pt x="853" y="191"/>
                  </a:lnTo>
                  <a:lnTo>
                    <a:pt x="857" y="191"/>
                  </a:lnTo>
                  <a:lnTo>
                    <a:pt x="861" y="191"/>
                  </a:lnTo>
                  <a:lnTo>
                    <a:pt x="865" y="191"/>
                  </a:lnTo>
                  <a:lnTo>
                    <a:pt x="868" y="188"/>
                  </a:lnTo>
                  <a:lnTo>
                    <a:pt x="872" y="188"/>
                  </a:lnTo>
                  <a:lnTo>
                    <a:pt x="876" y="188"/>
                  </a:lnTo>
                  <a:lnTo>
                    <a:pt x="880" y="188"/>
                  </a:lnTo>
                  <a:lnTo>
                    <a:pt x="883" y="188"/>
                  </a:lnTo>
                  <a:lnTo>
                    <a:pt x="880" y="188"/>
                  </a:lnTo>
                  <a:lnTo>
                    <a:pt x="883" y="188"/>
                  </a:lnTo>
                  <a:lnTo>
                    <a:pt x="883" y="191"/>
                  </a:lnTo>
                  <a:lnTo>
                    <a:pt x="887" y="191"/>
                  </a:lnTo>
                  <a:lnTo>
                    <a:pt x="887" y="188"/>
                  </a:lnTo>
                  <a:lnTo>
                    <a:pt x="887" y="184"/>
                  </a:lnTo>
                  <a:lnTo>
                    <a:pt x="891" y="184"/>
                  </a:lnTo>
                  <a:lnTo>
                    <a:pt x="891" y="180"/>
                  </a:lnTo>
                  <a:lnTo>
                    <a:pt x="887" y="180"/>
                  </a:lnTo>
                  <a:lnTo>
                    <a:pt x="883" y="180"/>
                  </a:lnTo>
                  <a:lnTo>
                    <a:pt x="880" y="180"/>
                  </a:lnTo>
                  <a:lnTo>
                    <a:pt x="872" y="180"/>
                  </a:lnTo>
                  <a:lnTo>
                    <a:pt x="876" y="176"/>
                  </a:lnTo>
                  <a:lnTo>
                    <a:pt x="872" y="176"/>
                  </a:lnTo>
                  <a:lnTo>
                    <a:pt x="868" y="176"/>
                  </a:lnTo>
                  <a:lnTo>
                    <a:pt x="865" y="176"/>
                  </a:lnTo>
                  <a:lnTo>
                    <a:pt x="868" y="173"/>
                  </a:lnTo>
                  <a:lnTo>
                    <a:pt x="872" y="176"/>
                  </a:lnTo>
                  <a:lnTo>
                    <a:pt x="876" y="173"/>
                  </a:lnTo>
                  <a:lnTo>
                    <a:pt x="880" y="173"/>
                  </a:lnTo>
                  <a:lnTo>
                    <a:pt x="883" y="173"/>
                  </a:lnTo>
                  <a:lnTo>
                    <a:pt x="887" y="173"/>
                  </a:lnTo>
                  <a:lnTo>
                    <a:pt x="891" y="173"/>
                  </a:lnTo>
                  <a:lnTo>
                    <a:pt x="895" y="176"/>
                  </a:lnTo>
                  <a:lnTo>
                    <a:pt x="895" y="173"/>
                  </a:lnTo>
                  <a:lnTo>
                    <a:pt x="891" y="173"/>
                  </a:lnTo>
                  <a:lnTo>
                    <a:pt x="887" y="173"/>
                  </a:lnTo>
                  <a:lnTo>
                    <a:pt x="883" y="169"/>
                  </a:lnTo>
                  <a:lnTo>
                    <a:pt x="887" y="169"/>
                  </a:lnTo>
                  <a:lnTo>
                    <a:pt x="891" y="169"/>
                  </a:lnTo>
                  <a:lnTo>
                    <a:pt x="883" y="169"/>
                  </a:lnTo>
                  <a:lnTo>
                    <a:pt x="887" y="169"/>
                  </a:lnTo>
                  <a:lnTo>
                    <a:pt x="883" y="169"/>
                  </a:lnTo>
                  <a:lnTo>
                    <a:pt x="880" y="169"/>
                  </a:lnTo>
                  <a:lnTo>
                    <a:pt x="876" y="169"/>
                  </a:lnTo>
                  <a:lnTo>
                    <a:pt x="872" y="165"/>
                  </a:lnTo>
                  <a:lnTo>
                    <a:pt x="876" y="165"/>
                  </a:lnTo>
                  <a:lnTo>
                    <a:pt x="872" y="165"/>
                  </a:lnTo>
                  <a:lnTo>
                    <a:pt x="872" y="161"/>
                  </a:lnTo>
                  <a:lnTo>
                    <a:pt x="876" y="161"/>
                  </a:lnTo>
                  <a:lnTo>
                    <a:pt x="880" y="161"/>
                  </a:lnTo>
                  <a:lnTo>
                    <a:pt x="883" y="161"/>
                  </a:lnTo>
                  <a:lnTo>
                    <a:pt x="887" y="161"/>
                  </a:lnTo>
                  <a:lnTo>
                    <a:pt x="891" y="161"/>
                  </a:lnTo>
                  <a:lnTo>
                    <a:pt x="895" y="161"/>
                  </a:lnTo>
                  <a:lnTo>
                    <a:pt x="898" y="161"/>
                  </a:lnTo>
                  <a:lnTo>
                    <a:pt x="895" y="161"/>
                  </a:lnTo>
                  <a:lnTo>
                    <a:pt x="891" y="161"/>
                  </a:lnTo>
                  <a:lnTo>
                    <a:pt x="887" y="161"/>
                  </a:lnTo>
                  <a:lnTo>
                    <a:pt x="883" y="161"/>
                  </a:lnTo>
                  <a:lnTo>
                    <a:pt x="883" y="158"/>
                  </a:lnTo>
                  <a:lnTo>
                    <a:pt x="880" y="158"/>
                  </a:lnTo>
                  <a:lnTo>
                    <a:pt x="876" y="158"/>
                  </a:lnTo>
                  <a:lnTo>
                    <a:pt x="880" y="158"/>
                  </a:lnTo>
                  <a:lnTo>
                    <a:pt x="883" y="158"/>
                  </a:lnTo>
                  <a:lnTo>
                    <a:pt x="887" y="158"/>
                  </a:lnTo>
                  <a:lnTo>
                    <a:pt x="891" y="158"/>
                  </a:lnTo>
                  <a:lnTo>
                    <a:pt x="895" y="158"/>
                  </a:lnTo>
                  <a:lnTo>
                    <a:pt x="898" y="158"/>
                  </a:lnTo>
                  <a:lnTo>
                    <a:pt x="902" y="158"/>
                  </a:lnTo>
                  <a:lnTo>
                    <a:pt x="906" y="158"/>
                  </a:lnTo>
                  <a:lnTo>
                    <a:pt x="902" y="158"/>
                  </a:lnTo>
                  <a:lnTo>
                    <a:pt x="898" y="158"/>
                  </a:lnTo>
                  <a:lnTo>
                    <a:pt x="895" y="158"/>
                  </a:lnTo>
                  <a:lnTo>
                    <a:pt x="891" y="158"/>
                  </a:lnTo>
                  <a:lnTo>
                    <a:pt x="887" y="158"/>
                  </a:lnTo>
                  <a:lnTo>
                    <a:pt x="883" y="158"/>
                  </a:lnTo>
                  <a:lnTo>
                    <a:pt x="880" y="158"/>
                  </a:lnTo>
                  <a:lnTo>
                    <a:pt x="880" y="154"/>
                  </a:lnTo>
                  <a:lnTo>
                    <a:pt x="883" y="154"/>
                  </a:lnTo>
                  <a:lnTo>
                    <a:pt x="887" y="154"/>
                  </a:lnTo>
                  <a:lnTo>
                    <a:pt x="891" y="154"/>
                  </a:lnTo>
                  <a:lnTo>
                    <a:pt x="895" y="154"/>
                  </a:lnTo>
                  <a:lnTo>
                    <a:pt x="891" y="154"/>
                  </a:lnTo>
                  <a:lnTo>
                    <a:pt x="887" y="154"/>
                  </a:lnTo>
                  <a:lnTo>
                    <a:pt x="891" y="154"/>
                  </a:lnTo>
                  <a:lnTo>
                    <a:pt x="895" y="150"/>
                  </a:lnTo>
                  <a:lnTo>
                    <a:pt x="898" y="150"/>
                  </a:lnTo>
                  <a:lnTo>
                    <a:pt x="902" y="154"/>
                  </a:lnTo>
                  <a:lnTo>
                    <a:pt x="906" y="154"/>
                  </a:lnTo>
                  <a:lnTo>
                    <a:pt x="902" y="154"/>
                  </a:lnTo>
                  <a:lnTo>
                    <a:pt x="902" y="150"/>
                  </a:lnTo>
                  <a:lnTo>
                    <a:pt x="898" y="150"/>
                  </a:lnTo>
                  <a:lnTo>
                    <a:pt x="902" y="150"/>
                  </a:lnTo>
                  <a:lnTo>
                    <a:pt x="906" y="150"/>
                  </a:lnTo>
                  <a:lnTo>
                    <a:pt x="910" y="150"/>
                  </a:lnTo>
                  <a:lnTo>
                    <a:pt x="914" y="150"/>
                  </a:lnTo>
                  <a:lnTo>
                    <a:pt x="917" y="146"/>
                  </a:lnTo>
                  <a:lnTo>
                    <a:pt x="921" y="146"/>
                  </a:lnTo>
                  <a:lnTo>
                    <a:pt x="925" y="146"/>
                  </a:lnTo>
                  <a:lnTo>
                    <a:pt x="929" y="146"/>
                  </a:lnTo>
                  <a:lnTo>
                    <a:pt x="936" y="146"/>
                  </a:lnTo>
                  <a:lnTo>
                    <a:pt x="940" y="150"/>
                  </a:lnTo>
                  <a:lnTo>
                    <a:pt x="944" y="150"/>
                  </a:lnTo>
                  <a:lnTo>
                    <a:pt x="944" y="154"/>
                  </a:lnTo>
                  <a:lnTo>
                    <a:pt x="947" y="158"/>
                  </a:lnTo>
                  <a:lnTo>
                    <a:pt x="951" y="158"/>
                  </a:lnTo>
                  <a:lnTo>
                    <a:pt x="951" y="161"/>
                  </a:lnTo>
                  <a:lnTo>
                    <a:pt x="955" y="161"/>
                  </a:lnTo>
                  <a:lnTo>
                    <a:pt x="959" y="161"/>
                  </a:lnTo>
                  <a:lnTo>
                    <a:pt x="959" y="165"/>
                  </a:lnTo>
                  <a:lnTo>
                    <a:pt x="955" y="165"/>
                  </a:lnTo>
                  <a:lnTo>
                    <a:pt x="951" y="165"/>
                  </a:lnTo>
                  <a:lnTo>
                    <a:pt x="947" y="169"/>
                  </a:lnTo>
                  <a:lnTo>
                    <a:pt x="944" y="169"/>
                  </a:lnTo>
                  <a:lnTo>
                    <a:pt x="940" y="169"/>
                  </a:lnTo>
                  <a:lnTo>
                    <a:pt x="940" y="173"/>
                  </a:lnTo>
                  <a:lnTo>
                    <a:pt x="944" y="173"/>
                  </a:lnTo>
                  <a:lnTo>
                    <a:pt x="944" y="169"/>
                  </a:lnTo>
                  <a:lnTo>
                    <a:pt x="947" y="169"/>
                  </a:lnTo>
                  <a:lnTo>
                    <a:pt x="951" y="169"/>
                  </a:lnTo>
                  <a:lnTo>
                    <a:pt x="951" y="165"/>
                  </a:lnTo>
                  <a:lnTo>
                    <a:pt x="955" y="165"/>
                  </a:lnTo>
                  <a:lnTo>
                    <a:pt x="955" y="169"/>
                  </a:lnTo>
                  <a:lnTo>
                    <a:pt x="951" y="169"/>
                  </a:lnTo>
                  <a:lnTo>
                    <a:pt x="947" y="169"/>
                  </a:lnTo>
                  <a:lnTo>
                    <a:pt x="947" y="173"/>
                  </a:lnTo>
                  <a:lnTo>
                    <a:pt x="951" y="173"/>
                  </a:lnTo>
                  <a:lnTo>
                    <a:pt x="947" y="173"/>
                  </a:lnTo>
                  <a:lnTo>
                    <a:pt x="944" y="173"/>
                  </a:lnTo>
                  <a:lnTo>
                    <a:pt x="947" y="173"/>
                  </a:lnTo>
                  <a:lnTo>
                    <a:pt x="947" y="176"/>
                  </a:lnTo>
                  <a:lnTo>
                    <a:pt x="951" y="176"/>
                  </a:lnTo>
                  <a:lnTo>
                    <a:pt x="955" y="176"/>
                  </a:lnTo>
                  <a:lnTo>
                    <a:pt x="955" y="173"/>
                  </a:lnTo>
                  <a:lnTo>
                    <a:pt x="959" y="173"/>
                  </a:lnTo>
                  <a:lnTo>
                    <a:pt x="955" y="173"/>
                  </a:lnTo>
                  <a:lnTo>
                    <a:pt x="959" y="169"/>
                  </a:lnTo>
                  <a:lnTo>
                    <a:pt x="959" y="173"/>
                  </a:lnTo>
                  <a:lnTo>
                    <a:pt x="962" y="173"/>
                  </a:lnTo>
                  <a:lnTo>
                    <a:pt x="966" y="173"/>
                  </a:lnTo>
                  <a:lnTo>
                    <a:pt x="962" y="173"/>
                  </a:lnTo>
                  <a:lnTo>
                    <a:pt x="959" y="169"/>
                  </a:lnTo>
                  <a:lnTo>
                    <a:pt x="962" y="169"/>
                  </a:lnTo>
                  <a:lnTo>
                    <a:pt x="966" y="169"/>
                  </a:lnTo>
                  <a:lnTo>
                    <a:pt x="966" y="173"/>
                  </a:lnTo>
                  <a:lnTo>
                    <a:pt x="970" y="169"/>
                  </a:lnTo>
                  <a:lnTo>
                    <a:pt x="974" y="169"/>
                  </a:lnTo>
                  <a:lnTo>
                    <a:pt x="977" y="169"/>
                  </a:lnTo>
                  <a:lnTo>
                    <a:pt x="977" y="173"/>
                  </a:lnTo>
                  <a:lnTo>
                    <a:pt x="974" y="176"/>
                  </a:lnTo>
                  <a:lnTo>
                    <a:pt x="977" y="176"/>
                  </a:lnTo>
                  <a:lnTo>
                    <a:pt x="981" y="176"/>
                  </a:lnTo>
                  <a:lnTo>
                    <a:pt x="985" y="176"/>
                  </a:lnTo>
                  <a:lnTo>
                    <a:pt x="981" y="176"/>
                  </a:lnTo>
                  <a:lnTo>
                    <a:pt x="977" y="176"/>
                  </a:lnTo>
                  <a:lnTo>
                    <a:pt x="977" y="173"/>
                  </a:lnTo>
                  <a:lnTo>
                    <a:pt x="981" y="173"/>
                  </a:lnTo>
                  <a:lnTo>
                    <a:pt x="985" y="173"/>
                  </a:lnTo>
                  <a:lnTo>
                    <a:pt x="985" y="176"/>
                  </a:lnTo>
                  <a:lnTo>
                    <a:pt x="989" y="176"/>
                  </a:lnTo>
                  <a:lnTo>
                    <a:pt x="992" y="176"/>
                  </a:lnTo>
                  <a:lnTo>
                    <a:pt x="992" y="180"/>
                  </a:lnTo>
                  <a:lnTo>
                    <a:pt x="996" y="180"/>
                  </a:lnTo>
                  <a:lnTo>
                    <a:pt x="992" y="180"/>
                  </a:lnTo>
                  <a:lnTo>
                    <a:pt x="992" y="176"/>
                  </a:lnTo>
                  <a:lnTo>
                    <a:pt x="989" y="176"/>
                  </a:lnTo>
                  <a:lnTo>
                    <a:pt x="992" y="176"/>
                  </a:lnTo>
                  <a:lnTo>
                    <a:pt x="996" y="180"/>
                  </a:lnTo>
                  <a:lnTo>
                    <a:pt x="996" y="176"/>
                  </a:lnTo>
                  <a:lnTo>
                    <a:pt x="992" y="176"/>
                  </a:lnTo>
                  <a:lnTo>
                    <a:pt x="989" y="176"/>
                  </a:lnTo>
                  <a:lnTo>
                    <a:pt x="989" y="173"/>
                  </a:lnTo>
                  <a:lnTo>
                    <a:pt x="985" y="173"/>
                  </a:lnTo>
                  <a:lnTo>
                    <a:pt x="981" y="173"/>
                  </a:lnTo>
                  <a:lnTo>
                    <a:pt x="977" y="173"/>
                  </a:lnTo>
                  <a:lnTo>
                    <a:pt x="981" y="169"/>
                  </a:lnTo>
                  <a:lnTo>
                    <a:pt x="985" y="169"/>
                  </a:lnTo>
                  <a:lnTo>
                    <a:pt x="985" y="173"/>
                  </a:lnTo>
                  <a:lnTo>
                    <a:pt x="985" y="169"/>
                  </a:lnTo>
                  <a:lnTo>
                    <a:pt x="989" y="169"/>
                  </a:lnTo>
                  <a:lnTo>
                    <a:pt x="992" y="169"/>
                  </a:lnTo>
                  <a:lnTo>
                    <a:pt x="996" y="173"/>
                  </a:lnTo>
                  <a:lnTo>
                    <a:pt x="1000" y="173"/>
                  </a:lnTo>
                  <a:lnTo>
                    <a:pt x="1004" y="173"/>
                  </a:lnTo>
                  <a:lnTo>
                    <a:pt x="1007" y="173"/>
                  </a:lnTo>
                  <a:lnTo>
                    <a:pt x="1004" y="173"/>
                  </a:lnTo>
                  <a:lnTo>
                    <a:pt x="1000" y="173"/>
                  </a:lnTo>
                  <a:lnTo>
                    <a:pt x="996" y="173"/>
                  </a:lnTo>
                  <a:lnTo>
                    <a:pt x="996" y="169"/>
                  </a:lnTo>
                  <a:lnTo>
                    <a:pt x="992" y="169"/>
                  </a:lnTo>
                  <a:lnTo>
                    <a:pt x="989" y="169"/>
                  </a:lnTo>
                  <a:lnTo>
                    <a:pt x="985" y="169"/>
                  </a:lnTo>
                  <a:lnTo>
                    <a:pt x="985" y="165"/>
                  </a:lnTo>
                  <a:lnTo>
                    <a:pt x="989" y="165"/>
                  </a:lnTo>
                  <a:lnTo>
                    <a:pt x="992" y="165"/>
                  </a:lnTo>
                  <a:lnTo>
                    <a:pt x="996" y="165"/>
                  </a:lnTo>
                  <a:lnTo>
                    <a:pt x="1000" y="165"/>
                  </a:lnTo>
                  <a:lnTo>
                    <a:pt x="1000" y="161"/>
                  </a:lnTo>
                  <a:lnTo>
                    <a:pt x="1004" y="161"/>
                  </a:lnTo>
                  <a:lnTo>
                    <a:pt x="1007" y="161"/>
                  </a:lnTo>
                  <a:lnTo>
                    <a:pt x="1011" y="165"/>
                  </a:lnTo>
                  <a:lnTo>
                    <a:pt x="1015" y="165"/>
                  </a:lnTo>
                  <a:lnTo>
                    <a:pt x="1019" y="165"/>
                  </a:lnTo>
                  <a:lnTo>
                    <a:pt x="1022" y="165"/>
                  </a:lnTo>
                  <a:lnTo>
                    <a:pt x="1022" y="169"/>
                  </a:lnTo>
                  <a:lnTo>
                    <a:pt x="1022" y="165"/>
                  </a:lnTo>
                  <a:lnTo>
                    <a:pt x="1026" y="165"/>
                  </a:lnTo>
                  <a:lnTo>
                    <a:pt x="1030" y="165"/>
                  </a:lnTo>
                  <a:lnTo>
                    <a:pt x="1034" y="165"/>
                  </a:lnTo>
                  <a:lnTo>
                    <a:pt x="1038" y="169"/>
                  </a:lnTo>
                  <a:lnTo>
                    <a:pt x="1041" y="169"/>
                  </a:lnTo>
                  <a:lnTo>
                    <a:pt x="1041" y="173"/>
                  </a:lnTo>
                  <a:lnTo>
                    <a:pt x="1038" y="173"/>
                  </a:lnTo>
                  <a:lnTo>
                    <a:pt x="1034" y="173"/>
                  </a:lnTo>
                  <a:lnTo>
                    <a:pt x="1030" y="173"/>
                  </a:lnTo>
                  <a:lnTo>
                    <a:pt x="1026" y="173"/>
                  </a:lnTo>
                  <a:lnTo>
                    <a:pt x="1022" y="173"/>
                  </a:lnTo>
                  <a:lnTo>
                    <a:pt x="1022" y="176"/>
                  </a:lnTo>
                  <a:lnTo>
                    <a:pt x="1019" y="176"/>
                  </a:lnTo>
                  <a:lnTo>
                    <a:pt x="1022" y="176"/>
                  </a:lnTo>
                  <a:lnTo>
                    <a:pt x="1022" y="173"/>
                  </a:lnTo>
                  <a:lnTo>
                    <a:pt x="1026" y="173"/>
                  </a:lnTo>
                  <a:lnTo>
                    <a:pt x="1030" y="173"/>
                  </a:lnTo>
                  <a:lnTo>
                    <a:pt x="1034" y="173"/>
                  </a:lnTo>
                  <a:lnTo>
                    <a:pt x="1038" y="173"/>
                  </a:lnTo>
                  <a:lnTo>
                    <a:pt x="1034" y="173"/>
                  </a:lnTo>
                  <a:lnTo>
                    <a:pt x="1034" y="176"/>
                  </a:lnTo>
                  <a:lnTo>
                    <a:pt x="1030" y="176"/>
                  </a:lnTo>
                  <a:lnTo>
                    <a:pt x="1026" y="180"/>
                  </a:lnTo>
                  <a:lnTo>
                    <a:pt x="1022" y="180"/>
                  </a:lnTo>
                  <a:lnTo>
                    <a:pt x="1026" y="180"/>
                  </a:lnTo>
                  <a:lnTo>
                    <a:pt x="1030" y="176"/>
                  </a:lnTo>
                  <a:lnTo>
                    <a:pt x="1034" y="176"/>
                  </a:lnTo>
                  <a:lnTo>
                    <a:pt x="1038" y="176"/>
                  </a:lnTo>
                  <a:lnTo>
                    <a:pt x="1038" y="173"/>
                  </a:lnTo>
                  <a:lnTo>
                    <a:pt x="1041" y="173"/>
                  </a:lnTo>
                  <a:lnTo>
                    <a:pt x="1045" y="173"/>
                  </a:lnTo>
                  <a:lnTo>
                    <a:pt x="1049" y="173"/>
                  </a:lnTo>
                  <a:lnTo>
                    <a:pt x="1053" y="173"/>
                  </a:lnTo>
                  <a:lnTo>
                    <a:pt x="1053" y="176"/>
                  </a:lnTo>
                  <a:lnTo>
                    <a:pt x="1049" y="176"/>
                  </a:lnTo>
                  <a:lnTo>
                    <a:pt x="1045" y="176"/>
                  </a:lnTo>
                  <a:lnTo>
                    <a:pt x="1045" y="180"/>
                  </a:lnTo>
                  <a:lnTo>
                    <a:pt x="1041" y="180"/>
                  </a:lnTo>
                  <a:lnTo>
                    <a:pt x="1038" y="180"/>
                  </a:lnTo>
                  <a:lnTo>
                    <a:pt x="1034" y="180"/>
                  </a:lnTo>
                  <a:lnTo>
                    <a:pt x="1038" y="180"/>
                  </a:lnTo>
                  <a:lnTo>
                    <a:pt x="1041" y="180"/>
                  </a:lnTo>
                  <a:lnTo>
                    <a:pt x="1038" y="180"/>
                  </a:lnTo>
                  <a:lnTo>
                    <a:pt x="1034" y="184"/>
                  </a:lnTo>
                  <a:lnTo>
                    <a:pt x="1038" y="184"/>
                  </a:lnTo>
                  <a:lnTo>
                    <a:pt x="1041" y="180"/>
                  </a:lnTo>
                  <a:lnTo>
                    <a:pt x="1045" y="180"/>
                  </a:lnTo>
                  <a:lnTo>
                    <a:pt x="1041" y="184"/>
                  </a:lnTo>
                  <a:lnTo>
                    <a:pt x="1038" y="184"/>
                  </a:lnTo>
                  <a:lnTo>
                    <a:pt x="1041" y="184"/>
                  </a:lnTo>
                  <a:lnTo>
                    <a:pt x="1045" y="184"/>
                  </a:lnTo>
                  <a:lnTo>
                    <a:pt x="1041" y="188"/>
                  </a:lnTo>
                  <a:lnTo>
                    <a:pt x="1038" y="188"/>
                  </a:lnTo>
                  <a:lnTo>
                    <a:pt x="1041" y="188"/>
                  </a:lnTo>
                  <a:lnTo>
                    <a:pt x="1045" y="184"/>
                  </a:lnTo>
                  <a:lnTo>
                    <a:pt x="1045" y="180"/>
                  </a:lnTo>
                  <a:lnTo>
                    <a:pt x="1049" y="180"/>
                  </a:lnTo>
                  <a:lnTo>
                    <a:pt x="1053" y="180"/>
                  </a:lnTo>
                  <a:lnTo>
                    <a:pt x="1053" y="184"/>
                  </a:lnTo>
                  <a:lnTo>
                    <a:pt x="1053" y="180"/>
                  </a:lnTo>
                  <a:lnTo>
                    <a:pt x="1056" y="180"/>
                  </a:lnTo>
                  <a:lnTo>
                    <a:pt x="1060" y="180"/>
                  </a:lnTo>
                  <a:lnTo>
                    <a:pt x="1064" y="180"/>
                  </a:lnTo>
                  <a:lnTo>
                    <a:pt x="1060" y="180"/>
                  </a:lnTo>
                  <a:lnTo>
                    <a:pt x="1056" y="180"/>
                  </a:lnTo>
                  <a:lnTo>
                    <a:pt x="1056" y="184"/>
                  </a:lnTo>
                  <a:lnTo>
                    <a:pt x="1053" y="184"/>
                  </a:lnTo>
                  <a:lnTo>
                    <a:pt x="1056" y="184"/>
                  </a:lnTo>
                  <a:lnTo>
                    <a:pt x="1053" y="188"/>
                  </a:lnTo>
                  <a:lnTo>
                    <a:pt x="1056" y="188"/>
                  </a:lnTo>
                  <a:lnTo>
                    <a:pt x="1056" y="184"/>
                  </a:lnTo>
                  <a:lnTo>
                    <a:pt x="1060" y="180"/>
                  </a:lnTo>
                  <a:lnTo>
                    <a:pt x="1064" y="180"/>
                  </a:lnTo>
                  <a:lnTo>
                    <a:pt x="1064" y="184"/>
                  </a:lnTo>
                  <a:lnTo>
                    <a:pt x="1060" y="184"/>
                  </a:lnTo>
                  <a:lnTo>
                    <a:pt x="1064" y="184"/>
                  </a:lnTo>
                  <a:lnTo>
                    <a:pt x="1064" y="188"/>
                  </a:lnTo>
                  <a:lnTo>
                    <a:pt x="1060" y="188"/>
                  </a:lnTo>
                  <a:lnTo>
                    <a:pt x="1056" y="191"/>
                  </a:lnTo>
                  <a:lnTo>
                    <a:pt x="1060" y="191"/>
                  </a:lnTo>
                  <a:lnTo>
                    <a:pt x="1060" y="188"/>
                  </a:lnTo>
                  <a:lnTo>
                    <a:pt x="1064" y="188"/>
                  </a:lnTo>
                  <a:lnTo>
                    <a:pt x="1064" y="184"/>
                  </a:lnTo>
                  <a:lnTo>
                    <a:pt x="1068" y="184"/>
                  </a:lnTo>
                  <a:lnTo>
                    <a:pt x="1071" y="188"/>
                  </a:lnTo>
                  <a:lnTo>
                    <a:pt x="1068" y="188"/>
                  </a:lnTo>
                  <a:lnTo>
                    <a:pt x="1064" y="191"/>
                  </a:lnTo>
                  <a:lnTo>
                    <a:pt x="1068" y="188"/>
                  </a:lnTo>
                  <a:lnTo>
                    <a:pt x="1071" y="188"/>
                  </a:lnTo>
                  <a:lnTo>
                    <a:pt x="1071" y="184"/>
                  </a:lnTo>
                  <a:lnTo>
                    <a:pt x="1075" y="184"/>
                  </a:lnTo>
                  <a:lnTo>
                    <a:pt x="1079" y="184"/>
                  </a:lnTo>
                  <a:lnTo>
                    <a:pt x="1079" y="180"/>
                  </a:lnTo>
                  <a:lnTo>
                    <a:pt x="1083" y="180"/>
                  </a:lnTo>
                  <a:lnTo>
                    <a:pt x="1086" y="180"/>
                  </a:lnTo>
                  <a:lnTo>
                    <a:pt x="1090" y="184"/>
                  </a:lnTo>
                  <a:lnTo>
                    <a:pt x="1094" y="184"/>
                  </a:lnTo>
                  <a:lnTo>
                    <a:pt x="1098" y="184"/>
                  </a:lnTo>
                  <a:lnTo>
                    <a:pt x="1101" y="188"/>
                  </a:lnTo>
                  <a:lnTo>
                    <a:pt x="1098" y="188"/>
                  </a:lnTo>
                  <a:lnTo>
                    <a:pt x="1094" y="191"/>
                  </a:lnTo>
                  <a:lnTo>
                    <a:pt x="1094" y="188"/>
                  </a:lnTo>
                  <a:lnTo>
                    <a:pt x="1090" y="188"/>
                  </a:lnTo>
                  <a:lnTo>
                    <a:pt x="1086" y="188"/>
                  </a:lnTo>
                  <a:lnTo>
                    <a:pt x="1086" y="191"/>
                  </a:lnTo>
                  <a:lnTo>
                    <a:pt x="1083" y="191"/>
                  </a:lnTo>
                  <a:lnTo>
                    <a:pt x="1079" y="191"/>
                  </a:lnTo>
                  <a:lnTo>
                    <a:pt x="1075" y="195"/>
                  </a:lnTo>
                  <a:lnTo>
                    <a:pt x="1079" y="195"/>
                  </a:lnTo>
                  <a:lnTo>
                    <a:pt x="1079" y="191"/>
                  </a:lnTo>
                  <a:lnTo>
                    <a:pt x="1083" y="191"/>
                  </a:lnTo>
                  <a:lnTo>
                    <a:pt x="1086" y="191"/>
                  </a:lnTo>
                  <a:lnTo>
                    <a:pt x="1083" y="195"/>
                  </a:lnTo>
                  <a:lnTo>
                    <a:pt x="1079" y="195"/>
                  </a:lnTo>
                  <a:lnTo>
                    <a:pt x="1083" y="195"/>
                  </a:lnTo>
                  <a:lnTo>
                    <a:pt x="1086" y="195"/>
                  </a:lnTo>
                  <a:lnTo>
                    <a:pt x="1090" y="195"/>
                  </a:lnTo>
                  <a:lnTo>
                    <a:pt x="1094" y="191"/>
                  </a:lnTo>
                  <a:lnTo>
                    <a:pt x="1098" y="191"/>
                  </a:lnTo>
                  <a:lnTo>
                    <a:pt x="1101" y="191"/>
                  </a:lnTo>
                  <a:lnTo>
                    <a:pt x="1105" y="188"/>
                  </a:lnTo>
                  <a:lnTo>
                    <a:pt x="1109" y="188"/>
                  </a:lnTo>
                  <a:lnTo>
                    <a:pt x="1109" y="191"/>
                  </a:lnTo>
                  <a:lnTo>
                    <a:pt x="1105" y="195"/>
                  </a:lnTo>
                  <a:lnTo>
                    <a:pt x="1101" y="195"/>
                  </a:lnTo>
                  <a:lnTo>
                    <a:pt x="1101" y="199"/>
                  </a:lnTo>
                  <a:lnTo>
                    <a:pt x="1098" y="199"/>
                  </a:lnTo>
                  <a:lnTo>
                    <a:pt x="1098" y="195"/>
                  </a:lnTo>
                  <a:lnTo>
                    <a:pt x="1094" y="195"/>
                  </a:lnTo>
                  <a:lnTo>
                    <a:pt x="1094" y="199"/>
                  </a:lnTo>
                  <a:lnTo>
                    <a:pt x="1090" y="199"/>
                  </a:lnTo>
                  <a:lnTo>
                    <a:pt x="1090" y="203"/>
                  </a:lnTo>
                  <a:lnTo>
                    <a:pt x="1094" y="199"/>
                  </a:lnTo>
                  <a:lnTo>
                    <a:pt x="1098" y="199"/>
                  </a:lnTo>
                  <a:lnTo>
                    <a:pt x="1101" y="199"/>
                  </a:lnTo>
                  <a:lnTo>
                    <a:pt x="1098" y="199"/>
                  </a:lnTo>
                  <a:lnTo>
                    <a:pt x="1098" y="203"/>
                  </a:lnTo>
                  <a:lnTo>
                    <a:pt x="1094" y="206"/>
                  </a:lnTo>
                  <a:lnTo>
                    <a:pt x="1098" y="206"/>
                  </a:lnTo>
                  <a:lnTo>
                    <a:pt x="1098" y="203"/>
                  </a:lnTo>
                  <a:lnTo>
                    <a:pt x="1101" y="203"/>
                  </a:lnTo>
                  <a:lnTo>
                    <a:pt x="1098" y="203"/>
                  </a:lnTo>
                  <a:lnTo>
                    <a:pt x="1101" y="199"/>
                  </a:lnTo>
                  <a:lnTo>
                    <a:pt x="1101" y="195"/>
                  </a:lnTo>
                  <a:lnTo>
                    <a:pt x="1105" y="195"/>
                  </a:lnTo>
                  <a:lnTo>
                    <a:pt x="1109" y="195"/>
                  </a:lnTo>
                  <a:lnTo>
                    <a:pt x="1113" y="195"/>
                  </a:lnTo>
                  <a:lnTo>
                    <a:pt x="1116" y="195"/>
                  </a:lnTo>
                  <a:lnTo>
                    <a:pt x="1120" y="191"/>
                  </a:lnTo>
                  <a:lnTo>
                    <a:pt x="1124" y="191"/>
                  </a:lnTo>
                  <a:lnTo>
                    <a:pt x="1120" y="195"/>
                  </a:lnTo>
                  <a:lnTo>
                    <a:pt x="1116" y="195"/>
                  </a:lnTo>
                  <a:lnTo>
                    <a:pt x="1113" y="195"/>
                  </a:lnTo>
                  <a:lnTo>
                    <a:pt x="1113" y="199"/>
                  </a:lnTo>
                  <a:lnTo>
                    <a:pt x="1113" y="195"/>
                  </a:lnTo>
                  <a:lnTo>
                    <a:pt x="1116" y="195"/>
                  </a:lnTo>
                  <a:lnTo>
                    <a:pt x="1120" y="195"/>
                  </a:lnTo>
                  <a:lnTo>
                    <a:pt x="1124" y="195"/>
                  </a:lnTo>
                  <a:lnTo>
                    <a:pt x="1128" y="195"/>
                  </a:lnTo>
                  <a:lnTo>
                    <a:pt x="1131" y="195"/>
                  </a:lnTo>
                  <a:lnTo>
                    <a:pt x="1135" y="195"/>
                  </a:lnTo>
                  <a:lnTo>
                    <a:pt x="1139" y="195"/>
                  </a:lnTo>
                  <a:lnTo>
                    <a:pt x="1143" y="195"/>
                  </a:lnTo>
                  <a:lnTo>
                    <a:pt x="1143" y="199"/>
                  </a:lnTo>
                  <a:lnTo>
                    <a:pt x="1146" y="199"/>
                  </a:lnTo>
                  <a:lnTo>
                    <a:pt x="1143" y="199"/>
                  </a:lnTo>
                  <a:lnTo>
                    <a:pt x="1139" y="199"/>
                  </a:lnTo>
                  <a:lnTo>
                    <a:pt x="1139" y="203"/>
                  </a:lnTo>
                  <a:lnTo>
                    <a:pt x="1135" y="203"/>
                  </a:lnTo>
                  <a:lnTo>
                    <a:pt x="1131" y="203"/>
                  </a:lnTo>
                  <a:lnTo>
                    <a:pt x="1128" y="203"/>
                  </a:lnTo>
                  <a:lnTo>
                    <a:pt x="1124" y="203"/>
                  </a:lnTo>
                  <a:lnTo>
                    <a:pt x="1120" y="203"/>
                  </a:lnTo>
                  <a:lnTo>
                    <a:pt x="1120" y="206"/>
                  </a:lnTo>
                  <a:lnTo>
                    <a:pt x="1116" y="206"/>
                  </a:lnTo>
                  <a:lnTo>
                    <a:pt x="1120" y="206"/>
                  </a:lnTo>
                  <a:lnTo>
                    <a:pt x="1116" y="206"/>
                  </a:lnTo>
                  <a:lnTo>
                    <a:pt x="1113" y="206"/>
                  </a:lnTo>
                  <a:lnTo>
                    <a:pt x="1113" y="210"/>
                  </a:lnTo>
                  <a:lnTo>
                    <a:pt x="1116" y="206"/>
                  </a:lnTo>
                  <a:lnTo>
                    <a:pt x="1120" y="206"/>
                  </a:lnTo>
                  <a:lnTo>
                    <a:pt x="1124" y="206"/>
                  </a:lnTo>
                  <a:lnTo>
                    <a:pt x="1120" y="206"/>
                  </a:lnTo>
                  <a:lnTo>
                    <a:pt x="1124" y="206"/>
                  </a:lnTo>
                  <a:lnTo>
                    <a:pt x="1124" y="203"/>
                  </a:lnTo>
                  <a:lnTo>
                    <a:pt x="1128" y="203"/>
                  </a:lnTo>
                  <a:lnTo>
                    <a:pt x="1131" y="203"/>
                  </a:lnTo>
                  <a:lnTo>
                    <a:pt x="1135" y="203"/>
                  </a:lnTo>
                  <a:lnTo>
                    <a:pt x="1139" y="203"/>
                  </a:lnTo>
                  <a:lnTo>
                    <a:pt x="1139" y="206"/>
                  </a:lnTo>
                  <a:lnTo>
                    <a:pt x="1135" y="206"/>
                  </a:lnTo>
                  <a:lnTo>
                    <a:pt x="1131" y="206"/>
                  </a:lnTo>
                  <a:lnTo>
                    <a:pt x="1128" y="206"/>
                  </a:lnTo>
                  <a:lnTo>
                    <a:pt x="1128" y="210"/>
                  </a:lnTo>
                  <a:lnTo>
                    <a:pt x="1124" y="210"/>
                  </a:lnTo>
                  <a:lnTo>
                    <a:pt x="1120" y="210"/>
                  </a:lnTo>
                  <a:lnTo>
                    <a:pt x="1120" y="214"/>
                  </a:lnTo>
                  <a:lnTo>
                    <a:pt x="1120" y="210"/>
                  </a:lnTo>
                  <a:lnTo>
                    <a:pt x="1124" y="210"/>
                  </a:lnTo>
                  <a:lnTo>
                    <a:pt x="1128" y="210"/>
                  </a:lnTo>
                  <a:lnTo>
                    <a:pt x="1131" y="210"/>
                  </a:lnTo>
                  <a:lnTo>
                    <a:pt x="1131" y="206"/>
                  </a:lnTo>
                  <a:lnTo>
                    <a:pt x="1135" y="206"/>
                  </a:lnTo>
                  <a:lnTo>
                    <a:pt x="1139" y="206"/>
                  </a:lnTo>
                  <a:lnTo>
                    <a:pt x="1143" y="206"/>
                  </a:lnTo>
                  <a:lnTo>
                    <a:pt x="1146" y="206"/>
                  </a:lnTo>
                  <a:lnTo>
                    <a:pt x="1146" y="203"/>
                  </a:lnTo>
                  <a:lnTo>
                    <a:pt x="1150" y="203"/>
                  </a:lnTo>
                  <a:lnTo>
                    <a:pt x="1154" y="203"/>
                  </a:lnTo>
                  <a:lnTo>
                    <a:pt x="1158" y="203"/>
                  </a:lnTo>
                  <a:lnTo>
                    <a:pt x="1158" y="206"/>
                  </a:lnTo>
                  <a:lnTo>
                    <a:pt x="1162" y="206"/>
                  </a:lnTo>
                  <a:lnTo>
                    <a:pt x="1165" y="210"/>
                  </a:lnTo>
                  <a:lnTo>
                    <a:pt x="1162" y="210"/>
                  </a:lnTo>
                  <a:lnTo>
                    <a:pt x="1158" y="210"/>
                  </a:lnTo>
                  <a:lnTo>
                    <a:pt x="1154" y="210"/>
                  </a:lnTo>
                  <a:lnTo>
                    <a:pt x="1150" y="210"/>
                  </a:lnTo>
                  <a:lnTo>
                    <a:pt x="1146" y="210"/>
                  </a:lnTo>
                  <a:lnTo>
                    <a:pt x="1146" y="214"/>
                  </a:lnTo>
                  <a:lnTo>
                    <a:pt x="1143" y="214"/>
                  </a:lnTo>
                  <a:lnTo>
                    <a:pt x="1139" y="210"/>
                  </a:lnTo>
                  <a:lnTo>
                    <a:pt x="1135" y="214"/>
                  </a:lnTo>
                  <a:lnTo>
                    <a:pt x="1131" y="214"/>
                  </a:lnTo>
                  <a:lnTo>
                    <a:pt x="1128" y="214"/>
                  </a:lnTo>
                  <a:lnTo>
                    <a:pt x="1124" y="214"/>
                  </a:lnTo>
                  <a:lnTo>
                    <a:pt x="1120" y="214"/>
                  </a:lnTo>
                  <a:lnTo>
                    <a:pt x="1116" y="214"/>
                  </a:lnTo>
                  <a:lnTo>
                    <a:pt x="1120" y="214"/>
                  </a:lnTo>
                  <a:lnTo>
                    <a:pt x="1124" y="214"/>
                  </a:lnTo>
                  <a:lnTo>
                    <a:pt x="1128" y="214"/>
                  </a:lnTo>
                  <a:lnTo>
                    <a:pt x="1131" y="214"/>
                  </a:lnTo>
                  <a:lnTo>
                    <a:pt x="1135" y="214"/>
                  </a:lnTo>
                  <a:lnTo>
                    <a:pt x="1139" y="214"/>
                  </a:lnTo>
                  <a:lnTo>
                    <a:pt x="1143" y="214"/>
                  </a:lnTo>
                  <a:lnTo>
                    <a:pt x="1146" y="214"/>
                  </a:lnTo>
                  <a:lnTo>
                    <a:pt x="1150" y="214"/>
                  </a:lnTo>
                  <a:lnTo>
                    <a:pt x="1154" y="214"/>
                  </a:lnTo>
                  <a:lnTo>
                    <a:pt x="1158" y="214"/>
                  </a:lnTo>
                  <a:lnTo>
                    <a:pt x="1162" y="214"/>
                  </a:lnTo>
                  <a:lnTo>
                    <a:pt x="1165" y="218"/>
                  </a:lnTo>
                  <a:lnTo>
                    <a:pt x="1169" y="218"/>
                  </a:lnTo>
                  <a:lnTo>
                    <a:pt x="1173" y="218"/>
                  </a:lnTo>
                  <a:lnTo>
                    <a:pt x="1169" y="218"/>
                  </a:lnTo>
                  <a:lnTo>
                    <a:pt x="1169" y="222"/>
                  </a:lnTo>
                  <a:lnTo>
                    <a:pt x="1165" y="218"/>
                  </a:lnTo>
                  <a:lnTo>
                    <a:pt x="1162" y="218"/>
                  </a:lnTo>
                  <a:lnTo>
                    <a:pt x="1158" y="218"/>
                  </a:lnTo>
                  <a:lnTo>
                    <a:pt x="1158" y="222"/>
                  </a:lnTo>
                  <a:lnTo>
                    <a:pt x="1154" y="218"/>
                  </a:lnTo>
                  <a:lnTo>
                    <a:pt x="1146" y="218"/>
                  </a:lnTo>
                  <a:lnTo>
                    <a:pt x="1143" y="218"/>
                  </a:lnTo>
                  <a:lnTo>
                    <a:pt x="1139" y="218"/>
                  </a:lnTo>
                  <a:lnTo>
                    <a:pt x="1135" y="218"/>
                  </a:lnTo>
                  <a:lnTo>
                    <a:pt x="1131" y="218"/>
                  </a:lnTo>
                  <a:lnTo>
                    <a:pt x="1135" y="218"/>
                  </a:lnTo>
                  <a:lnTo>
                    <a:pt x="1139" y="218"/>
                  </a:lnTo>
                  <a:lnTo>
                    <a:pt x="1143" y="218"/>
                  </a:lnTo>
                  <a:lnTo>
                    <a:pt x="1146" y="218"/>
                  </a:lnTo>
                  <a:lnTo>
                    <a:pt x="1150" y="218"/>
                  </a:lnTo>
                  <a:lnTo>
                    <a:pt x="1146" y="218"/>
                  </a:lnTo>
                  <a:lnTo>
                    <a:pt x="1143" y="218"/>
                  </a:lnTo>
                  <a:lnTo>
                    <a:pt x="1139" y="218"/>
                  </a:lnTo>
                  <a:lnTo>
                    <a:pt x="1135" y="218"/>
                  </a:lnTo>
                  <a:lnTo>
                    <a:pt x="1139" y="218"/>
                  </a:lnTo>
                  <a:lnTo>
                    <a:pt x="1143" y="218"/>
                  </a:lnTo>
                  <a:lnTo>
                    <a:pt x="1139" y="222"/>
                  </a:lnTo>
                  <a:lnTo>
                    <a:pt x="1135" y="222"/>
                  </a:lnTo>
                  <a:lnTo>
                    <a:pt x="1139" y="222"/>
                  </a:lnTo>
                  <a:lnTo>
                    <a:pt x="1143" y="218"/>
                  </a:lnTo>
                  <a:lnTo>
                    <a:pt x="1146" y="222"/>
                  </a:lnTo>
                  <a:lnTo>
                    <a:pt x="1150" y="222"/>
                  </a:lnTo>
                  <a:lnTo>
                    <a:pt x="1154" y="222"/>
                  </a:lnTo>
                  <a:lnTo>
                    <a:pt x="1150" y="222"/>
                  </a:lnTo>
                  <a:lnTo>
                    <a:pt x="1146" y="222"/>
                  </a:lnTo>
                  <a:lnTo>
                    <a:pt x="1143" y="222"/>
                  </a:lnTo>
                  <a:lnTo>
                    <a:pt x="1146" y="222"/>
                  </a:lnTo>
                  <a:lnTo>
                    <a:pt x="1150" y="222"/>
                  </a:ln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46" y="225"/>
                  </a:lnTo>
                  <a:lnTo>
                    <a:pt x="1150" y="225"/>
                  </a:lnTo>
                  <a:lnTo>
                    <a:pt x="1154" y="225"/>
                  </a:ln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39" y="225"/>
                  </a:lnTo>
                  <a:lnTo>
                    <a:pt x="1143" y="225"/>
                  </a:lnTo>
                  <a:lnTo>
                    <a:pt x="1139" y="225"/>
                  </a:lnTo>
                  <a:lnTo>
                    <a:pt x="1135" y="225"/>
                  </a:lnTo>
                  <a:lnTo>
                    <a:pt x="1131" y="225"/>
                  </a:lnTo>
                  <a:lnTo>
                    <a:pt x="1128" y="225"/>
                  </a:lnTo>
                  <a:lnTo>
                    <a:pt x="1131" y="225"/>
                  </a:lnTo>
                  <a:lnTo>
                    <a:pt x="1128" y="225"/>
                  </a:lnTo>
                  <a:lnTo>
                    <a:pt x="1131" y="225"/>
                  </a:lnTo>
                  <a:lnTo>
                    <a:pt x="1135" y="225"/>
                  </a:lnTo>
                  <a:lnTo>
                    <a:pt x="1146" y="225"/>
                  </a:lnTo>
                  <a:lnTo>
                    <a:pt x="1150" y="229"/>
                  </a:lnTo>
                  <a:lnTo>
                    <a:pt x="1146" y="229"/>
                  </a:lnTo>
                  <a:lnTo>
                    <a:pt x="1143" y="229"/>
                  </a:lnTo>
                  <a:lnTo>
                    <a:pt x="1139" y="229"/>
                  </a:lnTo>
                  <a:lnTo>
                    <a:pt x="1135" y="229"/>
                  </a:lnTo>
                  <a:lnTo>
                    <a:pt x="1139" y="229"/>
                  </a:lnTo>
                  <a:lnTo>
                    <a:pt x="1143" y="229"/>
                  </a:lnTo>
                  <a:lnTo>
                    <a:pt x="1139" y="229"/>
                  </a:lnTo>
                  <a:lnTo>
                    <a:pt x="1143" y="229"/>
                  </a:lnTo>
                  <a:lnTo>
                    <a:pt x="1146" y="229"/>
                  </a:lnTo>
                  <a:lnTo>
                    <a:pt x="1150" y="229"/>
                  </a:lnTo>
                  <a:lnTo>
                    <a:pt x="1154" y="229"/>
                  </a:lnTo>
                  <a:lnTo>
                    <a:pt x="1158" y="229"/>
                  </a:lnTo>
                  <a:lnTo>
                    <a:pt x="1158" y="233"/>
                  </a:lnTo>
                  <a:lnTo>
                    <a:pt x="1158" y="229"/>
                  </a:lnTo>
                  <a:lnTo>
                    <a:pt x="1162" y="229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5" y="229"/>
                  </a:lnTo>
                  <a:lnTo>
                    <a:pt x="1169" y="229"/>
                  </a:lnTo>
                  <a:lnTo>
                    <a:pt x="1169" y="233"/>
                  </a:lnTo>
                  <a:lnTo>
                    <a:pt x="1165" y="233"/>
                  </a:lnTo>
                  <a:lnTo>
                    <a:pt x="1162" y="233"/>
                  </a:lnTo>
                  <a:lnTo>
                    <a:pt x="1158" y="233"/>
                  </a:lnTo>
                  <a:lnTo>
                    <a:pt x="1154" y="233"/>
                  </a:lnTo>
                  <a:lnTo>
                    <a:pt x="1158" y="233"/>
                  </a:lnTo>
                  <a:lnTo>
                    <a:pt x="1154" y="233"/>
                  </a:lnTo>
                  <a:lnTo>
                    <a:pt x="1158" y="233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2" y="233"/>
                  </a:lnTo>
                  <a:lnTo>
                    <a:pt x="1162" y="237"/>
                  </a:lnTo>
                  <a:lnTo>
                    <a:pt x="1158" y="237"/>
                  </a:lnTo>
                  <a:lnTo>
                    <a:pt x="1162" y="237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9" y="233"/>
                  </a:lnTo>
                  <a:lnTo>
                    <a:pt x="1169" y="237"/>
                  </a:lnTo>
                  <a:lnTo>
                    <a:pt x="1165" y="237"/>
                  </a:lnTo>
                  <a:lnTo>
                    <a:pt x="1169" y="237"/>
                  </a:lnTo>
                  <a:lnTo>
                    <a:pt x="1173" y="237"/>
                  </a:lnTo>
                  <a:lnTo>
                    <a:pt x="1169" y="237"/>
                  </a:lnTo>
                  <a:lnTo>
                    <a:pt x="1173" y="237"/>
                  </a:lnTo>
                  <a:lnTo>
                    <a:pt x="1177" y="237"/>
                  </a:lnTo>
                  <a:lnTo>
                    <a:pt x="1173" y="237"/>
                  </a:lnTo>
                  <a:lnTo>
                    <a:pt x="1177" y="237"/>
                  </a:lnTo>
                  <a:lnTo>
                    <a:pt x="1180" y="237"/>
                  </a:lnTo>
                  <a:lnTo>
                    <a:pt x="1177" y="237"/>
                  </a:lnTo>
                  <a:lnTo>
                    <a:pt x="1177" y="240"/>
                  </a:lnTo>
                  <a:lnTo>
                    <a:pt x="1173" y="240"/>
                  </a:lnTo>
                  <a:lnTo>
                    <a:pt x="1169" y="240"/>
                  </a:lnTo>
                  <a:lnTo>
                    <a:pt x="1173" y="240"/>
                  </a:lnTo>
                  <a:lnTo>
                    <a:pt x="1177" y="240"/>
                  </a:lnTo>
                  <a:lnTo>
                    <a:pt x="1180" y="237"/>
                  </a:lnTo>
                  <a:lnTo>
                    <a:pt x="1184" y="237"/>
                  </a:lnTo>
                  <a:lnTo>
                    <a:pt x="1180" y="237"/>
                  </a:lnTo>
                  <a:lnTo>
                    <a:pt x="1180" y="240"/>
                  </a:lnTo>
                  <a:lnTo>
                    <a:pt x="1180" y="244"/>
                  </a:lnTo>
                  <a:lnTo>
                    <a:pt x="1184" y="244"/>
                  </a:lnTo>
                  <a:lnTo>
                    <a:pt x="1184" y="240"/>
                  </a:lnTo>
                  <a:lnTo>
                    <a:pt x="1184" y="237"/>
                  </a:lnTo>
                  <a:lnTo>
                    <a:pt x="1188" y="237"/>
                  </a:lnTo>
                  <a:lnTo>
                    <a:pt x="1192" y="237"/>
                  </a:lnTo>
                  <a:lnTo>
                    <a:pt x="1192" y="240"/>
                  </a:lnTo>
                  <a:lnTo>
                    <a:pt x="1188" y="240"/>
                  </a:lnTo>
                  <a:lnTo>
                    <a:pt x="1192" y="244"/>
                  </a:lnTo>
                  <a:lnTo>
                    <a:pt x="1192" y="240"/>
                  </a:lnTo>
                  <a:lnTo>
                    <a:pt x="1188" y="240"/>
                  </a:lnTo>
                  <a:lnTo>
                    <a:pt x="1192" y="240"/>
                  </a:lnTo>
                  <a:lnTo>
                    <a:pt x="1195" y="240"/>
                  </a:lnTo>
                  <a:lnTo>
                    <a:pt x="1195" y="237"/>
                  </a:lnTo>
                  <a:lnTo>
                    <a:pt x="1199" y="237"/>
                  </a:lnTo>
                  <a:lnTo>
                    <a:pt x="1203" y="237"/>
                  </a:lnTo>
                  <a:lnTo>
                    <a:pt x="1199" y="240"/>
                  </a:lnTo>
                  <a:lnTo>
                    <a:pt x="1195" y="240"/>
                  </a:lnTo>
                  <a:lnTo>
                    <a:pt x="1195" y="244"/>
                  </a:lnTo>
                  <a:lnTo>
                    <a:pt x="1199" y="240"/>
                  </a:lnTo>
                  <a:lnTo>
                    <a:pt x="1199" y="244"/>
                  </a:lnTo>
                  <a:lnTo>
                    <a:pt x="1203" y="240"/>
                  </a:lnTo>
                  <a:lnTo>
                    <a:pt x="1207" y="240"/>
                  </a:lnTo>
                  <a:lnTo>
                    <a:pt x="1207" y="244"/>
                  </a:lnTo>
                  <a:lnTo>
                    <a:pt x="1203" y="244"/>
                  </a:lnTo>
                  <a:lnTo>
                    <a:pt x="1207" y="244"/>
                  </a:lnTo>
                  <a:lnTo>
                    <a:pt x="1207" y="240"/>
                  </a:lnTo>
                  <a:lnTo>
                    <a:pt x="1210" y="244"/>
                  </a:lnTo>
                  <a:lnTo>
                    <a:pt x="1214" y="244"/>
                  </a:lnTo>
                  <a:lnTo>
                    <a:pt x="1210" y="244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10" y="248"/>
                  </a:lnTo>
                  <a:lnTo>
                    <a:pt x="1214" y="248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03" y="248"/>
                  </a:lnTo>
                  <a:lnTo>
                    <a:pt x="1199" y="248"/>
                  </a:lnTo>
                  <a:lnTo>
                    <a:pt x="1203" y="248"/>
                  </a:lnTo>
                  <a:lnTo>
                    <a:pt x="1207" y="248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07" y="252"/>
                  </a:lnTo>
                  <a:lnTo>
                    <a:pt x="1207" y="248"/>
                  </a:lnTo>
                  <a:lnTo>
                    <a:pt x="1203" y="248"/>
                  </a:lnTo>
                  <a:lnTo>
                    <a:pt x="1203" y="252"/>
                  </a:lnTo>
                  <a:lnTo>
                    <a:pt x="1199" y="252"/>
                  </a:lnTo>
                  <a:lnTo>
                    <a:pt x="1203" y="252"/>
                  </a:lnTo>
                  <a:lnTo>
                    <a:pt x="1207" y="252"/>
                  </a:lnTo>
                  <a:lnTo>
                    <a:pt x="1210" y="252"/>
                  </a:lnTo>
                  <a:lnTo>
                    <a:pt x="1210" y="248"/>
                  </a:lnTo>
                  <a:lnTo>
                    <a:pt x="1214" y="248"/>
                  </a:lnTo>
                  <a:lnTo>
                    <a:pt x="1214" y="252"/>
                  </a:lnTo>
                  <a:lnTo>
                    <a:pt x="1210" y="252"/>
                  </a:lnTo>
                  <a:lnTo>
                    <a:pt x="1207" y="252"/>
                  </a:lnTo>
                  <a:lnTo>
                    <a:pt x="1203" y="252"/>
                  </a:lnTo>
                  <a:lnTo>
                    <a:pt x="1203" y="255"/>
                  </a:lnTo>
                  <a:lnTo>
                    <a:pt x="1203" y="252"/>
                  </a:lnTo>
                  <a:lnTo>
                    <a:pt x="1207" y="252"/>
                  </a:lnTo>
                  <a:lnTo>
                    <a:pt x="1210" y="252"/>
                  </a:lnTo>
                  <a:lnTo>
                    <a:pt x="1214" y="252"/>
                  </a:lnTo>
                  <a:lnTo>
                    <a:pt x="1218" y="252"/>
                  </a:lnTo>
                  <a:lnTo>
                    <a:pt x="1222" y="252"/>
                  </a:lnTo>
                  <a:lnTo>
                    <a:pt x="1218" y="252"/>
                  </a:lnTo>
                  <a:lnTo>
                    <a:pt x="1218" y="255"/>
                  </a:lnTo>
                  <a:lnTo>
                    <a:pt x="1218" y="252"/>
                  </a:lnTo>
                  <a:lnTo>
                    <a:pt x="1222" y="252"/>
                  </a:lnTo>
                  <a:lnTo>
                    <a:pt x="1222" y="248"/>
                  </a:lnTo>
                  <a:lnTo>
                    <a:pt x="1225" y="248"/>
                  </a:lnTo>
                  <a:lnTo>
                    <a:pt x="1229" y="248"/>
                  </a:lnTo>
                  <a:lnTo>
                    <a:pt x="1229" y="252"/>
                  </a:lnTo>
                  <a:lnTo>
                    <a:pt x="1225" y="252"/>
                  </a:lnTo>
                  <a:lnTo>
                    <a:pt x="1225" y="255"/>
                  </a:lnTo>
                  <a:lnTo>
                    <a:pt x="1222" y="255"/>
                  </a:lnTo>
                  <a:lnTo>
                    <a:pt x="1218" y="255"/>
                  </a:lnTo>
                  <a:lnTo>
                    <a:pt x="1222" y="255"/>
                  </a:lnTo>
                  <a:lnTo>
                    <a:pt x="1222" y="259"/>
                  </a:lnTo>
                  <a:lnTo>
                    <a:pt x="1225" y="255"/>
                  </a:lnTo>
                  <a:lnTo>
                    <a:pt x="1229" y="255"/>
                  </a:lnTo>
                  <a:lnTo>
                    <a:pt x="1233" y="255"/>
                  </a:lnTo>
                  <a:lnTo>
                    <a:pt x="1229" y="259"/>
                  </a:lnTo>
                  <a:lnTo>
                    <a:pt x="1233" y="259"/>
                  </a:lnTo>
                  <a:lnTo>
                    <a:pt x="1233" y="255"/>
                  </a:lnTo>
                  <a:lnTo>
                    <a:pt x="1237" y="255"/>
                  </a:lnTo>
                  <a:lnTo>
                    <a:pt x="1240" y="259"/>
                  </a:lnTo>
                  <a:lnTo>
                    <a:pt x="1240" y="255"/>
                  </a:lnTo>
                  <a:lnTo>
                    <a:pt x="1237" y="255"/>
                  </a:lnTo>
                  <a:lnTo>
                    <a:pt x="1240" y="255"/>
                  </a:lnTo>
                  <a:lnTo>
                    <a:pt x="1240" y="252"/>
                  </a:lnTo>
                  <a:lnTo>
                    <a:pt x="1244" y="252"/>
                  </a:lnTo>
                  <a:lnTo>
                    <a:pt x="1244" y="255"/>
                  </a:lnTo>
                  <a:lnTo>
                    <a:pt x="1248" y="255"/>
                  </a:lnTo>
                  <a:lnTo>
                    <a:pt x="1252" y="255"/>
                  </a:lnTo>
                  <a:lnTo>
                    <a:pt x="1255" y="259"/>
                  </a:lnTo>
                  <a:lnTo>
                    <a:pt x="1252" y="259"/>
                  </a:lnTo>
                  <a:lnTo>
                    <a:pt x="1248" y="259"/>
                  </a:lnTo>
                  <a:lnTo>
                    <a:pt x="1244" y="259"/>
                  </a:lnTo>
                  <a:lnTo>
                    <a:pt x="1248" y="259"/>
                  </a:lnTo>
                  <a:lnTo>
                    <a:pt x="1252" y="263"/>
                  </a:lnTo>
                  <a:lnTo>
                    <a:pt x="1248" y="263"/>
                  </a:lnTo>
                  <a:lnTo>
                    <a:pt x="1244" y="263"/>
                  </a:lnTo>
                  <a:lnTo>
                    <a:pt x="1248" y="263"/>
                  </a:lnTo>
                  <a:lnTo>
                    <a:pt x="1252" y="263"/>
                  </a:lnTo>
                  <a:lnTo>
                    <a:pt x="1248" y="263"/>
                  </a:lnTo>
                  <a:lnTo>
                    <a:pt x="1248" y="267"/>
                  </a:lnTo>
                  <a:lnTo>
                    <a:pt x="1244" y="267"/>
                  </a:lnTo>
                  <a:lnTo>
                    <a:pt x="1240" y="263"/>
                  </a:lnTo>
                  <a:lnTo>
                    <a:pt x="1237" y="263"/>
                  </a:lnTo>
                  <a:lnTo>
                    <a:pt x="1233" y="263"/>
                  </a:lnTo>
                  <a:lnTo>
                    <a:pt x="1237" y="263"/>
                  </a:lnTo>
                  <a:lnTo>
                    <a:pt x="1240" y="263"/>
                  </a:lnTo>
                  <a:lnTo>
                    <a:pt x="1237" y="267"/>
                  </a:lnTo>
                  <a:lnTo>
                    <a:pt x="1233" y="267"/>
                  </a:lnTo>
                  <a:lnTo>
                    <a:pt x="1233" y="263"/>
                  </a:lnTo>
                  <a:lnTo>
                    <a:pt x="1229" y="263"/>
                  </a:lnTo>
                  <a:lnTo>
                    <a:pt x="1233" y="267"/>
                  </a:lnTo>
                  <a:lnTo>
                    <a:pt x="1237" y="267"/>
                  </a:lnTo>
                  <a:lnTo>
                    <a:pt x="1240" y="267"/>
                  </a:lnTo>
                  <a:lnTo>
                    <a:pt x="1244" y="267"/>
                  </a:lnTo>
                  <a:lnTo>
                    <a:pt x="1244" y="270"/>
                  </a:lnTo>
                  <a:lnTo>
                    <a:pt x="1240" y="270"/>
                  </a:lnTo>
                  <a:lnTo>
                    <a:pt x="1237" y="270"/>
                  </a:lnTo>
                  <a:lnTo>
                    <a:pt x="1233" y="270"/>
                  </a:lnTo>
                  <a:lnTo>
                    <a:pt x="1233" y="267"/>
                  </a:lnTo>
                  <a:lnTo>
                    <a:pt x="1229" y="267"/>
                  </a:lnTo>
                  <a:lnTo>
                    <a:pt x="1229" y="270"/>
                  </a:lnTo>
                  <a:lnTo>
                    <a:pt x="1233" y="270"/>
                  </a:lnTo>
                  <a:lnTo>
                    <a:pt x="1237" y="270"/>
                  </a:lnTo>
                  <a:lnTo>
                    <a:pt x="1240" y="270"/>
                  </a:lnTo>
                  <a:lnTo>
                    <a:pt x="1240" y="274"/>
                  </a:lnTo>
                  <a:lnTo>
                    <a:pt x="1237" y="274"/>
                  </a:lnTo>
                  <a:lnTo>
                    <a:pt x="1233" y="270"/>
                  </a:lnTo>
                  <a:lnTo>
                    <a:pt x="1229" y="270"/>
                  </a:lnTo>
                  <a:lnTo>
                    <a:pt x="1233" y="274"/>
                  </a:lnTo>
                  <a:lnTo>
                    <a:pt x="1237" y="274"/>
                  </a:lnTo>
                  <a:lnTo>
                    <a:pt x="1233" y="274"/>
                  </a:lnTo>
                  <a:lnTo>
                    <a:pt x="1237" y="274"/>
                  </a:lnTo>
                  <a:lnTo>
                    <a:pt x="1233" y="274"/>
                  </a:lnTo>
                  <a:lnTo>
                    <a:pt x="1229" y="274"/>
                  </a:lnTo>
                  <a:lnTo>
                    <a:pt x="1225" y="274"/>
                  </a:lnTo>
                  <a:lnTo>
                    <a:pt x="1222" y="270"/>
                  </a:lnTo>
                  <a:lnTo>
                    <a:pt x="1222" y="274"/>
                  </a:lnTo>
                  <a:lnTo>
                    <a:pt x="1218" y="274"/>
                  </a:lnTo>
                  <a:lnTo>
                    <a:pt x="1222" y="274"/>
                  </a:lnTo>
                  <a:lnTo>
                    <a:pt x="1225" y="274"/>
                  </a:lnTo>
                  <a:lnTo>
                    <a:pt x="1222" y="278"/>
                  </a:lnTo>
                  <a:lnTo>
                    <a:pt x="1222" y="274"/>
                  </a:lnTo>
                  <a:lnTo>
                    <a:pt x="1218" y="274"/>
                  </a:lnTo>
                  <a:lnTo>
                    <a:pt x="1218" y="278"/>
                  </a:lnTo>
                  <a:lnTo>
                    <a:pt x="1222" y="278"/>
                  </a:lnTo>
                  <a:lnTo>
                    <a:pt x="1225" y="278"/>
                  </a:lnTo>
                  <a:lnTo>
                    <a:pt x="1222" y="278"/>
                  </a:lnTo>
                  <a:lnTo>
                    <a:pt x="1218" y="278"/>
                  </a:lnTo>
                  <a:lnTo>
                    <a:pt x="1222" y="278"/>
                  </a:lnTo>
                  <a:lnTo>
                    <a:pt x="1222" y="282"/>
                  </a:lnTo>
                  <a:lnTo>
                    <a:pt x="1222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4" y="282"/>
                  </a:lnTo>
                  <a:lnTo>
                    <a:pt x="1210" y="285"/>
                  </a:lnTo>
                  <a:lnTo>
                    <a:pt x="1210" y="282"/>
                  </a:lnTo>
                  <a:lnTo>
                    <a:pt x="1207" y="282"/>
                  </a:lnTo>
                  <a:lnTo>
                    <a:pt x="1207" y="278"/>
                  </a:lnTo>
                  <a:lnTo>
                    <a:pt x="1210" y="278"/>
                  </a:lnTo>
                  <a:lnTo>
                    <a:pt x="1207" y="282"/>
                  </a:lnTo>
                  <a:lnTo>
                    <a:pt x="1203" y="285"/>
                  </a:lnTo>
                  <a:lnTo>
                    <a:pt x="1203" y="282"/>
                  </a:lnTo>
                  <a:lnTo>
                    <a:pt x="1199" y="282"/>
                  </a:lnTo>
                  <a:lnTo>
                    <a:pt x="1203" y="282"/>
                  </a:lnTo>
                  <a:lnTo>
                    <a:pt x="1199" y="278"/>
                  </a:lnTo>
                  <a:lnTo>
                    <a:pt x="1203" y="278"/>
                  </a:lnTo>
                  <a:lnTo>
                    <a:pt x="1207" y="278"/>
                  </a:lnTo>
                  <a:lnTo>
                    <a:pt x="1203" y="278"/>
                  </a:lnTo>
                  <a:lnTo>
                    <a:pt x="1199" y="278"/>
                  </a:lnTo>
                  <a:lnTo>
                    <a:pt x="1195" y="278"/>
                  </a:lnTo>
                  <a:lnTo>
                    <a:pt x="1199" y="278"/>
                  </a:lnTo>
                  <a:lnTo>
                    <a:pt x="1199" y="274"/>
                  </a:lnTo>
                  <a:lnTo>
                    <a:pt x="1203" y="274"/>
                  </a:lnTo>
                  <a:lnTo>
                    <a:pt x="1199" y="274"/>
                  </a:lnTo>
                  <a:lnTo>
                    <a:pt x="1199" y="278"/>
                  </a:lnTo>
                  <a:lnTo>
                    <a:pt x="1195" y="278"/>
                  </a:lnTo>
                  <a:lnTo>
                    <a:pt x="1192" y="278"/>
                  </a:lnTo>
                  <a:lnTo>
                    <a:pt x="1192" y="274"/>
                  </a:lnTo>
                  <a:lnTo>
                    <a:pt x="1195" y="274"/>
                  </a:lnTo>
                  <a:lnTo>
                    <a:pt x="1199" y="274"/>
                  </a:lnTo>
                  <a:lnTo>
                    <a:pt x="1195" y="274"/>
                  </a:lnTo>
                  <a:lnTo>
                    <a:pt x="1192" y="274"/>
                  </a:lnTo>
                  <a:lnTo>
                    <a:pt x="1188" y="274"/>
                  </a:lnTo>
                  <a:lnTo>
                    <a:pt x="1192" y="270"/>
                  </a:lnTo>
                  <a:lnTo>
                    <a:pt x="1195" y="270"/>
                  </a:lnTo>
                  <a:lnTo>
                    <a:pt x="1199" y="270"/>
                  </a:lnTo>
                  <a:lnTo>
                    <a:pt x="1203" y="270"/>
                  </a:lnTo>
                  <a:lnTo>
                    <a:pt x="1199" y="270"/>
                  </a:lnTo>
                  <a:lnTo>
                    <a:pt x="1203" y="267"/>
                  </a:lnTo>
                  <a:lnTo>
                    <a:pt x="1207" y="263"/>
                  </a:lnTo>
                  <a:lnTo>
                    <a:pt x="1203" y="267"/>
                  </a:lnTo>
                  <a:lnTo>
                    <a:pt x="1199" y="267"/>
                  </a:lnTo>
                  <a:lnTo>
                    <a:pt x="1195" y="270"/>
                  </a:lnTo>
                  <a:lnTo>
                    <a:pt x="1192" y="270"/>
                  </a:lnTo>
                  <a:lnTo>
                    <a:pt x="1184" y="270"/>
                  </a:lnTo>
                  <a:lnTo>
                    <a:pt x="1180" y="270"/>
                  </a:lnTo>
                  <a:lnTo>
                    <a:pt x="1184" y="267"/>
                  </a:lnTo>
                  <a:lnTo>
                    <a:pt x="1188" y="267"/>
                  </a:lnTo>
                  <a:lnTo>
                    <a:pt x="1192" y="263"/>
                  </a:lnTo>
                  <a:lnTo>
                    <a:pt x="1188" y="263"/>
                  </a:lnTo>
                  <a:lnTo>
                    <a:pt x="1188" y="267"/>
                  </a:lnTo>
                  <a:lnTo>
                    <a:pt x="1184" y="267"/>
                  </a:lnTo>
                  <a:lnTo>
                    <a:pt x="1180" y="267"/>
                  </a:lnTo>
                  <a:lnTo>
                    <a:pt x="1177" y="267"/>
                  </a:lnTo>
                  <a:lnTo>
                    <a:pt x="1180" y="267"/>
                  </a:lnTo>
                  <a:lnTo>
                    <a:pt x="1177" y="267"/>
                  </a:lnTo>
                  <a:lnTo>
                    <a:pt x="1173" y="267"/>
                  </a:lnTo>
                  <a:lnTo>
                    <a:pt x="1173" y="263"/>
                  </a:lnTo>
                  <a:lnTo>
                    <a:pt x="1169" y="263"/>
                  </a:lnTo>
                  <a:lnTo>
                    <a:pt x="1169" y="259"/>
                  </a:lnTo>
                  <a:lnTo>
                    <a:pt x="1165" y="259"/>
                  </a:lnTo>
                  <a:lnTo>
                    <a:pt x="1169" y="259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62" y="259"/>
                  </a:lnTo>
                  <a:lnTo>
                    <a:pt x="1158" y="259"/>
                  </a:lnTo>
                  <a:lnTo>
                    <a:pt x="1154" y="259"/>
                  </a:lnTo>
                  <a:lnTo>
                    <a:pt x="1158" y="259"/>
                  </a:lnTo>
                  <a:lnTo>
                    <a:pt x="1162" y="259"/>
                  </a:lnTo>
                  <a:lnTo>
                    <a:pt x="1162" y="263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58" y="263"/>
                  </a:lnTo>
                  <a:lnTo>
                    <a:pt x="1162" y="263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62" y="267"/>
                  </a:lnTo>
                  <a:lnTo>
                    <a:pt x="1158" y="263"/>
                  </a:lnTo>
                  <a:lnTo>
                    <a:pt x="1154" y="263"/>
                  </a:lnTo>
                  <a:lnTo>
                    <a:pt x="1150" y="263"/>
                  </a:lnTo>
                  <a:lnTo>
                    <a:pt x="1154" y="263"/>
                  </a:lnTo>
                  <a:lnTo>
                    <a:pt x="1154" y="267"/>
                  </a:lnTo>
                  <a:lnTo>
                    <a:pt x="1158" y="267"/>
                  </a:lnTo>
                  <a:lnTo>
                    <a:pt x="1162" y="267"/>
                  </a:lnTo>
                  <a:lnTo>
                    <a:pt x="1162" y="270"/>
                  </a:lnTo>
                  <a:lnTo>
                    <a:pt x="1158" y="270"/>
                  </a:lnTo>
                  <a:lnTo>
                    <a:pt x="1154" y="270"/>
                  </a:lnTo>
                  <a:lnTo>
                    <a:pt x="1150" y="270"/>
                  </a:lnTo>
                  <a:lnTo>
                    <a:pt x="1150" y="267"/>
                  </a:lnTo>
                  <a:lnTo>
                    <a:pt x="1146" y="267"/>
                  </a:lnTo>
                  <a:lnTo>
                    <a:pt x="1143" y="267"/>
                  </a:lnTo>
                  <a:lnTo>
                    <a:pt x="1139" y="267"/>
                  </a:lnTo>
                  <a:lnTo>
                    <a:pt x="1135" y="267"/>
                  </a:lnTo>
                  <a:lnTo>
                    <a:pt x="1139" y="267"/>
                  </a:lnTo>
                  <a:lnTo>
                    <a:pt x="1143" y="267"/>
                  </a:lnTo>
                  <a:lnTo>
                    <a:pt x="1146" y="267"/>
                  </a:lnTo>
                  <a:lnTo>
                    <a:pt x="1150" y="267"/>
                  </a:lnTo>
                  <a:lnTo>
                    <a:pt x="1150" y="270"/>
                  </a:lnTo>
                  <a:lnTo>
                    <a:pt x="1146" y="270"/>
                  </a:lnTo>
                  <a:lnTo>
                    <a:pt x="1146" y="274"/>
                  </a:lnTo>
                  <a:lnTo>
                    <a:pt x="1150" y="274"/>
                  </a:lnTo>
                  <a:lnTo>
                    <a:pt x="1154" y="274"/>
                  </a:lnTo>
                  <a:lnTo>
                    <a:pt x="1150" y="274"/>
                  </a:lnTo>
                  <a:lnTo>
                    <a:pt x="1150" y="278"/>
                  </a:lnTo>
                  <a:lnTo>
                    <a:pt x="1154" y="274"/>
                  </a:lnTo>
                  <a:lnTo>
                    <a:pt x="1158" y="274"/>
                  </a:lnTo>
                  <a:lnTo>
                    <a:pt x="1162" y="274"/>
                  </a:lnTo>
                  <a:lnTo>
                    <a:pt x="1158" y="278"/>
                  </a:lnTo>
                  <a:lnTo>
                    <a:pt x="1162" y="278"/>
                  </a:lnTo>
                  <a:lnTo>
                    <a:pt x="1165" y="278"/>
                  </a:lnTo>
                  <a:lnTo>
                    <a:pt x="1162" y="278"/>
                  </a:lnTo>
                  <a:lnTo>
                    <a:pt x="1158" y="278"/>
                  </a:lnTo>
                  <a:lnTo>
                    <a:pt x="1162" y="282"/>
                  </a:lnTo>
                  <a:lnTo>
                    <a:pt x="1162" y="278"/>
                  </a:lnTo>
                  <a:lnTo>
                    <a:pt x="1165" y="282"/>
                  </a:lnTo>
                  <a:lnTo>
                    <a:pt x="1165" y="285"/>
                  </a:lnTo>
                  <a:lnTo>
                    <a:pt x="1169" y="282"/>
                  </a:lnTo>
                  <a:lnTo>
                    <a:pt x="1169" y="285"/>
                  </a:lnTo>
                  <a:lnTo>
                    <a:pt x="1169" y="289"/>
                  </a:lnTo>
                  <a:lnTo>
                    <a:pt x="1173" y="289"/>
                  </a:lnTo>
                  <a:lnTo>
                    <a:pt x="1173" y="285"/>
                  </a:lnTo>
                  <a:lnTo>
                    <a:pt x="1169" y="285"/>
                  </a:lnTo>
                  <a:lnTo>
                    <a:pt x="1173" y="285"/>
                  </a:lnTo>
                  <a:lnTo>
                    <a:pt x="1177" y="285"/>
                  </a:lnTo>
                  <a:lnTo>
                    <a:pt x="1180" y="285"/>
                  </a:lnTo>
                  <a:lnTo>
                    <a:pt x="1180" y="289"/>
                  </a:lnTo>
                  <a:lnTo>
                    <a:pt x="1177" y="289"/>
                  </a:lnTo>
                  <a:lnTo>
                    <a:pt x="1180" y="289"/>
                  </a:lnTo>
                  <a:lnTo>
                    <a:pt x="1184" y="289"/>
                  </a:lnTo>
                  <a:lnTo>
                    <a:pt x="1184" y="285"/>
                  </a:lnTo>
                  <a:lnTo>
                    <a:pt x="1184" y="289"/>
                  </a:lnTo>
                  <a:lnTo>
                    <a:pt x="1188" y="289"/>
                  </a:lnTo>
                  <a:lnTo>
                    <a:pt x="1184" y="289"/>
                  </a:lnTo>
                  <a:lnTo>
                    <a:pt x="1188" y="289"/>
                  </a:lnTo>
                  <a:lnTo>
                    <a:pt x="1188" y="293"/>
                  </a:lnTo>
                  <a:lnTo>
                    <a:pt x="1184" y="293"/>
                  </a:lnTo>
                  <a:lnTo>
                    <a:pt x="1188" y="293"/>
                  </a:lnTo>
                  <a:lnTo>
                    <a:pt x="1192" y="293"/>
                  </a:lnTo>
                  <a:lnTo>
                    <a:pt x="1195" y="293"/>
                  </a:lnTo>
                  <a:lnTo>
                    <a:pt x="1195" y="297"/>
                  </a:lnTo>
                  <a:lnTo>
                    <a:pt x="1192" y="297"/>
                  </a:lnTo>
                  <a:lnTo>
                    <a:pt x="1188" y="297"/>
                  </a:lnTo>
                  <a:lnTo>
                    <a:pt x="1192" y="297"/>
                  </a:lnTo>
                  <a:lnTo>
                    <a:pt x="1195" y="300"/>
                  </a:lnTo>
                  <a:lnTo>
                    <a:pt x="1199" y="300"/>
                  </a:lnTo>
                  <a:lnTo>
                    <a:pt x="1203" y="300"/>
                  </a:lnTo>
                  <a:lnTo>
                    <a:pt x="1199" y="300"/>
                  </a:lnTo>
                  <a:lnTo>
                    <a:pt x="1199" y="304"/>
                  </a:lnTo>
                  <a:lnTo>
                    <a:pt x="1203" y="304"/>
                  </a:lnTo>
                  <a:lnTo>
                    <a:pt x="1207" y="308"/>
                  </a:lnTo>
                  <a:lnTo>
                    <a:pt x="1203" y="308"/>
                  </a:lnTo>
                  <a:lnTo>
                    <a:pt x="1207" y="308"/>
                  </a:lnTo>
                  <a:lnTo>
                    <a:pt x="1207" y="312"/>
                  </a:lnTo>
                  <a:lnTo>
                    <a:pt x="1203" y="312"/>
                  </a:lnTo>
                  <a:lnTo>
                    <a:pt x="1207" y="312"/>
                  </a:lnTo>
                  <a:lnTo>
                    <a:pt x="1203" y="312"/>
                  </a:lnTo>
                  <a:lnTo>
                    <a:pt x="1199" y="312"/>
                  </a:lnTo>
                  <a:lnTo>
                    <a:pt x="1199" y="308"/>
                  </a:lnTo>
                  <a:lnTo>
                    <a:pt x="1195" y="308"/>
                  </a:lnTo>
                  <a:lnTo>
                    <a:pt x="1195" y="304"/>
                  </a:lnTo>
                  <a:lnTo>
                    <a:pt x="1192" y="304"/>
                  </a:lnTo>
                  <a:lnTo>
                    <a:pt x="1195" y="304"/>
                  </a:lnTo>
                  <a:lnTo>
                    <a:pt x="1195" y="308"/>
                  </a:lnTo>
                  <a:lnTo>
                    <a:pt x="1195" y="312"/>
                  </a:lnTo>
                  <a:lnTo>
                    <a:pt x="1199" y="312"/>
                  </a:lnTo>
                  <a:lnTo>
                    <a:pt x="1195" y="312"/>
                  </a:lnTo>
                  <a:lnTo>
                    <a:pt x="1195" y="316"/>
                  </a:lnTo>
                  <a:lnTo>
                    <a:pt x="1199" y="316"/>
                  </a:lnTo>
                  <a:lnTo>
                    <a:pt x="1203" y="316"/>
                  </a:lnTo>
                  <a:lnTo>
                    <a:pt x="1199" y="316"/>
                  </a:lnTo>
                  <a:lnTo>
                    <a:pt x="1203" y="316"/>
                  </a:lnTo>
                  <a:lnTo>
                    <a:pt x="1203" y="319"/>
                  </a:lnTo>
                  <a:lnTo>
                    <a:pt x="1199" y="319"/>
                  </a:lnTo>
                  <a:lnTo>
                    <a:pt x="1195" y="319"/>
                  </a:lnTo>
                  <a:lnTo>
                    <a:pt x="1195" y="316"/>
                  </a:lnTo>
                  <a:lnTo>
                    <a:pt x="1192" y="316"/>
                  </a:lnTo>
                  <a:lnTo>
                    <a:pt x="1195" y="319"/>
                  </a:lnTo>
                  <a:lnTo>
                    <a:pt x="1199" y="319"/>
                  </a:lnTo>
                  <a:lnTo>
                    <a:pt x="1199" y="323"/>
                  </a:lnTo>
                  <a:lnTo>
                    <a:pt x="1195" y="323"/>
                  </a:lnTo>
                  <a:lnTo>
                    <a:pt x="1192" y="323"/>
                  </a:lnTo>
                  <a:lnTo>
                    <a:pt x="1192" y="319"/>
                  </a:lnTo>
                  <a:lnTo>
                    <a:pt x="1188" y="319"/>
                  </a:lnTo>
                  <a:lnTo>
                    <a:pt x="1184" y="319"/>
                  </a:lnTo>
                  <a:lnTo>
                    <a:pt x="1184" y="316"/>
                  </a:lnTo>
                  <a:lnTo>
                    <a:pt x="1180" y="316"/>
                  </a:lnTo>
                  <a:lnTo>
                    <a:pt x="1177" y="316"/>
                  </a:lnTo>
                  <a:lnTo>
                    <a:pt x="1180" y="316"/>
                  </a:lnTo>
                  <a:lnTo>
                    <a:pt x="1180" y="319"/>
                  </a:lnTo>
                  <a:lnTo>
                    <a:pt x="1180" y="316"/>
                  </a:lnTo>
                  <a:lnTo>
                    <a:pt x="1177" y="316"/>
                  </a:lnTo>
                  <a:lnTo>
                    <a:pt x="1173" y="316"/>
                  </a:lnTo>
                  <a:lnTo>
                    <a:pt x="1173" y="312"/>
                  </a:lnTo>
                  <a:lnTo>
                    <a:pt x="1169" y="312"/>
                  </a:lnTo>
                  <a:lnTo>
                    <a:pt x="1173" y="312"/>
                  </a:lnTo>
                  <a:lnTo>
                    <a:pt x="1173" y="316"/>
                  </a:lnTo>
                  <a:lnTo>
                    <a:pt x="1169" y="316"/>
                  </a:lnTo>
                  <a:lnTo>
                    <a:pt x="1169" y="312"/>
                  </a:lnTo>
                  <a:lnTo>
                    <a:pt x="1169" y="316"/>
                  </a:lnTo>
                  <a:lnTo>
                    <a:pt x="1165" y="312"/>
                  </a:lnTo>
                  <a:lnTo>
                    <a:pt x="1162" y="312"/>
                  </a:lnTo>
                  <a:lnTo>
                    <a:pt x="1158" y="312"/>
                  </a:lnTo>
                  <a:lnTo>
                    <a:pt x="1158" y="308"/>
                  </a:lnTo>
                  <a:lnTo>
                    <a:pt x="1154" y="308"/>
                  </a:lnTo>
                  <a:lnTo>
                    <a:pt x="1154" y="304"/>
                  </a:lnTo>
                  <a:lnTo>
                    <a:pt x="1150" y="304"/>
                  </a:lnTo>
                  <a:lnTo>
                    <a:pt x="1154" y="308"/>
                  </a:lnTo>
                  <a:lnTo>
                    <a:pt x="1154" y="312"/>
                  </a:lnTo>
                  <a:lnTo>
                    <a:pt x="1154" y="308"/>
                  </a:lnTo>
                  <a:lnTo>
                    <a:pt x="1150" y="308"/>
                  </a:lnTo>
                  <a:lnTo>
                    <a:pt x="1143" y="308"/>
                  </a:lnTo>
                  <a:lnTo>
                    <a:pt x="1143" y="304"/>
                  </a:lnTo>
                  <a:lnTo>
                    <a:pt x="1139" y="304"/>
                  </a:lnTo>
                  <a:lnTo>
                    <a:pt x="1135" y="304"/>
                  </a:lnTo>
                  <a:lnTo>
                    <a:pt x="1139" y="308"/>
                  </a:lnTo>
                  <a:lnTo>
                    <a:pt x="1143" y="308"/>
                  </a:lnTo>
                  <a:lnTo>
                    <a:pt x="1143" y="312"/>
                  </a:lnTo>
                  <a:lnTo>
                    <a:pt x="1146" y="312"/>
                  </a:lnTo>
                  <a:lnTo>
                    <a:pt x="1146" y="316"/>
                  </a:lnTo>
                  <a:lnTo>
                    <a:pt x="1150" y="316"/>
                  </a:lnTo>
                  <a:lnTo>
                    <a:pt x="1154" y="316"/>
                  </a:lnTo>
                  <a:lnTo>
                    <a:pt x="1158" y="316"/>
                  </a:lnTo>
                  <a:lnTo>
                    <a:pt x="1154" y="316"/>
                  </a:lnTo>
                  <a:lnTo>
                    <a:pt x="1158" y="316"/>
                  </a:lnTo>
                  <a:lnTo>
                    <a:pt x="1154" y="316"/>
                  </a:lnTo>
                  <a:lnTo>
                    <a:pt x="1154" y="319"/>
                  </a:lnTo>
                  <a:lnTo>
                    <a:pt x="1158" y="316"/>
                  </a:lnTo>
                  <a:lnTo>
                    <a:pt x="1162" y="319"/>
                  </a:lnTo>
                  <a:lnTo>
                    <a:pt x="1165" y="319"/>
                  </a:lnTo>
                  <a:lnTo>
                    <a:pt x="1165" y="323"/>
                  </a:lnTo>
                  <a:lnTo>
                    <a:pt x="1169" y="323"/>
                  </a:lnTo>
                  <a:lnTo>
                    <a:pt x="1173" y="323"/>
                  </a:lnTo>
                  <a:lnTo>
                    <a:pt x="1177" y="327"/>
                  </a:lnTo>
                  <a:lnTo>
                    <a:pt x="1173" y="327"/>
                  </a:lnTo>
                  <a:lnTo>
                    <a:pt x="1177" y="327"/>
                  </a:lnTo>
                  <a:lnTo>
                    <a:pt x="1180" y="327"/>
                  </a:lnTo>
                  <a:lnTo>
                    <a:pt x="1177" y="327"/>
                  </a:lnTo>
                  <a:lnTo>
                    <a:pt x="1180" y="327"/>
                  </a:lnTo>
                  <a:lnTo>
                    <a:pt x="1180" y="331"/>
                  </a:lnTo>
                  <a:lnTo>
                    <a:pt x="1180" y="327"/>
                  </a:lnTo>
                  <a:lnTo>
                    <a:pt x="1184" y="331"/>
                  </a:lnTo>
                  <a:lnTo>
                    <a:pt x="1180" y="331"/>
                  </a:lnTo>
                  <a:lnTo>
                    <a:pt x="1180" y="334"/>
                  </a:lnTo>
                  <a:lnTo>
                    <a:pt x="1184" y="334"/>
                  </a:lnTo>
                  <a:lnTo>
                    <a:pt x="1180" y="334"/>
                  </a:lnTo>
                  <a:lnTo>
                    <a:pt x="1177" y="334"/>
                  </a:lnTo>
                  <a:lnTo>
                    <a:pt x="1173" y="334"/>
                  </a:lnTo>
                  <a:lnTo>
                    <a:pt x="1169" y="331"/>
                  </a:lnTo>
                  <a:lnTo>
                    <a:pt x="1165" y="331"/>
                  </a:lnTo>
                  <a:lnTo>
                    <a:pt x="1162" y="331"/>
                  </a:lnTo>
                  <a:lnTo>
                    <a:pt x="1158" y="331"/>
                  </a:lnTo>
                  <a:lnTo>
                    <a:pt x="1154" y="331"/>
                  </a:lnTo>
                  <a:lnTo>
                    <a:pt x="1150" y="331"/>
                  </a:lnTo>
                  <a:lnTo>
                    <a:pt x="1146" y="331"/>
                  </a:lnTo>
                  <a:lnTo>
                    <a:pt x="1146" y="327"/>
                  </a:lnTo>
                  <a:lnTo>
                    <a:pt x="1143" y="327"/>
                  </a:lnTo>
                  <a:lnTo>
                    <a:pt x="1139" y="327"/>
                  </a:lnTo>
                  <a:lnTo>
                    <a:pt x="1135" y="327"/>
                  </a:lnTo>
                  <a:lnTo>
                    <a:pt x="1131" y="327"/>
                  </a:lnTo>
                  <a:lnTo>
                    <a:pt x="1131" y="323"/>
                  </a:lnTo>
                  <a:lnTo>
                    <a:pt x="1128" y="323"/>
                  </a:lnTo>
                  <a:lnTo>
                    <a:pt x="1124" y="323"/>
                  </a:lnTo>
                  <a:lnTo>
                    <a:pt x="1124" y="319"/>
                  </a:lnTo>
                  <a:lnTo>
                    <a:pt x="1128" y="319"/>
                  </a:lnTo>
                  <a:lnTo>
                    <a:pt x="1124" y="319"/>
                  </a:lnTo>
                  <a:lnTo>
                    <a:pt x="1120" y="319"/>
                  </a:lnTo>
                  <a:lnTo>
                    <a:pt x="1116" y="319"/>
                  </a:lnTo>
                  <a:lnTo>
                    <a:pt x="1113" y="319"/>
                  </a:lnTo>
                  <a:lnTo>
                    <a:pt x="1109" y="319"/>
                  </a:lnTo>
                  <a:lnTo>
                    <a:pt x="1105" y="319"/>
                  </a:lnTo>
                  <a:lnTo>
                    <a:pt x="1105" y="316"/>
                  </a:lnTo>
                  <a:lnTo>
                    <a:pt x="1101" y="316"/>
                  </a:lnTo>
                  <a:lnTo>
                    <a:pt x="1105" y="316"/>
                  </a:lnTo>
                  <a:lnTo>
                    <a:pt x="1101" y="316"/>
                  </a:lnTo>
                  <a:lnTo>
                    <a:pt x="1098" y="316"/>
                  </a:lnTo>
                  <a:lnTo>
                    <a:pt x="1094" y="316"/>
                  </a:lnTo>
                  <a:lnTo>
                    <a:pt x="1090" y="316"/>
                  </a:lnTo>
                  <a:lnTo>
                    <a:pt x="1090" y="312"/>
                  </a:lnTo>
                  <a:lnTo>
                    <a:pt x="1086" y="312"/>
                  </a:lnTo>
                  <a:lnTo>
                    <a:pt x="1086" y="308"/>
                  </a:lnTo>
                  <a:lnTo>
                    <a:pt x="1090" y="308"/>
                  </a:lnTo>
                  <a:lnTo>
                    <a:pt x="1090" y="312"/>
                  </a:lnTo>
                  <a:lnTo>
                    <a:pt x="1094" y="312"/>
                  </a:lnTo>
                  <a:lnTo>
                    <a:pt x="1094" y="308"/>
                  </a:lnTo>
                  <a:lnTo>
                    <a:pt x="1098" y="308"/>
                  </a:lnTo>
                  <a:lnTo>
                    <a:pt x="1094" y="308"/>
                  </a:lnTo>
                  <a:lnTo>
                    <a:pt x="1094" y="304"/>
                  </a:lnTo>
                  <a:lnTo>
                    <a:pt x="1090" y="304"/>
                  </a:lnTo>
                  <a:lnTo>
                    <a:pt x="1086" y="304"/>
                  </a:lnTo>
                  <a:lnTo>
                    <a:pt x="1090" y="304"/>
                  </a:lnTo>
                  <a:lnTo>
                    <a:pt x="1090" y="308"/>
                  </a:lnTo>
                  <a:lnTo>
                    <a:pt x="1086" y="308"/>
                  </a:lnTo>
                  <a:lnTo>
                    <a:pt x="1086" y="304"/>
                  </a:lnTo>
                  <a:lnTo>
                    <a:pt x="1083" y="304"/>
                  </a:lnTo>
                  <a:lnTo>
                    <a:pt x="1083" y="300"/>
                  </a:lnTo>
                  <a:lnTo>
                    <a:pt x="1083" y="304"/>
                  </a:lnTo>
                  <a:lnTo>
                    <a:pt x="1079" y="304"/>
                  </a:lnTo>
                  <a:lnTo>
                    <a:pt x="1079" y="300"/>
                  </a:lnTo>
                  <a:lnTo>
                    <a:pt x="1075" y="300"/>
                  </a:lnTo>
                  <a:lnTo>
                    <a:pt x="1071" y="300"/>
                  </a:lnTo>
                  <a:lnTo>
                    <a:pt x="1075" y="300"/>
                  </a:lnTo>
                  <a:lnTo>
                    <a:pt x="1071" y="297"/>
                  </a:lnTo>
                  <a:lnTo>
                    <a:pt x="1068" y="297"/>
                  </a:lnTo>
                  <a:lnTo>
                    <a:pt x="1064" y="297"/>
                  </a:lnTo>
                  <a:lnTo>
                    <a:pt x="1064" y="293"/>
                  </a:lnTo>
                  <a:lnTo>
                    <a:pt x="1068" y="293"/>
                  </a:lnTo>
                  <a:lnTo>
                    <a:pt x="1068" y="289"/>
                  </a:lnTo>
                  <a:lnTo>
                    <a:pt x="1068" y="293"/>
                  </a:lnTo>
                  <a:lnTo>
                    <a:pt x="1064" y="293"/>
                  </a:lnTo>
                  <a:lnTo>
                    <a:pt x="1064" y="289"/>
                  </a:lnTo>
                  <a:lnTo>
                    <a:pt x="1060" y="289"/>
                  </a:lnTo>
                  <a:lnTo>
                    <a:pt x="1060" y="293"/>
                  </a:lnTo>
                  <a:lnTo>
                    <a:pt x="1056" y="293"/>
                  </a:lnTo>
                  <a:lnTo>
                    <a:pt x="1060" y="293"/>
                  </a:lnTo>
                  <a:lnTo>
                    <a:pt x="1056" y="293"/>
                  </a:lnTo>
                  <a:lnTo>
                    <a:pt x="1056" y="297"/>
                  </a:lnTo>
                  <a:lnTo>
                    <a:pt x="1053" y="297"/>
                  </a:lnTo>
                  <a:lnTo>
                    <a:pt x="1053" y="293"/>
                  </a:lnTo>
                  <a:lnTo>
                    <a:pt x="1056" y="293"/>
                  </a:lnTo>
                  <a:lnTo>
                    <a:pt x="1056" y="289"/>
                  </a:lnTo>
                  <a:lnTo>
                    <a:pt x="1053" y="289"/>
                  </a:lnTo>
                  <a:lnTo>
                    <a:pt x="1053" y="293"/>
                  </a:lnTo>
                  <a:lnTo>
                    <a:pt x="1049" y="293"/>
                  </a:lnTo>
                  <a:lnTo>
                    <a:pt x="1049" y="289"/>
                  </a:lnTo>
                  <a:lnTo>
                    <a:pt x="1045" y="289"/>
                  </a:lnTo>
                  <a:lnTo>
                    <a:pt x="1049" y="289"/>
                  </a:lnTo>
                  <a:lnTo>
                    <a:pt x="1049" y="285"/>
                  </a:lnTo>
                  <a:lnTo>
                    <a:pt x="1045" y="285"/>
                  </a:lnTo>
                  <a:lnTo>
                    <a:pt x="1045" y="289"/>
                  </a:lnTo>
                  <a:lnTo>
                    <a:pt x="1041" y="289"/>
                  </a:lnTo>
                  <a:lnTo>
                    <a:pt x="1045" y="289"/>
                  </a:lnTo>
                  <a:lnTo>
                    <a:pt x="1049" y="293"/>
                  </a:lnTo>
                  <a:lnTo>
                    <a:pt x="1045" y="293"/>
                  </a:lnTo>
                  <a:lnTo>
                    <a:pt x="1045" y="297"/>
                  </a:lnTo>
                  <a:lnTo>
                    <a:pt x="1045" y="293"/>
                  </a:lnTo>
                  <a:lnTo>
                    <a:pt x="1041" y="293"/>
                  </a:lnTo>
                  <a:lnTo>
                    <a:pt x="1038" y="293"/>
                  </a:lnTo>
                  <a:lnTo>
                    <a:pt x="1034" y="293"/>
                  </a:lnTo>
                  <a:lnTo>
                    <a:pt x="1030" y="293"/>
                  </a:lnTo>
                  <a:lnTo>
                    <a:pt x="1026" y="293"/>
                  </a:lnTo>
                  <a:lnTo>
                    <a:pt x="1030" y="293"/>
                  </a:lnTo>
                  <a:lnTo>
                    <a:pt x="1026" y="293"/>
                  </a:lnTo>
                  <a:lnTo>
                    <a:pt x="1030" y="297"/>
                  </a:lnTo>
                  <a:lnTo>
                    <a:pt x="1026" y="297"/>
                  </a:lnTo>
                  <a:lnTo>
                    <a:pt x="1026" y="293"/>
                  </a:lnTo>
                  <a:lnTo>
                    <a:pt x="1022" y="297"/>
                  </a:lnTo>
                  <a:lnTo>
                    <a:pt x="1019" y="297"/>
                  </a:lnTo>
                  <a:lnTo>
                    <a:pt x="1022" y="297"/>
                  </a:lnTo>
                  <a:lnTo>
                    <a:pt x="1019" y="297"/>
                  </a:lnTo>
                  <a:lnTo>
                    <a:pt x="1015" y="297"/>
                  </a:lnTo>
                  <a:lnTo>
                    <a:pt x="1011" y="297"/>
                  </a:lnTo>
                  <a:lnTo>
                    <a:pt x="1015" y="297"/>
                  </a:lnTo>
                  <a:lnTo>
                    <a:pt x="1011" y="297"/>
                  </a:lnTo>
                  <a:lnTo>
                    <a:pt x="1007" y="297"/>
                  </a:lnTo>
                  <a:lnTo>
                    <a:pt x="1004" y="297"/>
                  </a:lnTo>
                  <a:lnTo>
                    <a:pt x="1000" y="297"/>
                  </a:lnTo>
                  <a:lnTo>
                    <a:pt x="1000" y="293"/>
                  </a:lnTo>
                  <a:lnTo>
                    <a:pt x="996" y="297"/>
                  </a:lnTo>
                  <a:lnTo>
                    <a:pt x="996" y="293"/>
                  </a:lnTo>
                  <a:lnTo>
                    <a:pt x="992" y="293"/>
                  </a:lnTo>
                  <a:lnTo>
                    <a:pt x="989" y="293"/>
                  </a:lnTo>
                  <a:lnTo>
                    <a:pt x="989" y="289"/>
                  </a:lnTo>
                  <a:lnTo>
                    <a:pt x="992" y="289"/>
                  </a:lnTo>
                  <a:lnTo>
                    <a:pt x="992" y="285"/>
                  </a:lnTo>
                  <a:lnTo>
                    <a:pt x="996" y="282"/>
                  </a:lnTo>
                  <a:lnTo>
                    <a:pt x="1000" y="282"/>
                  </a:lnTo>
                  <a:lnTo>
                    <a:pt x="1004" y="282"/>
                  </a:lnTo>
                  <a:lnTo>
                    <a:pt x="1000" y="282"/>
                  </a:lnTo>
                  <a:lnTo>
                    <a:pt x="1000" y="278"/>
                  </a:lnTo>
                  <a:lnTo>
                    <a:pt x="1004" y="278"/>
                  </a:lnTo>
                  <a:lnTo>
                    <a:pt x="1007" y="278"/>
                  </a:lnTo>
                  <a:lnTo>
                    <a:pt x="1011" y="278"/>
                  </a:lnTo>
                  <a:lnTo>
                    <a:pt x="1015" y="278"/>
                  </a:lnTo>
                  <a:lnTo>
                    <a:pt x="1019" y="278"/>
                  </a:lnTo>
                  <a:lnTo>
                    <a:pt x="1022" y="282"/>
                  </a:lnTo>
                  <a:lnTo>
                    <a:pt x="1026" y="282"/>
                  </a:lnTo>
                  <a:lnTo>
                    <a:pt x="1030" y="282"/>
                  </a:lnTo>
                  <a:lnTo>
                    <a:pt x="1034" y="285"/>
                  </a:lnTo>
                  <a:lnTo>
                    <a:pt x="1030" y="285"/>
                  </a:lnTo>
                  <a:lnTo>
                    <a:pt x="1030" y="289"/>
                  </a:lnTo>
                  <a:lnTo>
                    <a:pt x="1034" y="289"/>
                  </a:lnTo>
                  <a:lnTo>
                    <a:pt x="1034" y="285"/>
                  </a:lnTo>
                  <a:lnTo>
                    <a:pt x="1030" y="285"/>
                  </a:lnTo>
                  <a:lnTo>
                    <a:pt x="1034" y="285"/>
                  </a:lnTo>
                  <a:lnTo>
                    <a:pt x="1038" y="285"/>
                  </a:lnTo>
                  <a:lnTo>
                    <a:pt x="1038" y="282"/>
                  </a:lnTo>
                  <a:lnTo>
                    <a:pt x="1038" y="285"/>
                  </a:lnTo>
                  <a:lnTo>
                    <a:pt x="1034" y="285"/>
                  </a:lnTo>
                  <a:lnTo>
                    <a:pt x="1034" y="282"/>
                  </a:lnTo>
                  <a:lnTo>
                    <a:pt x="1030" y="282"/>
                  </a:lnTo>
                  <a:lnTo>
                    <a:pt x="1026" y="282"/>
                  </a:lnTo>
                  <a:lnTo>
                    <a:pt x="1030" y="282"/>
                  </a:lnTo>
                  <a:lnTo>
                    <a:pt x="1034" y="282"/>
                  </a:lnTo>
                  <a:lnTo>
                    <a:pt x="1038" y="282"/>
                  </a:lnTo>
                  <a:lnTo>
                    <a:pt x="1038" y="278"/>
                  </a:lnTo>
                  <a:lnTo>
                    <a:pt x="1041" y="278"/>
                  </a:lnTo>
                  <a:lnTo>
                    <a:pt x="1045" y="278"/>
                  </a:lnTo>
                  <a:lnTo>
                    <a:pt x="1045" y="282"/>
                  </a:lnTo>
                  <a:lnTo>
                    <a:pt x="1049" y="282"/>
                  </a:lnTo>
                  <a:lnTo>
                    <a:pt x="1049" y="278"/>
                  </a:lnTo>
                  <a:lnTo>
                    <a:pt x="1053" y="278"/>
                  </a:lnTo>
                  <a:lnTo>
                    <a:pt x="1060" y="278"/>
                  </a:lnTo>
                  <a:lnTo>
                    <a:pt x="1064" y="278"/>
                  </a:lnTo>
                  <a:lnTo>
                    <a:pt x="1060" y="274"/>
                  </a:lnTo>
                  <a:lnTo>
                    <a:pt x="1060" y="270"/>
                  </a:lnTo>
                  <a:lnTo>
                    <a:pt x="1056" y="270"/>
                  </a:lnTo>
                  <a:lnTo>
                    <a:pt x="1053" y="270"/>
                  </a:lnTo>
                  <a:lnTo>
                    <a:pt x="1049" y="270"/>
                  </a:lnTo>
                  <a:lnTo>
                    <a:pt x="1049" y="267"/>
                  </a:lnTo>
                  <a:lnTo>
                    <a:pt x="1053" y="267"/>
                  </a:lnTo>
                  <a:lnTo>
                    <a:pt x="1056" y="263"/>
                  </a:lnTo>
                  <a:lnTo>
                    <a:pt x="1060" y="263"/>
                  </a:lnTo>
                  <a:lnTo>
                    <a:pt x="1064" y="263"/>
                  </a:lnTo>
                  <a:lnTo>
                    <a:pt x="1064" y="259"/>
                  </a:lnTo>
                  <a:lnTo>
                    <a:pt x="1068" y="259"/>
                  </a:lnTo>
                  <a:lnTo>
                    <a:pt x="1071" y="259"/>
                  </a:lnTo>
                  <a:lnTo>
                    <a:pt x="1071" y="255"/>
                  </a:lnTo>
                  <a:lnTo>
                    <a:pt x="1075" y="255"/>
                  </a:lnTo>
                  <a:lnTo>
                    <a:pt x="1075" y="252"/>
                  </a:lnTo>
                  <a:lnTo>
                    <a:pt x="1079" y="252"/>
                  </a:lnTo>
                  <a:lnTo>
                    <a:pt x="1083" y="252"/>
                  </a:lnTo>
                  <a:lnTo>
                    <a:pt x="1083" y="248"/>
                  </a:lnTo>
                  <a:lnTo>
                    <a:pt x="1079" y="248"/>
                  </a:lnTo>
                  <a:lnTo>
                    <a:pt x="1079" y="244"/>
                  </a:lnTo>
                  <a:lnTo>
                    <a:pt x="1075" y="244"/>
                  </a:lnTo>
                  <a:lnTo>
                    <a:pt x="1079" y="240"/>
                  </a:lnTo>
                  <a:lnTo>
                    <a:pt x="1075" y="240"/>
                  </a:lnTo>
                  <a:lnTo>
                    <a:pt x="1071" y="240"/>
                  </a:lnTo>
                  <a:lnTo>
                    <a:pt x="1071" y="237"/>
                  </a:lnTo>
                  <a:lnTo>
                    <a:pt x="1071" y="233"/>
                  </a:lnTo>
                  <a:lnTo>
                    <a:pt x="1068" y="233"/>
                  </a:lnTo>
                  <a:lnTo>
                    <a:pt x="1064" y="233"/>
                  </a:lnTo>
                  <a:lnTo>
                    <a:pt x="1068" y="233"/>
                  </a:lnTo>
                  <a:lnTo>
                    <a:pt x="1064" y="233"/>
                  </a:lnTo>
                  <a:lnTo>
                    <a:pt x="1060" y="233"/>
                  </a:lnTo>
                  <a:lnTo>
                    <a:pt x="1056" y="233"/>
                  </a:lnTo>
                  <a:lnTo>
                    <a:pt x="1056" y="229"/>
                  </a:lnTo>
                  <a:lnTo>
                    <a:pt x="1060" y="229"/>
                  </a:lnTo>
                  <a:lnTo>
                    <a:pt x="1060" y="225"/>
                  </a:lnTo>
                  <a:lnTo>
                    <a:pt x="1056" y="225"/>
                  </a:lnTo>
                  <a:lnTo>
                    <a:pt x="1053" y="225"/>
                  </a:lnTo>
                  <a:lnTo>
                    <a:pt x="1056" y="229"/>
                  </a:lnTo>
                  <a:lnTo>
                    <a:pt x="1053" y="229"/>
                  </a:lnTo>
                  <a:lnTo>
                    <a:pt x="1049" y="229"/>
                  </a:lnTo>
                  <a:lnTo>
                    <a:pt x="1045" y="225"/>
                  </a:lnTo>
                  <a:lnTo>
                    <a:pt x="1049" y="225"/>
                  </a:lnTo>
                  <a:lnTo>
                    <a:pt x="1045" y="225"/>
                  </a:lnTo>
                  <a:lnTo>
                    <a:pt x="1041" y="225"/>
                  </a:lnTo>
                  <a:lnTo>
                    <a:pt x="1045" y="225"/>
                  </a:lnTo>
                  <a:lnTo>
                    <a:pt x="1045" y="222"/>
                  </a:lnTo>
                  <a:lnTo>
                    <a:pt x="1041" y="222"/>
                  </a:lnTo>
                  <a:lnTo>
                    <a:pt x="1045" y="222"/>
                  </a:lnTo>
                  <a:lnTo>
                    <a:pt x="1041" y="222"/>
                  </a:lnTo>
                  <a:lnTo>
                    <a:pt x="1038" y="222"/>
                  </a:lnTo>
                  <a:lnTo>
                    <a:pt x="1041" y="222"/>
                  </a:lnTo>
                  <a:lnTo>
                    <a:pt x="1038" y="225"/>
                  </a:lnTo>
                  <a:lnTo>
                    <a:pt x="1034" y="222"/>
                  </a:lnTo>
                  <a:lnTo>
                    <a:pt x="1030" y="222"/>
                  </a:lnTo>
                  <a:lnTo>
                    <a:pt x="1034" y="222"/>
                  </a:lnTo>
                  <a:lnTo>
                    <a:pt x="1030" y="225"/>
                  </a:lnTo>
                  <a:lnTo>
                    <a:pt x="1026" y="225"/>
                  </a:lnTo>
                  <a:lnTo>
                    <a:pt x="1022" y="225"/>
                  </a:lnTo>
                  <a:lnTo>
                    <a:pt x="1019" y="225"/>
                  </a:lnTo>
                  <a:lnTo>
                    <a:pt x="1019" y="229"/>
                  </a:lnTo>
                  <a:lnTo>
                    <a:pt x="1015" y="229"/>
                  </a:lnTo>
                  <a:lnTo>
                    <a:pt x="1015" y="225"/>
                  </a:lnTo>
                  <a:lnTo>
                    <a:pt x="1015" y="222"/>
                  </a:lnTo>
                  <a:lnTo>
                    <a:pt x="1019" y="222"/>
                  </a:lnTo>
                  <a:lnTo>
                    <a:pt x="1022" y="222"/>
                  </a:lnTo>
                  <a:lnTo>
                    <a:pt x="1026" y="222"/>
                  </a:lnTo>
                  <a:lnTo>
                    <a:pt x="1030" y="222"/>
                  </a:lnTo>
                  <a:lnTo>
                    <a:pt x="1030" y="218"/>
                  </a:lnTo>
                  <a:lnTo>
                    <a:pt x="1026" y="218"/>
                  </a:lnTo>
                  <a:lnTo>
                    <a:pt x="1022" y="214"/>
                  </a:lnTo>
                  <a:lnTo>
                    <a:pt x="1019" y="214"/>
                  </a:lnTo>
                  <a:lnTo>
                    <a:pt x="1015" y="214"/>
                  </a:lnTo>
                  <a:lnTo>
                    <a:pt x="1015" y="210"/>
                  </a:lnTo>
                  <a:lnTo>
                    <a:pt x="1019" y="210"/>
                  </a:lnTo>
                  <a:lnTo>
                    <a:pt x="1019" y="214"/>
                  </a:lnTo>
                  <a:lnTo>
                    <a:pt x="1022" y="210"/>
                  </a:lnTo>
                  <a:lnTo>
                    <a:pt x="1019" y="210"/>
                  </a:lnTo>
                  <a:lnTo>
                    <a:pt x="1015" y="210"/>
                  </a:lnTo>
                  <a:lnTo>
                    <a:pt x="1015" y="214"/>
                  </a:lnTo>
                  <a:lnTo>
                    <a:pt x="1011" y="214"/>
                  </a:lnTo>
                  <a:lnTo>
                    <a:pt x="1007" y="214"/>
                  </a:lnTo>
                  <a:lnTo>
                    <a:pt x="1007" y="210"/>
                  </a:lnTo>
                  <a:lnTo>
                    <a:pt x="1011" y="210"/>
                  </a:lnTo>
                  <a:lnTo>
                    <a:pt x="1007" y="210"/>
                  </a:lnTo>
                  <a:lnTo>
                    <a:pt x="1004" y="210"/>
                  </a:lnTo>
                  <a:lnTo>
                    <a:pt x="1004" y="206"/>
                  </a:lnTo>
                  <a:lnTo>
                    <a:pt x="1007" y="206"/>
                  </a:lnTo>
                  <a:lnTo>
                    <a:pt x="1004" y="206"/>
                  </a:lnTo>
                  <a:lnTo>
                    <a:pt x="1000" y="210"/>
                  </a:lnTo>
                  <a:lnTo>
                    <a:pt x="996" y="206"/>
                  </a:lnTo>
                  <a:lnTo>
                    <a:pt x="1000" y="206"/>
                  </a:lnTo>
                  <a:lnTo>
                    <a:pt x="996" y="203"/>
                  </a:lnTo>
                  <a:lnTo>
                    <a:pt x="992" y="203"/>
                  </a:lnTo>
                  <a:lnTo>
                    <a:pt x="989" y="203"/>
                  </a:lnTo>
                  <a:lnTo>
                    <a:pt x="985" y="203"/>
                  </a:lnTo>
                  <a:lnTo>
                    <a:pt x="985" y="199"/>
                  </a:lnTo>
                  <a:lnTo>
                    <a:pt x="985" y="203"/>
                  </a:lnTo>
                  <a:lnTo>
                    <a:pt x="981" y="203"/>
                  </a:lnTo>
                  <a:lnTo>
                    <a:pt x="981" y="199"/>
                  </a:lnTo>
                  <a:lnTo>
                    <a:pt x="977" y="199"/>
                  </a:lnTo>
                  <a:lnTo>
                    <a:pt x="977" y="195"/>
                  </a:lnTo>
                  <a:lnTo>
                    <a:pt x="981" y="199"/>
                  </a:lnTo>
                  <a:lnTo>
                    <a:pt x="981" y="195"/>
                  </a:lnTo>
                  <a:lnTo>
                    <a:pt x="977" y="195"/>
                  </a:lnTo>
                  <a:lnTo>
                    <a:pt x="974" y="195"/>
                  </a:lnTo>
                  <a:lnTo>
                    <a:pt x="977" y="195"/>
                  </a:lnTo>
                  <a:lnTo>
                    <a:pt x="974" y="199"/>
                  </a:lnTo>
                  <a:lnTo>
                    <a:pt x="970" y="199"/>
                  </a:lnTo>
                  <a:lnTo>
                    <a:pt x="966" y="199"/>
                  </a:lnTo>
                  <a:lnTo>
                    <a:pt x="970" y="199"/>
                  </a:lnTo>
                  <a:lnTo>
                    <a:pt x="974" y="199"/>
                  </a:lnTo>
                  <a:lnTo>
                    <a:pt x="974" y="203"/>
                  </a:lnTo>
                  <a:lnTo>
                    <a:pt x="977" y="203"/>
                  </a:lnTo>
                  <a:lnTo>
                    <a:pt x="981" y="203"/>
                  </a:lnTo>
                  <a:lnTo>
                    <a:pt x="981" y="206"/>
                  </a:lnTo>
                  <a:lnTo>
                    <a:pt x="977" y="206"/>
                  </a:lnTo>
                  <a:lnTo>
                    <a:pt x="974" y="206"/>
                  </a:lnTo>
                  <a:lnTo>
                    <a:pt x="970" y="206"/>
                  </a:lnTo>
                  <a:lnTo>
                    <a:pt x="970" y="210"/>
                  </a:lnTo>
                  <a:lnTo>
                    <a:pt x="966" y="210"/>
                  </a:lnTo>
                  <a:lnTo>
                    <a:pt x="966" y="206"/>
                  </a:lnTo>
                  <a:lnTo>
                    <a:pt x="962" y="206"/>
                  </a:lnTo>
                  <a:lnTo>
                    <a:pt x="959" y="206"/>
                  </a:lnTo>
                  <a:lnTo>
                    <a:pt x="955" y="206"/>
                  </a:lnTo>
                  <a:lnTo>
                    <a:pt x="951" y="206"/>
                  </a:lnTo>
                  <a:lnTo>
                    <a:pt x="947" y="206"/>
                  </a:lnTo>
                  <a:lnTo>
                    <a:pt x="944" y="206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6" y="203"/>
                  </a:lnTo>
                  <a:lnTo>
                    <a:pt x="932" y="203"/>
                  </a:lnTo>
                  <a:lnTo>
                    <a:pt x="932" y="206"/>
                  </a:lnTo>
                  <a:lnTo>
                    <a:pt x="936" y="206"/>
                  </a:lnTo>
                  <a:lnTo>
                    <a:pt x="940" y="206"/>
                  </a:lnTo>
                  <a:lnTo>
                    <a:pt x="944" y="206"/>
                  </a:lnTo>
                  <a:lnTo>
                    <a:pt x="947" y="206"/>
                  </a:lnTo>
                  <a:lnTo>
                    <a:pt x="947" y="210"/>
                  </a:lnTo>
                  <a:lnTo>
                    <a:pt x="951" y="210"/>
                  </a:lnTo>
                  <a:lnTo>
                    <a:pt x="947" y="210"/>
                  </a:lnTo>
                  <a:lnTo>
                    <a:pt x="944" y="210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2" y="206"/>
                  </a:lnTo>
                  <a:lnTo>
                    <a:pt x="929" y="206"/>
                  </a:lnTo>
                  <a:lnTo>
                    <a:pt x="925" y="203"/>
                  </a:lnTo>
                  <a:lnTo>
                    <a:pt x="921" y="203"/>
                  </a:lnTo>
                  <a:lnTo>
                    <a:pt x="917" y="203"/>
                  </a:lnTo>
                  <a:lnTo>
                    <a:pt x="914" y="203"/>
                  </a:lnTo>
                  <a:lnTo>
                    <a:pt x="917" y="203"/>
                  </a:lnTo>
                  <a:lnTo>
                    <a:pt x="921" y="203"/>
                  </a:lnTo>
                  <a:lnTo>
                    <a:pt x="925" y="203"/>
                  </a:lnTo>
                  <a:lnTo>
                    <a:pt x="929" y="206"/>
                  </a:lnTo>
                  <a:lnTo>
                    <a:pt x="932" y="206"/>
                  </a:lnTo>
                  <a:lnTo>
                    <a:pt x="936" y="206"/>
                  </a:lnTo>
                  <a:lnTo>
                    <a:pt x="932" y="210"/>
                  </a:lnTo>
                  <a:lnTo>
                    <a:pt x="929" y="210"/>
                  </a:lnTo>
                  <a:lnTo>
                    <a:pt x="925" y="210"/>
                  </a:lnTo>
                  <a:lnTo>
                    <a:pt x="921" y="210"/>
                  </a:lnTo>
                  <a:lnTo>
                    <a:pt x="921" y="206"/>
                  </a:lnTo>
                  <a:lnTo>
                    <a:pt x="917" y="206"/>
                  </a:lnTo>
                  <a:lnTo>
                    <a:pt x="914" y="206"/>
                  </a:lnTo>
                  <a:lnTo>
                    <a:pt x="910" y="206"/>
                  </a:lnTo>
                  <a:lnTo>
                    <a:pt x="906" y="206"/>
                  </a:lnTo>
                  <a:lnTo>
                    <a:pt x="902" y="206"/>
                  </a:lnTo>
                  <a:lnTo>
                    <a:pt x="898" y="206"/>
                  </a:lnTo>
                  <a:lnTo>
                    <a:pt x="895" y="206"/>
                  </a:lnTo>
                  <a:lnTo>
                    <a:pt x="891" y="206"/>
                  </a:lnTo>
                  <a:lnTo>
                    <a:pt x="887" y="206"/>
                  </a:lnTo>
                  <a:lnTo>
                    <a:pt x="880" y="206"/>
                  </a:lnTo>
                  <a:lnTo>
                    <a:pt x="876" y="206"/>
                  </a:lnTo>
                  <a:lnTo>
                    <a:pt x="872" y="206"/>
                  </a:lnTo>
                  <a:lnTo>
                    <a:pt x="868" y="206"/>
                  </a:lnTo>
                  <a:lnTo>
                    <a:pt x="872" y="206"/>
                  </a:lnTo>
                  <a:lnTo>
                    <a:pt x="876" y="206"/>
                  </a:lnTo>
                  <a:lnTo>
                    <a:pt x="880" y="206"/>
                  </a:lnTo>
                  <a:lnTo>
                    <a:pt x="876" y="206"/>
                  </a:lnTo>
                  <a:lnTo>
                    <a:pt x="872" y="206"/>
                  </a:lnTo>
                  <a:lnTo>
                    <a:pt x="868" y="206"/>
                  </a:lnTo>
                  <a:lnTo>
                    <a:pt x="865" y="206"/>
                  </a:lnTo>
                  <a:lnTo>
                    <a:pt x="861" y="203"/>
                  </a:lnTo>
                  <a:lnTo>
                    <a:pt x="857" y="203"/>
                  </a:lnTo>
                  <a:lnTo>
                    <a:pt x="857" y="199"/>
                  </a:lnTo>
                  <a:lnTo>
                    <a:pt x="861" y="199"/>
                  </a:lnTo>
                  <a:lnTo>
                    <a:pt x="857" y="199"/>
                  </a:lnTo>
                  <a:lnTo>
                    <a:pt x="857" y="203"/>
                  </a:lnTo>
                  <a:lnTo>
                    <a:pt x="853" y="203"/>
                  </a:lnTo>
                  <a:lnTo>
                    <a:pt x="853" y="199"/>
                  </a:lnTo>
                  <a:lnTo>
                    <a:pt x="850" y="199"/>
                  </a:lnTo>
                  <a:lnTo>
                    <a:pt x="853" y="199"/>
                  </a:lnTo>
                  <a:lnTo>
                    <a:pt x="853" y="203"/>
                  </a:lnTo>
                  <a:lnTo>
                    <a:pt x="850" y="203"/>
                  </a:lnTo>
                  <a:lnTo>
                    <a:pt x="846" y="203"/>
                  </a:lnTo>
                  <a:lnTo>
                    <a:pt x="842" y="203"/>
                  </a:lnTo>
                  <a:lnTo>
                    <a:pt x="838" y="203"/>
                  </a:lnTo>
                  <a:lnTo>
                    <a:pt x="835" y="203"/>
                  </a:lnTo>
                  <a:lnTo>
                    <a:pt x="831" y="203"/>
                  </a:lnTo>
                  <a:lnTo>
                    <a:pt x="835" y="203"/>
                  </a:lnTo>
                  <a:lnTo>
                    <a:pt x="838" y="203"/>
                  </a:lnTo>
                  <a:lnTo>
                    <a:pt x="835" y="199"/>
                  </a:lnTo>
                  <a:lnTo>
                    <a:pt x="831" y="199"/>
                  </a:lnTo>
                  <a:lnTo>
                    <a:pt x="827" y="199"/>
                  </a:lnTo>
                  <a:lnTo>
                    <a:pt x="823" y="199"/>
                  </a:lnTo>
                  <a:lnTo>
                    <a:pt x="820" y="199"/>
                  </a:lnTo>
                  <a:lnTo>
                    <a:pt x="820" y="195"/>
                  </a:lnTo>
                  <a:lnTo>
                    <a:pt x="816" y="195"/>
                  </a:lnTo>
                  <a:lnTo>
                    <a:pt x="812" y="191"/>
                  </a:lnTo>
                  <a:lnTo>
                    <a:pt x="816" y="191"/>
                  </a:lnTo>
                  <a:lnTo>
                    <a:pt x="812" y="191"/>
                  </a:lnTo>
                  <a:lnTo>
                    <a:pt x="812" y="188"/>
                  </a:lnTo>
                  <a:lnTo>
                    <a:pt x="816" y="191"/>
                  </a:lnTo>
                  <a:lnTo>
                    <a:pt x="820" y="191"/>
                  </a:lnTo>
                  <a:lnTo>
                    <a:pt x="823" y="191"/>
                  </a:lnTo>
                  <a:lnTo>
                    <a:pt x="827" y="191"/>
                  </a:lnTo>
                  <a:lnTo>
                    <a:pt x="831" y="191"/>
                  </a:lnTo>
                  <a:lnTo>
                    <a:pt x="835" y="191"/>
                  </a:lnTo>
                  <a:lnTo>
                    <a:pt x="838" y="191"/>
                  </a:lnTo>
                  <a:lnTo>
                    <a:pt x="842" y="191"/>
                  </a:lnTo>
                  <a:lnTo>
                    <a:pt x="846" y="191"/>
                  </a:lnTo>
                  <a:lnTo>
                    <a:pt x="850" y="191"/>
                  </a:lnTo>
                  <a:lnTo>
                    <a:pt x="846" y="191"/>
                  </a:lnTo>
                  <a:lnTo>
                    <a:pt x="842" y="188"/>
                  </a:lnTo>
                  <a:lnTo>
                    <a:pt x="838" y="188"/>
                  </a:lnTo>
                  <a:lnTo>
                    <a:pt x="835" y="188"/>
                  </a:lnTo>
                  <a:lnTo>
                    <a:pt x="831" y="188"/>
                  </a:lnTo>
                  <a:lnTo>
                    <a:pt x="827" y="188"/>
                  </a:lnTo>
                  <a:lnTo>
                    <a:pt x="823" y="188"/>
                  </a:lnTo>
                  <a:lnTo>
                    <a:pt x="820" y="188"/>
                  </a:lnTo>
                  <a:lnTo>
                    <a:pt x="816" y="188"/>
                  </a:lnTo>
                  <a:lnTo>
                    <a:pt x="812" y="188"/>
                  </a:lnTo>
                  <a:lnTo>
                    <a:pt x="808" y="184"/>
                  </a:lnTo>
                  <a:lnTo>
                    <a:pt x="805" y="184"/>
                  </a:lnTo>
                  <a:lnTo>
                    <a:pt x="805" y="180"/>
                  </a:lnTo>
                  <a:lnTo>
                    <a:pt x="808" y="180"/>
                  </a:lnTo>
                  <a:lnTo>
                    <a:pt x="805" y="176"/>
                  </a:lnTo>
                  <a:lnTo>
                    <a:pt x="805" y="173"/>
                  </a:lnTo>
                  <a:lnTo>
                    <a:pt x="808" y="173"/>
                  </a:lnTo>
                  <a:lnTo>
                    <a:pt x="812" y="173"/>
                  </a:lnTo>
                  <a:lnTo>
                    <a:pt x="808" y="173"/>
                  </a:lnTo>
                  <a:lnTo>
                    <a:pt x="805" y="173"/>
                  </a:lnTo>
                  <a:lnTo>
                    <a:pt x="805" y="169"/>
                  </a:lnTo>
                  <a:lnTo>
                    <a:pt x="808" y="169"/>
                  </a:lnTo>
                  <a:lnTo>
                    <a:pt x="808" y="165"/>
                  </a:lnTo>
                  <a:lnTo>
                    <a:pt x="812" y="165"/>
                  </a:lnTo>
                  <a:lnTo>
                    <a:pt x="812" y="161"/>
                  </a:lnTo>
                  <a:lnTo>
                    <a:pt x="816" y="161"/>
                  </a:lnTo>
                  <a:lnTo>
                    <a:pt x="816" y="158"/>
                  </a:lnTo>
                  <a:lnTo>
                    <a:pt x="820" y="154"/>
                  </a:lnTo>
                  <a:lnTo>
                    <a:pt x="823" y="154"/>
                  </a:lnTo>
                  <a:lnTo>
                    <a:pt x="827" y="150"/>
                  </a:lnTo>
                  <a:lnTo>
                    <a:pt x="831" y="150"/>
                  </a:lnTo>
                  <a:lnTo>
                    <a:pt x="835" y="150"/>
                  </a:lnTo>
                  <a:lnTo>
                    <a:pt x="838" y="150"/>
                  </a:lnTo>
                  <a:lnTo>
                    <a:pt x="838" y="146"/>
                  </a:lnTo>
                  <a:lnTo>
                    <a:pt x="842" y="146"/>
                  </a:lnTo>
                  <a:lnTo>
                    <a:pt x="846" y="146"/>
                  </a:lnTo>
                  <a:lnTo>
                    <a:pt x="850" y="146"/>
                  </a:lnTo>
                  <a:lnTo>
                    <a:pt x="857" y="146"/>
                  </a:lnTo>
                  <a:lnTo>
                    <a:pt x="861" y="146"/>
                  </a:lnTo>
                  <a:lnTo>
                    <a:pt x="865" y="146"/>
                  </a:lnTo>
                  <a:close/>
                  <a:moveTo>
                    <a:pt x="974" y="22"/>
                  </a:moveTo>
                  <a:lnTo>
                    <a:pt x="970" y="19"/>
                  </a:lnTo>
                  <a:lnTo>
                    <a:pt x="966" y="19"/>
                  </a:lnTo>
                  <a:lnTo>
                    <a:pt x="962" y="19"/>
                  </a:lnTo>
                  <a:lnTo>
                    <a:pt x="959" y="19"/>
                  </a:lnTo>
                  <a:lnTo>
                    <a:pt x="955" y="19"/>
                  </a:lnTo>
                  <a:lnTo>
                    <a:pt x="951" y="19"/>
                  </a:lnTo>
                  <a:lnTo>
                    <a:pt x="951" y="15"/>
                  </a:lnTo>
                  <a:lnTo>
                    <a:pt x="947" y="15"/>
                  </a:lnTo>
                  <a:lnTo>
                    <a:pt x="944" y="15"/>
                  </a:lnTo>
                  <a:lnTo>
                    <a:pt x="940" y="15"/>
                  </a:lnTo>
                  <a:lnTo>
                    <a:pt x="932" y="15"/>
                  </a:lnTo>
                  <a:lnTo>
                    <a:pt x="929" y="15"/>
                  </a:lnTo>
                  <a:lnTo>
                    <a:pt x="921" y="11"/>
                  </a:lnTo>
                  <a:lnTo>
                    <a:pt x="917" y="11"/>
                  </a:lnTo>
                  <a:lnTo>
                    <a:pt x="921" y="11"/>
                  </a:lnTo>
                  <a:lnTo>
                    <a:pt x="925" y="11"/>
                  </a:lnTo>
                  <a:lnTo>
                    <a:pt x="929" y="11"/>
                  </a:lnTo>
                  <a:lnTo>
                    <a:pt x="936" y="11"/>
                  </a:lnTo>
                  <a:lnTo>
                    <a:pt x="932" y="11"/>
                  </a:lnTo>
                  <a:lnTo>
                    <a:pt x="925" y="7"/>
                  </a:lnTo>
                  <a:lnTo>
                    <a:pt x="929" y="7"/>
                  </a:lnTo>
                  <a:lnTo>
                    <a:pt x="932" y="7"/>
                  </a:lnTo>
                  <a:lnTo>
                    <a:pt x="936" y="7"/>
                  </a:lnTo>
                  <a:lnTo>
                    <a:pt x="940" y="7"/>
                  </a:lnTo>
                  <a:lnTo>
                    <a:pt x="944" y="7"/>
                  </a:lnTo>
                  <a:lnTo>
                    <a:pt x="947" y="7"/>
                  </a:lnTo>
                  <a:lnTo>
                    <a:pt x="947" y="11"/>
                  </a:lnTo>
                  <a:lnTo>
                    <a:pt x="951" y="7"/>
                  </a:lnTo>
                  <a:lnTo>
                    <a:pt x="947" y="7"/>
                  </a:lnTo>
                  <a:lnTo>
                    <a:pt x="944" y="7"/>
                  </a:lnTo>
                  <a:lnTo>
                    <a:pt x="940" y="7"/>
                  </a:lnTo>
                  <a:lnTo>
                    <a:pt x="936" y="7"/>
                  </a:lnTo>
                  <a:lnTo>
                    <a:pt x="936" y="3"/>
                  </a:lnTo>
                  <a:lnTo>
                    <a:pt x="940" y="3"/>
                  </a:lnTo>
                  <a:lnTo>
                    <a:pt x="944" y="3"/>
                  </a:lnTo>
                  <a:lnTo>
                    <a:pt x="947" y="3"/>
                  </a:lnTo>
                  <a:lnTo>
                    <a:pt x="955" y="3"/>
                  </a:lnTo>
                  <a:lnTo>
                    <a:pt x="955" y="7"/>
                  </a:lnTo>
                  <a:lnTo>
                    <a:pt x="959" y="7"/>
                  </a:lnTo>
                  <a:lnTo>
                    <a:pt x="962" y="7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66" y="7"/>
                  </a:lnTo>
                  <a:lnTo>
                    <a:pt x="970" y="7"/>
                  </a:lnTo>
                  <a:lnTo>
                    <a:pt x="974" y="7"/>
                  </a:lnTo>
                  <a:lnTo>
                    <a:pt x="981" y="7"/>
                  </a:lnTo>
                  <a:lnTo>
                    <a:pt x="985" y="7"/>
                  </a:lnTo>
                  <a:lnTo>
                    <a:pt x="981" y="7"/>
                  </a:lnTo>
                  <a:lnTo>
                    <a:pt x="977" y="7"/>
                  </a:lnTo>
                  <a:lnTo>
                    <a:pt x="974" y="7"/>
                  </a:lnTo>
                  <a:lnTo>
                    <a:pt x="970" y="7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62" y="3"/>
                  </a:lnTo>
                  <a:lnTo>
                    <a:pt x="966" y="3"/>
                  </a:lnTo>
                  <a:lnTo>
                    <a:pt x="962" y="3"/>
                  </a:lnTo>
                  <a:lnTo>
                    <a:pt x="959" y="3"/>
                  </a:lnTo>
                  <a:lnTo>
                    <a:pt x="955" y="3"/>
                  </a:lnTo>
                  <a:lnTo>
                    <a:pt x="959" y="3"/>
                  </a:lnTo>
                  <a:lnTo>
                    <a:pt x="962" y="3"/>
                  </a:lnTo>
                  <a:lnTo>
                    <a:pt x="966" y="3"/>
                  </a:lnTo>
                  <a:lnTo>
                    <a:pt x="970" y="3"/>
                  </a:lnTo>
                  <a:lnTo>
                    <a:pt x="974" y="3"/>
                  </a:lnTo>
                  <a:lnTo>
                    <a:pt x="977" y="3"/>
                  </a:lnTo>
                  <a:lnTo>
                    <a:pt x="981" y="3"/>
                  </a:lnTo>
                  <a:lnTo>
                    <a:pt x="985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96" y="3"/>
                  </a:lnTo>
                  <a:lnTo>
                    <a:pt x="1000" y="3"/>
                  </a:lnTo>
                  <a:lnTo>
                    <a:pt x="1004" y="3"/>
                  </a:lnTo>
                  <a:lnTo>
                    <a:pt x="1007" y="3"/>
                  </a:lnTo>
                  <a:lnTo>
                    <a:pt x="1011" y="7"/>
                  </a:lnTo>
                  <a:lnTo>
                    <a:pt x="1015" y="7"/>
                  </a:lnTo>
                  <a:lnTo>
                    <a:pt x="1019" y="7"/>
                  </a:lnTo>
                  <a:lnTo>
                    <a:pt x="1022" y="7"/>
                  </a:lnTo>
                  <a:lnTo>
                    <a:pt x="1026" y="7"/>
                  </a:lnTo>
                  <a:lnTo>
                    <a:pt x="1022" y="7"/>
                  </a:lnTo>
                  <a:lnTo>
                    <a:pt x="1022" y="11"/>
                  </a:lnTo>
                  <a:lnTo>
                    <a:pt x="1019" y="11"/>
                  </a:lnTo>
                  <a:lnTo>
                    <a:pt x="1022" y="11"/>
                  </a:lnTo>
                  <a:lnTo>
                    <a:pt x="1026" y="11"/>
                  </a:lnTo>
                  <a:lnTo>
                    <a:pt x="1026" y="7"/>
                  </a:lnTo>
                  <a:lnTo>
                    <a:pt x="1030" y="7"/>
                  </a:lnTo>
                  <a:lnTo>
                    <a:pt x="1034" y="7"/>
                  </a:lnTo>
                  <a:lnTo>
                    <a:pt x="1030" y="7"/>
                  </a:lnTo>
                  <a:lnTo>
                    <a:pt x="1026" y="7"/>
                  </a:lnTo>
                  <a:lnTo>
                    <a:pt x="1022" y="7"/>
                  </a:lnTo>
                  <a:lnTo>
                    <a:pt x="1019" y="7"/>
                  </a:lnTo>
                  <a:lnTo>
                    <a:pt x="1022" y="7"/>
                  </a:lnTo>
                  <a:lnTo>
                    <a:pt x="1026" y="3"/>
                  </a:lnTo>
                  <a:lnTo>
                    <a:pt x="1022" y="3"/>
                  </a:lnTo>
                  <a:lnTo>
                    <a:pt x="1019" y="3"/>
                  </a:lnTo>
                  <a:lnTo>
                    <a:pt x="1015" y="3"/>
                  </a:lnTo>
                  <a:lnTo>
                    <a:pt x="1011" y="3"/>
                  </a:lnTo>
                  <a:lnTo>
                    <a:pt x="1007" y="3"/>
                  </a:lnTo>
                  <a:lnTo>
                    <a:pt x="1004" y="3"/>
                  </a:lnTo>
                  <a:lnTo>
                    <a:pt x="1004" y="0"/>
                  </a:lnTo>
                  <a:lnTo>
                    <a:pt x="1007" y="0"/>
                  </a:lnTo>
                  <a:lnTo>
                    <a:pt x="1007" y="3"/>
                  </a:lnTo>
                  <a:lnTo>
                    <a:pt x="1011" y="3"/>
                  </a:lnTo>
                  <a:lnTo>
                    <a:pt x="1015" y="3"/>
                  </a:lnTo>
                  <a:lnTo>
                    <a:pt x="1019" y="0"/>
                  </a:lnTo>
                  <a:lnTo>
                    <a:pt x="1022" y="0"/>
                  </a:lnTo>
                  <a:lnTo>
                    <a:pt x="1026" y="0"/>
                  </a:lnTo>
                  <a:lnTo>
                    <a:pt x="1030" y="0"/>
                  </a:lnTo>
                  <a:lnTo>
                    <a:pt x="1034" y="0"/>
                  </a:lnTo>
                  <a:lnTo>
                    <a:pt x="1038" y="0"/>
                  </a:lnTo>
                  <a:lnTo>
                    <a:pt x="1041" y="0"/>
                  </a:lnTo>
                  <a:lnTo>
                    <a:pt x="1045" y="0"/>
                  </a:lnTo>
                  <a:lnTo>
                    <a:pt x="1049" y="0"/>
                  </a:lnTo>
                  <a:lnTo>
                    <a:pt x="1053" y="3"/>
                  </a:lnTo>
                  <a:lnTo>
                    <a:pt x="1056" y="3"/>
                  </a:lnTo>
                  <a:lnTo>
                    <a:pt x="1060" y="3"/>
                  </a:lnTo>
                  <a:lnTo>
                    <a:pt x="1064" y="3"/>
                  </a:lnTo>
                  <a:lnTo>
                    <a:pt x="1068" y="7"/>
                  </a:lnTo>
                  <a:lnTo>
                    <a:pt x="1071" y="7"/>
                  </a:lnTo>
                  <a:lnTo>
                    <a:pt x="1075" y="7"/>
                  </a:lnTo>
                  <a:lnTo>
                    <a:pt x="1079" y="7"/>
                  </a:lnTo>
                  <a:lnTo>
                    <a:pt x="1075" y="7"/>
                  </a:lnTo>
                  <a:lnTo>
                    <a:pt x="1071" y="7"/>
                  </a:lnTo>
                  <a:lnTo>
                    <a:pt x="1071" y="3"/>
                  </a:lnTo>
                  <a:lnTo>
                    <a:pt x="1068" y="3"/>
                  </a:lnTo>
                  <a:lnTo>
                    <a:pt x="1064" y="3"/>
                  </a:lnTo>
                  <a:lnTo>
                    <a:pt x="1060" y="3"/>
                  </a:lnTo>
                  <a:lnTo>
                    <a:pt x="1068" y="3"/>
                  </a:lnTo>
                  <a:lnTo>
                    <a:pt x="1071" y="0"/>
                  </a:lnTo>
                  <a:lnTo>
                    <a:pt x="1079" y="0"/>
                  </a:lnTo>
                  <a:lnTo>
                    <a:pt x="1083" y="0"/>
                  </a:lnTo>
                  <a:lnTo>
                    <a:pt x="1086" y="0"/>
                  </a:lnTo>
                  <a:lnTo>
                    <a:pt x="1090" y="0"/>
                  </a:lnTo>
                  <a:lnTo>
                    <a:pt x="1094" y="0"/>
                  </a:lnTo>
                  <a:lnTo>
                    <a:pt x="1090" y="0"/>
                  </a:lnTo>
                  <a:lnTo>
                    <a:pt x="1090" y="3"/>
                  </a:lnTo>
                  <a:lnTo>
                    <a:pt x="1094" y="3"/>
                  </a:lnTo>
                  <a:lnTo>
                    <a:pt x="1098" y="3"/>
                  </a:lnTo>
                  <a:lnTo>
                    <a:pt x="1101" y="3"/>
                  </a:lnTo>
                  <a:lnTo>
                    <a:pt x="1105" y="3"/>
                  </a:lnTo>
                  <a:lnTo>
                    <a:pt x="1101" y="3"/>
                  </a:lnTo>
                  <a:lnTo>
                    <a:pt x="1098" y="3"/>
                  </a:lnTo>
                  <a:lnTo>
                    <a:pt x="1094" y="3"/>
                  </a:lnTo>
                  <a:lnTo>
                    <a:pt x="1098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09" y="0"/>
                  </a:lnTo>
                  <a:lnTo>
                    <a:pt x="1113" y="0"/>
                  </a:lnTo>
                  <a:lnTo>
                    <a:pt x="1116" y="0"/>
                  </a:lnTo>
                  <a:lnTo>
                    <a:pt x="1120" y="0"/>
                  </a:lnTo>
                  <a:lnTo>
                    <a:pt x="1124" y="0"/>
                  </a:lnTo>
                  <a:lnTo>
                    <a:pt x="1128" y="0"/>
                  </a:lnTo>
                  <a:lnTo>
                    <a:pt x="1128" y="3"/>
                  </a:lnTo>
                  <a:lnTo>
                    <a:pt x="1124" y="3"/>
                  </a:lnTo>
                  <a:lnTo>
                    <a:pt x="1131" y="3"/>
                  </a:lnTo>
                  <a:lnTo>
                    <a:pt x="1131" y="0"/>
                  </a:lnTo>
                  <a:lnTo>
                    <a:pt x="1135" y="0"/>
                  </a:lnTo>
                  <a:lnTo>
                    <a:pt x="1135" y="3"/>
                  </a:lnTo>
                  <a:lnTo>
                    <a:pt x="1139" y="3"/>
                  </a:lnTo>
                  <a:lnTo>
                    <a:pt x="1143" y="3"/>
                  </a:lnTo>
                  <a:lnTo>
                    <a:pt x="1146" y="3"/>
                  </a:lnTo>
                  <a:lnTo>
                    <a:pt x="1150" y="3"/>
                  </a:lnTo>
                  <a:lnTo>
                    <a:pt x="1154" y="3"/>
                  </a:lnTo>
                  <a:lnTo>
                    <a:pt x="1158" y="3"/>
                  </a:lnTo>
                  <a:lnTo>
                    <a:pt x="1162" y="3"/>
                  </a:lnTo>
                  <a:lnTo>
                    <a:pt x="1165" y="3"/>
                  </a:lnTo>
                  <a:lnTo>
                    <a:pt x="1169" y="3"/>
                  </a:lnTo>
                  <a:lnTo>
                    <a:pt x="1173" y="3"/>
                  </a:lnTo>
                  <a:lnTo>
                    <a:pt x="1177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62" y="7"/>
                  </a:lnTo>
                  <a:lnTo>
                    <a:pt x="1158" y="7"/>
                  </a:lnTo>
                  <a:lnTo>
                    <a:pt x="1154" y="7"/>
                  </a:lnTo>
                  <a:lnTo>
                    <a:pt x="1150" y="7"/>
                  </a:lnTo>
                  <a:lnTo>
                    <a:pt x="1146" y="7"/>
                  </a:lnTo>
                  <a:lnTo>
                    <a:pt x="1143" y="7"/>
                  </a:lnTo>
                  <a:lnTo>
                    <a:pt x="1139" y="7"/>
                  </a:lnTo>
                  <a:lnTo>
                    <a:pt x="1143" y="7"/>
                  </a:lnTo>
                  <a:lnTo>
                    <a:pt x="1146" y="7"/>
                  </a:lnTo>
                  <a:lnTo>
                    <a:pt x="1150" y="7"/>
                  </a:lnTo>
                  <a:lnTo>
                    <a:pt x="1154" y="7"/>
                  </a:lnTo>
                  <a:lnTo>
                    <a:pt x="1158" y="7"/>
                  </a:lnTo>
                  <a:lnTo>
                    <a:pt x="1162" y="7"/>
                  </a:lnTo>
                  <a:lnTo>
                    <a:pt x="1165" y="7"/>
                  </a:lnTo>
                  <a:lnTo>
                    <a:pt x="1169" y="7"/>
                  </a:lnTo>
                  <a:lnTo>
                    <a:pt x="1173" y="7"/>
                  </a:lnTo>
                  <a:lnTo>
                    <a:pt x="1180" y="3"/>
                  </a:lnTo>
                  <a:lnTo>
                    <a:pt x="1184" y="3"/>
                  </a:lnTo>
                  <a:lnTo>
                    <a:pt x="1188" y="3"/>
                  </a:lnTo>
                  <a:lnTo>
                    <a:pt x="1192" y="3"/>
                  </a:lnTo>
                  <a:lnTo>
                    <a:pt x="1188" y="3"/>
                  </a:lnTo>
                  <a:lnTo>
                    <a:pt x="1192" y="7"/>
                  </a:lnTo>
                  <a:lnTo>
                    <a:pt x="1195" y="7"/>
                  </a:lnTo>
                  <a:lnTo>
                    <a:pt x="1192" y="3"/>
                  </a:lnTo>
                  <a:lnTo>
                    <a:pt x="1195" y="3"/>
                  </a:lnTo>
                  <a:lnTo>
                    <a:pt x="1192" y="3"/>
                  </a:lnTo>
                  <a:lnTo>
                    <a:pt x="1195" y="3"/>
                  </a:lnTo>
                  <a:lnTo>
                    <a:pt x="1199" y="3"/>
                  </a:lnTo>
                  <a:lnTo>
                    <a:pt x="1203" y="3"/>
                  </a:lnTo>
                  <a:lnTo>
                    <a:pt x="1199" y="3"/>
                  </a:lnTo>
                  <a:lnTo>
                    <a:pt x="1203" y="3"/>
                  </a:lnTo>
                  <a:lnTo>
                    <a:pt x="1207" y="7"/>
                  </a:lnTo>
                  <a:lnTo>
                    <a:pt x="1207" y="3"/>
                  </a:lnTo>
                  <a:lnTo>
                    <a:pt x="1210" y="3"/>
                  </a:lnTo>
                  <a:lnTo>
                    <a:pt x="1214" y="3"/>
                  </a:lnTo>
                  <a:lnTo>
                    <a:pt x="1218" y="3"/>
                  </a:lnTo>
                  <a:lnTo>
                    <a:pt x="1222" y="3"/>
                  </a:lnTo>
                  <a:lnTo>
                    <a:pt x="1222" y="7"/>
                  </a:lnTo>
                  <a:lnTo>
                    <a:pt x="1218" y="7"/>
                  </a:lnTo>
                  <a:lnTo>
                    <a:pt x="1214" y="7"/>
                  </a:lnTo>
                  <a:lnTo>
                    <a:pt x="1218" y="7"/>
                  </a:lnTo>
                  <a:lnTo>
                    <a:pt x="1222" y="7"/>
                  </a:lnTo>
                  <a:lnTo>
                    <a:pt x="1225" y="7"/>
                  </a:lnTo>
                  <a:lnTo>
                    <a:pt x="1222" y="7"/>
                  </a:lnTo>
                  <a:lnTo>
                    <a:pt x="1225" y="7"/>
                  </a:lnTo>
                  <a:lnTo>
                    <a:pt x="1229" y="7"/>
                  </a:lnTo>
                  <a:lnTo>
                    <a:pt x="1229" y="11"/>
                  </a:lnTo>
                  <a:lnTo>
                    <a:pt x="1225" y="11"/>
                  </a:lnTo>
                  <a:lnTo>
                    <a:pt x="1222" y="11"/>
                  </a:lnTo>
                  <a:lnTo>
                    <a:pt x="1225" y="11"/>
                  </a:lnTo>
                  <a:lnTo>
                    <a:pt x="1229" y="11"/>
                  </a:lnTo>
                  <a:lnTo>
                    <a:pt x="1233" y="11"/>
                  </a:lnTo>
                  <a:lnTo>
                    <a:pt x="1237" y="11"/>
                  </a:lnTo>
                  <a:lnTo>
                    <a:pt x="1240" y="11"/>
                  </a:lnTo>
                  <a:lnTo>
                    <a:pt x="1244" y="11"/>
                  </a:lnTo>
                  <a:lnTo>
                    <a:pt x="1248" y="11"/>
                  </a:lnTo>
                  <a:lnTo>
                    <a:pt x="1252" y="11"/>
                  </a:lnTo>
                  <a:lnTo>
                    <a:pt x="1255" y="11"/>
                  </a:lnTo>
                  <a:lnTo>
                    <a:pt x="1259" y="11"/>
                  </a:lnTo>
                  <a:lnTo>
                    <a:pt x="1259" y="15"/>
                  </a:lnTo>
                  <a:lnTo>
                    <a:pt x="1255" y="15"/>
                  </a:lnTo>
                  <a:lnTo>
                    <a:pt x="1252" y="15"/>
                  </a:lnTo>
                  <a:lnTo>
                    <a:pt x="1248" y="15"/>
                  </a:lnTo>
                  <a:lnTo>
                    <a:pt x="1244" y="19"/>
                  </a:lnTo>
                  <a:lnTo>
                    <a:pt x="1240" y="19"/>
                  </a:lnTo>
                  <a:lnTo>
                    <a:pt x="1237" y="19"/>
                  </a:lnTo>
                  <a:lnTo>
                    <a:pt x="1229" y="19"/>
                  </a:lnTo>
                  <a:lnTo>
                    <a:pt x="1225" y="19"/>
                  </a:lnTo>
                  <a:lnTo>
                    <a:pt x="1222" y="19"/>
                  </a:lnTo>
                  <a:lnTo>
                    <a:pt x="1218" y="19"/>
                  </a:lnTo>
                  <a:lnTo>
                    <a:pt x="1218" y="22"/>
                  </a:lnTo>
                  <a:lnTo>
                    <a:pt x="1214" y="22"/>
                  </a:lnTo>
                  <a:lnTo>
                    <a:pt x="1210" y="22"/>
                  </a:lnTo>
                  <a:lnTo>
                    <a:pt x="1207" y="22"/>
                  </a:lnTo>
                  <a:lnTo>
                    <a:pt x="1210" y="22"/>
                  </a:lnTo>
                  <a:lnTo>
                    <a:pt x="1207" y="22"/>
                  </a:lnTo>
                  <a:lnTo>
                    <a:pt x="1203" y="22"/>
                  </a:lnTo>
                  <a:lnTo>
                    <a:pt x="1199" y="22"/>
                  </a:lnTo>
                  <a:lnTo>
                    <a:pt x="1195" y="22"/>
                  </a:lnTo>
                  <a:lnTo>
                    <a:pt x="1192" y="22"/>
                  </a:lnTo>
                  <a:lnTo>
                    <a:pt x="1188" y="22"/>
                  </a:lnTo>
                  <a:lnTo>
                    <a:pt x="1184" y="22"/>
                  </a:lnTo>
                  <a:lnTo>
                    <a:pt x="1180" y="22"/>
                  </a:lnTo>
                  <a:lnTo>
                    <a:pt x="1184" y="22"/>
                  </a:lnTo>
                  <a:lnTo>
                    <a:pt x="1188" y="22"/>
                  </a:lnTo>
                  <a:lnTo>
                    <a:pt x="1192" y="22"/>
                  </a:lnTo>
                  <a:lnTo>
                    <a:pt x="1188" y="22"/>
                  </a:lnTo>
                  <a:lnTo>
                    <a:pt x="1184" y="22"/>
                  </a:lnTo>
                  <a:lnTo>
                    <a:pt x="1180" y="22"/>
                  </a:lnTo>
                  <a:lnTo>
                    <a:pt x="1177" y="22"/>
                  </a:lnTo>
                  <a:lnTo>
                    <a:pt x="1173" y="22"/>
                  </a:lnTo>
                  <a:lnTo>
                    <a:pt x="1169" y="22"/>
                  </a:lnTo>
                  <a:lnTo>
                    <a:pt x="1162" y="22"/>
                  </a:lnTo>
                  <a:lnTo>
                    <a:pt x="1158" y="22"/>
                  </a:lnTo>
                  <a:lnTo>
                    <a:pt x="1154" y="22"/>
                  </a:lnTo>
                  <a:lnTo>
                    <a:pt x="1146" y="26"/>
                  </a:lnTo>
                  <a:lnTo>
                    <a:pt x="1143" y="26"/>
                  </a:lnTo>
                  <a:lnTo>
                    <a:pt x="1143" y="22"/>
                  </a:lnTo>
                  <a:lnTo>
                    <a:pt x="1139" y="22"/>
                  </a:lnTo>
                  <a:lnTo>
                    <a:pt x="1135" y="22"/>
                  </a:lnTo>
                  <a:lnTo>
                    <a:pt x="1131" y="22"/>
                  </a:lnTo>
                  <a:lnTo>
                    <a:pt x="1135" y="22"/>
                  </a:lnTo>
                  <a:lnTo>
                    <a:pt x="1139" y="22"/>
                  </a:lnTo>
                  <a:lnTo>
                    <a:pt x="1143" y="26"/>
                  </a:lnTo>
                  <a:lnTo>
                    <a:pt x="1139" y="26"/>
                  </a:lnTo>
                  <a:lnTo>
                    <a:pt x="1135" y="26"/>
                  </a:lnTo>
                  <a:lnTo>
                    <a:pt x="1139" y="26"/>
                  </a:lnTo>
                  <a:lnTo>
                    <a:pt x="1143" y="26"/>
                  </a:lnTo>
                  <a:lnTo>
                    <a:pt x="1146" y="26"/>
                  </a:lnTo>
                  <a:lnTo>
                    <a:pt x="1150" y="26"/>
                  </a:lnTo>
                  <a:lnTo>
                    <a:pt x="1154" y="26"/>
                  </a:lnTo>
                  <a:lnTo>
                    <a:pt x="1162" y="26"/>
                  </a:lnTo>
                  <a:lnTo>
                    <a:pt x="1165" y="26"/>
                  </a:lnTo>
                  <a:lnTo>
                    <a:pt x="1169" y="26"/>
                  </a:lnTo>
                  <a:lnTo>
                    <a:pt x="1173" y="26"/>
                  </a:lnTo>
                  <a:lnTo>
                    <a:pt x="1169" y="26"/>
                  </a:lnTo>
                  <a:lnTo>
                    <a:pt x="1165" y="26"/>
                  </a:lnTo>
                  <a:lnTo>
                    <a:pt x="1162" y="26"/>
                  </a:lnTo>
                  <a:lnTo>
                    <a:pt x="1158" y="26"/>
                  </a:lnTo>
                  <a:lnTo>
                    <a:pt x="1154" y="26"/>
                  </a:lnTo>
                  <a:lnTo>
                    <a:pt x="1150" y="26"/>
                  </a:lnTo>
                  <a:lnTo>
                    <a:pt x="1146" y="30"/>
                  </a:lnTo>
                  <a:lnTo>
                    <a:pt x="1143" y="30"/>
                  </a:lnTo>
                  <a:lnTo>
                    <a:pt x="1139" y="30"/>
                  </a:lnTo>
                  <a:lnTo>
                    <a:pt x="1135" y="30"/>
                  </a:lnTo>
                  <a:lnTo>
                    <a:pt x="1128" y="30"/>
                  </a:lnTo>
                  <a:lnTo>
                    <a:pt x="1120" y="30"/>
                  </a:lnTo>
                  <a:lnTo>
                    <a:pt x="1116" y="30"/>
                  </a:lnTo>
                  <a:lnTo>
                    <a:pt x="1120" y="30"/>
                  </a:lnTo>
                  <a:lnTo>
                    <a:pt x="1124" y="30"/>
                  </a:lnTo>
                  <a:lnTo>
                    <a:pt x="1120" y="30"/>
                  </a:lnTo>
                  <a:lnTo>
                    <a:pt x="1120" y="34"/>
                  </a:lnTo>
                  <a:lnTo>
                    <a:pt x="1120" y="30"/>
                  </a:lnTo>
                  <a:lnTo>
                    <a:pt x="1124" y="30"/>
                  </a:lnTo>
                  <a:lnTo>
                    <a:pt x="1128" y="30"/>
                  </a:lnTo>
                  <a:lnTo>
                    <a:pt x="1135" y="30"/>
                  </a:lnTo>
                  <a:lnTo>
                    <a:pt x="1139" y="30"/>
                  </a:lnTo>
                  <a:lnTo>
                    <a:pt x="1143" y="30"/>
                  </a:lnTo>
                  <a:lnTo>
                    <a:pt x="1146" y="30"/>
                  </a:lnTo>
                  <a:lnTo>
                    <a:pt x="1150" y="30"/>
                  </a:lnTo>
                  <a:lnTo>
                    <a:pt x="1154" y="30"/>
                  </a:lnTo>
                  <a:lnTo>
                    <a:pt x="1158" y="30"/>
                  </a:lnTo>
                  <a:lnTo>
                    <a:pt x="1162" y="26"/>
                  </a:lnTo>
                  <a:lnTo>
                    <a:pt x="1165" y="26"/>
                  </a:lnTo>
                  <a:lnTo>
                    <a:pt x="1173" y="26"/>
                  </a:lnTo>
                  <a:lnTo>
                    <a:pt x="1177" y="26"/>
                  </a:lnTo>
                  <a:lnTo>
                    <a:pt x="1180" y="26"/>
                  </a:lnTo>
                  <a:lnTo>
                    <a:pt x="1184" y="26"/>
                  </a:lnTo>
                  <a:lnTo>
                    <a:pt x="1188" y="26"/>
                  </a:lnTo>
                  <a:lnTo>
                    <a:pt x="1192" y="26"/>
                  </a:lnTo>
                  <a:lnTo>
                    <a:pt x="1199" y="26"/>
                  </a:lnTo>
                  <a:lnTo>
                    <a:pt x="1203" y="26"/>
                  </a:lnTo>
                  <a:lnTo>
                    <a:pt x="1207" y="26"/>
                  </a:lnTo>
                  <a:lnTo>
                    <a:pt x="1203" y="26"/>
                  </a:lnTo>
                  <a:lnTo>
                    <a:pt x="1199" y="26"/>
                  </a:lnTo>
                  <a:lnTo>
                    <a:pt x="1199" y="30"/>
                  </a:lnTo>
                  <a:lnTo>
                    <a:pt x="1195" y="30"/>
                  </a:lnTo>
                  <a:lnTo>
                    <a:pt x="1192" y="30"/>
                  </a:lnTo>
                  <a:lnTo>
                    <a:pt x="1188" y="30"/>
                  </a:lnTo>
                  <a:lnTo>
                    <a:pt x="1184" y="30"/>
                  </a:lnTo>
                  <a:lnTo>
                    <a:pt x="1180" y="30"/>
                  </a:lnTo>
                  <a:lnTo>
                    <a:pt x="1177" y="30"/>
                  </a:lnTo>
                  <a:lnTo>
                    <a:pt x="1173" y="34"/>
                  </a:lnTo>
                  <a:lnTo>
                    <a:pt x="1169" y="34"/>
                  </a:lnTo>
                  <a:lnTo>
                    <a:pt x="1165" y="34"/>
                  </a:lnTo>
                  <a:lnTo>
                    <a:pt x="1162" y="34"/>
                  </a:lnTo>
                  <a:lnTo>
                    <a:pt x="1158" y="34"/>
                  </a:lnTo>
                  <a:lnTo>
                    <a:pt x="1154" y="37"/>
                  </a:lnTo>
                  <a:lnTo>
                    <a:pt x="1150" y="37"/>
                  </a:lnTo>
                  <a:lnTo>
                    <a:pt x="1146" y="37"/>
                  </a:lnTo>
                  <a:lnTo>
                    <a:pt x="1139" y="37"/>
                  </a:lnTo>
                  <a:lnTo>
                    <a:pt x="1139" y="41"/>
                  </a:lnTo>
                  <a:lnTo>
                    <a:pt x="1135" y="41"/>
                  </a:lnTo>
                  <a:lnTo>
                    <a:pt x="1131" y="41"/>
                  </a:lnTo>
                  <a:lnTo>
                    <a:pt x="1128" y="41"/>
                  </a:lnTo>
                  <a:lnTo>
                    <a:pt x="1128" y="45"/>
                  </a:lnTo>
                  <a:lnTo>
                    <a:pt x="1124" y="45"/>
                  </a:lnTo>
                  <a:lnTo>
                    <a:pt x="1120" y="45"/>
                  </a:lnTo>
                  <a:lnTo>
                    <a:pt x="1116" y="45"/>
                  </a:lnTo>
                  <a:lnTo>
                    <a:pt x="1113" y="45"/>
                  </a:lnTo>
                  <a:lnTo>
                    <a:pt x="1116" y="45"/>
                  </a:lnTo>
                  <a:lnTo>
                    <a:pt x="1116" y="41"/>
                  </a:lnTo>
                  <a:lnTo>
                    <a:pt x="1113" y="41"/>
                  </a:lnTo>
                  <a:lnTo>
                    <a:pt x="1109" y="41"/>
                  </a:lnTo>
                  <a:lnTo>
                    <a:pt x="1105" y="41"/>
                  </a:lnTo>
                  <a:lnTo>
                    <a:pt x="1109" y="41"/>
                  </a:lnTo>
                  <a:lnTo>
                    <a:pt x="1113" y="41"/>
                  </a:lnTo>
                  <a:lnTo>
                    <a:pt x="1113" y="45"/>
                  </a:lnTo>
                  <a:lnTo>
                    <a:pt x="1116" y="45"/>
                  </a:lnTo>
                  <a:lnTo>
                    <a:pt x="1120" y="45"/>
                  </a:lnTo>
                  <a:lnTo>
                    <a:pt x="1116" y="45"/>
                  </a:lnTo>
                  <a:lnTo>
                    <a:pt x="1113" y="45"/>
                  </a:lnTo>
                  <a:lnTo>
                    <a:pt x="1109" y="45"/>
                  </a:lnTo>
                  <a:lnTo>
                    <a:pt x="1105" y="45"/>
                  </a:lnTo>
                  <a:lnTo>
                    <a:pt x="1101" y="45"/>
                  </a:lnTo>
                  <a:lnTo>
                    <a:pt x="1098" y="45"/>
                  </a:lnTo>
                  <a:lnTo>
                    <a:pt x="1098" y="49"/>
                  </a:lnTo>
                  <a:lnTo>
                    <a:pt x="1094" y="49"/>
                  </a:lnTo>
                  <a:lnTo>
                    <a:pt x="1090" y="49"/>
                  </a:lnTo>
                  <a:lnTo>
                    <a:pt x="1090" y="45"/>
                  </a:lnTo>
                  <a:lnTo>
                    <a:pt x="1086" y="45"/>
                  </a:lnTo>
                  <a:lnTo>
                    <a:pt x="1083" y="45"/>
                  </a:lnTo>
                  <a:lnTo>
                    <a:pt x="1079" y="45"/>
                  </a:lnTo>
                  <a:lnTo>
                    <a:pt x="1083" y="45"/>
                  </a:lnTo>
                  <a:lnTo>
                    <a:pt x="1086" y="45"/>
                  </a:lnTo>
                  <a:lnTo>
                    <a:pt x="1086" y="49"/>
                  </a:lnTo>
                  <a:lnTo>
                    <a:pt x="1090" y="49"/>
                  </a:lnTo>
                  <a:lnTo>
                    <a:pt x="1086" y="49"/>
                  </a:lnTo>
                  <a:lnTo>
                    <a:pt x="1083" y="49"/>
                  </a:lnTo>
                  <a:lnTo>
                    <a:pt x="1086" y="49"/>
                  </a:lnTo>
                  <a:lnTo>
                    <a:pt x="1090" y="49"/>
                  </a:lnTo>
                  <a:lnTo>
                    <a:pt x="1094" y="49"/>
                  </a:lnTo>
                  <a:lnTo>
                    <a:pt x="1098" y="49"/>
                  </a:lnTo>
                  <a:lnTo>
                    <a:pt x="1101" y="49"/>
                  </a:lnTo>
                  <a:lnTo>
                    <a:pt x="1105" y="49"/>
                  </a:lnTo>
                  <a:lnTo>
                    <a:pt x="1109" y="49"/>
                  </a:lnTo>
                  <a:lnTo>
                    <a:pt x="1113" y="49"/>
                  </a:lnTo>
                  <a:lnTo>
                    <a:pt x="1109" y="49"/>
                  </a:lnTo>
                  <a:lnTo>
                    <a:pt x="1105" y="49"/>
                  </a:lnTo>
                  <a:lnTo>
                    <a:pt x="1101" y="49"/>
                  </a:lnTo>
                  <a:lnTo>
                    <a:pt x="1098" y="49"/>
                  </a:lnTo>
                  <a:lnTo>
                    <a:pt x="1098" y="52"/>
                  </a:lnTo>
                  <a:lnTo>
                    <a:pt x="1101" y="49"/>
                  </a:lnTo>
                  <a:lnTo>
                    <a:pt x="1101" y="52"/>
                  </a:lnTo>
                  <a:lnTo>
                    <a:pt x="1105" y="52"/>
                  </a:lnTo>
                  <a:lnTo>
                    <a:pt x="1101" y="52"/>
                  </a:lnTo>
                  <a:lnTo>
                    <a:pt x="1098" y="52"/>
                  </a:lnTo>
                  <a:lnTo>
                    <a:pt x="1094" y="52"/>
                  </a:lnTo>
                  <a:lnTo>
                    <a:pt x="1090" y="52"/>
                  </a:lnTo>
                  <a:lnTo>
                    <a:pt x="1086" y="52"/>
                  </a:lnTo>
                  <a:lnTo>
                    <a:pt x="1083" y="56"/>
                  </a:lnTo>
                  <a:lnTo>
                    <a:pt x="1083" y="52"/>
                  </a:lnTo>
                  <a:lnTo>
                    <a:pt x="1079" y="52"/>
                  </a:lnTo>
                  <a:lnTo>
                    <a:pt x="1075" y="52"/>
                  </a:lnTo>
                  <a:lnTo>
                    <a:pt x="1071" y="52"/>
                  </a:lnTo>
                  <a:lnTo>
                    <a:pt x="1068" y="52"/>
                  </a:lnTo>
                  <a:lnTo>
                    <a:pt x="1064" y="52"/>
                  </a:lnTo>
                  <a:lnTo>
                    <a:pt x="1060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56" y="52"/>
                  </a:lnTo>
                  <a:lnTo>
                    <a:pt x="1053" y="52"/>
                  </a:lnTo>
                  <a:lnTo>
                    <a:pt x="1049" y="52"/>
                  </a:lnTo>
                  <a:lnTo>
                    <a:pt x="1045" y="52"/>
                  </a:lnTo>
                  <a:lnTo>
                    <a:pt x="1041" y="52"/>
                  </a:lnTo>
                  <a:lnTo>
                    <a:pt x="1045" y="52"/>
                  </a:lnTo>
                  <a:lnTo>
                    <a:pt x="1049" y="52"/>
                  </a:lnTo>
                  <a:lnTo>
                    <a:pt x="1053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64" y="52"/>
                  </a:lnTo>
                  <a:lnTo>
                    <a:pt x="1068" y="52"/>
                  </a:lnTo>
                  <a:lnTo>
                    <a:pt x="1068" y="56"/>
                  </a:lnTo>
                  <a:lnTo>
                    <a:pt x="1064" y="56"/>
                  </a:lnTo>
                  <a:lnTo>
                    <a:pt x="1060" y="56"/>
                  </a:lnTo>
                  <a:lnTo>
                    <a:pt x="1056" y="56"/>
                  </a:lnTo>
                  <a:lnTo>
                    <a:pt x="1053" y="56"/>
                  </a:lnTo>
                  <a:lnTo>
                    <a:pt x="1049" y="56"/>
                  </a:lnTo>
                  <a:lnTo>
                    <a:pt x="1045" y="56"/>
                  </a:lnTo>
                  <a:lnTo>
                    <a:pt x="1041" y="56"/>
                  </a:lnTo>
                  <a:lnTo>
                    <a:pt x="1038" y="56"/>
                  </a:lnTo>
                  <a:lnTo>
                    <a:pt x="1041" y="56"/>
                  </a:lnTo>
                  <a:lnTo>
                    <a:pt x="1041" y="60"/>
                  </a:lnTo>
                  <a:lnTo>
                    <a:pt x="1038" y="60"/>
                  </a:lnTo>
                  <a:lnTo>
                    <a:pt x="1034" y="60"/>
                  </a:lnTo>
                  <a:lnTo>
                    <a:pt x="1030" y="60"/>
                  </a:lnTo>
                  <a:lnTo>
                    <a:pt x="1026" y="60"/>
                  </a:lnTo>
                  <a:lnTo>
                    <a:pt x="1022" y="56"/>
                  </a:lnTo>
                  <a:lnTo>
                    <a:pt x="1019" y="56"/>
                  </a:lnTo>
                  <a:lnTo>
                    <a:pt x="1015" y="56"/>
                  </a:lnTo>
                  <a:lnTo>
                    <a:pt x="1011" y="56"/>
                  </a:lnTo>
                  <a:lnTo>
                    <a:pt x="1007" y="56"/>
                  </a:lnTo>
                  <a:lnTo>
                    <a:pt x="1011" y="56"/>
                  </a:lnTo>
                  <a:lnTo>
                    <a:pt x="1015" y="56"/>
                  </a:lnTo>
                  <a:lnTo>
                    <a:pt x="1019" y="56"/>
                  </a:lnTo>
                  <a:lnTo>
                    <a:pt x="1022" y="56"/>
                  </a:lnTo>
                  <a:lnTo>
                    <a:pt x="1022" y="60"/>
                  </a:lnTo>
                  <a:lnTo>
                    <a:pt x="1026" y="60"/>
                  </a:lnTo>
                  <a:lnTo>
                    <a:pt x="1022" y="60"/>
                  </a:lnTo>
                  <a:lnTo>
                    <a:pt x="1019" y="60"/>
                  </a:lnTo>
                  <a:lnTo>
                    <a:pt x="1015" y="60"/>
                  </a:lnTo>
                  <a:lnTo>
                    <a:pt x="1011" y="60"/>
                  </a:lnTo>
                  <a:lnTo>
                    <a:pt x="1007" y="60"/>
                  </a:lnTo>
                  <a:lnTo>
                    <a:pt x="1004" y="56"/>
                  </a:lnTo>
                  <a:lnTo>
                    <a:pt x="1004" y="60"/>
                  </a:lnTo>
                  <a:lnTo>
                    <a:pt x="1007" y="60"/>
                  </a:lnTo>
                  <a:lnTo>
                    <a:pt x="1004" y="60"/>
                  </a:lnTo>
                  <a:lnTo>
                    <a:pt x="1000" y="60"/>
                  </a:lnTo>
                  <a:lnTo>
                    <a:pt x="996" y="60"/>
                  </a:lnTo>
                  <a:lnTo>
                    <a:pt x="992" y="60"/>
                  </a:lnTo>
                  <a:lnTo>
                    <a:pt x="996" y="60"/>
                  </a:lnTo>
                  <a:lnTo>
                    <a:pt x="1000" y="60"/>
                  </a:lnTo>
                  <a:lnTo>
                    <a:pt x="1004" y="60"/>
                  </a:lnTo>
                  <a:lnTo>
                    <a:pt x="1000" y="60"/>
                  </a:lnTo>
                  <a:lnTo>
                    <a:pt x="1004" y="60"/>
                  </a:lnTo>
                  <a:lnTo>
                    <a:pt x="1007" y="60"/>
                  </a:lnTo>
                  <a:lnTo>
                    <a:pt x="1015" y="60"/>
                  </a:lnTo>
                  <a:lnTo>
                    <a:pt x="1019" y="60"/>
                  </a:lnTo>
                  <a:lnTo>
                    <a:pt x="1022" y="60"/>
                  </a:lnTo>
                  <a:lnTo>
                    <a:pt x="1026" y="60"/>
                  </a:lnTo>
                  <a:lnTo>
                    <a:pt x="1030" y="60"/>
                  </a:lnTo>
                  <a:lnTo>
                    <a:pt x="1034" y="60"/>
                  </a:lnTo>
                  <a:lnTo>
                    <a:pt x="1038" y="60"/>
                  </a:lnTo>
                  <a:lnTo>
                    <a:pt x="1041" y="60"/>
                  </a:lnTo>
                  <a:lnTo>
                    <a:pt x="1045" y="60"/>
                  </a:lnTo>
                  <a:lnTo>
                    <a:pt x="1049" y="60"/>
                  </a:lnTo>
                  <a:lnTo>
                    <a:pt x="1045" y="64"/>
                  </a:lnTo>
                  <a:lnTo>
                    <a:pt x="1041" y="64"/>
                  </a:lnTo>
                  <a:lnTo>
                    <a:pt x="1045" y="64"/>
                  </a:lnTo>
                  <a:lnTo>
                    <a:pt x="1049" y="64"/>
                  </a:lnTo>
                  <a:lnTo>
                    <a:pt x="1045" y="64"/>
                  </a:lnTo>
                  <a:lnTo>
                    <a:pt x="1041" y="64"/>
                  </a:lnTo>
                  <a:lnTo>
                    <a:pt x="1038" y="64"/>
                  </a:lnTo>
                  <a:lnTo>
                    <a:pt x="1030" y="64"/>
                  </a:lnTo>
                  <a:lnTo>
                    <a:pt x="1026" y="64"/>
                  </a:lnTo>
                  <a:lnTo>
                    <a:pt x="1022" y="64"/>
                  </a:lnTo>
                  <a:lnTo>
                    <a:pt x="1022" y="60"/>
                  </a:lnTo>
                  <a:lnTo>
                    <a:pt x="1019" y="64"/>
                  </a:lnTo>
                  <a:lnTo>
                    <a:pt x="1015" y="64"/>
                  </a:lnTo>
                  <a:lnTo>
                    <a:pt x="1011" y="64"/>
                  </a:lnTo>
                  <a:lnTo>
                    <a:pt x="1007" y="64"/>
                  </a:lnTo>
                  <a:lnTo>
                    <a:pt x="1004" y="64"/>
                  </a:lnTo>
                  <a:lnTo>
                    <a:pt x="1004" y="60"/>
                  </a:lnTo>
                  <a:lnTo>
                    <a:pt x="1000" y="64"/>
                  </a:lnTo>
                  <a:lnTo>
                    <a:pt x="1000" y="60"/>
                  </a:lnTo>
                  <a:lnTo>
                    <a:pt x="996" y="60"/>
                  </a:lnTo>
                  <a:lnTo>
                    <a:pt x="989" y="64"/>
                  </a:lnTo>
                  <a:lnTo>
                    <a:pt x="992" y="64"/>
                  </a:lnTo>
                  <a:lnTo>
                    <a:pt x="996" y="64"/>
                  </a:lnTo>
                  <a:lnTo>
                    <a:pt x="1000" y="64"/>
                  </a:lnTo>
                  <a:lnTo>
                    <a:pt x="1004" y="64"/>
                  </a:lnTo>
                  <a:lnTo>
                    <a:pt x="1007" y="64"/>
                  </a:lnTo>
                  <a:lnTo>
                    <a:pt x="1011" y="64"/>
                  </a:lnTo>
                  <a:lnTo>
                    <a:pt x="1015" y="64"/>
                  </a:lnTo>
                  <a:lnTo>
                    <a:pt x="1019" y="64"/>
                  </a:lnTo>
                  <a:lnTo>
                    <a:pt x="1022" y="64"/>
                  </a:lnTo>
                  <a:lnTo>
                    <a:pt x="1019" y="64"/>
                  </a:lnTo>
                  <a:lnTo>
                    <a:pt x="1015" y="64"/>
                  </a:lnTo>
                  <a:lnTo>
                    <a:pt x="1011" y="64"/>
                  </a:lnTo>
                  <a:lnTo>
                    <a:pt x="1007" y="64"/>
                  </a:lnTo>
                  <a:lnTo>
                    <a:pt x="1004" y="64"/>
                  </a:lnTo>
                  <a:lnTo>
                    <a:pt x="1000" y="64"/>
                  </a:lnTo>
                  <a:lnTo>
                    <a:pt x="996" y="64"/>
                  </a:lnTo>
                  <a:lnTo>
                    <a:pt x="992" y="64"/>
                  </a:lnTo>
                  <a:lnTo>
                    <a:pt x="989" y="64"/>
                  </a:lnTo>
                  <a:lnTo>
                    <a:pt x="985" y="64"/>
                  </a:lnTo>
                  <a:lnTo>
                    <a:pt x="981" y="64"/>
                  </a:lnTo>
                  <a:lnTo>
                    <a:pt x="977" y="64"/>
                  </a:lnTo>
                  <a:lnTo>
                    <a:pt x="981" y="64"/>
                  </a:lnTo>
                  <a:lnTo>
                    <a:pt x="985" y="64"/>
                  </a:lnTo>
                  <a:lnTo>
                    <a:pt x="989" y="64"/>
                  </a:lnTo>
                  <a:lnTo>
                    <a:pt x="992" y="64"/>
                  </a:lnTo>
                  <a:lnTo>
                    <a:pt x="996" y="64"/>
                  </a:lnTo>
                  <a:lnTo>
                    <a:pt x="992" y="67"/>
                  </a:lnTo>
                  <a:lnTo>
                    <a:pt x="989" y="67"/>
                  </a:lnTo>
                  <a:lnTo>
                    <a:pt x="992" y="67"/>
                  </a:lnTo>
                  <a:lnTo>
                    <a:pt x="996" y="67"/>
                  </a:lnTo>
                  <a:lnTo>
                    <a:pt x="996" y="64"/>
                  </a:lnTo>
                  <a:lnTo>
                    <a:pt x="1000" y="64"/>
                  </a:lnTo>
                  <a:lnTo>
                    <a:pt x="1004" y="64"/>
                  </a:lnTo>
                  <a:lnTo>
                    <a:pt x="1007" y="64"/>
                  </a:lnTo>
                  <a:lnTo>
                    <a:pt x="1011" y="64"/>
                  </a:lnTo>
                  <a:lnTo>
                    <a:pt x="1015" y="64"/>
                  </a:lnTo>
                  <a:lnTo>
                    <a:pt x="1019" y="64"/>
                  </a:lnTo>
                  <a:lnTo>
                    <a:pt x="1026" y="64"/>
                  </a:lnTo>
                  <a:lnTo>
                    <a:pt x="1030" y="64"/>
                  </a:lnTo>
                  <a:lnTo>
                    <a:pt x="1026" y="67"/>
                  </a:lnTo>
                  <a:lnTo>
                    <a:pt x="1022" y="67"/>
                  </a:lnTo>
                  <a:lnTo>
                    <a:pt x="1019" y="67"/>
                  </a:lnTo>
                  <a:lnTo>
                    <a:pt x="1022" y="67"/>
                  </a:lnTo>
                  <a:lnTo>
                    <a:pt x="1026" y="67"/>
                  </a:lnTo>
                  <a:lnTo>
                    <a:pt x="1034" y="67"/>
                  </a:lnTo>
                  <a:lnTo>
                    <a:pt x="1038" y="67"/>
                  </a:lnTo>
                  <a:lnTo>
                    <a:pt x="1041" y="67"/>
                  </a:lnTo>
                  <a:lnTo>
                    <a:pt x="1045" y="67"/>
                  </a:lnTo>
                  <a:lnTo>
                    <a:pt x="1045" y="71"/>
                  </a:lnTo>
                  <a:lnTo>
                    <a:pt x="1041" y="71"/>
                  </a:lnTo>
                  <a:lnTo>
                    <a:pt x="1045" y="71"/>
                  </a:lnTo>
                  <a:lnTo>
                    <a:pt x="1041" y="71"/>
                  </a:lnTo>
                  <a:lnTo>
                    <a:pt x="1038" y="71"/>
                  </a:lnTo>
                  <a:lnTo>
                    <a:pt x="1034" y="71"/>
                  </a:lnTo>
                  <a:lnTo>
                    <a:pt x="1026" y="71"/>
                  </a:lnTo>
                  <a:lnTo>
                    <a:pt x="1022" y="71"/>
                  </a:lnTo>
                  <a:lnTo>
                    <a:pt x="1019" y="71"/>
                  </a:lnTo>
                  <a:lnTo>
                    <a:pt x="1015" y="71"/>
                  </a:lnTo>
                  <a:lnTo>
                    <a:pt x="1019" y="71"/>
                  </a:lnTo>
                  <a:lnTo>
                    <a:pt x="1022" y="71"/>
                  </a:lnTo>
                  <a:lnTo>
                    <a:pt x="1022" y="75"/>
                  </a:lnTo>
                  <a:lnTo>
                    <a:pt x="1026" y="75"/>
                  </a:lnTo>
                  <a:lnTo>
                    <a:pt x="1030" y="75"/>
                  </a:lnTo>
                  <a:lnTo>
                    <a:pt x="1034" y="75"/>
                  </a:lnTo>
                  <a:lnTo>
                    <a:pt x="1038" y="75"/>
                  </a:lnTo>
                  <a:lnTo>
                    <a:pt x="1041" y="75"/>
                  </a:lnTo>
                  <a:lnTo>
                    <a:pt x="1038" y="75"/>
                  </a:lnTo>
                  <a:lnTo>
                    <a:pt x="1034" y="75"/>
                  </a:lnTo>
                  <a:lnTo>
                    <a:pt x="1034" y="79"/>
                  </a:lnTo>
                  <a:lnTo>
                    <a:pt x="1030" y="79"/>
                  </a:lnTo>
                  <a:lnTo>
                    <a:pt x="1026" y="79"/>
                  </a:lnTo>
                  <a:lnTo>
                    <a:pt x="1022" y="79"/>
                  </a:lnTo>
                  <a:lnTo>
                    <a:pt x="1022" y="75"/>
                  </a:lnTo>
                  <a:lnTo>
                    <a:pt x="1022" y="79"/>
                  </a:lnTo>
                  <a:lnTo>
                    <a:pt x="1019" y="79"/>
                  </a:lnTo>
                  <a:lnTo>
                    <a:pt x="1015" y="75"/>
                  </a:lnTo>
                  <a:lnTo>
                    <a:pt x="1011" y="79"/>
                  </a:lnTo>
                  <a:lnTo>
                    <a:pt x="1015" y="79"/>
                  </a:lnTo>
                  <a:lnTo>
                    <a:pt x="1022" y="79"/>
                  </a:lnTo>
                  <a:lnTo>
                    <a:pt x="1026" y="79"/>
                  </a:lnTo>
                  <a:lnTo>
                    <a:pt x="1030" y="79"/>
                  </a:lnTo>
                  <a:lnTo>
                    <a:pt x="1026" y="79"/>
                  </a:lnTo>
                  <a:lnTo>
                    <a:pt x="1026" y="82"/>
                  </a:lnTo>
                  <a:lnTo>
                    <a:pt x="1022" y="79"/>
                  </a:lnTo>
                  <a:lnTo>
                    <a:pt x="1019" y="79"/>
                  </a:lnTo>
                  <a:lnTo>
                    <a:pt x="1019" y="82"/>
                  </a:lnTo>
                  <a:lnTo>
                    <a:pt x="1015" y="82"/>
                  </a:lnTo>
                  <a:lnTo>
                    <a:pt x="1011" y="82"/>
                  </a:lnTo>
                  <a:lnTo>
                    <a:pt x="1007" y="82"/>
                  </a:lnTo>
                  <a:lnTo>
                    <a:pt x="1004" y="82"/>
                  </a:lnTo>
                  <a:lnTo>
                    <a:pt x="996" y="82"/>
                  </a:lnTo>
                  <a:lnTo>
                    <a:pt x="992" y="82"/>
                  </a:lnTo>
                  <a:lnTo>
                    <a:pt x="989" y="82"/>
                  </a:lnTo>
                  <a:lnTo>
                    <a:pt x="985" y="82"/>
                  </a:lnTo>
                  <a:lnTo>
                    <a:pt x="989" y="82"/>
                  </a:lnTo>
                  <a:lnTo>
                    <a:pt x="992" y="82"/>
                  </a:lnTo>
                  <a:lnTo>
                    <a:pt x="992" y="86"/>
                  </a:lnTo>
                  <a:lnTo>
                    <a:pt x="996" y="86"/>
                  </a:lnTo>
                  <a:lnTo>
                    <a:pt x="992" y="86"/>
                  </a:lnTo>
                  <a:lnTo>
                    <a:pt x="992" y="90"/>
                  </a:lnTo>
                  <a:lnTo>
                    <a:pt x="989" y="90"/>
                  </a:lnTo>
                  <a:lnTo>
                    <a:pt x="981" y="90"/>
                  </a:lnTo>
                  <a:lnTo>
                    <a:pt x="977" y="90"/>
                  </a:lnTo>
                  <a:lnTo>
                    <a:pt x="974" y="90"/>
                  </a:lnTo>
                  <a:lnTo>
                    <a:pt x="970" y="90"/>
                  </a:lnTo>
                  <a:lnTo>
                    <a:pt x="966" y="90"/>
                  </a:lnTo>
                  <a:lnTo>
                    <a:pt x="962" y="90"/>
                  </a:lnTo>
                  <a:lnTo>
                    <a:pt x="962" y="94"/>
                  </a:lnTo>
                  <a:lnTo>
                    <a:pt x="955" y="90"/>
                  </a:lnTo>
                  <a:lnTo>
                    <a:pt x="951" y="90"/>
                  </a:lnTo>
                  <a:lnTo>
                    <a:pt x="947" y="90"/>
                  </a:lnTo>
                  <a:lnTo>
                    <a:pt x="944" y="90"/>
                  </a:lnTo>
                  <a:lnTo>
                    <a:pt x="940" y="90"/>
                  </a:lnTo>
                  <a:lnTo>
                    <a:pt x="936" y="90"/>
                  </a:lnTo>
                  <a:lnTo>
                    <a:pt x="936" y="86"/>
                  </a:lnTo>
                  <a:lnTo>
                    <a:pt x="932" y="86"/>
                  </a:lnTo>
                  <a:lnTo>
                    <a:pt x="936" y="86"/>
                  </a:lnTo>
                  <a:lnTo>
                    <a:pt x="936" y="90"/>
                  </a:lnTo>
                  <a:lnTo>
                    <a:pt x="932" y="90"/>
                  </a:lnTo>
                  <a:lnTo>
                    <a:pt x="936" y="90"/>
                  </a:lnTo>
                  <a:lnTo>
                    <a:pt x="940" y="90"/>
                  </a:lnTo>
                  <a:lnTo>
                    <a:pt x="944" y="90"/>
                  </a:lnTo>
                  <a:lnTo>
                    <a:pt x="940" y="90"/>
                  </a:lnTo>
                  <a:lnTo>
                    <a:pt x="936" y="90"/>
                  </a:lnTo>
                  <a:lnTo>
                    <a:pt x="932" y="90"/>
                  </a:lnTo>
                  <a:lnTo>
                    <a:pt x="929" y="90"/>
                  </a:lnTo>
                  <a:lnTo>
                    <a:pt x="929" y="94"/>
                  </a:lnTo>
                  <a:lnTo>
                    <a:pt x="932" y="94"/>
                  </a:lnTo>
                  <a:lnTo>
                    <a:pt x="936" y="94"/>
                  </a:lnTo>
                  <a:lnTo>
                    <a:pt x="940" y="94"/>
                  </a:lnTo>
                  <a:lnTo>
                    <a:pt x="944" y="94"/>
                  </a:lnTo>
                  <a:lnTo>
                    <a:pt x="947" y="94"/>
                  </a:lnTo>
                  <a:lnTo>
                    <a:pt x="951" y="94"/>
                  </a:lnTo>
                  <a:lnTo>
                    <a:pt x="955" y="94"/>
                  </a:lnTo>
                  <a:lnTo>
                    <a:pt x="959" y="94"/>
                  </a:lnTo>
                  <a:lnTo>
                    <a:pt x="955" y="94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6" y="94"/>
                  </a:lnTo>
                  <a:lnTo>
                    <a:pt x="970" y="94"/>
                  </a:lnTo>
                  <a:lnTo>
                    <a:pt x="974" y="94"/>
                  </a:lnTo>
                  <a:lnTo>
                    <a:pt x="977" y="94"/>
                  </a:lnTo>
                  <a:lnTo>
                    <a:pt x="974" y="94"/>
                  </a:lnTo>
                  <a:lnTo>
                    <a:pt x="974" y="97"/>
                  </a:lnTo>
                  <a:lnTo>
                    <a:pt x="970" y="97"/>
                  </a:lnTo>
                  <a:lnTo>
                    <a:pt x="974" y="97"/>
                  </a:lnTo>
                  <a:lnTo>
                    <a:pt x="977" y="97"/>
                  </a:lnTo>
                  <a:lnTo>
                    <a:pt x="981" y="97"/>
                  </a:lnTo>
                  <a:lnTo>
                    <a:pt x="985" y="97"/>
                  </a:lnTo>
                  <a:lnTo>
                    <a:pt x="989" y="97"/>
                  </a:lnTo>
                  <a:lnTo>
                    <a:pt x="992" y="97"/>
                  </a:lnTo>
                  <a:lnTo>
                    <a:pt x="996" y="97"/>
                  </a:lnTo>
                  <a:lnTo>
                    <a:pt x="996" y="101"/>
                  </a:lnTo>
                  <a:lnTo>
                    <a:pt x="992" y="101"/>
                  </a:lnTo>
                  <a:lnTo>
                    <a:pt x="989" y="105"/>
                  </a:lnTo>
                  <a:lnTo>
                    <a:pt x="985" y="105"/>
                  </a:lnTo>
                  <a:lnTo>
                    <a:pt x="981" y="105"/>
                  </a:lnTo>
                  <a:lnTo>
                    <a:pt x="981" y="101"/>
                  </a:lnTo>
                  <a:lnTo>
                    <a:pt x="977" y="105"/>
                  </a:lnTo>
                  <a:lnTo>
                    <a:pt x="974" y="105"/>
                  </a:lnTo>
                  <a:lnTo>
                    <a:pt x="974" y="109"/>
                  </a:lnTo>
                  <a:lnTo>
                    <a:pt x="970" y="109"/>
                  </a:lnTo>
                  <a:lnTo>
                    <a:pt x="966" y="109"/>
                  </a:lnTo>
                  <a:lnTo>
                    <a:pt x="962" y="109"/>
                  </a:lnTo>
                  <a:lnTo>
                    <a:pt x="959" y="109"/>
                  </a:lnTo>
                  <a:lnTo>
                    <a:pt x="955" y="109"/>
                  </a:lnTo>
                  <a:lnTo>
                    <a:pt x="951" y="109"/>
                  </a:lnTo>
                  <a:lnTo>
                    <a:pt x="947" y="109"/>
                  </a:lnTo>
                  <a:lnTo>
                    <a:pt x="944" y="109"/>
                  </a:lnTo>
                  <a:lnTo>
                    <a:pt x="947" y="109"/>
                  </a:lnTo>
                  <a:lnTo>
                    <a:pt x="947" y="105"/>
                  </a:lnTo>
                  <a:lnTo>
                    <a:pt x="951" y="105"/>
                  </a:lnTo>
                  <a:lnTo>
                    <a:pt x="947" y="105"/>
                  </a:lnTo>
                  <a:lnTo>
                    <a:pt x="944" y="105"/>
                  </a:lnTo>
                  <a:lnTo>
                    <a:pt x="940" y="105"/>
                  </a:lnTo>
                  <a:lnTo>
                    <a:pt x="936" y="105"/>
                  </a:lnTo>
                  <a:lnTo>
                    <a:pt x="932" y="105"/>
                  </a:lnTo>
                  <a:lnTo>
                    <a:pt x="929" y="105"/>
                  </a:lnTo>
                  <a:lnTo>
                    <a:pt x="929" y="101"/>
                  </a:lnTo>
                  <a:lnTo>
                    <a:pt x="932" y="101"/>
                  </a:lnTo>
                  <a:lnTo>
                    <a:pt x="929" y="101"/>
                  </a:lnTo>
                  <a:lnTo>
                    <a:pt x="925" y="101"/>
                  </a:lnTo>
                  <a:lnTo>
                    <a:pt x="921" y="101"/>
                  </a:lnTo>
                  <a:lnTo>
                    <a:pt x="917" y="97"/>
                  </a:lnTo>
                  <a:lnTo>
                    <a:pt x="917" y="101"/>
                  </a:lnTo>
                  <a:lnTo>
                    <a:pt x="921" y="101"/>
                  </a:lnTo>
                  <a:lnTo>
                    <a:pt x="925" y="101"/>
                  </a:lnTo>
                  <a:lnTo>
                    <a:pt x="929" y="101"/>
                  </a:lnTo>
                  <a:lnTo>
                    <a:pt x="929" y="105"/>
                  </a:lnTo>
                  <a:lnTo>
                    <a:pt x="925" y="105"/>
                  </a:lnTo>
                  <a:lnTo>
                    <a:pt x="929" y="105"/>
                  </a:lnTo>
                  <a:lnTo>
                    <a:pt x="925" y="105"/>
                  </a:lnTo>
                  <a:lnTo>
                    <a:pt x="921" y="105"/>
                  </a:lnTo>
                  <a:lnTo>
                    <a:pt x="917" y="105"/>
                  </a:lnTo>
                  <a:lnTo>
                    <a:pt x="914" y="105"/>
                  </a:lnTo>
                  <a:lnTo>
                    <a:pt x="914" y="101"/>
                  </a:lnTo>
                  <a:lnTo>
                    <a:pt x="910" y="101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0" y="105"/>
                  </a:lnTo>
                  <a:lnTo>
                    <a:pt x="906" y="105"/>
                  </a:lnTo>
                  <a:lnTo>
                    <a:pt x="902" y="105"/>
                  </a:lnTo>
                  <a:lnTo>
                    <a:pt x="898" y="105"/>
                  </a:lnTo>
                  <a:lnTo>
                    <a:pt x="898" y="101"/>
                  </a:lnTo>
                  <a:lnTo>
                    <a:pt x="895" y="101"/>
                  </a:lnTo>
                  <a:lnTo>
                    <a:pt x="895" y="105"/>
                  </a:lnTo>
                  <a:lnTo>
                    <a:pt x="891" y="105"/>
                  </a:lnTo>
                  <a:lnTo>
                    <a:pt x="887" y="105"/>
                  </a:lnTo>
                  <a:lnTo>
                    <a:pt x="883" y="105"/>
                  </a:lnTo>
                  <a:lnTo>
                    <a:pt x="883" y="101"/>
                  </a:lnTo>
                  <a:lnTo>
                    <a:pt x="883" y="105"/>
                  </a:lnTo>
                  <a:lnTo>
                    <a:pt x="887" y="105"/>
                  </a:lnTo>
                  <a:lnTo>
                    <a:pt x="891" y="105"/>
                  </a:lnTo>
                  <a:lnTo>
                    <a:pt x="891" y="109"/>
                  </a:lnTo>
                  <a:lnTo>
                    <a:pt x="887" y="109"/>
                  </a:lnTo>
                  <a:lnTo>
                    <a:pt x="883" y="109"/>
                  </a:lnTo>
                  <a:lnTo>
                    <a:pt x="880" y="109"/>
                  </a:lnTo>
                  <a:lnTo>
                    <a:pt x="876" y="109"/>
                  </a:lnTo>
                  <a:lnTo>
                    <a:pt x="876" y="105"/>
                  </a:lnTo>
                  <a:lnTo>
                    <a:pt x="872" y="105"/>
                  </a:lnTo>
                  <a:lnTo>
                    <a:pt x="868" y="105"/>
                  </a:lnTo>
                  <a:lnTo>
                    <a:pt x="865" y="105"/>
                  </a:lnTo>
                  <a:lnTo>
                    <a:pt x="861" y="105"/>
                  </a:lnTo>
                  <a:lnTo>
                    <a:pt x="865" y="105"/>
                  </a:lnTo>
                  <a:lnTo>
                    <a:pt x="857" y="101"/>
                  </a:lnTo>
                  <a:lnTo>
                    <a:pt x="861" y="101"/>
                  </a:lnTo>
                  <a:lnTo>
                    <a:pt x="861" y="105"/>
                  </a:lnTo>
                  <a:lnTo>
                    <a:pt x="857" y="105"/>
                  </a:lnTo>
                  <a:lnTo>
                    <a:pt x="853" y="105"/>
                  </a:lnTo>
                  <a:lnTo>
                    <a:pt x="850" y="105"/>
                  </a:lnTo>
                  <a:lnTo>
                    <a:pt x="846" y="105"/>
                  </a:lnTo>
                  <a:lnTo>
                    <a:pt x="846" y="101"/>
                  </a:lnTo>
                  <a:lnTo>
                    <a:pt x="842" y="101"/>
                  </a:lnTo>
                  <a:lnTo>
                    <a:pt x="842" y="105"/>
                  </a:lnTo>
                  <a:lnTo>
                    <a:pt x="846" y="105"/>
                  </a:lnTo>
                  <a:lnTo>
                    <a:pt x="842" y="105"/>
                  </a:lnTo>
                  <a:lnTo>
                    <a:pt x="838" y="105"/>
                  </a:lnTo>
                  <a:lnTo>
                    <a:pt x="835" y="105"/>
                  </a:lnTo>
                  <a:lnTo>
                    <a:pt x="831" y="105"/>
                  </a:lnTo>
                  <a:lnTo>
                    <a:pt x="827" y="105"/>
                  </a:lnTo>
                  <a:lnTo>
                    <a:pt x="831" y="105"/>
                  </a:lnTo>
                  <a:lnTo>
                    <a:pt x="827" y="101"/>
                  </a:lnTo>
                  <a:lnTo>
                    <a:pt x="827" y="97"/>
                  </a:lnTo>
                  <a:lnTo>
                    <a:pt x="823" y="101"/>
                  </a:lnTo>
                  <a:lnTo>
                    <a:pt x="827" y="101"/>
                  </a:lnTo>
                  <a:lnTo>
                    <a:pt x="827" y="105"/>
                  </a:lnTo>
                  <a:lnTo>
                    <a:pt x="823" y="105"/>
                  </a:lnTo>
                  <a:lnTo>
                    <a:pt x="827" y="105"/>
                  </a:lnTo>
                  <a:lnTo>
                    <a:pt x="827" y="101"/>
                  </a:lnTo>
                  <a:lnTo>
                    <a:pt x="823" y="101"/>
                  </a:lnTo>
                  <a:lnTo>
                    <a:pt x="823" y="105"/>
                  </a:lnTo>
                  <a:lnTo>
                    <a:pt x="820" y="105"/>
                  </a:lnTo>
                  <a:lnTo>
                    <a:pt x="816" y="105"/>
                  </a:lnTo>
                  <a:lnTo>
                    <a:pt x="812" y="105"/>
                  </a:lnTo>
                  <a:lnTo>
                    <a:pt x="808" y="105"/>
                  </a:lnTo>
                  <a:lnTo>
                    <a:pt x="812" y="101"/>
                  </a:lnTo>
                  <a:lnTo>
                    <a:pt x="812" y="97"/>
                  </a:lnTo>
                  <a:lnTo>
                    <a:pt x="816" y="97"/>
                  </a:lnTo>
                  <a:lnTo>
                    <a:pt x="820" y="97"/>
                  </a:lnTo>
                  <a:lnTo>
                    <a:pt x="823" y="97"/>
                  </a:lnTo>
                  <a:lnTo>
                    <a:pt x="827" y="94"/>
                  </a:lnTo>
                  <a:lnTo>
                    <a:pt x="831" y="94"/>
                  </a:lnTo>
                  <a:lnTo>
                    <a:pt x="835" y="94"/>
                  </a:lnTo>
                  <a:lnTo>
                    <a:pt x="842" y="94"/>
                  </a:lnTo>
                  <a:lnTo>
                    <a:pt x="846" y="94"/>
                  </a:lnTo>
                  <a:lnTo>
                    <a:pt x="850" y="94"/>
                  </a:lnTo>
                  <a:lnTo>
                    <a:pt x="853" y="94"/>
                  </a:lnTo>
                  <a:lnTo>
                    <a:pt x="857" y="94"/>
                  </a:lnTo>
                  <a:lnTo>
                    <a:pt x="853" y="94"/>
                  </a:lnTo>
                  <a:lnTo>
                    <a:pt x="850" y="94"/>
                  </a:lnTo>
                  <a:lnTo>
                    <a:pt x="853" y="94"/>
                  </a:lnTo>
                  <a:lnTo>
                    <a:pt x="850" y="94"/>
                  </a:lnTo>
                  <a:lnTo>
                    <a:pt x="850" y="90"/>
                  </a:lnTo>
                  <a:lnTo>
                    <a:pt x="846" y="90"/>
                  </a:lnTo>
                  <a:lnTo>
                    <a:pt x="850" y="90"/>
                  </a:lnTo>
                  <a:lnTo>
                    <a:pt x="853" y="90"/>
                  </a:lnTo>
                  <a:lnTo>
                    <a:pt x="850" y="90"/>
                  </a:lnTo>
                  <a:lnTo>
                    <a:pt x="846" y="90"/>
                  </a:lnTo>
                  <a:lnTo>
                    <a:pt x="842" y="90"/>
                  </a:lnTo>
                  <a:lnTo>
                    <a:pt x="838" y="90"/>
                  </a:lnTo>
                  <a:lnTo>
                    <a:pt x="842" y="90"/>
                  </a:lnTo>
                  <a:lnTo>
                    <a:pt x="842" y="86"/>
                  </a:lnTo>
                  <a:lnTo>
                    <a:pt x="838" y="86"/>
                  </a:lnTo>
                  <a:lnTo>
                    <a:pt x="835" y="86"/>
                  </a:lnTo>
                  <a:lnTo>
                    <a:pt x="831" y="86"/>
                  </a:lnTo>
                  <a:lnTo>
                    <a:pt x="835" y="86"/>
                  </a:lnTo>
                  <a:lnTo>
                    <a:pt x="835" y="82"/>
                  </a:lnTo>
                  <a:lnTo>
                    <a:pt x="838" y="82"/>
                  </a:lnTo>
                  <a:lnTo>
                    <a:pt x="842" y="82"/>
                  </a:lnTo>
                  <a:lnTo>
                    <a:pt x="846" y="82"/>
                  </a:lnTo>
                  <a:lnTo>
                    <a:pt x="850" y="82"/>
                  </a:lnTo>
                  <a:lnTo>
                    <a:pt x="853" y="82"/>
                  </a:lnTo>
                  <a:lnTo>
                    <a:pt x="857" y="82"/>
                  </a:lnTo>
                  <a:lnTo>
                    <a:pt x="861" y="82"/>
                  </a:lnTo>
                  <a:lnTo>
                    <a:pt x="865" y="82"/>
                  </a:lnTo>
                  <a:lnTo>
                    <a:pt x="868" y="86"/>
                  </a:lnTo>
                  <a:lnTo>
                    <a:pt x="872" y="90"/>
                  </a:lnTo>
                  <a:lnTo>
                    <a:pt x="876" y="90"/>
                  </a:lnTo>
                  <a:lnTo>
                    <a:pt x="880" y="90"/>
                  </a:lnTo>
                  <a:lnTo>
                    <a:pt x="883" y="90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5" y="90"/>
                  </a:lnTo>
                  <a:lnTo>
                    <a:pt x="898" y="90"/>
                  </a:lnTo>
                  <a:lnTo>
                    <a:pt x="902" y="90"/>
                  </a:lnTo>
                  <a:lnTo>
                    <a:pt x="906" y="90"/>
                  </a:lnTo>
                  <a:lnTo>
                    <a:pt x="902" y="90"/>
                  </a:lnTo>
                  <a:lnTo>
                    <a:pt x="906" y="90"/>
                  </a:lnTo>
                  <a:lnTo>
                    <a:pt x="910" y="90"/>
                  </a:lnTo>
                  <a:lnTo>
                    <a:pt x="910" y="86"/>
                  </a:lnTo>
                  <a:lnTo>
                    <a:pt x="914" y="86"/>
                  </a:lnTo>
                  <a:lnTo>
                    <a:pt x="917" y="86"/>
                  </a:lnTo>
                  <a:lnTo>
                    <a:pt x="921" y="82"/>
                  </a:lnTo>
                  <a:lnTo>
                    <a:pt x="921" y="79"/>
                  </a:lnTo>
                  <a:lnTo>
                    <a:pt x="925" y="79"/>
                  </a:lnTo>
                  <a:lnTo>
                    <a:pt x="921" y="79"/>
                  </a:lnTo>
                  <a:lnTo>
                    <a:pt x="917" y="79"/>
                  </a:lnTo>
                  <a:lnTo>
                    <a:pt x="917" y="82"/>
                  </a:lnTo>
                  <a:lnTo>
                    <a:pt x="914" y="82"/>
                  </a:lnTo>
                  <a:lnTo>
                    <a:pt x="914" y="86"/>
                  </a:lnTo>
                  <a:lnTo>
                    <a:pt x="910" y="86"/>
                  </a:lnTo>
                  <a:lnTo>
                    <a:pt x="906" y="86"/>
                  </a:lnTo>
                  <a:lnTo>
                    <a:pt x="902" y="86"/>
                  </a:lnTo>
                  <a:lnTo>
                    <a:pt x="902" y="90"/>
                  </a:lnTo>
                  <a:lnTo>
                    <a:pt x="898" y="90"/>
                  </a:lnTo>
                  <a:lnTo>
                    <a:pt x="895" y="90"/>
                  </a:lnTo>
                  <a:lnTo>
                    <a:pt x="891" y="86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3" y="86"/>
                  </a:lnTo>
                  <a:lnTo>
                    <a:pt x="887" y="86"/>
                  </a:lnTo>
                  <a:lnTo>
                    <a:pt x="891" y="86"/>
                  </a:lnTo>
                  <a:lnTo>
                    <a:pt x="887" y="86"/>
                  </a:lnTo>
                  <a:lnTo>
                    <a:pt x="883" y="86"/>
                  </a:lnTo>
                  <a:lnTo>
                    <a:pt x="880" y="86"/>
                  </a:lnTo>
                  <a:lnTo>
                    <a:pt x="876" y="86"/>
                  </a:lnTo>
                  <a:lnTo>
                    <a:pt x="880" y="82"/>
                  </a:lnTo>
                  <a:lnTo>
                    <a:pt x="883" y="82"/>
                  </a:lnTo>
                  <a:lnTo>
                    <a:pt x="880" y="82"/>
                  </a:lnTo>
                  <a:lnTo>
                    <a:pt x="876" y="82"/>
                  </a:lnTo>
                  <a:lnTo>
                    <a:pt x="880" y="82"/>
                  </a:lnTo>
                  <a:lnTo>
                    <a:pt x="883" y="82"/>
                  </a:lnTo>
                  <a:lnTo>
                    <a:pt x="887" y="82"/>
                  </a:lnTo>
                  <a:lnTo>
                    <a:pt x="891" y="82"/>
                  </a:lnTo>
                  <a:lnTo>
                    <a:pt x="895" y="82"/>
                  </a:lnTo>
                  <a:lnTo>
                    <a:pt x="891" y="82"/>
                  </a:lnTo>
                  <a:lnTo>
                    <a:pt x="887" y="82"/>
                  </a:lnTo>
                  <a:lnTo>
                    <a:pt x="883" y="82"/>
                  </a:lnTo>
                  <a:lnTo>
                    <a:pt x="880" y="82"/>
                  </a:lnTo>
                  <a:lnTo>
                    <a:pt x="876" y="82"/>
                  </a:lnTo>
                  <a:lnTo>
                    <a:pt x="872" y="82"/>
                  </a:lnTo>
                  <a:lnTo>
                    <a:pt x="876" y="82"/>
                  </a:lnTo>
                  <a:lnTo>
                    <a:pt x="880" y="79"/>
                  </a:lnTo>
                  <a:lnTo>
                    <a:pt x="883" y="79"/>
                  </a:lnTo>
                  <a:lnTo>
                    <a:pt x="887" y="79"/>
                  </a:lnTo>
                  <a:lnTo>
                    <a:pt x="891" y="79"/>
                  </a:lnTo>
                  <a:lnTo>
                    <a:pt x="895" y="79"/>
                  </a:lnTo>
                  <a:lnTo>
                    <a:pt x="891" y="79"/>
                  </a:lnTo>
                  <a:lnTo>
                    <a:pt x="887" y="79"/>
                  </a:lnTo>
                  <a:lnTo>
                    <a:pt x="883" y="79"/>
                  </a:lnTo>
                  <a:lnTo>
                    <a:pt x="880" y="79"/>
                  </a:lnTo>
                  <a:lnTo>
                    <a:pt x="883" y="79"/>
                  </a:lnTo>
                  <a:lnTo>
                    <a:pt x="887" y="79"/>
                  </a:lnTo>
                  <a:lnTo>
                    <a:pt x="891" y="79"/>
                  </a:lnTo>
                  <a:lnTo>
                    <a:pt x="895" y="79"/>
                  </a:lnTo>
                  <a:lnTo>
                    <a:pt x="891" y="79"/>
                  </a:lnTo>
                  <a:lnTo>
                    <a:pt x="887" y="79"/>
                  </a:lnTo>
                  <a:lnTo>
                    <a:pt x="883" y="79"/>
                  </a:lnTo>
                  <a:lnTo>
                    <a:pt x="887" y="75"/>
                  </a:lnTo>
                  <a:lnTo>
                    <a:pt x="891" y="75"/>
                  </a:lnTo>
                  <a:lnTo>
                    <a:pt x="887" y="75"/>
                  </a:lnTo>
                  <a:lnTo>
                    <a:pt x="883" y="75"/>
                  </a:lnTo>
                  <a:lnTo>
                    <a:pt x="887" y="71"/>
                  </a:lnTo>
                  <a:lnTo>
                    <a:pt x="883" y="71"/>
                  </a:lnTo>
                  <a:lnTo>
                    <a:pt x="883" y="75"/>
                  </a:lnTo>
                  <a:lnTo>
                    <a:pt x="880" y="79"/>
                  </a:lnTo>
                  <a:lnTo>
                    <a:pt x="876" y="79"/>
                  </a:lnTo>
                  <a:lnTo>
                    <a:pt x="872" y="79"/>
                  </a:lnTo>
                  <a:lnTo>
                    <a:pt x="868" y="79"/>
                  </a:lnTo>
                  <a:lnTo>
                    <a:pt x="865" y="79"/>
                  </a:lnTo>
                  <a:lnTo>
                    <a:pt x="861" y="79"/>
                  </a:lnTo>
                  <a:lnTo>
                    <a:pt x="865" y="79"/>
                  </a:lnTo>
                  <a:lnTo>
                    <a:pt x="868" y="79"/>
                  </a:lnTo>
                  <a:lnTo>
                    <a:pt x="868" y="75"/>
                  </a:lnTo>
                  <a:lnTo>
                    <a:pt x="865" y="75"/>
                  </a:lnTo>
                  <a:lnTo>
                    <a:pt x="865" y="79"/>
                  </a:lnTo>
                  <a:lnTo>
                    <a:pt x="861" y="79"/>
                  </a:lnTo>
                  <a:lnTo>
                    <a:pt x="857" y="79"/>
                  </a:lnTo>
                  <a:lnTo>
                    <a:pt x="853" y="79"/>
                  </a:lnTo>
                  <a:lnTo>
                    <a:pt x="850" y="79"/>
                  </a:lnTo>
                  <a:lnTo>
                    <a:pt x="846" y="79"/>
                  </a:lnTo>
                  <a:lnTo>
                    <a:pt x="842" y="79"/>
                  </a:lnTo>
                  <a:lnTo>
                    <a:pt x="846" y="79"/>
                  </a:lnTo>
                  <a:lnTo>
                    <a:pt x="850" y="79"/>
                  </a:lnTo>
                  <a:lnTo>
                    <a:pt x="846" y="79"/>
                  </a:lnTo>
                  <a:lnTo>
                    <a:pt x="842" y="79"/>
                  </a:lnTo>
                  <a:lnTo>
                    <a:pt x="842" y="75"/>
                  </a:lnTo>
                  <a:lnTo>
                    <a:pt x="846" y="71"/>
                  </a:lnTo>
                  <a:lnTo>
                    <a:pt x="850" y="71"/>
                  </a:lnTo>
                  <a:lnTo>
                    <a:pt x="853" y="71"/>
                  </a:lnTo>
                  <a:lnTo>
                    <a:pt x="850" y="71"/>
                  </a:lnTo>
                  <a:lnTo>
                    <a:pt x="853" y="71"/>
                  </a:lnTo>
                  <a:lnTo>
                    <a:pt x="853" y="67"/>
                  </a:lnTo>
                  <a:lnTo>
                    <a:pt x="857" y="67"/>
                  </a:lnTo>
                  <a:lnTo>
                    <a:pt x="861" y="67"/>
                  </a:lnTo>
                  <a:lnTo>
                    <a:pt x="865" y="67"/>
                  </a:lnTo>
                  <a:lnTo>
                    <a:pt x="872" y="67"/>
                  </a:lnTo>
                  <a:lnTo>
                    <a:pt x="876" y="67"/>
                  </a:lnTo>
                  <a:lnTo>
                    <a:pt x="880" y="67"/>
                  </a:lnTo>
                  <a:lnTo>
                    <a:pt x="883" y="67"/>
                  </a:lnTo>
                  <a:lnTo>
                    <a:pt x="887" y="67"/>
                  </a:lnTo>
                  <a:lnTo>
                    <a:pt x="891" y="67"/>
                  </a:lnTo>
                  <a:lnTo>
                    <a:pt x="895" y="67"/>
                  </a:lnTo>
                  <a:lnTo>
                    <a:pt x="902" y="67"/>
                  </a:lnTo>
                  <a:lnTo>
                    <a:pt x="906" y="67"/>
                  </a:lnTo>
                  <a:lnTo>
                    <a:pt x="910" y="67"/>
                  </a:lnTo>
                  <a:lnTo>
                    <a:pt x="914" y="71"/>
                  </a:lnTo>
                  <a:lnTo>
                    <a:pt x="917" y="71"/>
                  </a:lnTo>
                  <a:lnTo>
                    <a:pt x="921" y="71"/>
                  </a:lnTo>
                  <a:lnTo>
                    <a:pt x="925" y="71"/>
                  </a:lnTo>
                  <a:lnTo>
                    <a:pt x="921" y="71"/>
                  </a:lnTo>
                  <a:lnTo>
                    <a:pt x="921" y="67"/>
                  </a:lnTo>
                  <a:lnTo>
                    <a:pt x="925" y="67"/>
                  </a:lnTo>
                  <a:lnTo>
                    <a:pt x="925" y="71"/>
                  </a:lnTo>
                  <a:lnTo>
                    <a:pt x="925" y="67"/>
                  </a:lnTo>
                  <a:lnTo>
                    <a:pt x="921" y="67"/>
                  </a:lnTo>
                  <a:lnTo>
                    <a:pt x="917" y="67"/>
                  </a:lnTo>
                  <a:lnTo>
                    <a:pt x="914" y="67"/>
                  </a:lnTo>
                  <a:lnTo>
                    <a:pt x="910" y="67"/>
                  </a:lnTo>
                  <a:lnTo>
                    <a:pt x="914" y="67"/>
                  </a:lnTo>
                  <a:lnTo>
                    <a:pt x="917" y="67"/>
                  </a:lnTo>
                  <a:lnTo>
                    <a:pt x="921" y="67"/>
                  </a:lnTo>
                  <a:lnTo>
                    <a:pt x="925" y="67"/>
                  </a:lnTo>
                  <a:lnTo>
                    <a:pt x="929" y="67"/>
                  </a:lnTo>
                  <a:lnTo>
                    <a:pt x="932" y="67"/>
                  </a:lnTo>
                  <a:lnTo>
                    <a:pt x="936" y="67"/>
                  </a:lnTo>
                  <a:lnTo>
                    <a:pt x="932" y="67"/>
                  </a:lnTo>
                  <a:lnTo>
                    <a:pt x="936" y="64"/>
                  </a:lnTo>
                  <a:lnTo>
                    <a:pt x="940" y="64"/>
                  </a:lnTo>
                  <a:lnTo>
                    <a:pt x="936" y="64"/>
                  </a:lnTo>
                  <a:lnTo>
                    <a:pt x="932" y="64"/>
                  </a:lnTo>
                  <a:lnTo>
                    <a:pt x="929" y="64"/>
                  </a:lnTo>
                  <a:lnTo>
                    <a:pt x="929" y="67"/>
                  </a:lnTo>
                  <a:lnTo>
                    <a:pt x="925" y="67"/>
                  </a:lnTo>
                  <a:lnTo>
                    <a:pt x="921" y="67"/>
                  </a:lnTo>
                  <a:lnTo>
                    <a:pt x="917" y="67"/>
                  </a:lnTo>
                  <a:lnTo>
                    <a:pt x="914" y="67"/>
                  </a:lnTo>
                  <a:lnTo>
                    <a:pt x="910" y="67"/>
                  </a:lnTo>
                  <a:lnTo>
                    <a:pt x="906" y="67"/>
                  </a:lnTo>
                  <a:lnTo>
                    <a:pt x="902" y="67"/>
                  </a:lnTo>
                  <a:lnTo>
                    <a:pt x="898" y="67"/>
                  </a:lnTo>
                  <a:lnTo>
                    <a:pt x="895" y="67"/>
                  </a:lnTo>
                  <a:lnTo>
                    <a:pt x="895" y="64"/>
                  </a:lnTo>
                  <a:lnTo>
                    <a:pt x="891" y="64"/>
                  </a:lnTo>
                  <a:lnTo>
                    <a:pt x="887" y="64"/>
                  </a:lnTo>
                  <a:lnTo>
                    <a:pt x="891" y="64"/>
                  </a:lnTo>
                  <a:lnTo>
                    <a:pt x="895" y="64"/>
                  </a:lnTo>
                  <a:lnTo>
                    <a:pt x="898" y="64"/>
                  </a:lnTo>
                  <a:lnTo>
                    <a:pt x="902" y="64"/>
                  </a:lnTo>
                  <a:lnTo>
                    <a:pt x="906" y="64"/>
                  </a:lnTo>
                  <a:lnTo>
                    <a:pt x="910" y="64"/>
                  </a:lnTo>
                  <a:lnTo>
                    <a:pt x="906" y="64"/>
                  </a:lnTo>
                  <a:lnTo>
                    <a:pt x="902" y="64"/>
                  </a:lnTo>
                  <a:lnTo>
                    <a:pt x="898" y="64"/>
                  </a:lnTo>
                  <a:lnTo>
                    <a:pt x="898" y="60"/>
                  </a:lnTo>
                  <a:lnTo>
                    <a:pt x="898" y="64"/>
                  </a:lnTo>
                  <a:lnTo>
                    <a:pt x="895" y="64"/>
                  </a:lnTo>
                  <a:lnTo>
                    <a:pt x="895" y="60"/>
                  </a:lnTo>
                  <a:lnTo>
                    <a:pt x="891" y="60"/>
                  </a:lnTo>
                  <a:lnTo>
                    <a:pt x="887" y="56"/>
                  </a:lnTo>
                  <a:lnTo>
                    <a:pt x="883" y="56"/>
                  </a:lnTo>
                  <a:lnTo>
                    <a:pt x="880" y="56"/>
                  </a:lnTo>
                  <a:lnTo>
                    <a:pt x="876" y="52"/>
                  </a:lnTo>
                  <a:lnTo>
                    <a:pt x="872" y="52"/>
                  </a:lnTo>
                  <a:lnTo>
                    <a:pt x="868" y="52"/>
                  </a:lnTo>
                  <a:lnTo>
                    <a:pt x="865" y="52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65" y="49"/>
                  </a:lnTo>
                  <a:lnTo>
                    <a:pt x="868" y="49"/>
                  </a:lnTo>
                  <a:lnTo>
                    <a:pt x="872" y="49"/>
                  </a:lnTo>
                  <a:lnTo>
                    <a:pt x="876" y="49"/>
                  </a:lnTo>
                  <a:lnTo>
                    <a:pt x="876" y="52"/>
                  </a:lnTo>
                  <a:lnTo>
                    <a:pt x="880" y="52"/>
                  </a:lnTo>
                  <a:lnTo>
                    <a:pt x="880" y="49"/>
                  </a:lnTo>
                  <a:lnTo>
                    <a:pt x="876" y="49"/>
                  </a:lnTo>
                  <a:lnTo>
                    <a:pt x="872" y="49"/>
                  </a:lnTo>
                  <a:lnTo>
                    <a:pt x="865" y="49"/>
                  </a:lnTo>
                  <a:lnTo>
                    <a:pt x="861" y="49"/>
                  </a:lnTo>
                  <a:lnTo>
                    <a:pt x="857" y="49"/>
                  </a:lnTo>
                  <a:lnTo>
                    <a:pt x="857" y="45"/>
                  </a:lnTo>
                  <a:lnTo>
                    <a:pt x="861" y="45"/>
                  </a:lnTo>
                  <a:lnTo>
                    <a:pt x="865" y="45"/>
                  </a:lnTo>
                  <a:lnTo>
                    <a:pt x="868" y="45"/>
                  </a:lnTo>
                  <a:lnTo>
                    <a:pt x="872" y="45"/>
                  </a:lnTo>
                  <a:lnTo>
                    <a:pt x="876" y="45"/>
                  </a:lnTo>
                  <a:lnTo>
                    <a:pt x="880" y="45"/>
                  </a:lnTo>
                  <a:lnTo>
                    <a:pt x="883" y="45"/>
                  </a:lnTo>
                  <a:lnTo>
                    <a:pt x="887" y="45"/>
                  </a:lnTo>
                  <a:lnTo>
                    <a:pt x="891" y="45"/>
                  </a:lnTo>
                  <a:lnTo>
                    <a:pt x="895" y="45"/>
                  </a:lnTo>
                  <a:lnTo>
                    <a:pt x="898" y="45"/>
                  </a:lnTo>
                  <a:lnTo>
                    <a:pt x="902" y="45"/>
                  </a:lnTo>
                  <a:lnTo>
                    <a:pt x="906" y="45"/>
                  </a:lnTo>
                  <a:lnTo>
                    <a:pt x="906" y="49"/>
                  </a:lnTo>
                  <a:lnTo>
                    <a:pt x="910" y="49"/>
                  </a:lnTo>
                  <a:lnTo>
                    <a:pt x="914" y="49"/>
                  </a:lnTo>
                  <a:lnTo>
                    <a:pt x="917" y="49"/>
                  </a:lnTo>
                  <a:lnTo>
                    <a:pt x="921" y="49"/>
                  </a:lnTo>
                  <a:lnTo>
                    <a:pt x="925" y="52"/>
                  </a:lnTo>
                  <a:lnTo>
                    <a:pt x="929" y="52"/>
                  </a:lnTo>
                  <a:lnTo>
                    <a:pt x="932" y="52"/>
                  </a:lnTo>
                  <a:lnTo>
                    <a:pt x="936" y="52"/>
                  </a:lnTo>
                  <a:lnTo>
                    <a:pt x="936" y="56"/>
                  </a:lnTo>
                  <a:lnTo>
                    <a:pt x="932" y="56"/>
                  </a:lnTo>
                  <a:lnTo>
                    <a:pt x="936" y="56"/>
                  </a:lnTo>
                  <a:lnTo>
                    <a:pt x="940" y="56"/>
                  </a:lnTo>
                  <a:lnTo>
                    <a:pt x="944" y="56"/>
                  </a:lnTo>
                  <a:lnTo>
                    <a:pt x="947" y="56"/>
                  </a:lnTo>
                  <a:lnTo>
                    <a:pt x="951" y="56"/>
                  </a:lnTo>
                  <a:lnTo>
                    <a:pt x="955" y="56"/>
                  </a:lnTo>
                  <a:lnTo>
                    <a:pt x="959" y="56"/>
                  </a:lnTo>
                  <a:lnTo>
                    <a:pt x="962" y="56"/>
                  </a:lnTo>
                  <a:lnTo>
                    <a:pt x="966" y="52"/>
                  </a:lnTo>
                  <a:lnTo>
                    <a:pt x="962" y="52"/>
                  </a:lnTo>
                  <a:lnTo>
                    <a:pt x="955" y="52"/>
                  </a:lnTo>
                  <a:lnTo>
                    <a:pt x="955" y="56"/>
                  </a:lnTo>
                  <a:lnTo>
                    <a:pt x="951" y="56"/>
                  </a:lnTo>
                  <a:lnTo>
                    <a:pt x="947" y="56"/>
                  </a:lnTo>
                  <a:lnTo>
                    <a:pt x="944" y="52"/>
                  </a:lnTo>
                  <a:lnTo>
                    <a:pt x="940" y="52"/>
                  </a:lnTo>
                  <a:lnTo>
                    <a:pt x="936" y="52"/>
                  </a:lnTo>
                  <a:lnTo>
                    <a:pt x="936" y="49"/>
                  </a:lnTo>
                  <a:lnTo>
                    <a:pt x="940" y="49"/>
                  </a:lnTo>
                  <a:lnTo>
                    <a:pt x="936" y="49"/>
                  </a:lnTo>
                  <a:lnTo>
                    <a:pt x="932" y="49"/>
                  </a:lnTo>
                  <a:lnTo>
                    <a:pt x="929" y="49"/>
                  </a:lnTo>
                  <a:lnTo>
                    <a:pt x="925" y="49"/>
                  </a:lnTo>
                  <a:lnTo>
                    <a:pt x="921" y="49"/>
                  </a:lnTo>
                  <a:lnTo>
                    <a:pt x="914" y="45"/>
                  </a:lnTo>
                  <a:lnTo>
                    <a:pt x="910" y="45"/>
                  </a:lnTo>
                  <a:lnTo>
                    <a:pt x="914" y="45"/>
                  </a:lnTo>
                  <a:lnTo>
                    <a:pt x="917" y="45"/>
                  </a:lnTo>
                  <a:lnTo>
                    <a:pt x="921" y="45"/>
                  </a:lnTo>
                  <a:lnTo>
                    <a:pt x="925" y="45"/>
                  </a:lnTo>
                  <a:lnTo>
                    <a:pt x="929" y="41"/>
                  </a:lnTo>
                  <a:lnTo>
                    <a:pt x="932" y="41"/>
                  </a:lnTo>
                  <a:lnTo>
                    <a:pt x="936" y="41"/>
                  </a:lnTo>
                  <a:lnTo>
                    <a:pt x="940" y="41"/>
                  </a:lnTo>
                  <a:lnTo>
                    <a:pt x="944" y="41"/>
                  </a:lnTo>
                  <a:lnTo>
                    <a:pt x="947" y="41"/>
                  </a:lnTo>
                  <a:lnTo>
                    <a:pt x="951" y="41"/>
                  </a:lnTo>
                  <a:lnTo>
                    <a:pt x="955" y="41"/>
                  </a:lnTo>
                  <a:lnTo>
                    <a:pt x="959" y="41"/>
                  </a:lnTo>
                  <a:lnTo>
                    <a:pt x="962" y="41"/>
                  </a:lnTo>
                  <a:lnTo>
                    <a:pt x="970" y="41"/>
                  </a:lnTo>
                  <a:lnTo>
                    <a:pt x="974" y="41"/>
                  </a:lnTo>
                  <a:lnTo>
                    <a:pt x="977" y="41"/>
                  </a:lnTo>
                  <a:lnTo>
                    <a:pt x="981" y="41"/>
                  </a:lnTo>
                  <a:lnTo>
                    <a:pt x="985" y="41"/>
                  </a:lnTo>
                  <a:lnTo>
                    <a:pt x="989" y="41"/>
                  </a:lnTo>
                  <a:lnTo>
                    <a:pt x="992" y="41"/>
                  </a:lnTo>
                  <a:lnTo>
                    <a:pt x="989" y="41"/>
                  </a:lnTo>
                  <a:lnTo>
                    <a:pt x="981" y="41"/>
                  </a:lnTo>
                  <a:lnTo>
                    <a:pt x="977" y="41"/>
                  </a:lnTo>
                  <a:lnTo>
                    <a:pt x="974" y="41"/>
                  </a:lnTo>
                  <a:lnTo>
                    <a:pt x="970" y="41"/>
                  </a:lnTo>
                  <a:lnTo>
                    <a:pt x="966" y="41"/>
                  </a:lnTo>
                  <a:lnTo>
                    <a:pt x="962" y="41"/>
                  </a:lnTo>
                  <a:lnTo>
                    <a:pt x="962" y="37"/>
                  </a:lnTo>
                  <a:lnTo>
                    <a:pt x="970" y="37"/>
                  </a:lnTo>
                  <a:lnTo>
                    <a:pt x="974" y="37"/>
                  </a:lnTo>
                  <a:lnTo>
                    <a:pt x="977" y="37"/>
                  </a:lnTo>
                  <a:lnTo>
                    <a:pt x="981" y="37"/>
                  </a:lnTo>
                  <a:lnTo>
                    <a:pt x="985" y="37"/>
                  </a:lnTo>
                  <a:lnTo>
                    <a:pt x="989" y="37"/>
                  </a:lnTo>
                  <a:lnTo>
                    <a:pt x="996" y="37"/>
                  </a:lnTo>
                  <a:lnTo>
                    <a:pt x="1000" y="37"/>
                  </a:lnTo>
                  <a:lnTo>
                    <a:pt x="1004" y="37"/>
                  </a:lnTo>
                  <a:lnTo>
                    <a:pt x="1011" y="37"/>
                  </a:lnTo>
                  <a:lnTo>
                    <a:pt x="1015" y="37"/>
                  </a:lnTo>
                  <a:lnTo>
                    <a:pt x="1015" y="34"/>
                  </a:lnTo>
                  <a:lnTo>
                    <a:pt x="1011" y="34"/>
                  </a:lnTo>
                  <a:lnTo>
                    <a:pt x="1007" y="34"/>
                  </a:lnTo>
                  <a:lnTo>
                    <a:pt x="1004" y="34"/>
                  </a:lnTo>
                  <a:lnTo>
                    <a:pt x="1000" y="34"/>
                  </a:lnTo>
                  <a:lnTo>
                    <a:pt x="996" y="34"/>
                  </a:lnTo>
                  <a:lnTo>
                    <a:pt x="992" y="34"/>
                  </a:lnTo>
                  <a:lnTo>
                    <a:pt x="985" y="34"/>
                  </a:lnTo>
                  <a:lnTo>
                    <a:pt x="981" y="37"/>
                  </a:lnTo>
                  <a:lnTo>
                    <a:pt x="977" y="37"/>
                  </a:lnTo>
                  <a:lnTo>
                    <a:pt x="977" y="34"/>
                  </a:lnTo>
                  <a:lnTo>
                    <a:pt x="981" y="34"/>
                  </a:lnTo>
                  <a:lnTo>
                    <a:pt x="985" y="34"/>
                  </a:lnTo>
                  <a:lnTo>
                    <a:pt x="985" y="30"/>
                  </a:lnTo>
                  <a:lnTo>
                    <a:pt x="989" y="30"/>
                  </a:lnTo>
                  <a:lnTo>
                    <a:pt x="992" y="30"/>
                  </a:lnTo>
                  <a:lnTo>
                    <a:pt x="996" y="30"/>
                  </a:lnTo>
                  <a:lnTo>
                    <a:pt x="1000" y="30"/>
                  </a:lnTo>
                  <a:lnTo>
                    <a:pt x="1004" y="30"/>
                  </a:lnTo>
                  <a:lnTo>
                    <a:pt x="1004" y="26"/>
                  </a:lnTo>
                  <a:lnTo>
                    <a:pt x="1007" y="26"/>
                  </a:lnTo>
                  <a:lnTo>
                    <a:pt x="1011" y="26"/>
                  </a:lnTo>
                  <a:lnTo>
                    <a:pt x="1007" y="26"/>
                  </a:lnTo>
                  <a:lnTo>
                    <a:pt x="1004" y="26"/>
                  </a:lnTo>
                  <a:lnTo>
                    <a:pt x="1000" y="26"/>
                  </a:lnTo>
                  <a:lnTo>
                    <a:pt x="996" y="30"/>
                  </a:lnTo>
                  <a:lnTo>
                    <a:pt x="989" y="30"/>
                  </a:lnTo>
                  <a:lnTo>
                    <a:pt x="985" y="30"/>
                  </a:lnTo>
                  <a:lnTo>
                    <a:pt x="981" y="30"/>
                  </a:lnTo>
                  <a:lnTo>
                    <a:pt x="981" y="34"/>
                  </a:lnTo>
                  <a:lnTo>
                    <a:pt x="977" y="34"/>
                  </a:lnTo>
                  <a:lnTo>
                    <a:pt x="977" y="30"/>
                  </a:lnTo>
                  <a:lnTo>
                    <a:pt x="974" y="30"/>
                  </a:lnTo>
                  <a:lnTo>
                    <a:pt x="970" y="30"/>
                  </a:lnTo>
                  <a:lnTo>
                    <a:pt x="974" y="30"/>
                  </a:lnTo>
                  <a:lnTo>
                    <a:pt x="974" y="34"/>
                  </a:lnTo>
                  <a:lnTo>
                    <a:pt x="977" y="34"/>
                  </a:lnTo>
                  <a:lnTo>
                    <a:pt x="974" y="34"/>
                  </a:lnTo>
                  <a:lnTo>
                    <a:pt x="966" y="37"/>
                  </a:lnTo>
                  <a:lnTo>
                    <a:pt x="962" y="37"/>
                  </a:lnTo>
                  <a:lnTo>
                    <a:pt x="959" y="37"/>
                  </a:lnTo>
                  <a:lnTo>
                    <a:pt x="955" y="37"/>
                  </a:lnTo>
                  <a:lnTo>
                    <a:pt x="951" y="37"/>
                  </a:lnTo>
                  <a:lnTo>
                    <a:pt x="947" y="37"/>
                  </a:lnTo>
                  <a:lnTo>
                    <a:pt x="940" y="41"/>
                  </a:lnTo>
                  <a:lnTo>
                    <a:pt x="936" y="41"/>
                  </a:lnTo>
                  <a:lnTo>
                    <a:pt x="932" y="41"/>
                  </a:lnTo>
                  <a:lnTo>
                    <a:pt x="925" y="41"/>
                  </a:lnTo>
                  <a:lnTo>
                    <a:pt x="917" y="41"/>
                  </a:lnTo>
                  <a:lnTo>
                    <a:pt x="914" y="41"/>
                  </a:lnTo>
                  <a:lnTo>
                    <a:pt x="910" y="41"/>
                  </a:lnTo>
                  <a:lnTo>
                    <a:pt x="914" y="41"/>
                  </a:lnTo>
                  <a:lnTo>
                    <a:pt x="914" y="37"/>
                  </a:lnTo>
                  <a:lnTo>
                    <a:pt x="917" y="37"/>
                  </a:lnTo>
                  <a:lnTo>
                    <a:pt x="921" y="37"/>
                  </a:lnTo>
                  <a:lnTo>
                    <a:pt x="925" y="37"/>
                  </a:lnTo>
                  <a:lnTo>
                    <a:pt x="929" y="37"/>
                  </a:lnTo>
                  <a:lnTo>
                    <a:pt x="932" y="37"/>
                  </a:lnTo>
                  <a:lnTo>
                    <a:pt x="929" y="37"/>
                  </a:lnTo>
                  <a:lnTo>
                    <a:pt x="925" y="37"/>
                  </a:lnTo>
                  <a:lnTo>
                    <a:pt x="921" y="37"/>
                  </a:lnTo>
                  <a:lnTo>
                    <a:pt x="914" y="37"/>
                  </a:lnTo>
                  <a:lnTo>
                    <a:pt x="910" y="37"/>
                  </a:lnTo>
                  <a:lnTo>
                    <a:pt x="906" y="37"/>
                  </a:lnTo>
                  <a:lnTo>
                    <a:pt x="910" y="37"/>
                  </a:lnTo>
                  <a:lnTo>
                    <a:pt x="914" y="37"/>
                  </a:lnTo>
                  <a:lnTo>
                    <a:pt x="910" y="37"/>
                  </a:lnTo>
                  <a:lnTo>
                    <a:pt x="906" y="37"/>
                  </a:lnTo>
                  <a:lnTo>
                    <a:pt x="902" y="37"/>
                  </a:lnTo>
                  <a:lnTo>
                    <a:pt x="902" y="41"/>
                  </a:lnTo>
                  <a:lnTo>
                    <a:pt x="898" y="41"/>
                  </a:lnTo>
                  <a:lnTo>
                    <a:pt x="895" y="41"/>
                  </a:lnTo>
                  <a:lnTo>
                    <a:pt x="891" y="41"/>
                  </a:lnTo>
                  <a:lnTo>
                    <a:pt x="887" y="41"/>
                  </a:lnTo>
                  <a:lnTo>
                    <a:pt x="883" y="41"/>
                  </a:lnTo>
                  <a:lnTo>
                    <a:pt x="880" y="41"/>
                  </a:lnTo>
                  <a:lnTo>
                    <a:pt x="876" y="41"/>
                  </a:lnTo>
                  <a:lnTo>
                    <a:pt x="872" y="41"/>
                  </a:lnTo>
                  <a:lnTo>
                    <a:pt x="868" y="41"/>
                  </a:lnTo>
                  <a:lnTo>
                    <a:pt x="872" y="41"/>
                  </a:lnTo>
                  <a:lnTo>
                    <a:pt x="868" y="41"/>
                  </a:lnTo>
                  <a:lnTo>
                    <a:pt x="865" y="41"/>
                  </a:lnTo>
                  <a:lnTo>
                    <a:pt x="861" y="41"/>
                  </a:lnTo>
                  <a:lnTo>
                    <a:pt x="857" y="41"/>
                  </a:lnTo>
                  <a:lnTo>
                    <a:pt x="857" y="37"/>
                  </a:lnTo>
                  <a:lnTo>
                    <a:pt x="861" y="37"/>
                  </a:lnTo>
                  <a:lnTo>
                    <a:pt x="865" y="37"/>
                  </a:lnTo>
                  <a:lnTo>
                    <a:pt x="868" y="34"/>
                  </a:lnTo>
                  <a:lnTo>
                    <a:pt x="872" y="34"/>
                  </a:lnTo>
                  <a:lnTo>
                    <a:pt x="876" y="34"/>
                  </a:lnTo>
                  <a:lnTo>
                    <a:pt x="883" y="34"/>
                  </a:lnTo>
                  <a:lnTo>
                    <a:pt x="887" y="34"/>
                  </a:lnTo>
                  <a:lnTo>
                    <a:pt x="891" y="34"/>
                  </a:lnTo>
                  <a:lnTo>
                    <a:pt x="895" y="34"/>
                  </a:lnTo>
                  <a:lnTo>
                    <a:pt x="898" y="34"/>
                  </a:lnTo>
                  <a:lnTo>
                    <a:pt x="902" y="34"/>
                  </a:lnTo>
                  <a:lnTo>
                    <a:pt x="906" y="34"/>
                  </a:lnTo>
                  <a:lnTo>
                    <a:pt x="910" y="34"/>
                  </a:lnTo>
                  <a:lnTo>
                    <a:pt x="914" y="30"/>
                  </a:lnTo>
                  <a:lnTo>
                    <a:pt x="917" y="30"/>
                  </a:lnTo>
                  <a:lnTo>
                    <a:pt x="921" y="30"/>
                  </a:lnTo>
                  <a:lnTo>
                    <a:pt x="925" y="30"/>
                  </a:lnTo>
                  <a:lnTo>
                    <a:pt x="921" y="30"/>
                  </a:lnTo>
                  <a:lnTo>
                    <a:pt x="917" y="30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2" y="30"/>
                  </a:lnTo>
                  <a:lnTo>
                    <a:pt x="898" y="34"/>
                  </a:lnTo>
                  <a:lnTo>
                    <a:pt x="891" y="34"/>
                  </a:lnTo>
                  <a:lnTo>
                    <a:pt x="887" y="34"/>
                  </a:lnTo>
                  <a:lnTo>
                    <a:pt x="883" y="34"/>
                  </a:lnTo>
                  <a:lnTo>
                    <a:pt x="880" y="34"/>
                  </a:lnTo>
                  <a:lnTo>
                    <a:pt x="876" y="34"/>
                  </a:lnTo>
                  <a:lnTo>
                    <a:pt x="872" y="34"/>
                  </a:lnTo>
                  <a:lnTo>
                    <a:pt x="868" y="34"/>
                  </a:lnTo>
                  <a:lnTo>
                    <a:pt x="865" y="34"/>
                  </a:lnTo>
                  <a:lnTo>
                    <a:pt x="861" y="34"/>
                  </a:lnTo>
                  <a:lnTo>
                    <a:pt x="850" y="37"/>
                  </a:lnTo>
                  <a:lnTo>
                    <a:pt x="846" y="37"/>
                  </a:lnTo>
                  <a:lnTo>
                    <a:pt x="846" y="41"/>
                  </a:lnTo>
                  <a:lnTo>
                    <a:pt x="842" y="41"/>
                  </a:lnTo>
                  <a:lnTo>
                    <a:pt x="842" y="37"/>
                  </a:lnTo>
                  <a:lnTo>
                    <a:pt x="838" y="37"/>
                  </a:lnTo>
                  <a:lnTo>
                    <a:pt x="835" y="37"/>
                  </a:lnTo>
                  <a:lnTo>
                    <a:pt x="831" y="37"/>
                  </a:lnTo>
                  <a:lnTo>
                    <a:pt x="827" y="37"/>
                  </a:lnTo>
                  <a:lnTo>
                    <a:pt x="823" y="37"/>
                  </a:lnTo>
                  <a:lnTo>
                    <a:pt x="820" y="37"/>
                  </a:lnTo>
                  <a:lnTo>
                    <a:pt x="816" y="37"/>
                  </a:lnTo>
                  <a:lnTo>
                    <a:pt x="812" y="34"/>
                  </a:lnTo>
                  <a:lnTo>
                    <a:pt x="816" y="34"/>
                  </a:lnTo>
                  <a:lnTo>
                    <a:pt x="820" y="34"/>
                  </a:lnTo>
                  <a:lnTo>
                    <a:pt x="823" y="34"/>
                  </a:lnTo>
                  <a:lnTo>
                    <a:pt x="827" y="34"/>
                  </a:lnTo>
                  <a:lnTo>
                    <a:pt x="831" y="34"/>
                  </a:lnTo>
                  <a:lnTo>
                    <a:pt x="835" y="34"/>
                  </a:lnTo>
                  <a:lnTo>
                    <a:pt x="838" y="34"/>
                  </a:lnTo>
                  <a:lnTo>
                    <a:pt x="842" y="34"/>
                  </a:lnTo>
                  <a:lnTo>
                    <a:pt x="846" y="34"/>
                  </a:lnTo>
                  <a:lnTo>
                    <a:pt x="850" y="34"/>
                  </a:lnTo>
                  <a:lnTo>
                    <a:pt x="853" y="34"/>
                  </a:lnTo>
                  <a:lnTo>
                    <a:pt x="857" y="34"/>
                  </a:lnTo>
                  <a:lnTo>
                    <a:pt x="861" y="34"/>
                  </a:lnTo>
                  <a:lnTo>
                    <a:pt x="865" y="34"/>
                  </a:lnTo>
                  <a:lnTo>
                    <a:pt x="868" y="30"/>
                  </a:lnTo>
                  <a:lnTo>
                    <a:pt x="872" y="30"/>
                  </a:lnTo>
                  <a:lnTo>
                    <a:pt x="876" y="30"/>
                  </a:lnTo>
                  <a:lnTo>
                    <a:pt x="880" y="30"/>
                  </a:lnTo>
                  <a:lnTo>
                    <a:pt x="883" y="30"/>
                  </a:lnTo>
                  <a:lnTo>
                    <a:pt x="887" y="30"/>
                  </a:lnTo>
                  <a:lnTo>
                    <a:pt x="883" y="30"/>
                  </a:lnTo>
                  <a:lnTo>
                    <a:pt x="880" y="30"/>
                  </a:lnTo>
                  <a:lnTo>
                    <a:pt x="876" y="30"/>
                  </a:lnTo>
                  <a:lnTo>
                    <a:pt x="872" y="30"/>
                  </a:lnTo>
                  <a:lnTo>
                    <a:pt x="868" y="30"/>
                  </a:lnTo>
                  <a:lnTo>
                    <a:pt x="865" y="30"/>
                  </a:lnTo>
                  <a:lnTo>
                    <a:pt x="861" y="30"/>
                  </a:lnTo>
                  <a:lnTo>
                    <a:pt x="857" y="30"/>
                  </a:lnTo>
                  <a:lnTo>
                    <a:pt x="853" y="34"/>
                  </a:lnTo>
                  <a:lnTo>
                    <a:pt x="850" y="34"/>
                  </a:lnTo>
                  <a:lnTo>
                    <a:pt x="846" y="34"/>
                  </a:lnTo>
                  <a:lnTo>
                    <a:pt x="842" y="34"/>
                  </a:lnTo>
                  <a:lnTo>
                    <a:pt x="838" y="34"/>
                  </a:lnTo>
                  <a:lnTo>
                    <a:pt x="835" y="34"/>
                  </a:lnTo>
                  <a:lnTo>
                    <a:pt x="831" y="34"/>
                  </a:lnTo>
                  <a:lnTo>
                    <a:pt x="827" y="34"/>
                  </a:lnTo>
                  <a:lnTo>
                    <a:pt x="823" y="34"/>
                  </a:lnTo>
                  <a:lnTo>
                    <a:pt x="820" y="34"/>
                  </a:lnTo>
                  <a:lnTo>
                    <a:pt x="816" y="34"/>
                  </a:lnTo>
                  <a:lnTo>
                    <a:pt x="808" y="34"/>
                  </a:lnTo>
                  <a:lnTo>
                    <a:pt x="805" y="34"/>
                  </a:lnTo>
                  <a:lnTo>
                    <a:pt x="801" y="34"/>
                  </a:lnTo>
                  <a:lnTo>
                    <a:pt x="797" y="30"/>
                  </a:lnTo>
                  <a:lnTo>
                    <a:pt x="801" y="30"/>
                  </a:lnTo>
                  <a:lnTo>
                    <a:pt x="805" y="30"/>
                  </a:lnTo>
                  <a:lnTo>
                    <a:pt x="808" y="30"/>
                  </a:lnTo>
                  <a:lnTo>
                    <a:pt x="812" y="30"/>
                  </a:lnTo>
                  <a:lnTo>
                    <a:pt x="816" y="30"/>
                  </a:lnTo>
                  <a:lnTo>
                    <a:pt x="820" y="30"/>
                  </a:lnTo>
                  <a:lnTo>
                    <a:pt x="816" y="30"/>
                  </a:lnTo>
                  <a:lnTo>
                    <a:pt x="812" y="30"/>
                  </a:lnTo>
                  <a:lnTo>
                    <a:pt x="808" y="30"/>
                  </a:lnTo>
                  <a:lnTo>
                    <a:pt x="805" y="30"/>
                  </a:lnTo>
                  <a:lnTo>
                    <a:pt x="808" y="26"/>
                  </a:lnTo>
                  <a:lnTo>
                    <a:pt x="816" y="26"/>
                  </a:lnTo>
                  <a:lnTo>
                    <a:pt x="820" y="26"/>
                  </a:lnTo>
                  <a:lnTo>
                    <a:pt x="823" y="26"/>
                  </a:lnTo>
                  <a:lnTo>
                    <a:pt x="827" y="26"/>
                  </a:lnTo>
                  <a:lnTo>
                    <a:pt x="831" y="26"/>
                  </a:lnTo>
                  <a:lnTo>
                    <a:pt x="835" y="26"/>
                  </a:lnTo>
                  <a:lnTo>
                    <a:pt x="838" y="26"/>
                  </a:lnTo>
                  <a:lnTo>
                    <a:pt x="842" y="26"/>
                  </a:lnTo>
                  <a:lnTo>
                    <a:pt x="846" y="26"/>
                  </a:lnTo>
                  <a:lnTo>
                    <a:pt x="842" y="26"/>
                  </a:lnTo>
                  <a:lnTo>
                    <a:pt x="838" y="26"/>
                  </a:lnTo>
                  <a:lnTo>
                    <a:pt x="831" y="26"/>
                  </a:lnTo>
                  <a:lnTo>
                    <a:pt x="827" y="26"/>
                  </a:lnTo>
                  <a:lnTo>
                    <a:pt x="823" y="26"/>
                  </a:lnTo>
                  <a:lnTo>
                    <a:pt x="820" y="26"/>
                  </a:lnTo>
                  <a:lnTo>
                    <a:pt x="816" y="26"/>
                  </a:lnTo>
                  <a:lnTo>
                    <a:pt x="812" y="26"/>
                  </a:lnTo>
                  <a:lnTo>
                    <a:pt x="808" y="26"/>
                  </a:lnTo>
                  <a:lnTo>
                    <a:pt x="805" y="26"/>
                  </a:lnTo>
                  <a:lnTo>
                    <a:pt x="797" y="26"/>
                  </a:lnTo>
                  <a:lnTo>
                    <a:pt x="793" y="26"/>
                  </a:lnTo>
                  <a:lnTo>
                    <a:pt x="789" y="26"/>
                  </a:lnTo>
                  <a:lnTo>
                    <a:pt x="793" y="26"/>
                  </a:lnTo>
                  <a:lnTo>
                    <a:pt x="797" y="26"/>
                  </a:lnTo>
                  <a:lnTo>
                    <a:pt x="801" y="26"/>
                  </a:lnTo>
                  <a:lnTo>
                    <a:pt x="805" y="22"/>
                  </a:lnTo>
                  <a:lnTo>
                    <a:pt x="808" y="22"/>
                  </a:lnTo>
                  <a:lnTo>
                    <a:pt x="812" y="22"/>
                  </a:lnTo>
                  <a:lnTo>
                    <a:pt x="808" y="22"/>
                  </a:lnTo>
                  <a:lnTo>
                    <a:pt x="805" y="22"/>
                  </a:lnTo>
                  <a:lnTo>
                    <a:pt x="801" y="22"/>
                  </a:lnTo>
                  <a:lnTo>
                    <a:pt x="797" y="22"/>
                  </a:lnTo>
                  <a:lnTo>
                    <a:pt x="793" y="22"/>
                  </a:lnTo>
                  <a:lnTo>
                    <a:pt x="789" y="22"/>
                  </a:lnTo>
                  <a:lnTo>
                    <a:pt x="789" y="26"/>
                  </a:lnTo>
                  <a:lnTo>
                    <a:pt x="786" y="26"/>
                  </a:lnTo>
                  <a:lnTo>
                    <a:pt x="782" y="26"/>
                  </a:lnTo>
                  <a:lnTo>
                    <a:pt x="782" y="22"/>
                  </a:lnTo>
                  <a:lnTo>
                    <a:pt x="778" y="22"/>
                  </a:lnTo>
                  <a:lnTo>
                    <a:pt x="774" y="22"/>
                  </a:lnTo>
                  <a:lnTo>
                    <a:pt x="778" y="22"/>
                  </a:lnTo>
                  <a:lnTo>
                    <a:pt x="782" y="22"/>
                  </a:lnTo>
                  <a:lnTo>
                    <a:pt x="786" y="22"/>
                  </a:lnTo>
                  <a:lnTo>
                    <a:pt x="789" y="22"/>
                  </a:lnTo>
                  <a:lnTo>
                    <a:pt x="786" y="22"/>
                  </a:lnTo>
                  <a:lnTo>
                    <a:pt x="789" y="19"/>
                  </a:lnTo>
                  <a:lnTo>
                    <a:pt x="793" y="19"/>
                  </a:lnTo>
                  <a:lnTo>
                    <a:pt x="797" y="19"/>
                  </a:lnTo>
                  <a:lnTo>
                    <a:pt x="801" y="19"/>
                  </a:lnTo>
                  <a:lnTo>
                    <a:pt x="805" y="19"/>
                  </a:lnTo>
                  <a:lnTo>
                    <a:pt x="808" y="19"/>
                  </a:lnTo>
                  <a:lnTo>
                    <a:pt x="812" y="22"/>
                  </a:lnTo>
                  <a:lnTo>
                    <a:pt x="816" y="22"/>
                  </a:lnTo>
                  <a:lnTo>
                    <a:pt x="816" y="19"/>
                  </a:lnTo>
                  <a:lnTo>
                    <a:pt x="812" y="19"/>
                  </a:lnTo>
                  <a:lnTo>
                    <a:pt x="816" y="19"/>
                  </a:lnTo>
                  <a:lnTo>
                    <a:pt x="820" y="19"/>
                  </a:lnTo>
                  <a:lnTo>
                    <a:pt x="823" y="19"/>
                  </a:lnTo>
                  <a:lnTo>
                    <a:pt x="827" y="19"/>
                  </a:lnTo>
                  <a:lnTo>
                    <a:pt x="827" y="15"/>
                  </a:lnTo>
                  <a:lnTo>
                    <a:pt x="831" y="15"/>
                  </a:lnTo>
                  <a:lnTo>
                    <a:pt x="835" y="15"/>
                  </a:lnTo>
                  <a:lnTo>
                    <a:pt x="838" y="15"/>
                  </a:lnTo>
                  <a:lnTo>
                    <a:pt x="842" y="15"/>
                  </a:lnTo>
                  <a:lnTo>
                    <a:pt x="846" y="15"/>
                  </a:lnTo>
                  <a:lnTo>
                    <a:pt x="846" y="19"/>
                  </a:lnTo>
                  <a:lnTo>
                    <a:pt x="850" y="19"/>
                  </a:lnTo>
                  <a:lnTo>
                    <a:pt x="846" y="19"/>
                  </a:lnTo>
                  <a:lnTo>
                    <a:pt x="850" y="19"/>
                  </a:lnTo>
                  <a:lnTo>
                    <a:pt x="853" y="19"/>
                  </a:lnTo>
                  <a:lnTo>
                    <a:pt x="857" y="19"/>
                  </a:lnTo>
                  <a:lnTo>
                    <a:pt x="853" y="19"/>
                  </a:lnTo>
                  <a:lnTo>
                    <a:pt x="850" y="19"/>
                  </a:lnTo>
                  <a:lnTo>
                    <a:pt x="853" y="19"/>
                  </a:lnTo>
                  <a:lnTo>
                    <a:pt x="857" y="19"/>
                  </a:lnTo>
                  <a:lnTo>
                    <a:pt x="861" y="19"/>
                  </a:lnTo>
                  <a:lnTo>
                    <a:pt x="865" y="19"/>
                  </a:lnTo>
                  <a:lnTo>
                    <a:pt x="868" y="19"/>
                  </a:lnTo>
                  <a:lnTo>
                    <a:pt x="872" y="19"/>
                  </a:lnTo>
                  <a:lnTo>
                    <a:pt x="876" y="19"/>
                  </a:lnTo>
                  <a:lnTo>
                    <a:pt x="872" y="19"/>
                  </a:lnTo>
                  <a:lnTo>
                    <a:pt x="880" y="19"/>
                  </a:lnTo>
                  <a:lnTo>
                    <a:pt x="883" y="19"/>
                  </a:lnTo>
                  <a:lnTo>
                    <a:pt x="887" y="19"/>
                  </a:lnTo>
                  <a:lnTo>
                    <a:pt x="883" y="19"/>
                  </a:lnTo>
                  <a:lnTo>
                    <a:pt x="887" y="19"/>
                  </a:lnTo>
                  <a:lnTo>
                    <a:pt x="883" y="19"/>
                  </a:lnTo>
                  <a:lnTo>
                    <a:pt x="880" y="19"/>
                  </a:lnTo>
                  <a:lnTo>
                    <a:pt x="876" y="19"/>
                  </a:lnTo>
                  <a:lnTo>
                    <a:pt x="872" y="19"/>
                  </a:lnTo>
                  <a:lnTo>
                    <a:pt x="868" y="15"/>
                  </a:lnTo>
                  <a:lnTo>
                    <a:pt x="865" y="15"/>
                  </a:lnTo>
                  <a:lnTo>
                    <a:pt x="861" y="15"/>
                  </a:lnTo>
                  <a:lnTo>
                    <a:pt x="857" y="15"/>
                  </a:lnTo>
                  <a:lnTo>
                    <a:pt x="853" y="15"/>
                  </a:lnTo>
                  <a:lnTo>
                    <a:pt x="857" y="15"/>
                  </a:lnTo>
                  <a:lnTo>
                    <a:pt x="861" y="15"/>
                  </a:lnTo>
                  <a:lnTo>
                    <a:pt x="865" y="15"/>
                  </a:lnTo>
                  <a:lnTo>
                    <a:pt x="868" y="15"/>
                  </a:lnTo>
                  <a:lnTo>
                    <a:pt x="872" y="15"/>
                  </a:lnTo>
                  <a:lnTo>
                    <a:pt x="876" y="15"/>
                  </a:lnTo>
                  <a:lnTo>
                    <a:pt x="876" y="11"/>
                  </a:lnTo>
                  <a:lnTo>
                    <a:pt x="872" y="11"/>
                  </a:lnTo>
                  <a:lnTo>
                    <a:pt x="868" y="11"/>
                  </a:lnTo>
                  <a:lnTo>
                    <a:pt x="872" y="11"/>
                  </a:lnTo>
                  <a:lnTo>
                    <a:pt x="876" y="11"/>
                  </a:lnTo>
                  <a:lnTo>
                    <a:pt x="880" y="11"/>
                  </a:lnTo>
                  <a:lnTo>
                    <a:pt x="883" y="11"/>
                  </a:lnTo>
                  <a:lnTo>
                    <a:pt x="887" y="11"/>
                  </a:lnTo>
                  <a:lnTo>
                    <a:pt x="883" y="11"/>
                  </a:lnTo>
                  <a:lnTo>
                    <a:pt x="887" y="11"/>
                  </a:lnTo>
                  <a:lnTo>
                    <a:pt x="891" y="11"/>
                  </a:lnTo>
                  <a:lnTo>
                    <a:pt x="895" y="11"/>
                  </a:lnTo>
                  <a:lnTo>
                    <a:pt x="898" y="11"/>
                  </a:lnTo>
                  <a:lnTo>
                    <a:pt x="902" y="11"/>
                  </a:lnTo>
                  <a:lnTo>
                    <a:pt x="906" y="11"/>
                  </a:lnTo>
                  <a:lnTo>
                    <a:pt x="910" y="15"/>
                  </a:lnTo>
                  <a:lnTo>
                    <a:pt x="914" y="15"/>
                  </a:lnTo>
                  <a:lnTo>
                    <a:pt x="914" y="19"/>
                  </a:lnTo>
                  <a:lnTo>
                    <a:pt x="914" y="15"/>
                  </a:lnTo>
                  <a:lnTo>
                    <a:pt x="917" y="15"/>
                  </a:lnTo>
                  <a:lnTo>
                    <a:pt x="921" y="15"/>
                  </a:lnTo>
                  <a:lnTo>
                    <a:pt x="925" y="15"/>
                  </a:lnTo>
                  <a:lnTo>
                    <a:pt x="929" y="19"/>
                  </a:lnTo>
                  <a:lnTo>
                    <a:pt x="932" y="19"/>
                  </a:lnTo>
                  <a:lnTo>
                    <a:pt x="932" y="15"/>
                  </a:lnTo>
                  <a:lnTo>
                    <a:pt x="929" y="15"/>
                  </a:lnTo>
                  <a:lnTo>
                    <a:pt x="925" y="15"/>
                  </a:lnTo>
                  <a:lnTo>
                    <a:pt x="921" y="15"/>
                  </a:lnTo>
                  <a:lnTo>
                    <a:pt x="917" y="15"/>
                  </a:lnTo>
                  <a:lnTo>
                    <a:pt x="914" y="15"/>
                  </a:lnTo>
                  <a:lnTo>
                    <a:pt x="917" y="15"/>
                  </a:lnTo>
                  <a:lnTo>
                    <a:pt x="921" y="15"/>
                  </a:lnTo>
                  <a:lnTo>
                    <a:pt x="925" y="15"/>
                  </a:lnTo>
                  <a:lnTo>
                    <a:pt x="929" y="15"/>
                  </a:lnTo>
                  <a:lnTo>
                    <a:pt x="932" y="15"/>
                  </a:lnTo>
                  <a:lnTo>
                    <a:pt x="936" y="15"/>
                  </a:lnTo>
                  <a:lnTo>
                    <a:pt x="940" y="15"/>
                  </a:lnTo>
                  <a:lnTo>
                    <a:pt x="944" y="15"/>
                  </a:lnTo>
                  <a:lnTo>
                    <a:pt x="944" y="19"/>
                  </a:lnTo>
                  <a:lnTo>
                    <a:pt x="947" y="19"/>
                  </a:lnTo>
                  <a:lnTo>
                    <a:pt x="951" y="19"/>
                  </a:lnTo>
                  <a:lnTo>
                    <a:pt x="955" y="19"/>
                  </a:lnTo>
                  <a:lnTo>
                    <a:pt x="959" y="19"/>
                  </a:lnTo>
                  <a:lnTo>
                    <a:pt x="962" y="19"/>
                  </a:lnTo>
                  <a:lnTo>
                    <a:pt x="966" y="19"/>
                  </a:lnTo>
                  <a:lnTo>
                    <a:pt x="970" y="19"/>
                  </a:lnTo>
                  <a:lnTo>
                    <a:pt x="970" y="22"/>
                  </a:lnTo>
                  <a:lnTo>
                    <a:pt x="974" y="22"/>
                  </a:lnTo>
                  <a:close/>
                  <a:moveTo>
                    <a:pt x="365" y="188"/>
                  </a:moveTo>
                  <a:lnTo>
                    <a:pt x="369" y="188"/>
                  </a:lnTo>
                  <a:lnTo>
                    <a:pt x="372" y="188"/>
                  </a:lnTo>
                  <a:lnTo>
                    <a:pt x="376" y="188"/>
                  </a:lnTo>
                  <a:lnTo>
                    <a:pt x="380" y="188"/>
                  </a:lnTo>
                  <a:lnTo>
                    <a:pt x="384" y="188"/>
                  </a:lnTo>
                  <a:lnTo>
                    <a:pt x="387" y="184"/>
                  </a:lnTo>
                  <a:lnTo>
                    <a:pt x="391" y="184"/>
                  </a:lnTo>
                  <a:lnTo>
                    <a:pt x="395" y="184"/>
                  </a:lnTo>
                  <a:lnTo>
                    <a:pt x="399" y="184"/>
                  </a:lnTo>
                  <a:lnTo>
                    <a:pt x="395" y="184"/>
                  </a:lnTo>
                  <a:lnTo>
                    <a:pt x="399" y="184"/>
                  </a:lnTo>
                  <a:lnTo>
                    <a:pt x="402" y="184"/>
                  </a:lnTo>
                  <a:lnTo>
                    <a:pt x="406" y="184"/>
                  </a:lnTo>
                  <a:lnTo>
                    <a:pt x="410" y="184"/>
                  </a:lnTo>
                  <a:lnTo>
                    <a:pt x="406" y="184"/>
                  </a:lnTo>
                  <a:lnTo>
                    <a:pt x="402" y="184"/>
                  </a:lnTo>
                  <a:lnTo>
                    <a:pt x="402" y="180"/>
                  </a:lnTo>
                  <a:lnTo>
                    <a:pt x="399" y="180"/>
                  </a:lnTo>
                  <a:lnTo>
                    <a:pt x="399" y="184"/>
                  </a:lnTo>
                  <a:lnTo>
                    <a:pt x="395" y="184"/>
                  </a:lnTo>
                  <a:lnTo>
                    <a:pt x="391" y="184"/>
                  </a:lnTo>
                  <a:lnTo>
                    <a:pt x="387" y="184"/>
                  </a:lnTo>
                  <a:lnTo>
                    <a:pt x="384" y="184"/>
                  </a:lnTo>
                  <a:lnTo>
                    <a:pt x="380" y="184"/>
                  </a:lnTo>
                  <a:lnTo>
                    <a:pt x="376" y="184"/>
                  </a:lnTo>
                  <a:lnTo>
                    <a:pt x="372" y="184"/>
                  </a:lnTo>
                  <a:lnTo>
                    <a:pt x="369" y="184"/>
                  </a:lnTo>
                  <a:lnTo>
                    <a:pt x="372" y="184"/>
                  </a:lnTo>
                  <a:lnTo>
                    <a:pt x="369" y="184"/>
                  </a:lnTo>
                  <a:lnTo>
                    <a:pt x="365" y="184"/>
                  </a:lnTo>
                  <a:lnTo>
                    <a:pt x="361" y="184"/>
                  </a:lnTo>
                  <a:lnTo>
                    <a:pt x="357" y="184"/>
                  </a:lnTo>
                  <a:lnTo>
                    <a:pt x="361" y="184"/>
                  </a:lnTo>
                  <a:lnTo>
                    <a:pt x="365" y="184"/>
                  </a:lnTo>
                  <a:lnTo>
                    <a:pt x="365" y="180"/>
                  </a:lnTo>
                  <a:lnTo>
                    <a:pt x="369" y="180"/>
                  </a:lnTo>
                  <a:lnTo>
                    <a:pt x="365" y="180"/>
                  </a:lnTo>
                  <a:lnTo>
                    <a:pt x="369" y="180"/>
                  </a:lnTo>
                  <a:lnTo>
                    <a:pt x="365" y="180"/>
                  </a:lnTo>
                  <a:lnTo>
                    <a:pt x="361" y="180"/>
                  </a:lnTo>
                  <a:lnTo>
                    <a:pt x="357" y="180"/>
                  </a:lnTo>
                  <a:lnTo>
                    <a:pt x="354" y="180"/>
                  </a:lnTo>
                  <a:lnTo>
                    <a:pt x="350" y="180"/>
                  </a:lnTo>
                  <a:lnTo>
                    <a:pt x="346" y="180"/>
                  </a:lnTo>
                  <a:lnTo>
                    <a:pt x="346" y="176"/>
                  </a:lnTo>
                  <a:lnTo>
                    <a:pt x="350" y="176"/>
                  </a:lnTo>
                  <a:lnTo>
                    <a:pt x="350" y="173"/>
                  </a:lnTo>
                  <a:lnTo>
                    <a:pt x="354" y="173"/>
                  </a:lnTo>
                  <a:lnTo>
                    <a:pt x="357" y="173"/>
                  </a:lnTo>
                  <a:lnTo>
                    <a:pt x="361" y="173"/>
                  </a:lnTo>
                  <a:lnTo>
                    <a:pt x="361" y="169"/>
                  </a:lnTo>
                  <a:lnTo>
                    <a:pt x="357" y="169"/>
                  </a:lnTo>
                  <a:lnTo>
                    <a:pt x="354" y="169"/>
                  </a:lnTo>
                  <a:lnTo>
                    <a:pt x="357" y="169"/>
                  </a:lnTo>
                  <a:lnTo>
                    <a:pt x="361" y="165"/>
                  </a:lnTo>
                  <a:lnTo>
                    <a:pt x="365" y="165"/>
                  </a:lnTo>
                  <a:lnTo>
                    <a:pt x="369" y="161"/>
                  </a:lnTo>
                  <a:lnTo>
                    <a:pt x="372" y="161"/>
                  </a:lnTo>
                  <a:lnTo>
                    <a:pt x="376" y="161"/>
                  </a:lnTo>
                  <a:lnTo>
                    <a:pt x="380" y="161"/>
                  </a:lnTo>
                  <a:lnTo>
                    <a:pt x="384" y="161"/>
                  </a:lnTo>
                  <a:lnTo>
                    <a:pt x="384" y="158"/>
                  </a:lnTo>
                  <a:lnTo>
                    <a:pt x="387" y="158"/>
                  </a:lnTo>
                  <a:lnTo>
                    <a:pt x="391" y="158"/>
                  </a:lnTo>
                  <a:lnTo>
                    <a:pt x="399" y="158"/>
                  </a:lnTo>
                  <a:lnTo>
                    <a:pt x="402" y="158"/>
                  </a:lnTo>
                  <a:lnTo>
                    <a:pt x="402" y="154"/>
                  </a:lnTo>
                  <a:lnTo>
                    <a:pt x="406" y="154"/>
                  </a:lnTo>
                  <a:lnTo>
                    <a:pt x="410" y="154"/>
                  </a:lnTo>
                  <a:lnTo>
                    <a:pt x="414" y="154"/>
                  </a:lnTo>
                  <a:lnTo>
                    <a:pt x="417" y="154"/>
                  </a:lnTo>
                  <a:lnTo>
                    <a:pt x="421" y="154"/>
                  </a:lnTo>
                  <a:lnTo>
                    <a:pt x="425" y="154"/>
                  </a:lnTo>
                  <a:lnTo>
                    <a:pt x="425" y="158"/>
                  </a:lnTo>
                  <a:lnTo>
                    <a:pt x="429" y="158"/>
                  </a:lnTo>
                  <a:lnTo>
                    <a:pt x="425" y="158"/>
                  </a:lnTo>
                  <a:lnTo>
                    <a:pt x="425" y="161"/>
                  </a:lnTo>
                  <a:lnTo>
                    <a:pt x="429" y="161"/>
                  </a:lnTo>
                  <a:lnTo>
                    <a:pt x="425" y="161"/>
                  </a:lnTo>
                  <a:lnTo>
                    <a:pt x="421" y="165"/>
                  </a:lnTo>
                  <a:lnTo>
                    <a:pt x="417" y="165"/>
                  </a:lnTo>
                  <a:lnTo>
                    <a:pt x="421" y="165"/>
                  </a:lnTo>
                  <a:lnTo>
                    <a:pt x="425" y="165"/>
                  </a:lnTo>
                  <a:lnTo>
                    <a:pt x="429" y="165"/>
                  </a:lnTo>
                  <a:lnTo>
                    <a:pt x="433" y="165"/>
                  </a:lnTo>
                  <a:lnTo>
                    <a:pt x="436" y="165"/>
                  </a:lnTo>
                  <a:lnTo>
                    <a:pt x="433" y="165"/>
                  </a:lnTo>
                  <a:lnTo>
                    <a:pt x="436" y="165"/>
                  </a:lnTo>
                  <a:lnTo>
                    <a:pt x="433" y="161"/>
                  </a:lnTo>
                  <a:lnTo>
                    <a:pt x="436" y="161"/>
                  </a:lnTo>
                  <a:lnTo>
                    <a:pt x="440" y="161"/>
                  </a:lnTo>
                  <a:lnTo>
                    <a:pt x="440" y="158"/>
                  </a:lnTo>
                  <a:lnTo>
                    <a:pt x="444" y="158"/>
                  </a:lnTo>
                  <a:lnTo>
                    <a:pt x="448" y="161"/>
                  </a:lnTo>
                  <a:lnTo>
                    <a:pt x="451" y="161"/>
                  </a:lnTo>
                  <a:lnTo>
                    <a:pt x="455" y="161"/>
                  </a:lnTo>
                  <a:lnTo>
                    <a:pt x="459" y="161"/>
                  </a:lnTo>
                  <a:lnTo>
                    <a:pt x="463" y="161"/>
                  </a:lnTo>
                  <a:lnTo>
                    <a:pt x="466" y="161"/>
                  </a:lnTo>
                  <a:lnTo>
                    <a:pt x="470" y="165"/>
                  </a:lnTo>
                  <a:lnTo>
                    <a:pt x="466" y="169"/>
                  </a:lnTo>
                  <a:lnTo>
                    <a:pt x="463" y="169"/>
                  </a:lnTo>
                  <a:lnTo>
                    <a:pt x="459" y="169"/>
                  </a:lnTo>
                  <a:lnTo>
                    <a:pt x="463" y="169"/>
                  </a:lnTo>
                  <a:lnTo>
                    <a:pt x="466" y="169"/>
                  </a:lnTo>
                  <a:lnTo>
                    <a:pt x="463" y="169"/>
                  </a:lnTo>
                  <a:lnTo>
                    <a:pt x="466" y="169"/>
                  </a:lnTo>
                  <a:lnTo>
                    <a:pt x="470" y="169"/>
                  </a:lnTo>
                  <a:lnTo>
                    <a:pt x="474" y="169"/>
                  </a:lnTo>
                  <a:lnTo>
                    <a:pt x="478" y="169"/>
                  </a:lnTo>
                  <a:lnTo>
                    <a:pt x="478" y="165"/>
                  </a:lnTo>
                  <a:lnTo>
                    <a:pt x="481" y="165"/>
                  </a:lnTo>
                  <a:lnTo>
                    <a:pt x="481" y="169"/>
                  </a:lnTo>
                  <a:lnTo>
                    <a:pt x="485" y="169"/>
                  </a:lnTo>
                  <a:lnTo>
                    <a:pt x="481" y="169"/>
                  </a:lnTo>
                  <a:lnTo>
                    <a:pt x="485" y="165"/>
                  </a:lnTo>
                  <a:lnTo>
                    <a:pt x="489" y="169"/>
                  </a:lnTo>
                  <a:lnTo>
                    <a:pt x="493" y="169"/>
                  </a:lnTo>
                  <a:lnTo>
                    <a:pt x="489" y="169"/>
                  </a:lnTo>
                  <a:lnTo>
                    <a:pt x="485" y="165"/>
                  </a:lnTo>
                  <a:lnTo>
                    <a:pt x="489" y="165"/>
                  </a:lnTo>
                  <a:lnTo>
                    <a:pt x="493" y="169"/>
                  </a:lnTo>
                  <a:lnTo>
                    <a:pt x="489" y="165"/>
                  </a:lnTo>
                  <a:lnTo>
                    <a:pt x="485" y="165"/>
                  </a:lnTo>
                  <a:lnTo>
                    <a:pt x="489" y="165"/>
                  </a:lnTo>
                  <a:lnTo>
                    <a:pt x="493" y="165"/>
                  </a:lnTo>
                  <a:lnTo>
                    <a:pt x="489" y="165"/>
                  </a:lnTo>
                  <a:lnTo>
                    <a:pt x="489" y="161"/>
                  </a:lnTo>
                  <a:lnTo>
                    <a:pt x="485" y="161"/>
                  </a:lnTo>
                  <a:lnTo>
                    <a:pt x="481" y="161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1" y="158"/>
                  </a:lnTo>
                  <a:lnTo>
                    <a:pt x="485" y="158"/>
                  </a:lnTo>
                  <a:lnTo>
                    <a:pt x="489" y="158"/>
                  </a:lnTo>
                  <a:lnTo>
                    <a:pt x="489" y="161"/>
                  </a:lnTo>
                  <a:lnTo>
                    <a:pt x="493" y="161"/>
                  </a:lnTo>
                  <a:lnTo>
                    <a:pt x="496" y="161"/>
                  </a:lnTo>
                  <a:lnTo>
                    <a:pt x="493" y="161"/>
                  </a:lnTo>
                  <a:lnTo>
                    <a:pt x="496" y="161"/>
                  </a:lnTo>
                  <a:lnTo>
                    <a:pt x="500" y="161"/>
                  </a:lnTo>
                  <a:lnTo>
                    <a:pt x="504" y="165"/>
                  </a:lnTo>
                  <a:lnTo>
                    <a:pt x="508" y="165"/>
                  </a:lnTo>
                  <a:lnTo>
                    <a:pt x="511" y="165"/>
                  </a:lnTo>
                  <a:lnTo>
                    <a:pt x="511" y="169"/>
                  </a:lnTo>
                  <a:lnTo>
                    <a:pt x="511" y="173"/>
                  </a:lnTo>
                  <a:lnTo>
                    <a:pt x="515" y="173"/>
                  </a:lnTo>
                  <a:lnTo>
                    <a:pt x="515" y="176"/>
                  </a:lnTo>
                  <a:lnTo>
                    <a:pt x="519" y="176"/>
                  </a:lnTo>
                  <a:lnTo>
                    <a:pt x="515" y="176"/>
                  </a:lnTo>
                  <a:lnTo>
                    <a:pt x="519" y="180"/>
                  </a:lnTo>
                  <a:lnTo>
                    <a:pt x="523" y="180"/>
                  </a:lnTo>
                  <a:lnTo>
                    <a:pt x="526" y="180"/>
                  </a:lnTo>
                  <a:lnTo>
                    <a:pt x="523" y="180"/>
                  </a:lnTo>
                  <a:lnTo>
                    <a:pt x="526" y="180"/>
                  </a:lnTo>
                  <a:lnTo>
                    <a:pt x="530" y="180"/>
                  </a:lnTo>
                  <a:lnTo>
                    <a:pt x="530" y="176"/>
                  </a:lnTo>
                  <a:lnTo>
                    <a:pt x="534" y="176"/>
                  </a:lnTo>
                  <a:lnTo>
                    <a:pt x="530" y="176"/>
                  </a:lnTo>
                  <a:lnTo>
                    <a:pt x="526" y="176"/>
                  </a:lnTo>
                  <a:lnTo>
                    <a:pt x="526" y="173"/>
                  </a:lnTo>
                  <a:lnTo>
                    <a:pt x="523" y="173"/>
                  </a:lnTo>
                  <a:lnTo>
                    <a:pt x="526" y="173"/>
                  </a:lnTo>
                  <a:lnTo>
                    <a:pt x="523" y="169"/>
                  </a:lnTo>
                  <a:lnTo>
                    <a:pt x="523" y="165"/>
                  </a:lnTo>
                  <a:lnTo>
                    <a:pt x="519" y="165"/>
                  </a:lnTo>
                  <a:lnTo>
                    <a:pt x="519" y="161"/>
                  </a:lnTo>
                  <a:lnTo>
                    <a:pt x="519" y="158"/>
                  </a:lnTo>
                  <a:lnTo>
                    <a:pt x="515" y="158"/>
                  </a:lnTo>
                  <a:lnTo>
                    <a:pt x="519" y="158"/>
                  </a:lnTo>
                  <a:lnTo>
                    <a:pt x="523" y="158"/>
                  </a:lnTo>
                  <a:lnTo>
                    <a:pt x="523" y="154"/>
                  </a:lnTo>
                  <a:lnTo>
                    <a:pt x="519" y="154"/>
                  </a:lnTo>
                  <a:lnTo>
                    <a:pt x="523" y="154"/>
                  </a:lnTo>
                  <a:lnTo>
                    <a:pt x="526" y="154"/>
                  </a:lnTo>
                  <a:lnTo>
                    <a:pt x="530" y="154"/>
                  </a:lnTo>
                  <a:lnTo>
                    <a:pt x="534" y="158"/>
                  </a:lnTo>
                  <a:lnTo>
                    <a:pt x="538" y="158"/>
                  </a:lnTo>
                  <a:lnTo>
                    <a:pt x="534" y="154"/>
                  </a:lnTo>
                  <a:lnTo>
                    <a:pt x="538" y="154"/>
                  </a:lnTo>
                  <a:lnTo>
                    <a:pt x="541" y="154"/>
                  </a:lnTo>
                  <a:lnTo>
                    <a:pt x="541" y="158"/>
                  </a:lnTo>
                  <a:lnTo>
                    <a:pt x="545" y="158"/>
                  </a:lnTo>
                  <a:lnTo>
                    <a:pt x="549" y="158"/>
                  </a:lnTo>
                  <a:lnTo>
                    <a:pt x="553" y="158"/>
                  </a:lnTo>
                  <a:lnTo>
                    <a:pt x="557" y="158"/>
                  </a:lnTo>
                  <a:lnTo>
                    <a:pt x="557" y="161"/>
                  </a:lnTo>
                  <a:lnTo>
                    <a:pt x="560" y="161"/>
                  </a:lnTo>
                  <a:lnTo>
                    <a:pt x="564" y="165"/>
                  </a:lnTo>
                  <a:lnTo>
                    <a:pt x="560" y="165"/>
                  </a:lnTo>
                  <a:lnTo>
                    <a:pt x="560" y="161"/>
                  </a:lnTo>
                  <a:lnTo>
                    <a:pt x="560" y="165"/>
                  </a:lnTo>
                  <a:lnTo>
                    <a:pt x="564" y="165"/>
                  </a:lnTo>
                  <a:lnTo>
                    <a:pt x="564" y="169"/>
                  </a:lnTo>
                  <a:lnTo>
                    <a:pt x="568" y="169"/>
                  </a:lnTo>
                  <a:lnTo>
                    <a:pt x="568" y="173"/>
                  </a:lnTo>
                  <a:lnTo>
                    <a:pt x="572" y="176"/>
                  </a:lnTo>
                  <a:lnTo>
                    <a:pt x="575" y="176"/>
                  </a:lnTo>
                  <a:lnTo>
                    <a:pt x="575" y="180"/>
                  </a:lnTo>
                  <a:lnTo>
                    <a:pt x="579" y="180"/>
                  </a:lnTo>
                  <a:lnTo>
                    <a:pt x="579" y="184"/>
                  </a:lnTo>
                  <a:lnTo>
                    <a:pt x="575" y="184"/>
                  </a:lnTo>
                  <a:lnTo>
                    <a:pt x="575" y="188"/>
                  </a:lnTo>
                  <a:lnTo>
                    <a:pt x="575" y="191"/>
                  </a:lnTo>
                  <a:lnTo>
                    <a:pt x="579" y="191"/>
                  </a:lnTo>
                  <a:lnTo>
                    <a:pt x="583" y="191"/>
                  </a:lnTo>
                  <a:lnTo>
                    <a:pt x="583" y="195"/>
                  </a:lnTo>
                  <a:lnTo>
                    <a:pt x="587" y="195"/>
                  </a:lnTo>
                  <a:lnTo>
                    <a:pt x="590" y="195"/>
                  </a:lnTo>
                  <a:lnTo>
                    <a:pt x="590" y="199"/>
                  </a:lnTo>
                  <a:lnTo>
                    <a:pt x="594" y="199"/>
                  </a:lnTo>
                  <a:lnTo>
                    <a:pt x="594" y="195"/>
                  </a:lnTo>
                  <a:lnTo>
                    <a:pt x="594" y="199"/>
                  </a:lnTo>
                  <a:lnTo>
                    <a:pt x="598" y="199"/>
                  </a:lnTo>
                  <a:lnTo>
                    <a:pt x="602" y="199"/>
                  </a:lnTo>
                  <a:lnTo>
                    <a:pt x="598" y="199"/>
                  </a:lnTo>
                  <a:lnTo>
                    <a:pt x="598" y="195"/>
                  </a:lnTo>
                  <a:lnTo>
                    <a:pt x="602" y="195"/>
                  </a:lnTo>
                  <a:lnTo>
                    <a:pt x="602" y="199"/>
                  </a:lnTo>
                  <a:lnTo>
                    <a:pt x="605" y="199"/>
                  </a:lnTo>
                  <a:lnTo>
                    <a:pt x="609" y="199"/>
                  </a:lnTo>
                  <a:lnTo>
                    <a:pt x="613" y="199"/>
                  </a:lnTo>
                  <a:lnTo>
                    <a:pt x="613" y="203"/>
                  </a:lnTo>
                  <a:lnTo>
                    <a:pt x="617" y="203"/>
                  </a:lnTo>
                  <a:lnTo>
                    <a:pt x="620" y="203"/>
                  </a:lnTo>
                  <a:lnTo>
                    <a:pt x="624" y="206"/>
                  </a:lnTo>
                  <a:lnTo>
                    <a:pt x="624" y="203"/>
                  </a:lnTo>
                  <a:lnTo>
                    <a:pt x="628" y="203"/>
                  </a:lnTo>
                  <a:lnTo>
                    <a:pt x="632" y="203"/>
                  </a:lnTo>
                  <a:lnTo>
                    <a:pt x="632" y="206"/>
                  </a:lnTo>
                  <a:lnTo>
                    <a:pt x="632" y="210"/>
                  </a:lnTo>
                  <a:lnTo>
                    <a:pt x="628" y="210"/>
                  </a:lnTo>
                  <a:lnTo>
                    <a:pt x="624" y="210"/>
                  </a:lnTo>
                  <a:lnTo>
                    <a:pt x="624" y="206"/>
                  </a:lnTo>
                  <a:lnTo>
                    <a:pt x="624" y="210"/>
                  </a:lnTo>
                  <a:lnTo>
                    <a:pt x="620" y="210"/>
                  </a:lnTo>
                  <a:lnTo>
                    <a:pt x="617" y="210"/>
                  </a:lnTo>
                  <a:lnTo>
                    <a:pt x="613" y="210"/>
                  </a:lnTo>
                  <a:lnTo>
                    <a:pt x="613" y="206"/>
                  </a:lnTo>
                  <a:lnTo>
                    <a:pt x="609" y="210"/>
                  </a:lnTo>
                  <a:lnTo>
                    <a:pt x="605" y="210"/>
                  </a:lnTo>
                  <a:lnTo>
                    <a:pt x="609" y="210"/>
                  </a:lnTo>
                  <a:lnTo>
                    <a:pt x="609" y="214"/>
                  </a:lnTo>
                  <a:lnTo>
                    <a:pt x="605" y="214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8" y="210"/>
                  </a:lnTo>
                  <a:lnTo>
                    <a:pt x="594" y="210"/>
                  </a:lnTo>
                  <a:lnTo>
                    <a:pt x="590" y="210"/>
                  </a:lnTo>
                  <a:lnTo>
                    <a:pt x="590" y="214"/>
                  </a:lnTo>
                  <a:lnTo>
                    <a:pt x="594" y="214"/>
                  </a:lnTo>
                  <a:lnTo>
                    <a:pt x="598" y="214"/>
                  </a:lnTo>
                  <a:lnTo>
                    <a:pt x="602" y="214"/>
                  </a:lnTo>
                  <a:lnTo>
                    <a:pt x="598" y="218"/>
                  </a:lnTo>
                  <a:lnTo>
                    <a:pt x="598" y="222"/>
                  </a:lnTo>
                  <a:lnTo>
                    <a:pt x="598" y="218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4"/>
                  </a:lnTo>
                  <a:lnTo>
                    <a:pt x="613" y="214"/>
                  </a:lnTo>
                  <a:lnTo>
                    <a:pt x="617" y="214"/>
                  </a:lnTo>
                  <a:lnTo>
                    <a:pt x="617" y="218"/>
                  </a:lnTo>
                  <a:lnTo>
                    <a:pt x="613" y="218"/>
                  </a:lnTo>
                  <a:lnTo>
                    <a:pt x="617" y="218"/>
                  </a:lnTo>
                  <a:lnTo>
                    <a:pt x="620" y="218"/>
                  </a:lnTo>
                  <a:lnTo>
                    <a:pt x="617" y="222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5"/>
                  </a:lnTo>
                  <a:lnTo>
                    <a:pt x="605" y="225"/>
                  </a:lnTo>
                  <a:lnTo>
                    <a:pt x="602" y="225"/>
                  </a:lnTo>
                  <a:lnTo>
                    <a:pt x="598" y="225"/>
                  </a:lnTo>
                  <a:lnTo>
                    <a:pt x="594" y="225"/>
                  </a:lnTo>
                  <a:lnTo>
                    <a:pt x="590" y="225"/>
                  </a:lnTo>
                  <a:lnTo>
                    <a:pt x="587" y="225"/>
                  </a:lnTo>
                  <a:lnTo>
                    <a:pt x="583" y="225"/>
                  </a:lnTo>
                  <a:lnTo>
                    <a:pt x="579" y="225"/>
                  </a:lnTo>
                  <a:lnTo>
                    <a:pt x="579" y="222"/>
                  </a:lnTo>
                  <a:lnTo>
                    <a:pt x="575" y="222"/>
                  </a:lnTo>
                  <a:lnTo>
                    <a:pt x="575" y="225"/>
                  </a:lnTo>
                  <a:lnTo>
                    <a:pt x="572" y="225"/>
                  </a:lnTo>
                  <a:lnTo>
                    <a:pt x="568" y="225"/>
                  </a:lnTo>
                  <a:lnTo>
                    <a:pt x="564" y="225"/>
                  </a:lnTo>
                  <a:lnTo>
                    <a:pt x="564" y="222"/>
                  </a:lnTo>
                  <a:lnTo>
                    <a:pt x="568" y="222"/>
                  </a:lnTo>
                  <a:lnTo>
                    <a:pt x="564" y="222"/>
                  </a:lnTo>
                  <a:lnTo>
                    <a:pt x="560" y="222"/>
                  </a:lnTo>
                  <a:lnTo>
                    <a:pt x="560" y="218"/>
                  </a:lnTo>
                  <a:lnTo>
                    <a:pt x="557" y="218"/>
                  </a:lnTo>
                  <a:lnTo>
                    <a:pt x="553" y="218"/>
                  </a:lnTo>
                  <a:lnTo>
                    <a:pt x="553" y="222"/>
                  </a:lnTo>
                  <a:lnTo>
                    <a:pt x="549" y="222"/>
                  </a:lnTo>
                  <a:lnTo>
                    <a:pt x="549" y="218"/>
                  </a:lnTo>
                  <a:lnTo>
                    <a:pt x="545" y="218"/>
                  </a:lnTo>
                  <a:lnTo>
                    <a:pt x="549" y="218"/>
                  </a:lnTo>
                  <a:lnTo>
                    <a:pt x="545" y="214"/>
                  </a:lnTo>
                  <a:lnTo>
                    <a:pt x="541" y="214"/>
                  </a:lnTo>
                  <a:lnTo>
                    <a:pt x="538" y="218"/>
                  </a:lnTo>
                  <a:lnTo>
                    <a:pt x="534" y="222"/>
                  </a:lnTo>
                  <a:lnTo>
                    <a:pt x="530" y="222"/>
                  </a:lnTo>
                  <a:lnTo>
                    <a:pt x="526" y="222"/>
                  </a:lnTo>
                  <a:lnTo>
                    <a:pt x="523" y="222"/>
                  </a:lnTo>
                  <a:lnTo>
                    <a:pt x="519" y="222"/>
                  </a:lnTo>
                  <a:lnTo>
                    <a:pt x="515" y="222"/>
                  </a:lnTo>
                  <a:lnTo>
                    <a:pt x="511" y="222"/>
                  </a:lnTo>
                  <a:lnTo>
                    <a:pt x="511" y="225"/>
                  </a:lnTo>
                  <a:lnTo>
                    <a:pt x="508" y="225"/>
                  </a:lnTo>
                  <a:lnTo>
                    <a:pt x="504" y="225"/>
                  </a:lnTo>
                  <a:lnTo>
                    <a:pt x="500" y="225"/>
                  </a:lnTo>
                  <a:lnTo>
                    <a:pt x="496" y="229"/>
                  </a:lnTo>
                  <a:lnTo>
                    <a:pt x="493" y="229"/>
                  </a:lnTo>
                  <a:lnTo>
                    <a:pt x="489" y="229"/>
                  </a:lnTo>
                  <a:lnTo>
                    <a:pt x="485" y="229"/>
                  </a:lnTo>
                  <a:lnTo>
                    <a:pt x="481" y="229"/>
                  </a:lnTo>
                  <a:lnTo>
                    <a:pt x="478" y="229"/>
                  </a:lnTo>
                  <a:lnTo>
                    <a:pt x="474" y="229"/>
                  </a:lnTo>
                  <a:lnTo>
                    <a:pt x="478" y="229"/>
                  </a:lnTo>
                  <a:lnTo>
                    <a:pt x="474" y="229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59" y="229"/>
                  </a:lnTo>
                  <a:lnTo>
                    <a:pt x="455" y="229"/>
                  </a:lnTo>
                  <a:lnTo>
                    <a:pt x="451" y="229"/>
                  </a:lnTo>
                  <a:lnTo>
                    <a:pt x="448" y="229"/>
                  </a:lnTo>
                  <a:lnTo>
                    <a:pt x="444" y="229"/>
                  </a:lnTo>
                  <a:lnTo>
                    <a:pt x="440" y="229"/>
                  </a:lnTo>
                  <a:lnTo>
                    <a:pt x="436" y="229"/>
                  </a:lnTo>
                  <a:lnTo>
                    <a:pt x="440" y="229"/>
                  </a:lnTo>
                  <a:lnTo>
                    <a:pt x="436" y="229"/>
                  </a:lnTo>
                  <a:lnTo>
                    <a:pt x="433" y="225"/>
                  </a:lnTo>
                  <a:lnTo>
                    <a:pt x="433" y="222"/>
                  </a:lnTo>
                  <a:lnTo>
                    <a:pt x="433" y="218"/>
                  </a:lnTo>
                  <a:lnTo>
                    <a:pt x="436" y="218"/>
                  </a:lnTo>
                  <a:lnTo>
                    <a:pt x="433" y="218"/>
                  </a:lnTo>
                  <a:lnTo>
                    <a:pt x="429" y="218"/>
                  </a:lnTo>
                  <a:lnTo>
                    <a:pt x="421" y="218"/>
                  </a:lnTo>
                  <a:lnTo>
                    <a:pt x="417" y="218"/>
                  </a:lnTo>
                  <a:lnTo>
                    <a:pt x="414" y="218"/>
                  </a:lnTo>
                  <a:lnTo>
                    <a:pt x="410" y="218"/>
                  </a:lnTo>
                  <a:lnTo>
                    <a:pt x="406" y="218"/>
                  </a:lnTo>
                  <a:lnTo>
                    <a:pt x="402" y="218"/>
                  </a:lnTo>
                  <a:lnTo>
                    <a:pt x="399" y="218"/>
                  </a:lnTo>
                  <a:lnTo>
                    <a:pt x="395" y="218"/>
                  </a:lnTo>
                  <a:lnTo>
                    <a:pt x="391" y="218"/>
                  </a:lnTo>
                  <a:lnTo>
                    <a:pt x="387" y="214"/>
                  </a:lnTo>
                  <a:lnTo>
                    <a:pt x="384" y="214"/>
                  </a:lnTo>
                  <a:lnTo>
                    <a:pt x="387" y="214"/>
                  </a:lnTo>
                  <a:lnTo>
                    <a:pt x="384" y="214"/>
                  </a:lnTo>
                  <a:lnTo>
                    <a:pt x="380" y="214"/>
                  </a:lnTo>
                  <a:lnTo>
                    <a:pt x="384" y="214"/>
                  </a:lnTo>
                  <a:lnTo>
                    <a:pt x="384" y="210"/>
                  </a:lnTo>
                  <a:lnTo>
                    <a:pt x="380" y="210"/>
                  </a:lnTo>
                  <a:lnTo>
                    <a:pt x="376" y="210"/>
                  </a:lnTo>
                  <a:lnTo>
                    <a:pt x="372" y="206"/>
                  </a:lnTo>
                  <a:lnTo>
                    <a:pt x="376" y="206"/>
                  </a:lnTo>
                  <a:lnTo>
                    <a:pt x="380" y="206"/>
                  </a:lnTo>
                  <a:lnTo>
                    <a:pt x="380" y="203"/>
                  </a:lnTo>
                  <a:lnTo>
                    <a:pt x="387" y="203"/>
                  </a:lnTo>
                  <a:lnTo>
                    <a:pt x="391" y="203"/>
                  </a:lnTo>
                  <a:lnTo>
                    <a:pt x="395" y="203"/>
                  </a:lnTo>
                  <a:lnTo>
                    <a:pt x="399" y="203"/>
                  </a:lnTo>
                  <a:lnTo>
                    <a:pt x="402" y="203"/>
                  </a:lnTo>
                  <a:lnTo>
                    <a:pt x="406" y="203"/>
                  </a:lnTo>
                  <a:lnTo>
                    <a:pt x="410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21" y="203"/>
                  </a:lnTo>
                  <a:lnTo>
                    <a:pt x="425" y="203"/>
                  </a:lnTo>
                  <a:lnTo>
                    <a:pt x="429" y="203"/>
                  </a:lnTo>
                  <a:lnTo>
                    <a:pt x="433" y="203"/>
                  </a:lnTo>
                  <a:lnTo>
                    <a:pt x="436" y="203"/>
                  </a:lnTo>
                  <a:lnTo>
                    <a:pt x="440" y="203"/>
                  </a:lnTo>
                  <a:lnTo>
                    <a:pt x="448" y="203"/>
                  </a:lnTo>
                  <a:lnTo>
                    <a:pt x="451" y="203"/>
                  </a:lnTo>
                  <a:lnTo>
                    <a:pt x="448" y="203"/>
                  </a:lnTo>
                  <a:lnTo>
                    <a:pt x="451" y="203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66" y="203"/>
                  </a:lnTo>
                  <a:lnTo>
                    <a:pt x="463" y="199"/>
                  </a:lnTo>
                  <a:lnTo>
                    <a:pt x="463" y="203"/>
                  </a:lnTo>
                  <a:lnTo>
                    <a:pt x="459" y="199"/>
                  </a:lnTo>
                  <a:lnTo>
                    <a:pt x="455" y="199"/>
                  </a:lnTo>
                  <a:lnTo>
                    <a:pt x="451" y="199"/>
                  </a:lnTo>
                  <a:lnTo>
                    <a:pt x="448" y="199"/>
                  </a:lnTo>
                  <a:lnTo>
                    <a:pt x="444" y="199"/>
                  </a:lnTo>
                  <a:lnTo>
                    <a:pt x="440" y="195"/>
                  </a:lnTo>
                  <a:lnTo>
                    <a:pt x="436" y="195"/>
                  </a:lnTo>
                  <a:lnTo>
                    <a:pt x="433" y="195"/>
                  </a:lnTo>
                  <a:lnTo>
                    <a:pt x="429" y="195"/>
                  </a:lnTo>
                  <a:lnTo>
                    <a:pt x="425" y="195"/>
                  </a:lnTo>
                  <a:lnTo>
                    <a:pt x="421" y="195"/>
                  </a:lnTo>
                  <a:lnTo>
                    <a:pt x="417" y="195"/>
                  </a:lnTo>
                  <a:lnTo>
                    <a:pt x="410" y="195"/>
                  </a:lnTo>
                  <a:lnTo>
                    <a:pt x="406" y="195"/>
                  </a:lnTo>
                  <a:lnTo>
                    <a:pt x="399" y="195"/>
                  </a:lnTo>
                  <a:lnTo>
                    <a:pt x="395" y="195"/>
                  </a:lnTo>
                  <a:lnTo>
                    <a:pt x="395" y="199"/>
                  </a:lnTo>
                  <a:lnTo>
                    <a:pt x="391" y="195"/>
                  </a:lnTo>
                  <a:lnTo>
                    <a:pt x="387" y="195"/>
                  </a:lnTo>
                  <a:lnTo>
                    <a:pt x="384" y="195"/>
                  </a:lnTo>
                  <a:lnTo>
                    <a:pt x="380" y="195"/>
                  </a:lnTo>
                  <a:lnTo>
                    <a:pt x="372" y="195"/>
                  </a:lnTo>
                  <a:lnTo>
                    <a:pt x="369" y="195"/>
                  </a:lnTo>
                  <a:lnTo>
                    <a:pt x="365" y="195"/>
                  </a:lnTo>
                  <a:lnTo>
                    <a:pt x="361" y="195"/>
                  </a:lnTo>
                  <a:lnTo>
                    <a:pt x="361" y="191"/>
                  </a:lnTo>
                  <a:lnTo>
                    <a:pt x="357" y="191"/>
                  </a:lnTo>
                  <a:lnTo>
                    <a:pt x="361" y="191"/>
                  </a:lnTo>
                  <a:lnTo>
                    <a:pt x="365" y="188"/>
                  </a:lnTo>
                  <a:close/>
                  <a:moveTo>
                    <a:pt x="1289" y="560"/>
                  </a:moveTo>
                  <a:lnTo>
                    <a:pt x="1286" y="560"/>
                  </a:lnTo>
                  <a:lnTo>
                    <a:pt x="1286" y="556"/>
                  </a:lnTo>
                  <a:lnTo>
                    <a:pt x="1286" y="552"/>
                  </a:lnTo>
                  <a:lnTo>
                    <a:pt x="1289" y="552"/>
                  </a:lnTo>
                  <a:lnTo>
                    <a:pt x="1293" y="552"/>
                  </a:lnTo>
                  <a:lnTo>
                    <a:pt x="1293" y="549"/>
                  </a:lnTo>
                  <a:lnTo>
                    <a:pt x="1297" y="549"/>
                  </a:lnTo>
                  <a:lnTo>
                    <a:pt x="1297" y="545"/>
                  </a:lnTo>
                  <a:lnTo>
                    <a:pt x="1301" y="545"/>
                  </a:lnTo>
                  <a:lnTo>
                    <a:pt x="1297" y="545"/>
                  </a:lnTo>
                  <a:lnTo>
                    <a:pt x="1301" y="545"/>
                  </a:lnTo>
                  <a:lnTo>
                    <a:pt x="1297" y="545"/>
                  </a:lnTo>
                  <a:lnTo>
                    <a:pt x="1293" y="545"/>
                  </a:lnTo>
                  <a:lnTo>
                    <a:pt x="1289" y="545"/>
                  </a:lnTo>
                  <a:lnTo>
                    <a:pt x="1289" y="541"/>
                  </a:lnTo>
                  <a:lnTo>
                    <a:pt x="1293" y="541"/>
                  </a:lnTo>
                  <a:lnTo>
                    <a:pt x="1297" y="541"/>
                  </a:lnTo>
                  <a:lnTo>
                    <a:pt x="1293" y="541"/>
                  </a:lnTo>
                  <a:lnTo>
                    <a:pt x="1293" y="545"/>
                  </a:lnTo>
                  <a:lnTo>
                    <a:pt x="1297" y="545"/>
                  </a:lnTo>
                  <a:lnTo>
                    <a:pt x="1297" y="541"/>
                  </a:lnTo>
                  <a:lnTo>
                    <a:pt x="1301" y="537"/>
                  </a:lnTo>
                  <a:lnTo>
                    <a:pt x="1301" y="534"/>
                  </a:lnTo>
                  <a:lnTo>
                    <a:pt x="1301" y="537"/>
                  </a:lnTo>
                  <a:lnTo>
                    <a:pt x="1304" y="537"/>
                  </a:lnTo>
                  <a:lnTo>
                    <a:pt x="1308" y="537"/>
                  </a:lnTo>
                  <a:lnTo>
                    <a:pt x="1304" y="537"/>
                  </a:lnTo>
                  <a:lnTo>
                    <a:pt x="1304" y="534"/>
                  </a:lnTo>
                  <a:lnTo>
                    <a:pt x="1308" y="534"/>
                  </a:lnTo>
                  <a:lnTo>
                    <a:pt x="1304" y="534"/>
                  </a:lnTo>
                  <a:lnTo>
                    <a:pt x="1308" y="534"/>
                  </a:lnTo>
                  <a:lnTo>
                    <a:pt x="1304" y="534"/>
                  </a:lnTo>
                  <a:lnTo>
                    <a:pt x="1304" y="530"/>
                  </a:lnTo>
                  <a:lnTo>
                    <a:pt x="1308" y="530"/>
                  </a:lnTo>
                  <a:lnTo>
                    <a:pt x="1312" y="530"/>
                  </a:lnTo>
                  <a:lnTo>
                    <a:pt x="1308" y="530"/>
                  </a:lnTo>
                  <a:lnTo>
                    <a:pt x="1308" y="526"/>
                  </a:lnTo>
                  <a:lnTo>
                    <a:pt x="1312" y="522"/>
                  </a:lnTo>
                  <a:lnTo>
                    <a:pt x="1312" y="519"/>
                  </a:lnTo>
                  <a:lnTo>
                    <a:pt x="1316" y="515"/>
                  </a:lnTo>
                  <a:lnTo>
                    <a:pt x="1316" y="511"/>
                  </a:lnTo>
                  <a:lnTo>
                    <a:pt x="1319" y="511"/>
                  </a:lnTo>
                  <a:lnTo>
                    <a:pt x="1316" y="511"/>
                  </a:lnTo>
                  <a:lnTo>
                    <a:pt x="1319" y="511"/>
                  </a:lnTo>
                  <a:lnTo>
                    <a:pt x="1323" y="507"/>
                  </a:lnTo>
                  <a:lnTo>
                    <a:pt x="1323" y="503"/>
                  </a:lnTo>
                  <a:lnTo>
                    <a:pt x="1327" y="503"/>
                  </a:lnTo>
                  <a:lnTo>
                    <a:pt x="1327" y="500"/>
                  </a:lnTo>
                  <a:lnTo>
                    <a:pt x="1331" y="500"/>
                  </a:lnTo>
                  <a:lnTo>
                    <a:pt x="1334" y="500"/>
                  </a:lnTo>
                  <a:lnTo>
                    <a:pt x="1338" y="496"/>
                  </a:lnTo>
                  <a:lnTo>
                    <a:pt x="1342" y="496"/>
                  </a:lnTo>
                  <a:lnTo>
                    <a:pt x="1346" y="496"/>
                  </a:lnTo>
                  <a:lnTo>
                    <a:pt x="1342" y="496"/>
                  </a:lnTo>
                  <a:lnTo>
                    <a:pt x="1346" y="496"/>
                  </a:lnTo>
                  <a:lnTo>
                    <a:pt x="1349" y="496"/>
                  </a:lnTo>
                  <a:lnTo>
                    <a:pt x="1346" y="500"/>
                  </a:lnTo>
                  <a:lnTo>
                    <a:pt x="1342" y="500"/>
                  </a:lnTo>
                  <a:lnTo>
                    <a:pt x="1338" y="500"/>
                  </a:lnTo>
                  <a:lnTo>
                    <a:pt x="1338" y="503"/>
                  </a:lnTo>
                  <a:lnTo>
                    <a:pt x="1342" y="503"/>
                  </a:lnTo>
                  <a:lnTo>
                    <a:pt x="1342" y="507"/>
                  </a:lnTo>
                  <a:lnTo>
                    <a:pt x="1338" y="507"/>
                  </a:lnTo>
                  <a:lnTo>
                    <a:pt x="1338" y="511"/>
                  </a:lnTo>
                  <a:lnTo>
                    <a:pt x="1338" y="507"/>
                  </a:lnTo>
                  <a:lnTo>
                    <a:pt x="1334" y="507"/>
                  </a:lnTo>
                  <a:lnTo>
                    <a:pt x="1338" y="511"/>
                  </a:lnTo>
                  <a:lnTo>
                    <a:pt x="1334" y="511"/>
                  </a:lnTo>
                  <a:lnTo>
                    <a:pt x="1334" y="515"/>
                  </a:lnTo>
                  <a:lnTo>
                    <a:pt x="1331" y="515"/>
                  </a:lnTo>
                  <a:lnTo>
                    <a:pt x="1331" y="519"/>
                  </a:lnTo>
                  <a:lnTo>
                    <a:pt x="1327" y="522"/>
                  </a:lnTo>
                  <a:lnTo>
                    <a:pt x="1327" y="526"/>
                  </a:lnTo>
                  <a:lnTo>
                    <a:pt x="1323" y="526"/>
                  </a:lnTo>
                  <a:lnTo>
                    <a:pt x="1327" y="526"/>
                  </a:lnTo>
                  <a:lnTo>
                    <a:pt x="1327" y="530"/>
                  </a:lnTo>
                  <a:lnTo>
                    <a:pt x="1327" y="526"/>
                  </a:lnTo>
                  <a:lnTo>
                    <a:pt x="1331" y="522"/>
                  </a:lnTo>
                  <a:lnTo>
                    <a:pt x="1334" y="522"/>
                  </a:lnTo>
                  <a:lnTo>
                    <a:pt x="1334" y="519"/>
                  </a:lnTo>
                  <a:lnTo>
                    <a:pt x="1338" y="519"/>
                  </a:lnTo>
                  <a:lnTo>
                    <a:pt x="1338" y="522"/>
                  </a:lnTo>
                  <a:lnTo>
                    <a:pt x="1342" y="522"/>
                  </a:lnTo>
                  <a:lnTo>
                    <a:pt x="1346" y="522"/>
                  </a:lnTo>
                  <a:lnTo>
                    <a:pt x="1342" y="526"/>
                  </a:lnTo>
                  <a:lnTo>
                    <a:pt x="1338" y="526"/>
                  </a:lnTo>
                  <a:lnTo>
                    <a:pt x="1342" y="526"/>
                  </a:lnTo>
                  <a:lnTo>
                    <a:pt x="1338" y="530"/>
                  </a:lnTo>
                  <a:lnTo>
                    <a:pt x="1342" y="530"/>
                  </a:lnTo>
                  <a:lnTo>
                    <a:pt x="1346" y="530"/>
                  </a:lnTo>
                  <a:lnTo>
                    <a:pt x="1349" y="530"/>
                  </a:lnTo>
                  <a:lnTo>
                    <a:pt x="1349" y="534"/>
                  </a:lnTo>
                  <a:lnTo>
                    <a:pt x="1349" y="530"/>
                  </a:lnTo>
                  <a:lnTo>
                    <a:pt x="1353" y="530"/>
                  </a:lnTo>
                  <a:lnTo>
                    <a:pt x="1349" y="534"/>
                  </a:lnTo>
                  <a:lnTo>
                    <a:pt x="1349" y="537"/>
                  </a:lnTo>
                  <a:lnTo>
                    <a:pt x="1349" y="534"/>
                  </a:lnTo>
                  <a:lnTo>
                    <a:pt x="1353" y="534"/>
                  </a:lnTo>
                  <a:lnTo>
                    <a:pt x="1353" y="530"/>
                  </a:lnTo>
                  <a:lnTo>
                    <a:pt x="1353" y="534"/>
                  </a:lnTo>
                  <a:lnTo>
                    <a:pt x="1357" y="534"/>
                  </a:lnTo>
                  <a:lnTo>
                    <a:pt x="1361" y="530"/>
                  </a:lnTo>
                  <a:lnTo>
                    <a:pt x="1364" y="530"/>
                  </a:lnTo>
                  <a:lnTo>
                    <a:pt x="1364" y="534"/>
                  </a:lnTo>
                  <a:lnTo>
                    <a:pt x="1364" y="530"/>
                  </a:lnTo>
                  <a:lnTo>
                    <a:pt x="1368" y="530"/>
                  </a:lnTo>
                  <a:lnTo>
                    <a:pt x="1372" y="530"/>
                  </a:lnTo>
                  <a:lnTo>
                    <a:pt x="1376" y="530"/>
                  </a:lnTo>
                  <a:lnTo>
                    <a:pt x="1379" y="534"/>
                  </a:lnTo>
                  <a:lnTo>
                    <a:pt x="1376" y="537"/>
                  </a:lnTo>
                  <a:lnTo>
                    <a:pt x="1372" y="537"/>
                  </a:lnTo>
                  <a:lnTo>
                    <a:pt x="1376" y="537"/>
                  </a:lnTo>
                  <a:lnTo>
                    <a:pt x="1372" y="537"/>
                  </a:lnTo>
                  <a:lnTo>
                    <a:pt x="1368" y="541"/>
                  </a:lnTo>
                  <a:lnTo>
                    <a:pt x="1372" y="541"/>
                  </a:lnTo>
                  <a:lnTo>
                    <a:pt x="1376" y="541"/>
                  </a:lnTo>
                  <a:lnTo>
                    <a:pt x="1372" y="541"/>
                  </a:lnTo>
                  <a:lnTo>
                    <a:pt x="1372" y="545"/>
                  </a:lnTo>
                  <a:lnTo>
                    <a:pt x="1376" y="545"/>
                  </a:lnTo>
                  <a:lnTo>
                    <a:pt x="1379" y="545"/>
                  </a:lnTo>
                  <a:lnTo>
                    <a:pt x="1379" y="541"/>
                  </a:lnTo>
                  <a:lnTo>
                    <a:pt x="1379" y="545"/>
                  </a:lnTo>
                  <a:lnTo>
                    <a:pt x="1383" y="545"/>
                  </a:lnTo>
                  <a:lnTo>
                    <a:pt x="1383" y="541"/>
                  </a:lnTo>
                  <a:lnTo>
                    <a:pt x="1387" y="541"/>
                  </a:lnTo>
                  <a:lnTo>
                    <a:pt x="1387" y="545"/>
                  </a:lnTo>
                  <a:lnTo>
                    <a:pt x="1383" y="545"/>
                  </a:lnTo>
                  <a:lnTo>
                    <a:pt x="1383" y="549"/>
                  </a:lnTo>
                  <a:lnTo>
                    <a:pt x="1383" y="545"/>
                  </a:lnTo>
                  <a:lnTo>
                    <a:pt x="1379" y="549"/>
                  </a:lnTo>
                  <a:lnTo>
                    <a:pt x="1376" y="549"/>
                  </a:lnTo>
                  <a:lnTo>
                    <a:pt x="1372" y="549"/>
                  </a:lnTo>
                  <a:lnTo>
                    <a:pt x="1372" y="552"/>
                  </a:lnTo>
                  <a:lnTo>
                    <a:pt x="1376" y="552"/>
                  </a:lnTo>
                  <a:lnTo>
                    <a:pt x="1372" y="552"/>
                  </a:lnTo>
                  <a:lnTo>
                    <a:pt x="1376" y="552"/>
                  </a:lnTo>
                  <a:lnTo>
                    <a:pt x="1376" y="556"/>
                  </a:lnTo>
                  <a:lnTo>
                    <a:pt x="1372" y="556"/>
                  </a:lnTo>
                  <a:lnTo>
                    <a:pt x="1376" y="560"/>
                  </a:lnTo>
                  <a:lnTo>
                    <a:pt x="1379" y="556"/>
                  </a:lnTo>
                  <a:lnTo>
                    <a:pt x="1379" y="552"/>
                  </a:lnTo>
                  <a:lnTo>
                    <a:pt x="1383" y="552"/>
                  </a:lnTo>
                  <a:lnTo>
                    <a:pt x="1387" y="552"/>
                  </a:lnTo>
                  <a:lnTo>
                    <a:pt x="1387" y="549"/>
                  </a:lnTo>
                  <a:lnTo>
                    <a:pt x="1387" y="552"/>
                  </a:lnTo>
                  <a:lnTo>
                    <a:pt x="1383" y="552"/>
                  </a:lnTo>
                  <a:lnTo>
                    <a:pt x="1383" y="556"/>
                  </a:lnTo>
                  <a:lnTo>
                    <a:pt x="1383" y="560"/>
                  </a:lnTo>
                  <a:lnTo>
                    <a:pt x="1387" y="560"/>
                  </a:lnTo>
                  <a:lnTo>
                    <a:pt x="1387" y="556"/>
                  </a:lnTo>
                  <a:lnTo>
                    <a:pt x="1391" y="556"/>
                  </a:lnTo>
                  <a:lnTo>
                    <a:pt x="1391" y="560"/>
                  </a:lnTo>
                  <a:lnTo>
                    <a:pt x="1391" y="564"/>
                  </a:lnTo>
                  <a:lnTo>
                    <a:pt x="1387" y="564"/>
                  </a:lnTo>
                  <a:lnTo>
                    <a:pt x="1387" y="567"/>
                  </a:lnTo>
                  <a:lnTo>
                    <a:pt x="1387" y="571"/>
                  </a:lnTo>
                  <a:lnTo>
                    <a:pt x="1383" y="575"/>
                  </a:lnTo>
                  <a:lnTo>
                    <a:pt x="1379" y="571"/>
                  </a:lnTo>
                  <a:lnTo>
                    <a:pt x="1379" y="575"/>
                  </a:lnTo>
                  <a:lnTo>
                    <a:pt x="1376" y="575"/>
                  </a:lnTo>
                  <a:lnTo>
                    <a:pt x="1376" y="571"/>
                  </a:lnTo>
                  <a:lnTo>
                    <a:pt x="1376" y="567"/>
                  </a:lnTo>
                  <a:lnTo>
                    <a:pt x="1372" y="567"/>
                  </a:lnTo>
                  <a:lnTo>
                    <a:pt x="1372" y="571"/>
                  </a:lnTo>
                  <a:lnTo>
                    <a:pt x="1368" y="571"/>
                  </a:lnTo>
                  <a:lnTo>
                    <a:pt x="1368" y="567"/>
                  </a:lnTo>
                  <a:lnTo>
                    <a:pt x="1372" y="564"/>
                  </a:lnTo>
                  <a:lnTo>
                    <a:pt x="1372" y="560"/>
                  </a:lnTo>
                  <a:lnTo>
                    <a:pt x="1372" y="556"/>
                  </a:lnTo>
                  <a:lnTo>
                    <a:pt x="1368" y="556"/>
                  </a:lnTo>
                  <a:lnTo>
                    <a:pt x="1364" y="556"/>
                  </a:lnTo>
                  <a:lnTo>
                    <a:pt x="1364" y="560"/>
                  </a:lnTo>
                  <a:lnTo>
                    <a:pt x="1364" y="564"/>
                  </a:lnTo>
                  <a:lnTo>
                    <a:pt x="1361" y="564"/>
                  </a:lnTo>
                  <a:lnTo>
                    <a:pt x="1361" y="560"/>
                  </a:lnTo>
                  <a:lnTo>
                    <a:pt x="1364" y="560"/>
                  </a:lnTo>
                  <a:lnTo>
                    <a:pt x="1361" y="560"/>
                  </a:lnTo>
                  <a:lnTo>
                    <a:pt x="1361" y="564"/>
                  </a:lnTo>
                  <a:lnTo>
                    <a:pt x="1357" y="564"/>
                  </a:lnTo>
                  <a:lnTo>
                    <a:pt x="1357" y="560"/>
                  </a:lnTo>
                  <a:lnTo>
                    <a:pt x="1357" y="564"/>
                  </a:lnTo>
                  <a:lnTo>
                    <a:pt x="1353" y="564"/>
                  </a:lnTo>
                  <a:lnTo>
                    <a:pt x="1353" y="567"/>
                  </a:lnTo>
                  <a:lnTo>
                    <a:pt x="1349" y="571"/>
                  </a:lnTo>
                  <a:lnTo>
                    <a:pt x="1346" y="571"/>
                  </a:lnTo>
                  <a:lnTo>
                    <a:pt x="1342" y="571"/>
                  </a:lnTo>
                  <a:lnTo>
                    <a:pt x="1338" y="571"/>
                  </a:lnTo>
                  <a:lnTo>
                    <a:pt x="1338" y="567"/>
                  </a:lnTo>
                  <a:lnTo>
                    <a:pt x="1342" y="567"/>
                  </a:lnTo>
                  <a:lnTo>
                    <a:pt x="1346" y="567"/>
                  </a:lnTo>
                  <a:lnTo>
                    <a:pt x="1349" y="564"/>
                  </a:lnTo>
                  <a:lnTo>
                    <a:pt x="1353" y="560"/>
                  </a:lnTo>
                  <a:lnTo>
                    <a:pt x="1357" y="560"/>
                  </a:lnTo>
                  <a:lnTo>
                    <a:pt x="1353" y="560"/>
                  </a:lnTo>
                  <a:lnTo>
                    <a:pt x="1353" y="556"/>
                  </a:lnTo>
                  <a:lnTo>
                    <a:pt x="1357" y="556"/>
                  </a:lnTo>
                  <a:lnTo>
                    <a:pt x="1353" y="556"/>
                  </a:lnTo>
                  <a:lnTo>
                    <a:pt x="1353" y="560"/>
                  </a:lnTo>
                  <a:lnTo>
                    <a:pt x="1349" y="556"/>
                  </a:lnTo>
                  <a:lnTo>
                    <a:pt x="1346" y="560"/>
                  </a:lnTo>
                  <a:lnTo>
                    <a:pt x="1349" y="560"/>
                  </a:lnTo>
                  <a:lnTo>
                    <a:pt x="1346" y="560"/>
                  </a:lnTo>
                  <a:lnTo>
                    <a:pt x="1346" y="564"/>
                  </a:lnTo>
                  <a:lnTo>
                    <a:pt x="1346" y="560"/>
                  </a:lnTo>
                  <a:lnTo>
                    <a:pt x="1342" y="560"/>
                  </a:lnTo>
                  <a:lnTo>
                    <a:pt x="1338" y="560"/>
                  </a:lnTo>
                  <a:lnTo>
                    <a:pt x="1334" y="560"/>
                  </a:lnTo>
                  <a:lnTo>
                    <a:pt x="1338" y="560"/>
                  </a:lnTo>
                  <a:lnTo>
                    <a:pt x="1342" y="560"/>
                  </a:lnTo>
                  <a:lnTo>
                    <a:pt x="1346" y="556"/>
                  </a:lnTo>
                  <a:lnTo>
                    <a:pt x="1342" y="556"/>
                  </a:lnTo>
                  <a:lnTo>
                    <a:pt x="1342" y="560"/>
                  </a:lnTo>
                  <a:lnTo>
                    <a:pt x="1342" y="556"/>
                  </a:lnTo>
                  <a:lnTo>
                    <a:pt x="1342" y="552"/>
                  </a:lnTo>
                  <a:lnTo>
                    <a:pt x="1342" y="556"/>
                  </a:lnTo>
                  <a:lnTo>
                    <a:pt x="1338" y="556"/>
                  </a:lnTo>
                  <a:lnTo>
                    <a:pt x="1334" y="556"/>
                  </a:lnTo>
                  <a:lnTo>
                    <a:pt x="1334" y="560"/>
                  </a:lnTo>
                  <a:lnTo>
                    <a:pt x="1331" y="560"/>
                  </a:lnTo>
                  <a:lnTo>
                    <a:pt x="1327" y="560"/>
                  </a:lnTo>
                  <a:lnTo>
                    <a:pt x="1323" y="560"/>
                  </a:lnTo>
                  <a:lnTo>
                    <a:pt x="1319" y="560"/>
                  </a:lnTo>
                  <a:lnTo>
                    <a:pt x="1316" y="560"/>
                  </a:lnTo>
                  <a:lnTo>
                    <a:pt x="1312" y="560"/>
                  </a:lnTo>
                  <a:lnTo>
                    <a:pt x="1308" y="556"/>
                  </a:lnTo>
                  <a:lnTo>
                    <a:pt x="1301" y="560"/>
                  </a:lnTo>
                  <a:lnTo>
                    <a:pt x="1297" y="560"/>
                  </a:lnTo>
                  <a:lnTo>
                    <a:pt x="1293" y="560"/>
                  </a:lnTo>
                  <a:lnTo>
                    <a:pt x="1289" y="560"/>
                  </a:lnTo>
                  <a:close/>
                  <a:moveTo>
                    <a:pt x="282" y="188"/>
                  </a:moveTo>
                  <a:lnTo>
                    <a:pt x="278" y="188"/>
                  </a:lnTo>
                  <a:lnTo>
                    <a:pt x="278" y="184"/>
                  </a:lnTo>
                  <a:lnTo>
                    <a:pt x="275" y="184"/>
                  </a:lnTo>
                  <a:lnTo>
                    <a:pt x="271" y="180"/>
                  </a:lnTo>
                  <a:lnTo>
                    <a:pt x="267" y="180"/>
                  </a:lnTo>
                  <a:lnTo>
                    <a:pt x="263" y="180"/>
                  </a:lnTo>
                  <a:lnTo>
                    <a:pt x="260" y="176"/>
                  </a:lnTo>
                  <a:lnTo>
                    <a:pt x="256" y="176"/>
                  </a:lnTo>
                  <a:lnTo>
                    <a:pt x="252" y="176"/>
                  </a:lnTo>
                  <a:lnTo>
                    <a:pt x="248" y="176"/>
                  </a:lnTo>
                  <a:lnTo>
                    <a:pt x="252" y="176"/>
                  </a:lnTo>
                  <a:lnTo>
                    <a:pt x="256" y="176"/>
                  </a:lnTo>
                  <a:lnTo>
                    <a:pt x="252" y="176"/>
                  </a:lnTo>
                  <a:lnTo>
                    <a:pt x="248" y="176"/>
                  </a:lnTo>
                  <a:lnTo>
                    <a:pt x="245" y="176"/>
                  </a:lnTo>
                  <a:lnTo>
                    <a:pt x="241" y="176"/>
                  </a:lnTo>
                  <a:lnTo>
                    <a:pt x="237" y="176"/>
                  </a:lnTo>
                  <a:lnTo>
                    <a:pt x="241" y="176"/>
                  </a:lnTo>
                  <a:lnTo>
                    <a:pt x="241" y="173"/>
                  </a:lnTo>
                  <a:lnTo>
                    <a:pt x="245" y="173"/>
                  </a:lnTo>
                  <a:lnTo>
                    <a:pt x="245" y="169"/>
                  </a:lnTo>
                  <a:lnTo>
                    <a:pt x="248" y="169"/>
                  </a:lnTo>
                  <a:lnTo>
                    <a:pt x="252" y="165"/>
                  </a:lnTo>
                  <a:lnTo>
                    <a:pt x="256" y="165"/>
                  </a:lnTo>
                  <a:lnTo>
                    <a:pt x="256" y="161"/>
                  </a:lnTo>
                  <a:lnTo>
                    <a:pt x="252" y="161"/>
                  </a:lnTo>
                  <a:lnTo>
                    <a:pt x="256" y="161"/>
                  </a:lnTo>
                  <a:lnTo>
                    <a:pt x="260" y="161"/>
                  </a:lnTo>
                  <a:lnTo>
                    <a:pt x="263" y="161"/>
                  </a:lnTo>
                  <a:lnTo>
                    <a:pt x="260" y="158"/>
                  </a:lnTo>
                  <a:lnTo>
                    <a:pt x="256" y="158"/>
                  </a:lnTo>
                  <a:lnTo>
                    <a:pt x="260" y="158"/>
                  </a:lnTo>
                  <a:lnTo>
                    <a:pt x="260" y="154"/>
                  </a:lnTo>
                  <a:lnTo>
                    <a:pt x="263" y="154"/>
                  </a:lnTo>
                  <a:lnTo>
                    <a:pt x="263" y="150"/>
                  </a:lnTo>
                  <a:lnTo>
                    <a:pt x="267" y="150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5" y="146"/>
                  </a:lnTo>
                  <a:lnTo>
                    <a:pt x="271" y="146"/>
                  </a:lnTo>
                  <a:lnTo>
                    <a:pt x="267" y="146"/>
                  </a:lnTo>
                  <a:lnTo>
                    <a:pt x="263" y="143"/>
                  </a:lnTo>
                  <a:lnTo>
                    <a:pt x="260" y="139"/>
                  </a:lnTo>
                  <a:lnTo>
                    <a:pt x="256" y="139"/>
                  </a:lnTo>
                  <a:lnTo>
                    <a:pt x="260" y="139"/>
                  </a:lnTo>
                  <a:lnTo>
                    <a:pt x="263" y="139"/>
                  </a:lnTo>
                  <a:lnTo>
                    <a:pt x="267" y="139"/>
                  </a:lnTo>
                  <a:lnTo>
                    <a:pt x="271" y="139"/>
                  </a:lnTo>
                  <a:lnTo>
                    <a:pt x="275" y="135"/>
                  </a:lnTo>
                  <a:lnTo>
                    <a:pt x="278" y="135"/>
                  </a:lnTo>
                  <a:lnTo>
                    <a:pt x="282" y="135"/>
                  </a:lnTo>
                  <a:lnTo>
                    <a:pt x="286" y="135"/>
                  </a:lnTo>
                  <a:lnTo>
                    <a:pt x="290" y="135"/>
                  </a:lnTo>
                  <a:lnTo>
                    <a:pt x="293" y="135"/>
                  </a:lnTo>
                  <a:lnTo>
                    <a:pt x="297" y="135"/>
                  </a:lnTo>
                  <a:lnTo>
                    <a:pt x="301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12" y="135"/>
                  </a:lnTo>
                  <a:lnTo>
                    <a:pt x="316" y="135"/>
                  </a:lnTo>
                  <a:lnTo>
                    <a:pt x="320" y="139"/>
                  </a:lnTo>
                  <a:lnTo>
                    <a:pt x="324" y="139"/>
                  </a:lnTo>
                  <a:lnTo>
                    <a:pt x="327" y="139"/>
                  </a:lnTo>
                  <a:lnTo>
                    <a:pt x="331" y="139"/>
                  </a:lnTo>
                  <a:lnTo>
                    <a:pt x="335" y="139"/>
                  </a:lnTo>
                  <a:lnTo>
                    <a:pt x="339" y="139"/>
                  </a:lnTo>
                  <a:lnTo>
                    <a:pt x="339" y="143"/>
                  </a:lnTo>
                  <a:lnTo>
                    <a:pt x="335" y="143"/>
                  </a:lnTo>
                  <a:lnTo>
                    <a:pt x="339" y="143"/>
                  </a:lnTo>
                  <a:lnTo>
                    <a:pt x="335" y="143"/>
                  </a:lnTo>
                  <a:lnTo>
                    <a:pt x="339" y="143"/>
                  </a:lnTo>
                  <a:lnTo>
                    <a:pt x="339" y="139"/>
                  </a:lnTo>
                  <a:lnTo>
                    <a:pt x="342" y="139"/>
                  </a:lnTo>
                  <a:lnTo>
                    <a:pt x="346" y="139"/>
                  </a:lnTo>
                  <a:lnTo>
                    <a:pt x="346" y="143"/>
                  </a:lnTo>
                  <a:lnTo>
                    <a:pt x="350" y="143"/>
                  </a:lnTo>
                  <a:lnTo>
                    <a:pt x="350" y="139"/>
                  </a:lnTo>
                  <a:lnTo>
                    <a:pt x="354" y="139"/>
                  </a:lnTo>
                  <a:lnTo>
                    <a:pt x="357" y="139"/>
                  </a:lnTo>
                  <a:lnTo>
                    <a:pt x="361" y="139"/>
                  </a:lnTo>
                  <a:lnTo>
                    <a:pt x="365" y="139"/>
                  </a:lnTo>
                  <a:lnTo>
                    <a:pt x="369" y="139"/>
                  </a:lnTo>
                  <a:lnTo>
                    <a:pt x="372" y="139"/>
                  </a:lnTo>
                  <a:lnTo>
                    <a:pt x="376" y="139"/>
                  </a:lnTo>
                  <a:lnTo>
                    <a:pt x="376" y="143"/>
                  </a:lnTo>
                  <a:lnTo>
                    <a:pt x="384" y="143"/>
                  </a:lnTo>
                  <a:lnTo>
                    <a:pt x="387" y="143"/>
                  </a:lnTo>
                  <a:lnTo>
                    <a:pt x="387" y="146"/>
                  </a:lnTo>
                  <a:lnTo>
                    <a:pt x="391" y="146"/>
                  </a:lnTo>
                  <a:lnTo>
                    <a:pt x="395" y="146"/>
                  </a:lnTo>
                  <a:lnTo>
                    <a:pt x="399" y="146"/>
                  </a:lnTo>
                  <a:lnTo>
                    <a:pt x="399" y="150"/>
                  </a:lnTo>
                  <a:lnTo>
                    <a:pt x="402" y="150"/>
                  </a:lnTo>
                  <a:lnTo>
                    <a:pt x="406" y="150"/>
                  </a:lnTo>
                  <a:lnTo>
                    <a:pt x="402" y="154"/>
                  </a:lnTo>
                  <a:lnTo>
                    <a:pt x="399" y="154"/>
                  </a:lnTo>
                  <a:lnTo>
                    <a:pt x="391" y="154"/>
                  </a:lnTo>
                  <a:lnTo>
                    <a:pt x="387" y="154"/>
                  </a:lnTo>
                  <a:lnTo>
                    <a:pt x="384" y="158"/>
                  </a:lnTo>
                  <a:lnTo>
                    <a:pt x="380" y="158"/>
                  </a:lnTo>
                  <a:lnTo>
                    <a:pt x="376" y="158"/>
                  </a:lnTo>
                  <a:lnTo>
                    <a:pt x="372" y="158"/>
                  </a:lnTo>
                  <a:lnTo>
                    <a:pt x="369" y="161"/>
                  </a:lnTo>
                  <a:lnTo>
                    <a:pt x="365" y="161"/>
                  </a:lnTo>
                  <a:lnTo>
                    <a:pt x="361" y="161"/>
                  </a:lnTo>
                  <a:lnTo>
                    <a:pt x="357" y="161"/>
                  </a:lnTo>
                  <a:lnTo>
                    <a:pt x="354" y="161"/>
                  </a:lnTo>
                  <a:lnTo>
                    <a:pt x="354" y="165"/>
                  </a:lnTo>
                  <a:lnTo>
                    <a:pt x="350" y="165"/>
                  </a:lnTo>
                  <a:lnTo>
                    <a:pt x="346" y="165"/>
                  </a:lnTo>
                  <a:lnTo>
                    <a:pt x="342" y="169"/>
                  </a:lnTo>
                  <a:lnTo>
                    <a:pt x="339" y="169"/>
                  </a:lnTo>
                  <a:lnTo>
                    <a:pt x="339" y="173"/>
                  </a:lnTo>
                  <a:lnTo>
                    <a:pt x="335" y="173"/>
                  </a:lnTo>
                  <a:lnTo>
                    <a:pt x="331" y="173"/>
                  </a:lnTo>
                  <a:lnTo>
                    <a:pt x="331" y="169"/>
                  </a:lnTo>
                  <a:lnTo>
                    <a:pt x="327" y="173"/>
                  </a:lnTo>
                  <a:lnTo>
                    <a:pt x="331" y="173"/>
                  </a:lnTo>
                  <a:lnTo>
                    <a:pt x="327" y="176"/>
                  </a:lnTo>
                  <a:lnTo>
                    <a:pt x="324" y="176"/>
                  </a:lnTo>
                  <a:lnTo>
                    <a:pt x="327" y="176"/>
                  </a:lnTo>
                  <a:lnTo>
                    <a:pt x="327" y="180"/>
                  </a:lnTo>
                  <a:lnTo>
                    <a:pt x="324" y="180"/>
                  </a:lnTo>
                  <a:lnTo>
                    <a:pt x="324" y="184"/>
                  </a:lnTo>
                  <a:lnTo>
                    <a:pt x="320" y="184"/>
                  </a:lnTo>
                  <a:lnTo>
                    <a:pt x="316" y="184"/>
                  </a:lnTo>
                  <a:lnTo>
                    <a:pt x="312" y="184"/>
                  </a:lnTo>
                  <a:lnTo>
                    <a:pt x="308" y="184"/>
                  </a:lnTo>
                  <a:lnTo>
                    <a:pt x="305" y="184"/>
                  </a:lnTo>
                  <a:lnTo>
                    <a:pt x="301" y="184"/>
                  </a:lnTo>
                  <a:lnTo>
                    <a:pt x="301" y="188"/>
                  </a:lnTo>
                  <a:lnTo>
                    <a:pt x="297" y="188"/>
                  </a:lnTo>
                  <a:lnTo>
                    <a:pt x="293" y="188"/>
                  </a:lnTo>
                  <a:lnTo>
                    <a:pt x="290" y="188"/>
                  </a:lnTo>
                  <a:lnTo>
                    <a:pt x="286" y="188"/>
                  </a:lnTo>
                  <a:lnTo>
                    <a:pt x="282" y="188"/>
                  </a:lnTo>
                  <a:close/>
                  <a:moveTo>
                    <a:pt x="778" y="131"/>
                  </a:moveTo>
                  <a:lnTo>
                    <a:pt x="774" y="131"/>
                  </a:lnTo>
                  <a:lnTo>
                    <a:pt x="771" y="131"/>
                  </a:lnTo>
                  <a:lnTo>
                    <a:pt x="774" y="131"/>
                  </a:lnTo>
                  <a:lnTo>
                    <a:pt x="771" y="128"/>
                  </a:lnTo>
                  <a:lnTo>
                    <a:pt x="771" y="124"/>
                  </a:lnTo>
                  <a:lnTo>
                    <a:pt x="767" y="124"/>
                  </a:lnTo>
                  <a:lnTo>
                    <a:pt x="763" y="124"/>
                  </a:lnTo>
                  <a:lnTo>
                    <a:pt x="767" y="124"/>
                  </a:lnTo>
                  <a:lnTo>
                    <a:pt x="767" y="120"/>
                  </a:lnTo>
                  <a:lnTo>
                    <a:pt x="771" y="120"/>
                  </a:lnTo>
                  <a:lnTo>
                    <a:pt x="774" y="120"/>
                  </a:lnTo>
                  <a:lnTo>
                    <a:pt x="774" y="116"/>
                  </a:lnTo>
                  <a:lnTo>
                    <a:pt x="771" y="116"/>
                  </a:lnTo>
                  <a:lnTo>
                    <a:pt x="771" y="112"/>
                  </a:lnTo>
                  <a:lnTo>
                    <a:pt x="767" y="112"/>
                  </a:lnTo>
                  <a:lnTo>
                    <a:pt x="763" y="112"/>
                  </a:lnTo>
                  <a:lnTo>
                    <a:pt x="763" y="109"/>
                  </a:lnTo>
                  <a:lnTo>
                    <a:pt x="759" y="109"/>
                  </a:lnTo>
                  <a:lnTo>
                    <a:pt x="756" y="109"/>
                  </a:lnTo>
                  <a:lnTo>
                    <a:pt x="756" y="105"/>
                  </a:lnTo>
                  <a:lnTo>
                    <a:pt x="752" y="105"/>
                  </a:lnTo>
                  <a:lnTo>
                    <a:pt x="748" y="109"/>
                  </a:lnTo>
                  <a:lnTo>
                    <a:pt x="744" y="109"/>
                  </a:lnTo>
                  <a:lnTo>
                    <a:pt x="741" y="109"/>
                  </a:lnTo>
                  <a:lnTo>
                    <a:pt x="737" y="109"/>
                  </a:lnTo>
                  <a:lnTo>
                    <a:pt x="733" y="109"/>
                  </a:lnTo>
                  <a:lnTo>
                    <a:pt x="729" y="109"/>
                  </a:lnTo>
                  <a:lnTo>
                    <a:pt x="726" y="109"/>
                  </a:lnTo>
                  <a:lnTo>
                    <a:pt x="722" y="109"/>
                  </a:lnTo>
                  <a:lnTo>
                    <a:pt x="718" y="109"/>
                  </a:lnTo>
                  <a:lnTo>
                    <a:pt x="722" y="109"/>
                  </a:lnTo>
                  <a:lnTo>
                    <a:pt x="726" y="109"/>
                  </a:lnTo>
                  <a:lnTo>
                    <a:pt x="726" y="105"/>
                  </a:lnTo>
                  <a:lnTo>
                    <a:pt x="729" y="109"/>
                  </a:lnTo>
                  <a:lnTo>
                    <a:pt x="729" y="105"/>
                  </a:lnTo>
                  <a:lnTo>
                    <a:pt x="726" y="105"/>
                  </a:lnTo>
                  <a:lnTo>
                    <a:pt x="722" y="105"/>
                  </a:lnTo>
                  <a:lnTo>
                    <a:pt x="718" y="105"/>
                  </a:lnTo>
                  <a:lnTo>
                    <a:pt x="714" y="105"/>
                  </a:lnTo>
                  <a:lnTo>
                    <a:pt x="711" y="105"/>
                  </a:lnTo>
                  <a:lnTo>
                    <a:pt x="707" y="105"/>
                  </a:lnTo>
                  <a:lnTo>
                    <a:pt x="711" y="105"/>
                  </a:lnTo>
                  <a:lnTo>
                    <a:pt x="714" y="105"/>
                  </a:lnTo>
                  <a:lnTo>
                    <a:pt x="718" y="101"/>
                  </a:lnTo>
                  <a:lnTo>
                    <a:pt x="714" y="101"/>
                  </a:lnTo>
                  <a:lnTo>
                    <a:pt x="714" y="105"/>
                  </a:lnTo>
                  <a:lnTo>
                    <a:pt x="711" y="105"/>
                  </a:lnTo>
                  <a:lnTo>
                    <a:pt x="707" y="101"/>
                  </a:lnTo>
                  <a:lnTo>
                    <a:pt x="703" y="101"/>
                  </a:lnTo>
                  <a:lnTo>
                    <a:pt x="699" y="101"/>
                  </a:lnTo>
                  <a:lnTo>
                    <a:pt x="696" y="101"/>
                  </a:lnTo>
                  <a:lnTo>
                    <a:pt x="696" y="97"/>
                  </a:lnTo>
                  <a:lnTo>
                    <a:pt x="699" y="101"/>
                  </a:lnTo>
                  <a:lnTo>
                    <a:pt x="703" y="101"/>
                  </a:lnTo>
                  <a:lnTo>
                    <a:pt x="707" y="101"/>
                  </a:lnTo>
                  <a:lnTo>
                    <a:pt x="703" y="101"/>
                  </a:lnTo>
                  <a:lnTo>
                    <a:pt x="703" y="97"/>
                  </a:lnTo>
                  <a:lnTo>
                    <a:pt x="696" y="97"/>
                  </a:lnTo>
                  <a:lnTo>
                    <a:pt x="699" y="97"/>
                  </a:lnTo>
                  <a:lnTo>
                    <a:pt x="696" y="97"/>
                  </a:lnTo>
                  <a:lnTo>
                    <a:pt x="699" y="97"/>
                  </a:lnTo>
                  <a:lnTo>
                    <a:pt x="703" y="97"/>
                  </a:lnTo>
                  <a:lnTo>
                    <a:pt x="707" y="97"/>
                  </a:lnTo>
                  <a:lnTo>
                    <a:pt x="711" y="94"/>
                  </a:lnTo>
                  <a:lnTo>
                    <a:pt x="714" y="94"/>
                  </a:lnTo>
                  <a:lnTo>
                    <a:pt x="718" y="94"/>
                  </a:lnTo>
                  <a:lnTo>
                    <a:pt x="722" y="97"/>
                  </a:lnTo>
                  <a:lnTo>
                    <a:pt x="726" y="97"/>
                  </a:lnTo>
                  <a:lnTo>
                    <a:pt x="729" y="97"/>
                  </a:lnTo>
                  <a:lnTo>
                    <a:pt x="733" y="97"/>
                  </a:lnTo>
                  <a:lnTo>
                    <a:pt x="737" y="97"/>
                  </a:lnTo>
                  <a:lnTo>
                    <a:pt x="741" y="97"/>
                  </a:lnTo>
                  <a:lnTo>
                    <a:pt x="744" y="97"/>
                  </a:lnTo>
                  <a:lnTo>
                    <a:pt x="748" y="97"/>
                  </a:lnTo>
                  <a:lnTo>
                    <a:pt x="752" y="101"/>
                  </a:lnTo>
                  <a:lnTo>
                    <a:pt x="756" y="101"/>
                  </a:lnTo>
                  <a:lnTo>
                    <a:pt x="752" y="105"/>
                  </a:lnTo>
                  <a:lnTo>
                    <a:pt x="748" y="105"/>
                  </a:lnTo>
                  <a:lnTo>
                    <a:pt x="752" y="105"/>
                  </a:lnTo>
                  <a:lnTo>
                    <a:pt x="756" y="101"/>
                  </a:lnTo>
                  <a:lnTo>
                    <a:pt x="759" y="101"/>
                  </a:lnTo>
                  <a:lnTo>
                    <a:pt x="763" y="101"/>
                  </a:lnTo>
                  <a:lnTo>
                    <a:pt x="767" y="101"/>
                  </a:lnTo>
                  <a:lnTo>
                    <a:pt x="771" y="101"/>
                  </a:lnTo>
                  <a:lnTo>
                    <a:pt x="774" y="101"/>
                  </a:lnTo>
                  <a:lnTo>
                    <a:pt x="778" y="101"/>
                  </a:lnTo>
                  <a:lnTo>
                    <a:pt x="782" y="101"/>
                  </a:lnTo>
                  <a:lnTo>
                    <a:pt x="786" y="101"/>
                  </a:lnTo>
                  <a:lnTo>
                    <a:pt x="789" y="101"/>
                  </a:lnTo>
                  <a:lnTo>
                    <a:pt x="793" y="101"/>
                  </a:lnTo>
                  <a:lnTo>
                    <a:pt x="797" y="105"/>
                  </a:lnTo>
                  <a:lnTo>
                    <a:pt x="793" y="105"/>
                  </a:lnTo>
                  <a:lnTo>
                    <a:pt x="789" y="105"/>
                  </a:lnTo>
                  <a:lnTo>
                    <a:pt x="786" y="105"/>
                  </a:lnTo>
                  <a:lnTo>
                    <a:pt x="782" y="105"/>
                  </a:lnTo>
                  <a:lnTo>
                    <a:pt x="778" y="105"/>
                  </a:lnTo>
                  <a:lnTo>
                    <a:pt x="782" y="105"/>
                  </a:lnTo>
                  <a:lnTo>
                    <a:pt x="786" y="105"/>
                  </a:lnTo>
                  <a:lnTo>
                    <a:pt x="789" y="105"/>
                  </a:lnTo>
                  <a:lnTo>
                    <a:pt x="793" y="105"/>
                  </a:lnTo>
                  <a:lnTo>
                    <a:pt x="797" y="105"/>
                  </a:lnTo>
                  <a:lnTo>
                    <a:pt x="801" y="105"/>
                  </a:lnTo>
                  <a:lnTo>
                    <a:pt x="805" y="105"/>
                  </a:lnTo>
                  <a:lnTo>
                    <a:pt x="808" y="105"/>
                  </a:lnTo>
                  <a:lnTo>
                    <a:pt x="812" y="109"/>
                  </a:lnTo>
                  <a:lnTo>
                    <a:pt x="816" y="109"/>
                  </a:lnTo>
                  <a:lnTo>
                    <a:pt x="812" y="109"/>
                  </a:lnTo>
                  <a:lnTo>
                    <a:pt x="808" y="109"/>
                  </a:lnTo>
                  <a:lnTo>
                    <a:pt x="805" y="109"/>
                  </a:lnTo>
                  <a:lnTo>
                    <a:pt x="797" y="109"/>
                  </a:lnTo>
                  <a:lnTo>
                    <a:pt x="801" y="109"/>
                  </a:lnTo>
                  <a:lnTo>
                    <a:pt x="805" y="109"/>
                  </a:lnTo>
                  <a:lnTo>
                    <a:pt x="801" y="109"/>
                  </a:lnTo>
                  <a:lnTo>
                    <a:pt x="797" y="109"/>
                  </a:lnTo>
                  <a:lnTo>
                    <a:pt x="793" y="109"/>
                  </a:lnTo>
                  <a:lnTo>
                    <a:pt x="789" y="109"/>
                  </a:lnTo>
                  <a:lnTo>
                    <a:pt x="786" y="109"/>
                  </a:lnTo>
                  <a:lnTo>
                    <a:pt x="782" y="109"/>
                  </a:lnTo>
                  <a:lnTo>
                    <a:pt x="778" y="109"/>
                  </a:lnTo>
                  <a:lnTo>
                    <a:pt x="782" y="109"/>
                  </a:lnTo>
                  <a:lnTo>
                    <a:pt x="786" y="109"/>
                  </a:lnTo>
                  <a:lnTo>
                    <a:pt x="789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89" y="112"/>
                  </a:lnTo>
                  <a:lnTo>
                    <a:pt x="793" y="112"/>
                  </a:lnTo>
                  <a:lnTo>
                    <a:pt x="797" y="109"/>
                  </a:lnTo>
                  <a:lnTo>
                    <a:pt x="797" y="112"/>
                  </a:lnTo>
                  <a:lnTo>
                    <a:pt x="801" y="112"/>
                  </a:lnTo>
                  <a:lnTo>
                    <a:pt x="797" y="112"/>
                  </a:lnTo>
                  <a:lnTo>
                    <a:pt x="793" y="112"/>
                  </a:lnTo>
                  <a:lnTo>
                    <a:pt x="789" y="112"/>
                  </a:lnTo>
                  <a:lnTo>
                    <a:pt x="786" y="112"/>
                  </a:lnTo>
                  <a:lnTo>
                    <a:pt x="789" y="112"/>
                  </a:lnTo>
                  <a:lnTo>
                    <a:pt x="786" y="112"/>
                  </a:lnTo>
                  <a:lnTo>
                    <a:pt x="786" y="116"/>
                  </a:lnTo>
                  <a:lnTo>
                    <a:pt x="789" y="112"/>
                  </a:lnTo>
                  <a:lnTo>
                    <a:pt x="793" y="112"/>
                  </a:lnTo>
                  <a:lnTo>
                    <a:pt x="797" y="112"/>
                  </a:lnTo>
                  <a:lnTo>
                    <a:pt x="801" y="112"/>
                  </a:lnTo>
                  <a:lnTo>
                    <a:pt x="805" y="112"/>
                  </a:lnTo>
                  <a:lnTo>
                    <a:pt x="808" y="112"/>
                  </a:lnTo>
                  <a:lnTo>
                    <a:pt x="808" y="116"/>
                  </a:lnTo>
                  <a:lnTo>
                    <a:pt x="812" y="112"/>
                  </a:lnTo>
                  <a:lnTo>
                    <a:pt x="812" y="116"/>
                  </a:lnTo>
                  <a:lnTo>
                    <a:pt x="816" y="116"/>
                  </a:lnTo>
                  <a:lnTo>
                    <a:pt x="812" y="120"/>
                  </a:lnTo>
                  <a:lnTo>
                    <a:pt x="808" y="116"/>
                  </a:lnTo>
                  <a:lnTo>
                    <a:pt x="808" y="120"/>
                  </a:lnTo>
                  <a:lnTo>
                    <a:pt x="812" y="120"/>
                  </a:lnTo>
                  <a:lnTo>
                    <a:pt x="808" y="120"/>
                  </a:lnTo>
                  <a:lnTo>
                    <a:pt x="812" y="120"/>
                  </a:lnTo>
                  <a:lnTo>
                    <a:pt x="816" y="120"/>
                  </a:lnTo>
                  <a:lnTo>
                    <a:pt x="820" y="120"/>
                  </a:lnTo>
                  <a:lnTo>
                    <a:pt x="823" y="120"/>
                  </a:lnTo>
                  <a:lnTo>
                    <a:pt x="823" y="116"/>
                  </a:lnTo>
                  <a:lnTo>
                    <a:pt x="827" y="116"/>
                  </a:lnTo>
                  <a:lnTo>
                    <a:pt x="827" y="120"/>
                  </a:lnTo>
                  <a:lnTo>
                    <a:pt x="831" y="120"/>
                  </a:lnTo>
                  <a:lnTo>
                    <a:pt x="835" y="120"/>
                  </a:lnTo>
                  <a:lnTo>
                    <a:pt x="838" y="120"/>
                  </a:lnTo>
                  <a:lnTo>
                    <a:pt x="842" y="120"/>
                  </a:lnTo>
                  <a:lnTo>
                    <a:pt x="846" y="120"/>
                  </a:lnTo>
                  <a:lnTo>
                    <a:pt x="846" y="116"/>
                  </a:lnTo>
                  <a:lnTo>
                    <a:pt x="850" y="120"/>
                  </a:lnTo>
                  <a:lnTo>
                    <a:pt x="853" y="120"/>
                  </a:lnTo>
                  <a:lnTo>
                    <a:pt x="857" y="120"/>
                  </a:lnTo>
                  <a:lnTo>
                    <a:pt x="861" y="120"/>
                  </a:lnTo>
                  <a:lnTo>
                    <a:pt x="857" y="120"/>
                  </a:lnTo>
                  <a:lnTo>
                    <a:pt x="857" y="124"/>
                  </a:lnTo>
                  <a:lnTo>
                    <a:pt x="861" y="124"/>
                  </a:lnTo>
                  <a:lnTo>
                    <a:pt x="861" y="120"/>
                  </a:lnTo>
                  <a:lnTo>
                    <a:pt x="865" y="120"/>
                  </a:lnTo>
                  <a:lnTo>
                    <a:pt x="868" y="120"/>
                  </a:lnTo>
                  <a:lnTo>
                    <a:pt x="872" y="120"/>
                  </a:lnTo>
                  <a:lnTo>
                    <a:pt x="868" y="120"/>
                  </a:lnTo>
                  <a:lnTo>
                    <a:pt x="865" y="120"/>
                  </a:lnTo>
                  <a:lnTo>
                    <a:pt x="868" y="120"/>
                  </a:lnTo>
                  <a:lnTo>
                    <a:pt x="872" y="120"/>
                  </a:lnTo>
                  <a:lnTo>
                    <a:pt x="876" y="120"/>
                  </a:lnTo>
                  <a:lnTo>
                    <a:pt x="880" y="120"/>
                  </a:lnTo>
                  <a:lnTo>
                    <a:pt x="880" y="116"/>
                  </a:lnTo>
                  <a:lnTo>
                    <a:pt x="883" y="116"/>
                  </a:lnTo>
                  <a:lnTo>
                    <a:pt x="887" y="116"/>
                  </a:lnTo>
                  <a:lnTo>
                    <a:pt x="891" y="116"/>
                  </a:lnTo>
                  <a:lnTo>
                    <a:pt x="887" y="116"/>
                  </a:lnTo>
                  <a:lnTo>
                    <a:pt x="891" y="116"/>
                  </a:lnTo>
                  <a:lnTo>
                    <a:pt x="895" y="116"/>
                  </a:lnTo>
                  <a:lnTo>
                    <a:pt x="898" y="116"/>
                  </a:lnTo>
                  <a:lnTo>
                    <a:pt x="902" y="116"/>
                  </a:lnTo>
                  <a:lnTo>
                    <a:pt x="906" y="116"/>
                  </a:lnTo>
                  <a:lnTo>
                    <a:pt x="910" y="116"/>
                  </a:lnTo>
                  <a:lnTo>
                    <a:pt x="914" y="116"/>
                  </a:lnTo>
                  <a:lnTo>
                    <a:pt x="917" y="116"/>
                  </a:lnTo>
                  <a:lnTo>
                    <a:pt x="921" y="116"/>
                  </a:lnTo>
                  <a:lnTo>
                    <a:pt x="925" y="116"/>
                  </a:lnTo>
                  <a:lnTo>
                    <a:pt x="929" y="116"/>
                  </a:lnTo>
                  <a:lnTo>
                    <a:pt x="932" y="116"/>
                  </a:lnTo>
                  <a:lnTo>
                    <a:pt x="936" y="116"/>
                  </a:lnTo>
                  <a:lnTo>
                    <a:pt x="940" y="116"/>
                  </a:lnTo>
                  <a:lnTo>
                    <a:pt x="944" y="116"/>
                  </a:lnTo>
                  <a:lnTo>
                    <a:pt x="940" y="116"/>
                  </a:lnTo>
                  <a:lnTo>
                    <a:pt x="947" y="116"/>
                  </a:lnTo>
                  <a:lnTo>
                    <a:pt x="951" y="116"/>
                  </a:lnTo>
                  <a:lnTo>
                    <a:pt x="955" y="116"/>
                  </a:lnTo>
                  <a:lnTo>
                    <a:pt x="959" y="116"/>
                  </a:lnTo>
                  <a:lnTo>
                    <a:pt x="959" y="120"/>
                  </a:lnTo>
                  <a:lnTo>
                    <a:pt x="962" y="120"/>
                  </a:lnTo>
                  <a:lnTo>
                    <a:pt x="959" y="120"/>
                  </a:lnTo>
                  <a:lnTo>
                    <a:pt x="955" y="120"/>
                  </a:lnTo>
                  <a:lnTo>
                    <a:pt x="959" y="120"/>
                  </a:lnTo>
                  <a:lnTo>
                    <a:pt x="962" y="120"/>
                  </a:lnTo>
                  <a:lnTo>
                    <a:pt x="966" y="120"/>
                  </a:lnTo>
                  <a:lnTo>
                    <a:pt x="970" y="120"/>
                  </a:lnTo>
                  <a:lnTo>
                    <a:pt x="966" y="120"/>
                  </a:lnTo>
                  <a:lnTo>
                    <a:pt x="970" y="120"/>
                  </a:lnTo>
                  <a:lnTo>
                    <a:pt x="970" y="124"/>
                  </a:lnTo>
                  <a:lnTo>
                    <a:pt x="966" y="124"/>
                  </a:lnTo>
                  <a:lnTo>
                    <a:pt x="970" y="124"/>
                  </a:lnTo>
                  <a:lnTo>
                    <a:pt x="966" y="124"/>
                  </a:lnTo>
                  <a:lnTo>
                    <a:pt x="962" y="124"/>
                  </a:lnTo>
                  <a:lnTo>
                    <a:pt x="962" y="128"/>
                  </a:lnTo>
                  <a:lnTo>
                    <a:pt x="959" y="128"/>
                  </a:lnTo>
                  <a:lnTo>
                    <a:pt x="955" y="128"/>
                  </a:lnTo>
                  <a:lnTo>
                    <a:pt x="959" y="128"/>
                  </a:lnTo>
                  <a:lnTo>
                    <a:pt x="962" y="128"/>
                  </a:lnTo>
                  <a:lnTo>
                    <a:pt x="966" y="128"/>
                  </a:lnTo>
                  <a:lnTo>
                    <a:pt x="970" y="128"/>
                  </a:lnTo>
                  <a:lnTo>
                    <a:pt x="974" y="128"/>
                  </a:lnTo>
                  <a:lnTo>
                    <a:pt x="970" y="131"/>
                  </a:lnTo>
                  <a:lnTo>
                    <a:pt x="966" y="131"/>
                  </a:lnTo>
                  <a:lnTo>
                    <a:pt x="962" y="131"/>
                  </a:lnTo>
                  <a:lnTo>
                    <a:pt x="959" y="131"/>
                  </a:lnTo>
                  <a:lnTo>
                    <a:pt x="959" y="128"/>
                  </a:lnTo>
                  <a:lnTo>
                    <a:pt x="955" y="128"/>
                  </a:lnTo>
                  <a:lnTo>
                    <a:pt x="955" y="131"/>
                  </a:lnTo>
                  <a:lnTo>
                    <a:pt x="959" y="131"/>
                  </a:lnTo>
                  <a:lnTo>
                    <a:pt x="959" y="135"/>
                  </a:lnTo>
                  <a:lnTo>
                    <a:pt x="955" y="135"/>
                  </a:lnTo>
                  <a:lnTo>
                    <a:pt x="951" y="135"/>
                  </a:lnTo>
                  <a:lnTo>
                    <a:pt x="947" y="135"/>
                  </a:lnTo>
                  <a:lnTo>
                    <a:pt x="944" y="135"/>
                  </a:lnTo>
                  <a:lnTo>
                    <a:pt x="940" y="135"/>
                  </a:lnTo>
                  <a:lnTo>
                    <a:pt x="936" y="135"/>
                  </a:lnTo>
                  <a:lnTo>
                    <a:pt x="932" y="135"/>
                  </a:lnTo>
                  <a:lnTo>
                    <a:pt x="929" y="135"/>
                  </a:lnTo>
                  <a:lnTo>
                    <a:pt x="925" y="135"/>
                  </a:lnTo>
                  <a:lnTo>
                    <a:pt x="921" y="135"/>
                  </a:lnTo>
                  <a:lnTo>
                    <a:pt x="917" y="135"/>
                  </a:lnTo>
                  <a:lnTo>
                    <a:pt x="914" y="135"/>
                  </a:lnTo>
                  <a:lnTo>
                    <a:pt x="914" y="131"/>
                  </a:lnTo>
                  <a:lnTo>
                    <a:pt x="910" y="131"/>
                  </a:lnTo>
                  <a:lnTo>
                    <a:pt x="906" y="128"/>
                  </a:lnTo>
                  <a:lnTo>
                    <a:pt x="906" y="131"/>
                  </a:lnTo>
                  <a:lnTo>
                    <a:pt x="910" y="131"/>
                  </a:lnTo>
                  <a:lnTo>
                    <a:pt x="906" y="135"/>
                  </a:lnTo>
                  <a:lnTo>
                    <a:pt x="902" y="135"/>
                  </a:lnTo>
                  <a:lnTo>
                    <a:pt x="898" y="135"/>
                  </a:lnTo>
                  <a:lnTo>
                    <a:pt x="895" y="135"/>
                  </a:lnTo>
                  <a:lnTo>
                    <a:pt x="891" y="135"/>
                  </a:lnTo>
                  <a:lnTo>
                    <a:pt x="887" y="135"/>
                  </a:lnTo>
                  <a:lnTo>
                    <a:pt x="883" y="135"/>
                  </a:lnTo>
                  <a:lnTo>
                    <a:pt x="883" y="131"/>
                  </a:lnTo>
                  <a:lnTo>
                    <a:pt x="883" y="135"/>
                  </a:lnTo>
                  <a:lnTo>
                    <a:pt x="880" y="135"/>
                  </a:lnTo>
                  <a:lnTo>
                    <a:pt x="876" y="135"/>
                  </a:lnTo>
                  <a:lnTo>
                    <a:pt x="876" y="131"/>
                  </a:lnTo>
                  <a:lnTo>
                    <a:pt x="876" y="135"/>
                  </a:lnTo>
                  <a:lnTo>
                    <a:pt x="872" y="135"/>
                  </a:lnTo>
                  <a:lnTo>
                    <a:pt x="868" y="135"/>
                  </a:lnTo>
                  <a:lnTo>
                    <a:pt x="865" y="135"/>
                  </a:lnTo>
                  <a:lnTo>
                    <a:pt x="861" y="135"/>
                  </a:lnTo>
                  <a:lnTo>
                    <a:pt x="857" y="135"/>
                  </a:lnTo>
                  <a:lnTo>
                    <a:pt x="853" y="135"/>
                  </a:lnTo>
                  <a:lnTo>
                    <a:pt x="857" y="135"/>
                  </a:lnTo>
                  <a:lnTo>
                    <a:pt x="853" y="135"/>
                  </a:lnTo>
                  <a:lnTo>
                    <a:pt x="850" y="135"/>
                  </a:lnTo>
                  <a:lnTo>
                    <a:pt x="846" y="135"/>
                  </a:lnTo>
                  <a:lnTo>
                    <a:pt x="842" y="135"/>
                  </a:lnTo>
                  <a:lnTo>
                    <a:pt x="838" y="135"/>
                  </a:lnTo>
                  <a:lnTo>
                    <a:pt x="835" y="135"/>
                  </a:lnTo>
                  <a:lnTo>
                    <a:pt x="831" y="135"/>
                  </a:lnTo>
                  <a:lnTo>
                    <a:pt x="827" y="135"/>
                  </a:lnTo>
                  <a:lnTo>
                    <a:pt x="831" y="131"/>
                  </a:lnTo>
                  <a:lnTo>
                    <a:pt x="827" y="131"/>
                  </a:lnTo>
                  <a:lnTo>
                    <a:pt x="827" y="128"/>
                  </a:lnTo>
                  <a:lnTo>
                    <a:pt x="823" y="131"/>
                  </a:lnTo>
                  <a:lnTo>
                    <a:pt x="820" y="131"/>
                  </a:lnTo>
                  <a:lnTo>
                    <a:pt x="816" y="131"/>
                  </a:lnTo>
                  <a:lnTo>
                    <a:pt x="820" y="131"/>
                  </a:lnTo>
                  <a:lnTo>
                    <a:pt x="820" y="135"/>
                  </a:lnTo>
                  <a:lnTo>
                    <a:pt x="816" y="135"/>
                  </a:lnTo>
                  <a:lnTo>
                    <a:pt x="812" y="135"/>
                  </a:lnTo>
                  <a:lnTo>
                    <a:pt x="805" y="135"/>
                  </a:lnTo>
                  <a:lnTo>
                    <a:pt x="801" y="135"/>
                  </a:lnTo>
                  <a:lnTo>
                    <a:pt x="797" y="135"/>
                  </a:lnTo>
                  <a:lnTo>
                    <a:pt x="793" y="135"/>
                  </a:lnTo>
                  <a:lnTo>
                    <a:pt x="793" y="131"/>
                  </a:lnTo>
                  <a:lnTo>
                    <a:pt x="789" y="131"/>
                  </a:lnTo>
                  <a:lnTo>
                    <a:pt x="793" y="131"/>
                  </a:lnTo>
                  <a:lnTo>
                    <a:pt x="789" y="131"/>
                  </a:lnTo>
                  <a:lnTo>
                    <a:pt x="786" y="131"/>
                  </a:lnTo>
                  <a:lnTo>
                    <a:pt x="786" y="135"/>
                  </a:lnTo>
                  <a:lnTo>
                    <a:pt x="782" y="135"/>
                  </a:lnTo>
                  <a:lnTo>
                    <a:pt x="778" y="135"/>
                  </a:lnTo>
                  <a:lnTo>
                    <a:pt x="778" y="131"/>
                  </a:lnTo>
                  <a:close/>
                  <a:moveTo>
                    <a:pt x="718" y="56"/>
                  </a:moveTo>
                  <a:lnTo>
                    <a:pt x="714" y="56"/>
                  </a:lnTo>
                  <a:lnTo>
                    <a:pt x="711" y="56"/>
                  </a:lnTo>
                  <a:lnTo>
                    <a:pt x="711" y="52"/>
                  </a:lnTo>
                  <a:lnTo>
                    <a:pt x="707" y="52"/>
                  </a:lnTo>
                  <a:lnTo>
                    <a:pt x="703" y="52"/>
                  </a:lnTo>
                  <a:lnTo>
                    <a:pt x="699" y="52"/>
                  </a:lnTo>
                  <a:lnTo>
                    <a:pt x="703" y="49"/>
                  </a:lnTo>
                  <a:lnTo>
                    <a:pt x="703" y="52"/>
                  </a:lnTo>
                  <a:lnTo>
                    <a:pt x="707" y="52"/>
                  </a:lnTo>
                  <a:lnTo>
                    <a:pt x="707" y="49"/>
                  </a:lnTo>
                  <a:lnTo>
                    <a:pt x="703" y="49"/>
                  </a:lnTo>
                  <a:lnTo>
                    <a:pt x="699" y="49"/>
                  </a:lnTo>
                  <a:lnTo>
                    <a:pt x="703" y="49"/>
                  </a:lnTo>
                  <a:lnTo>
                    <a:pt x="699" y="49"/>
                  </a:lnTo>
                  <a:lnTo>
                    <a:pt x="696" y="49"/>
                  </a:lnTo>
                  <a:lnTo>
                    <a:pt x="699" y="49"/>
                  </a:lnTo>
                  <a:lnTo>
                    <a:pt x="703" y="49"/>
                  </a:lnTo>
                  <a:lnTo>
                    <a:pt x="707" y="49"/>
                  </a:lnTo>
                  <a:lnTo>
                    <a:pt x="711" y="49"/>
                  </a:lnTo>
                  <a:lnTo>
                    <a:pt x="718" y="49"/>
                  </a:lnTo>
                  <a:lnTo>
                    <a:pt x="722" y="49"/>
                  </a:lnTo>
                  <a:lnTo>
                    <a:pt x="726" y="49"/>
                  </a:lnTo>
                  <a:lnTo>
                    <a:pt x="729" y="49"/>
                  </a:lnTo>
                  <a:lnTo>
                    <a:pt x="733" y="49"/>
                  </a:lnTo>
                  <a:lnTo>
                    <a:pt x="737" y="49"/>
                  </a:lnTo>
                  <a:lnTo>
                    <a:pt x="733" y="49"/>
                  </a:lnTo>
                  <a:lnTo>
                    <a:pt x="729" y="49"/>
                  </a:lnTo>
                  <a:lnTo>
                    <a:pt x="733" y="49"/>
                  </a:lnTo>
                  <a:lnTo>
                    <a:pt x="733" y="45"/>
                  </a:lnTo>
                  <a:lnTo>
                    <a:pt x="737" y="45"/>
                  </a:lnTo>
                  <a:lnTo>
                    <a:pt x="741" y="45"/>
                  </a:lnTo>
                  <a:lnTo>
                    <a:pt x="737" y="45"/>
                  </a:lnTo>
                  <a:lnTo>
                    <a:pt x="733" y="45"/>
                  </a:lnTo>
                  <a:lnTo>
                    <a:pt x="729" y="45"/>
                  </a:lnTo>
                  <a:lnTo>
                    <a:pt x="726" y="49"/>
                  </a:lnTo>
                  <a:lnTo>
                    <a:pt x="722" y="49"/>
                  </a:lnTo>
                  <a:lnTo>
                    <a:pt x="718" y="49"/>
                  </a:lnTo>
                  <a:lnTo>
                    <a:pt x="714" y="45"/>
                  </a:lnTo>
                  <a:lnTo>
                    <a:pt x="718" y="45"/>
                  </a:lnTo>
                  <a:lnTo>
                    <a:pt x="722" y="45"/>
                  </a:lnTo>
                  <a:lnTo>
                    <a:pt x="718" y="45"/>
                  </a:lnTo>
                  <a:lnTo>
                    <a:pt x="714" y="45"/>
                  </a:lnTo>
                  <a:lnTo>
                    <a:pt x="711" y="45"/>
                  </a:lnTo>
                  <a:lnTo>
                    <a:pt x="707" y="45"/>
                  </a:lnTo>
                  <a:lnTo>
                    <a:pt x="703" y="45"/>
                  </a:lnTo>
                  <a:lnTo>
                    <a:pt x="699" y="45"/>
                  </a:lnTo>
                  <a:lnTo>
                    <a:pt x="703" y="45"/>
                  </a:lnTo>
                  <a:lnTo>
                    <a:pt x="707" y="45"/>
                  </a:lnTo>
                  <a:lnTo>
                    <a:pt x="711" y="45"/>
                  </a:lnTo>
                  <a:lnTo>
                    <a:pt x="714" y="45"/>
                  </a:lnTo>
                  <a:lnTo>
                    <a:pt x="718" y="45"/>
                  </a:lnTo>
                  <a:lnTo>
                    <a:pt x="714" y="41"/>
                  </a:lnTo>
                  <a:lnTo>
                    <a:pt x="711" y="41"/>
                  </a:lnTo>
                  <a:lnTo>
                    <a:pt x="714" y="41"/>
                  </a:lnTo>
                  <a:lnTo>
                    <a:pt x="718" y="41"/>
                  </a:lnTo>
                  <a:lnTo>
                    <a:pt x="722" y="41"/>
                  </a:lnTo>
                  <a:lnTo>
                    <a:pt x="726" y="41"/>
                  </a:lnTo>
                  <a:lnTo>
                    <a:pt x="729" y="41"/>
                  </a:lnTo>
                  <a:lnTo>
                    <a:pt x="733" y="41"/>
                  </a:lnTo>
                  <a:lnTo>
                    <a:pt x="737" y="41"/>
                  </a:lnTo>
                  <a:lnTo>
                    <a:pt x="741" y="41"/>
                  </a:lnTo>
                  <a:lnTo>
                    <a:pt x="744" y="41"/>
                  </a:lnTo>
                  <a:lnTo>
                    <a:pt x="741" y="41"/>
                  </a:lnTo>
                  <a:lnTo>
                    <a:pt x="737" y="41"/>
                  </a:lnTo>
                  <a:lnTo>
                    <a:pt x="733" y="41"/>
                  </a:lnTo>
                  <a:lnTo>
                    <a:pt x="729" y="37"/>
                  </a:lnTo>
                  <a:lnTo>
                    <a:pt x="733" y="37"/>
                  </a:lnTo>
                  <a:lnTo>
                    <a:pt x="737" y="37"/>
                  </a:lnTo>
                  <a:lnTo>
                    <a:pt x="741" y="37"/>
                  </a:lnTo>
                  <a:lnTo>
                    <a:pt x="737" y="37"/>
                  </a:lnTo>
                  <a:lnTo>
                    <a:pt x="733" y="37"/>
                  </a:lnTo>
                  <a:lnTo>
                    <a:pt x="729" y="37"/>
                  </a:lnTo>
                  <a:lnTo>
                    <a:pt x="726" y="37"/>
                  </a:lnTo>
                  <a:lnTo>
                    <a:pt x="722" y="37"/>
                  </a:lnTo>
                  <a:lnTo>
                    <a:pt x="718" y="37"/>
                  </a:lnTo>
                  <a:lnTo>
                    <a:pt x="722" y="37"/>
                  </a:lnTo>
                  <a:lnTo>
                    <a:pt x="722" y="34"/>
                  </a:lnTo>
                  <a:lnTo>
                    <a:pt x="718" y="34"/>
                  </a:lnTo>
                  <a:lnTo>
                    <a:pt x="722" y="34"/>
                  </a:lnTo>
                  <a:lnTo>
                    <a:pt x="726" y="34"/>
                  </a:lnTo>
                  <a:lnTo>
                    <a:pt x="729" y="34"/>
                  </a:lnTo>
                  <a:lnTo>
                    <a:pt x="733" y="34"/>
                  </a:lnTo>
                  <a:lnTo>
                    <a:pt x="737" y="34"/>
                  </a:lnTo>
                  <a:lnTo>
                    <a:pt x="741" y="34"/>
                  </a:lnTo>
                  <a:lnTo>
                    <a:pt x="744" y="34"/>
                  </a:lnTo>
                  <a:lnTo>
                    <a:pt x="741" y="34"/>
                  </a:lnTo>
                  <a:lnTo>
                    <a:pt x="737" y="34"/>
                  </a:lnTo>
                  <a:lnTo>
                    <a:pt x="737" y="30"/>
                  </a:lnTo>
                  <a:lnTo>
                    <a:pt x="737" y="34"/>
                  </a:lnTo>
                  <a:lnTo>
                    <a:pt x="741" y="34"/>
                  </a:lnTo>
                  <a:lnTo>
                    <a:pt x="744" y="34"/>
                  </a:lnTo>
                  <a:lnTo>
                    <a:pt x="748" y="34"/>
                  </a:lnTo>
                  <a:lnTo>
                    <a:pt x="752" y="34"/>
                  </a:lnTo>
                  <a:lnTo>
                    <a:pt x="756" y="34"/>
                  </a:lnTo>
                  <a:lnTo>
                    <a:pt x="756" y="30"/>
                  </a:lnTo>
                  <a:lnTo>
                    <a:pt x="752" y="30"/>
                  </a:lnTo>
                  <a:lnTo>
                    <a:pt x="748" y="30"/>
                  </a:lnTo>
                  <a:lnTo>
                    <a:pt x="744" y="30"/>
                  </a:lnTo>
                  <a:lnTo>
                    <a:pt x="741" y="30"/>
                  </a:lnTo>
                  <a:lnTo>
                    <a:pt x="737" y="30"/>
                  </a:lnTo>
                  <a:lnTo>
                    <a:pt x="737" y="26"/>
                  </a:lnTo>
                  <a:lnTo>
                    <a:pt x="741" y="26"/>
                  </a:lnTo>
                  <a:lnTo>
                    <a:pt x="744" y="26"/>
                  </a:lnTo>
                  <a:lnTo>
                    <a:pt x="744" y="30"/>
                  </a:lnTo>
                  <a:lnTo>
                    <a:pt x="748" y="30"/>
                  </a:lnTo>
                  <a:lnTo>
                    <a:pt x="748" y="26"/>
                  </a:lnTo>
                  <a:lnTo>
                    <a:pt x="752" y="26"/>
                  </a:lnTo>
                  <a:lnTo>
                    <a:pt x="756" y="26"/>
                  </a:lnTo>
                  <a:lnTo>
                    <a:pt x="756" y="30"/>
                  </a:lnTo>
                  <a:lnTo>
                    <a:pt x="759" y="30"/>
                  </a:lnTo>
                  <a:lnTo>
                    <a:pt x="763" y="30"/>
                  </a:lnTo>
                  <a:lnTo>
                    <a:pt x="771" y="30"/>
                  </a:lnTo>
                  <a:lnTo>
                    <a:pt x="774" y="30"/>
                  </a:lnTo>
                  <a:lnTo>
                    <a:pt x="774" y="34"/>
                  </a:lnTo>
                  <a:lnTo>
                    <a:pt x="778" y="34"/>
                  </a:lnTo>
                  <a:lnTo>
                    <a:pt x="782" y="34"/>
                  </a:lnTo>
                  <a:lnTo>
                    <a:pt x="786" y="37"/>
                  </a:lnTo>
                  <a:lnTo>
                    <a:pt x="789" y="37"/>
                  </a:lnTo>
                  <a:lnTo>
                    <a:pt x="793" y="37"/>
                  </a:lnTo>
                  <a:lnTo>
                    <a:pt x="793" y="41"/>
                  </a:lnTo>
                  <a:lnTo>
                    <a:pt x="797" y="41"/>
                  </a:lnTo>
                  <a:lnTo>
                    <a:pt x="801" y="41"/>
                  </a:lnTo>
                  <a:lnTo>
                    <a:pt x="805" y="41"/>
                  </a:lnTo>
                  <a:lnTo>
                    <a:pt x="808" y="41"/>
                  </a:lnTo>
                  <a:lnTo>
                    <a:pt x="812" y="41"/>
                  </a:lnTo>
                  <a:lnTo>
                    <a:pt x="816" y="41"/>
                  </a:lnTo>
                  <a:lnTo>
                    <a:pt x="820" y="41"/>
                  </a:lnTo>
                  <a:lnTo>
                    <a:pt x="816" y="41"/>
                  </a:lnTo>
                  <a:lnTo>
                    <a:pt x="816" y="45"/>
                  </a:lnTo>
                  <a:lnTo>
                    <a:pt x="816" y="41"/>
                  </a:lnTo>
                  <a:lnTo>
                    <a:pt x="820" y="41"/>
                  </a:lnTo>
                  <a:lnTo>
                    <a:pt x="820" y="45"/>
                  </a:lnTo>
                  <a:lnTo>
                    <a:pt x="816" y="45"/>
                  </a:lnTo>
                  <a:lnTo>
                    <a:pt x="820" y="45"/>
                  </a:lnTo>
                  <a:lnTo>
                    <a:pt x="823" y="49"/>
                  </a:lnTo>
                  <a:lnTo>
                    <a:pt x="827" y="49"/>
                  </a:lnTo>
                  <a:lnTo>
                    <a:pt x="831" y="49"/>
                  </a:lnTo>
                  <a:lnTo>
                    <a:pt x="835" y="49"/>
                  </a:lnTo>
                  <a:lnTo>
                    <a:pt x="831" y="45"/>
                  </a:lnTo>
                  <a:lnTo>
                    <a:pt x="827" y="45"/>
                  </a:lnTo>
                  <a:lnTo>
                    <a:pt x="823" y="45"/>
                  </a:lnTo>
                  <a:lnTo>
                    <a:pt x="827" y="41"/>
                  </a:lnTo>
                  <a:lnTo>
                    <a:pt x="831" y="41"/>
                  </a:lnTo>
                  <a:lnTo>
                    <a:pt x="835" y="41"/>
                  </a:lnTo>
                  <a:lnTo>
                    <a:pt x="838" y="41"/>
                  </a:lnTo>
                  <a:lnTo>
                    <a:pt x="842" y="41"/>
                  </a:lnTo>
                  <a:lnTo>
                    <a:pt x="842" y="45"/>
                  </a:lnTo>
                  <a:lnTo>
                    <a:pt x="838" y="45"/>
                  </a:lnTo>
                  <a:lnTo>
                    <a:pt x="838" y="49"/>
                  </a:lnTo>
                  <a:lnTo>
                    <a:pt x="835" y="49"/>
                  </a:lnTo>
                  <a:lnTo>
                    <a:pt x="838" y="49"/>
                  </a:lnTo>
                  <a:lnTo>
                    <a:pt x="842" y="49"/>
                  </a:lnTo>
                  <a:lnTo>
                    <a:pt x="846" y="49"/>
                  </a:lnTo>
                  <a:lnTo>
                    <a:pt x="850" y="49"/>
                  </a:lnTo>
                  <a:lnTo>
                    <a:pt x="846" y="52"/>
                  </a:lnTo>
                  <a:lnTo>
                    <a:pt x="842" y="52"/>
                  </a:lnTo>
                  <a:lnTo>
                    <a:pt x="846" y="52"/>
                  </a:lnTo>
                  <a:lnTo>
                    <a:pt x="850" y="52"/>
                  </a:lnTo>
                  <a:lnTo>
                    <a:pt x="850" y="49"/>
                  </a:lnTo>
                  <a:lnTo>
                    <a:pt x="853" y="52"/>
                  </a:lnTo>
                  <a:lnTo>
                    <a:pt x="850" y="52"/>
                  </a:lnTo>
                  <a:lnTo>
                    <a:pt x="850" y="56"/>
                  </a:lnTo>
                  <a:lnTo>
                    <a:pt x="846" y="56"/>
                  </a:lnTo>
                  <a:lnTo>
                    <a:pt x="850" y="56"/>
                  </a:lnTo>
                  <a:lnTo>
                    <a:pt x="853" y="56"/>
                  </a:lnTo>
                  <a:lnTo>
                    <a:pt x="857" y="56"/>
                  </a:lnTo>
                  <a:lnTo>
                    <a:pt x="853" y="56"/>
                  </a:lnTo>
                  <a:lnTo>
                    <a:pt x="857" y="56"/>
                  </a:lnTo>
                  <a:lnTo>
                    <a:pt x="861" y="56"/>
                  </a:lnTo>
                  <a:lnTo>
                    <a:pt x="865" y="56"/>
                  </a:lnTo>
                  <a:lnTo>
                    <a:pt x="868" y="56"/>
                  </a:lnTo>
                  <a:lnTo>
                    <a:pt x="865" y="56"/>
                  </a:lnTo>
                  <a:lnTo>
                    <a:pt x="865" y="60"/>
                  </a:lnTo>
                  <a:lnTo>
                    <a:pt x="868" y="56"/>
                  </a:lnTo>
                  <a:lnTo>
                    <a:pt x="872" y="56"/>
                  </a:lnTo>
                  <a:lnTo>
                    <a:pt x="876" y="56"/>
                  </a:lnTo>
                  <a:lnTo>
                    <a:pt x="880" y="60"/>
                  </a:lnTo>
                  <a:lnTo>
                    <a:pt x="883" y="60"/>
                  </a:lnTo>
                  <a:lnTo>
                    <a:pt x="880" y="60"/>
                  </a:lnTo>
                  <a:lnTo>
                    <a:pt x="880" y="64"/>
                  </a:lnTo>
                  <a:lnTo>
                    <a:pt x="872" y="64"/>
                  </a:lnTo>
                  <a:lnTo>
                    <a:pt x="868" y="64"/>
                  </a:lnTo>
                  <a:lnTo>
                    <a:pt x="865" y="64"/>
                  </a:lnTo>
                  <a:lnTo>
                    <a:pt x="861" y="64"/>
                  </a:lnTo>
                  <a:lnTo>
                    <a:pt x="857" y="64"/>
                  </a:lnTo>
                  <a:lnTo>
                    <a:pt x="857" y="67"/>
                  </a:lnTo>
                  <a:lnTo>
                    <a:pt x="853" y="67"/>
                  </a:lnTo>
                  <a:lnTo>
                    <a:pt x="853" y="64"/>
                  </a:lnTo>
                  <a:lnTo>
                    <a:pt x="850" y="64"/>
                  </a:lnTo>
                  <a:lnTo>
                    <a:pt x="853" y="67"/>
                  </a:lnTo>
                  <a:lnTo>
                    <a:pt x="850" y="67"/>
                  </a:lnTo>
                  <a:lnTo>
                    <a:pt x="846" y="67"/>
                  </a:lnTo>
                  <a:lnTo>
                    <a:pt x="842" y="71"/>
                  </a:lnTo>
                  <a:lnTo>
                    <a:pt x="838" y="71"/>
                  </a:lnTo>
                  <a:lnTo>
                    <a:pt x="835" y="67"/>
                  </a:lnTo>
                  <a:lnTo>
                    <a:pt x="835" y="64"/>
                  </a:lnTo>
                  <a:lnTo>
                    <a:pt x="838" y="64"/>
                  </a:lnTo>
                  <a:lnTo>
                    <a:pt x="835" y="64"/>
                  </a:lnTo>
                  <a:lnTo>
                    <a:pt x="831" y="64"/>
                  </a:lnTo>
                  <a:lnTo>
                    <a:pt x="831" y="67"/>
                  </a:lnTo>
                  <a:lnTo>
                    <a:pt x="835" y="71"/>
                  </a:lnTo>
                  <a:lnTo>
                    <a:pt x="838" y="71"/>
                  </a:lnTo>
                  <a:lnTo>
                    <a:pt x="835" y="71"/>
                  </a:lnTo>
                  <a:lnTo>
                    <a:pt x="835" y="75"/>
                  </a:lnTo>
                  <a:lnTo>
                    <a:pt x="831" y="75"/>
                  </a:lnTo>
                  <a:lnTo>
                    <a:pt x="831" y="71"/>
                  </a:lnTo>
                  <a:lnTo>
                    <a:pt x="827" y="71"/>
                  </a:lnTo>
                  <a:lnTo>
                    <a:pt x="823" y="71"/>
                  </a:lnTo>
                  <a:lnTo>
                    <a:pt x="827" y="71"/>
                  </a:lnTo>
                  <a:lnTo>
                    <a:pt x="827" y="75"/>
                  </a:lnTo>
                  <a:lnTo>
                    <a:pt x="823" y="75"/>
                  </a:lnTo>
                  <a:lnTo>
                    <a:pt x="823" y="79"/>
                  </a:lnTo>
                  <a:lnTo>
                    <a:pt x="820" y="79"/>
                  </a:lnTo>
                  <a:lnTo>
                    <a:pt x="816" y="75"/>
                  </a:lnTo>
                  <a:lnTo>
                    <a:pt x="812" y="75"/>
                  </a:lnTo>
                  <a:lnTo>
                    <a:pt x="808" y="75"/>
                  </a:lnTo>
                  <a:lnTo>
                    <a:pt x="808" y="71"/>
                  </a:lnTo>
                  <a:lnTo>
                    <a:pt x="805" y="71"/>
                  </a:lnTo>
                  <a:lnTo>
                    <a:pt x="801" y="71"/>
                  </a:lnTo>
                  <a:lnTo>
                    <a:pt x="805" y="71"/>
                  </a:lnTo>
                  <a:lnTo>
                    <a:pt x="805" y="75"/>
                  </a:lnTo>
                  <a:lnTo>
                    <a:pt x="808" y="75"/>
                  </a:lnTo>
                  <a:lnTo>
                    <a:pt x="812" y="75"/>
                  </a:lnTo>
                  <a:lnTo>
                    <a:pt x="812" y="79"/>
                  </a:lnTo>
                  <a:lnTo>
                    <a:pt x="808" y="79"/>
                  </a:lnTo>
                  <a:lnTo>
                    <a:pt x="805" y="79"/>
                  </a:lnTo>
                  <a:lnTo>
                    <a:pt x="805" y="75"/>
                  </a:lnTo>
                  <a:lnTo>
                    <a:pt x="801" y="75"/>
                  </a:lnTo>
                  <a:lnTo>
                    <a:pt x="797" y="75"/>
                  </a:lnTo>
                  <a:lnTo>
                    <a:pt x="793" y="75"/>
                  </a:lnTo>
                  <a:lnTo>
                    <a:pt x="797" y="75"/>
                  </a:lnTo>
                  <a:lnTo>
                    <a:pt x="801" y="79"/>
                  </a:lnTo>
                  <a:lnTo>
                    <a:pt x="797" y="79"/>
                  </a:lnTo>
                  <a:lnTo>
                    <a:pt x="793" y="79"/>
                  </a:lnTo>
                  <a:lnTo>
                    <a:pt x="789" y="79"/>
                  </a:lnTo>
                  <a:lnTo>
                    <a:pt x="786" y="79"/>
                  </a:lnTo>
                  <a:lnTo>
                    <a:pt x="782" y="79"/>
                  </a:lnTo>
                  <a:lnTo>
                    <a:pt x="778" y="79"/>
                  </a:lnTo>
                  <a:lnTo>
                    <a:pt x="774" y="79"/>
                  </a:lnTo>
                  <a:lnTo>
                    <a:pt x="771" y="79"/>
                  </a:lnTo>
                  <a:lnTo>
                    <a:pt x="767" y="75"/>
                  </a:lnTo>
                  <a:lnTo>
                    <a:pt x="763" y="75"/>
                  </a:lnTo>
                  <a:lnTo>
                    <a:pt x="759" y="75"/>
                  </a:lnTo>
                  <a:lnTo>
                    <a:pt x="756" y="75"/>
                  </a:lnTo>
                  <a:lnTo>
                    <a:pt x="756" y="71"/>
                  </a:lnTo>
                  <a:lnTo>
                    <a:pt x="759" y="71"/>
                  </a:lnTo>
                  <a:lnTo>
                    <a:pt x="763" y="71"/>
                  </a:lnTo>
                  <a:lnTo>
                    <a:pt x="771" y="71"/>
                  </a:lnTo>
                  <a:lnTo>
                    <a:pt x="774" y="71"/>
                  </a:lnTo>
                  <a:lnTo>
                    <a:pt x="778" y="71"/>
                  </a:lnTo>
                  <a:lnTo>
                    <a:pt x="774" y="71"/>
                  </a:lnTo>
                  <a:lnTo>
                    <a:pt x="771" y="71"/>
                  </a:lnTo>
                  <a:lnTo>
                    <a:pt x="767" y="71"/>
                  </a:lnTo>
                  <a:lnTo>
                    <a:pt x="763" y="71"/>
                  </a:lnTo>
                  <a:lnTo>
                    <a:pt x="759" y="71"/>
                  </a:lnTo>
                  <a:lnTo>
                    <a:pt x="756" y="71"/>
                  </a:lnTo>
                  <a:lnTo>
                    <a:pt x="752" y="71"/>
                  </a:lnTo>
                  <a:lnTo>
                    <a:pt x="744" y="67"/>
                  </a:lnTo>
                  <a:lnTo>
                    <a:pt x="748" y="67"/>
                  </a:lnTo>
                  <a:lnTo>
                    <a:pt x="752" y="67"/>
                  </a:lnTo>
                  <a:lnTo>
                    <a:pt x="756" y="67"/>
                  </a:lnTo>
                  <a:lnTo>
                    <a:pt x="752" y="67"/>
                  </a:lnTo>
                  <a:lnTo>
                    <a:pt x="748" y="67"/>
                  </a:lnTo>
                  <a:lnTo>
                    <a:pt x="744" y="67"/>
                  </a:lnTo>
                  <a:lnTo>
                    <a:pt x="741" y="67"/>
                  </a:lnTo>
                  <a:lnTo>
                    <a:pt x="737" y="67"/>
                  </a:lnTo>
                  <a:lnTo>
                    <a:pt x="737" y="64"/>
                  </a:lnTo>
                  <a:lnTo>
                    <a:pt x="741" y="64"/>
                  </a:lnTo>
                  <a:lnTo>
                    <a:pt x="744" y="64"/>
                  </a:lnTo>
                  <a:lnTo>
                    <a:pt x="748" y="64"/>
                  </a:lnTo>
                  <a:lnTo>
                    <a:pt x="752" y="64"/>
                  </a:lnTo>
                  <a:lnTo>
                    <a:pt x="756" y="64"/>
                  </a:lnTo>
                  <a:lnTo>
                    <a:pt x="759" y="64"/>
                  </a:lnTo>
                  <a:lnTo>
                    <a:pt x="763" y="64"/>
                  </a:lnTo>
                  <a:lnTo>
                    <a:pt x="767" y="64"/>
                  </a:lnTo>
                  <a:lnTo>
                    <a:pt x="771" y="64"/>
                  </a:lnTo>
                  <a:lnTo>
                    <a:pt x="774" y="64"/>
                  </a:lnTo>
                  <a:lnTo>
                    <a:pt x="778" y="64"/>
                  </a:lnTo>
                  <a:lnTo>
                    <a:pt x="782" y="64"/>
                  </a:lnTo>
                  <a:lnTo>
                    <a:pt x="786" y="64"/>
                  </a:lnTo>
                  <a:lnTo>
                    <a:pt x="789" y="60"/>
                  </a:lnTo>
                  <a:lnTo>
                    <a:pt x="793" y="60"/>
                  </a:lnTo>
                  <a:lnTo>
                    <a:pt x="797" y="60"/>
                  </a:lnTo>
                  <a:lnTo>
                    <a:pt x="793" y="60"/>
                  </a:lnTo>
                  <a:lnTo>
                    <a:pt x="789" y="60"/>
                  </a:lnTo>
                  <a:lnTo>
                    <a:pt x="786" y="60"/>
                  </a:lnTo>
                  <a:lnTo>
                    <a:pt x="782" y="60"/>
                  </a:lnTo>
                  <a:lnTo>
                    <a:pt x="774" y="60"/>
                  </a:lnTo>
                  <a:lnTo>
                    <a:pt x="771" y="60"/>
                  </a:lnTo>
                  <a:lnTo>
                    <a:pt x="763" y="60"/>
                  </a:lnTo>
                  <a:lnTo>
                    <a:pt x="767" y="60"/>
                  </a:lnTo>
                  <a:lnTo>
                    <a:pt x="771" y="60"/>
                  </a:lnTo>
                  <a:lnTo>
                    <a:pt x="774" y="60"/>
                  </a:lnTo>
                  <a:lnTo>
                    <a:pt x="778" y="60"/>
                  </a:lnTo>
                  <a:lnTo>
                    <a:pt x="782" y="60"/>
                  </a:lnTo>
                  <a:lnTo>
                    <a:pt x="786" y="60"/>
                  </a:lnTo>
                  <a:lnTo>
                    <a:pt x="782" y="60"/>
                  </a:lnTo>
                  <a:lnTo>
                    <a:pt x="778" y="60"/>
                  </a:lnTo>
                  <a:lnTo>
                    <a:pt x="774" y="60"/>
                  </a:lnTo>
                  <a:lnTo>
                    <a:pt x="771" y="60"/>
                  </a:lnTo>
                  <a:lnTo>
                    <a:pt x="767" y="60"/>
                  </a:lnTo>
                  <a:lnTo>
                    <a:pt x="763" y="60"/>
                  </a:lnTo>
                  <a:lnTo>
                    <a:pt x="767" y="60"/>
                  </a:lnTo>
                  <a:lnTo>
                    <a:pt x="771" y="56"/>
                  </a:lnTo>
                  <a:lnTo>
                    <a:pt x="767" y="56"/>
                  </a:lnTo>
                  <a:lnTo>
                    <a:pt x="763" y="56"/>
                  </a:lnTo>
                  <a:lnTo>
                    <a:pt x="759" y="60"/>
                  </a:lnTo>
                  <a:lnTo>
                    <a:pt x="756" y="60"/>
                  </a:lnTo>
                  <a:lnTo>
                    <a:pt x="756" y="56"/>
                  </a:lnTo>
                  <a:lnTo>
                    <a:pt x="756" y="60"/>
                  </a:lnTo>
                  <a:lnTo>
                    <a:pt x="752" y="60"/>
                  </a:lnTo>
                  <a:lnTo>
                    <a:pt x="752" y="56"/>
                  </a:lnTo>
                  <a:lnTo>
                    <a:pt x="752" y="60"/>
                  </a:lnTo>
                  <a:lnTo>
                    <a:pt x="748" y="60"/>
                  </a:lnTo>
                  <a:lnTo>
                    <a:pt x="744" y="60"/>
                  </a:lnTo>
                  <a:lnTo>
                    <a:pt x="741" y="60"/>
                  </a:lnTo>
                  <a:lnTo>
                    <a:pt x="737" y="60"/>
                  </a:lnTo>
                  <a:lnTo>
                    <a:pt x="741" y="60"/>
                  </a:lnTo>
                  <a:lnTo>
                    <a:pt x="737" y="60"/>
                  </a:lnTo>
                  <a:lnTo>
                    <a:pt x="733" y="60"/>
                  </a:lnTo>
                  <a:lnTo>
                    <a:pt x="737" y="60"/>
                  </a:lnTo>
                  <a:lnTo>
                    <a:pt x="733" y="60"/>
                  </a:lnTo>
                  <a:lnTo>
                    <a:pt x="729" y="60"/>
                  </a:lnTo>
                  <a:lnTo>
                    <a:pt x="726" y="60"/>
                  </a:lnTo>
                  <a:lnTo>
                    <a:pt x="722" y="60"/>
                  </a:lnTo>
                  <a:lnTo>
                    <a:pt x="718" y="60"/>
                  </a:lnTo>
                  <a:lnTo>
                    <a:pt x="714" y="60"/>
                  </a:lnTo>
                  <a:lnTo>
                    <a:pt x="714" y="56"/>
                  </a:lnTo>
                  <a:lnTo>
                    <a:pt x="718" y="56"/>
                  </a:lnTo>
                  <a:lnTo>
                    <a:pt x="722" y="56"/>
                  </a:lnTo>
                  <a:lnTo>
                    <a:pt x="726" y="56"/>
                  </a:lnTo>
                  <a:lnTo>
                    <a:pt x="729" y="56"/>
                  </a:lnTo>
                  <a:lnTo>
                    <a:pt x="733" y="56"/>
                  </a:lnTo>
                  <a:lnTo>
                    <a:pt x="737" y="52"/>
                  </a:lnTo>
                  <a:lnTo>
                    <a:pt x="733" y="52"/>
                  </a:lnTo>
                  <a:lnTo>
                    <a:pt x="729" y="52"/>
                  </a:lnTo>
                  <a:lnTo>
                    <a:pt x="729" y="56"/>
                  </a:lnTo>
                  <a:lnTo>
                    <a:pt x="726" y="56"/>
                  </a:lnTo>
                  <a:lnTo>
                    <a:pt x="722" y="56"/>
                  </a:lnTo>
                  <a:lnTo>
                    <a:pt x="718" y="56"/>
                  </a:lnTo>
                  <a:close/>
                  <a:moveTo>
                    <a:pt x="384" y="128"/>
                  </a:moveTo>
                  <a:lnTo>
                    <a:pt x="376" y="124"/>
                  </a:lnTo>
                  <a:lnTo>
                    <a:pt x="372" y="124"/>
                  </a:lnTo>
                  <a:lnTo>
                    <a:pt x="369" y="124"/>
                  </a:lnTo>
                  <a:lnTo>
                    <a:pt x="372" y="124"/>
                  </a:lnTo>
                  <a:lnTo>
                    <a:pt x="372" y="120"/>
                  </a:lnTo>
                  <a:lnTo>
                    <a:pt x="376" y="120"/>
                  </a:lnTo>
                  <a:lnTo>
                    <a:pt x="380" y="120"/>
                  </a:lnTo>
                  <a:lnTo>
                    <a:pt x="384" y="120"/>
                  </a:lnTo>
                  <a:lnTo>
                    <a:pt x="395" y="120"/>
                  </a:lnTo>
                  <a:lnTo>
                    <a:pt x="399" y="120"/>
                  </a:lnTo>
                  <a:lnTo>
                    <a:pt x="402" y="120"/>
                  </a:lnTo>
                  <a:lnTo>
                    <a:pt x="406" y="120"/>
                  </a:lnTo>
                  <a:lnTo>
                    <a:pt x="406" y="116"/>
                  </a:lnTo>
                  <a:lnTo>
                    <a:pt x="410" y="116"/>
                  </a:lnTo>
                  <a:lnTo>
                    <a:pt x="406" y="116"/>
                  </a:lnTo>
                  <a:lnTo>
                    <a:pt x="402" y="116"/>
                  </a:lnTo>
                  <a:lnTo>
                    <a:pt x="399" y="116"/>
                  </a:lnTo>
                  <a:lnTo>
                    <a:pt x="395" y="120"/>
                  </a:lnTo>
                  <a:lnTo>
                    <a:pt x="391" y="120"/>
                  </a:lnTo>
                  <a:lnTo>
                    <a:pt x="387" y="120"/>
                  </a:lnTo>
                  <a:lnTo>
                    <a:pt x="384" y="120"/>
                  </a:lnTo>
                  <a:lnTo>
                    <a:pt x="376" y="120"/>
                  </a:lnTo>
                  <a:lnTo>
                    <a:pt x="376" y="116"/>
                  </a:lnTo>
                  <a:lnTo>
                    <a:pt x="380" y="116"/>
                  </a:lnTo>
                  <a:lnTo>
                    <a:pt x="384" y="116"/>
                  </a:lnTo>
                  <a:lnTo>
                    <a:pt x="387" y="116"/>
                  </a:lnTo>
                  <a:lnTo>
                    <a:pt x="391" y="116"/>
                  </a:lnTo>
                  <a:lnTo>
                    <a:pt x="395" y="116"/>
                  </a:lnTo>
                  <a:lnTo>
                    <a:pt x="399" y="116"/>
                  </a:lnTo>
                  <a:lnTo>
                    <a:pt x="399" y="112"/>
                  </a:lnTo>
                  <a:lnTo>
                    <a:pt x="399" y="116"/>
                  </a:lnTo>
                  <a:lnTo>
                    <a:pt x="402" y="116"/>
                  </a:lnTo>
                  <a:lnTo>
                    <a:pt x="406" y="116"/>
                  </a:lnTo>
                  <a:lnTo>
                    <a:pt x="406" y="112"/>
                  </a:lnTo>
                  <a:lnTo>
                    <a:pt x="410" y="112"/>
                  </a:lnTo>
                  <a:lnTo>
                    <a:pt x="414" y="112"/>
                  </a:lnTo>
                  <a:lnTo>
                    <a:pt x="410" y="112"/>
                  </a:lnTo>
                  <a:lnTo>
                    <a:pt x="406" y="112"/>
                  </a:lnTo>
                  <a:lnTo>
                    <a:pt x="402" y="112"/>
                  </a:lnTo>
                  <a:lnTo>
                    <a:pt x="399" y="112"/>
                  </a:lnTo>
                  <a:lnTo>
                    <a:pt x="395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91" y="109"/>
                  </a:lnTo>
                  <a:lnTo>
                    <a:pt x="395" y="109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6" y="109"/>
                  </a:lnTo>
                  <a:lnTo>
                    <a:pt x="410" y="109"/>
                  </a:lnTo>
                  <a:lnTo>
                    <a:pt x="414" y="109"/>
                  </a:lnTo>
                  <a:lnTo>
                    <a:pt x="417" y="109"/>
                  </a:lnTo>
                  <a:lnTo>
                    <a:pt x="414" y="109"/>
                  </a:lnTo>
                  <a:lnTo>
                    <a:pt x="410" y="109"/>
                  </a:lnTo>
                  <a:lnTo>
                    <a:pt x="406" y="109"/>
                  </a:lnTo>
                  <a:lnTo>
                    <a:pt x="402" y="109"/>
                  </a:lnTo>
                  <a:lnTo>
                    <a:pt x="399" y="109"/>
                  </a:lnTo>
                  <a:lnTo>
                    <a:pt x="395" y="109"/>
                  </a:lnTo>
                  <a:lnTo>
                    <a:pt x="399" y="105"/>
                  </a:lnTo>
                  <a:lnTo>
                    <a:pt x="402" y="105"/>
                  </a:lnTo>
                  <a:lnTo>
                    <a:pt x="406" y="105"/>
                  </a:lnTo>
                  <a:lnTo>
                    <a:pt x="410" y="105"/>
                  </a:lnTo>
                  <a:lnTo>
                    <a:pt x="414" y="105"/>
                  </a:lnTo>
                  <a:lnTo>
                    <a:pt x="417" y="105"/>
                  </a:lnTo>
                  <a:lnTo>
                    <a:pt x="414" y="105"/>
                  </a:lnTo>
                  <a:lnTo>
                    <a:pt x="417" y="105"/>
                  </a:lnTo>
                  <a:lnTo>
                    <a:pt x="421" y="105"/>
                  </a:lnTo>
                  <a:lnTo>
                    <a:pt x="425" y="105"/>
                  </a:lnTo>
                  <a:lnTo>
                    <a:pt x="425" y="109"/>
                  </a:lnTo>
                  <a:lnTo>
                    <a:pt x="429" y="109"/>
                  </a:lnTo>
                  <a:lnTo>
                    <a:pt x="433" y="109"/>
                  </a:lnTo>
                  <a:lnTo>
                    <a:pt x="436" y="109"/>
                  </a:lnTo>
                  <a:lnTo>
                    <a:pt x="440" y="109"/>
                  </a:lnTo>
                  <a:lnTo>
                    <a:pt x="444" y="109"/>
                  </a:lnTo>
                  <a:lnTo>
                    <a:pt x="448" y="109"/>
                  </a:lnTo>
                  <a:lnTo>
                    <a:pt x="451" y="109"/>
                  </a:lnTo>
                  <a:lnTo>
                    <a:pt x="451" y="112"/>
                  </a:lnTo>
                  <a:lnTo>
                    <a:pt x="455" y="112"/>
                  </a:lnTo>
                  <a:lnTo>
                    <a:pt x="459" y="112"/>
                  </a:lnTo>
                  <a:lnTo>
                    <a:pt x="463" y="112"/>
                  </a:lnTo>
                  <a:lnTo>
                    <a:pt x="459" y="112"/>
                  </a:lnTo>
                  <a:lnTo>
                    <a:pt x="455" y="116"/>
                  </a:lnTo>
                  <a:lnTo>
                    <a:pt x="459" y="116"/>
                  </a:lnTo>
                  <a:lnTo>
                    <a:pt x="463" y="116"/>
                  </a:lnTo>
                  <a:lnTo>
                    <a:pt x="466" y="116"/>
                  </a:lnTo>
                  <a:lnTo>
                    <a:pt x="470" y="116"/>
                  </a:lnTo>
                  <a:lnTo>
                    <a:pt x="466" y="116"/>
                  </a:lnTo>
                  <a:lnTo>
                    <a:pt x="470" y="120"/>
                  </a:lnTo>
                  <a:lnTo>
                    <a:pt x="474" y="120"/>
                  </a:lnTo>
                  <a:lnTo>
                    <a:pt x="478" y="120"/>
                  </a:lnTo>
                  <a:lnTo>
                    <a:pt x="481" y="120"/>
                  </a:lnTo>
                  <a:lnTo>
                    <a:pt x="485" y="120"/>
                  </a:lnTo>
                  <a:lnTo>
                    <a:pt x="489" y="120"/>
                  </a:lnTo>
                  <a:lnTo>
                    <a:pt x="493" y="120"/>
                  </a:lnTo>
                  <a:lnTo>
                    <a:pt x="496" y="120"/>
                  </a:lnTo>
                  <a:lnTo>
                    <a:pt x="500" y="120"/>
                  </a:lnTo>
                  <a:lnTo>
                    <a:pt x="504" y="120"/>
                  </a:lnTo>
                  <a:lnTo>
                    <a:pt x="508" y="120"/>
                  </a:lnTo>
                  <a:lnTo>
                    <a:pt x="508" y="116"/>
                  </a:lnTo>
                  <a:lnTo>
                    <a:pt x="504" y="116"/>
                  </a:lnTo>
                  <a:lnTo>
                    <a:pt x="500" y="116"/>
                  </a:lnTo>
                  <a:lnTo>
                    <a:pt x="496" y="116"/>
                  </a:lnTo>
                  <a:lnTo>
                    <a:pt x="496" y="112"/>
                  </a:lnTo>
                  <a:lnTo>
                    <a:pt x="493" y="112"/>
                  </a:lnTo>
                  <a:lnTo>
                    <a:pt x="493" y="116"/>
                  </a:lnTo>
                  <a:lnTo>
                    <a:pt x="489" y="112"/>
                  </a:lnTo>
                  <a:lnTo>
                    <a:pt x="493" y="112"/>
                  </a:lnTo>
                  <a:lnTo>
                    <a:pt x="496" y="112"/>
                  </a:lnTo>
                  <a:lnTo>
                    <a:pt x="500" y="112"/>
                  </a:lnTo>
                  <a:lnTo>
                    <a:pt x="500" y="109"/>
                  </a:lnTo>
                  <a:lnTo>
                    <a:pt x="493" y="109"/>
                  </a:lnTo>
                  <a:lnTo>
                    <a:pt x="489" y="109"/>
                  </a:lnTo>
                  <a:lnTo>
                    <a:pt x="485" y="109"/>
                  </a:lnTo>
                  <a:lnTo>
                    <a:pt x="485" y="105"/>
                  </a:lnTo>
                  <a:lnTo>
                    <a:pt x="489" y="105"/>
                  </a:lnTo>
                  <a:lnTo>
                    <a:pt x="493" y="105"/>
                  </a:lnTo>
                  <a:lnTo>
                    <a:pt x="493" y="101"/>
                  </a:lnTo>
                  <a:lnTo>
                    <a:pt x="496" y="101"/>
                  </a:lnTo>
                  <a:lnTo>
                    <a:pt x="500" y="101"/>
                  </a:lnTo>
                  <a:lnTo>
                    <a:pt x="500" y="97"/>
                  </a:lnTo>
                  <a:lnTo>
                    <a:pt x="504" y="97"/>
                  </a:lnTo>
                  <a:lnTo>
                    <a:pt x="508" y="97"/>
                  </a:lnTo>
                  <a:lnTo>
                    <a:pt x="511" y="97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1" y="101"/>
                  </a:lnTo>
                  <a:lnTo>
                    <a:pt x="511" y="105"/>
                  </a:lnTo>
                  <a:lnTo>
                    <a:pt x="515" y="105"/>
                  </a:lnTo>
                  <a:lnTo>
                    <a:pt x="519" y="109"/>
                  </a:lnTo>
                  <a:lnTo>
                    <a:pt x="515" y="109"/>
                  </a:lnTo>
                  <a:lnTo>
                    <a:pt x="515" y="112"/>
                  </a:lnTo>
                  <a:lnTo>
                    <a:pt x="519" y="112"/>
                  </a:lnTo>
                  <a:lnTo>
                    <a:pt x="523" y="112"/>
                  </a:lnTo>
                  <a:lnTo>
                    <a:pt x="526" y="112"/>
                  </a:lnTo>
                  <a:lnTo>
                    <a:pt x="523" y="112"/>
                  </a:lnTo>
                  <a:lnTo>
                    <a:pt x="519" y="116"/>
                  </a:lnTo>
                  <a:lnTo>
                    <a:pt x="523" y="116"/>
                  </a:lnTo>
                  <a:lnTo>
                    <a:pt x="526" y="112"/>
                  </a:lnTo>
                  <a:lnTo>
                    <a:pt x="530" y="112"/>
                  </a:lnTo>
                  <a:lnTo>
                    <a:pt x="534" y="112"/>
                  </a:lnTo>
                  <a:lnTo>
                    <a:pt x="534" y="116"/>
                  </a:lnTo>
                  <a:lnTo>
                    <a:pt x="538" y="116"/>
                  </a:lnTo>
                  <a:lnTo>
                    <a:pt x="541" y="116"/>
                  </a:lnTo>
                  <a:lnTo>
                    <a:pt x="538" y="116"/>
                  </a:lnTo>
                  <a:lnTo>
                    <a:pt x="538" y="112"/>
                  </a:lnTo>
                  <a:lnTo>
                    <a:pt x="541" y="112"/>
                  </a:lnTo>
                  <a:lnTo>
                    <a:pt x="545" y="112"/>
                  </a:lnTo>
                  <a:lnTo>
                    <a:pt x="549" y="112"/>
                  </a:lnTo>
                  <a:lnTo>
                    <a:pt x="553" y="112"/>
                  </a:lnTo>
                  <a:lnTo>
                    <a:pt x="557" y="112"/>
                  </a:lnTo>
                  <a:lnTo>
                    <a:pt x="560" y="112"/>
                  </a:lnTo>
                  <a:lnTo>
                    <a:pt x="560" y="116"/>
                  </a:lnTo>
                  <a:lnTo>
                    <a:pt x="564" y="116"/>
                  </a:lnTo>
                  <a:lnTo>
                    <a:pt x="560" y="120"/>
                  </a:lnTo>
                  <a:lnTo>
                    <a:pt x="557" y="120"/>
                  </a:lnTo>
                  <a:lnTo>
                    <a:pt x="560" y="120"/>
                  </a:lnTo>
                  <a:lnTo>
                    <a:pt x="557" y="124"/>
                  </a:lnTo>
                  <a:lnTo>
                    <a:pt x="553" y="124"/>
                  </a:lnTo>
                  <a:lnTo>
                    <a:pt x="553" y="128"/>
                  </a:lnTo>
                  <a:lnTo>
                    <a:pt x="549" y="128"/>
                  </a:lnTo>
                  <a:lnTo>
                    <a:pt x="545" y="128"/>
                  </a:lnTo>
                  <a:lnTo>
                    <a:pt x="541" y="128"/>
                  </a:lnTo>
                  <a:lnTo>
                    <a:pt x="538" y="128"/>
                  </a:lnTo>
                  <a:lnTo>
                    <a:pt x="534" y="128"/>
                  </a:lnTo>
                  <a:lnTo>
                    <a:pt x="530" y="128"/>
                  </a:lnTo>
                  <a:lnTo>
                    <a:pt x="526" y="128"/>
                  </a:lnTo>
                  <a:lnTo>
                    <a:pt x="523" y="128"/>
                  </a:lnTo>
                  <a:lnTo>
                    <a:pt x="519" y="128"/>
                  </a:lnTo>
                  <a:lnTo>
                    <a:pt x="515" y="128"/>
                  </a:lnTo>
                  <a:lnTo>
                    <a:pt x="511" y="128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08" y="128"/>
                  </a:lnTo>
                  <a:lnTo>
                    <a:pt x="504" y="128"/>
                  </a:lnTo>
                  <a:lnTo>
                    <a:pt x="500" y="128"/>
                  </a:lnTo>
                  <a:lnTo>
                    <a:pt x="500" y="131"/>
                  </a:lnTo>
                  <a:lnTo>
                    <a:pt x="496" y="131"/>
                  </a:lnTo>
                  <a:lnTo>
                    <a:pt x="493" y="131"/>
                  </a:lnTo>
                  <a:lnTo>
                    <a:pt x="489" y="131"/>
                  </a:lnTo>
                  <a:lnTo>
                    <a:pt x="485" y="131"/>
                  </a:lnTo>
                  <a:lnTo>
                    <a:pt x="481" y="131"/>
                  </a:lnTo>
                  <a:lnTo>
                    <a:pt x="478" y="131"/>
                  </a:lnTo>
                  <a:lnTo>
                    <a:pt x="478" y="135"/>
                  </a:lnTo>
                  <a:lnTo>
                    <a:pt x="474" y="135"/>
                  </a:lnTo>
                  <a:lnTo>
                    <a:pt x="470" y="135"/>
                  </a:lnTo>
                  <a:lnTo>
                    <a:pt x="466" y="135"/>
                  </a:lnTo>
                  <a:lnTo>
                    <a:pt x="463" y="135"/>
                  </a:lnTo>
                  <a:lnTo>
                    <a:pt x="459" y="135"/>
                  </a:lnTo>
                  <a:lnTo>
                    <a:pt x="455" y="135"/>
                  </a:lnTo>
                  <a:lnTo>
                    <a:pt x="451" y="135"/>
                  </a:lnTo>
                  <a:lnTo>
                    <a:pt x="451" y="139"/>
                  </a:lnTo>
                  <a:lnTo>
                    <a:pt x="448" y="139"/>
                  </a:lnTo>
                  <a:lnTo>
                    <a:pt x="444" y="139"/>
                  </a:lnTo>
                  <a:lnTo>
                    <a:pt x="440" y="139"/>
                  </a:lnTo>
                  <a:lnTo>
                    <a:pt x="436" y="139"/>
                  </a:lnTo>
                  <a:lnTo>
                    <a:pt x="436" y="135"/>
                  </a:lnTo>
                  <a:lnTo>
                    <a:pt x="433" y="135"/>
                  </a:lnTo>
                  <a:lnTo>
                    <a:pt x="429" y="135"/>
                  </a:lnTo>
                  <a:lnTo>
                    <a:pt x="425" y="135"/>
                  </a:lnTo>
                  <a:lnTo>
                    <a:pt x="421" y="135"/>
                  </a:lnTo>
                  <a:lnTo>
                    <a:pt x="421" y="131"/>
                  </a:lnTo>
                  <a:lnTo>
                    <a:pt x="425" y="131"/>
                  </a:lnTo>
                  <a:lnTo>
                    <a:pt x="433" y="131"/>
                  </a:lnTo>
                  <a:lnTo>
                    <a:pt x="436" y="131"/>
                  </a:lnTo>
                  <a:lnTo>
                    <a:pt x="440" y="131"/>
                  </a:lnTo>
                  <a:lnTo>
                    <a:pt x="440" y="128"/>
                  </a:lnTo>
                  <a:lnTo>
                    <a:pt x="444" y="128"/>
                  </a:lnTo>
                  <a:lnTo>
                    <a:pt x="448" y="128"/>
                  </a:lnTo>
                  <a:lnTo>
                    <a:pt x="451" y="128"/>
                  </a:lnTo>
                  <a:lnTo>
                    <a:pt x="459" y="128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4" y="124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3" y="124"/>
                  </a:lnTo>
                  <a:lnTo>
                    <a:pt x="459" y="124"/>
                  </a:lnTo>
                  <a:lnTo>
                    <a:pt x="455" y="128"/>
                  </a:lnTo>
                  <a:lnTo>
                    <a:pt x="451" y="128"/>
                  </a:lnTo>
                  <a:lnTo>
                    <a:pt x="451" y="124"/>
                  </a:lnTo>
                  <a:lnTo>
                    <a:pt x="455" y="124"/>
                  </a:lnTo>
                  <a:lnTo>
                    <a:pt x="451" y="124"/>
                  </a:lnTo>
                  <a:lnTo>
                    <a:pt x="448" y="124"/>
                  </a:lnTo>
                  <a:lnTo>
                    <a:pt x="444" y="128"/>
                  </a:lnTo>
                  <a:lnTo>
                    <a:pt x="440" y="128"/>
                  </a:lnTo>
                  <a:lnTo>
                    <a:pt x="436" y="128"/>
                  </a:lnTo>
                  <a:lnTo>
                    <a:pt x="433" y="128"/>
                  </a:lnTo>
                  <a:lnTo>
                    <a:pt x="429" y="128"/>
                  </a:lnTo>
                  <a:lnTo>
                    <a:pt x="429" y="124"/>
                  </a:lnTo>
                  <a:lnTo>
                    <a:pt x="433" y="124"/>
                  </a:lnTo>
                  <a:lnTo>
                    <a:pt x="436" y="120"/>
                  </a:lnTo>
                  <a:lnTo>
                    <a:pt x="433" y="120"/>
                  </a:lnTo>
                  <a:lnTo>
                    <a:pt x="429" y="120"/>
                  </a:lnTo>
                  <a:lnTo>
                    <a:pt x="425" y="120"/>
                  </a:lnTo>
                  <a:lnTo>
                    <a:pt x="425" y="124"/>
                  </a:lnTo>
                  <a:lnTo>
                    <a:pt x="421" y="124"/>
                  </a:lnTo>
                  <a:lnTo>
                    <a:pt x="417" y="124"/>
                  </a:lnTo>
                  <a:lnTo>
                    <a:pt x="421" y="124"/>
                  </a:lnTo>
                  <a:lnTo>
                    <a:pt x="421" y="128"/>
                  </a:lnTo>
                  <a:lnTo>
                    <a:pt x="417" y="128"/>
                  </a:lnTo>
                  <a:lnTo>
                    <a:pt x="414" y="128"/>
                  </a:lnTo>
                  <a:lnTo>
                    <a:pt x="410" y="128"/>
                  </a:lnTo>
                  <a:lnTo>
                    <a:pt x="406" y="128"/>
                  </a:lnTo>
                  <a:lnTo>
                    <a:pt x="410" y="128"/>
                  </a:lnTo>
                  <a:lnTo>
                    <a:pt x="406" y="124"/>
                  </a:lnTo>
                  <a:lnTo>
                    <a:pt x="406" y="128"/>
                  </a:lnTo>
                  <a:lnTo>
                    <a:pt x="402" y="128"/>
                  </a:lnTo>
                  <a:lnTo>
                    <a:pt x="399" y="128"/>
                  </a:lnTo>
                  <a:lnTo>
                    <a:pt x="391" y="128"/>
                  </a:lnTo>
                  <a:lnTo>
                    <a:pt x="391" y="124"/>
                  </a:lnTo>
                  <a:lnTo>
                    <a:pt x="387" y="124"/>
                  </a:lnTo>
                  <a:lnTo>
                    <a:pt x="384" y="128"/>
                  </a:lnTo>
                  <a:close/>
                  <a:moveTo>
                    <a:pt x="876" y="316"/>
                  </a:moveTo>
                  <a:lnTo>
                    <a:pt x="872" y="316"/>
                  </a:lnTo>
                  <a:lnTo>
                    <a:pt x="872" y="312"/>
                  </a:lnTo>
                  <a:lnTo>
                    <a:pt x="872" y="308"/>
                  </a:lnTo>
                  <a:lnTo>
                    <a:pt x="872" y="304"/>
                  </a:lnTo>
                  <a:lnTo>
                    <a:pt x="868" y="304"/>
                  </a:lnTo>
                  <a:lnTo>
                    <a:pt x="865" y="308"/>
                  </a:lnTo>
                  <a:lnTo>
                    <a:pt x="861" y="308"/>
                  </a:lnTo>
                  <a:lnTo>
                    <a:pt x="857" y="304"/>
                  </a:lnTo>
                  <a:lnTo>
                    <a:pt x="857" y="308"/>
                  </a:lnTo>
                  <a:lnTo>
                    <a:pt x="853" y="308"/>
                  </a:lnTo>
                  <a:lnTo>
                    <a:pt x="850" y="308"/>
                  </a:lnTo>
                  <a:lnTo>
                    <a:pt x="850" y="304"/>
                  </a:lnTo>
                  <a:lnTo>
                    <a:pt x="853" y="300"/>
                  </a:lnTo>
                  <a:lnTo>
                    <a:pt x="857" y="300"/>
                  </a:lnTo>
                  <a:lnTo>
                    <a:pt x="861" y="300"/>
                  </a:lnTo>
                  <a:lnTo>
                    <a:pt x="865" y="300"/>
                  </a:lnTo>
                  <a:lnTo>
                    <a:pt x="865" y="297"/>
                  </a:lnTo>
                  <a:lnTo>
                    <a:pt x="861" y="297"/>
                  </a:lnTo>
                  <a:lnTo>
                    <a:pt x="861" y="293"/>
                  </a:lnTo>
                  <a:lnTo>
                    <a:pt x="861" y="289"/>
                  </a:lnTo>
                  <a:lnTo>
                    <a:pt x="865" y="289"/>
                  </a:lnTo>
                  <a:lnTo>
                    <a:pt x="865" y="285"/>
                  </a:lnTo>
                  <a:lnTo>
                    <a:pt x="865" y="282"/>
                  </a:lnTo>
                  <a:lnTo>
                    <a:pt x="865" y="278"/>
                  </a:lnTo>
                  <a:lnTo>
                    <a:pt x="868" y="274"/>
                  </a:lnTo>
                  <a:lnTo>
                    <a:pt x="868" y="270"/>
                  </a:lnTo>
                  <a:lnTo>
                    <a:pt x="872" y="270"/>
                  </a:lnTo>
                  <a:lnTo>
                    <a:pt x="876" y="270"/>
                  </a:lnTo>
                  <a:lnTo>
                    <a:pt x="876" y="274"/>
                  </a:lnTo>
                  <a:lnTo>
                    <a:pt x="876" y="270"/>
                  </a:lnTo>
                  <a:lnTo>
                    <a:pt x="880" y="270"/>
                  </a:lnTo>
                  <a:lnTo>
                    <a:pt x="880" y="274"/>
                  </a:lnTo>
                  <a:lnTo>
                    <a:pt x="883" y="274"/>
                  </a:lnTo>
                  <a:lnTo>
                    <a:pt x="880" y="274"/>
                  </a:lnTo>
                  <a:lnTo>
                    <a:pt x="880" y="278"/>
                  </a:lnTo>
                  <a:lnTo>
                    <a:pt x="883" y="278"/>
                  </a:lnTo>
                  <a:lnTo>
                    <a:pt x="883" y="282"/>
                  </a:lnTo>
                  <a:lnTo>
                    <a:pt x="887" y="282"/>
                  </a:lnTo>
                  <a:lnTo>
                    <a:pt x="887" y="278"/>
                  </a:lnTo>
                  <a:lnTo>
                    <a:pt x="891" y="278"/>
                  </a:lnTo>
                  <a:lnTo>
                    <a:pt x="895" y="278"/>
                  </a:lnTo>
                  <a:lnTo>
                    <a:pt x="895" y="282"/>
                  </a:lnTo>
                  <a:lnTo>
                    <a:pt x="898" y="282"/>
                  </a:lnTo>
                  <a:lnTo>
                    <a:pt x="902" y="282"/>
                  </a:lnTo>
                  <a:lnTo>
                    <a:pt x="906" y="282"/>
                  </a:lnTo>
                  <a:lnTo>
                    <a:pt x="910" y="282"/>
                  </a:lnTo>
                  <a:lnTo>
                    <a:pt x="910" y="285"/>
                  </a:lnTo>
                  <a:lnTo>
                    <a:pt x="914" y="285"/>
                  </a:lnTo>
                  <a:lnTo>
                    <a:pt x="917" y="285"/>
                  </a:lnTo>
                  <a:lnTo>
                    <a:pt x="917" y="289"/>
                  </a:lnTo>
                  <a:lnTo>
                    <a:pt x="921" y="289"/>
                  </a:lnTo>
                  <a:lnTo>
                    <a:pt x="925" y="289"/>
                  </a:lnTo>
                  <a:lnTo>
                    <a:pt x="929" y="289"/>
                  </a:lnTo>
                  <a:lnTo>
                    <a:pt x="925" y="289"/>
                  </a:lnTo>
                  <a:lnTo>
                    <a:pt x="929" y="289"/>
                  </a:lnTo>
                  <a:lnTo>
                    <a:pt x="932" y="293"/>
                  </a:lnTo>
                  <a:lnTo>
                    <a:pt x="932" y="297"/>
                  </a:lnTo>
                  <a:lnTo>
                    <a:pt x="936" y="297"/>
                  </a:lnTo>
                  <a:lnTo>
                    <a:pt x="936" y="300"/>
                  </a:lnTo>
                  <a:lnTo>
                    <a:pt x="932" y="300"/>
                  </a:lnTo>
                  <a:lnTo>
                    <a:pt x="929" y="300"/>
                  </a:lnTo>
                  <a:lnTo>
                    <a:pt x="932" y="300"/>
                  </a:lnTo>
                  <a:lnTo>
                    <a:pt x="936" y="300"/>
                  </a:lnTo>
                  <a:lnTo>
                    <a:pt x="940" y="300"/>
                  </a:lnTo>
                  <a:lnTo>
                    <a:pt x="947" y="300"/>
                  </a:lnTo>
                  <a:lnTo>
                    <a:pt x="951" y="300"/>
                  </a:lnTo>
                  <a:lnTo>
                    <a:pt x="955" y="300"/>
                  </a:lnTo>
                  <a:lnTo>
                    <a:pt x="951" y="304"/>
                  </a:lnTo>
                  <a:lnTo>
                    <a:pt x="955" y="304"/>
                  </a:lnTo>
                  <a:lnTo>
                    <a:pt x="959" y="304"/>
                  </a:lnTo>
                  <a:lnTo>
                    <a:pt x="955" y="304"/>
                  </a:lnTo>
                  <a:lnTo>
                    <a:pt x="951" y="308"/>
                  </a:lnTo>
                  <a:lnTo>
                    <a:pt x="947" y="308"/>
                  </a:lnTo>
                  <a:lnTo>
                    <a:pt x="944" y="308"/>
                  </a:lnTo>
                  <a:lnTo>
                    <a:pt x="940" y="308"/>
                  </a:lnTo>
                  <a:lnTo>
                    <a:pt x="936" y="308"/>
                  </a:lnTo>
                  <a:lnTo>
                    <a:pt x="932" y="308"/>
                  </a:lnTo>
                  <a:lnTo>
                    <a:pt x="929" y="308"/>
                  </a:lnTo>
                  <a:lnTo>
                    <a:pt x="929" y="304"/>
                  </a:lnTo>
                  <a:lnTo>
                    <a:pt x="925" y="304"/>
                  </a:lnTo>
                  <a:lnTo>
                    <a:pt x="925" y="308"/>
                  </a:lnTo>
                  <a:lnTo>
                    <a:pt x="921" y="304"/>
                  </a:lnTo>
                  <a:lnTo>
                    <a:pt x="925" y="304"/>
                  </a:lnTo>
                  <a:lnTo>
                    <a:pt x="925" y="300"/>
                  </a:lnTo>
                  <a:lnTo>
                    <a:pt x="921" y="300"/>
                  </a:lnTo>
                  <a:lnTo>
                    <a:pt x="917" y="300"/>
                  </a:lnTo>
                  <a:lnTo>
                    <a:pt x="914" y="300"/>
                  </a:lnTo>
                  <a:lnTo>
                    <a:pt x="914" y="297"/>
                  </a:lnTo>
                  <a:lnTo>
                    <a:pt x="910" y="300"/>
                  </a:lnTo>
                  <a:lnTo>
                    <a:pt x="906" y="300"/>
                  </a:lnTo>
                  <a:lnTo>
                    <a:pt x="902" y="300"/>
                  </a:lnTo>
                  <a:lnTo>
                    <a:pt x="906" y="300"/>
                  </a:lnTo>
                  <a:lnTo>
                    <a:pt x="906" y="304"/>
                  </a:lnTo>
                  <a:lnTo>
                    <a:pt x="902" y="304"/>
                  </a:lnTo>
                  <a:lnTo>
                    <a:pt x="898" y="304"/>
                  </a:lnTo>
                  <a:lnTo>
                    <a:pt x="898" y="308"/>
                  </a:lnTo>
                  <a:lnTo>
                    <a:pt x="895" y="308"/>
                  </a:lnTo>
                  <a:lnTo>
                    <a:pt x="891" y="308"/>
                  </a:lnTo>
                  <a:lnTo>
                    <a:pt x="891" y="312"/>
                  </a:lnTo>
                  <a:lnTo>
                    <a:pt x="887" y="312"/>
                  </a:lnTo>
                  <a:lnTo>
                    <a:pt x="883" y="312"/>
                  </a:lnTo>
                  <a:lnTo>
                    <a:pt x="880" y="316"/>
                  </a:lnTo>
                  <a:lnTo>
                    <a:pt x="876" y="316"/>
                  </a:lnTo>
                  <a:close/>
                  <a:moveTo>
                    <a:pt x="665" y="188"/>
                  </a:moveTo>
                  <a:lnTo>
                    <a:pt x="665" y="184"/>
                  </a:lnTo>
                  <a:lnTo>
                    <a:pt x="662" y="184"/>
                  </a:lnTo>
                  <a:lnTo>
                    <a:pt x="658" y="184"/>
                  </a:lnTo>
                  <a:lnTo>
                    <a:pt x="654" y="180"/>
                  </a:lnTo>
                  <a:lnTo>
                    <a:pt x="650" y="180"/>
                  </a:lnTo>
                  <a:lnTo>
                    <a:pt x="650" y="176"/>
                  </a:lnTo>
                  <a:lnTo>
                    <a:pt x="647" y="176"/>
                  </a:lnTo>
                  <a:lnTo>
                    <a:pt x="643" y="176"/>
                  </a:lnTo>
                  <a:lnTo>
                    <a:pt x="639" y="173"/>
                  </a:lnTo>
                  <a:lnTo>
                    <a:pt x="635" y="173"/>
                  </a:lnTo>
                  <a:lnTo>
                    <a:pt x="632" y="173"/>
                  </a:lnTo>
                  <a:lnTo>
                    <a:pt x="628" y="169"/>
                  </a:lnTo>
                  <a:lnTo>
                    <a:pt x="624" y="169"/>
                  </a:lnTo>
                  <a:lnTo>
                    <a:pt x="624" y="173"/>
                  </a:lnTo>
                  <a:lnTo>
                    <a:pt x="624" y="169"/>
                  </a:lnTo>
                  <a:lnTo>
                    <a:pt x="620" y="169"/>
                  </a:lnTo>
                  <a:lnTo>
                    <a:pt x="617" y="169"/>
                  </a:lnTo>
                  <a:lnTo>
                    <a:pt x="613" y="165"/>
                  </a:lnTo>
                  <a:lnTo>
                    <a:pt x="609" y="165"/>
                  </a:lnTo>
                  <a:lnTo>
                    <a:pt x="605" y="165"/>
                  </a:lnTo>
                  <a:lnTo>
                    <a:pt x="605" y="161"/>
                  </a:lnTo>
                  <a:lnTo>
                    <a:pt x="605" y="158"/>
                  </a:lnTo>
                  <a:lnTo>
                    <a:pt x="609" y="158"/>
                  </a:lnTo>
                  <a:lnTo>
                    <a:pt x="613" y="158"/>
                  </a:lnTo>
                  <a:lnTo>
                    <a:pt x="617" y="158"/>
                  </a:lnTo>
                  <a:lnTo>
                    <a:pt x="617" y="161"/>
                  </a:lnTo>
                  <a:lnTo>
                    <a:pt x="620" y="161"/>
                  </a:lnTo>
                  <a:lnTo>
                    <a:pt x="624" y="161"/>
                  </a:lnTo>
                  <a:lnTo>
                    <a:pt x="624" y="165"/>
                  </a:lnTo>
                  <a:lnTo>
                    <a:pt x="628" y="165"/>
                  </a:lnTo>
                  <a:lnTo>
                    <a:pt x="632" y="165"/>
                  </a:lnTo>
                  <a:lnTo>
                    <a:pt x="635" y="165"/>
                  </a:lnTo>
                  <a:lnTo>
                    <a:pt x="635" y="161"/>
                  </a:lnTo>
                  <a:lnTo>
                    <a:pt x="639" y="161"/>
                  </a:lnTo>
                  <a:lnTo>
                    <a:pt x="639" y="165"/>
                  </a:lnTo>
                  <a:lnTo>
                    <a:pt x="643" y="161"/>
                  </a:lnTo>
                  <a:lnTo>
                    <a:pt x="639" y="161"/>
                  </a:lnTo>
                  <a:lnTo>
                    <a:pt x="639" y="158"/>
                  </a:lnTo>
                  <a:lnTo>
                    <a:pt x="643" y="158"/>
                  </a:lnTo>
                  <a:lnTo>
                    <a:pt x="639" y="161"/>
                  </a:lnTo>
                  <a:lnTo>
                    <a:pt x="643" y="161"/>
                  </a:lnTo>
                  <a:lnTo>
                    <a:pt x="647" y="161"/>
                  </a:lnTo>
                  <a:lnTo>
                    <a:pt x="647" y="158"/>
                  </a:lnTo>
                  <a:lnTo>
                    <a:pt x="643" y="158"/>
                  </a:lnTo>
                  <a:lnTo>
                    <a:pt x="639" y="158"/>
                  </a:lnTo>
                  <a:lnTo>
                    <a:pt x="639" y="154"/>
                  </a:lnTo>
                  <a:lnTo>
                    <a:pt x="643" y="154"/>
                  </a:lnTo>
                  <a:lnTo>
                    <a:pt x="647" y="158"/>
                  </a:lnTo>
                  <a:lnTo>
                    <a:pt x="650" y="158"/>
                  </a:lnTo>
                  <a:lnTo>
                    <a:pt x="647" y="158"/>
                  </a:lnTo>
                  <a:lnTo>
                    <a:pt x="647" y="154"/>
                  </a:lnTo>
                  <a:lnTo>
                    <a:pt x="643" y="154"/>
                  </a:lnTo>
                  <a:lnTo>
                    <a:pt x="639" y="154"/>
                  </a:lnTo>
                  <a:lnTo>
                    <a:pt x="635" y="154"/>
                  </a:lnTo>
                  <a:lnTo>
                    <a:pt x="632" y="154"/>
                  </a:lnTo>
                  <a:lnTo>
                    <a:pt x="628" y="154"/>
                  </a:lnTo>
                  <a:lnTo>
                    <a:pt x="624" y="154"/>
                  </a:lnTo>
                  <a:lnTo>
                    <a:pt x="620" y="154"/>
                  </a:lnTo>
                  <a:lnTo>
                    <a:pt x="620" y="150"/>
                  </a:lnTo>
                  <a:lnTo>
                    <a:pt x="624" y="150"/>
                  </a:lnTo>
                  <a:lnTo>
                    <a:pt x="628" y="150"/>
                  </a:lnTo>
                  <a:lnTo>
                    <a:pt x="632" y="150"/>
                  </a:lnTo>
                  <a:lnTo>
                    <a:pt x="635" y="150"/>
                  </a:lnTo>
                  <a:lnTo>
                    <a:pt x="639" y="154"/>
                  </a:lnTo>
                  <a:lnTo>
                    <a:pt x="639" y="150"/>
                  </a:lnTo>
                  <a:lnTo>
                    <a:pt x="635" y="150"/>
                  </a:lnTo>
                  <a:lnTo>
                    <a:pt x="632" y="150"/>
                  </a:lnTo>
                  <a:lnTo>
                    <a:pt x="628" y="146"/>
                  </a:lnTo>
                  <a:lnTo>
                    <a:pt x="632" y="146"/>
                  </a:lnTo>
                  <a:lnTo>
                    <a:pt x="635" y="146"/>
                  </a:lnTo>
                  <a:lnTo>
                    <a:pt x="639" y="146"/>
                  </a:lnTo>
                  <a:lnTo>
                    <a:pt x="643" y="146"/>
                  </a:lnTo>
                  <a:lnTo>
                    <a:pt x="647" y="146"/>
                  </a:lnTo>
                  <a:lnTo>
                    <a:pt x="650" y="146"/>
                  </a:lnTo>
                  <a:lnTo>
                    <a:pt x="647" y="146"/>
                  </a:lnTo>
                  <a:lnTo>
                    <a:pt x="643" y="146"/>
                  </a:lnTo>
                  <a:lnTo>
                    <a:pt x="647" y="146"/>
                  </a:lnTo>
                  <a:lnTo>
                    <a:pt x="647" y="143"/>
                  </a:lnTo>
                  <a:lnTo>
                    <a:pt x="650" y="143"/>
                  </a:lnTo>
                  <a:lnTo>
                    <a:pt x="650" y="146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62" y="146"/>
                  </a:lnTo>
                  <a:lnTo>
                    <a:pt x="665" y="146"/>
                  </a:lnTo>
                  <a:lnTo>
                    <a:pt x="669" y="146"/>
                  </a:lnTo>
                  <a:lnTo>
                    <a:pt x="673" y="146"/>
                  </a:lnTo>
                  <a:lnTo>
                    <a:pt x="677" y="146"/>
                  </a:lnTo>
                  <a:lnTo>
                    <a:pt x="681" y="146"/>
                  </a:lnTo>
                  <a:lnTo>
                    <a:pt x="684" y="146"/>
                  </a:lnTo>
                  <a:lnTo>
                    <a:pt x="688" y="146"/>
                  </a:lnTo>
                  <a:lnTo>
                    <a:pt x="692" y="146"/>
                  </a:lnTo>
                  <a:lnTo>
                    <a:pt x="696" y="146"/>
                  </a:lnTo>
                  <a:lnTo>
                    <a:pt x="696" y="150"/>
                  </a:lnTo>
                  <a:lnTo>
                    <a:pt x="692" y="150"/>
                  </a:lnTo>
                  <a:lnTo>
                    <a:pt x="688" y="150"/>
                  </a:lnTo>
                  <a:lnTo>
                    <a:pt x="684" y="150"/>
                  </a:lnTo>
                  <a:lnTo>
                    <a:pt x="684" y="154"/>
                  </a:lnTo>
                  <a:lnTo>
                    <a:pt x="684" y="150"/>
                  </a:lnTo>
                  <a:lnTo>
                    <a:pt x="688" y="150"/>
                  </a:lnTo>
                  <a:lnTo>
                    <a:pt x="692" y="150"/>
                  </a:lnTo>
                  <a:lnTo>
                    <a:pt x="692" y="154"/>
                  </a:lnTo>
                  <a:lnTo>
                    <a:pt x="688" y="154"/>
                  </a:lnTo>
                  <a:lnTo>
                    <a:pt x="684" y="154"/>
                  </a:lnTo>
                  <a:lnTo>
                    <a:pt x="681" y="154"/>
                  </a:lnTo>
                  <a:lnTo>
                    <a:pt x="681" y="158"/>
                  </a:lnTo>
                  <a:lnTo>
                    <a:pt x="677" y="158"/>
                  </a:lnTo>
                  <a:lnTo>
                    <a:pt x="673" y="158"/>
                  </a:lnTo>
                  <a:lnTo>
                    <a:pt x="673" y="161"/>
                  </a:lnTo>
                  <a:lnTo>
                    <a:pt x="673" y="158"/>
                  </a:lnTo>
                  <a:lnTo>
                    <a:pt x="677" y="158"/>
                  </a:lnTo>
                  <a:lnTo>
                    <a:pt x="681" y="158"/>
                  </a:lnTo>
                  <a:lnTo>
                    <a:pt x="684" y="158"/>
                  </a:lnTo>
                  <a:lnTo>
                    <a:pt x="688" y="158"/>
                  </a:lnTo>
                  <a:lnTo>
                    <a:pt x="688" y="161"/>
                  </a:lnTo>
                  <a:lnTo>
                    <a:pt x="692" y="161"/>
                  </a:lnTo>
                  <a:lnTo>
                    <a:pt x="696" y="165"/>
                  </a:lnTo>
                  <a:lnTo>
                    <a:pt x="692" y="165"/>
                  </a:lnTo>
                  <a:lnTo>
                    <a:pt x="696" y="165"/>
                  </a:lnTo>
                  <a:lnTo>
                    <a:pt x="699" y="161"/>
                  </a:lnTo>
                  <a:lnTo>
                    <a:pt x="703" y="165"/>
                  </a:lnTo>
                  <a:lnTo>
                    <a:pt x="703" y="169"/>
                  </a:lnTo>
                  <a:lnTo>
                    <a:pt x="707" y="169"/>
                  </a:lnTo>
                  <a:lnTo>
                    <a:pt x="703" y="169"/>
                  </a:lnTo>
                  <a:lnTo>
                    <a:pt x="699" y="169"/>
                  </a:lnTo>
                  <a:lnTo>
                    <a:pt x="696" y="169"/>
                  </a:lnTo>
                  <a:lnTo>
                    <a:pt x="699" y="169"/>
                  </a:lnTo>
                  <a:lnTo>
                    <a:pt x="703" y="173"/>
                  </a:lnTo>
                  <a:lnTo>
                    <a:pt x="699" y="173"/>
                  </a:lnTo>
                  <a:lnTo>
                    <a:pt x="696" y="173"/>
                  </a:lnTo>
                  <a:lnTo>
                    <a:pt x="699" y="176"/>
                  </a:lnTo>
                  <a:lnTo>
                    <a:pt x="699" y="173"/>
                  </a:lnTo>
                  <a:lnTo>
                    <a:pt x="703" y="173"/>
                  </a:lnTo>
                  <a:lnTo>
                    <a:pt x="703" y="176"/>
                  </a:lnTo>
                  <a:lnTo>
                    <a:pt x="699" y="176"/>
                  </a:lnTo>
                  <a:lnTo>
                    <a:pt x="703" y="176"/>
                  </a:lnTo>
                  <a:lnTo>
                    <a:pt x="699" y="176"/>
                  </a:lnTo>
                  <a:lnTo>
                    <a:pt x="696" y="176"/>
                  </a:lnTo>
                  <a:lnTo>
                    <a:pt x="696" y="180"/>
                  </a:lnTo>
                  <a:lnTo>
                    <a:pt x="692" y="180"/>
                  </a:lnTo>
                  <a:lnTo>
                    <a:pt x="688" y="180"/>
                  </a:lnTo>
                  <a:lnTo>
                    <a:pt x="684" y="180"/>
                  </a:lnTo>
                  <a:lnTo>
                    <a:pt x="681" y="180"/>
                  </a:lnTo>
                  <a:lnTo>
                    <a:pt x="677" y="180"/>
                  </a:lnTo>
                  <a:lnTo>
                    <a:pt x="673" y="180"/>
                  </a:lnTo>
                  <a:lnTo>
                    <a:pt x="673" y="176"/>
                  </a:lnTo>
                  <a:lnTo>
                    <a:pt x="677" y="176"/>
                  </a:lnTo>
                  <a:lnTo>
                    <a:pt x="673" y="176"/>
                  </a:lnTo>
                  <a:lnTo>
                    <a:pt x="669" y="180"/>
                  </a:lnTo>
                  <a:lnTo>
                    <a:pt x="673" y="180"/>
                  </a:lnTo>
                  <a:lnTo>
                    <a:pt x="677" y="180"/>
                  </a:lnTo>
                  <a:lnTo>
                    <a:pt x="677" y="184"/>
                  </a:lnTo>
                  <a:lnTo>
                    <a:pt x="669" y="184"/>
                  </a:lnTo>
                  <a:lnTo>
                    <a:pt x="669" y="188"/>
                  </a:lnTo>
                  <a:lnTo>
                    <a:pt x="665" y="188"/>
                  </a:lnTo>
                  <a:close/>
                  <a:moveTo>
                    <a:pt x="722" y="176"/>
                  </a:moveTo>
                  <a:lnTo>
                    <a:pt x="722" y="173"/>
                  </a:lnTo>
                  <a:lnTo>
                    <a:pt x="726" y="173"/>
                  </a:lnTo>
                  <a:lnTo>
                    <a:pt x="729" y="173"/>
                  </a:lnTo>
                  <a:lnTo>
                    <a:pt x="726" y="173"/>
                  </a:lnTo>
                  <a:lnTo>
                    <a:pt x="722" y="173"/>
                  </a:lnTo>
                  <a:lnTo>
                    <a:pt x="722" y="169"/>
                  </a:lnTo>
                  <a:lnTo>
                    <a:pt x="722" y="165"/>
                  </a:lnTo>
                  <a:lnTo>
                    <a:pt x="718" y="165"/>
                  </a:lnTo>
                  <a:lnTo>
                    <a:pt x="714" y="165"/>
                  </a:lnTo>
                  <a:lnTo>
                    <a:pt x="714" y="161"/>
                  </a:lnTo>
                  <a:lnTo>
                    <a:pt x="714" y="158"/>
                  </a:lnTo>
                  <a:lnTo>
                    <a:pt x="718" y="158"/>
                  </a:lnTo>
                  <a:lnTo>
                    <a:pt x="714" y="154"/>
                  </a:lnTo>
                  <a:lnTo>
                    <a:pt x="714" y="150"/>
                  </a:lnTo>
                  <a:lnTo>
                    <a:pt x="714" y="146"/>
                  </a:lnTo>
                  <a:lnTo>
                    <a:pt x="718" y="146"/>
                  </a:lnTo>
                  <a:lnTo>
                    <a:pt x="722" y="146"/>
                  </a:lnTo>
                  <a:lnTo>
                    <a:pt x="726" y="150"/>
                  </a:lnTo>
                  <a:lnTo>
                    <a:pt x="729" y="150"/>
                  </a:lnTo>
                  <a:lnTo>
                    <a:pt x="733" y="150"/>
                  </a:lnTo>
                  <a:lnTo>
                    <a:pt x="729" y="150"/>
                  </a:lnTo>
                  <a:lnTo>
                    <a:pt x="726" y="146"/>
                  </a:lnTo>
                  <a:lnTo>
                    <a:pt x="722" y="146"/>
                  </a:lnTo>
                  <a:lnTo>
                    <a:pt x="722" y="143"/>
                  </a:lnTo>
                  <a:lnTo>
                    <a:pt x="726" y="143"/>
                  </a:lnTo>
                  <a:lnTo>
                    <a:pt x="729" y="143"/>
                  </a:lnTo>
                  <a:lnTo>
                    <a:pt x="733" y="143"/>
                  </a:lnTo>
                  <a:lnTo>
                    <a:pt x="737" y="143"/>
                  </a:lnTo>
                  <a:lnTo>
                    <a:pt x="741" y="143"/>
                  </a:lnTo>
                  <a:lnTo>
                    <a:pt x="744" y="143"/>
                  </a:lnTo>
                  <a:lnTo>
                    <a:pt x="748" y="143"/>
                  </a:lnTo>
                  <a:lnTo>
                    <a:pt x="752" y="143"/>
                  </a:lnTo>
                  <a:lnTo>
                    <a:pt x="756" y="143"/>
                  </a:lnTo>
                  <a:lnTo>
                    <a:pt x="759" y="143"/>
                  </a:lnTo>
                  <a:lnTo>
                    <a:pt x="763" y="143"/>
                  </a:lnTo>
                  <a:lnTo>
                    <a:pt x="767" y="143"/>
                  </a:lnTo>
                  <a:lnTo>
                    <a:pt x="771" y="143"/>
                  </a:lnTo>
                  <a:lnTo>
                    <a:pt x="774" y="143"/>
                  </a:lnTo>
                  <a:lnTo>
                    <a:pt x="778" y="143"/>
                  </a:lnTo>
                  <a:lnTo>
                    <a:pt x="782" y="143"/>
                  </a:lnTo>
                  <a:lnTo>
                    <a:pt x="786" y="143"/>
                  </a:lnTo>
                  <a:lnTo>
                    <a:pt x="793" y="143"/>
                  </a:lnTo>
                  <a:lnTo>
                    <a:pt x="797" y="146"/>
                  </a:lnTo>
                  <a:lnTo>
                    <a:pt x="801" y="146"/>
                  </a:lnTo>
                  <a:lnTo>
                    <a:pt x="797" y="146"/>
                  </a:lnTo>
                  <a:lnTo>
                    <a:pt x="793" y="150"/>
                  </a:lnTo>
                  <a:lnTo>
                    <a:pt x="789" y="150"/>
                  </a:lnTo>
                  <a:lnTo>
                    <a:pt x="786" y="154"/>
                  </a:lnTo>
                  <a:lnTo>
                    <a:pt x="782" y="158"/>
                  </a:lnTo>
                  <a:lnTo>
                    <a:pt x="778" y="158"/>
                  </a:lnTo>
                  <a:lnTo>
                    <a:pt x="774" y="161"/>
                  </a:lnTo>
                  <a:lnTo>
                    <a:pt x="771" y="161"/>
                  </a:lnTo>
                  <a:lnTo>
                    <a:pt x="771" y="165"/>
                  </a:lnTo>
                  <a:lnTo>
                    <a:pt x="767" y="165"/>
                  </a:lnTo>
                  <a:lnTo>
                    <a:pt x="763" y="165"/>
                  </a:lnTo>
                  <a:lnTo>
                    <a:pt x="759" y="165"/>
                  </a:lnTo>
                  <a:lnTo>
                    <a:pt x="759" y="161"/>
                  </a:lnTo>
                  <a:lnTo>
                    <a:pt x="756" y="161"/>
                  </a:lnTo>
                  <a:lnTo>
                    <a:pt x="752" y="161"/>
                  </a:lnTo>
                  <a:lnTo>
                    <a:pt x="748" y="161"/>
                  </a:lnTo>
                  <a:lnTo>
                    <a:pt x="744" y="161"/>
                  </a:lnTo>
                  <a:lnTo>
                    <a:pt x="741" y="161"/>
                  </a:lnTo>
                  <a:lnTo>
                    <a:pt x="737" y="161"/>
                  </a:lnTo>
                  <a:lnTo>
                    <a:pt x="737" y="165"/>
                  </a:lnTo>
                  <a:lnTo>
                    <a:pt x="741" y="165"/>
                  </a:lnTo>
                  <a:lnTo>
                    <a:pt x="744" y="165"/>
                  </a:lnTo>
                  <a:lnTo>
                    <a:pt x="748" y="165"/>
                  </a:lnTo>
                  <a:lnTo>
                    <a:pt x="748" y="169"/>
                  </a:lnTo>
                  <a:lnTo>
                    <a:pt x="744" y="169"/>
                  </a:lnTo>
                  <a:lnTo>
                    <a:pt x="744" y="173"/>
                  </a:lnTo>
                  <a:lnTo>
                    <a:pt x="741" y="173"/>
                  </a:lnTo>
                  <a:lnTo>
                    <a:pt x="737" y="173"/>
                  </a:lnTo>
                  <a:lnTo>
                    <a:pt x="741" y="173"/>
                  </a:lnTo>
                  <a:lnTo>
                    <a:pt x="741" y="176"/>
                  </a:lnTo>
                  <a:lnTo>
                    <a:pt x="737" y="176"/>
                  </a:lnTo>
                  <a:lnTo>
                    <a:pt x="733" y="176"/>
                  </a:lnTo>
                  <a:lnTo>
                    <a:pt x="729" y="176"/>
                  </a:lnTo>
                  <a:lnTo>
                    <a:pt x="726" y="176"/>
                  </a:lnTo>
                  <a:lnTo>
                    <a:pt x="722" y="176"/>
                  </a:lnTo>
                  <a:close/>
                  <a:moveTo>
                    <a:pt x="275" y="549"/>
                  </a:moveTo>
                  <a:lnTo>
                    <a:pt x="271" y="549"/>
                  </a:lnTo>
                  <a:lnTo>
                    <a:pt x="271" y="545"/>
                  </a:lnTo>
                  <a:lnTo>
                    <a:pt x="267" y="545"/>
                  </a:lnTo>
                  <a:lnTo>
                    <a:pt x="263" y="545"/>
                  </a:lnTo>
                  <a:lnTo>
                    <a:pt x="260" y="545"/>
                  </a:lnTo>
                  <a:lnTo>
                    <a:pt x="256" y="541"/>
                  </a:lnTo>
                  <a:lnTo>
                    <a:pt x="252" y="541"/>
                  </a:lnTo>
                  <a:lnTo>
                    <a:pt x="252" y="537"/>
                  </a:lnTo>
                  <a:lnTo>
                    <a:pt x="256" y="537"/>
                  </a:lnTo>
                  <a:lnTo>
                    <a:pt x="256" y="534"/>
                  </a:lnTo>
                  <a:lnTo>
                    <a:pt x="256" y="537"/>
                  </a:lnTo>
                  <a:lnTo>
                    <a:pt x="252" y="537"/>
                  </a:lnTo>
                  <a:lnTo>
                    <a:pt x="248" y="537"/>
                  </a:lnTo>
                  <a:lnTo>
                    <a:pt x="245" y="537"/>
                  </a:lnTo>
                  <a:lnTo>
                    <a:pt x="241" y="537"/>
                  </a:lnTo>
                  <a:lnTo>
                    <a:pt x="241" y="534"/>
                  </a:lnTo>
                  <a:lnTo>
                    <a:pt x="245" y="534"/>
                  </a:lnTo>
                  <a:lnTo>
                    <a:pt x="241" y="534"/>
                  </a:lnTo>
                  <a:lnTo>
                    <a:pt x="237" y="534"/>
                  </a:lnTo>
                  <a:lnTo>
                    <a:pt x="241" y="530"/>
                  </a:lnTo>
                  <a:lnTo>
                    <a:pt x="237" y="530"/>
                  </a:lnTo>
                  <a:lnTo>
                    <a:pt x="237" y="534"/>
                  </a:lnTo>
                  <a:lnTo>
                    <a:pt x="237" y="530"/>
                  </a:lnTo>
                  <a:lnTo>
                    <a:pt x="233" y="530"/>
                  </a:lnTo>
                  <a:lnTo>
                    <a:pt x="230" y="530"/>
                  </a:lnTo>
                  <a:lnTo>
                    <a:pt x="230" y="526"/>
                  </a:lnTo>
                  <a:lnTo>
                    <a:pt x="233" y="526"/>
                  </a:lnTo>
                  <a:lnTo>
                    <a:pt x="237" y="526"/>
                  </a:lnTo>
                  <a:lnTo>
                    <a:pt x="233" y="526"/>
                  </a:lnTo>
                  <a:lnTo>
                    <a:pt x="230" y="526"/>
                  </a:lnTo>
                  <a:lnTo>
                    <a:pt x="226" y="522"/>
                  </a:lnTo>
                  <a:lnTo>
                    <a:pt x="222" y="522"/>
                  </a:lnTo>
                  <a:lnTo>
                    <a:pt x="218" y="522"/>
                  </a:lnTo>
                  <a:lnTo>
                    <a:pt x="218" y="519"/>
                  </a:lnTo>
                  <a:lnTo>
                    <a:pt x="222" y="519"/>
                  </a:lnTo>
                  <a:lnTo>
                    <a:pt x="218" y="519"/>
                  </a:lnTo>
                  <a:lnTo>
                    <a:pt x="218" y="522"/>
                  </a:lnTo>
                  <a:lnTo>
                    <a:pt x="215" y="522"/>
                  </a:lnTo>
                  <a:lnTo>
                    <a:pt x="215" y="519"/>
                  </a:lnTo>
                  <a:lnTo>
                    <a:pt x="211" y="519"/>
                  </a:lnTo>
                  <a:lnTo>
                    <a:pt x="207" y="519"/>
                  </a:lnTo>
                  <a:lnTo>
                    <a:pt x="211" y="519"/>
                  </a:lnTo>
                  <a:lnTo>
                    <a:pt x="211" y="515"/>
                  </a:lnTo>
                  <a:lnTo>
                    <a:pt x="207" y="515"/>
                  </a:lnTo>
                  <a:lnTo>
                    <a:pt x="211" y="515"/>
                  </a:lnTo>
                  <a:lnTo>
                    <a:pt x="215" y="515"/>
                  </a:lnTo>
                  <a:lnTo>
                    <a:pt x="215" y="511"/>
                  </a:lnTo>
                  <a:lnTo>
                    <a:pt x="211" y="511"/>
                  </a:lnTo>
                  <a:lnTo>
                    <a:pt x="207" y="511"/>
                  </a:lnTo>
                  <a:lnTo>
                    <a:pt x="211" y="511"/>
                  </a:lnTo>
                  <a:lnTo>
                    <a:pt x="215" y="511"/>
                  </a:lnTo>
                  <a:lnTo>
                    <a:pt x="207" y="515"/>
                  </a:lnTo>
                  <a:lnTo>
                    <a:pt x="203" y="515"/>
                  </a:lnTo>
                  <a:lnTo>
                    <a:pt x="203" y="511"/>
                  </a:lnTo>
                  <a:lnTo>
                    <a:pt x="200" y="511"/>
                  </a:lnTo>
                  <a:lnTo>
                    <a:pt x="200" y="507"/>
                  </a:lnTo>
                  <a:lnTo>
                    <a:pt x="203" y="507"/>
                  </a:lnTo>
                  <a:lnTo>
                    <a:pt x="207" y="507"/>
                  </a:lnTo>
                  <a:lnTo>
                    <a:pt x="211" y="507"/>
                  </a:lnTo>
                  <a:lnTo>
                    <a:pt x="215" y="507"/>
                  </a:lnTo>
                  <a:lnTo>
                    <a:pt x="215" y="511"/>
                  </a:lnTo>
                  <a:lnTo>
                    <a:pt x="218" y="511"/>
                  </a:lnTo>
                  <a:lnTo>
                    <a:pt x="222" y="511"/>
                  </a:lnTo>
                  <a:lnTo>
                    <a:pt x="226" y="511"/>
                  </a:lnTo>
                  <a:lnTo>
                    <a:pt x="230" y="515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41" y="515"/>
                  </a:lnTo>
                  <a:lnTo>
                    <a:pt x="245" y="515"/>
                  </a:lnTo>
                  <a:lnTo>
                    <a:pt x="248" y="515"/>
                  </a:lnTo>
                  <a:lnTo>
                    <a:pt x="248" y="519"/>
                  </a:lnTo>
                  <a:lnTo>
                    <a:pt x="252" y="522"/>
                  </a:lnTo>
                  <a:lnTo>
                    <a:pt x="252" y="526"/>
                  </a:lnTo>
                  <a:lnTo>
                    <a:pt x="256" y="526"/>
                  </a:lnTo>
                  <a:lnTo>
                    <a:pt x="256" y="530"/>
                  </a:lnTo>
                  <a:lnTo>
                    <a:pt x="260" y="530"/>
                  </a:lnTo>
                  <a:lnTo>
                    <a:pt x="267" y="534"/>
                  </a:lnTo>
                  <a:lnTo>
                    <a:pt x="271" y="534"/>
                  </a:lnTo>
                  <a:lnTo>
                    <a:pt x="275" y="537"/>
                  </a:lnTo>
                  <a:lnTo>
                    <a:pt x="275" y="541"/>
                  </a:lnTo>
                  <a:lnTo>
                    <a:pt x="278" y="545"/>
                  </a:lnTo>
                  <a:lnTo>
                    <a:pt x="278" y="541"/>
                  </a:lnTo>
                  <a:lnTo>
                    <a:pt x="278" y="545"/>
                  </a:lnTo>
                  <a:lnTo>
                    <a:pt x="282" y="545"/>
                  </a:lnTo>
                  <a:lnTo>
                    <a:pt x="278" y="545"/>
                  </a:lnTo>
                  <a:lnTo>
                    <a:pt x="278" y="549"/>
                  </a:lnTo>
                  <a:lnTo>
                    <a:pt x="275" y="549"/>
                  </a:lnTo>
                  <a:close/>
                  <a:moveTo>
                    <a:pt x="327" y="116"/>
                  </a:moveTo>
                  <a:lnTo>
                    <a:pt x="324" y="116"/>
                  </a:lnTo>
                  <a:lnTo>
                    <a:pt x="324" y="112"/>
                  </a:lnTo>
                  <a:lnTo>
                    <a:pt x="327" y="112"/>
                  </a:lnTo>
                  <a:lnTo>
                    <a:pt x="324" y="112"/>
                  </a:lnTo>
                  <a:lnTo>
                    <a:pt x="320" y="112"/>
                  </a:lnTo>
                  <a:lnTo>
                    <a:pt x="320" y="109"/>
                  </a:lnTo>
                  <a:lnTo>
                    <a:pt x="316" y="109"/>
                  </a:lnTo>
                  <a:lnTo>
                    <a:pt x="316" y="112"/>
                  </a:lnTo>
                  <a:lnTo>
                    <a:pt x="312" y="112"/>
                  </a:lnTo>
                  <a:lnTo>
                    <a:pt x="308" y="112"/>
                  </a:lnTo>
                  <a:lnTo>
                    <a:pt x="305" y="112"/>
                  </a:lnTo>
                  <a:lnTo>
                    <a:pt x="297" y="112"/>
                  </a:lnTo>
                  <a:lnTo>
                    <a:pt x="293" y="112"/>
                  </a:lnTo>
                  <a:lnTo>
                    <a:pt x="290" y="112"/>
                  </a:lnTo>
                  <a:lnTo>
                    <a:pt x="293" y="112"/>
                  </a:lnTo>
                  <a:lnTo>
                    <a:pt x="293" y="109"/>
                  </a:lnTo>
                  <a:lnTo>
                    <a:pt x="290" y="109"/>
                  </a:lnTo>
                  <a:lnTo>
                    <a:pt x="293" y="109"/>
                  </a:lnTo>
                  <a:lnTo>
                    <a:pt x="290" y="109"/>
                  </a:lnTo>
                  <a:lnTo>
                    <a:pt x="286" y="109"/>
                  </a:lnTo>
                  <a:lnTo>
                    <a:pt x="286" y="112"/>
                  </a:lnTo>
                  <a:lnTo>
                    <a:pt x="286" y="109"/>
                  </a:lnTo>
                  <a:lnTo>
                    <a:pt x="290" y="109"/>
                  </a:lnTo>
                  <a:lnTo>
                    <a:pt x="290" y="105"/>
                  </a:lnTo>
                  <a:lnTo>
                    <a:pt x="293" y="105"/>
                  </a:lnTo>
                  <a:lnTo>
                    <a:pt x="297" y="105"/>
                  </a:lnTo>
                  <a:lnTo>
                    <a:pt x="301" y="105"/>
                  </a:lnTo>
                  <a:lnTo>
                    <a:pt x="305" y="105"/>
                  </a:lnTo>
                  <a:lnTo>
                    <a:pt x="308" y="105"/>
                  </a:lnTo>
                  <a:lnTo>
                    <a:pt x="312" y="101"/>
                  </a:lnTo>
                  <a:lnTo>
                    <a:pt x="316" y="101"/>
                  </a:lnTo>
                  <a:lnTo>
                    <a:pt x="320" y="101"/>
                  </a:lnTo>
                  <a:lnTo>
                    <a:pt x="324" y="101"/>
                  </a:lnTo>
                  <a:lnTo>
                    <a:pt x="327" y="101"/>
                  </a:lnTo>
                  <a:lnTo>
                    <a:pt x="327" y="97"/>
                  </a:lnTo>
                  <a:lnTo>
                    <a:pt x="331" y="97"/>
                  </a:lnTo>
                  <a:lnTo>
                    <a:pt x="335" y="97"/>
                  </a:lnTo>
                  <a:lnTo>
                    <a:pt x="335" y="94"/>
                  </a:lnTo>
                  <a:lnTo>
                    <a:pt x="339" y="94"/>
                  </a:lnTo>
                  <a:lnTo>
                    <a:pt x="342" y="94"/>
                  </a:lnTo>
                  <a:lnTo>
                    <a:pt x="342" y="90"/>
                  </a:lnTo>
                  <a:lnTo>
                    <a:pt x="346" y="90"/>
                  </a:lnTo>
                  <a:lnTo>
                    <a:pt x="350" y="90"/>
                  </a:lnTo>
                  <a:lnTo>
                    <a:pt x="354" y="90"/>
                  </a:lnTo>
                  <a:lnTo>
                    <a:pt x="357" y="90"/>
                  </a:lnTo>
                  <a:lnTo>
                    <a:pt x="361" y="90"/>
                  </a:lnTo>
                  <a:lnTo>
                    <a:pt x="365" y="90"/>
                  </a:lnTo>
                  <a:lnTo>
                    <a:pt x="369" y="90"/>
                  </a:lnTo>
                  <a:lnTo>
                    <a:pt x="372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84" y="90"/>
                  </a:lnTo>
                  <a:lnTo>
                    <a:pt x="380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84" y="90"/>
                  </a:lnTo>
                  <a:lnTo>
                    <a:pt x="380" y="90"/>
                  </a:lnTo>
                  <a:lnTo>
                    <a:pt x="380" y="86"/>
                  </a:lnTo>
                  <a:lnTo>
                    <a:pt x="384" y="86"/>
                  </a:lnTo>
                  <a:lnTo>
                    <a:pt x="387" y="86"/>
                  </a:lnTo>
                  <a:lnTo>
                    <a:pt x="391" y="86"/>
                  </a:lnTo>
                  <a:lnTo>
                    <a:pt x="391" y="90"/>
                  </a:lnTo>
                  <a:lnTo>
                    <a:pt x="395" y="90"/>
                  </a:lnTo>
                  <a:lnTo>
                    <a:pt x="399" y="90"/>
                  </a:lnTo>
                  <a:lnTo>
                    <a:pt x="402" y="90"/>
                  </a:lnTo>
                  <a:lnTo>
                    <a:pt x="406" y="90"/>
                  </a:lnTo>
                  <a:lnTo>
                    <a:pt x="402" y="94"/>
                  </a:lnTo>
                  <a:lnTo>
                    <a:pt x="399" y="94"/>
                  </a:lnTo>
                  <a:lnTo>
                    <a:pt x="395" y="94"/>
                  </a:lnTo>
                  <a:lnTo>
                    <a:pt x="391" y="94"/>
                  </a:lnTo>
                  <a:lnTo>
                    <a:pt x="391" y="97"/>
                  </a:lnTo>
                  <a:lnTo>
                    <a:pt x="395" y="97"/>
                  </a:lnTo>
                  <a:lnTo>
                    <a:pt x="399" y="97"/>
                  </a:lnTo>
                  <a:lnTo>
                    <a:pt x="395" y="97"/>
                  </a:lnTo>
                  <a:lnTo>
                    <a:pt x="391" y="97"/>
                  </a:lnTo>
                  <a:lnTo>
                    <a:pt x="395" y="97"/>
                  </a:lnTo>
                  <a:lnTo>
                    <a:pt x="399" y="101"/>
                  </a:lnTo>
                  <a:lnTo>
                    <a:pt x="395" y="101"/>
                  </a:lnTo>
                  <a:lnTo>
                    <a:pt x="391" y="101"/>
                  </a:lnTo>
                  <a:lnTo>
                    <a:pt x="384" y="101"/>
                  </a:lnTo>
                  <a:lnTo>
                    <a:pt x="380" y="105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2" y="109"/>
                  </a:lnTo>
                  <a:lnTo>
                    <a:pt x="369" y="109"/>
                  </a:lnTo>
                  <a:lnTo>
                    <a:pt x="365" y="105"/>
                  </a:lnTo>
                  <a:lnTo>
                    <a:pt x="365" y="101"/>
                  </a:lnTo>
                  <a:lnTo>
                    <a:pt x="369" y="101"/>
                  </a:lnTo>
                  <a:lnTo>
                    <a:pt x="369" y="97"/>
                  </a:lnTo>
                  <a:lnTo>
                    <a:pt x="365" y="97"/>
                  </a:lnTo>
                  <a:lnTo>
                    <a:pt x="365" y="101"/>
                  </a:lnTo>
                  <a:lnTo>
                    <a:pt x="361" y="101"/>
                  </a:lnTo>
                  <a:lnTo>
                    <a:pt x="357" y="101"/>
                  </a:lnTo>
                  <a:lnTo>
                    <a:pt x="357" y="105"/>
                  </a:lnTo>
                  <a:lnTo>
                    <a:pt x="354" y="105"/>
                  </a:lnTo>
                  <a:lnTo>
                    <a:pt x="350" y="105"/>
                  </a:lnTo>
                  <a:lnTo>
                    <a:pt x="354" y="105"/>
                  </a:lnTo>
                  <a:lnTo>
                    <a:pt x="354" y="109"/>
                  </a:lnTo>
                  <a:lnTo>
                    <a:pt x="350" y="109"/>
                  </a:lnTo>
                  <a:lnTo>
                    <a:pt x="346" y="112"/>
                  </a:lnTo>
                  <a:lnTo>
                    <a:pt x="346" y="109"/>
                  </a:lnTo>
                  <a:lnTo>
                    <a:pt x="342" y="109"/>
                  </a:lnTo>
                  <a:lnTo>
                    <a:pt x="339" y="109"/>
                  </a:lnTo>
                  <a:lnTo>
                    <a:pt x="335" y="109"/>
                  </a:lnTo>
                  <a:lnTo>
                    <a:pt x="339" y="112"/>
                  </a:lnTo>
                  <a:lnTo>
                    <a:pt x="342" y="112"/>
                  </a:lnTo>
                  <a:lnTo>
                    <a:pt x="339" y="112"/>
                  </a:lnTo>
                  <a:lnTo>
                    <a:pt x="335" y="112"/>
                  </a:lnTo>
                  <a:lnTo>
                    <a:pt x="335" y="116"/>
                  </a:lnTo>
                  <a:lnTo>
                    <a:pt x="331" y="116"/>
                  </a:lnTo>
                  <a:lnTo>
                    <a:pt x="331" y="112"/>
                  </a:lnTo>
                  <a:lnTo>
                    <a:pt x="327" y="116"/>
                  </a:lnTo>
                  <a:close/>
                  <a:moveTo>
                    <a:pt x="643" y="128"/>
                  </a:moveTo>
                  <a:lnTo>
                    <a:pt x="639" y="128"/>
                  </a:lnTo>
                  <a:lnTo>
                    <a:pt x="639" y="124"/>
                  </a:lnTo>
                  <a:lnTo>
                    <a:pt x="643" y="124"/>
                  </a:lnTo>
                  <a:lnTo>
                    <a:pt x="647" y="124"/>
                  </a:lnTo>
                  <a:lnTo>
                    <a:pt x="643" y="124"/>
                  </a:lnTo>
                  <a:lnTo>
                    <a:pt x="639" y="124"/>
                  </a:lnTo>
                  <a:lnTo>
                    <a:pt x="643" y="124"/>
                  </a:lnTo>
                  <a:lnTo>
                    <a:pt x="639" y="124"/>
                  </a:lnTo>
                  <a:lnTo>
                    <a:pt x="635" y="124"/>
                  </a:lnTo>
                  <a:lnTo>
                    <a:pt x="635" y="120"/>
                  </a:lnTo>
                  <a:lnTo>
                    <a:pt x="635" y="124"/>
                  </a:lnTo>
                  <a:lnTo>
                    <a:pt x="639" y="124"/>
                  </a:lnTo>
                  <a:lnTo>
                    <a:pt x="639" y="120"/>
                  </a:lnTo>
                  <a:lnTo>
                    <a:pt x="635" y="120"/>
                  </a:lnTo>
                  <a:lnTo>
                    <a:pt x="639" y="120"/>
                  </a:lnTo>
                  <a:lnTo>
                    <a:pt x="643" y="120"/>
                  </a:lnTo>
                  <a:lnTo>
                    <a:pt x="647" y="120"/>
                  </a:lnTo>
                  <a:lnTo>
                    <a:pt x="643" y="120"/>
                  </a:lnTo>
                  <a:lnTo>
                    <a:pt x="647" y="120"/>
                  </a:lnTo>
                  <a:lnTo>
                    <a:pt x="650" y="120"/>
                  </a:lnTo>
                  <a:lnTo>
                    <a:pt x="647" y="120"/>
                  </a:lnTo>
                  <a:lnTo>
                    <a:pt x="650" y="120"/>
                  </a:lnTo>
                  <a:lnTo>
                    <a:pt x="650" y="116"/>
                  </a:lnTo>
                  <a:lnTo>
                    <a:pt x="654" y="116"/>
                  </a:lnTo>
                  <a:lnTo>
                    <a:pt x="658" y="116"/>
                  </a:lnTo>
                  <a:lnTo>
                    <a:pt x="662" y="116"/>
                  </a:lnTo>
                  <a:lnTo>
                    <a:pt x="665" y="116"/>
                  </a:lnTo>
                  <a:lnTo>
                    <a:pt x="662" y="116"/>
                  </a:lnTo>
                  <a:lnTo>
                    <a:pt x="658" y="116"/>
                  </a:lnTo>
                  <a:lnTo>
                    <a:pt x="654" y="116"/>
                  </a:lnTo>
                  <a:lnTo>
                    <a:pt x="650" y="116"/>
                  </a:lnTo>
                  <a:lnTo>
                    <a:pt x="647" y="116"/>
                  </a:lnTo>
                  <a:lnTo>
                    <a:pt x="643" y="116"/>
                  </a:lnTo>
                  <a:lnTo>
                    <a:pt x="639" y="116"/>
                  </a:lnTo>
                  <a:lnTo>
                    <a:pt x="635" y="116"/>
                  </a:lnTo>
                  <a:lnTo>
                    <a:pt x="628" y="120"/>
                  </a:lnTo>
                  <a:lnTo>
                    <a:pt x="624" y="120"/>
                  </a:lnTo>
                  <a:lnTo>
                    <a:pt x="620" y="120"/>
                  </a:lnTo>
                  <a:lnTo>
                    <a:pt x="617" y="120"/>
                  </a:lnTo>
                  <a:lnTo>
                    <a:pt x="613" y="120"/>
                  </a:lnTo>
                  <a:lnTo>
                    <a:pt x="609" y="120"/>
                  </a:lnTo>
                  <a:lnTo>
                    <a:pt x="605" y="120"/>
                  </a:lnTo>
                  <a:lnTo>
                    <a:pt x="602" y="116"/>
                  </a:lnTo>
                  <a:lnTo>
                    <a:pt x="605" y="116"/>
                  </a:lnTo>
                  <a:lnTo>
                    <a:pt x="609" y="116"/>
                  </a:lnTo>
                  <a:lnTo>
                    <a:pt x="613" y="116"/>
                  </a:lnTo>
                  <a:lnTo>
                    <a:pt x="617" y="116"/>
                  </a:lnTo>
                  <a:lnTo>
                    <a:pt x="613" y="116"/>
                  </a:lnTo>
                  <a:lnTo>
                    <a:pt x="609" y="116"/>
                  </a:lnTo>
                  <a:lnTo>
                    <a:pt x="609" y="112"/>
                  </a:lnTo>
                  <a:lnTo>
                    <a:pt x="613" y="112"/>
                  </a:lnTo>
                  <a:lnTo>
                    <a:pt x="617" y="112"/>
                  </a:lnTo>
                  <a:lnTo>
                    <a:pt x="620" y="112"/>
                  </a:lnTo>
                  <a:lnTo>
                    <a:pt x="624" y="116"/>
                  </a:lnTo>
                  <a:lnTo>
                    <a:pt x="628" y="116"/>
                  </a:lnTo>
                  <a:lnTo>
                    <a:pt x="624" y="116"/>
                  </a:lnTo>
                  <a:lnTo>
                    <a:pt x="628" y="116"/>
                  </a:lnTo>
                  <a:lnTo>
                    <a:pt x="624" y="116"/>
                  </a:lnTo>
                  <a:lnTo>
                    <a:pt x="624" y="112"/>
                  </a:lnTo>
                  <a:lnTo>
                    <a:pt x="620" y="112"/>
                  </a:lnTo>
                  <a:lnTo>
                    <a:pt x="624" y="112"/>
                  </a:lnTo>
                  <a:lnTo>
                    <a:pt x="628" y="112"/>
                  </a:lnTo>
                  <a:lnTo>
                    <a:pt x="624" y="112"/>
                  </a:lnTo>
                  <a:lnTo>
                    <a:pt x="620" y="112"/>
                  </a:lnTo>
                  <a:lnTo>
                    <a:pt x="617" y="112"/>
                  </a:lnTo>
                  <a:lnTo>
                    <a:pt x="617" y="109"/>
                  </a:lnTo>
                  <a:lnTo>
                    <a:pt x="620" y="109"/>
                  </a:lnTo>
                  <a:lnTo>
                    <a:pt x="624" y="109"/>
                  </a:lnTo>
                  <a:lnTo>
                    <a:pt x="620" y="109"/>
                  </a:lnTo>
                  <a:lnTo>
                    <a:pt x="613" y="109"/>
                  </a:lnTo>
                  <a:lnTo>
                    <a:pt x="617" y="105"/>
                  </a:lnTo>
                  <a:lnTo>
                    <a:pt x="613" y="105"/>
                  </a:lnTo>
                  <a:lnTo>
                    <a:pt x="617" y="105"/>
                  </a:lnTo>
                  <a:lnTo>
                    <a:pt x="620" y="105"/>
                  </a:lnTo>
                  <a:lnTo>
                    <a:pt x="624" y="105"/>
                  </a:lnTo>
                  <a:lnTo>
                    <a:pt x="628" y="105"/>
                  </a:lnTo>
                  <a:lnTo>
                    <a:pt x="632" y="105"/>
                  </a:lnTo>
                  <a:lnTo>
                    <a:pt x="628" y="109"/>
                  </a:lnTo>
                  <a:lnTo>
                    <a:pt x="632" y="109"/>
                  </a:lnTo>
                  <a:lnTo>
                    <a:pt x="635" y="109"/>
                  </a:lnTo>
                  <a:lnTo>
                    <a:pt x="639" y="109"/>
                  </a:lnTo>
                  <a:lnTo>
                    <a:pt x="643" y="112"/>
                  </a:lnTo>
                  <a:lnTo>
                    <a:pt x="647" y="112"/>
                  </a:lnTo>
                  <a:lnTo>
                    <a:pt x="650" y="112"/>
                  </a:lnTo>
                  <a:lnTo>
                    <a:pt x="654" y="112"/>
                  </a:lnTo>
                  <a:lnTo>
                    <a:pt x="650" y="112"/>
                  </a:lnTo>
                  <a:lnTo>
                    <a:pt x="647" y="112"/>
                  </a:lnTo>
                  <a:lnTo>
                    <a:pt x="643" y="109"/>
                  </a:lnTo>
                  <a:lnTo>
                    <a:pt x="647" y="109"/>
                  </a:lnTo>
                  <a:lnTo>
                    <a:pt x="650" y="109"/>
                  </a:lnTo>
                  <a:lnTo>
                    <a:pt x="654" y="109"/>
                  </a:lnTo>
                  <a:lnTo>
                    <a:pt x="650" y="109"/>
                  </a:lnTo>
                  <a:lnTo>
                    <a:pt x="647" y="109"/>
                  </a:lnTo>
                  <a:lnTo>
                    <a:pt x="643" y="109"/>
                  </a:lnTo>
                  <a:lnTo>
                    <a:pt x="639" y="109"/>
                  </a:lnTo>
                  <a:lnTo>
                    <a:pt x="643" y="109"/>
                  </a:lnTo>
                  <a:lnTo>
                    <a:pt x="647" y="109"/>
                  </a:lnTo>
                  <a:lnTo>
                    <a:pt x="650" y="109"/>
                  </a:lnTo>
                  <a:lnTo>
                    <a:pt x="647" y="109"/>
                  </a:lnTo>
                  <a:lnTo>
                    <a:pt x="643" y="105"/>
                  </a:lnTo>
                  <a:lnTo>
                    <a:pt x="639" y="105"/>
                  </a:lnTo>
                  <a:lnTo>
                    <a:pt x="635" y="105"/>
                  </a:lnTo>
                  <a:lnTo>
                    <a:pt x="632" y="105"/>
                  </a:lnTo>
                  <a:lnTo>
                    <a:pt x="635" y="105"/>
                  </a:lnTo>
                  <a:lnTo>
                    <a:pt x="635" y="101"/>
                  </a:lnTo>
                  <a:lnTo>
                    <a:pt x="639" y="101"/>
                  </a:lnTo>
                  <a:lnTo>
                    <a:pt x="643" y="101"/>
                  </a:lnTo>
                  <a:lnTo>
                    <a:pt x="647" y="101"/>
                  </a:lnTo>
                  <a:lnTo>
                    <a:pt x="650" y="101"/>
                  </a:lnTo>
                  <a:lnTo>
                    <a:pt x="654" y="101"/>
                  </a:lnTo>
                  <a:lnTo>
                    <a:pt x="658" y="105"/>
                  </a:lnTo>
                  <a:lnTo>
                    <a:pt x="662" y="105"/>
                  </a:lnTo>
                  <a:lnTo>
                    <a:pt x="665" y="105"/>
                  </a:lnTo>
                  <a:lnTo>
                    <a:pt x="662" y="105"/>
                  </a:lnTo>
                  <a:lnTo>
                    <a:pt x="662" y="101"/>
                  </a:lnTo>
                  <a:lnTo>
                    <a:pt x="665" y="101"/>
                  </a:lnTo>
                  <a:lnTo>
                    <a:pt x="669" y="101"/>
                  </a:lnTo>
                  <a:lnTo>
                    <a:pt x="665" y="101"/>
                  </a:lnTo>
                  <a:lnTo>
                    <a:pt x="669" y="101"/>
                  </a:lnTo>
                  <a:lnTo>
                    <a:pt x="673" y="101"/>
                  </a:lnTo>
                  <a:lnTo>
                    <a:pt x="677" y="101"/>
                  </a:lnTo>
                  <a:lnTo>
                    <a:pt x="673" y="101"/>
                  </a:lnTo>
                  <a:lnTo>
                    <a:pt x="673" y="105"/>
                  </a:lnTo>
                  <a:lnTo>
                    <a:pt x="677" y="105"/>
                  </a:lnTo>
                  <a:lnTo>
                    <a:pt x="681" y="105"/>
                  </a:lnTo>
                  <a:lnTo>
                    <a:pt x="684" y="105"/>
                  </a:lnTo>
                  <a:lnTo>
                    <a:pt x="681" y="105"/>
                  </a:lnTo>
                  <a:lnTo>
                    <a:pt x="684" y="109"/>
                  </a:lnTo>
                  <a:lnTo>
                    <a:pt x="688" y="109"/>
                  </a:lnTo>
                  <a:lnTo>
                    <a:pt x="684" y="109"/>
                  </a:lnTo>
                  <a:lnTo>
                    <a:pt x="684" y="112"/>
                  </a:lnTo>
                  <a:lnTo>
                    <a:pt x="684" y="116"/>
                  </a:lnTo>
                  <a:lnTo>
                    <a:pt x="681" y="116"/>
                  </a:lnTo>
                  <a:lnTo>
                    <a:pt x="684" y="116"/>
                  </a:lnTo>
                  <a:lnTo>
                    <a:pt x="688" y="116"/>
                  </a:lnTo>
                  <a:lnTo>
                    <a:pt x="688" y="120"/>
                  </a:lnTo>
                  <a:lnTo>
                    <a:pt x="684" y="120"/>
                  </a:lnTo>
                  <a:lnTo>
                    <a:pt x="681" y="120"/>
                  </a:lnTo>
                  <a:lnTo>
                    <a:pt x="677" y="120"/>
                  </a:lnTo>
                  <a:lnTo>
                    <a:pt x="681" y="120"/>
                  </a:lnTo>
                  <a:lnTo>
                    <a:pt x="677" y="120"/>
                  </a:lnTo>
                  <a:lnTo>
                    <a:pt x="681" y="120"/>
                  </a:lnTo>
                  <a:lnTo>
                    <a:pt x="681" y="124"/>
                  </a:lnTo>
                  <a:lnTo>
                    <a:pt x="677" y="124"/>
                  </a:lnTo>
                  <a:lnTo>
                    <a:pt x="681" y="124"/>
                  </a:lnTo>
                  <a:lnTo>
                    <a:pt x="684" y="124"/>
                  </a:lnTo>
                  <a:lnTo>
                    <a:pt x="681" y="124"/>
                  </a:lnTo>
                  <a:lnTo>
                    <a:pt x="684" y="124"/>
                  </a:lnTo>
                  <a:lnTo>
                    <a:pt x="684" y="128"/>
                  </a:lnTo>
                  <a:lnTo>
                    <a:pt x="681" y="128"/>
                  </a:lnTo>
                  <a:lnTo>
                    <a:pt x="677" y="124"/>
                  </a:lnTo>
                  <a:lnTo>
                    <a:pt x="677" y="128"/>
                  </a:lnTo>
                  <a:lnTo>
                    <a:pt x="681" y="128"/>
                  </a:lnTo>
                  <a:lnTo>
                    <a:pt x="677" y="128"/>
                  </a:lnTo>
                  <a:lnTo>
                    <a:pt x="673" y="128"/>
                  </a:lnTo>
                  <a:lnTo>
                    <a:pt x="669" y="128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58" y="128"/>
                  </a:lnTo>
                  <a:lnTo>
                    <a:pt x="654" y="128"/>
                  </a:lnTo>
                  <a:lnTo>
                    <a:pt x="650" y="128"/>
                  </a:lnTo>
                  <a:lnTo>
                    <a:pt x="647" y="128"/>
                  </a:lnTo>
                  <a:lnTo>
                    <a:pt x="643" y="128"/>
                  </a:lnTo>
                  <a:close/>
                  <a:moveTo>
                    <a:pt x="647" y="82"/>
                  </a:moveTo>
                  <a:lnTo>
                    <a:pt x="643" y="82"/>
                  </a:lnTo>
                  <a:lnTo>
                    <a:pt x="639" y="82"/>
                  </a:lnTo>
                  <a:lnTo>
                    <a:pt x="635" y="82"/>
                  </a:lnTo>
                  <a:lnTo>
                    <a:pt x="635" y="79"/>
                  </a:lnTo>
                  <a:lnTo>
                    <a:pt x="632" y="79"/>
                  </a:lnTo>
                  <a:lnTo>
                    <a:pt x="628" y="79"/>
                  </a:lnTo>
                  <a:lnTo>
                    <a:pt x="624" y="79"/>
                  </a:lnTo>
                  <a:lnTo>
                    <a:pt x="617" y="75"/>
                  </a:lnTo>
                  <a:lnTo>
                    <a:pt x="613" y="75"/>
                  </a:lnTo>
                  <a:lnTo>
                    <a:pt x="609" y="75"/>
                  </a:lnTo>
                  <a:lnTo>
                    <a:pt x="605" y="75"/>
                  </a:lnTo>
                  <a:lnTo>
                    <a:pt x="605" y="79"/>
                  </a:lnTo>
                  <a:lnTo>
                    <a:pt x="605" y="75"/>
                  </a:lnTo>
                  <a:lnTo>
                    <a:pt x="602" y="75"/>
                  </a:lnTo>
                  <a:lnTo>
                    <a:pt x="605" y="75"/>
                  </a:lnTo>
                  <a:lnTo>
                    <a:pt x="602" y="75"/>
                  </a:lnTo>
                  <a:lnTo>
                    <a:pt x="598" y="75"/>
                  </a:lnTo>
                  <a:lnTo>
                    <a:pt x="594" y="75"/>
                  </a:lnTo>
                  <a:lnTo>
                    <a:pt x="590" y="75"/>
                  </a:lnTo>
                  <a:lnTo>
                    <a:pt x="587" y="75"/>
                  </a:lnTo>
                  <a:lnTo>
                    <a:pt x="587" y="79"/>
                  </a:lnTo>
                  <a:lnTo>
                    <a:pt x="583" y="79"/>
                  </a:lnTo>
                  <a:lnTo>
                    <a:pt x="583" y="75"/>
                  </a:lnTo>
                  <a:lnTo>
                    <a:pt x="579" y="75"/>
                  </a:lnTo>
                  <a:lnTo>
                    <a:pt x="575" y="75"/>
                  </a:lnTo>
                  <a:lnTo>
                    <a:pt x="572" y="75"/>
                  </a:lnTo>
                  <a:lnTo>
                    <a:pt x="568" y="75"/>
                  </a:lnTo>
                  <a:lnTo>
                    <a:pt x="568" y="71"/>
                  </a:lnTo>
                  <a:lnTo>
                    <a:pt x="572" y="71"/>
                  </a:lnTo>
                  <a:lnTo>
                    <a:pt x="575" y="71"/>
                  </a:lnTo>
                  <a:lnTo>
                    <a:pt x="579" y="71"/>
                  </a:lnTo>
                  <a:lnTo>
                    <a:pt x="583" y="71"/>
                  </a:lnTo>
                  <a:lnTo>
                    <a:pt x="587" y="71"/>
                  </a:lnTo>
                  <a:lnTo>
                    <a:pt x="590" y="71"/>
                  </a:lnTo>
                  <a:lnTo>
                    <a:pt x="594" y="71"/>
                  </a:lnTo>
                  <a:lnTo>
                    <a:pt x="590" y="71"/>
                  </a:lnTo>
                  <a:lnTo>
                    <a:pt x="587" y="71"/>
                  </a:lnTo>
                  <a:lnTo>
                    <a:pt x="583" y="71"/>
                  </a:lnTo>
                  <a:lnTo>
                    <a:pt x="587" y="71"/>
                  </a:lnTo>
                  <a:lnTo>
                    <a:pt x="590" y="71"/>
                  </a:lnTo>
                  <a:lnTo>
                    <a:pt x="594" y="67"/>
                  </a:lnTo>
                  <a:lnTo>
                    <a:pt x="594" y="71"/>
                  </a:lnTo>
                  <a:lnTo>
                    <a:pt x="594" y="67"/>
                  </a:lnTo>
                  <a:lnTo>
                    <a:pt x="590" y="67"/>
                  </a:lnTo>
                  <a:lnTo>
                    <a:pt x="587" y="67"/>
                  </a:lnTo>
                  <a:lnTo>
                    <a:pt x="590" y="67"/>
                  </a:lnTo>
                  <a:lnTo>
                    <a:pt x="587" y="67"/>
                  </a:lnTo>
                  <a:lnTo>
                    <a:pt x="583" y="67"/>
                  </a:lnTo>
                  <a:lnTo>
                    <a:pt x="579" y="67"/>
                  </a:lnTo>
                  <a:lnTo>
                    <a:pt x="583" y="67"/>
                  </a:lnTo>
                  <a:lnTo>
                    <a:pt x="587" y="67"/>
                  </a:lnTo>
                  <a:lnTo>
                    <a:pt x="583" y="67"/>
                  </a:lnTo>
                  <a:lnTo>
                    <a:pt x="583" y="64"/>
                  </a:lnTo>
                  <a:lnTo>
                    <a:pt x="579" y="64"/>
                  </a:lnTo>
                  <a:lnTo>
                    <a:pt x="575" y="67"/>
                  </a:lnTo>
                  <a:lnTo>
                    <a:pt x="572" y="67"/>
                  </a:lnTo>
                  <a:lnTo>
                    <a:pt x="568" y="67"/>
                  </a:lnTo>
                  <a:lnTo>
                    <a:pt x="572" y="67"/>
                  </a:lnTo>
                  <a:lnTo>
                    <a:pt x="572" y="64"/>
                  </a:lnTo>
                  <a:lnTo>
                    <a:pt x="568" y="64"/>
                  </a:lnTo>
                  <a:lnTo>
                    <a:pt x="564" y="64"/>
                  </a:lnTo>
                  <a:lnTo>
                    <a:pt x="560" y="64"/>
                  </a:lnTo>
                  <a:lnTo>
                    <a:pt x="560" y="60"/>
                  </a:lnTo>
                  <a:lnTo>
                    <a:pt x="564" y="60"/>
                  </a:lnTo>
                  <a:lnTo>
                    <a:pt x="568" y="60"/>
                  </a:lnTo>
                  <a:lnTo>
                    <a:pt x="572" y="60"/>
                  </a:lnTo>
                  <a:lnTo>
                    <a:pt x="575" y="60"/>
                  </a:lnTo>
                  <a:lnTo>
                    <a:pt x="583" y="60"/>
                  </a:lnTo>
                  <a:lnTo>
                    <a:pt x="587" y="60"/>
                  </a:lnTo>
                  <a:lnTo>
                    <a:pt x="590" y="60"/>
                  </a:lnTo>
                  <a:lnTo>
                    <a:pt x="594" y="60"/>
                  </a:lnTo>
                  <a:lnTo>
                    <a:pt x="598" y="60"/>
                  </a:lnTo>
                  <a:lnTo>
                    <a:pt x="602" y="60"/>
                  </a:lnTo>
                  <a:lnTo>
                    <a:pt x="602" y="64"/>
                  </a:lnTo>
                  <a:lnTo>
                    <a:pt x="605" y="64"/>
                  </a:lnTo>
                  <a:lnTo>
                    <a:pt x="605" y="67"/>
                  </a:lnTo>
                  <a:lnTo>
                    <a:pt x="609" y="67"/>
                  </a:lnTo>
                  <a:lnTo>
                    <a:pt x="609" y="64"/>
                  </a:lnTo>
                  <a:lnTo>
                    <a:pt x="613" y="64"/>
                  </a:lnTo>
                  <a:lnTo>
                    <a:pt x="617" y="64"/>
                  </a:lnTo>
                  <a:lnTo>
                    <a:pt x="620" y="64"/>
                  </a:lnTo>
                  <a:lnTo>
                    <a:pt x="624" y="64"/>
                  </a:lnTo>
                  <a:lnTo>
                    <a:pt x="628" y="64"/>
                  </a:lnTo>
                  <a:lnTo>
                    <a:pt x="628" y="67"/>
                  </a:lnTo>
                  <a:lnTo>
                    <a:pt x="628" y="64"/>
                  </a:lnTo>
                  <a:lnTo>
                    <a:pt x="632" y="67"/>
                  </a:lnTo>
                  <a:lnTo>
                    <a:pt x="628" y="67"/>
                  </a:lnTo>
                  <a:lnTo>
                    <a:pt x="632" y="67"/>
                  </a:lnTo>
                  <a:lnTo>
                    <a:pt x="635" y="67"/>
                  </a:lnTo>
                  <a:lnTo>
                    <a:pt x="639" y="67"/>
                  </a:lnTo>
                  <a:lnTo>
                    <a:pt x="643" y="67"/>
                  </a:lnTo>
                  <a:lnTo>
                    <a:pt x="647" y="67"/>
                  </a:lnTo>
                  <a:lnTo>
                    <a:pt x="650" y="71"/>
                  </a:lnTo>
                  <a:lnTo>
                    <a:pt x="647" y="71"/>
                  </a:lnTo>
                  <a:lnTo>
                    <a:pt x="650" y="71"/>
                  </a:lnTo>
                  <a:lnTo>
                    <a:pt x="654" y="71"/>
                  </a:lnTo>
                  <a:lnTo>
                    <a:pt x="650" y="71"/>
                  </a:lnTo>
                  <a:lnTo>
                    <a:pt x="650" y="75"/>
                  </a:lnTo>
                  <a:lnTo>
                    <a:pt x="654" y="75"/>
                  </a:lnTo>
                  <a:lnTo>
                    <a:pt x="654" y="79"/>
                  </a:lnTo>
                  <a:lnTo>
                    <a:pt x="658" y="79"/>
                  </a:lnTo>
                  <a:lnTo>
                    <a:pt x="662" y="79"/>
                  </a:lnTo>
                  <a:lnTo>
                    <a:pt x="662" y="82"/>
                  </a:lnTo>
                  <a:lnTo>
                    <a:pt x="658" y="82"/>
                  </a:lnTo>
                  <a:lnTo>
                    <a:pt x="654" y="82"/>
                  </a:lnTo>
                  <a:lnTo>
                    <a:pt x="650" y="82"/>
                  </a:lnTo>
                  <a:lnTo>
                    <a:pt x="647" y="82"/>
                  </a:lnTo>
                  <a:close/>
                  <a:moveTo>
                    <a:pt x="703" y="229"/>
                  </a:moveTo>
                  <a:lnTo>
                    <a:pt x="699" y="229"/>
                  </a:lnTo>
                  <a:lnTo>
                    <a:pt x="696" y="229"/>
                  </a:lnTo>
                  <a:lnTo>
                    <a:pt x="692" y="229"/>
                  </a:lnTo>
                  <a:lnTo>
                    <a:pt x="688" y="229"/>
                  </a:lnTo>
                  <a:lnTo>
                    <a:pt x="684" y="229"/>
                  </a:lnTo>
                  <a:lnTo>
                    <a:pt x="681" y="229"/>
                  </a:lnTo>
                  <a:lnTo>
                    <a:pt x="677" y="225"/>
                  </a:lnTo>
                  <a:lnTo>
                    <a:pt x="677" y="229"/>
                  </a:lnTo>
                  <a:lnTo>
                    <a:pt x="673" y="225"/>
                  </a:lnTo>
                  <a:lnTo>
                    <a:pt x="669" y="225"/>
                  </a:lnTo>
                  <a:lnTo>
                    <a:pt x="665" y="225"/>
                  </a:lnTo>
                  <a:lnTo>
                    <a:pt x="665" y="222"/>
                  </a:lnTo>
                  <a:lnTo>
                    <a:pt x="662" y="222"/>
                  </a:lnTo>
                  <a:lnTo>
                    <a:pt x="662" y="225"/>
                  </a:lnTo>
                  <a:lnTo>
                    <a:pt x="658" y="225"/>
                  </a:lnTo>
                  <a:lnTo>
                    <a:pt x="654" y="225"/>
                  </a:lnTo>
                  <a:lnTo>
                    <a:pt x="654" y="222"/>
                  </a:lnTo>
                  <a:lnTo>
                    <a:pt x="658" y="222"/>
                  </a:lnTo>
                  <a:lnTo>
                    <a:pt x="662" y="222"/>
                  </a:lnTo>
                  <a:lnTo>
                    <a:pt x="665" y="218"/>
                  </a:lnTo>
                  <a:lnTo>
                    <a:pt x="669" y="218"/>
                  </a:lnTo>
                  <a:lnTo>
                    <a:pt x="673" y="218"/>
                  </a:lnTo>
                  <a:lnTo>
                    <a:pt x="669" y="218"/>
                  </a:lnTo>
                  <a:lnTo>
                    <a:pt x="669" y="214"/>
                  </a:lnTo>
                  <a:lnTo>
                    <a:pt x="673" y="214"/>
                  </a:lnTo>
                  <a:lnTo>
                    <a:pt x="669" y="214"/>
                  </a:lnTo>
                  <a:lnTo>
                    <a:pt x="673" y="214"/>
                  </a:lnTo>
                  <a:lnTo>
                    <a:pt x="677" y="214"/>
                  </a:lnTo>
                  <a:lnTo>
                    <a:pt x="673" y="214"/>
                  </a:lnTo>
                  <a:lnTo>
                    <a:pt x="673" y="210"/>
                  </a:lnTo>
                  <a:lnTo>
                    <a:pt x="677" y="210"/>
                  </a:lnTo>
                  <a:lnTo>
                    <a:pt x="677" y="206"/>
                  </a:lnTo>
                  <a:lnTo>
                    <a:pt x="681" y="206"/>
                  </a:lnTo>
                  <a:lnTo>
                    <a:pt x="681" y="210"/>
                  </a:lnTo>
                  <a:lnTo>
                    <a:pt x="684" y="210"/>
                  </a:lnTo>
                  <a:lnTo>
                    <a:pt x="688" y="210"/>
                  </a:lnTo>
                  <a:lnTo>
                    <a:pt x="688" y="214"/>
                  </a:lnTo>
                  <a:lnTo>
                    <a:pt x="688" y="210"/>
                  </a:lnTo>
                  <a:lnTo>
                    <a:pt x="692" y="210"/>
                  </a:lnTo>
                  <a:lnTo>
                    <a:pt x="692" y="214"/>
                  </a:lnTo>
                  <a:lnTo>
                    <a:pt x="696" y="214"/>
                  </a:lnTo>
                  <a:lnTo>
                    <a:pt x="699" y="214"/>
                  </a:lnTo>
                  <a:lnTo>
                    <a:pt x="703" y="214"/>
                  </a:lnTo>
                  <a:lnTo>
                    <a:pt x="703" y="218"/>
                  </a:lnTo>
                  <a:lnTo>
                    <a:pt x="707" y="218"/>
                  </a:lnTo>
                  <a:lnTo>
                    <a:pt x="707" y="222"/>
                  </a:lnTo>
                  <a:lnTo>
                    <a:pt x="707" y="218"/>
                  </a:lnTo>
                  <a:lnTo>
                    <a:pt x="711" y="218"/>
                  </a:lnTo>
                  <a:lnTo>
                    <a:pt x="711" y="222"/>
                  </a:lnTo>
                  <a:lnTo>
                    <a:pt x="714" y="225"/>
                  </a:lnTo>
                  <a:lnTo>
                    <a:pt x="718" y="225"/>
                  </a:lnTo>
                  <a:lnTo>
                    <a:pt x="722" y="225"/>
                  </a:lnTo>
                  <a:lnTo>
                    <a:pt x="718" y="225"/>
                  </a:lnTo>
                  <a:lnTo>
                    <a:pt x="714" y="225"/>
                  </a:lnTo>
                  <a:lnTo>
                    <a:pt x="711" y="229"/>
                  </a:lnTo>
                  <a:lnTo>
                    <a:pt x="707" y="229"/>
                  </a:lnTo>
                  <a:lnTo>
                    <a:pt x="703" y="229"/>
                  </a:lnTo>
                  <a:close/>
                  <a:moveTo>
                    <a:pt x="970" y="165"/>
                  </a:moveTo>
                  <a:lnTo>
                    <a:pt x="970" y="161"/>
                  </a:lnTo>
                  <a:lnTo>
                    <a:pt x="966" y="161"/>
                  </a:lnTo>
                  <a:lnTo>
                    <a:pt x="962" y="161"/>
                  </a:lnTo>
                  <a:lnTo>
                    <a:pt x="959" y="161"/>
                  </a:lnTo>
                  <a:lnTo>
                    <a:pt x="959" y="158"/>
                  </a:lnTo>
                  <a:lnTo>
                    <a:pt x="959" y="154"/>
                  </a:lnTo>
                  <a:lnTo>
                    <a:pt x="955" y="154"/>
                  </a:lnTo>
                  <a:lnTo>
                    <a:pt x="951" y="154"/>
                  </a:lnTo>
                  <a:lnTo>
                    <a:pt x="947" y="154"/>
                  </a:lnTo>
                  <a:lnTo>
                    <a:pt x="947" y="150"/>
                  </a:lnTo>
                  <a:lnTo>
                    <a:pt x="947" y="146"/>
                  </a:lnTo>
                  <a:lnTo>
                    <a:pt x="951" y="146"/>
                  </a:lnTo>
                  <a:lnTo>
                    <a:pt x="955" y="146"/>
                  </a:lnTo>
                  <a:lnTo>
                    <a:pt x="959" y="146"/>
                  </a:lnTo>
                  <a:lnTo>
                    <a:pt x="959" y="150"/>
                  </a:lnTo>
                  <a:lnTo>
                    <a:pt x="962" y="150"/>
                  </a:lnTo>
                  <a:lnTo>
                    <a:pt x="966" y="150"/>
                  </a:lnTo>
                  <a:lnTo>
                    <a:pt x="970" y="150"/>
                  </a:lnTo>
                  <a:lnTo>
                    <a:pt x="977" y="150"/>
                  </a:lnTo>
                  <a:lnTo>
                    <a:pt x="981" y="150"/>
                  </a:lnTo>
                  <a:lnTo>
                    <a:pt x="985" y="150"/>
                  </a:lnTo>
                  <a:lnTo>
                    <a:pt x="989" y="150"/>
                  </a:lnTo>
                  <a:lnTo>
                    <a:pt x="992" y="150"/>
                  </a:lnTo>
                  <a:lnTo>
                    <a:pt x="996" y="150"/>
                  </a:lnTo>
                  <a:lnTo>
                    <a:pt x="1000" y="150"/>
                  </a:lnTo>
                  <a:lnTo>
                    <a:pt x="1004" y="150"/>
                  </a:lnTo>
                  <a:lnTo>
                    <a:pt x="1007" y="150"/>
                  </a:lnTo>
                  <a:lnTo>
                    <a:pt x="1007" y="154"/>
                  </a:lnTo>
                  <a:lnTo>
                    <a:pt x="1011" y="154"/>
                  </a:lnTo>
                  <a:lnTo>
                    <a:pt x="1015" y="158"/>
                  </a:lnTo>
                  <a:lnTo>
                    <a:pt x="1019" y="158"/>
                  </a:lnTo>
                  <a:lnTo>
                    <a:pt x="1019" y="161"/>
                  </a:lnTo>
                  <a:lnTo>
                    <a:pt x="1022" y="161"/>
                  </a:lnTo>
                  <a:lnTo>
                    <a:pt x="1019" y="161"/>
                  </a:lnTo>
                  <a:lnTo>
                    <a:pt x="1015" y="161"/>
                  </a:lnTo>
                  <a:lnTo>
                    <a:pt x="1011" y="161"/>
                  </a:lnTo>
                  <a:lnTo>
                    <a:pt x="1007" y="161"/>
                  </a:lnTo>
                  <a:lnTo>
                    <a:pt x="1004" y="161"/>
                  </a:lnTo>
                  <a:lnTo>
                    <a:pt x="1000" y="161"/>
                  </a:lnTo>
                  <a:lnTo>
                    <a:pt x="996" y="161"/>
                  </a:lnTo>
                  <a:lnTo>
                    <a:pt x="992" y="161"/>
                  </a:lnTo>
                  <a:lnTo>
                    <a:pt x="989" y="161"/>
                  </a:lnTo>
                  <a:lnTo>
                    <a:pt x="985" y="161"/>
                  </a:lnTo>
                  <a:lnTo>
                    <a:pt x="977" y="161"/>
                  </a:lnTo>
                  <a:lnTo>
                    <a:pt x="974" y="161"/>
                  </a:lnTo>
                  <a:lnTo>
                    <a:pt x="974" y="165"/>
                  </a:lnTo>
                  <a:lnTo>
                    <a:pt x="970" y="165"/>
                  </a:lnTo>
                  <a:close/>
                  <a:moveTo>
                    <a:pt x="1015" y="252"/>
                  </a:moveTo>
                  <a:lnTo>
                    <a:pt x="1007" y="252"/>
                  </a:lnTo>
                  <a:lnTo>
                    <a:pt x="1007" y="248"/>
                  </a:lnTo>
                  <a:lnTo>
                    <a:pt x="1004" y="248"/>
                  </a:lnTo>
                  <a:lnTo>
                    <a:pt x="1004" y="244"/>
                  </a:lnTo>
                  <a:lnTo>
                    <a:pt x="1004" y="240"/>
                  </a:lnTo>
                  <a:lnTo>
                    <a:pt x="1011" y="237"/>
                  </a:lnTo>
                  <a:lnTo>
                    <a:pt x="1011" y="233"/>
                  </a:lnTo>
                  <a:lnTo>
                    <a:pt x="1015" y="233"/>
                  </a:lnTo>
                  <a:lnTo>
                    <a:pt x="1019" y="233"/>
                  </a:lnTo>
                  <a:lnTo>
                    <a:pt x="1022" y="233"/>
                  </a:lnTo>
                  <a:lnTo>
                    <a:pt x="1026" y="233"/>
                  </a:lnTo>
                  <a:lnTo>
                    <a:pt x="1030" y="233"/>
                  </a:lnTo>
                  <a:lnTo>
                    <a:pt x="1034" y="233"/>
                  </a:lnTo>
                  <a:lnTo>
                    <a:pt x="1038" y="233"/>
                  </a:lnTo>
                  <a:lnTo>
                    <a:pt x="1041" y="237"/>
                  </a:lnTo>
                  <a:lnTo>
                    <a:pt x="1038" y="237"/>
                  </a:lnTo>
                  <a:lnTo>
                    <a:pt x="1038" y="240"/>
                  </a:lnTo>
                  <a:lnTo>
                    <a:pt x="1041" y="244"/>
                  </a:lnTo>
                  <a:lnTo>
                    <a:pt x="1038" y="244"/>
                  </a:lnTo>
                  <a:lnTo>
                    <a:pt x="1038" y="248"/>
                  </a:lnTo>
                  <a:lnTo>
                    <a:pt x="1034" y="248"/>
                  </a:lnTo>
                  <a:lnTo>
                    <a:pt x="1030" y="248"/>
                  </a:lnTo>
                  <a:lnTo>
                    <a:pt x="1026" y="248"/>
                  </a:lnTo>
                  <a:lnTo>
                    <a:pt x="1022" y="248"/>
                  </a:lnTo>
                  <a:lnTo>
                    <a:pt x="1019" y="248"/>
                  </a:lnTo>
                  <a:lnTo>
                    <a:pt x="1015" y="252"/>
                  </a:lnTo>
                  <a:close/>
                  <a:moveTo>
                    <a:pt x="733" y="135"/>
                  </a:moveTo>
                  <a:lnTo>
                    <a:pt x="729" y="135"/>
                  </a:lnTo>
                  <a:lnTo>
                    <a:pt x="726" y="131"/>
                  </a:lnTo>
                  <a:lnTo>
                    <a:pt x="722" y="131"/>
                  </a:lnTo>
                  <a:lnTo>
                    <a:pt x="718" y="131"/>
                  </a:lnTo>
                  <a:lnTo>
                    <a:pt x="714" y="131"/>
                  </a:lnTo>
                  <a:lnTo>
                    <a:pt x="711" y="131"/>
                  </a:lnTo>
                  <a:lnTo>
                    <a:pt x="707" y="128"/>
                  </a:lnTo>
                  <a:lnTo>
                    <a:pt x="711" y="128"/>
                  </a:lnTo>
                  <a:lnTo>
                    <a:pt x="707" y="128"/>
                  </a:lnTo>
                  <a:lnTo>
                    <a:pt x="703" y="128"/>
                  </a:lnTo>
                  <a:lnTo>
                    <a:pt x="699" y="128"/>
                  </a:lnTo>
                  <a:lnTo>
                    <a:pt x="703" y="124"/>
                  </a:lnTo>
                  <a:lnTo>
                    <a:pt x="707" y="124"/>
                  </a:lnTo>
                  <a:lnTo>
                    <a:pt x="711" y="124"/>
                  </a:lnTo>
                  <a:lnTo>
                    <a:pt x="711" y="120"/>
                  </a:lnTo>
                  <a:lnTo>
                    <a:pt x="707" y="120"/>
                  </a:lnTo>
                  <a:lnTo>
                    <a:pt x="711" y="120"/>
                  </a:lnTo>
                  <a:lnTo>
                    <a:pt x="714" y="120"/>
                  </a:lnTo>
                  <a:lnTo>
                    <a:pt x="718" y="120"/>
                  </a:lnTo>
                  <a:lnTo>
                    <a:pt x="722" y="120"/>
                  </a:lnTo>
                  <a:lnTo>
                    <a:pt x="726" y="120"/>
                  </a:lnTo>
                  <a:lnTo>
                    <a:pt x="726" y="116"/>
                  </a:lnTo>
                  <a:lnTo>
                    <a:pt x="729" y="116"/>
                  </a:lnTo>
                  <a:lnTo>
                    <a:pt x="733" y="116"/>
                  </a:lnTo>
                  <a:lnTo>
                    <a:pt x="733" y="120"/>
                  </a:lnTo>
                  <a:lnTo>
                    <a:pt x="737" y="120"/>
                  </a:lnTo>
                  <a:lnTo>
                    <a:pt x="741" y="120"/>
                  </a:lnTo>
                  <a:lnTo>
                    <a:pt x="744" y="120"/>
                  </a:lnTo>
                  <a:lnTo>
                    <a:pt x="744" y="124"/>
                  </a:lnTo>
                  <a:lnTo>
                    <a:pt x="748" y="124"/>
                  </a:lnTo>
                  <a:lnTo>
                    <a:pt x="748" y="128"/>
                  </a:lnTo>
                  <a:lnTo>
                    <a:pt x="752" y="128"/>
                  </a:lnTo>
                  <a:lnTo>
                    <a:pt x="752" y="131"/>
                  </a:lnTo>
                  <a:lnTo>
                    <a:pt x="748" y="131"/>
                  </a:lnTo>
                  <a:lnTo>
                    <a:pt x="744" y="135"/>
                  </a:lnTo>
                  <a:lnTo>
                    <a:pt x="741" y="135"/>
                  </a:lnTo>
                  <a:lnTo>
                    <a:pt x="737" y="135"/>
                  </a:lnTo>
                  <a:lnTo>
                    <a:pt x="733" y="135"/>
                  </a:lnTo>
                  <a:close/>
                  <a:moveTo>
                    <a:pt x="1259" y="590"/>
                  </a:moveTo>
                  <a:lnTo>
                    <a:pt x="1255" y="590"/>
                  </a:lnTo>
                  <a:lnTo>
                    <a:pt x="1252" y="590"/>
                  </a:lnTo>
                  <a:lnTo>
                    <a:pt x="1252" y="586"/>
                  </a:lnTo>
                  <a:lnTo>
                    <a:pt x="1252" y="582"/>
                  </a:lnTo>
                  <a:lnTo>
                    <a:pt x="1255" y="582"/>
                  </a:lnTo>
                  <a:lnTo>
                    <a:pt x="1255" y="579"/>
                  </a:lnTo>
                  <a:lnTo>
                    <a:pt x="1259" y="579"/>
                  </a:lnTo>
                  <a:lnTo>
                    <a:pt x="1259" y="575"/>
                  </a:lnTo>
                  <a:lnTo>
                    <a:pt x="1263" y="571"/>
                  </a:lnTo>
                  <a:lnTo>
                    <a:pt x="1267" y="571"/>
                  </a:lnTo>
                  <a:lnTo>
                    <a:pt x="1267" y="567"/>
                  </a:lnTo>
                  <a:lnTo>
                    <a:pt x="1270" y="567"/>
                  </a:lnTo>
                  <a:lnTo>
                    <a:pt x="1267" y="571"/>
                  </a:lnTo>
                  <a:lnTo>
                    <a:pt x="1270" y="571"/>
                  </a:lnTo>
                  <a:lnTo>
                    <a:pt x="1267" y="579"/>
                  </a:lnTo>
                  <a:lnTo>
                    <a:pt x="1267" y="582"/>
                  </a:lnTo>
                  <a:lnTo>
                    <a:pt x="1267" y="579"/>
                  </a:lnTo>
                  <a:lnTo>
                    <a:pt x="1270" y="579"/>
                  </a:lnTo>
                  <a:lnTo>
                    <a:pt x="1267" y="582"/>
                  </a:lnTo>
                  <a:lnTo>
                    <a:pt x="1263" y="582"/>
                  </a:lnTo>
                  <a:lnTo>
                    <a:pt x="1259" y="582"/>
                  </a:lnTo>
                  <a:lnTo>
                    <a:pt x="1259" y="586"/>
                  </a:lnTo>
                  <a:lnTo>
                    <a:pt x="1259" y="582"/>
                  </a:lnTo>
                  <a:lnTo>
                    <a:pt x="1263" y="582"/>
                  </a:lnTo>
                  <a:lnTo>
                    <a:pt x="1263" y="586"/>
                  </a:lnTo>
                  <a:lnTo>
                    <a:pt x="1259" y="586"/>
                  </a:lnTo>
                  <a:lnTo>
                    <a:pt x="1263" y="586"/>
                  </a:lnTo>
                  <a:lnTo>
                    <a:pt x="1259" y="586"/>
                  </a:lnTo>
                  <a:lnTo>
                    <a:pt x="1259" y="590"/>
                  </a:lnTo>
                  <a:lnTo>
                    <a:pt x="1259" y="586"/>
                  </a:lnTo>
                  <a:lnTo>
                    <a:pt x="1263" y="586"/>
                  </a:lnTo>
                  <a:lnTo>
                    <a:pt x="1263" y="590"/>
                  </a:lnTo>
                  <a:lnTo>
                    <a:pt x="1263" y="586"/>
                  </a:lnTo>
                  <a:lnTo>
                    <a:pt x="1267" y="586"/>
                  </a:lnTo>
                  <a:lnTo>
                    <a:pt x="1270" y="582"/>
                  </a:lnTo>
                  <a:lnTo>
                    <a:pt x="1267" y="586"/>
                  </a:lnTo>
                  <a:lnTo>
                    <a:pt x="1263" y="586"/>
                  </a:lnTo>
                  <a:lnTo>
                    <a:pt x="1267" y="582"/>
                  </a:lnTo>
                  <a:lnTo>
                    <a:pt x="1270" y="582"/>
                  </a:lnTo>
                  <a:lnTo>
                    <a:pt x="1270" y="579"/>
                  </a:lnTo>
                  <a:lnTo>
                    <a:pt x="1270" y="582"/>
                  </a:lnTo>
                  <a:lnTo>
                    <a:pt x="1267" y="582"/>
                  </a:lnTo>
                  <a:lnTo>
                    <a:pt x="1270" y="579"/>
                  </a:lnTo>
                  <a:lnTo>
                    <a:pt x="1274" y="579"/>
                  </a:lnTo>
                  <a:lnTo>
                    <a:pt x="1278" y="582"/>
                  </a:lnTo>
                  <a:lnTo>
                    <a:pt x="1278" y="586"/>
                  </a:lnTo>
                  <a:lnTo>
                    <a:pt x="1274" y="586"/>
                  </a:lnTo>
                  <a:lnTo>
                    <a:pt x="1270" y="590"/>
                  </a:lnTo>
                  <a:lnTo>
                    <a:pt x="1267" y="590"/>
                  </a:lnTo>
                  <a:lnTo>
                    <a:pt x="1263" y="590"/>
                  </a:lnTo>
                  <a:lnTo>
                    <a:pt x="1259" y="590"/>
                  </a:lnTo>
                  <a:close/>
                  <a:moveTo>
                    <a:pt x="696" y="82"/>
                  </a:moveTo>
                  <a:lnTo>
                    <a:pt x="692" y="82"/>
                  </a:lnTo>
                  <a:lnTo>
                    <a:pt x="696" y="82"/>
                  </a:lnTo>
                  <a:lnTo>
                    <a:pt x="692" y="82"/>
                  </a:lnTo>
                  <a:lnTo>
                    <a:pt x="688" y="82"/>
                  </a:lnTo>
                  <a:lnTo>
                    <a:pt x="688" y="79"/>
                  </a:lnTo>
                  <a:lnTo>
                    <a:pt x="684" y="79"/>
                  </a:lnTo>
                  <a:lnTo>
                    <a:pt x="681" y="79"/>
                  </a:lnTo>
                  <a:lnTo>
                    <a:pt x="684" y="79"/>
                  </a:lnTo>
                  <a:lnTo>
                    <a:pt x="688" y="79"/>
                  </a:lnTo>
                  <a:lnTo>
                    <a:pt x="696" y="79"/>
                  </a:lnTo>
                  <a:lnTo>
                    <a:pt x="692" y="79"/>
                  </a:lnTo>
                  <a:lnTo>
                    <a:pt x="688" y="79"/>
                  </a:lnTo>
                  <a:lnTo>
                    <a:pt x="684" y="79"/>
                  </a:lnTo>
                  <a:lnTo>
                    <a:pt x="681" y="79"/>
                  </a:lnTo>
                  <a:lnTo>
                    <a:pt x="681" y="75"/>
                  </a:lnTo>
                  <a:lnTo>
                    <a:pt x="677" y="75"/>
                  </a:lnTo>
                  <a:lnTo>
                    <a:pt x="673" y="75"/>
                  </a:lnTo>
                  <a:lnTo>
                    <a:pt x="673" y="71"/>
                  </a:lnTo>
                  <a:lnTo>
                    <a:pt x="677" y="71"/>
                  </a:lnTo>
                  <a:lnTo>
                    <a:pt x="673" y="71"/>
                  </a:lnTo>
                  <a:lnTo>
                    <a:pt x="673" y="67"/>
                  </a:lnTo>
                  <a:lnTo>
                    <a:pt x="677" y="67"/>
                  </a:lnTo>
                  <a:lnTo>
                    <a:pt x="681" y="67"/>
                  </a:lnTo>
                  <a:lnTo>
                    <a:pt x="684" y="67"/>
                  </a:lnTo>
                  <a:lnTo>
                    <a:pt x="688" y="67"/>
                  </a:lnTo>
                  <a:lnTo>
                    <a:pt x="692" y="67"/>
                  </a:lnTo>
                  <a:lnTo>
                    <a:pt x="696" y="67"/>
                  </a:lnTo>
                  <a:lnTo>
                    <a:pt x="696" y="71"/>
                  </a:lnTo>
                  <a:lnTo>
                    <a:pt x="699" y="71"/>
                  </a:lnTo>
                  <a:lnTo>
                    <a:pt x="703" y="71"/>
                  </a:lnTo>
                  <a:lnTo>
                    <a:pt x="707" y="71"/>
                  </a:lnTo>
                  <a:lnTo>
                    <a:pt x="711" y="71"/>
                  </a:lnTo>
                  <a:lnTo>
                    <a:pt x="714" y="71"/>
                  </a:lnTo>
                  <a:lnTo>
                    <a:pt x="718" y="71"/>
                  </a:lnTo>
                  <a:lnTo>
                    <a:pt x="722" y="75"/>
                  </a:lnTo>
                  <a:lnTo>
                    <a:pt x="726" y="75"/>
                  </a:lnTo>
                  <a:lnTo>
                    <a:pt x="729" y="75"/>
                  </a:lnTo>
                  <a:lnTo>
                    <a:pt x="726" y="75"/>
                  </a:lnTo>
                  <a:lnTo>
                    <a:pt x="718" y="75"/>
                  </a:lnTo>
                  <a:lnTo>
                    <a:pt x="718" y="79"/>
                  </a:lnTo>
                  <a:lnTo>
                    <a:pt x="722" y="79"/>
                  </a:lnTo>
                  <a:lnTo>
                    <a:pt x="726" y="79"/>
                  </a:lnTo>
                  <a:lnTo>
                    <a:pt x="726" y="82"/>
                  </a:lnTo>
                  <a:lnTo>
                    <a:pt x="722" y="82"/>
                  </a:lnTo>
                  <a:lnTo>
                    <a:pt x="718" y="82"/>
                  </a:lnTo>
                  <a:lnTo>
                    <a:pt x="714" y="82"/>
                  </a:lnTo>
                  <a:lnTo>
                    <a:pt x="711" y="82"/>
                  </a:lnTo>
                  <a:lnTo>
                    <a:pt x="707" y="82"/>
                  </a:lnTo>
                  <a:lnTo>
                    <a:pt x="703" y="82"/>
                  </a:lnTo>
                  <a:lnTo>
                    <a:pt x="699" y="82"/>
                  </a:lnTo>
                  <a:lnTo>
                    <a:pt x="703" y="82"/>
                  </a:lnTo>
                  <a:lnTo>
                    <a:pt x="699" y="82"/>
                  </a:lnTo>
                  <a:lnTo>
                    <a:pt x="696" y="82"/>
                  </a:lnTo>
                  <a:close/>
                  <a:moveTo>
                    <a:pt x="459" y="90"/>
                  </a:moveTo>
                  <a:lnTo>
                    <a:pt x="455" y="90"/>
                  </a:lnTo>
                  <a:lnTo>
                    <a:pt x="451" y="90"/>
                  </a:lnTo>
                  <a:lnTo>
                    <a:pt x="448" y="90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40" y="86"/>
                  </a:lnTo>
                  <a:lnTo>
                    <a:pt x="436" y="82"/>
                  </a:lnTo>
                  <a:lnTo>
                    <a:pt x="440" y="82"/>
                  </a:lnTo>
                  <a:lnTo>
                    <a:pt x="444" y="82"/>
                  </a:lnTo>
                  <a:lnTo>
                    <a:pt x="448" y="82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59" y="79"/>
                  </a:lnTo>
                  <a:lnTo>
                    <a:pt x="463" y="79"/>
                  </a:lnTo>
                  <a:lnTo>
                    <a:pt x="470" y="79"/>
                  </a:lnTo>
                  <a:lnTo>
                    <a:pt x="474" y="79"/>
                  </a:lnTo>
                  <a:lnTo>
                    <a:pt x="478" y="79"/>
                  </a:lnTo>
                  <a:lnTo>
                    <a:pt x="481" y="79"/>
                  </a:lnTo>
                  <a:lnTo>
                    <a:pt x="485" y="79"/>
                  </a:lnTo>
                  <a:lnTo>
                    <a:pt x="489" y="79"/>
                  </a:lnTo>
                  <a:lnTo>
                    <a:pt x="493" y="79"/>
                  </a:lnTo>
                  <a:lnTo>
                    <a:pt x="496" y="79"/>
                  </a:lnTo>
                  <a:lnTo>
                    <a:pt x="496" y="82"/>
                  </a:lnTo>
                  <a:lnTo>
                    <a:pt x="493" y="82"/>
                  </a:lnTo>
                  <a:lnTo>
                    <a:pt x="489" y="82"/>
                  </a:lnTo>
                  <a:lnTo>
                    <a:pt x="485" y="82"/>
                  </a:lnTo>
                  <a:lnTo>
                    <a:pt x="481" y="82"/>
                  </a:lnTo>
                  <a:lnTo>
                    <a:pt x="478" y="82"/>
                  </a:lnTo>
                  <a:lnTo>
                    <a:pt x="474" y="82"/>
                  </a:lnTo>
                  <a:lnTo>
                    <a:pt x="478" y="82"/>
                  </a:lnTo>
                  <a:lnTo>
                    <a:pt x="478" y="86"/>
                  </a:lnTo>
                  <a:lnTo>
                    <a:pt x="481" y="86"/>
                  </a:lnTo>
                  <a:lnTo>
                    <a:pt x="481" y="82"/>
                  </a:lnTo>
                  <a:lnTo>
                    <a:pt x="485" y="82"/>
                  </a:lnTo>
                  <a:lnTo>
                    <a:pt x="489" y="82"/>
                  </a:lnTo>
                  <a:lnTo>
                    <a:pt x="489" y="86"/>
                  </a:lnTo>
                  <a:lnTo>
                    <a:pt x="485" y="90"/>
                  </a:lnTo>
                  <a:lnTo>
                    <a:pt x="481" y="90"/>
                  </a:lnTo>
                  <a:lnTo>
                    <a:pt x="478" y="90"/>
                  </a:lnTo>
                  <a:lnTo>
                    <a:pt x="474" y="90"/>
                  </a:lnTo>
                  <a:lnTo>
                    <a:pt x="470" y="90"/>
                  </a:lnTo>
                  <a:lnTo>
                    <a:pt x="466" y="90"/>
                  </a:lnTo>
                  <a:lnTo>
                    <a:pt x="463" y="90"/>
                  </a:lnTo>
                  <a:lnTo>
                    <a:pt x="459" y="90"/>
                  </a:lnTo>
                  <a:close/>
                  <a:moveTo>
                    <a:pt x="1244" y="537"/>
                  </a:moveTo>
                  <a:lnTo>
                    <a:pt x="1240" y="537"/>
                  </a:lnTo>
                  <a:lnTo>
                    <a:pt x="1240" y="534"/>
                  </a:lnTo>
                  <a:lnTo>
                    <a:pt x="1233" y="534"/>
                  </a:lnTo>
                  <a:lnTo>
                    <a:pt x="1229" y="534"/>
                  </a:lnTo>
                  <a:lnTo>
                    <a:pt x="1225" y="534"/>
                  </a:lnTo>
                  <a:lnTo>
                    <a:pt x="1222" y="530"/>
                  </a:lnTo>
                  <a:lnTo>
                    <a:pt x="1218" y="530"/>
                  </a:lnTo>
                  <a:lnTo>
                    <a:pt x="1218" y="526"/>
                  </a:lnTo>
                  <a:lnTo>
                    <a:pt x="1214" y="526"/>
                  </a:lnTo>
                  <a:lnTo>
                    <a:pt x="1207" y="526"/>
                  </a:lnTo>
                  <a:lnTo>
                    <a:pt x="1207" y="522"/>
                  </a:lnTo>
                  <a:lnTo>
                    <a:pt x="1210" y="522"/>
                  </a:lnTo>
                  <a:lnTo>
                    <a:pt x="1214" y="522"/>
                  </a:lnTo>
                  <a:lnTo>
                    <a:pt x="1218" y="522"/>
                  </a:lnTo>
                  <a:lnTo>
                    <a:pt x="1222" y="522"/>
                  </a:lnTo>
                  <a:lnTo>
                    <a:pt x="1225" y="522"/>
                  </a:lnTo>
                  <a:lnTo>
                    <a:pt x="1225" y="526"/>
                  </a:lnTo>
                  <a:lnTo>
                    <a:pt x="1229" y="526"/>
                  </a:lnTo>
                  <a:lnTo>
                    <a:pt x="1233" y="526"/>
                  </a:lnTo>
                  <a:lnTo>
                    <a:pt x="1237" y="526"/>
                  </a:lnTo>
                  <a:lnTo>
                    <a:pt x="1237" y="530"/>
                  </a:lnTo>
                  <a:lnTo>
                    <a:pt x="1240" y="530"/>
                  </a:lnTo>
                  <a:lnTo>
                    <a:pt x="1244" y="530"/>
                  </a:lnTo>
                  <a:lnTo>
                    <a:pt x="1248" y="530"/>
                  </a:lnTo>
                  <a:lnTo>
                    <a:pt x="1248" y="534"/>
                  </a:lnTo>
                  <a:lnTo>
                    <a:pt x="1248" y="537"/>
                  </a:lnTo>
                  <a:lnTo>
                    <a:pt x="1244" y="537"/>
                  </a:lnTo>
                  <a:close/>
                  <a:moveTo>
                    <a:pt x="136" y="473"/>
                  </a:moveTo>
                  <a:lnTo>
                    <a:pt x="136" y="470"/>
                  </a:lnTo>
                  <a:lnTo>
                    <a:pt x="132" y="470"/>
                  </a:lnTo>
                  <a:lnTo>
                    <a:pt x="136" y="470"/>
                  </a:lnTo>
                  <a:lnTo>
                    <a:pt x="132" y="470"/>
                  </a:lnTo>
                  <a:lnTo>
                    <a:pt x="136" y="470"/>
                  </a:lnTo>
                  <a:lnTo>
                    <a:pt x="136" y="466"/>
                  </a:lnTo>
                  <a:lnTo>
                    <a:pt x="132" y="466"/>
                  </a:lnTo>
                  <a:lnTo>
                    <a:pt x="128" y="466"/>
                  </a:lnTo>
                  <a:lnTo>
                    <a:pt x="128" y="462"/>
                  </a:lnTo>
                  <a:lnTo>
                    <a:pt x="124" y="458"/>
                  </a:lnTo>
                  <a:lnTo>
                    <a:pt x="128" y="458"/>
                  </a:lnTo>
                  <a:lnTo>
                    <a:pt x="128" y="455"/>
                  </a:lnTo>
                  <a:lnTo>
                    <a:pt x="132" y="455"/>
                  </a:lnTo>
                  <a:lnTo>
                    <a:pt x="136" y="455"/>
                  </a:lnTo>
                  <a:lnTo>
                    <a:pt x="136" y="458"/>
                  </a:lnTo>
                  <a:lnTo>
                    <a:pt x="132" y="458"/>
                  </a:lnTo>
                  <a:lnTo>
                    <a:pt x="136" y="458"/>
                  </a:lnTo>
                  <a:lnTo>
                    <a:pt x="139" y="455"/>
                  </a:lnTo>
                  <a:lnTo>
                    <a:pt x="139" y="458"/>
                  </a:lnTo>
                  <a:lnTo>
                    <a:pt x="143" y="458"/>
                  </a:lnTo>
                  <a:lnTo>
                    <a:pt x="143" y="462"/>
                  </a:lnTo>
                  <a:lnTo>
                    <a:pt x="139" y="462"/>
                  </a:lnTo>
                  <a:lnTo>
                    <a:pt x="136" y="462"/>
                  </a:lnTo>
                  <a:lnTo>
                    <a:pt x="132" y="462"/>
                  </a:lnTo>
                  <a:lnTo>
                    <a:pt x="136" y="466"/>
                  </a:lnTo>
                  <a:lnTo>
                    <a:pt x="139" y="462"/>
                  </a:lnTo>
                  <a:lnTo>
                    <a:pt x="143" y="462"/>
                  </a:lnTo>
                  <a:lnTo>
                    <a:pt x="143" y="458"/>
                  </a:lnTo>
                  <a:lnTo>
                    <a:pt x="147" y="458"/>
                  </a:lnTo>
                  <a:lnTo>
                    <a:pt x="147" y="455"/>
                  </a:lnTo>
                  <a:lnTo>
                    <a:pt x="151" y="455"/>
                  </a:lnTo>
                  <a:lnTo>
                    <a:pt x="151" y="458"/>
                  </a:lnTo>
                  <a:lnTo>
                    <a:pt x="147" y="458"/>
                  </a:lnTo>
                  <a:lnTo>
                    <a:pt x="147" y="462"/>
                  </a:lnTo>
                  <a:lnTo>
                    <a:pt x="143" y="466"/>
                  </a:lnTo>
                  <a:lnTo>
                    <a:pt x="147" y="466"/>
                  </a:lnTo>
                  <a:lnTo>
                    <a:pt x="147" y="470"/>
                  </a:lnTo>
                  <a:lnTo>
                    <a:pt x="143" y="470"/>
                  </a:lnTo>
                  <a:lnTo>
                    <a:pt x="139" y="470"/>
                  </a:lnTo>
                  <a:lnTo>
                    <a:pt x="143" y="470"/>
                  </a:lnTo>
                  <a:lnTo>
                    <a:pt x="139" y="470"/>
                  </a:lnTo>
                  <a:lnTo>
                    <a:pt x="136" y="473"/>
                  </a:lnTo>
                  <a:close/>
                  <a:moveTo>
                    <a:pt x="902" y="331"/>
                  </a:moveTo>
                  <a:lnTo>
                    <a:pt x="902" y="327"/>
                  </a:lnTo>
                  <a:lnTo>
                    <a:pt x="898" y="327"/>
                  </a:lnTo>
                  <a:lnTo>
                    <a:pt x="898" y="323"/>
                  </a:lnTo>
                  <a:lnTo>
                    <a:pt x="902" y="323"/>
                  </a:lnTo>
                  <a:lnTo>
                    <a:pt x="906" y="323"/>
                  </a:lnTo>
                  <a:lnTo>
                    <a:pt x="906" y="319"/>
                  </a:lnTo>
                  <a:lnTo>
                    <a:pt x="910" y="319"/>
                  </a:lnTo>
                  <a:lnTo>
                    <a:pt x="914" y="319"/>
                  </a:lnTo>
                  <a:lnTo>
                    <a:pt x="917" y="319"/>
                  </a:lnTo>
                  <a:lnTo>
                    <a:pt x="921" y="319"/>
                  </a:lnTo>
                  <a:lnTo>
                    <a:pt x="921" y="316"/>
                  </a:lnTo>
                  <a:lnTo>
                    <a:pt x="921" y="319"/>
                  </a:lnTo>
                  <a:lnTo>
                    <a:pt x="925" y="319"/>
                  </a:lnTo>
                  <a:lnTo>
                    <a:pt x="925" y="316"/>
                  </a:lnTo>
                  <a:lnTo>
                    <a:pt x="929" y="316"/>
                  </a:lnTo>
                  <a:lnTo>
                    <a:pt x="932" y="316"/>
                  </a:lnTo>
                  <a:lnTo>
                    <a:pt x="932" y="319"/>
                  </a:lnTo>
                  <a:lnTo>
                    <a:pt x="932" y="323"/>
                  </a:lnTo>
                  <a:lnTo>
                    <a:pt x="929" y="323"/>
                  </a:lnTo>
                  <a:lnTo>
                    <a:pt x="925" y="323"/>
                  </a:lnTo>
                  <a:lnTo>
                    <a:pt x="925" y="327"/>
                  </a:lnTo>
                  <a:lnTo>
                    <a:pt x="921" y="327"/>
                  </a:lnTo>
                  <a:lnTo>
                    <a:pt x="917" y="327"/>
                  </a:lnTo>
                  <a:lnTo>
                    <a:pt x="914" y="331"/>
                  </a:lnTo>
                  <a:lnTo>
                    <a:pt x="910" y="331"/>
                  </a:lnTo>
                  <a:lnTo>
                    <a:pt x="910" y="327"/>
                  </a:lnTo>
                  <a:lnTo>
                    <a:pt x="906" y="331"/>
                  </a:lnTo>
                  <a:lnTo>
                    <a:pt x="902" y="331"/>
                  </a:lnTo>
                  <a:close/>
                  <a:moveTo>
                    <a:pt x="564" y="161"/>
                  </a:moveTo>
                  <a:lnTo>
                    <a:pt x="560" y="161"/>
                  </a:lnTo>
                  <a:lnTo>
                    <a:pt x="560" y="158"/>
                  </a:lnTo>
                  <a:lnTo>
                    <a:pt x="557" y="158"/>
                  </a:lnTo>
                  <a:lnTo>
                    <a:pt x="553" y="158"/>
                  </a:lnTo>
                  <a:lnTo>
                    <a:pt x="553" y="154"/>
                  </a:lnTo>
                  <a:lnTo>
                    <a:pt x="549" y="154"/>
                  </a:lnTo>
                  <a:lnTo>
                    <a:pt x="545" y="154"/>
                  </a:lnTo>
                  <a:lnTo>
                    <a:pt x="541" y="154"/>
                  </a:lnTo>
                  <a:lnTo>
                    <a:pt x="538" y="150"/>
                  </a:lnTo>
                  <a:lnTo>
                    <a:pt x="541" y="150"/>
                  </a:lnTo>
                  <a:lnTo>
                    <a:pt x="541" y="146"/>
                  </a:lnTo>
                  <a:lnTo>
                    <a:pt x="545" y="146"/>
                  </a:lnTo>
                  <a:lnTo>
                    <a:pt x="549" y="146"/>
                  </a:lnTo>
                  <a:lnTo>
                    <a:pt x="553" y="146"/>
                  </a:lnTo>
                  <a:lnTo>
                    <a:pt x="557" y="146"/>
                  </a:lnTo>
                  <a:lnTo>
                    <a:pt x="560" y="146"/>
                  </a:lnTo>
                  <a:lnTo>
                    <a:pt x="564" y="146"/>
                  </a:lnTo>
                  <a:lnTo>
                    <a:pt x="568" y="146"/>
                  </a:lnTo>
                  <a:lnTo>
                    <a:pt x="568" y="150"/>
                  </a:lnTo>
                  <a:lnTo>
                    <a:pt x="572" y="150"/>
                  </a:lnTo>
                  <a:lnTo>
                    <a:pt x="575" y="150"/>
                  </a:lnTo>
                  <a:lnTo>
                    <a:pt x="575" y="154"/>
                  </a:lnTo>
                  <a:lnTo>
                    <a:pt x="572" y="154"/>
                  </a:lnTo>
                  <a:lnTo>
                    <a:pt x="572" y="158"/>
                  </a:lnTo>
                  <a:lnTo>
                    <a:pt x="568" y="158"/>
                  </a:lnTo>
                  <a:lnTo>
                    <a:pt x="568" y="161"/>
                  </a:lnTo>
                  <a:lnTo>
                    <a:pt x="564" y="161"/>
                  </a:lnTo>
                  <a:close/>
                  <a:moveTo>
                    <a:pt x="1233" y="586"/>
                  </a:moveTo>
                  <a:lnTo>
                    <a:pt x="1229" y="582"/>
                  </a:lnTo>
                  <a:lnTo>
                    <a:pt x="1225" y="582"/>
                  </a:lnTo>
                  <a:lnTo>
                    <a:pt x="1229" y="579"/>
                  </a:lnTo>
                  <a:lnTo>
                    <a:pt x="1225" y="582"/>
                  </a:lnTo>
                  <a:lnTo>
                    <a:pt x="1222" y="582"/>
                  </a:lnTo>
                  <a:lnTo>
                    <a:pt x="1218" y="582"/>
                  </a:lnTo>
                  <a:lnTo>
                    <a:pt x="1218" y="579"/>
                  </a:lnTo>
                  <a:lnTo>
                    <a:pt x="1214" y="579"/>
                  </a:lnTo>
                  <a:lnTo>
                    <a:pt x="1218" y="579"/>
                  </a:lnTo>
                  <a:lnTo>
                    <a:pt x="1214" y="579"/>
                  </a:lnTo>
                  <a:lnTo>
                    <a:pt x="1210" y="579"/>
                  </a:lnTo>
                  <a:lnTo>
                    <a:pt x="1210" y="575"/>
                  </a:lnTo>
                  <a:lnTo>
                    <a:pt x="1207" y="575"/>
                  </a:lnTo>
                  <a:lnTo>
                    <a:pt x="1207" y="571"/>
                  </a:lnTo>
                  <a:lnTo>
                    <a:pt x="1210" y="571"/>
                  </a:lnTo>
                  <a:lnTo>
                    <a:pt x="1210" y="567"/>
                  </a:lnTo>
                  <a:lnTo>
                    <a:pt x="1214" y="567"/>
                  </a:lnTo>
                  <a:lnTo>
                    <a:pt x="1214" y="571"/>
                  </a:lnTo>
                  <a:lnTo>
                    <a:pt x="1210" y="571"/>
                  </a:lnTo>
                  <a:lnTo>
                    <a:pt x="1214" y="571"/>
                  </a:lnTo>
                  <a:lnTo>
                    <a:pt x="1214" y="575"/>
                  </a:lnTo>
                  <a:lnTo>
                    <a:pt x="1218" y="579"/>
                  </a:lnTo>
                  <a:lnTo>
                    <a:pt x="1218" y="575"/>
                  </a:lnTo>
                  <a:lnTo>
                    <a:pt x="1222" y="575"/>
                  </a:lnTo>
                  <a:lnTo>
                    <a:pt x="1225" y="575"/>
                  </a:lnTo>
                  <a:lnTo>
                    <a:pt x="1225" y="579"/>
                  </a:lnTo>
                  <a:lnTo>
                    <a:pt x="1229" y="579"/>
                  </a:lnTo>
                  <a:lnTo>
                    <a:pt x="1233" y="579"/>
                  </a:lnTo>
                  <a:lnTo>
                    <a:pt x="1233" y="575"/>
                  </a:lnTo>
                  <a:lnTo>
                    <a:pt x="1237" y="575"/>
                  </a:lnTo>
                  <a:lnTo>
                    <a:pt x="1240" y="575"/>
                  </a:lnTo>
                  <a:lnTo>
                    <a:pt x="1244" y="575"/>
                  </a:lnTo>
                  <a:lnTo>
                    <a:pt x="1244" y="579"/>
                  </a:lnTo>
                  <a:lnTo>
                    <a:pt x="1240" y="579"/>
                  </a:lnTo>
                  <a:lnTo>
                    <a:pt x="1237" y="579"/>
                  </a:lnTo>
                  <a:lnTo>
                    <a:pt x="1237" y="582"/>
                  </a:lnTo>
                  <a:lnTo>
                    <a:pt x="1237" y="586"/>
                  </a:lnTo>
                  <a:lnTo>
                    <a:pt x="1233" y="586"/>
                  </a:lnTo>
                  <a:close/>
                  <a:moveTo>
                    <a:pt x="109" y="225"/>
                  </a:moveTo>
                  <a:lnTo>
                    <a:pt x="106" y="225"/>
                  </a:lnTo>
                  <a:lnTo>
                    <a:pt x="102" y="225"/>
                  </a:lnTo>
                  <a:lnTo>
                    <a:pt x="102" y="222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4" y="222"/>
                  </a:lnTo>
                  <a:lnTo>
                    <a:pt x="91" y="222"/>
                  </a:lnTo>
                  <a:lnTo>
                    <a:pt x="83" y="225"/>
                  </a:lnTo>
                  <a:lnTo>
                    <a:pt x="83" y="222"/>
                  </a:lnTo>
                  <a:lnTo>
                    <a:pt x="79" y="222"/>
                  </a:lnTo>
                  <a:lnTo>
                    <a:pt x="83" y="222"/>
                  </a:lnTo>
                  <a:lnTo>
                    <a:pt x="87" y="222"/>
                  </a:lnTo>
                  <a:lnTo>
                    <a:pt x="83" y="222"/>
                  </a:lnTo>
                  <a:lnTo>
                    <a:pt x="83" y="218"/>
                  </a:lnTo>
                  <a:lnTo>
                    <a:pt x="87" y="222"/>
                  </a:lnTo>
                  <a:lnTo>
                    <a:pt x="91" y="222"/>
                  </a:lnTo>
                  <a:lnTo>
                    <a:pt x="87" y="222"/>
                  </a:lnTo>
                  <a:lnTo>
                    <a:pt x="83" y="218"/>
                  </a:lnTo>
                  <a:lnTo>
                    <a:pt x="87" y="218"/>
                  </a:lnTo>
                  <a:lnTo>
                    <a:pt x="91" y="218"/>
                  </a:lnTo>
                  <a:lnTo>
                    <a:pt x="94" y="218"/>
                  </a:lnTo>
                  <a:lnTo>
                    <a:pt x="91" y="214"/>
                  </a:lnTo>
                  <a:lnTo>
                    <a:pt x="94" y="214"/>
                  </a:lnTo>
                  <a:lnTo>
                    <a:pt x="98" y="214"/>
                  </a:lnTo>
                  <a:lnTo>
                    <a:pt x="102" y="214"/>
                  </a:lnTo>
                  <a:lnTo>
                    <a:pt x="106" y="214"/>
                  </a:lnTo>
                  <a:lnTo>
                    <a:pt x="106" y="210"/>
                  </a:lnTo>
                  <a:lnTo>
                    <a:pt x="109" y="210"/>
                  </a:lnTo>
                  <a:lnTo>
                    <a:pt x="109" y="214"/>
                  </a:lnTo>
                  <a:lnTo>
                    <a:pt x="113" y="214"/>
                  </a:lnTo>
                  <a:lnTo>
                    <a:pt x="117" y="214"/>
                  </a:lnTo>
                  <a:lnTo>
                    <a:pt x="113" y="214"/>
                  </a:lnTo>
                  <a:lnTo>
                    <a:pt x="109" y="218"/>
                  </a:lnTo>
                  <a:lnTo>
                    <a:pt x="106" y="222"/>
                  </a:lnTo>
                  <a:lnTo>
                    <a:pt x="102" y="222"/>
                  </a:lnTo>
                  <a:lnTo>
                    <a:pt x="106" y="225"/>
                  </a:lnTo>
                  <a:lnTo>
                    <a:pt x="109" y="225"/>
                  </a:lnTo>
                  <a:close/>
                  <a:moveTo>
                    <a:pt x="466" y="75"/>
                  </a:moveTo>
                  <a:lnTo>
                    <a:pt x="463" y="75"/>
                  </a:lnTo>
                  <a:lnTo>
                    <a:pt x="459" y="75"/>
                  </a:lnTo>
                  <a:lnTo>
                    <a:pt x="455" y="75"/>
                  </a:lnTo>
                  <a:lnTo>
                    <a:pt x="451" y="75"/>
                  </a:lnTo>
                  <a:lnTo>
                    <a:pt x="448" y="75"/>
                  </a:lnTo>
                  <a:lnTo>
                    <a:pt x="444" y="75"/>
                  </a:lnTo>
                  <a:lnTo>
                    <a:pt x="440" y="75"/>
                  </a:lnTo>
                  <a:lnTo>
                    <a:pt x="436" y="75"/>
                  </a:lnTo>
                  <a:lnTo>
                    <a:pt x="440" y="75"/>
                  </a:lnTo>
                  <a:lnTo>
                    <a:pt x="444" y="75"/>
                  </a:lnTo>
                  <a:lnTo>
                    <a:pt x="448" y="71"/>
                  </a:lnTo>
                  <a:lnTo>
                    <a:pt x="451" y="71"/>
                  </a:lnTo>
                  <a:lnTo>
                    <a:pt x="455" y="71"/>
                  </a:lnTo>
                  <a:lnTo>
                    <a:pt x="459" y="71"/>
                  </a:lnTo>
                  <a:lnTo>
                    <a:pt x="463" y="71"/>
                  </a:lnTo>
                  <a:lnTo>
                    <a:pt x="466" y="71"/>
                  </a:lnTo>
                  <a:lnTo>
                    <a:pt x="470" y="71"/>
                  </a:lnTo>
                  <a:lnTo>
                    <a:pt x="474" y="71"/>
                  </a:lnTo>
                  <a:lnTo>
                    <a:pt x="478" y="67"/>
                  </a:lnTo>
                  <a:lnTo>
                    <a:pt x="481" y="67"/>
                  </a:lnTo>
                  <a:lnTo>
                    <a:pt x="485" y="67"/>
                  </a:lnTo>
                  <a:lnTo>
                    <a:pt x="489" y="71"/>
                  </a:lnTo>
                  <a:lnTo>
                    <a:pt x="493" y="71"/>
                  </a:lnTo>
                  <a:lnTo>
                    <a:pt x="496" y="71"/>
                  </a:lnTo>
                  <a:lnTo>
                    <a:pt x="500" y="71"/>
                  </a:lnTo>
                  <a:lnTo>
                    <a:pt x="500" y="75"/>
                  </a:lnTo>
                  <a:lnTo>
                    <a:pt x="496" y="75"/>
                  </a:lnTo>
                  <a:lnTo>
                    <a:pt x="493" y="75"/>
                  </a:lnTo>
                  <a:lnTo>
                    <a:pt x="489" y="75"/>
                  </a:lnTo>
                  <a:lnTo>
                    <a:pt x="485" y="75"/>
                  </a:lnTo>
                  <a:lnTo>
                    <a:pt x="481" y="75"/>
                  </a:lnTo>
                  <a:lnTo>
                    <a:pt x="478" y="75"/>
                  </a:lnTo>
                  <a:lnTo>
                    <a:pt x="474" y="75"/>
                  </a:lnTo>
                  <a:lnTo>
                    <a:pt x="470" y="75"/>
                  </a:lnTo>
                  <a:lnTo>
                    <a:pt x="466" y="75"/>
                  </a:lnTo>
                  <a:close/>
                  <a:moveTo>
                    <a:pt x="966" y="338"/>
                  </a:moveTo>
                  <a:lnTo>
                    <a:pt x="962" y="338"/>
                  </a:lnTo>
                  <a:lnTo>
                    <a:pt x="959" y="338"/>
                  </a:lnTo>
                  <a:lnTo>
                    <a:pt x="959" y="334"/>
                  </a:lnTo>
                  <a:lnTo>
                    <a:pt x="959" y="331"/>
                  </a:lnTo>
                  <a:lnTo>
                    <a:pt x="962" y="327"/>
                  </a:lnTo>
                  <a:lnTo>
                    <a:pt x="966" y="327"/>
                  </a:lnTo>
                  <a:lnTo>
                    <a:pt x="970" y="327"/>
                  </a:lnTo>
                  <a:lnTo>
                    <a:pt x="974" y="327"/>
                  </a:lnTo>
                  <a:lnTo>
                    <a:pt x="974" y="331"/>
                  </a:lnTo>
                  <a:lnTo>
                    <a:pt x="970" y="331"/>
                  </a:lnTo>
                  <a:lnTo>
                    <a:pt x="970" y="334"/>
                  </a:lnTo>
                  <a:lnTo>
                    <a:pt x="966" y="334"/>
                  </a:lnTo>
                  <a:lnTo>
                    <a:pt x="966" y="338"/>
                  </a:lnTo>
                  <a:close/>
                  <a:moveTo>
                    <a:pt x="744" y="90"/>
                  </a:moveTo>
                  <a:lnTo>
                    <a:pt x="741" y="90"/>
                  </a:lnTo>
                  <a:lnTo>
                    <a:pt x="737" y="90"/>
                  </a:lnTo>
                  <a:lnTo>
                    <a:pt x="733" y="90"/>
                  </a:lnTo>
                  <a:lnTo>
                    <a:pt x="729" y="90"/>
                  </a:lnTo>
                  <a:lnTo>
                    <a:pt x="726" y="90"/>
                  </a:lnTo>
                  <a:lnTo>
                    <a:pt x="722" y="90"/>
                  </a:lnTo>
                  <a:lnTo>
                    <a:pt x="718" y="90"/>
                  </a:lnTo>
                  <a:lnTo>
                    <a:pt x="714" y="90"/>
                  </a:lnTo>
                  <a:lnTo>
                    <a:pt x="711" y="90"/>
                  </a:lnTo>
                  <a:lnTo>
                    <a:pt x="707" y="90"/>
                  </a:lnTo>
                  <a:lnTo>
                    <a:pt x="707" y="86"/>
                  </a:lnTo>
                  <a:lnTo>
                    <a:pt x="703" y="86"/>
                  </a:lnTo>
                  <a:lnTo>
                    <a:pt x="707" y="86"/>
                  </a:lnTo>
                  <a:lnTo>
                    <a:pt x="711" y="86"/>
                  </a:lnTo>
                  <a:lnTo>
                    <a:pt x="714" y="86"/>
                  </a:lnTo>
                  <a:lnTo>
                    <a:pt x="714" y="82"/>
                  </a:lnTo>
                  <a:lnTo>
                    <a:pt x="718" y="82"/>
                  </a:lnTo>
                  <a:lnTo>
                    <a:pt x="718" y="86"/>
                  </a:lnTo>
                  <a:lnTo>
                    <a:pt x="722" y="86"/>
                  </a:lnTo>
                  <a:lnTo>
                    <a:pt x="726" y="86"/>
                  </a:lnTo>
                  <a:lnTo>
                    <a:pt x="726" y="82"/>
                  </a:lnTo>
                  <a:lnTo>
                    <a:pt x="729" y="82"/>
                  </a:lnTo>
                  <a:lnTo>
                    <a:pt x="733" y="82"/>
                  </a:lnTo>
                  <a:lnTo>
                    <a:pt x="737" y="82"/>
                  </a:lnTo>
                  <a:lnTo>
                    <a:pt x="741" y="82"/>
                  </a:lnTo>
                  <a:lnTo>
                    <a:pt x="741" y="86"/>
                  </a:lnTo>
                  <a:lnTo>
                    <a:pt x="744" y="86"/>
                  </a:lnTo>
                  <a:lnTo>
                    <a:pt x="744" y="82"/>
                  </a:lnTo>
                  <a:lnTo>
                    <a:pt x="748" y="82"/>
                  </a:lnTo>
                  <a:lnTo>
                    <a:pt x="752" y="86"/>
                  </a:lnTo>
                  <a:lnTo>
                    <a:pt x="756" y="86"/>
                  </a:lnTo>
                  <a:lnTo>
                    <a:pt x="752" y="86"/>
                  </a:lnTo>
                  <a:lnTo>
                    <a:pt x="748" y="86"/>
                  </a:lnTo>
                  <a:lnTo>
                    <a:pt x="748" y="90"/>
                  </a:lnTo>
                  <a:lnTo>
                    <a:pt x="744" y="90"/>
                  </a:lnTo>
                  <a:close/>
                  <a:moveTo>
                    <a:pt x="154" y="488"/>
                  </a:moveTo>
                  <a:lnTo>
                    <a:pt x="154" y="485"/>
                  </a:lnTo>
                  <a:lnTo>
                    <a:pt x="151" y="485"/>
                  </a:lnTo>
                  <a:lnTo>
                    <a:pt x="151" y="481"/>
                  </a:lnTo>
                  <a:lnTo>
                    <a:pt x="147" y="481"/>
                  </a:lnTo>
                  <a:lnTo>
                    <a:pt x="143" y="477"/>
                  </a:lnTo>
                  <a:lnTo>
                    <a:pt x="139" y="477"/>
                  </a:lnTo>
                  <a:lnTo>
                    <a:pt x="139" y="473"/>
                  </a:lnTo>
                  <a:lnTo>
                    <a:pt x="143" y="473"/>
                  </a:lnTo>
                  <a:lnTo>
                    <a:pt x="139" y="473"/>
                  </a:lnTo>
                  <a:lnTo>
                    <a:pt x="136" y="473"/>
                  </a:lnTo>
                  <a:lnTo>
                    <a:pt x="139" y="473"/>
                  </a:lnTo>
                  <a:lnTo>
                    <a:pt x="143" y="470"/>
                  </a:lnTo>
                  <a:lnTo>
                    <a:pt x="147" y="470"/>
                  </a:lnTo>
                  <a:lnTo>
                    <a:pt x="151" y="473"/>
                  </a:lnTo>
                  <a:lnTo>
                    <a:pt x="147" y="473"/>
                  </a:lnTo>
                  <a:lnTo>
                    <a:pt x="143" y="473"/>
                  </a:lnTo>
                  <a:lnTo>
                    <a:pt x="147" y="473"/>
                  </a:lnTo>
                  <a:lnTo>
                    <a:pt x="151" y="473"/>
                  </a:lnTo>
                  <a:lnTo>
                    <a:pt x="151" y="477"/>
                  </a:lnTo>
                  <a:lnTo>
                    <a:pt x="147" y="477"/>
                  </a:lnTo>
                  <a:lnTo>
                    <a:pt x="147" y="473"/>
                  </a:lnTo>
                  <a:lnTo>
                    <a:pt x="143" y="473"/>
                  </a:lnTo>
                  <a:lnTo>
                    <a:pt x="143" y="477"/>
                  </a:lnTo>
                  <a:lnTo>
                    <a:pt x="147" y="477"/>
                  </a:lnTo>
                  <a:lnTo>
                    <a:pt x="147" y="481"/>
                  </a:lnTo>
                  <a:lnTo>
                    <a:pt x="151" y="481"/>
                  </a:lnTo>
                  <a:lnTo>
                    <a:pt x="154" y="481"/>
                  </a:lnTo>
                  <a:lnTo>
                    <a:pt x="154" y="485"/>
                  </a:lnTo>
                  <a:lnTo>
                    <a:pt x="154" y="481"/>
                  </a:lnTo>
                  <a:lnTo>
                    <a:pt x="154" y="485"/>
                  </a:lnTo>
                  <a:lnTo>
                    <a:pt x="158" y="485"/>
                  </a:lnTo>
                  <a:lnTo>
                    <a:pt x="158" y="488"/>
                  </a:lnTo>
                  <a:lnTo>
                    <a:pt x="154" y="488"/>
                  </a:lnTo>
                  <a:close/>
                  <a:moveTo>
                    <a:pt x="951" y="477"/>
                  </a:moveTo>
                  <a:lnTo>
                    <a:pt x="947" y="477"/>
                  </a:lnTo>
                  <a:lnTo>
                    <a:pt x="944" y="477"/>
                  </a:lnTo>
                  <a:lnTo>
                    <a:pt x="940" y="477"/>
                  </a:lnTo>
                  <a:lnTo>
                    <a:pt x="936" y="477"/>
                  </a:lnTo>
                  <a:lnTo>
                    <a:pt x="932" y="473"/>
                  </a:lnTo>
                  <a:lnTo>
                    <a:pt x="929" y="473"/>
                  </a:lnTo>
                  <a:lnTo>
                    <a:pt x="932" y="473"/>
                  </a:lnTo>
                  <a:lnTo>
                    <a:pt x="932" y="470"/>
                  </a:lnTo>
                  <a:lnTo>
                    <a:pt x="936" y="470"/>
                  </a:lnTo>
                  <a:lnTo>
                    <a:pt x="940" y="470"/>
                  </a:lnTo>
                  <a:lnTo>
                    <a:pt x="944" y="470"/>
                  </a:lnTo>
                  <a:lnTo>
                    <a:pt x="947" y="473"/>
                  </a:lnTo>
                  <a:lnTo>
                    <a:pt x="951" y="473"/>
                  </a:lnTo>
                  <a:lnTo>
                    <a:pt x="951" y="477"/>
                  </a:lnTo>
                  <a:close/>
                  <a:moveTo>
                    <a:pt x="354" y="120"/>
                  </a:moveTo>
                  <a:lnTo>
                    <a:pt x="350" y="120"/>
                  </a:lnTo>
                  <a:lnTo>
                    <a:pt x="346" y="120"/>
                  </a:lnTo>
                  <a:lnTo>
                    <a:pt x="342" y="120"/>
                  </a:lnTo>
                  <a:lnTo>
                    <a:pt x="342" y="116"/>
                  </a:lnTo>
                  <a:lnTo>
                    <a:pt x="346" y="116"/>
                  </a:lnTo>
                  <a:lnTo>
                    <a:pt x="350" y="116"/>
                  </a:lnTo>
                  <a:lnTo>
                    <a:pt x="354" y="112"/>
                  </a:lnTo>
                  <a:lnTo>
                    <a:pt x="357" y="112"/>
                  </a:lnTo>
                  <a:lnTo>
                    <a:pt x="361" y="112"/>
                  </a:lnTo>
                  <a:lnTo>
                    <a:pt x="365" y="112"/>
                  </a:lnTo>
                  <a:lnTo>
                    <a:pt x="369" y="109"/>
                  </a:lnTo>
                  <a:lnTo>
                    <a:pt x="372" y="109"/>
                  </a:lnTo>
                  <a:lnTo>
                    <a:pt x="372" y="112"/>
                  </a:lnTo>
                  <a:lnTo>
                    <a:pt x="369" y="112"/>
                  </a:lnTo>
                  <a:lnTo>
                    <a:pt x="365" y="112"/>
                  </a:lnTo>
                  <a:lnTo>
                    <a:pt x="365" y="116"/>
                  </a:lnTo>
                  <a:lnTo>
                    <a:pt x="361" y="116"/>
                  </a:lnTo>
                  <a:lnTo>
                    <a:pt x="361" y="120"/>
                  </a:lnTo>
                  <a:lnTo>
                    <a:pt x="357" y="120"/>
                  </a:lnTo>
                  <a:lnTo>
                    <a:pt x="354" y="120"/>
                  </a:lnTo>
                  <a:close/>
                  <a:moveTo>
                    <a:pt x="797" y="94"/>
                  </a:moveTo>
                  <a:lnTo>
                    <a:pt x="793" y="94"/>
                  </a:lnTo>
                  <a:lnTo>
                    <a:pt x="789" y="90"/>
                  </a:lnTo>
                  <a:lnTo>
                    <a:pt x="786" y="90"/>
                  </a:lnTo>
                  <a:lnTo>
                    <a:pt x="786" y="86"/>
                  </a:lnTo>
                  <a:lnTo>
                    <a:pt x="789" y="86"/>
                  </a:lnTo>
                  <a:lnTo>
                    <a:pt x="793" y="86"/>
                  </a:lnTo>
                  <a:lnTo>
                    <a:pt x="797" y="86"/>
                  </a:lnTo>
                  <a:lnTo>
                    <a:pt x="801" y="86"/>
                  </a:lnTo>
                  <a:lnTo>
                    <a:pt x="805" y="86"/>
                  </a:lnTo>
                  <a:lnTo>
                    <a:pt x="808" y="90"/>
                  </a:lnTo>
                  <a:lnTo>
                    <a:pt x="808" y="94"/>
                  </a:lnTo>
                  <a:lnTo>
                    <a:pt x="805" y="94"/>
                  </a:lnTo>
                  <a:lnTo>
                    <a:pt x="801" y="94"/>
                  </a:lnTo>
                  <a:lnTo>
                    <a:pt x="797" y="94"/>
                  </a:lnTo>
                  <a:close/>
                  <a:moveTo>
                    <a:pt x="196" y="481"/>
                  </a:moveTo>
                  <a:lnTo>
                    <a:pt x="196" y="477"/>
                  </a:lnTo>
                  <a:lnTo>
                    <a:pt x="196" y="473"/>
                  </a:lnTo>
                  <a:lnTo>
                    <a:pt x="196" y="477"/>
                  </a:lnTo>
                  <a:lnTo>
                    <a:pt x="196" y="481"/>
                  </a:lnTo>
                  <a:lnTo>
                    <a:pt x="192" y="481"/>
                  </a:lnTo>
                  <a:lnTo>
                    <a:pt x="192" y="477"/>
                  </a:lnTo>
                  <a:lnTo>
                    <a:pt x="188" y="477"/>
                  </a:lnTo>
                  <a:lnTo>
                    <a:pt x="192" y="477"/>
                  </a:lnTo>
                  <a:lnTo>
                    <a:pt x="192" y="473"/>
                  </a:lnTo>
                  <a:lnTo>
                    <a:pt x="188" y="473"/>
                  </a:lnTo>
                  <a:lnTo>
                    <a:pt x="188" y="477"/>
                  </a:lnTo>
                  <a:lnTo>
                    <a:pt x="188" y="473"/>
                  </a:lnTo>
                  <a:lnTo>
                    <a:pt x="188" y="470"/>
                  </a:lnTo>
                  <a:lnTo>
                    <a:pt x="192" y="470"/>
                  </a:lnTo>
                  <a:lnTo>
                    <a:pt x="196" y="470"/>
                  </a:lnTo>
                  <a:lnTo>
                    <a:pt x="196" y="473"/>
                  </a:lnTo>
                  <a:lnTo>
                    <a:pt x="200" y="473"/>
                  </a:lnTo>
                  <a:lnTo>
                    <a:pt x="200" y="477"/>
                  </a:lnTo>
                  <a:lnTo>
                    <a:pt x="196" y="481"/>
                  </a:lnTo>
                  <a:close/>
                  <a:moveTo>
                    <a:pt x="1064" y="240"/>
                  </a:moveTo>
                  <a:lnTo>
                    <a:pt x="1060" y="240"/>
                  </a:lnTo>
                  <a:lnTo>
                    <a:pt x="1056" y="240"/>
                  </a:lnTo>
                  <a:lnTo>
                    <a:pt x="1053" y="240"/>
                  </a:lnTo>
                  <a:lnTo>
                    <a:pt x="1049" y="240"/>
                  </a:lnTo>
                  <a:lnTo>
                    <a:pt x="1045" y="240"/>
                  </a:lnTo>
                  <a:lnTo>
                    <a:pt x="1045" y="237"/>
                  </a:lnTo>
                  <a:lnTo>
                    <a:pt x="1049" y="237"/>
                  </a:lnTo>
                  <a:lnTo>
                    <a:pt x="1053" y="237"/>
                  </a:lnTo>
                  <a:lnTo>
                    <a:pt x="1056" y="237"/>
                  </a:lnTo>
                  <a:lnTo>
                    <a:pt x="1060" y="237"/>
                  </a:lnTo>
                  <a:lnTo>
                    <a:pt x="1064" y="237"/>
                  </a:lnTo>
                  <a:lnTo>
                    <a:pt x="1068" y="240"/>
                  </a:lnTo>
                  <a:lnTo>
                    <a:pt x="1064" y="240"/>
                  </a:lnTo>
                  <a:close/>
                  <a:moveTo>
                    <a:pt x="572" y="94"/>
                  </a:moveTo>
                  <a:lnTo>
                    <a:pt x="568" y="94"/>
                  </a:lnTo>
                  <a:lnTo>
                    <a:pt x="564" y="94"/>
                  </a:lnTo>
                  <a:lnTo>
                    <a:pt x="560" y="94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7" y="86"/>
                  </a:lnTo>
                  <a:lnTo>
                    <a:pt x="553" y="86"/>
                  </a:lnTo>
                  <a:lnTo>
                    <a:pt x="557" y="86"/>
                  </a:lnTo>
                  <a:lnTo>
                    <a:pt x="560" y="86"/>
                  </a:lnTo>
                  <a:lnTo>
                    <a:pt x="564" y="86"/>
                  </a:lnTo>
                  <a:lnTo>
                    <a:pt x="568" y="86"/>
                  </a:lnTo>
                  <a:lnTo>
                    <a:pt x="568" y="90"/>
                  </a:lnTo>
                  <a:lnTo>
                    <a:pt x="572" y="90"/>
                  </a:lnTo>
                  <a:lnTo>
                    <a:pt x="575" y="90"/>
                  </a:lnTo>
                  <a:lnTo>
                    <a:pt x="579" y="94"/>
                  </a:lnTo>
                  <a:lnTo>
                    <a:pt x="575" y="94"/>
                  </a:lnTo>
                  <a:lnTo>
                    <a:pt x="572" y="94"/>
                  </a:lnTo>
                  <a:close/>
                  <a:moveTo>
                    <a:pt x="966" y="428"/>
                  </a:moveTo>
                  <a:lnTo>
                    <a:pt x="970" y="425"/>
                  </a:lnTo>
                  <a:lnTo>
                    <a:pt x="966" y="425"/>
                  </a:lnTo>
                  <a:lnTo>
                    <a:pt x="966" y="428"/>
                  </a:lnTo>
                  <a:lnTo>
                    <a:pt x="962" y="428"/>
                  </a:lnTo>
                  <a:lnTo>
                    <a:pt x="966" y="425"/>
                  </a:lnTo>
                  <a:lnTo>
                    <a:pt x="970" y="421"/>
                  </a:lnTo>
                  <a:lnTo>
                    <a:pt x="970" y="417"/>
                  </a:lnTo>
                  <a:lnTo>
                    <a:pt x="970" y="421"/>
                  </a:lnTo>
                  <a:lnTo>
                    <a:pt x="970" y="425"/>
                  </a:lnTo>
                  <a:lnTo>
                    <a:pt x="974" y="421"/>
                  </a:lnTo>
                  <a:lnTo>
                    <a:pt x="974" y="417"/>
                  </a:lnTo>
                  <a:lnTo>
                    <a:pt x="974" y="421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8"/>
                  </a:lnTo>
                  <a:lnTo>
                    <a:pt x="974" y="425"/>
                  </a:lnTo>
                  <a:lnTo>
                    <a:pt x="977" y="425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8"/>
                  </a:lnTo>
                  <a:lnTo>
                    <a:pt x="974" y="425"/>
                  </a:lnTo>
                  <a:lnTo>
                    <a:pt x="970" y="428"/>
                  </a:lnTo>
                  <a:lnTo>
                    <a:pt x="966" y="428"/>
                  </a:lnTo>
                  <a:close/>
                  <a:moveTo>
                    <a:pt x="579" y="128"/>
                  </a:moveTo>
                  <a:lnTo>
                    <a:pt x="575" y="128"/>
                  </a:lnTo>
                  <a:lnTo>
                    <a:pt x="572" y="128"/>
                  </a:lnTo>
                  <a:lnTo>
                    <a:pt x="572" y="124"/>
                  </a:lnTo>
                  <a:lnTo>
                    <a:pt x="575" y="120"/>
                  </a:lnTo>
                  <a:lnTo>
                    <a:pt x="579" y="120"/>
                  </a:lnTo>
                  <a:lnTo>
                    <a:pt x="583" y="120"/>
                  </a:lnTo>
                  <a:lnTo>
                    <a:pt x="587" y="120"/>
                  </a:lnTo>
                  <a:lnTo>
                    <a:pt x="587" y="124"/>
                  </a:lnTo>
                  <a:lnTo>
                    <a:pt x="590" y="124"/>
                  </a:lnTo>
                  <a:lnTo>
                    <a:pt x="587" y="128"/>
                  </a:lnTo>
                  <a:lnTo>
                    <a:pt x="579" y="128"/>
                  </a:lnTo>
                  <a:close/>
                  <a:moveTo>
                    <a:pt x="587" y="112"/>
                  </a:moveTo>
                  <a:lnTo>
                    <a:pt x="583" y="112"/>
                  </a:lnTo>
                  <a:lnTo>
                    <a:pt x="587" y="112"/>
                  </a:lnTo>
                  <a:lnTo>
                    <a:pt x="583" y="112"/>
                  </a:lnTo>
                  <a:lnTo>
                    <a:pt x="579" y="112"/>
                  </a:lnTo>
                  <a:lnTo>
                    <a:pt x="575" y="109"/>
                  </a:lnTo>
                  <a:lnTo>
                    <a:pt x="579" y="109"/>
                  </a:lnTo>
                  <a:lnTo>
                    <a:pt x="583" y="109"/>
                  </a:lnTo>
                  <a:lnTo>
                    <a:pt x="587" y="109"/>
                  </a:lnTo>
                  <a:lnTo>
                    <a:pt x="590" y="109"/>
                  </a:lnTo>
                  <a:lnTo>
                    <a:pt x="594" y="109"/>
                  </a:lnTo>
                  <a:lnTo>
                    <a:pt x="598" y="109"/>
                  </a:lnTo>
                  <a:lnTo>
                    <a:pt x="602" y="109"/>
                  </a:lnTo>
                  <a:lnTo>
                    <a:pt x="605" y="109"/>
                  </a:lnTo>
                  <a:lnTo>
                    <a:pt x="602" y="109"/>
                  </a:lnTo>
                  <a:lnTo>
                    <a:pt x="602" y="112"/>
                  </a:lnTo>
                  <a:lnTo>
                    <a:pt x="594" y="112"/>
                  </a:lnTo>
                  <a:lnTo>
                    <a:pt x="590" y="112"/>
                  </a:lnTo>
                  <a:lnTo>
                    <a:pt x="587" y="112"/>
                  </a:lnTo>
                  <a:close/>
                  <a:moveTo>
                    <a:pt x="665" y="56"/>
                  </a:moveTo>
                  <a:lnTo>
                    <a:pt x="665" y="52"/>
                  </a:lnTo>
                  <a:lnTo>
                    <a:pt x="662" y="52"/>
                  </a:lnTo>
                  <a:lnTo>
                    <a:pt x="658" y="52"/>
                  </a:lnTo>
                  <a:lnTo>
                    <a:pt x="654" y="52"/>
                  </a:lnTo>
                  <a:lnTo>
                    <a:pt x="650" y="52"/>
                  </a:lnTo>
                  <a:lnTo>
                    <a:pt x="647" y="52"/>
                  </a:lnTo>
                  <a:lnTo>
                    <a:pt x="643" y="52"/>
                  </a:lnTo>
                  <a:lnTo>
                    <a:pt x="643" y="49"/>
                  </a:lnTo>
                  <a:lnTo>
                    <a:pt x="647" y="49"/>
                  </a:lnTo>
                  <a:lnTo>
                    <a:pt x="650" y="49"/>
                  </a:lnTo>
                  <a:lnTo>
                    <a:pt x="654" y="49"/>
                  </a:lnTo>
                  <a:lnTo>
                    <a:pt x="658" y="49"/>
                  </a:lnTo>
                  <a:lnTo>
                    <a:pt x="662" y="49"/>
                  </a:lnTo>
                  <a:lnTo>
                    <a:pt x="665" y="49"/>
                  </a:lnTo>
                  <a:lnTo>
                    <a:pt x="669" y="52"/>
                  </a:lnTo>
                  <a:lnTo>
                    <a:pt x="665" y="52"/>
                  </a:lnTo>
                  <a:lnTo>
                    <a:pt x="665" y="56"/>
                  </a:lnTo>
                  <a:close/>
                  <a:moveTo>
                    <a:pt x="992" y="316"/>
                  </a:moveTo>
                  <a:lnTo>
                    <a:pt x="989" y="312"/>
                  </a:lnTo>
                  <a:lnTo>
                    <a:pt x="985" y="312"/>
                  </a:lnTo>
                  <a:lnTo>
                    <a:pt x="985" y="308"/>
                  </a:lnTo>
                  <a:lnTo>
                    <a:pt x="989" y="308"/>
                  </a:lnTo>
                  <a:lnTo>
                    <a:pt x="992" y="308"/>
                  </a:lnTo>
                  <a:lnTo>
                    <a:pt x="996" y="308"/>
                  </a:lnTo>
                  <a:lnTo>
                    <a:pt x="1000" y="312"/>
                  </a:lnTo>
                  <a:lnTo>
                    <a:pt x="1000" y="316"/>
                  </a:lnTo>
                  <a:lnTo>
                    <a:pt x="996" y="316"/>
                  </a:lnTo>
                  <a:lnTo>
                    <a:pt x="992" y="316"/>
                  </a:lnTo>
                  <a:close/>
                  <a:moveTo>
                    <a:pt x="587" y="109"/>
                  </a:moveTo>
                  <a:lnTo>
                    <a:pt x="583" y="109"/>
                  </a:lnTo>
                  <a:lnTo>
                    <a:pt x="579" y="109"/>
                  </a:lnTo>
                  <a:lnTo>
                    <a:pt x="579" y="105"/>
                  </a:lnTo>
                  <a:lnTo>
                    <a:pt x="575" y="105"/>
                  </a:lnTo>
                  <a:lnTo>
                    <a:pt x="575" y="101"/>
                  </a:lnTo>
                  <a:lnTo>
                    <a:pt x="579" y="101"/>
                  </a:lnTo>
                  <a:lnTo>
                    <a:pt x="583" y="101"/>
                  </a:lnTo>
                  <a:lnTo>
                    <a:pt x="587" y="101"/>
                  </a:lnTo>
                  <a:lnTo>
                    <a:pt x="583" y="101"/>
                  </a:lnTo>
                  <a:lnTo>
                    <a:pt x="583" y="105"/>
                  </a:lnTo>
                  <a:lnTo>
                    <a:pt x="587" y="101"/>
                  </a:lnTo>
                  <a:lnTo>
                    <a:pt x="590" y="105"/>
                  </a:lnTo>
                  <a:lnTo>
                    <a:pt x="594" y="105"/>
                  </a:lnTo>
                  <a:lnTo>
                    <a:pt x="598" y="105"/>
                  </a:lnTo>
                  <a:lnTo>
                    <a:pt x="594" y="105"/>
                  </a:lnTo>
                  <a:lnTo>
                    <a:pt x="594" y="109"/>
                  </a:lnTo>
                  <a:lnTo>
                    <a:pt x="590" y="109"/>
                  </a:lnTo>
                  <a:lnTo>
                    <a:pt x="587" y="109"/>
                  </a:lnTo>
                  <a:close/>
                  <a:moveTo>
                    <a:pt x="662" y="146"/>
                  </a:moveTo>
                  <a:lnTo>
                    <a:pt x="658" y="146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58" y="143"/>
                  </a:lnTo>
                  <a:lnTo>
                    <a:pt x="662" y="143"/>
                  </a:lnTo>
                  <a:lnTo>
                    <a:pt x="665" y="143"/>
                  </a:lnTo>
                  <a:lnTo>
                    <a:pt x="669" y="143"/>
                  </a:lnTo>
                  <a:lnTo>
                    <a:pt x="673" y="143"/>
                  </a:lnTo>
                  <a:lnTo>
                    <a:pt x="677" y="143"/>
                  </a:lnTo>
                  <a:lnTo>
                    <a:pt x="681" y="143"/>
                  </a:lnTo>
                  <a:lnTo>
                    <a:pt x="684" y="143"/>
                  </a:lnTo>
                  <a:lnTo>
                    <a:pt x="681" y="143"/>
                  </a:lnTo>
                  <a:lnTo>
                    <a:pt x="677" y="146"/>
                  </a:lnTo>
                  <a:lnTo>
                    <a:pt x="673" y="146"/>
                  </a:lnTo>
                  <a:lnTo>
                    <a:pt x="669" y="146"/>
                  </a:lnTo>
                  <a:lnTo>
                    <a:pt x="665" y="146"/>
                  </a:lnTo>
                  <a:lnTo>
                    <a:pt x="662" y="146"/>
                  </a:lnTo>
                  <a:close/>
                  <a:moveTo>
                    <a:pt x="857" y="240"/>
                  </a:moveTo>
                  <a:lnTo>
                    <a:pt x="853" y="240"/>
                  </a:lnTo>
                  <a:lnTo>
                    <a:pt x="853" y="237"/>
                  </a:lnTo>
                  <a:lnTo>
                    <a:pt x="857" y="233"/>
                  </a:lnTo>
                  <a:lnTo>
                    <a:pt x="861" y="233"/>
                  </a:lnTo>
                  <a:lnTo>
                    <a:pt x="861" y="237"/>
                  </a:lnTo>
                  <a:lnTo>
                    <a:pt x="861" y="240"/>
                  </a:lnTo>
                  <a:lnTo>
                    <a:pt x="857" y="240"/>
                  </a:lnTo>
                  <a:close/>
                  <a:moveTo>
                    <a:pt x="974" y="225"/>
                  </a:moveTo>
                  <a:lnTo>
                    <a:pt x="970" y="225"/>
                  </a:lnTo>
                  <a:lnTo>
                    <a:pt x="970" y="222"/>
                  </a:lnTo>
                  <a:lnTo>
                    <a:pt x="974" y="222"/>
                  </a:lnTo>
                  <a:lnTo>
                    <a:pt x="977" y="222"/>
                  </a:lnTo>
                  <a:lnTo>
                    <a:pt x="981" y="222"/>
                  </a:lnTo>
                  <a:lnTo>
                    <a:pt x="981" y="218"/>
                  </a:lnTo>
                  <a:lnTo>
                    <a:pt x="985" y="218"/>
                  </a:lnTo>
                  <a:lnTo>
                    <a:pt x="989" y="218"/>
                  </a:lnTo>
                  <a:lnTo>
                    <a:pt x="985" y="218"/>
                  </a:lnTo>
                  <a:lnTo>
                    <a:pt x="985" y="222"/>
                  </a:lnTo>
                  <a:lnTo>
                    <a:pt x="981" y="222"/>
                  </a:lnTo>
                  <a:lnTo>
                    <a:pt x="981" y="225"/>
                  </a:lnTo>
                  <a:lnTo>
                    <a:pt x="977" y="225"/>
                  </a:lnTo>
                  <a:lnTo>
                    <a:pt x="974" y="225"/>
                  </a:lnTo>
                  <a:close/>
                  <a:moveTo>
                    <a:pt x="181" y="470"/>
                  </a:moveTo>
                  <a:lnTo>
                    <a:pt x="177" y="470"/>
                  </a:lnTo>
                  <a:lnTo>
                    <a:pt x="177" y="466"/>
                  </a:lnTo>
                  <a:lnTo>
                    <a:pt x="173" y="466"/>
                  </a:lnTo>
                  <a:lnTo>
                    <a:pt x="177" y="462"/>
                  </a:lnTo>
                  <a:lnTo>
                    <a:pt x="173" y="462"/>
                  </a:lnTo>
                  <a:lnTo>
                    <a:pt x="169" y="462"/>
                  </a:lnTo>
                  <a:lnTo>
                    <a:pt x="169" y="458"/>
                  </a:lnTo>
                  <a:lnTo>
                    <a:pt x="173" y="458"/>
                  </a:lnTo>
                  <a:lnTo>
                    <a:pt x="177" y="462"/>
                  </a:lnTo>
                  <a:lnTo>
                    <a:pt x="181" y="466"/>
                  </a:lnTo>
                  <a:lnTo>
                    <a:pt x="184" y="466"/>
                  </a:lnTo>
                  <a:lnTo>
                    <a:pt x="184" y="470"/>
                  </a:lnTo>
                  <a:lnTo>
                    <a:pt x="181" y="470"/>
                  </a:lnTo>
                  <a:close/>
                  <a:moveTo>
                    <a:pt x="425" y="86"/>
                  </a:moveTo>
                  <a:lnTo>
                    <a:pt x="421" y="86"/>
                  </a:lnTo>
                  <a:lnTo>
                    <a:pt x="417" y="82"/>
                  </a:lnTo>
                  <a:lnTo>
                    <a:pt x="414" y="82"/>
                  </a:lnTo>
                  <a:lnTo>
                    <a:pt x="410" y="82"/>
                  </a:lnTo>
                  <a:lnTo>
                    <a:pt x="414" y="82"/>
                  </a:lnTo>
                  <a:lnTo>
                    <a:pt x="417" y="79"/>
                  </a:lnTo>
                  <a:lnTo>
                    <a:pt x="421" y="79"/>
                  </a:lnTo>
                  <a:lnTo>
                    <a:pt x="425" y="82"/>
                  </a:lnTo>
                  <a:lnTo>
                    <a:pt x="429" y="82"/>
                  </a:lnTo>
                  <a:lnTo>
                    <a:pt x="433" y="82"/>
                  </a:lnTo>
                  <a:lnTo>
                    <a:pt x="429" y="86"/>
                  </a:lnTo>
                  <a:lnTo>
                    <a:pt x="425" y="86"/>
                  </a:lnTo>
                  <a:close/>
                  <a:moveTo>
                    <a:pt x="910" y="274"/>
                  </a:moveTo>
                  <a:lnTo>
                    <a:pt x="906" y="274"/>
                  </a:lnTo>
                  <a:lnTo>
                    <a:pt x="902" y="274"/>
                  </a:lnTo>
                  <a:lnTo>
                    <a:pt x="898" y="274"/>
                  </a:lnTo>
                  <a:lnTo>
                    <a:pt x="895" y="274"/>
                  </a:lnTo>
                  <a:lnTo>
                    <a:pt x="898" y="274"/>
                  </a:lnTo>
                  <a:lnTo>
                    <a:pt x="898" y="270"/>
                  </a:lnTo>
                  <a:lnTo>
                    <a:pt x="895" y="270"/>
                  </a:lnTo>
                  <a:lnTo>
                    <a:pt x="891" y="270"/>
                  </a:lnTo>
                  <a:lnTo>
                    <a:pt x="891" y="267"/>
                  </a:lnTo>
                  <a:lnTo>
                    <a:pt x="895" y="267"/>
                  </a:lnTo>
                  <a:lnTo>
                    <a:pt x="898" y="267"/>
                  </a:lnTo>
                  <a:lnTo>
                    <a:pt x="898" y="270"/>
                  </a:lnTo>
                  <a:lnTo>
                    <a:pt x="902" y="270"/>
                  </a:lnTo>
                  <a:lnTo>
                    <a:pt x="902" y="274"/>
                  </a:lnTo>
                  <a:lnTo>
                    <a:pt x="906" y="274"/>
                  </a:lnTo>
                  <a:lnTo>
                    <a:pt x="910" y="274"/>
                  </a:lnTo>
                  <a:close/>
                  <a:moveTo>
                    <a:pt x="1199" y="342"/>
                  </a:moveTo>
                  <a:lnTo>
                    <a:pt x="1195" y="342"/>
                  </a:lnTo>
                  <a:lnTo>
                    <a:pt x="1192" y="338"/>
                  </a:lnTo>
                  <a:lnTo>
                    <a:pt x="1188" y="338"/>
                  </a:lnTo>
                  <a:lnTo>
                    <a:pt x="1192" y="338"/>
                  </a:lnTo>
                  <a:lnTo>
                    <a:pt x="1195" y="338"/>
                  </a:lnTo>
                  <a:lnTo>
                    <a:pt x="1199" y="338"/>
                  </a:lnTo>
                  <a:lnTo>
                    <a:pt x="1203" y="338"/>
                  </a:lnTo>
                  <a:lnTo>
                    <a:pt x="1203" y="342"/>
                  </a:lnTo>
                  <a:lnTo>
                    <a:pt x="1199" y="342"/>
                  </a:lnTo>
                  <a:close/>
                  <a:moveTo>
                    <a:pt x="962" y="214"/>
                  </a:moveTo>
                  <a:lnTo>
                    <a:pt x="959" y="214"/>
                  </a:lnTo>
                  <a:lnTo>
                    <a:pt x="955" y="214"/>
                  </a:lnTo>
                  <a:lnTo>
                    <a:pt x="955" y="210"/>
                  </a:lnTo>
                  <a:lnTo>
                    <a:pt x="951" y="210"/>
                  </a:lnTo>
                  <a:lnTo>
                    <a:pt x="947" y="210"/>
                  </a:lnTo>
                  <a:lnTo>
                    <a:pt x="951" y="210"/>
                  </a:lnTo>
                  <a:lnTo>
                    <a:pt x="955" y="210"/>
                  </a:lnTo>
                  <a:lnTo>
                    <a:pt x="959" y="210"/>
                  </a:lnTo>
                  <a:lnTo>
                    <a:pt x="962" y="210"/>
                  </a:lnTo>
                  <a:lnTo>
                    <a:pt x="966" y="210"/>
                  </a:lnTo>
                  <a:lnTo>
                    <a:pt x="970" y="210"/>
                  </a:lnTo>
                  <a:lnTo>
                    <a:pt x="974" y="210"/>
                  </a:lnTo>
                  <a:lnTo>
                    <a:pt x="970" y="210"/>
                  </a:lnTo>
                  <a:lnTo>
                    <a:pt x="970" y="214"/>
                  </a:lnTo>
                  <a:lnTo>
                    <a:pt x="966" y="214"/>
                  </a:lnTo>
                  <a:lnTo>
                    <a:pt x="962" y="214"/>
                  </a:lnTo>
                  <a:lnTo>
                    <a:pt x="962" y="210"/>
                  </a:lnTo>
                  <a:lnTo>
                    <a:pt x="959" y="210"/>
                  </a:lnTo>
                  <a:lnTo>
                    <a:pt x="959" y="214"/>
                  </a:lnTo>
                  <a:lnTo>
                    <a:pt x="962" y="214"/>
                  </a:lnTo>
                  <a:close/>
                  <a:moveTo>
                    <a:pt x="617" y="86"/>
                  </a:moveTo>
                  <a:lnTo>
                    <a:pt x="613" y="86"/>
                  </a:lnTo>
                  <a:lnTo>
                    <a:pt x="609" y="86"/>
                  </a:lnTo>
                  <a:lnTo>
                    <a:pt x="609" y="82"/>
                  </a:lnTo>
                  <a:lnTo>
                    <a:pt x="605" y="82"/>
                  </a:lnTo>
                  <a:lnTo>
                    <a:pt x="609" y="82"/>
                  </a:lnTo>
                  <a:lnTo>
                    <a:pt x="613" y="82"/>
                  </a:lnTo>
                  <a:lnTo>
                    <a:pt x="617" y="82"/>
                  </a:lnTo>
                  <a:lnTo>
                    <a:pt x="620" y="82"/>
                  </a:lnTo>
                  <a:lnTo>
                    <a:pt x="624" y="82"/>
                  </a:lnTo>
                  <a:lnTo>
                    <a:pt x="628" y="82"/>
                  </a:lnTo>
                  <a:lnTo>
                    <a:pt x="632" y="86"/>
                  </a:lnTo>
                  <a:lnTo>
                    <a:pt x="628" y="86"/>
                  </a:lnTo>
                  <a:lnTo>
                    <a:pt x="624" y="86"/>
                  </a:lnTo>
                  <a:lnTo>
                    <a:pt x="620" y="86"/>
                  </a:lnTo>
                  <a:lnTo>
                    <a:pt x="617" y="86"/>
                  </a:lnTo>
                  <a:close/>
                  <a:moveTo>
                    <a:pt x="177" y="470"/>
                  </a:moveTo>
                  <a:lnTo>
                    <a:pt x="173" y="470"/>
                  </a:lnTo>
                  <a:lnTo>
                    <a:pt x="169" y="470"/>
                  </a:lnTo>
                  <a:lnTo>
                    <a:pt x="169" y="466"/>
                  </a:lnTo>
                  <a:lnTo>
                    <a:pt x="166" y="466"/>
                  </a:lnTo>
                  <a:lnTo>
                    <a:pt x="166" y="462"/>
                  </a:lnTo>
                  <a:lnTo>
                    <a:pt x="169" y="462"/>
                  </a:lnTo>
                  <a:lnTo>
                    <a:pt x="169" y="466"/>
                  </a:lnTo>
                  <a:lnTo>
                    <a:pt x="173" y="466"/>
                  </a:lnTo>
                  <a:lnTo>
                    <a:pt x="177" y="466"/>
                  </a:lnTo>
                  <a:lnTo>
                    <a:pt x="181" y="470"/>
                  </a:lnTo>
                  <a:lnTo>
                    <a:pt x="177" y="470"/>
                  </a:lnTo>
                  <a:close/>
                  <a:moveTo>
                    <a:pt x="805" y="105"/>
                  </a:moveTo>
                  <a:lnTo>
                    <a:pt x="801" y="105"/>
                  </a:lnTo>
                  <a:lnTo>
                    <a:pt x="797" y="101"/>
                  </a:lnTo>
                  <a:lnTo>
                    <a:pt x="793" y="101"/>
                  </a:lnTo>
                  <a:lnTo>
                    <a:pt x="797" y="101"/>
                  </a:lnTo>
                  <a:lnTo>
                    <a:pt x="801" y="97"/>
                  </a:lnTo>
                  <a:lnTo>
                    <a:pt x="805" y="97"/>
                  </a:lnTo>
                  <a:lnTo>
                    <a:pt x="808" y="101"/>
                  </a:lnTo>
                  <a:lnTo>
                    <a:pt x="805" y="101"/>
                  </a:lnTo>
                  <a:lnTo>
                    <a:pt x="808" y="101"/>
                  </a:lnTo>
                  <a:lnTo>
                    <a:pt x="808" y="105"/>
                  </a:lnTo>
                  <a:lnTo>
                    <a:pt x="805" y="105"/>
                  </a:lnTo>
                  <a:close/>
                  <a:moveTo>
                    <a:pt x="1113" y="323"/>
                  </a:moveTo>
                  <a:lnTo>
                    <a:pt x="1109" y="323"/>
                  </a:lnTo>
                  <a:lnTo>
                    <a:pt x="1105" y="323"/>
                  </a:lnTo>
                  <a:lnTo>
                    <a:pt x="1105" y="319"/>
                  </a:lnTo>
                  <a:lnTo>
                    <a:pt x="1101" y="319"/>
                  </a:lnTo>
                  <a:lnTo>
                    <a:pt x="1098" y="319"/>
                  </a:lnTo>
                  <a:lnTo>
                    <a:pt x="1101" y="319"/>
                  </a:lnTo>
                  <a:lnTo>
                    <a:pt x="1105" y="319"/>
                  </a:lnTo>
                  <a:lnTo>
                    <a:pt x="1109" y="319"/>
                  </a:lnTo>
                  <a:lnTo>
                    <a:pt x="1113" y="319"/>
                  </a:lnTo>
                  <a:lnTo>
                    <a:pt x="1116" y="323"/>
                  </a:lnTo>
                  <a:lnTo>
                    <a:pt x="1113" y="323"/>
                  </a:lnTo>
                  <a:close/>
                  <a:moveTo>
                    <a:pt x="1015" y="312"/>
                  </a:moveTo>
                  <a:lnTo>
                    <a:pt x="1011" y="312"/>
                  </a:lnTo>
                  <a:lnTo>
                    <a:pt x="1007" y="312"/>
                  </a:lnTo>
                  <a:lnTo>
                    <a:pt x="1007" y="308"/>
                  </a:lnTo>
                  <a:lnTo>
                    <a:pt x="1004" y="308"/>
                  </a:lnTo>
                  <a:lnTo>
                    <a:pt x="1000" y="308"/>
                  </a:lnTo>
                  <a:lnTo>
                    <a:pt x="1000" y="304"/>
                  </a:lnTo>
                  <a:lnTo>
                    <a:pt x="1004" y="304"/>
                  </a:lnTo>
                  <a:lnTo>
                    <a:pt x="1007" y="304"/>
                  </a:lnTo>
                  <a:lnTo>
                    <a:pt x="1011" y="308"/>
                  </a:lnTo>
                  <a:lnTo>
                    <a:pt x="1015" y="308"/>
                  </a:lnTo>
                  <a:lnTo>
                    <a:pt x="1015" y="312"/>
                  </a:lnTo>
                  <a:close/>
                  <a:moveTo>
                    <a:pt x="887" y="278"/>
                  </a:moveTo>
                  <a:lnTo>
                    <a:pt x="887" y="274"/>
                  </a:lnTo>
                  <a:lnTo>
                    <a:pt x="883" y="274"/>
                  </a:lnTo>
                  <a:lnTo>
                    <a:pt x="880" y="274"/>
                  </a:lnTo>
                  <a:lnTo>
                    <a:pt x="880" y="270"/>
                  </a:lnTo>
                  <a:lnTo>
                    <a:pt x="883" y="270"/>
                  </a:lnTo>
                  <a:lnTo>
                    <a:pt x="887" y="270"/>
                  </a:lnTo>
                  <a:lnTo>
                    <a:pt x="887" y="274"/>
                  </a:lnTo>
                  <a:lnTo>
                    <a:pt x="891" y="274"/>
                  </a:lnTo>
                  <a:lnTo>
                    <a:pt x="887" y="278"/>
                  </a:lnTo>
                  <a:close/>
                  <a:moveTo>
                    <a:pt x="1007" y="222"/>
                  </a:moveTo>
                  <a:lnTo>
                    <a:pt x="1004" y="222"/>
                  </a:lnTo>
                  <a:lnTo>
                    <a:pt x="1004" y="218"/>
                  </a:lnTo>
                  <a:lnTo>
                    <a:pt x="1004" y="214"/>
                  </a:lnTo>
                  <a:lnTo>
                    <a:pt x="1007" y="214"/>
                  </a:lnTo>
                  <a:lnTo>
                    <a:pt x="1011" y="218"/>
                  </a:lnTo>
                  <a:lnTo>
                    <a:pt x="1011" y="214"/>
                  </a:lnTo>
                  <a:lnTo>
                    <a:pt x="1015" y="214"/>
                  </a:lnTo>
                  <a:lnTo>
                    <a:pt x="1015" y="218"/>
                  </a:lnTo>
                  <a:lnTo>
                    <a:pt x="1011" y="218"/>
                  </a:lnTo>
                  <a:lnTo>
                    <a:pt x="1007" y="222"/>
                  </a:lnTo>
                  <a:close/>
                  <a:moveTo>
                    <a:pt x="425" y="101"/>
                  </a:moveTo>
                  <a:lnTo>
                    <a:pt x="417" y="101"/>
                  </a:lnTo>
                  <a:lnTo>
                    <a:pt x="414" y="101"/>
                  </a:lnTo>
                  <a:lnTo>
                    <a:pt x="414" y="97"/>
                  </a:lnTo>
                  <a:lnTo>
                    <a:pt x="417" y="97"/>
                  </a:lnTo>
                  <a:lnTo>
                    <a:pt x="421" y="97"/>
                  </a:lnTo>
                  <a:lnTo>
                    <a:pt x="425" y="97"/>
                  </a:lnTo>
                  <a:lnTo>
                    <a:pt x="429" y="97"/>
                  </a:lnTo>
                  <a:lnTo>
                    <a:pt x="433" y="97"/>
                  </a:lnTo>
                  <a:lnTo>
                    <a:pt x="436" y="97"/>
                  </a:lnTo>
                  <a:lnTo>
                    <a:pt x="436" y="101"/>
                  </a:lnTo>
                  <a:lnTo>
                    <a:pt x="433" y="101"/>
                  </a:lnTo>
                  <a:lnTo>
                    <a:pt x="429" y="101"/>
                  </a:lnTo>
                  <a:lnTo>
                    <a:pt x="425" y="101"/>
                  </a:lnTo>
                  <a:close/>
                  <a:moveTo>
                    <a:pt x="1041" y="233"/>
                  </a:moveTo>
                  <a:lnTo>
                    <a:pt x="1038" y="233"/>
                  </a:lnTo>
                  <a:lnTo>
                    <a:pt x="1038" y="229"/>
                  </a:lnTo>
                  <a:lnTo>
                    <a:pt x="1034" y="229"/>
                  </a:lnTo>
                  <a:lnTo>
                    <a:pt x="1034" y="225"/>
                  </a:lnTo>
                  <a:lnTo>
                    <a:pt x="1038" y="225"/>
                  </a:lnTo>
                  <a:lnTo>
                    <a:pt x="1041" y="229"/>
                  </a:lnTo>
                  <a:lnTo>
                    <a:pt x="1045" y="229"/>
                  </a:lnTo>
                  <a:lnTo>
                    <a:pt x="1045" y="233"/>
                  </a:lnTo>
                  <a:lnTo>
                    <a:pt x="1041" y="233"/>
                  </a:lnTo>
                  <a:close/>
                  <a:moveTo>
                    <a:pt x="1146" y="361"/>
                  </a:moveTo>
                  <a:lnTo>
                    <a:pt x="1143" y="361"/>
                  </a:lnTo>
                  <a:lnTo>
                    <a:pt x="1146" y="357"/>
                  </a:lnTo>
                  <a:lnTo>
                    <a:pt x="1146" y="353"/>
                  </a:lnTo>
                  <a:lnTo>
                    <a:pt x="1150" y="353"/>
                  </a:lnTo>
                  <a:lnTo>
                    <a:pt x="1154" y="357"/>
                  </a:lnTo>
                  <a:lnTo>
                    <a:pt x="1150" y="357"/>
                  </a:lnTo>
                  <a:lnTo>
                    <a:pt x="1150" y="361"/>
                  </a:lnTo>
                  <a:lnTo>
                    <a:pt x="1146" y="361"/>
                  </a:lnTo>
                  <a:close/>
                  <a:moveTo>
                    <a:pt x="207" y="492"/>
                  </a:moveTo>
                  <a:lnTo>
                    <a:pt x="207" y="488"/>
                  </a:lnTo>
                  <a:lnTo>
                    <a:pt x="211" y="488"/>
                  </a:lnTo>
                  <a:lnTo>
                    <a:pt x="211" y="485"/>
                  </a:lnTo>
                  <a:lnTo>
                    <a:pt x="215" y="485"/>
                  </a:lnTo>
                  <a:lnTo>
                    <a:pt x="218" y="485"/>
                  </a:lnTo>
                  <a:lnTo>
                    <a:pt x="218" y="481"/>
                  </a:lnTo>
                  <a:lnTo>
                    <a:pt x="218" y="485"/>
                  </a:lnTo>
                  <a:lnTo>
                    <a:pt x="215" y="485"/>
                  </a:lnTo>
                  <a:lnTo>
                    <a:pt x="215" y="488"/>
                  </a:lnTo>
                  <a:lnTo>
                    <a:pt x="211" y="488"/>
                  </a:lnTo>
                  <a:lnTo>
                    <a:pt x="207" y="492"/>
                  </a:lnTo>
                  <a:close/>
                  <a:moveTo>
                    <a:pt x="598" y="116"/>
                  </a:moveTo>
                  <a:lnTo>
                    <a:pt x="594" y="116"/>
                  </a:lnTo>
                  <a:lnTo>
                    <a:pt x="598" y="112"/>
                  </a:lnTo>
                  <a:lnTo>
                    <a:pt x="602" y="112"/>
                  </a:lnTo>
                  <a:lnTo>
                    <a:pt x="605" y="112"/>
                  </a:lnTo>
                  <a:lnTo>
                    <a:pt x="609" y="112"/>
                  </a:lnTo>
                  <a:lnTo>
                    <a:pt x="613" y="112"/>
                  </a:lnTo>
                  <a:lnTo>
                    <a:pt x="617" y="112"/>
                  </a:lnTo>
                  <a:lnTo>
                    <a:pt x="613" y="112"/>
                  </a:lnTo>
                  <a:lnTo>
                    <a:pt x="609" y="112"/>
                  </a:lnTo>
                  <a:lnTo>
                    <a:pt x="609" y="116"/>
                  </a:lnTo>
                  <a:lnTo>
                    <a:pt x="605" y="116"/>
                  </a:lnTo>
                  <a:lnTo>
                    <a:pt x="602" y="116"/>
                  </a:lnTo>
                  <a:lnTo>
                    <a:pt x="598" y="116"/>
                  </a:lnTo>
                  <a:close/>
                  <a:moveTo>
                    <a:pt x="714" y="218"/>
                  </a:moveTo>
                  <a:lnTo>
                    <a:pt x="714" y="214"/>
                  </a:lnTo>
                  <a:lnTo>
                    <a:pt x="711" y="218"/>
                  </a:lnTo>
                  <a:lnTo>
                    <a:pt x="711" y="214"/>
                  </a:lnTo>
                  <a:lnTo>
                    <a:pt x="714" y="214"/>
                  </a:lnTo>
                  <a:lnTo>
                    <a:pt x="718" y="214"/>
                  </a:lnTo>
                  <a:lnTo>
                    <a:pt x="718" y="218"/>
                  </a:lnTo>
                  <a:lnTo>
                    <a:pt x="714" y="218"/>
                  </a:lnTo>
                  <a:close/>
                  <a:moveTo>
                    <a:pt x="1086" y="195"/>
                  </a:moveTo>
                  <a:lnTo>
                    <a:pt x="1083" y="191"/>
                  </a:lnTo>
                  <a:lnTo>
                    <a:pt x="1086" y="191"/>
                  </a:lnTo>
                  <a:lnTo>
                    <a:pt x="1090" y="191"/>
                  </a:lnTo>
                  <a:lnTo>
                    <a:pt x="1090" y="188"/>
                  </a:lnTo>
                  <a:lnTo>
                    <a:pt x="1090" y="191"/>
                  </a:lnTo>
                  <a:lnTo>
                    <a:pt x="1094" y="191"/>
                  </a:lnTo>
                  <a:lnTo>
                    <a:pt x="1098" y="191"/>
                  </a:lnTo>
                  <a:lnTo>
                    <a:pt x="1094" y="191"/>
                  </a:lnTo>
                  <a:lnTo>
                    <a:pt x="1090" y="191"/>
                  </a:lnTo>
                  <a:lnTo>
                    <a:pt x="1086" y="195"/>
                  </a:lnTo>
                  <a:close/>
                  <a:moveTo>
                    <a:pt x="696" y="124"/>
                  </a:moveTo>
                  <a:lnTo>
                    <a:pt x="696" y="120"/>
                  </a:lnTo>
                  <a:lnTo>
                    <a:pt x="692" y="120"/>
                  </a:lnTo>
                  <a:lnTo>
                    <a:pt x="696" y="120"/>
                  </a:lnTo>
                  <a:lnTo>
                    <a:pt x="699" y="120"/>
                  </a:lnTo>
                  <a:lnTo>
                    <a:pt x="703" y="120"/>
                  </a:lnTo>
                  <a:lnTo>
                    <a:pt x="703" y="116"/>
                  </a:lnTo>
                  <a:lnTo>
                    <a:pt x="707" y="116"/>
                  </a:lnTo>
                  <a:lnTo>
                    <a:pt x="707" y="120"/>
                  </a:lnTo>
                  <a:lnTo>
                    <a:pt x="711" y="120"/>
                  </a:lnTo>
                  <a:lnTo>
                    <a:pt x="707" y="120"/>
                  </a:lnTo>
                  <a:lnTo>
                    <a:pt x="703" y="120"/>
                  </a:lnTo>
                  <a:lnTo>
                    <a:pt x="699" y="120"/>
                  </a:lnTo>
                  <a:lnTo>
                    <a:pt x="703" y="120"/>
                  </a:lnTo>
                  <a:lnTo>
                    <a:pt x="699" y="120"/>
                  </a:lnTo>
                  <a:lnTo>
                    <a:pt x="696" y="124"/>
                  </a:lnTo>
                  <a:close/>
                  <a:moveTo>
                    <a:pt x="590" y="112"/>
                  </a:moveTo>
                  <a:lnTo>
                    <a:pt x="587" y="112"/>
                  </a:lnTo>
                  <a:lnTo>
                    <a:pt x="583" y="112"/>
                  </a:lnTo>
                  <a:lnTo>
                    <a:pt x="587" y="112"/>
                  </a:lnTo>
                  <a:lnTo>
                    <a:pt x="590" y="112"/>
                  </a:lnTo>
                  <a:lnTo>
                    <a:pt x="594" y="112"/>
                  </a:lnTo>
                  <a:lnTo>
                    <a:pt x="598" y="112"/>
                  </a:lnTo>
                  <a:lnTo>
                    <a:pt x="602" y="112"/>
                  </a:lnTo>
                  <a:lnTo>
                    <a:pt x="605" y="112"/>
                  </a:lnTo>
                  <a:lnTo>
                    <a:pt x="609" y="109"/>
                  </a:lnTo>
                  <a:lnTo>
                    <a:pt x="609" y="112"/>
                  </a:lnTo>
                  <a:lnTo>
                    <a:pt x="605" y="112"/>
                  </a:lnTo>
                  <a:lnTo>
                    <a:pt x="602" y="112"/>
                  </a:lnTo>
                  <a:lnTo>
                    <a:pt x="598" y="112"/>
                  </a:lnTo>
                  <a:lnTo>
                    <a:pt x="594" y="112"/>
                  </a:lnTo>
                  <a:lnTo>
                    <a:pt x="590" y="112"/>
                  </a:lnTo>
                  <a:close/>
                  <a:moveTo>
                    <a:pt x="639" y="225"/>
                  </a:moveTo>
                  <a:lnTo>
                    <a:pt x="635" y="225"/>
                  </a:lnTo>
                  <a:lnTo>
                    <a:pt x="639" y="222"/>
                  </a:lnTo>
                  <a:lnTo>
                    <a:pt x="643" y="222"/>
                  </a:lnTo>
                  <a:lnTo>
                    <a:pt x="643" y="225"/>
                  </a:lnTo>
                  <a:lnTo>
                    <a:pt x="647" y="225"/>
                  </a:lnTo>
                  <a:lnTo>
                    <a:pt x="643" y="225"/>
                  </a:lnTo>
                  <a:lnTo>
                    <a:pt x="639" y="225"/>
                  </a:lnTo>
                  <a:close/>
                  <a:moveTo>
                    <a:pt x="696" y="161"/>
                  </a:moveTo>
                  <a:lnTo>
                    <a:pt x="692" y="161"/>
                  </a:lnTo>
                  <a:lnTo>
                    <a:pt x="692" y="158"/>
                  </a:lnTo>
                  <a:lnTo>
                    <a:pt x="696" y="158"/>
                  </a:lnTo>
                  <a:lnTo>
                    <a:pt x="699" y="158"/>
                  </a:lnTo>
                  <a:lnTo>
                    <a:pt x="699" y="161"/>
                  </a:lnTo>
                  <a:lnTo>
                    <a:pt x="696" y="161"/>
                  </a:lnTo>
                  <a:close/>
                  <a:moveTo>
                    <a:pt x="981" y="214"/>
                  </a:moveTo>
                  <a:lnTo>
                    <a:pt x="977" y="214"/>
                  </a:lnTo>
                  <a:lnTo>
                    <a:pt x="981" y="214"/>
                  </a:lnTo>
                  <a:lnTo>
                    <a:pt x="985" y="214"/>
                  </a:lnTo>
                  <a:lnTo>
                    <a:pt x="985" y="210"/>
                  </a:lnTo>
                  <a:lnTo>
                    <a:pt x="989" y="210"/>
                  </a:lnTo>
                  <a:lnTo>
                    <a:pt x="992" y="210"/>
                  </a:lnTo>
                  <a:lnTo>
                    <a:pt x="992" y="214"/>
                  </a:lnTo>
                  <a:lnTo>
                    <a:pt x="989" y="214"/>
                  </a:lnTo>
                  <a:lnTo>
                    <a:pt x="985" y="214"/>
                  </a:lnTo>
                  <a:lnTo>
                    <a:pt x="981" y="214"/>
                  </a:lnTo>
                  <a:close/>
                  <a:moveTo>
                    <a:pt x="226" y="526"/>
                  </a:moveTo>
                  <a:lnTo>
                    <a:pt x="222" y="526"/>
                  </a:lnTo>
                  <a:lnTo>
                    <a:pt x="222" y="522"/>
                  </a:lnTo>
                  <a:lnTo>
                    <a:pt x="226" y="522"/>
                  </a:lnTo>
                  <a:lnTo>
                    <a:pt x="230" y="526"/>
                  </a:lnTo>
                  <a:lnTo>
                    <a:pt x="226" y="526"/>
                  </a:lnTo>
                  <a:close/>
                  <a:moveTo>
                    <a:pt x="617" y="229"/>
                  </a:moveTo>
                  <a:lnTo>
                    <a:pt x="613" y="229"/>
                  </a:lnTo>
                  <a:lnTo>
                    <a:pt x="609" y="229"/>
                  </a:lnTo>
                  <a:lnTo>
                    <a:pt x="609" y="225"/>
                  </a:lnTo>
                  <a:lnTo>
                    <a:pt x="613" y="225"/>
                  </a:lnTo>
                  <a:lnTo>
                    <a:pt x="617" y="225"/>
                  </a:lnTo>
                  <a:lnTo>
                    <a:pt x="620" y="225"/>
                  </a:lnTo>
                  <a:lnTo>
                    <a:pt x="620" y="229"/>
                  </a:lnTo>
                  <a:lnTo>
                    <a:pt x="617" y="229"/>
                  </a:lnTo>
                  <a:close/>
                  <a:moveTo>
                    <a:pt x="861" y="67"/>
                  </a:moveTo>
                  <a:lnTo>
                    <a:pt x="861" y="64"/>
                  </a:lnTo>
                  <a:lnTo>
                    <a:pt x="865" y="64"/>
                  </a:lnTo>
                  <a:lnTo>
                    <a:pt x="868" y="64"/>
                  </a:lnTo>
                  <a:lnTo>
                    <a:pt x="872" y="64"/>
                  </a:lnTo>
                  <a:lnTo>
                    <a:pt x="876" y="64"/>
                  </a:lnTo>
                  <a:lnTo>
                    <a:pt x="880" y="64"/>
                  </a:lnTo>
                  <a:lnTo>
                    <a:pt x="876" y="64"/>
                  </a:lnTo>
                  <a:lnTo>
                    <a:pt x="876" y="67"/>
                  </a:lnTo>
                  <a:lnTo>
                    <a:pt x="872" y="67"/>
                  </a:lnTo>
                  <a:lnTo>
                    <a:pt x="868" y="67"/>
                  </a:lnTo>
                  <a:lnTo>
                    <a:pt x="865" y="67"/>
                  </a:lnTo>
                  <a:lnTo>
                    <a:pt x="861" y="67"/>
                  </a:lnTo>
                  <a:close/>
                  <a:moveTo>
                    <a:pt x="1203" y="327"/>
                  </a:moveTo>
                  <a:lnTo>
                    <a:pt x="1199" y="327"/>
                  </a:lnTo>
                  <a:lnTo>
                    <a:pt x="1199" y="323"/>
                  </a:lnTo>
                  <a:lnTo>
                    <a:pt x="1203" y="323"/>
                  </a:lnTo>
                  <a:lnTo>
                    <a:pt x="1207" y="323"/>
                  </a:lnTo>
                  <a:lnTo>
                    <a:pt x="1207" y="327"/>
                  </a:lnTo>
                  <a:lnTo>
                    <a:pt x="1203" y="327"/>
                  </a:lnTo>
                  <a:close/>
                  <a:moveTo>
                    <a:pt x="857" y="206"/>
                  </a:moveTo>
                  <a:lnTo>
                    <a:pt x="853" y="206"/>
                  </a:lnTo>
                  <a:lnTo>
                    <a:pt x="850" y="206"/>
                  </a:lnTo>
                  <a:lnTo>
                    <a:pt x="846" y="206"/>
                  </a:lnTo>
                  <a:lnTo>
                    <a:pt x="850" y="206"/>
                  </a:lnTo>
                  <a:lnTo>
                    <a:pt x="850" y="203"/>
                  </a:lnTo>
                  <a:lnTo>
                    <a:pt x="850" y="206"/>
                  </a:lnTo>
                  <a:lnTo>
                    <a:pt x="853" y="206"/>
                  </a:lnTo>
                  <a:lnTo>
                    <a:pt x="857" y="203"/>
                  </a:lnTo>
                  <a:lnTo>
                    <a:pt x="857" y="206"/>
                  </a:lnTo>
                  <a:lnTo>
                    <a:pt x="861" y="206"/>
                  </a:lnTo>
                  <a:lnTo>
                    <a:pt x="857" y="206"/>
                  </a:lnTo>
                  <a:close/>
                  <a:moveTo>
                    <a:pt x="970" y="116"/>
                  </a:moveTo>
                  <a:lnTo>
                    <a:pt x="966" y="112"/>
                  </a:lnTo>
                  <a:lnTo>
                    <a:pt x="970" y="112"/>
                  </a:lnTo>
                  <a:lnTo>
                    <a:pt x="974" y="112"/>
                  </a:lnTo>
                  <a:lnTo>
                    <a:pt x="974" y="109"/>
                  </a:lnTo>
                  <a:lnTo>
                    <a:pt x="977" y="109"/>
                  </a:lnTo>
                  <a:lnTo>
                    <a:pt x="981" y="109"/>
                  </a:lnTo>
                  <a:lnTo>
                    <a:pt x="981" y="112"/>
                  </a:lnTo>
                  <a:lnTo>
                    <a:pt x="977" y="112"/>
                  </a:lnTo>
                  <a:lnTo>
                    <a:pt x="974" y="112"/>
                  </a:lnTo>
                  <a:lnTo>
                    <a:pt x="977" y="112"/>
                  </a:lnTo>
                  <a:lnTo>
                    <a:pt x="977" y="116"/>
                  </a:lnTo>
                  <a:lnTo>
                    <a:pt x="977" y="112"/>
                  </a:lnTo>
                  <a:lnTo>
                    <a:pt x="974" y="112"/>
                  </a:lnTo>
                  <a:lnTo>
                    <a:pt x="970" y="112"/>
                  </a:lnTo>
                  <a:lnTo>
                    <a:pt x="970" y="116"/>
                  </a:lnTo>
                  <a:close/>
                  <a:moveTo>
                    <a:pt x="624" y="105"/>
                  </a:moveTo>
                  <a:lnTo>
                    <a:pt x="620" y="101"/>
                  </a:lnTo>
                  <a:lnTo>
                    <a:pt x="624" y="101"/>
                  </a:lnTo>
                  <a:lnTo>
                    <a:pt x="628" y="101"/>
                  </a:lnTo>
                  <a:lnTo>
                    <a:pt x="632" y="101"/>
                  </a:lnTo>
                  <a:lnTo>
                    <a:pt x="635" y="101"/>
                  </a:lnTo>
                  <a:lnTo>
                    <a:pt x="639" y="101"/>
                  </a:lnTo>
                  <a:lnTo>
                    <a:pt x="643" y="101"/>
                  </a:lnTo>
                  <a:lnTo>
                    <a:pt x="639" y="101"/>
                  </a:lnTo>
                  <a:lnTo>
                    <a:pt x="635" y="101"/>
                  </a:lnTo>
                  <a:lnTo>
                    <a:pt x="632" y="101"/>
                  </a:lnTo>
                  <a:lnTo>
                    <a:pt x="628" y="101"/>
                  </a:lnTo>
                  <a:lnTo>
                    <a:pt x="628" y="105"/>
                  </a:lnTo>
                  <a:lnTo>
                    <a:pt x="624" y="105"/>
                  </a:lnTo>
                  <a:close/>
                  <a:moveTo>
                    <a:pt x="203" y="492"/>
                  </a:moveTo>
                  <a:lnTo>
                    <a:pt x="203" y="488"/>
                  </a:lnTo>
                  <a:lnTo>
                    <a:pt x="207" y="488"/>
                  </a:lnTo>
                  <a:lnTo>
                    <a:pt x="207" y="492"/>
                  </a:lnTo>
                  <a:lnTo>
                    <a:pt x="203" y="492"/>
                  </a:lnTo>
                  <a:close/>
                  <a:moveTo>
                    <a:pt x="169" y="462"/>
                  </a:moveTo>
                  <a:lnTo>
                    <a:pt x="169" y="458"/>
                  </a:lnTo>
                  <a:lnTo>
                    <a:pt x="166" y="458"/>
                  </a:lnTo>
                  <a:lnTo>
                    <a:pt x="166" y="462"/>
                  </a:lnTo>
                  <a:lnTo>
                    <a:pt x="166" y="458"/>
                  </a:lnTo>
                  <a:lnTo>
                    <a:pt x="169" y="458"/>
                  </a:lnTo>
                  <a:lnTo>
                    <a:pt x="173" y="458"/>
                  </a:lnTo>
                  <a:lnTo>
                    <a:pt x="169" y="462"/>
                  </a:lnTo>
                  <a:close/>
                  <a:moveTo>
                    <a:pt x="733" y="116"/>
                  </a:moveTo>
                  <a:lnTo>
                    <a:pt x="729" y="116"/>
                  </a:lnTo>
                  <a:lnTo>
                    <a:pt x="726" y="112"/>
                  </a:lnTo>
                  <a:lnTo>
                    <a:pt x="729" y="112"/>
                  </a:lnTo>
                  <a:lnTo>
                    <a:pt x="733" y="112"/>
                  </a:lnTo>
                  <a:lnTo>
                    <a:pt x="737" y="116"/>
                  </a:lnTo>
                  <a:lnTo>
                    <a:pt x="733" y="116"/>
                  </a:lnTo>
                  <a:close/>
                  <a:moveTo>
                    <a:pt x="575" y="233"/>
                  </a:moveTo>
                  <a:lnTo>
                    <a:pt x="572" y="233"/>
                  </a:lnTo>
                  <a:lnTo>
                    <a:pt x="572" y="229"/>
                  </a:lnTo>
                  <a:lnTo>
                    <a:pt x="568" y="229"/>
                  </a:lnTo>
                  <a:lnTo>
                    <a:pt x="572" y="229"/>
                  </a:lnTo>
                  <a:lnTo>
                    <a:pt x="575" y="229"/>
                  </a:lnTo>
                  <a:lnTo>
                    <a:pt x="579" y="229"/>
                  </a:lnTo>
                  <a:lnTo>
                    <a:pt x="579" y="233"/>
                  </a:lnTo>
                  <a:lnTo>
                    <a:pt x="575" y="233"/>
                  </a:lnTo>
                  <a:close/>
                  <a:moveTo>
                    <a:pt x="192" y="481"/>
                  </a:moveTo>
                  <a:lnTo>
                    <a:pt x="188" y="481"/>
                  </a:lnTo>
                  <a:lnTo>
                    <a:pt x="188" y="477"/>
                  </a:lnTo>
                  <a:lnTo>
                    <a:pt x="184" y="477"/>
                  </a:lnTo>
                  <a:lnTo>
                    <a:pt x="188" y="477"/>
                  </a:lnTo>
                  <a:lnTo>
                    <a:pt x="192" y="481"/>
                  </a:lnTo>
                  <a:close/>
                  <a:moveTo>
                    <a:pt x="1255" y="417"/>
                  </a:moveTo>
                  <a:lnTo>
                    <a:pt x="1252" y="417"/>
                  </a:lnTo>
                  <a:lnTo>
                    <a:pt x="1252" y="413"/>
                  </a:lnTo>
                  <a:lnTo>
                    <a:pt x="1255" y="413"/>
                  </a:lnTo>
                  <a:lnTo>
                    <a:pt x="1252" y="413"/>
                  </a:lnTo>
                  <a:lnTo>
                    <a:pt x="1255" y="413"/>
                  </a:lnTo>
                  <a:lnTo>
                    <a:pt x="1255" y="417"/>
                  </a:lnTo>
                  <a:close/>
                  <a:moveTo>
                    <a:pt x="707" y="218"/>
                  </a:moveTo>
                  <a:lnTo>
                    <a:pt x="703" y="214"/>
                  </a:lnTo>
                  <a:lnTo>
                    <a:pt x="699" y="214"/>
                  </a:lnTo>
                  <a:lnTo>
                    <a:pt x="703" y="214"/>
                  </a:lnTo>
                  <a:lnTo>
                    <a:pt x="707" y="214"/>
                  </a:lnTo>
                  <a:lnTo>
                    <a:pt x="707" y="218"/>
                  </a:lnTo>
                  <a:close/>
                  <a:moveTo>
                    <a:pt x="207" y="500"/>
                  </a:moveTo>
                  <a:lnTo>
                    <a:pt x="203" y="496"/>
                  </a:lnTo>
                  <a:lnTo>
                    <a:pt x="207" y="492"/>
                  </a:lnTo>
                  <a:lnTo>
                    <a:pt x="207" y="496"/>
                  </a:lnTo>
                  <a:lnTo>
                    <a:pt x="207" y="500"/>
                  </a:lnTo>
                  <a:close/>
                  <a:moveTo>
                    <a:pt x="1071" y="188"/>
                  </a:moveTo>
                  <a:lnTo>
                    <a:pt x="1071" y="184"/>
                  </a:lnTo>
                  <a:lnTo>
                    <a:pt x="1068" y="184"/>
                  </a:lnTo>
                  <a:lnTo>
                    <a:pt x="1064" y="184"/>
                  </a:lnTo>
                  <a:lnTo>
                    <a:pt x="1068" y="184"/>
                  </a:lnTo>
                  <a:lnTo>
                    <a:pt x="1068" y="180"/>
                  </a:lnTo>
                  <a:lnTo>
                    <a:pt x="1071" y="184"/>
                  </a:lnTo>
                  <a:lnTo>
                    <a:pt x="1075" y="184"/>
                  </a:lnTo>
                  <a:lnTo>
                    <a:pt x="1071" y="184"/>
                  </a:lnTo>
                  <a:lnTo>
                    <a:pt x="1071" y="188"/>
                  </a:lnTo>
                  <a:close/>
                  <a:moveTo>
                    <a:pt x="200" y="485"/>
                  </a:moveTo>
                  <a:lnTo>
                    <a:pt x="200" y="481"/>
                  </a:lnTo>
                  <a:lnTo>
                    <a:pt x="200" y="477"/>
                  </a:lnTo>
                  <a:lnTo>
                    <a:pt x="203" y="481"/>
                  </a:lnTo>
                  <a:lnTo>
                    <a:pt x="203" y="485"/>
                  </a:lnTo>
                  <a:lnTo>
                    <a:pt x="200" y="485"/>
                  </a:lnTo>
                  <a:close/>
                  <a:moveTo>
                    <a:pt x="230" y="511"/>
                  </a:moveTo>
                  <a:lnTo>
                    <a:pt x="230" y="507"/>
                  </a:lnTo>
                  <a:lnTo>
                    <a:pt x="233" y="507"/>
                  </a:lnTo>
                  <a:lnTo>
                    <a:pt x="237" y="511"/>
                  </a:lnTo>
                  <a:lnTo>
                    <a:pt x="233" y="511"/>
                  </a:lnTo>
                  <a:lnTo>
                    <a:pt x="230" y="511"/>
                  </a:lnTo>
                  <a:close/>
                  <a:moveTo>
                    <a:pt x="1207" y="304"/>
                  </a:moveTo>
                  <a:lnTo>
                    <a:pt x="1203" y="304"/>
                  </a:lnTo>
                  <a:lnTo>
                    <a:pt x="1199" y="304"/>
                  </a:lnTo>
                  <a:lnTo>
                    <a:pt x="1203" y="300"/>
                  </a:lnTo>
                  <a:lnTo>
                    <a:pt x="1203" y="304"/>
                  </a:lnTo>
                  <a:lnTo>
                    <a:pt x="1207" y="304"/>
                  </a:lnTo>
                  <a:close/>
                  <a:moveTo>
                    <a:pt x="977" y="425"/>
                  </a:moveTo>
                  <a:lnTo>
                    <a:pt x="981" y="425"/>
                  </a:lnTo>
                  <a:lnTo>
                    <a:pt x="981" y="421"/>
                  </a:lnTo>
                  <a:lnTo>
                    <a:pt x="981" y="425"/>
                  </a:lnTo>
                  <a:lnTo>
                    <a:pt x="977" y="425"/>
                  </a:lnTo>
                  <a:close/>
                  <a:moveTo>
                    <a:pt x="1199" y="338"/>
                  </a:moveTo>
                  <a:lnTo>
                    <a:pt x="1195" y="334"/>
                  </a:lnTo>
                  <a:lnTo>
                    <a:pt x="1192" y="334"/>
                  </a:lnTo>
                  <a:lnTo>
                    <a:pt x="1195" y="334"/>
                  </a:lnTo>
                  <a:lnTo>
                    <a:pt x="1199" y="334"/>
                  </a:lnTo>
                  <a:lnTo>
                    <a:pt x="1199" y="338"/>
                  </a:lnTo>
                  <a:close/>
                  <a:moveTo>
                    <a:pt x="643" y="199"/>
                  </a:moveTo>
                  <a:lnTo>
                    <a:pt x="639" y="199"/>
                  </a:lnTo>
                  <a:lnTo>
                    <a:pt x="635" y="199"/>
                  </a:lnTo>
                  <a:lnTo>
                    <a:pt x="635" y="195"/>
                  </a:lnTo>
                  <a:lnTo>
                    <a:pt x="639" y="195"/>
                  </a:lnTo>
                  <a:lnTo>
                    <a:pt x="643" y="195"/>
                  </a:lnTo>
                  <a:lnTo>
                    <a:pt x="643" y="199"/>
                  </a:lnTo>
                  <a:close/>
                  <a:moveTo>
                    <a:pt x="959" y="425"/>
                  </a:moveTo>
                  <a:lnTo>
                    <a:pt x="962" y="421"/>
                  </a:lnTo>
                  <a:lnTo>
                    <a:pt x="966" y="421"/>
                  </a:lnTo>
                  <a:lnTo>
                    <a:pt x="966" y="417"/>
                  </a:lnTo>
                  <a:lnTo>
                    <a:pt x="970" y="417"/>
                  </a:lnTo>
                  <a:lnTo>
                    <a:pt x="966" y="421"/>
                  </a:lnTo>
                  <a:lnTo>
                    <a:pt x="962" y="425"/>
                  </a:lnTo>
                  <a:lnTo>
                    <a:pt x="959" y="425"/>
                  </a:lnTo>
                  <a:close/>
                  <a:moveTo>
                    <a:pt x="1210" y="312"/>
                  </a:moveTo>
                  <a:lnTo>
                    <a:pt x="1207" y="312"/>
                  </a:lnTo>
                  <a:lnTo>
                    <a:pt x="1207" y="308"/>
                  </a:lnTo>
                  <a:lnTo>
                    <a:pt x="1207" y="304"/>
                  </a:lnTo>
                  <a:lnTo>
                    <a:pt x="1207" y="308"/>
                  </a:lnTo>
                  <a:lnTo>
                    <a:pt x="1210" y="312"/>
                  </a:lnTo>
                  <a:close/>
                  <a:moveTo>
                    <a:pt x="267" y="530"/>
                  </a:moveTo>
                  <a:lnTo>
                    <a:pt x="263" y="530"/>
                  </a:lnTo>
                  <a:lnTo>
                    <a:pt x="263" y="526"/>
                  </a:lnTo>
                  <a:lnTo>
                    <a:pt x="260" y="526"/>
                  </a:lnTo>
                  <a:lnTo>
                    <a:pt x="263" y="526"/>
                  </a:lnTo>
                  <a:lnTo>
                    <a:pt x="267" y="530"/>
                  </a:lnTo>
                  <a:close/>
                  <a:moveTo>
                    <a:pt x="1188" y="293"/>
                  </a:moveTo>
                  <a:lnTo>
                    <a:pt x="1188" y="289"/>
                  </a:lnTo>
                  <a:lnTo>
                    <a:pt x="1192" y="289"/>
                  </a:lnTo>
                  <a:lnTo>
                    <a:pt x="1195" y="289"/>
                  </a:lnTo>
                  <a:lnTo>
                    <a:pt x="1192" y="293"/>
                  </a:lnTo>
                  <a:lnTo>
                    <a:pt x="1188" y="293"/>
                  </a:lnTo>
                  <a:close/>
                  <a:moveTo>
                    <a:pt x="173" y="466"/>
                  </a:moveTo>
                  <a:lnTo>
                    <a:pt x="169" y="466"/>
                  </a:lnTo>
                  <a:lnTo>
                    <a:pt x="169" y="462"/>
                  </a:lnTo>
                  <a:lnTo>
                    <a:pt x="173" y="462"/>
                  </a:lnTo>
                  <a:lnTo>
                    <a:pt x="173" y="466"/>
                  </a:lnTo>
                  <a:close/>
                  <a:moveTo>
                    <a:pt x="188" y="466"/>
                  </a:moveTo>
                  <a:lnTo>
                    <a:pt x="188" y="462"/>
                  </a:lnTo>
                  <a:lnTo>
                    <a:pt x="192" y="462"/>
                  </a:lnTo>
                  <a:lnTo>
                    <a:pt x="192" y="466"/>
                  </a:lnTo>
                  <a:lnTo>
                    <a:pt x="188" y="466"/>
                  </a:lnTo>
                  <a:close/>
                  <a:moveTo>
                    <a:pt x="1207" y="361"/>
                  </a:moveTo>
                  <a:lnTo>
                    <a:pt x="1203" y="357"/>
                  </a:lnTo>
                  <a:lnTo>
                    <a:pt x="1199" y="357"/>
                  </a:lnTo>
                  <a:lnTo>
                    <a:pt x="1203" y="357"/>
                  </a:lnTo>
                  <a:lnTo>
                    <a:pt x="1207" y="357"/>
                  </a:lnTo>
                  <a:lnTo>
                    <a:pt x="1207" y="361"/>
                  </a:lnTo>
                  <a:close/>
                  <a:moveTo>
                    <a:pt x="966" y="492"/>
                  </a:moveTo>
                  <a:lnTo>
                    <a:pt x="966" y="488"/>
                  </a:lnTo>
                  <a:lnTo>
                    <a:pt x="970" y="488"/>
                  </a:lnTo>
                  <a:lnTo>
                    <a:pt x="974" y="488"/>
                  </a:lnTo>
                  <a:lnTo>
                    <a:pt x="970" y="492"/>
                  </a:lnTo>
                  <a:lnTo>
                    <a:pt x="966" y="492"/>
                  </a:lnTo>
                  <a:close/>
                  <a:moveTo>
                    <a:pt x="981" y="233"/>
                  </a:moveTo>
                  <a:lnTo>
                    <a:pt x="981" y="229"/>
                  </a:lnTo>
                  <a:lnTo>
                    <a:pt x="977" y="229"/>
                  </a:lnTo>
                  <a:lnTo>
                    <a:pt x="981" y="229"/>
                  </a:lnTo>
                  <a:lnTo>
                    <a:pt x="977" y="229"/>
                  </a:lnTo>
                  <a:lnTo>
                    <a:pt x="981" y="229"/>
                  </a:lnTo>
                  <a:lnTo>
                    <a:pt x="985" y="229"/>
                  </a:lnTo>
                  <a:lnTo>
                    <a:pt x="981" y="229"/>
                  </a:lnTo>
                  <a:lnTo>
                    <a:pt x="985" y="229"/>
                  </a:lnTo>
                  <a:lnTo>
                    <a:pt x="981" y="229"/>
                  </a:lnTo>
                  <a:lnTo>
                    <a:pt x="981" y="233"/>
                  </a:lnTo>
                  <a:close/>
                  <a:moveTo>
                    <a:pt x="977" y="237"/>
                  </a:moveTo>
                  <a:lnTo>
                    <a:pt x="974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77" y="237"/>
                  </a:lnTo>
                  <a:close/>
                  <a:moveTo>
                    <a:pt x="1150" y="214"/>
                  </a:moveTo>
                  <a:lnTo>
                    <a:pt x="1146" y="214"/>
                  </a:lnTo>
                  <a:lnTo>
                    <a:pt x="1150" y="210"/>
                  </a:lnTo>
                  <a:lnTo>
                    <a:pt x="1154" y="210"/>
                  </a:lnTo>
                  <a:lnTo>
                    <a:pt x="1154" y="214"/>
                  </a:lnTo>
                  <a:lnTo>
                    <a:pt x="1150" y="214"/>
                  </a:lnTo>
                  <a:close/>
                  <a:moveTo>
                    <a:pt x="200" y="481"/>
                  </a:moveTo>
                  <a:lnTo>
                    <a:pt x="196" y="481"/>
                  </a:lnTo>
                  <a:lnTo>
                    <a:pt x="200" y="481"/>
                  </a:lnTo>
                  <a:close/>
                  <a:moveTo>
                    <a:pt x="252" y="519"/>
                  </a:moveTo>
                  <a:lnTo>
                    <a:pt x="252" y="515"/>
                  </a:lnTo>
                  <a:lnTo>
                    <a:pt x="248" y="515"/>
                  </a:lnTo>
                  <a:lnTo>
                    <a:pt x="252" y="515"/>
                  </a:lnTo>
                  <a:lnTo>
                    <a:pt x="252" y="519"/>
                  </a:lnTo>
                  <a:close/>
                  <a:moveTo>
                    <a:pt x="1364" y="526"/>
                  </a:moveTo>
                  <a:lnTo>
                    <a:pt x="1368" y="526"/>
                  </a:lnTo>
                  <a:lnTo>
                    <a:pt x="1372" y="526"/>
                  </a:lnTo>
                  <a:lnTo>
                    <a:pt x="1364" y="526"/>
                  </a:lnTo>
                  <a:close/>
                  <a:moveTo>
                    <a:pt x="1053" y="323"/>
                  </a:moveTo>
                  <a:lnTo>
                    <a:pt x="1049" y="323"/>
                  </a:lnTo>
                  <a:lnTo>
                    <a:pt x="1045" y="323"/>
                  </a:lnTo>
                  <a:lnTo>
                    <a:pt x="1045" y="319"/>
                  </a:lnTo>
                  <a:lnTo>
                    <a:pt x="1049" y="319"/>
                  </a:lnTo>
                  <a:lnTo>
                    <a:pt x="1049" y="323"/>
                  </a:lnTo>
                  <a:lnTo>
                    <a:pt x="1053" y="323"/>
                  </a:lnTo>
                  <a:lnTo>
                    <a:pt x="1056" y="323"/>
                  </a:lnTo>
                  <a:lnTo>
                    <a:pt x="1053" y="323"/>
                  </a:lnTo>
                  <a:close/>
                  <a:moveTo>
                    <a:pt x="188" y="473"/>
                  </a:moveTo>
                  <a:lnTo>
                    <a:pt x="184" y="473"/>
                  </a:lnTo>
                  <a:lnTo>
                    <a:pt x="184" y="470"/>
                  </a:lnTo>
                  <a:lnTo>
                    <a:pt x="188" y="470"/>
                  </a:lnTo>
                  <a:lnTo>
                    <a:pt x="188" y="473"/>
                  </a:lnTo>
                  <a:close/>
                  <a:moveTo>
                    <a:pt x="722" y="135"/>
                  </a:moveTo>
                  <a:lnTo>
                    <a:pt x="718" y="135"/>
                  </a:lnTo>
                  <a:lnTo>
                    <a:pt x="714" y="135"/>
                  </a:lnTo>
                  <a:lnTo>
                    <a:pt x="711" y="135"/>
                  </a:lnTo>
                  <a:lnTo>
                    <a:pt x="714" y="135"/>
                  </a:lnTo>
                  <a:lnTo>
                    <a:pt x="718" y="135"/>
                  </a:lnTo>
                  <a:lnTo>
                    <a:pt x="722" y="135"/>
                  </a:lnTo>
                  <a:close/>
                  <a:moveTo>
                    <a:pt x="797" y="218"/>
                  </a:moveTo>
                  <a:lnTo>
                    <a:pt x="801" y="214"/>
                  </a:lnTo>
                  <a:lnTo>
                    <a:pt x="801" y="218"/>
                  </a:lnTo>
                  <a:lnTo>
                    <a:pt x="797" y="218"/>
                  </a:lnTo>
                  <a:close/>
                  <a:moveTo>
                    <a:pt x="1376" y="552"/>
                  </a:moveTo>
                  <a:lnTo>
                    <a:pt x="1372" y="552"/>
                  </a:lnTo>
                  <a:lnTo>
                    <a:pt x="1372" y="549"/>
                  </a:lnTo>
                  <a:lnTo>
                    <a:pt x="1376" y="549"/>
                  </a:lnTo>
                  <a:lnTo>
                    <a:pt x="1379" y="549"/>
                  </a:lnTo>
                  <a:lnTo>
                    <a:pt x="1376" y="552"/>
                  </a:lnTo>
                  <a:close/>
                  <a:moveTo>
                    <a:pt x="1308" y="447"/>
                  </a:moveTo>
                  <a:lnTo>
                    <a:pt x="1304" y="447"/>
                  </a:lnTo>
                  <a:lnTo>
                    <a:pt x="1304" y="443"/>
                  </a:lnTo>
                  <a:lnTo>
                    <a:pt x="1308" y="443"/>
                  </a:lnTo>
                  <a:lnTo>
                    <a:pt x="1308" y="447"/>
                  </a:lnTo>
                  <a:lnTo>
                    <a:pt x="1308" y="443"/>
                  </a:lnTo>
                  <a:lnTo>
                    <a:pt x="1308" y="447"/>
                  </a:lnTo>
                  <a:close/>
                  <a:moveTo>
                    <a:pt x="1244" y="564"/>
                  </a:moveTo>
                  <a:lnTo>
                    <a:pt x="1244" y="560"/>
                  </a:lnTo>
                  <a:lnTo>
                    <a:pt x="1248" y="560"/>
                  </a:lnTo>
                  <a:lnTo>
                    <a:pt x="1252" y="560"/>
                  </a:lnTo>
                  <a:lnTo>
                    <a:pt x="1255" y="560"/>
                  </a:lnTo>
                  <a:lnTo>
                    <a:pt x="1252" y="560"/>
                  </a:lnTo>
                  <a:lnTo>
                    <a:pt x="1248" y="560"/>
                  </a:lnTo>
                  <a:lnTo>
                    <a:pt x="1248" y="564"/>
                  </a:lnTo>
                  <a:lnTo>
                    <a:pt x="1248" y="560"/>
                  </a:lnTo>
                  <a:lnTo>
                    <a:pt x="1248" y="564"/>
                  </a:lnTo>
                  <a:lnTo>
                    <a:pt x="1244" y="564"/>
                  </a:lnTo>
                  <a:lnTo>
                    <a:pt x="1248" y="564"/>
                  </a:lnTo>
                  <a:lnTo>
                    <a:pt x="1244" y="564"/>
                  </a:lnTo>
                  <a:close/>
                  <a:moveTo>
                    <a:pt x="1255" y="421"/>
                  </a:moveTo>
                  <a:lnTo>
                    <a:pt x="1252" y="421"/>
                  </a:lnTo>
                  <a:lnTo>
                    <a:pt x="1252" y="417"/>
                  </a:lnTo>
                  <a:lnTo>
                    <a:pt x="1259" y="421"/>
                  </a:lnTo>
                  <a:lnTo>
                    <a:pt x="1255" y="421"/>
                  </a:lnTo>
                  <a:close/>
                  <a:moveTo>
                    <a:pt x="252" y="522"/>
                  </a:moveTo>
                  <a:lnTo>
                    <a:pt x="252" y="519"/>
                  </a:lnTo>
                  <a:lnTo>
                    <a:pt x="248" y="519"/>
                  </a:lnTo>
                  <a:lnTo>
                    <a:pt x="248" y="515"/>
                  </a:lnTo>
                  <a:lnTo>
                    <a:pt x="252" y="519"/>
                  </a:lnTo>
                  <a:lnTo>
                    <a:pt x="252" y="522"/>
                  </a:lnTo>
                  <a:close/>
                  <a:moveTo>
                    <a:pt x="188" y="470"/>
                  </a:moveTo>
                  <a:lnTo>
                    <a:pt x="188" y="466"/>
                  </a:lnTo>
                  <a:lnTo>
                    <a:pt x="192" y="466"/>
                  </a:lnTo>
                  <a:lnTo>
                    <a:pt x="192" y="470"/>
                  </a:lnTo>
                  <a:lnTo>
                    <a:pt x="188" y="470"/>
                  </a:lnTo>
                  <a:close/>
                  <a:moveTo>
                    <a:pt x="684" y="135"/>
                  </a:moveTo>
                  <a:lnTo>
                    <a:pt x="681" y="135"/>
                  </a:lnTo>
                  <a:lnTo>
                    <a:pt x="684" y="135"/>
                  </a:lnTo>
                  <a:lnTo>
                    <a:pt x="688" y="135"/>
                  </a:lnTo>
                  <a:lnTo>
                    <a:pt x="692" y="135"/>
                  </a:lnTo>
                  <a:lnTo>
                    <a:pt x="688" y="135"/>
                  </a:lnTo>
                  <a:lnTo>
                    <a:pt x="684" y="135"/>
                  </a:lnTo>
                  <a:close/>
                  <a:moveTo>
                    <a:pt x="1259" y="428"/>
                  </a:moveTo>
                  <a:lnTo>
                    <a:pt x="1259" y="425"/>
                  </a:lnTo>
                  <a:lnTo>
                    <a:pt x="1255" y="425"/>
                  </a:lnTo>
                  <a:lnTo>
                    <a:pt x="1259" y="425"/>
                  </a:lnTo>
                  <a:lnTo>
                    <a:pt x="1263" y="428"/>
                  </a:lnTo>
                  <a:lnTo>
                    <a:pt x="1259" y="428"/>
                  </a:lnTo>
                  <a:close/>
                  <a:moveTo>
                    <a:pt x="789" y="94"/>
                  </a:moveTo>
                  <a:lnTo>
                    <a:pt x="786" y="94"/>
                  </a:lnTo>
                  <a:lnTo>
                    <a:pt x="782" y="94"/>
                  </a:lnTo>
                  <a:lnTo>
                    <a:pt x="786" y="94"/>
                  </a:lnTo>
                  <a:lnTo>
                    <a:pt x="789" y="94"/>
                  </a:lnTo>
                  <a:lnTo>
                    <a:pt x="793" y="94"/>
                  </a:lnTo>
                  <a:lnTo>
                    <a:pt x="789" y="94"/>
                  </a:lnTo>
                  <a:close/>
                  <a:moveTo>
                    <a:pt x="722" y="41"/>
                  </a:moveTo>
                  <a:lnTo>
                    <a:pt x="718" y="41"/>
                  </a:lnTo>
                  <a:lnTo>
                    <a:pt x="714" y="37"/>
                  </a:lnTo>
                  <a:lnTo>
                    <a:pt x="711" y="37"/>
                  </a:lnTo>
                  <a:lnTo>
                    <a:pt x="707" y="37"/>
                  </a:lnTo>
                  <a:lnTo>
                    <a:pt x="711" y="37"/>
                  </a:lnTo>
                  <a:lnTo>
                    <a:pt x="718" y="37"/>
                  </a:lnTo>
                  <a:lnTo>
                    <a:pt x="722" y="37"/>
                  </a:lnTo>
                  <a:lnTo>
                    <a:pt x="726" y="37"/>
                  </a:lnTo>
                  <a:lnTo>
                    <a:pt x="726" y="41"/>
                  </a:lnTo>
                  <a:lnTo>
                    <a:pt x="722" y="41"/>
                  </a:lnTo>
                  <a:close/>
                  <a:moveTo>
                    <a:pt x="1053" y="233"/>
                  </a:moveTo>
                  <a:lnTo>
                    <a:pt x="1049" y="233"/>
                  </a:lnTo>
                  <a:lnTo>
                    <a:pt x="1049" y="229"/>
                  </a:lnTo>
                  <a:lnTo>
                    <a:pt x="1053" y="229"/>
                  </a:lnTo>
                  <a:lnTo>
                    <a:pt x="1053" y="233"/>
                  </a:lnTo>
                  <a:lnTo>
                    <a:pt x="1056" y="233"/>
                  </a:lnTo>
                  <a:lnTo>
                    <a:pt x="1053" y="233"/>
                  </a:lnTo>
                  <a:close/>
                  <a:moveTo>
                    <a:pt x="169" y="447"/>
                  </a:moveTo>
                  <a:lnTo>
                    <a:pt x="169" y="443"/>
                  </a:lnTo>
                  <a:lnTo>
                    <a:pt x="173" y="443"/>
                  </a:lnTo>
                  <a:lnTo>
                    <a:pt x="169" y="443"/>
                  </a:lnTo>
                  <a:lnTo>
                    <a:pt x="169" y="447"/>
                  </a:lnTo>
                  <a:close/>
                  <a:moveTo>
                    <a:pt x="1064" y="297"/>
                  </a:moveTo>
                  <a:lnTo>
                    <a:pt x="1060" y="297"/>
                  </a:lnTo>
                  <a:lnTo>
                    <a:pt x="1060" y="293"/>
                  </a:lnTo>
                  <a:lnTo>
                    <a:pt x="1064" y="293"/>
                  </a:lnTo>
                  <a:lnTo>
                    <a:pt x="1064" y="297"/>
                  </a:lnTo>
                  <a:close/>
                  <a:moveTo>
                    <a:pt x="278" y="541"/>
                  </a:moveTo>
                  <a:lnTo>
                    <a:pt x="275" y="537"/>
                  </a:lnTo>
                  <a:lnTo>
                    <a:pt x="278" y="537"/>
                  </a:lnTo>
                  <a:lnTo>
                    <a:pt x="278" y="541"/>
                  </a:lnTo>
                  <a:close/>
                  <a:moveTo>
                    <a:pt x="797" y="218"/>
                  </a:moveTo>
                  <a:lnTo>
                    <a:pt x="793" y="218"/>
                  </a:lnTo>
                  <a:lnTo>
                    <a:pt x="797" y="218"/>
                  </a:lnTo>
                  <a:close/>
                  <a:moveTo>
                    <a:pt x="699" y="165"/>
                  </a:moveTo>
                  <a:lnTo>
                    <a:pt x="696" y="165"/>
                  </a:lnTo>
                  <a:lnTo>
                    <a:pt x="696" y="161"/>
                  </a:lnTo>
                  <a:lnTo>
                    <a:pt x="699" y="161"/>
                  </a:lnTo>
                  <a:lnTo>
                    <a:pt x="699" y="165"/>
                  </a:lnTo>
                  <a:close/>
                  <a:moveTo>
                    <a:pt x="628" y="218"/>
                  </a:moveTo>
                  <a:lnTo>
                    <a:pt x="628" y="214"/>
                  </a:lnTo>
                  <a:lnTo>
                    <a:pt x="624" y="214"/>
                  </a:lnTo>
                  <a:lnTo>
                    <a:pt x="628" y="214"/>
                  </a:lnTo>
                  <a:lnTo>
                    <a:pt x="632" y="214"/>
                  </a:lnTo>
                  <a:lnTo>
                    <a:pt x="628" y="214"/>
                  </a:lnTo>
                  <a:lnTo>
                    <a:pt x="628" y="218"/>
                  </a:lnTo>
                  <a:close/>
                  <a:moveTo>
                    <a:pt x="151" y="481"/>
                  </a:moveTo>
                  <a:lnTo>
                    <a:pt x="147" y="477"/>
                  </a:lnTo>
                  <a:lnTo>
                    <a:pt x="151" y="477"/>
                  </a:lnTo>
                  <a:lnTo>
                    <a:pt x="154" y="477"/>
                  </a:lnTo>
                  <a:lnTo>
                    <a:pt x="151" y="481"/>
                  </a:lnTo>
                  <a:close/>
                  <a:moveTo>
                    <a:pt x="598" y="79"/>
                  </a:moveTo>
                  <a:lnTo>
                    <a:pt x="594" y="79"/>
                  </a:lnTo>
                  <a:lnTo>
                    <a:pt x="598" y="79"/>
                  </a:lnTo>
                  <a:lnTo>
                    <a:pt x="598" y="75"/>
                  </a:lnTo>
                  <a:lnTo>
                    <a:pt x="602" y="75"/>
                  </a:lnTo>
                  <a:lnTo>
                    <a:pt x="602" y="79"/>
                  </a:lnTo>
                  <a:lnTo>
                    <a:pt x="598" y="79"/>
                  </a:lnTo>
                  <a:close/>
                  <a:moveTo>
                    <a:pt x="647" y="222"/>
                  </a:moveTo>
                  <a:lnTo>
                    <a:pt x="643" y="222"/>
                  </a:lnTo>
                  <a:lnTo>
                    <a:pt x="647" y="222"/>
                  </a:lnTo>
                  <a:close/>
                  <a:moveTo>
                    <a:pt x="880" y="90"/>
                  </a:moveTo>
                  <a:lnTo>
                    <a:pt x="880" y="86"/>
                  </a:lnTo>
                  <a:lnTo>
                    <a:pt x="876" y="86"/>
                  </a:lnTo>
                  <a:lnTo>
                    <a:pt x="880" y="86"/>
                  </a:lnTo>
                  <a:lnTo>
                    <a:pt x="883" y="86"/>
                  </a:lnTo>
                  <a:lnTo>
                    <a:pt x="887" y="90"/>
                  </a:lnTo>
                  <a:lnTo>
                    <a:pt x="883" y="90"/>
                  </a:lnTo>
                  <a:lnTo>
                    <a:pt x="880" y="90"/>
                  </a:lnTo>
                  <a:close/>
                  <a:moveTo>
                    <a:pt x="1233" y="252"/>
                  </a:moveTo>
                  <a:lnTo>
                    <a:pt x="1229" y="252"/>
                  </a:lnTo>
                  <a:lnTo>
                    <a:pt x="1233" y="252"/>
                  </a:lnTo>
                  <a:lnTo>
                    <a:pt x="1237" y="252"/>
                  </a:lnTo>
                  <a:lnTo>
                    <a:pt x="1233" y="252"/>
                  </a:lnTo>
                  <a:close/>
                  <a:moveTo>
                    <a:pt x="1075" y="184"/>
                  </a:moveTo>
                  <a:lnTo>
                    <a:pt x="1071" y="184"/>
                  </a:lnTo>
                  <a:lnTo>
                    <a:pt x="1071" y="180"/>
                  </a:lnTo>
                  <a:lnTo>
                    <a:pt x="1075" y="180"/>
                  </a:lnTo>
                  <a:lnTo>
                    <a:pt x="1075" y="184"/>
                  </a:lnTo>
                  <a:close/>
                  <a:moveTo>
                    <a:pt x="1240" y="274"/>
                  </a:moveTo>
                  <a:lnTo>
                    <a:pt x="1237" y="274"/>
                  </a:lnTo>
                  <a:lnTo>
                    <a:pt x="1240" y="274"/>
                  </a:lnTo>
                  <a:lnTo>
                    <a:pt x="1244" y="274"/>
                  </a:lnTo>
                  <a:lnTo>
                    <a:pt x="1240" y="274"/>
                  </a:lnTo>
                  <a:close/>
                  <a:moveTo>
                    <a:pt x="1357" y="530"/>
                  </a:moveTo>
                  <a:lnTo>
                    <a:pt x="1357" y="526"/>
                  </a:lnTo>
                  <a:lnTo>
                    <a:pt x="1357" y="530"/>
                  </a:lnTo>
                  <a:lnTo>
                    <a:pt x="1361" y="530"/>
                  </a:lnTo>
                  <a:lnTo>
                    <a:pt x="1361" y="526"/>
                  </a:lnTo>
                  <a:lnTo>
                    <a:pt x="1361" y="530"/>
                  </a:lnTo>
                  <a:lnTo>
                    <a:pt x="1357" y="530"/>
                  </a:lnTo>
                  <a:close/>
                  <a:moveTo>
                    <a:pt x="519" y="248"/>
                  </a:moveTo>
                  <a:lnTo>
                    <a:pt x="519" y="244"/>
                  </a:lnTo>
                  <a:lnTo>
                    <a:pt x="523" y="244"/>
                  </a:lnTo>
                  <a:lnTo>
                    <a:pt x="519" y="248"/>
                  </a:lnTo>
                  <a:close/>
                  <a:moveTo>
                    <a:pt x="162" y="451"/>
                  </a:moveTo>
                  <a:lnTo>
                    <a:pt x="158" y="451"/>
                  </a:lnTo>
                  <a:lnTo>
                    <a:pt x="162" y="451"/>
                  </a:lnTo>
                  <a:lnTo>
                    <a:pt x="162" y="447"/>
                  </a:lnTo>
                  <a:lnTo>
                    <a:pt x="162" y="451"/>
                  </a:lnTo>
                  <a:close/>
                  <a:moveTo>
                    <a:pt x="1248" y="406"/>
                  </a:moveTo>
                  <a:lnTo>
                    <a:pt x="1244" y="406"/>
                  </a:lnTo>
                  <a:lnTo>
                    <a:pt x="1248" y="402"/>
                  </a:lnTo>
                  <a:lnTo>
                    <a:pt x="1252" y="402"/>
                  </a:lnTo>
                  <a:lnTo>
                    <a:pt x="1252" y="406"/>
                  </a:lnTo>
                  <a:lnTo>
                    <a:pt x="1248" y="406"/>
                  </a:lnTo>
                  <a:close/>
                  <a:moveTo>
                    <a:pt x="996" y="300"/>
                  </a:moveTo>
                  <a:lnTo>
                    <a:pt x="992" y="300"/>
                  </a:lnTo>
                  <a:lnTo>
                    <a:pt x="996" y="300"/>
                  </a:lnTo>
                  <a:lnTo>
                    <a:pt x="1000" y="300"/>
                  </a:lnTo>
                  <a:lnTo>
                    <a:pt x="996" y="300"/>
                  </a:lnTo>
                  <a:close/>
                  <a:moveTo>
                    <a:pt x="1128" y="379"/>
                  </a:moveTo>
                  <a:lnTo>
                    <a:pt x="1128" y="376"/>
                  </a:lnTo>
                  <a:lnTo>
                    <a:pt x="1131" y="376"/>
                  </a:lnTo>
                  <a:lnTo>
                    <a:pt x="1131" y="379"/>
                  </a:lnTo>
                  <a:lnTo>
                    <a:pt x="1128" y="379"/>
                  </a:lnTo>
                  <a:close/>
                  <a:moveTo>
                    <a:pt x="981" y="353"/>
                  </a:moveTo>
                  <a:lnTo>
                    <a:pt x="985" y="353"/>
                  </a:lnTo>
                  <a:lnTo>
                    <a:pt x="985" y="349"/>
                  </a:lnTo>
                  <a:lnTo>
                    <a:pt x="989" y="349"/>
                  </a:lnTo>
                  <a:lnTo>
                    <a:pt x="989" y="353"/>
                  </a:lnTo>
                  <a:lnTo>
                    <a:pt x="985" y="353"/>
                  </a:lnTo>
                  <a:lnTo>
                    <a:pt x="981" y="353"/>
                  </a:lnTo>
                  <a:close/>
                  <a:moveTo>
                    <a:pt x="1101" y="571"/>
                  </a:moveTo>
                  <a:lnTo>
                    <a:pt x="1105" y="567"/>
                  </a:lnTo>
                  <a:lnTo>
                    <a:pt x="1105" y="571"/>
                  </a:lnTo>
                  <a:lnTo>
                    <a:pt x="1101" y="571"/>
                  </a:lnTo>
                  <a:close/>
                  <a:moveTo>
                    <a:pt x="196" y="485"/>
                  </a:moveTo>
                  <a:lnTo>
                    <a:pt x="196" y="481"/>
                  </a:lnTo>
                  <a:lnTo>
                    <a:pt x="196" y="485"/>
                  </a:lnTo>
                  <a:close/>
                  <a:moveTo>
                    <a:pt x="1203" y="556"/>
                  </a:moveTo>
                  <a:lnTo>
                    <a:pt x="1207" y="552"/>
                  </a:lnTo>
                  <a:lnTo>
                    <a:pt x="1207" y="556"/>
                  </a:lnTo>
                  <a:lnTo>
                    <a:pt x="1203" y="556"/>
                  </a:lnTo>
                  <a:close/>
                  <a:moveTo>
                    <a:pt x="831" y="79"/>
                  </a:moveTo>
                  <a:lnTo>
                    <a:pt x="831" y="75"/>
                  </a:lnTo>
                  <a:lnTo>
                    <a:pt x="835" y="75"/>
                  </a:lnTo>
                  <a:lnTo>
                    <a:pt x="831" y="75"/>
                  </a:lnTo>
                  <a:lnTo>
                    <a:pt x="831" y="79"/>
                  </a:lnTo>
                  <a:close/>
                  <a:moveTo>
                    <a:pt x="207" y="488"/>
                  </a:moveTo>
                  <a:lnTo>
                    <a:pt x="207" y="485"/>
                  </a:lnTo>
                  <a:lnTo>
                    <a:pt x="203" y="485"/>
                  </a:lnTo>
                  <a:lnTo>
                    <a:pt x="207" y="485"/>
                  </a:lnTo>
                  <a:lnTo>
                    <a:pt x="207" y="488"/>
                  </a:lnTo>
                  <a:close/>
                  <a:moveTo>
                    <a:pt x="1045" y="229"/>
                  </a:moveTo>
                  <a:lnTo>
                    <a:pt x="1041" y="229"/>
                  </a:lnTo>
                  <a:lnTo>
                    <a:pt x="1045" y="229"/>
                  </a:lnTo>
                  <a:lnTo>
                    <a:pt x="1049" y="229"/>
                  </a:lnTo>
                  <a:lnTo>
                    <a:pt x="1045" y="229"/>
                  </a:lnTo>
                  <a:close/>
                  <a:moveTo>
                    <a:pt x="966" y="447"/>
                  </a:moveTo>
                  <a:lnTo>
                    <a:pt x="966" y="443"/>
                  </a:lnTo>
                  <a:lnTo>
                    <a:pt x="970" y="443"/>
                  </a:lnTo>
                  <a:lnTo>
                    <a:pt x="974" y="443"/>
                  </a:lnTo>
                  <a:lnTo>
                    <a:pt x="977" y="443"/>
                  </a:lnTo>
                  <a:lnTo>
                    <a:pt x="974" y="443"/>
                  </a:lnTo>
                  <a:lnTo>
                    <a:pt x="970" y="443"/>
                  </a:lnTo>
                  <a:lnTo>
                    <a:pt x="966" y="447"/>
                  </a:lnTo>
                  <a:close/>
                  <a:moveTo>
                    <a:pt x="1244" y="402"/>
                  </a:moveTo>
                  <a:lnTo>
                    <a:pt x="1248" y="402"/>
                  </a:lnTo>
                  <a:lnTo>
                    <a:pt x="1244" y="402"/>
                  </a:lnTo>
                  <a:close/>
                  <a:moveTo>
                    <a:pt x="316" y="116"/>
                  </a:moveTo>
                  <a:lnTo>
                    <a:pt x="312" y="116"/>
                  </a:lnTo>
                  <a:lnTo>
                    <a:pt x="316" y="116"/>
                  </a:lnTo>
                  <a:lnTo>
                    <a:pt x="316" y="112"/>
                  </a:lnTo>
                  <a:lnTo>
                    <a:pt x="320" y="112"/>
                  </a:lnTo>
                  <a:lnTo>
                    <a:pt x="320" y="116"/>
                  </a:lnTo>
                  <a:lnTo>
                    <a:pt x="316" y="116"/>
                  </a:lnTo>
                  <a:close/>
                  <a:moveTo>
                    <a:pt x="1252" y="421"/>
                  </a:moveTo>
                  <a:lnTo>
                    <a:pt x="1248" y="421"/>
                  </a:lnTo>
                  <a:lnTo>
                    <a:pt x="1252" y="421"/>
                  </a:lnTo>
                  <a:lnTo>
                    <a:pt x="1255" y="421"/>
                  </a:lnTo>
                  <a:lnTo>
                    <a:pt x="1252" y="421"/>
                  </a:lnTo>
                  <a:close/>
                  <a:moveTo>
                    <a:pt x="1222" y="248"/>
                  </a:moveTo>
                  <a:lnTo>
                    <a:pt x="1218" y="248"/>
                  </a:lnTo>
                  <a:lnTo>
                    <a:pt x="1214" y="248"/>
                  </a:lnTo>
                  <a:lnTo>
                    <a:pt x="1218" y="248"/>
                  </a:lnTo>
                  <a:lnTo>
                    <a:pt x="1222" y="248"/>
                  </a:lnTo>
                  <a:close/>
                  <a:moveTo>
                    <a:pt x="237" y="534"/>
                  </a:moveTo>
                  <a:lnTo>
                    <a:pt x="233" y="534"/>
                  </a:lnTo>
                  <a:lnTo>
                    <a:pt x="233" y="530"/>
                  </a:lnTo>
                  <a:lnTo>
                    <a:pt x="237" y="530"/>
                  </a:lnTo>
                  <a:lnTo>
                    <a:pt x="237" y="534"/>
                  </a:lnTo>
                  <a:close/>
                  <a:moveTo>
                    <a:pt x="1177" y="237"/>
                  </a:moveTo>
                  <a:lnTo>
                    <a:pt x="1173" y="237"/>
                  </a:lnTo>
                  <a:lnTo>
                    <a:pt x="1173" y="233"/>
                  </a:lnTo>
                  <a:lnTo>
                    <a:pt x="1177" y="233"/>
                  </a:lnTo>
                  <a:lnTo>
                    <a:pt x="1177" y="237"/>
                  </a:lnTo>
                  <a:close/>
                  <a:moveTo>
                    <a:pt x="523" y="150"/>
                  </a:moveTo>
                  <a:lnTo>
                    <a:pt x="519" y="150"/>
                  </a:lnTo>
                  <a:lnTo>
                    <a:pt x="523" y="150"/>
                  </a:lnTo>
                  <a:lnTo>
                    <a:pt x="526" y="150"/>
                  </a:lnTo>
                  <a:lnTo>
                    <a:pt x="523" y="150"/>
                  </a:lnTo>
                  <a:close/>
                  <a:moveTo>
                    <a:pt x="30" y="214"/>
                  </a:moveTo>
                  <a:lnTo>
                    <a:pt x="27" y="214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4" y="214"/>
                  </a:lnTo>
                  <a:lnTo>
                    <a:pt x="30" y="214"/>
                  </a:lnTo>
                  <a:close/>
                  <a:moveTo>
                    <a:pt x="256" y="519"/>
                  </a:moveTo>
                  <a:lnTo>
                    <a:pt x="256" y="515"/>
                  </a:lnTo>
                  <a:lnTo>
                    <a:pt x="256" y="519"/>
                  </a:lnTo>
                  <a:close/>
                  <a:moveTo>
                    <a:pt x="959" y="368"/>
                  </a:moveTo>
                  <a:lnTo>
                    <a:pt x="959" y="364"/>
                  </a:lnTo>
                  <a:lnTo>
                    <a:pt x="962" y="364"/>
                  </a:lnTo>
                  <a:lnTo>
                    <a:pt x="962" y="368"/>
                  </a:lnTo>
                  <a:lnTo>
                    <a:pt x="959" y="368"/>
                  </a:lnTo>
                  <a:close/>
                  <a:moveTo>
                    <a:pt x="1248" y="398"/>
                  </a:moveTo>
                  <a:lnTo>
                    <a:pt x="1252" y="398"/>
                  </a:lnTo>
                  <a:lnTo>
                    <a:pt x="1248" y="398"/>
                  </a:lnTo>
                  <a:close/>
                  <a:moveTo>
                    <a:pt x="1210" y="368"/>
                  </a:moveTo>
                  <a:lnTo>
                    <a:pt x="1210" y="364"/>
                  </a:lnTo>
                  <a:lnTo>
                    <a:pt x="1214" y="364"/>
                  </a:lnTo>
                  <a:lnTo>
                    <a:pt x="1210" y="368"/>
                  </a:lnTo>
                  <a:lnTo>
                    <a:pt x="1214" y="368"/>
                  </a:lnTo>
                  <a:lnTo>
                    <a:pt x="1210" y="368"/>
                  </a:lnTo>
                  <a:close/>
                  <a:moveTo>
                    <a:pt x="805" y="229"/>
                  </a:moveTo>
                  <a:lnTo>
                    <a:pt x="805" y="225"/>
                  </a:lnTo>
                  <a:lnTo>
                    <a:pt x="808" y="225"/>
                  </a:lnTo>
                  <a:lnTo>
                    <a:pt x="805" y="225"/>
                  </a:lnTo>
                  <a:lnTo>
                    <a:pt x="805" y="229"/>
                  </a:lnTo>
                  <a:close/>
                  <a:moveTo>
                    <a:pt x="184" y="473"/>
                  </a:moveTo>
                  <a:lnTo>
                    <a:pt x="181" y="473"/>
                  </a:lnTo>
                  <a:lnTo>
                    <a:pt x="181" y="470"/>
                  </a:lnTo>
                  <a:lnTo>
                    <a:pt x="184" y="470"/>
                  </a:lnTo>
                  <a:lnTo>
                    <a:pt x="184" y="473"/>
                  </a:lnTo>
                  <a:lnTo>
                    <a:pt x="188" y="473"/>
                  </a:lnTo>
                  <a:lnTo>
                    <a:pt x="184" y="473"/>
                  </a:lnTo>
                  <a:close/>
                  <a:moveTo>
                    <a:pt x="914" y="267"/>
                  </a:moveTo>
                  <a:lnTo>
                    <a:pt x="910" y="267"/>
                  </a:lnTo>
                  <a:lnTo>
                    <a:pt x="910" y="263"/>
                  </a:lnTo>
                  <a:lnTo>
                    <a:pt x="910" y="267"/>
                  </a:lnTo>
                  <a:lnTo>
                    <a:pt x="914" y="267"/>
                  </a:lnTo>
                  <a:lnTo>
                    <a:pt x="917" y="267"/>
                  </a:lnTo>
                  <a:lnTo>
                    <a:pt x="914" y="267"/>
                  </a:lnTo>
                  <a:close/>
                  <a:moveTo>
                    <a:pt x="639" y="120"/>
                  </a:moveTo>
                  <a:lnTo>
                    <a:pt x="643" y="120"/>
                  </a:lnTo>
                  <a:lnTo>
                    <a:pt x="639" y="120"/>
                  </a:lnTo>
                  <a:lnTo>
                    <a:pt x="635" y="120"/>
                  </a:lnTo>
                  <a:lnTo>
                    <a:pt x="632" y="120"/>
                  </a:lnTo>
                  <a:lnTo>
                    <a:pt x="635" y="120"/>
                  </a:lnTo>
                  <a:lnTo>
                    <a:pt x="639" y="120"/>
                  </a:lnTo>
                  <a:lnTo>
                    <a:pt x="639" y="116"/>
                  </a:lnTo>
                  <a:lnTo>
                    <a:pt x="643" y="116"/>
                  </a:lnTo>
                  <a:lnTo>
                    <a:pt x="643" y="120"/>
                  </a:lnTo>
                  <a:lnTo>
                    <a:pt x="639" y="120"/>
                  </a:lnTo>
                  <a:close/>
                  <a:moveTo>
                    <a:pt x="1364" y="564"/>
                  </a:moveTo>
                  <a:lnTo>
                    <a:pt x="1364" y="560"/>
                  </a:lnTo>
                  <a:lnTo>
                    <a:pt x="1368" y="560"/>
                  </a:lnTo>
                  <a:lnTo>
                    <a:pt x="1368" y="556"/>
                  </a:lnTo>
                  <a:lnTo>
                    <a:pt x="1368" y="560"/>
                  </a:lnTo>
                  <a:lnTo>
                    <a:pt x="1368" y="564"/>
                  </a:lnTo>
                  <a:lnTo>
                    <a:pt x="1364" y="564"/>
                  </a:lnTo>
                  <a:close/>
                  <a:moveTo>
                    <a:pt x="1169" y="605"/>
                  </a:moveTo>
                  <a:lnTo>
                    <a:pt x="1169" y="601"/>
                  </a:lnTo>
                  <a:lnTo>
                    <a:pt x="1169" y="605"/>
                  </a:lnTo>
                  <a:close/>
                  <a:moveTo>
                    <a:pt x="1049" y="71"/>
                  </a:moveTo>
                  <a:lnTo>
                    <a:pt x="1045" y="71"/>
                  </a:lnTo>
                  <a:lnTo>
                    <a:pt x="1045" y="67"/>
                  </a:lnTo>
                  <a:lnTo>
                    <a:pt x="1049" y="67"/>
                  </a:lnTo>
                  <a:lnTo>
                    <a:pt x="1053" y="67"/>
                  </a:lnTo>
                  <a:lnTo>
                    <a:pt x="1053" y="71"/>
                  </a:lnTo>
                  <a:lnTo>
                    <a:pt x="1049" y="71"/>
                  </a:lnTo>
                  <a:close/>
                  <a:moveTo>
                    <a:pt x="523" y="248"/>
                  </a:moveTo>
                  <a:lnTo>
                    <a:pt x="519" y="248"/>
                  </a:lnTo>
                  <a:lnTo>
                    <a:pt x="523" y="248"/>
                  </a:lnTo>
                  <a:lnTo>
                    <a:pt x="523" y="244"/>
                  </a:lnTo>
                  <a:lnTo>
                    <a:pt x="523" y="248"/>
                  </a:lnTo>
                  <a:close/>
                  <a:moveTo>
                    <a:pt x="778" y="210"/>
                  </a:moveTo>
                  <a:lnTo>
                    <a:pt x="782" y="210"/>
                  </a:lnTo>
                  <a:lnTo>
                    <a:pt x="782" y="206"/>
                  </a:lnTo>
                  <a:lnTo>
                    <a:pt x="782" y="210"/>
                  </a:lnTo>
                  <a:lnTo>
                    <a:pt x="778" y="210"/>
                  </a:lnTo>
                  <a:close/>
                  <a:moveTo>
                    <a:pt x="1214" y="244"/>
                  </a:moveTo>
                  <a:lnTo>
                    <a:pt x="1218" y="244"/>
                  </a:lnTo>
                  <a:lnTo>
                    <a:pt x="1214" y="244"/>
                  </a:lnTo>
                  <a:close/>
                  <a:moveTo>
                    <a:pt x="1244" y="398"/>
                  </a:moveTo>
                  <a:lnTo>
                    <a:pt x="1248" y="398"/>
                  </a:lnTo>
                  <a:lnTo>
                    <a:pt x="1244" y="398"/>
                  </a:lnTo>
                  <a:close/>
                  <a:moveTo>
                    <a:pt x="158" y="492"/>
                  </a:moveTo>
                  <a:lnTo>
                    <a:pt x="158" y="488"/>
                  </a:lnTo>
                  <a:lnTo>
                    <a:pt x="158" y="492"/>
                  </a:lnTo>
                  <a:close/>
                  <a:moveTo>
                    <a:pt x="203" y="488"/>
                  </a:moveTo>
                  <a:lnTo>
                    <a:pt x="203" y="485"/>
                  </a:lnTo>
                  <a:lnTo>
                    <a:pt x="203" y="488"/>
                  </a:lnTo>
                  <a:close/>
                  <a:moveTo>
                    <a:pt x="1154" y="225"/>
                  </a:move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46" y="225"/>
                  </a:lnTo>
                  <a:lnTo>
                    <a:pt x="1150" y="225"/>
                  </a:lnTo>
                  <a:lnTo>
                    <a:pt x="1154" y="225"/>
                  </a:lnTo>
                  <a:close/>
                  <a:moveTo>
                    <a:pt x="921" y="210"/>
                  </a:moveTo>
                  <a:lnTo>
                    <a:pt x="917" y="210"/>
                  </a:lnTo>
                  <a:lnTo>
                    <a:pt x="921" y="210"/>
                  </a:lnTo>
                  <a:close/>
                  <a:moveTo>
                    <a:pt x="1199" y="297"/>
                  </a:moveTo>
                  <a:lnTo>
                    <a:pt x="1195" y="297"/>
                  </a:lnTo>
                  <a:lnTo>
                    <a:pt x="1199" y="297"/>
                  </a:lnTo>
                  <a:close/>
                  <a:moveTo>
                    <a:pt x="207" y="488"/>
                  </a:moveTo>
                  <a:lnTo>
                    <a:pt x="203" y="488"/>
                  </a:lnTo>
                  <a:lnTo>
                    <a:pt x="207" y="488"/>
                  </a:lnTo>
                  <a:close/>
                  <a:moveTo>
                    <a:pt x="203" y="481"/>
                  </a:moveTo>
                  <a:lnTo>
                    <a:pt x="203" y="477"/>
                  </a:lnTo>
                  <a:lnTo>
                    <a:pt x="203" y="481"/>
                  </a:lnTo>
                  <a:close/>
                  <a:moveTo>
                    <a:pt x="226" y="507"/>
                  </a:moveTo>
                  <a:lnTo>
                    <a:pt x="222" y="507"/>
                  </a:lnTo>
                  <a:lnTo>
                    <a:pt x="226" y="507"/>
                  </a:lnTo>
                  <a:lnTo>
                    <a:pt x="230" y="507"/>
                  </a:lnTo>
                  <a:lnTo>
                    <a:pt x="226" y="507"/>
                  </a:lnTo>
                  <a:close/>
                  <a:moveTo>
                    <a:pt x="579" y="94"/>
                  </a:moveTo>
                  <a:lnTo>
                    <a:pt x="583" y="94"/>
                  </a:lnTo>
                  <a:lnTo>
                    <a:pt x="579" y="94"/>
                  </a:lnTo>
                  <a:close/>
                  <a:moveTo>
                    <a:pt x="620" y="222"/>
                  </a:moveTo>
                  <a:lnTo>
                    <a:pt x="620" y="218"/>
                  </a:lnTo>
                  <a:lnTo>
                    <a:pt x="624" y="218"/>
                  </a:lnTo>
                  <a:lnTo>
                    <a:pt x="624" y="222"/>
                  </a:lnTo>
                  <a:lnTo>
                    <a:pt x="620" y="222"/>
                  </a:lnTo>
                  <a:close/>
                  <a:moveTo>
                    <a:pt x="230" y="515"/>
                  </a:moveTo>
                  <a:lnTo>
                    <a:pt x="230" y="511"/>
                  </a:lnTo>
                  <a:lnTo>
                    <a:pt x="233" y="511"/>
                  </a:lnTo>
                  <a:lnTo>
                    <a:pt x="230" y="515"/>
                  </a:lnTo>
                  <a:close/>
                  <a:moveTo>
                    <a:pt x="1188" y="334"/>
                  </a:moveTo>
                  <a:lnTo>
                    <a:pt x="1184" y="334"/>
                  </a:lnTo>
                  <a:lnTo>
                    <a:pt x="1188" y="334"/>
                  </a:lnTo>
                  <a:close/>
                  <a:moveTo>
                    <a:pt x="508" y="240"/>
                  </a:moveTo>
                  <a:lnTo>
                    <a:pt x="504" y="240"/>
                  </a:lnTo>
                  <a:lnTo>
                    <a:pt x="504" y="237"/>
                  </a:lnTo>
                  <a:lnTo>
                    <a:pt x="504" y="240"/>
                  </a:lnTo>
                  <a:lnTo>
                    <a:pt x="504" y="237"/>
                  </a:lnTo>
                  <a:lnTo>
                    <a:pt x="508" y="237"/>
                  </a:lnTo>
                  <a:lnTo>
                    <a:pt x="508" y="240"/>
                  </a:lnTo>
                  <a:close/>
                  <a:moveTo>
                    <a:pt x="256" y="522"/>
                  </a:moveTo>
                  <a:lnTo>
                    <a:pt x="252" y="519"/>
                  </a:lnTo>
                  <a:lnTo>
                    <a:pt x="256" y="519"/>
                  </a:lnTo>
                  <a:lnTo>
                    <a:pt x="256" y="522"/>
                  </a:lnTo>
                  <a:close/>
                  <a:moveTo>
                    <a:pt x="966" y="406"/>
                  </a:moveTo>
                  <a:lnTo>
                    <a:pt x="962" y="402"/>
                  </a:lnTo>
                  <a:lnTo>
                    <a:pt x="966" y="402"/>
                  </a:lnTo>
                  <a:lnTo>
                    <a:pt x="966" y="406"/>
                  </a:lnTo>
                  <a:close/>
                  <a:moveTo>
                    <a:pt x="902" y="210"/>
                  </a:moveTo>
                  <a:lnTo>
                    <a:pt x="898" y="210"/>
                  </a:lnTo>
                  <a:lnTo>
                    <a:pt x="902" y="210"/>
                  </a:lnTo>
                  <a:lnTo>
                    <a:pt x="906" y="210"/>
                  </a:lnTo>
                  <a:lnTo>
                    <a:pt x="902" y="210"/>
                  </a:lnTo>
                  <a:close/>
                  <a:moveTo>
                    <a:pt x="1259" y="594"/>
                  </a:moveTo>
                  <a:lnTo>
                    <a:pt x="1259" y="590"/>
                  </a:lnTo>
                  <a:lnTo>
                    <a:pt x="1263" y="590"/>
                  </a:lnTo>
                  <a:lnTo>
                    <a:pt x="1259" y="590"/>
                  </a:lnTo>
                  <a:lnTo>
                    <a:pt x="1259" y="594"/>
                  </a:lnTo>
                  <a:close/>
                  <a:moveTo>
                    <a:pt x="737" y="79"/>
                  </a:moveTo>
                  <a:lnTo>
                    <a:pt x="733" y="79"/>
                  </a:lnTo>
                  <a:lnTo>
                    <a:pt x="729" y="75"/>
                  </a:lnTo>
                  <a:lnTo>
                    <a:pt x="733" y="75"/>
                  </a:lnTo>
                  <a:lnTo>
                    <a:pt x="737" y="79"/>
                  </a:lnTo>
                  <a:close/>
                  <a:moveTo>
                    <a:pt x="1158" y="214"/>
                  </a:moveTo>
                  <a:lnTo>
                    <a:pt x="1154" y="214"/>
                  </a:lnTo>
                  <a:lnTo>
                    <a:pt x="1158" y="214"/>
                  </a:lnTo>
                  <a:lnTo>
                    <a:pt x="1162" y="214"/>
                  </a:lnTo>
                  <a:lnTo>
                    <a:pt x="1158" y="214"/>
                  </a:lnTo>
                  <a:close/>
                  <a:moveTo>
                    <a:pt x="654" y="101"/>
                  </a:moveTo>
                  <a:lnTo>
                    <a:pt x="650" y="101"/>
                  </a:lnTo>
                  <a:lnTo>
                    <a:pt x="647" y="101"/>
                  </a:lnTo>
                  <a:lnTo>
                    <a:pt x="650" y="101"/>
                  </a:lnTo>
                  <a:lnTo>
                    <a:pt x="654" y="101"/>
                  </a:lnTo>
                  <a:close/>
                  <a:moveTo>
                    <a:pt x="970" y="417"/>
                  </a:moveTo>
                  <a:lnTo>
                    <a:pt x="966" y="417"/>
                  </a:lnTo>
                  <a:lnTo>
                    <a:pt x="966" y="413"/>
                  </a:lnTo>
                  <a:lnTo>
                    <a:pt x="970" y="413"/>
                  </a:lnTo>
                  <a:lnTo>
                    <a:pt x="970" y="417"/>
                  </a:lnTo>
                  <a:close/>
                  <a:moveTo>
                    <a:pt x="459" y="203"/>
                  </a:moveTo>
                  <a:lnTo>
                    <a:pt x="455" y="203"/>
                  </a:lnTo>
                  <a:lnTo>
                    <a:pt x="455" y="199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59" y="203"/>
                  </a:lnTo>
                  <a:close/>
                  <a:moveTo>
                    <a:pt x="1342" y="466"/>
                  </a:moveTo>
                  <a:lnTo>
                    <a:pt x="1338" y="466"/>
                  </a:lnTo>
                  <a:lnTo>
                    <a:pt x="1342" y="466"/>
                  </a:lnTo>
                  <a:close/>
                  <a:moveTo>
                    <a:pt x="977" y="169"/>
                  </a:moveTo>
                  <a:lnTo>
                    <a:pt x="981" y="169"/>
                  </a:lnTo>
                  <a:lnTo>
                    <a:pt x="977" y="169"/>
                  </a:lnTo>
                  <a:close/>
                  <a:moveTo>
                    <a:pt x="805" y="143"/>
                  </a:moveTo>
                  <a:lnTo>
                    <a:pt x="801" y="143"/>
                  </a:lnTo>
                  <a:lnTo>
                    <a:pt x="805" y="143"/>
                  </a:lnTo>
                  <a:close/>
                  <a:moveTo>
                    <a:pt x="474" y="229"/>
                  </a:moveTo>
                  <a:lnTo>
                    <a:pt x="478" y="229"/>
                  </a:lnTo>
                  <a:lnTo>
                    <a:pt x="474" y="229"/>
                  </a:lnTo>
                  <a:close/>
                  <a:moveTo>
                    <a:pt x="1199" y="312"/>
                  </a:moveTo>
                  <a:lnTo>
                    <a:pt x="1199" y="308"/>
                  </a:lnTo>
                  <a:lnTo>
                    <a:pt x="1195" y="308"/>
                  </a:lnTo>
                  <a:lnTo>
                    <a:pt x="1199" y="308"/>
                  </a:lnTo>
                  <a:lnTo>
                    <a:pt x="1199" y="312"/>
                  </a:lnTo>
                  <a:close/>
                  <a:moveTo>
                    <a:pt x="996" y="82"/>
                  </a:moveTo>
                  <a:lnTo>
                    <a:pt x="992" y="82"/>
                  </a:lnTo>
                  <a:lnTo>
                    <a:pt x="996" y="82"/>
                  </a:lnTo>
                  <a:lnTo>
                    <a:pt x="1000" y="82"/>
                  </a:lnTo>
                  <a:lnTo>
                    <a:pt x="996" y="82"/>
                  </a:lnTo>
                  <a:close/>
                  <a:moveTo>
                    <a:pt x="756" y="334"/>
                  </a:moveTo>
                  <a:lnTo>
                    <a:pt x="752" y="334"/>
                  </a:lnTo>
                  <a:lnTo>
                    <a:pt x="756" y="334"/>
                  </a:lnTo>
                  <a:lnTo>
                    <a:pt x="759" y="334"/>
                  </a:lnTo>
                  <a:lnTo>
                    <a:pt x="756" y="334"/>
                  </a:lnTo>
                  <a:close/>
                  <a:moveTo>
                    <a:pt x="1346" y="511"/>
                  </a:moveTo>
                  <a:lnTo>
                    <a:pt x="1346" y="507"/>
                  </a:lnTo>
                  <a:lnTo>
                    <a:pt x="1346" y="511"/>
                  </a:lnTo>
                  <a:close/>
                  <a:moveTo>
                    <a:pt x="718" y="180"/>
                  </a:moveTo>
                  <a:lnTo>
                    <a:pt x="718" y="176"/>
                  </a:lnTo>
                  <a:lnTo>
                    <a:pt x="722" y="176"/>
                  </a:lnTo>
                  <a:lnTo>
                    <a:pt x="722" y="180"/>
                  </a:lnTo>
                  <a:lnTo>
                    <a:pt x="718" y="180"/>
                  </a:lnTo>
                  <a:close/>
                  <a:moveTo>
                    <a:pt x="684" y="244"/>
                  </a:moveTo>
                  <a:lnTo>
                    <a:pt x="688" y="240"/>
                  </a:lnTo>
                  <a:lnTo>
                    <a:pt x="688" y="244"/>
                  </a:lnTo>
                  <a:lnTo>
                    <a:pt x="684" y="244"/>
                  </a:lnTo>
                  <a:close/>
                  <a:moveTo>
                    <a:pt x="278" y="537"/>
                  </a:moveTo>
                  <a:lnTo>
                    <a:pt x="275" y="537"/>
                  </a:lnTo>
                  <a:lnTo>
                    <a:pt x="275" y="534"/>
                  </a:lnTo>
                  <a:lnTo>
                    <a:pt x="275" y="537"/>
                  </a:lnTo>
                  <a:lnTo>
                    <a:pt x="278" y="537"/>
                  </a:lnTo>
                  <a:lnTo>
                    <a:pt x="282" y="537"/>
                  </a:lnTo>
                  <a:lnTo>
                    <a:pt x="278" y="537"/>
                  </a:lnTo>
                  <a:close/>
                  <a:moveTo>
                    <a:pt x="515" y="248"/>
                  </a:moveTo>
                  <a:lnTo>
                    <a:pt x="515" y="244"/>
                  </a:lnTo>
                  <a:lnTo>
                    <a:pt x="515" y="248"/>
                  </a:lnTo>
                  <a:close/>
                  <a:moveTo>
                    <a:pt x="260" y="519"/>
                  </a:moveTo>
                  <a:lnTo>
                    <a:pt x="256" y="519"/>
                  </a:lnTo>
                  <a:lnTo>
                    <a:pt x="260" y="515"/>
                  </a:lnTo>
                  <a:lnTo>
                    <a:pt x="260" y="519"/>
                  </a:lnTo>
                  <a:close/>
                  <a:moveTo>
                    <a:pt x="966" y="413"/>
                  </a:moveTo>
                  <a:lnTo>
                    <a:pt x="962" y="413"/>
                  </a:lnTo>
                  <a:lnTo>
                    <a:pt x="966" y="413"/>
                  </a:lnTo>
                  <a:close/>
                  <a:moveTo>
                    <a:pt x="248" y="515"/>
                  </a:moveTo>
                  <a:lnTo>
                    <a:pt x="245" y="515"/>
                  </a:lnTo>
                  <a:lnTo>
                    <a:pt x="248" y="515"/>
                  </a:lnTo>
                  <a:close/>
                  <a:moveTo>
                    <a:pt x="200" y="481"/>
                  </a:moveTo>
                  <a:lnTo>
                    <a:pt x="200" y="477"/>
                  </a:lnTo>
                  <a:lnTo>
                    <a:pt x="200" y="481"/>
                  </a:lnTo>
                  <a:close/>
                  <a:moveTo>
                    <a:pt x="962" y="470"/>
                  </a:moveTo>
                  <a:lnTo>
                    <a:pt x="959" y="470"/>
                  </a:lnTo>
                  <a:lnTo>
                    <a:pt x="962" y="470"/>
                  </a:lnTo>
                  <a:close/>
                  <a:moveTo>
                    <a:pt x="1338" y="560"/>
                  </a:moveTo>
                  <a:lnTo>
                    <a:pt x="1338" y="556"/>
                  </a:lnTo>
                  <a:lnTo>
                    <a:pt x="1338" y="560"/>
                  </a:lnTo>
                  <a:lnTo>
                    <a:pt x="1342" y="560"/>
                  </a:lnTo>
                  <a:lnTo>
                    <a:pt x="1338" y="560"/>
                  </a:lnTo>
                  <a:close/>
                  <a:moveTo>
                    <a:pt x="974" y="428"/>
                  </a:moveTo>
                  <a:lnTo>
                    <a:pt x="977" y="428"/>
                  </a:lnTo>
                  <a:lnTo>
                    <a:pt x="977" y="425"/>
                  </a:lnTo>
                  <a:lnTo>
                    <a:pt x="977" y="428"/>
                  </a:lnTo>
                  <a:lnTo>
                    <a:pt x="974" y="428"/>
                  </a:lnTo>
                  <a:close/>
                  <a:moveTo>
                    <a:pt x="1195" y="323"/>
                  </a:moveTo>
                  <a:lnTo>
                    <a:pt x="1199" y="323"/>
                  </a:lnTo>
                  <a:lnTo>
                    <a:pt x="1195" y="323"/>
                  </a:lnTo>
                  <a:close/>
                  <a:moveTo>
                    <a:pt x="970" y="169"/>
                  </a:moveTo>
                  <a:lnTo>
                    <a:pt x="966" y="169"/>
                  </a:lnTo>
                  <a:lnTo>
                    <a:pt x="970" y="169"/>
                  </a:lnTo>
                  <a:close/>
                  <a:moveTo>
                    <a:pt x="1173" y="267"/>
                  </a:moveTo>
                  <a:lnTo>
                    <a:pt x="1169" y="267"/>
                  </a:lnTo>
                  <a:lnTo>
                    <a:pt x="1169" y="263"/>
                  </a:lnTo>
                  <a:lnTo>
                    <a:pt x="1165" y="263"/>
                  </a:lnTo>
                  <a:lnTo>
                    <a:pt x="1169" y="263"/>
                  </a:lnTo>
                  <a:lnTo>
                    <a:pt x="1173" y="263"/>
                  </a:lnTo>
                  <a:lnTo>
                    <a:pt x="1173" y="267"/>
                  </a:lnTo>
                  <a:close/>
                  <a:moveTo>
                    <a:pt x="722" y="94"/>
                  </a:moveTo>
                  <a:lnTo>
                    <a:pt x="718" y="94"/>
                  </a:lnTo>
                  <a:lnTo>
                    <a:pt x="714" y="94"/>
                  </a:lnTo>
                  <a:lnTo>
                    <a:pt x="718" y="94"/>
                  </a:lnTo>
                  <a:lnTo>
                    <a:pt x="722" y="94"/>
                  </a:lnTo>
                  <a:close/>
                  <a:moveTo>
                    <a:pt x="519" y="240"/>
                  </a:moveTo>
                  <a:lnTo>
                    <a:pt x="519" y="237"/>
                  </a:lnTo>
                  <a:lnTo>
                    <a:pt x="519" y="240"/>
                  </a:lnTo>
                  <a:close/>
                  <a:moveTo>
                    <a:pt x="929" y="233"/>
                  </a:moveTo>
                  <a:lnTo>
                    <a:pt x="925" y="233"/>
                  </a:lnTo>
                  <a:lnTo>
                    <a:pt x="929" y="233"/>
                  </a:lnTo>
                  <a:close/>
                  <a:moveTo>
                    <a:pt x="590" y="116"/>
                  </a:moveTo>
                  <a:lnTo>
                    <a:pt x="587" y="116"/>
                  </a:lnTo>
                  <a:lnTo>
                    <a:pt x="587" y="112"/>
                  </a:lnTo>
                  <a:lnTo>
                    <a:pt x="590" y="112"/>
                  </a:lnTo>
                  <a:lnTo>
                    <a:pt x="594" y="112"/>
                  </a:lnTo>
                  <a:lnTo>
                    <a:pt x="590" y="116"/>
                  </a:lnTo>
                  <a:close/>
                  <a:moveTo>
                    <a:pt x="203" y="485"/>
                  </a:moveTo>
                  <a:lnTo>
                    <a:pt x="207" y="485"/>
                  </a:lnTo>
                  <a:lnTo>
                    <a:pt x="203" y="485"/>
                  </a:lnTo>
                  <a:close/>
                  <a:moveTo>
                    <a:pt x="1263" y="428"/>
                  </a:moveTo>
                  <a:lnTo>
                    <a:pt x="1267" y="428"/>
                  </a:lnTo>
                  <a:lnTo>
                    <a:pt x="1263" y="428"/>
                  </a:lnTo>
                  <a:close/>
                  <a:moveTo>
                    <a:pt x="962" y="413"/>
                  </a:moveTo>
                  <a:lnTo>
                    <a:pt x="966" y="413"/>
                  </a:lnTo>
                  <a:lnTo>
                    <a:pt x="962" y="413"/>
                  </a:lnTo>
                  <a:close/>
                  <a:moveTo>
                    <a:pt x="166" y="447"/>
                  </a:moveTo>
                  <a:lnTo>
                    <a:pt x="169" y="447"/>
                  </a:lnTo>
                  <a:lnTo>
                    <a:pt x="166" y="447"/>
                  </a:lnTo>
                  <a:close/>
                  <a:moveTo>
                    <a:pt x="500" y="237"/>
                  </a:moveTo>
                  <a:lnTo>
                    <a:pt x="496" y="237"/>
                  </a:lnTo>
                  <a:lnTo>
                    <a:pt x="500" y="237"/>
                  </a:lnTo>
                  <a:close/>
                  <a:moveTo>
                    <a:pt x="200" y="199"/>
                  </a:moveTo>
                  <a:lnTo>
                    <a:pt x="203" y="195"/>
                  </a:lnTo>
                  <a:lnTo>
                    <a:pt x="207" y="195"/>
                  </a:lnTo>
                  <a:lnTo>
                    <a:pt x="203" y="195"/>
                  </a:lnTo>
                  <a:lnTo>
                    <a:pt x="203" y="199"/>
                  </a:lnTo>
                  <a:lnTo>
                    <a:pt x="200" y="199"/>
                  </a:lnTo>
                  <a:close/>
                  <a:moveTo>
                    <a:pt x="222" y="511"/>
                  </a:moveTo>
                  <a:lnTo>
                    <a:pt x="218" y="511"/>
                  </a:lnTo>
                  <a:lnTo>
                    <a:pt x="222" y="511"/>
                  </a:lnTo>
                  <a:lnTo>
                    <a:pt x="226" y="511"/>
                  </a:lnTo>
                  <a:lnTo>
                    <a:pt x="222" y="511"/>
                  </a:lnTo>
                  <a:close/>
                  <a:moveTo>
                    <a:pt x="530" y="252"/>
                  </a:moveTo>
                  <a:lnTo>
                    <a:pt x="526" y="252"/>
                  </a:lnTo>
                  <a:lnTo>
                    <a:pt x="530" y="252"/>
                  </a:lnTo>
                  <a:close/>
                  <a:moveTo>
                    <a:pt x="1064" y="180"/>
                  </a:moveTo>
                  <a:lnTo>
                    <a:pt x="1068" y="180"/>
                  </a:lnTo>
                  <a:lnTo>
                    <a:pt x="1064" y="180"/>
                  </a:lnTo>
                  <a:close/>
                  <a:moveTo>
                    <a:pt x="1255" y="417"/>
                  </a:moveTo>
                  <a:lnTo>
                    <a:pt x="1259" y="417"/>
                  </a:lnTo>
                  <a:lnTo>
                    <a:pt x="1255" y="417"/>
                  </a:lnTo>
                  <a:close/>
                  <a:moveTo>
                    <a:pt x="485" y="237"/>
                  </a:moveTo>
                  <a:lnTo>
                    <a:pt x="493" y="237"/>
                  </a:lnTo>
                  <a:lnTo>
                    <a:pt x="489" y="237"/>
                  </a:lnTo>
                  <a:lnTo>
                    <a:pt x="485" y="237"/>
                  </a:lnTo>
                  <a:close/>
                  <a:moveTo>
                    <a:pt x="203" y="488"/>
                  </a:moveTo>
                  <a:lnTo>
                    <a:pt x="200" y="488"/>
                  </a:lnTo>
                  <a:lnTo>
                    <a:pt x="200" y="485"/>
                  </a:lnTo>
                  <a:lnTo>
                    <a:pt x="203" y="485"/>
                  </a:lnTo>
                  <a:lnTo>
                    <a:pt x="203" y="488"/>
                  </a:lnTo>
                  <a:close/>
                  <a:moveTo>
                    <a:pt x="267" y="526"/>
                  </a:moveTo>
                  <a:lnTo>
                    <a:pt x="271" y="526"/>
                  </a:lnTo>
                  <a:lnTo>
                    <a:pt x="267" y="526"/>
                  </a:lnTo>
                  <a:close/>
                  <a:moveTo>
                    <a:pt x="688" y="97"/>
                  </a:moveTo>
                  <a:lnTo>
                    <a:pt x="692" y="97"/>
                  </a:lnTo>
                  <a:lnTo>
                    <a:pt x="688" y="97"/>
                  </a:lnTo>
                  <a:close/>
                  <a:moveTo>
                    <a:pt x="1210" y="304"/>
                  </a:moveTo>
                  <a:lnTo>
                    <a:pt x="1207" y="304"/>
                  </a:lnTo>
                  <a:lnTo>
                    <a:pt x="1210" y="304"/>
                  </a:lnTo>
                  <a:close/>
                  <a:moveTo>
                    <a:pt x="726" y="112"/>
                  </a:moveTo>
                  <a:lnTo>
                    <a:pt x="722" y="109"/>
                  </a:lnTo>
                  <a:lnTo>
                    <a:pt x="726" y="109"/>
                  </a:lnTo>
                  <a:lnTo>
                    <a:pt x="729" y="109"/>
                  </a:lnTo>
                  <a:lnTo>
                    <a:pt x="729" y="112"/>
                  </a:lnTo>
                  <a:lnTo>
                    <a:pt x="726" y="112"/>
                  </a:lnTo>
                  <a:close/>
                  <a:moveTo>
                    <a:pt x="868" y="173"/>
                  </a:moveTo>
                  <a:lnTo>
                    <a:pt x="865" y="173"/>
                  </a:lnTo>
                  <a:lnTo>
                    <a:pt x="865" y="169"/>
                  </a:lnTo>
                  <a:lnTo>
                    <a:pt x="868" y="169"/>
                  </a:lnTo>
                  <a:lnTo>
                    <a:pt x="868" y="173"/>
                  </a:lnTo>
                  <a:close/>
                  <a:moveTo>
                    <a:pt x="962" y="473"/>
                  </a:moveTo>
                  <a:lnTo>
                    <a:pt x="962" y="470"/>
                  </a:lnTo>
                  <a:lnTo>
                    <a:pt x="966" y="473"/>
                  </a:lnTo>
                  <a:lnTo>
                    <a:pt x="962" y="473"/>
                  </a:lnTo>
                  <a:close/>
                  <a:moveTo>
                    <a:pt x="91" y="218"/>
                  </a:moveTo>
                  <a:lnTo>
                    <a:pt x="87" y="218"/>
                  </a:lnTo>
                  <a:lnTo>
                    <a:pt x="87" y="214"/>
                  </a:lnTo>
                  <a:lnTo>
                    <a:pt x="91" y="218"/>
                  </a:lnTo>
                  <a:close/>
                  <a:moveTo>
                    <a:pt x="1053" y="293"/>
                  </a:moveTo>
                  <a:lnTo>
                    <a:pt x="1049" y="293"/>
                  </a:lnTo>
                  <a:lnTo>
                    <a:pt x="1053" y="293"/>
                  </a:lnTo>
                  <a:close/>
                  <a:moveTo>
                    <a:pt x="376" y="199"/>
                  </a:moveTo>
                  <a:lnTo>
                    <a:pt x="380" y="199"/>
                  </a:lnTo>
                  <a:lnTo>
                    <a:pt x="376" y="199"/>
                  </a:lnTo>
                  <a:close/>
                  <a:moveTo>
                    <a:pt x="1079" y="308"/>
                  </a:moveTo>
                  <a:lnTo>
                    <a:pt x="1075" y="308"/>
                  </a:lnTo>
                  <a:lnTo>
                    <a:pt x="1075" y="304"/>
                  </a:lnTo>
                  <a:lnTo>
                    <a:pt x="1079" y="304"/>
                  </a:lnTo>
                  <a:lnTo>
                    <a:pt x="1079" y="308"/>
                  </a:lnTo>
                  <a:close/>
                  <a:moveTo>
                    <a:pt x="906" y="274"/>
                  </a:moveTo>
                  <a:lnTo>
                    <a:pt x="906" y="270"/>
                  </a:lnTo>
                  <a:lnTo>
                    <a:pt x="910" y="270"/>
                  </a:lnTo>
                  <a:lnTo>
                    <a:pt x="906" y="270"/>
                  </a:lnTo>
                  <a:lnTo>
                    <a:pt x="906" y="274"/>
                  </a:lnTo>
                  <a:close/>
                  <a:moveTo>
                    <a:pt x="575" y="237"/>
                  </a:moveTo>
                  <a:lnTo>
                    <a:pt x="579" y="237"/>
                  </a:lnTo>
                  <a:lnTo>
                    <a:pt x="579" y="233"/>
                  </a:lnTo>
                  <a:lnTo>
                    <a:pt x="579" y="237"/>
                  </a:lnTo>
                  <a:lnTo>
                    <a:pt x="575" y="237"/>
                  </a:lnTo>
                  <a:close/>
                  <a:moveTo>
                    <a:pt x="996" y="323"/>
                  </a:moveTo>
                  <a:lnTo>
                    <a:pt x="992" y="323"/>
                  </a:lnTo>
                  <a:lnTo>
                    <a:pt x="996" y="323"/>
                  </a:lnTo>
                  <a:close/>
                  <a:moveTo>
                    <a:pt x="688" y="210"/>
                  </a:moveTo>
                  <a:lnTo>
                    <a:pt x="688" y="206"/>
                  </a:lnTo>
                  <a:lnTo>
                    <a:pt x="692" y="206"/>
                  </a:lnTo>
                  <a:lnTo>
                    <a:pt x="692" y="210"/>
                  </a:lnTo>
                  <a:lnTo>
                    <a:pt x="688" y="210"/>
                  </a:lnTo>
                  <a:close/>
                  <a:moveTo>
                    <a:pt x="1188" y="237"/>
                  </a:moveTo>
                  <a:lnTo>
                    <a:pt x="1184" y="237"/>
                  </a:lnTo>
                  <a:lnTo>
                    <a:pt x="1188" y="237"/>
                  </a:lnTo>
                  <a:close/>
                  <a:moveTo>
                    <a:pt x="293" y="112"/>
                  </a:moveTo>
                  <a:lnTo>
                    <a:pt x="290" y="112"/>
                  </a:lnTo>
                  <a:lnTo>
                    <a:pt x="293" y="112"/>
                  </a:lnTo>
                  <a:lnTo>
                    <a:pt x="297" y="112"/>
                  </a:lnTo>
                  <a:lnTo>
                    <a:pt x="293" y="112"/>
                  </a:lnTo>
                  <a:close/>
                  <a:moveTo>
                    <a:pt x="1060" y="297"/>
                  </a:moveTo>
                  <a:lnTo>
                    <a:pt x="1060" y="293"/>
                  </a:lnTo>
                  <a:lnTo>
                    <a:pt x="1060" y="297"/>
                  </a:lnTo>
                  <a:close/>
                  <a:moveTo>
                    <a:pt x="925" y="210"/>
                  </a:moveTo>
                  <a:lnTo>
                    <a:pt x="921" y="210"/>
                  </a:lnTo>
                  <a:lnTo>
                    <a:pt x="921" y="206"/>
                  </a:lnTo>
                  <a:lnTo>
                    <a:pt x="921" y="210"/>
                  </a:lnTo>
                  <a:lnTo>
                    <a:pt x="925" y="210"/>
                  </a:lnTo>
                  <a:close/>
                  <a:moveTo>
                    <a:pt x="463" y="233"/>
                  </a:moveTo>
                  <a:lnTo>
                    <a:pt x="466" y="233"/>
                  </a:lnTo>
                  <a:lnTo>
                    <a:pt x="463" y="233"/>
                  </a:lnTo>
                  <a:close/>
                  <a:moveTo>
                    <a:pt x="620" y="79"/>
                  </a:moveTo>
                  <a:lnTo>
                    <a:pt x="617" y="79"/>
                  </a:lnTo>
                  <a:lnTo>
                    <a:pt x="620" y="79"/>
                  </a:lnTo>
                  <a:close/>
                  <a:moveTo>
                    <a:pt x="699" y="116"/>
                  </a:moveTo>
                  <a:lnTo>
                    <a:pt x="703" y="116"/>
                  </a:lnTo>
                  <a:lnTo>
                    <a:pt x="699" y="116"/>
                  </a:lnTo>
                  <a:close/>
                  <a:moveTo>
                    <a:pt x="955" y="368"/>
                  </a:moveTo>
                  <a:lnTo>
                    <a:pt x="959" y="368"/>
                  </a:lnTo>
                  <a:lnTo>
                    <a:pt x="955" y="368"/>
                  </a:lnTo>
                  <a:close/>
                  <a:moveTo>
                    <a:pt x="1210" y="304"/>
                  </a:moveTo>
                  <a:lnTo>
                    <a:pt x="1214" y="304"/>
                  </a:lnTo>
                  <a:lnTo>
                    <a:pt x="1210" y="304"/>
                  </a:lnTo>
                  <a:close/>
                  <a:moveTo>
                    <a:pt x="1199" y="297"/>
                  </a:moveTo>
                  <a:lnTo>
                    <a:pt x="1199" y="293"/>
                  </a:lnTo>
                  <a:lnTo>
                    <a:pt x="1199" y="297"/>
                  </a:lnTo>
                  <a:close/>
                  <a:moveTo>
                    <a:pt x="793" y="308"/>
                  </a:moveTo>
                  <a:lnTo>
                    <a:pt x="789" y="308"/>
                  </a:lnTo>
                  <a:lnTo>
                    <a:pt x="793" y="308"/>
                  </a:lnTo>
                  <a:close/>
                  <a:moveTo>
                    <a:pt x="1252" y="406"/>
                  </a:moveTo>
                  <a:lnTo>
                    <a:pt x="1248" y="406"/>
                  </a:lnTo>
                  <a:lnTo>
                    <a:pt x="1252" y="406"/>
                  </a:lnTo>
                  <a:close/>
                  <a:moveTo>
                    <a:pt x="519" y="248"/>
                  </a:moveTo>
                  <a:lnTo>
                    <a:pt x="515" y="248"/>
                  </a:lnTo>
                  <a:lnTo>
                    <a:pt x="519" y="244"/>
                  </a:lnTo>
                  <a:lnTo>
                    <a:pt x="519" y="248"/>
                  </a:lnTo>
                  <a:close/>
                  <a:moveTo>
                    <a:pt x="767" y="327"/>
                  </a:moveTo>
                  <a:lnTo>
                    <a:pt x="771" y="327"/>
                  </a:lnTo>
                  <a:lnTo>
                    <a:pt x="767" y="327"/>
                  </a:lnTo>
                  <a:close/>
                  <a:moveTo>
                    <a:pt x="962" y="169"/>
                  </a:moveTo>
                  <a:lnTo>
                    <a:pt x="959" y="165"/>
                  </a:lnTo>
                  <a:lnTo>
                    <a:pt x="962" y="165"/>
                  </a:lnTo>
                  <a:lnTo>
                    <a:pt x="962" y="169"/>
                  </a:lnTo>
                  <a:close/>
                  <a:moveTo>
                    <a:pt x="511" y="240"/>
                  </a:moveTo>
                  <a:lnTo>
                    <a:pt x="515" y="240"/>
                  </a:lnTo>
                  <a:lnTo>
                    <a:pt x="511" y="240"/>
                  </a:lnTo>
                  <a:close/>
                  <a:moveTo>
                    <a:pt x="493" y="237"/>
                  </a:moveTo>
                  <a:lnTo>
                    <a:pt x="496" y="233"/>
                  </a:lnTo>
                  <a:lnTo>
                    <a:pt x="496" y="237"/>
                  </a:lnTo>
                  <a:lnTo>
                    <a:pt x="493" y="237"/>
                  </a:lnTo>
                  <a:close/>
                  <a:moveTo>
                    <a:pt x="263" y="150"/>
                  </a:moveTo>
                  <a:lnTo>
                    <a:pt x="267" y="150"/>
                  </a:lnTo>
                  <a:lnTo>
                    <a:pt x="263" y="150"/>
                  </a:lnTo>
                  <a:close/>
                  <a:moveTo>
                    <a:pt x="1240" y="267"/>
                  </a:moveTo>
                  <a:lnTo>
                    <a:pt x="1237" y="267"/>
                  </a:lnTo>
                  <a:lnTo>
                    <a:pt x="1240" y="267"/>
                  </a:lnTo>
                  <a:close/>
                  <a:moveTo>
                    <a:pt x="703" y="188"/>
                  </a:moveTo>
                  <a:lnTo>
                    <a:pt x="699" y="188"/>
                  </a:lnTo>
                  <a:lnTo>
                    <a:pt x="703" y="188"/>
                  </a:lnTo>
                  <a:close/>
                  <a:moveTo>
                    <a:pt x="523" y="255"/>
                  </a:moveTo>
                  <a:lnTo>
                    <a:pt x="523" y="252"/>
                  </a:lnTo>
                  <a:lnTo>
                    <a:pt x="523" y="255"/>
                  </a:lnTo>
                  <a:close/>
                  <a:moveTo>
                    <a:pt x="805" y="225"/>
                  </a:moveTo>
                  <a:lnTo>
                    <a:pt x="805" y="222"/>
                  </a:lnTo>
                  <a:lnTo>
                    <a:pt x="805" y="225"/>
                  </a:lnTo>
                  <a:close/>
                  <a:moveTo>
                    <a:pt x="718" y="252"/>
                  </a:moveTo>
                  <a:lnTo>
                    <a:pt x="718" y="248"/>
                  </a:lnTo>
                  <a:lnTo>
                    <a:pt x="722" y="248"/>
                  </a:lnTo>
                  <a:lnTo>
                    <a:pt x="722" y="252"/>
                  </a:lnTo>
                  <a:lnTo>
                    <a:pt x="718" y="252"/>
                  </a:lnTo>
                  <a:close/>
                  <a:moveTo>
                    <a:pt x="1229" y="255"/>
                  </a:moveTo>
                  <a:lnTo>
                    <a:pt x="1229" y="252"/>
                  </a:lnTo>
                  <a:lnTo>
                    <a:pt x="1225" y="252"/>
                  </a:lnTo>
                  <a:lnTo>
                    <a:pt x="1229" y="252"/>
                  </a:lnTo>
                  <a:lnTo>
                    <a:pt x="1229" y="255"/>
                  </a:lnTo>
                  <a:close/>
                  <a:moveTo>
                    <a:pt x="898" y="105"/>
                  </a:moveTo>
                  <a:lnTo>
                    <a:pt x="895" y="105"/>
                  </a:lnTo>
                  <a:lnTo>
                    <a:pt x="898" y="105"/>
                  </a:lnTo>
                  <a:close/>
                  <a:moveTo>
                    <a:pt x="474" y="240"/>
                  </a:moveTo>
                  <a:lnTo>
                    <a:pt x="478" y="240"/>
                  </a:lnTo>
                  <a:lnTo>
                    <a:pt x="474" y="240"/>
                  </a:lnTo>
                  <a:close/>
                  <a:moveTo>
                    <a:pt x="1098" y="191"/>
                  </a:moveTo>
                  <a:lnTo>
                    <a:pt x="1098" y="188"/>
                  </a:lnTo>
                  <a:lnTo>
                    <a:pt x="1101" y="188"/>
                  </a:lnTo>
                  <a:lnTo>
                    <a:pt x="1098" y="191"/>
                  </a:lnTo>
                  <a:close/>
                  <a:moveTo>
                    <a:pt x="1041" y="173"/>
                  </a:moveTo>
                  <a:lnTo>
                    <a:pt x="1045" y="173"/>
                  </a:lnTo>
                  <a:lnTo>
                    <a:pt x="1041" y="173"/>
                  </a:lnTo>
                  <a:close/>
                  <a:moveTo>
                    <a:pt x="387" y="199"/>
                  </a:moveTo>
                  <a:lnTo>
                    <a:pt x="391" y="199"/>
                  </a:lnTo>
                  <a:lnTo>
                    <a:pt x="395" y="199"/>
                  </a:lnTo>
                  <a:lnTo>
                    <a:pt x="391" y="199"/>
                  </a:lnTo>
                  <a:lnTo>
                    <a:pt x="387" y="199"/>
                  </a:lnTo>
                  <a:close/>
                  <a:moveTo>
                    <a:pt x="665" y="139"/>
                  </a:moveTo>
                  <a:lnTo>
                    <a:pt x="669" y="139"/>
                  </a:lnTo>
                  <a:lnTo>
                    <a:pt x="665" y="139"/>
                  </a:lnTo>
                  <a:close/>
                  <a:moveTo>
                    <a:pt x="778" y="26"/>
                  </a:moveTo>
                  <a:lnTo>
                    <a:pt x="774" y="26"/>
                  </a:lnTo>
                  <a:lnTo>
                    <a:pt x="774" y="22"/>
                  </a:lnTo>
                  <a:lnTo>
                    <a:pt x="778" y="22"/>
                  </a:lnTo>
                  <a:lnTo>
                    <a:pt x="778" y="26"/>
                  </a:lnTo>
                  <a:close/>
                  <a:moveTo>
                    <a:pt x="989" y="3"/>
                  </a:moveTo>
                  <a:lnTo>
                    <a:pt x="985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89" y="3"/>
                  </a:lnTo>
                  <a:close/>
                  <a:moveTo>
                    <a:pt x="429" y="94"/>
                  </a:moveTo>
                  <a:lnTo>
                    <a:pt x="433" y="94"/>
                  </a:lnTo>
                  <a:lnTo>
                    <a:pt x="429" y="94"/>
                  </a:lnTo>
                  <a:close/>
                  <a:moveTo>
                    <a:pt x="1173" y="26"/>
                  </a:moveTo>
                  <a:lnTo>
                    <a:pt x="1169" y="26"/>
                  </a:lnTo>
                  <a:lnTo>
                    <a:pt x="1165" y="26"/>
                  </a:lnTo>
                  <a:lnTo>
                    <a:pt x="1169" y="22"/>
                  </a:lnTo>
                  <a:lnTo>
                    <a:pt x="1173" y="22"/>
                  </a:lnTo>
                  <a:lnTo>
                    <a:pt x="1177" y="22"/>
                  </a:lnTo>
                  <a:lnTo>
                    <a:pt x="1177" y="26"/>
                  </a:lnTo>
                  <a:lnTo>
                    <a:pt x="1173" y="2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" name="Freeform 2541"/>
            <p:cNvSpPr>
              <a:spLocks/>
            </p:cNvSpPr>
            <p:nvPr/>
          </p:nvSpPr>
          <p:spPr bwMode="auto">
            <a:xfrm>
              <a:off x="4667250" y="1638300"/>
              <a:ext cx="865188" cy="531813"/>
            </a:xfrm>
            <a:custGeom>
              <a:avLst/>
              <a:gdLst>
                <a:gd name="T0" fmla="*/ 47625 w 545"/>
                <a:gd name="T1" fmla="*/ 19050 h 335"/>
                <a:gd name="T2" fmla="*/ 77788 w 545"/>
                <a:gd name="T3" fmla="*/ 42863 h 335"/>
                <a:gd name="T4" fmla="*/ 60325 w 545"/>
                <a:gd name="T5" fmla="*/ 53975 h 335"/>
                <a:gd name="T6" fmla="*/ 95250 w 545"/>
                <a:gd name="T7" fmla="*/ 66675 h 335"/>
                <a:gd name="T8" fmla="*/ 125413 w 545"/>
                <a:gd name="T9" fmla="*/ 73025 h 335"/>
                <a:gd name="T10" fmla="*/ 168275 w 545"/>
                <a:gd name="T11" fmla="*/ 107950 h 335"/>
                <a:gd name="T12" fmla="*/ 215900 w 545"/>
                <a:gd name="T13" fmla="*/ 96838 h 335"/>
                <a:gd name="T14" fmla="*/ 244475 w 545"/>
                <a:gd name="T15" fmla="*/ 73025 h 335"/>
                <a:gd name="T16" fmla="*/ 257175 w 545"/>
                <a:gd name="T17" fmla="*/ 53975 h 335"/>
                <a:gd name="T18" fmla="*/ 304800 w 545"/>
                <a:gd name="T19" fmla="*/ 60325 h 335"/>
                <a:gd name="T20" fmla="*/ 328613 w 545"/>
                <a:gd name="T21" fmla="*/ 84138 h 335"/>
                <a:gd name="T22" fmla="*/ 317500 w 545"/>
                <a:gd name="T23" fmla="*/ 101600 h 335"/>
                <a:gd name="T24" fmla="*/ 287338 w 545"/>
                <a:gd name="T25" fmla="*/ 138113 h 335"/>
                <a:gd name="T26" fmla="*/ 250825 w 545"/>
                <a:gd name="T27" fmla="*/ 125413 h 335"/>
                <a:gd name="T28" fmla="*/ 263525 w 545"/>
                <a:gd name="T29" fmla="*/ 138113 h 335"/>
                <a:gd name="T30" fmla="*/ 203200 w 545"/>
                <a:gd name="T31" fmla="*/ 138113 h 335"/>
                <a:gd name="T32" fmla="*/ 168275 w 545"/>
                <a:gd name="T33" fmla="*/ 161925 h 335"/>
                <a:gd name="T34" fmla="*/ 107950 w 545"/>
                <a:gd name="T35" fmla="*/ 149225 h 335"/>
                <a:gd name="T36" fmla="*/ 149225 w 545"/>
                <a:gd name="T37" fmla="*/ 168275 h 335"/>
                <a:gd name="T38" fmla="*/ 168275 w 545"/>
                <a:gd name="T39" fmla="*/ 196850 h 335"/>
                <a:gd name="T40" fmla="*/ 120650 w 545"/>
                <a:gd name="T41" fmla="*/ 196850 h 335"/>
                <a:gd name="T42" fmla="*/ 66675 w 545"/>
                <a:gd name="T43" fmla="*/ 203200 h 335"/>
                <a:gd name="T44" fmla="*/ 66675 w 545"/>
                <a:gd name="T45" fmla="*/ 203200 h 335"/>
                <a:gd name="T46" fmla="*/ 95250 w 545"/>
                <a:gd name="T47" fmla="*/ 222250 h 335"/>
                <a:gd name="T48" fmla="*/ 60325 w 545"/>
                <a:gd name="T49" fmla="*/ 246063 h 335"/>
                <a:gd name="T50" fmla="*/ 19050 w 545"/>
                <a:gd name="T51" fmla="*/ 263525 h 335"/>
                <a:gd name="T52" fmla="*/ 12700 w 545"/>
                <a:gd name="T53" fmla="*/ 334963 h 335"/>
                <a:gd name="T54" fmla="*/ 53975 w 545"/>
                <a:gd name="T55" fmla="*/ 376238 h 335"/>
                <a:gd name="T56" fmla="*/ 120650 w 545"/>
                <a:gd name="T57" fmla="*/ 369888 h 335"/>
                <a:gd name="T58" fmla="*/ 209550 w 545"/>
                <a:gd name="T59" fmla="*/ 400050 h 335"/>
                <a:gd name="T60" fmla="*/ 268288 w 545"/>
                <a:gd name="T61" fmla="*/ 412750 h 335"/>
                <a:gd name="T62" fmla="*/ 311150 w 545"/>
                <a:gd name="T63" fmla="*/ 460375 h 335"/>
                <a:gd name="T64" fmla="*/ 346075 w 545"/>
                <a:gd name="T65" fmla="*/ 495300 h 335"/>
                <a:gd name="T66" fmla="*/ 382588 w 545"/>
                <a:gd name="T67" fmla="*/ 525463 h 335"/>
                <a:gd name="T68" fmla="*/ 400050 w 545"/>
                <a:gd name="T69" fmla="*/ 501650 h 335"/>
                <a:gd name="T70" fmla="*/ 388938 w 545"/>
                <a:gd name="T71" fmla="*/ 454025 h 335"/>
                <a:gd name="T72" fmla="*/ 412750 w 545"/>
                <a:gd name="T73" fmla="*/ 419100 h 335"/>
                <a:gd name="T74" fmla="*/ 447675 w 545"/>
                <a:gd name="T75" fmla="*/ 358775 h 335"/>
                <a:gd name="T76" fmla="*/ 417513 w 545"/>
                <a:gd name="T77" fmla="*/ 317500 h 335"/>
                <a:gd name="T78" fmla="*/ 430213 w 545"/>
                <a:gd name="T79" fmla="*/ 298450 h 335"/>
                <a:gd name="T80" fmla="*/ 412750 w 545"/>
                <a:gd name="T81" fmla="*/ 280988 h 335"/>
                <a:gd name="T82" fmla="*/ 441325 w 545"/>
                <a:gd name="T83" fmla="*/ 233363 h 335"/>
                <a:gd name="T84" fmla="*/ 508000 w 545"/>
                <a:gd name="T85" fmla="*/ 239713 h 335"/>
                <a:gd name="T86" fmla="*/ 566738 w 545"/>
                <a:gd name="T87" fmla="*/ 257175 h 335"/>
                <a:gd name="T88" fmla="*/ 627063 w 545"/>
                <a:gd name="T89" fmla="*/ 274638 h 335"/>
                <a:gd name="T90" fmla="*/ 609600 w 545"/>
                <a:gd name="T91" fmla="*/ 298450 h 335"/>
                <a:gd name="T92" fmla="*/ 620713 w 545"/>
                <a:gd name="T93" fmla="*/ 322263 h 335"/>
                <a:gd name="T94" fmla="*/ 638175 w 545"/>
                <a:gd name="T95" fmla="*/ 352425 h 335"/>
                <a:gd name="T96" fmla="*/ 674688 w 545"/>
                <a:gd name="T97" fmla="*/ 341313 h 335"/>
                <a:gd name="T98" fmla="*/ 715963 w 545"/>
                <a:gd name="T99" fmla="*/ 341313 h 335"/>
                <a:gd name="T100" fmla="*/ 735013 w 545"/>
                <a:gd name="T101" fmla="*/ 317500 h 335"/>
                <a:gd name="T102" fmla="*/ 752475 w 545"/>
                <a:gd name="T103" fmla="*/ 287338 h 335"/>
                <a:gd name="T104" fmla="*/ 776288 w 545"/>
                <a:gd name="T105" fmla="*/ 311150 h 335"/>
                <a:gd name="T106" fmla="*/ 793750 w 545"/>
                <a:gd name="T107" fmla="*/ 328613 h 335"/>
                <a:gd name="T108" fmla="*/ 787400 w 545"/>
                <a:gd name="T109" fmla="*/ 346075 h 335"/>
                <a:gd name="T110" fmla="*/ 823913 w 545"/>
                <a:gd name="T111" fmla="*/ 358775 h 335"/>
                <a:gd name="T112" fmla="*/ 823913 w 545"/>
                <a:gd name="T113" fmla="*/ 376238 h 335"/>
                <a:gd name="T114" fmla="*/ 823913 w 545"/>
                <a:gd name="T115" fmla="*/ 382588 h 335"/>
                <a:gd name="T116" fmla="*/ 835025 w 545"/>
                <a:gd name="T117" fmla="*/ 400050 h 335"/>
                <a:gd name="T118" fmla="*/ 865188 w 545"/>
                <a:gd name="T119" fmla="*/ 412750 h 3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5" h="335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5" y="27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34"/>
                  </a:lnTo>
                  <a:lnTo>
                    <a:pt x="42" y="38"/>
                  </a:lnTo>
                  <a:lnTo>
                    <a:pt x="45" y="38"/>
                  </a:lnTo>
                  <a:lnTo>
                    <a:pt x="53" y="34"/>
                  </a:lnTo>
                  <a:lnTo>
                    <a:pt x="57" y="34"/>
                  </a:lnTo>
                  <a:lnTo>
                    <a:pt x="57" y="38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8" y="38"/>
                  </a:lnTo>
                  <a:lnTo>
                    <a:pt x="7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64" y="46"/>
                  </a:lnTo>
                  <a:lnTo>
                    <a:pt x="68" y="49"/>
                  </a:lnTo>
                  <a:lnTo>
                    <a:pt x="68" y="53"/>
                  </a:lnTo>
                  <a:lnTo>
                    <a:pt x="64" y="53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76" y="57"/>
                  </a:lnTo>
                  <a:lnTo>
                    <a:pt x="76" y="53"/>
                  </a:lnTo>
                  <a:lnTo>
                    <a:pt x="79" y="49"/>
                  </a:lnTo>
                  <a:lnTo>
                    <a:pt x="79" y="46"/>
                  </a:lnTo>
                  <a:lnTo>
                    <a:pt x="83" y="46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1" y="42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102" y="46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53"/>
                  </a:lnTo>
                  <a:lnTo>
                    <a:pt x="109" y="57"/>
                  </a:lnTo>
                  <a:lnTo>
                    <a:pt x="109" y="61"/>
                  </a:lnTo>
                  <a:lnTo>
                    <a:pt x="106" y="57"/>
                  </a:lnTo>
                  <a:lnTo>
                    <a:pt x="102" y="57"/>
                  </a:lnTo>
                  <a:lnTo>
                    <a:pt x="102" y="61"/>
                  </a:lnTo>
                  <a:lnTo>
                    <a:pt x="102" y="64"/>
                  </a:lnTo>
                  <a:lnTo>
                    <a:pt x="106" y="68"/>
                  </a:lnTo>
                  <a:lnTo>
                    <a:pt x="109" y="68"/>
                  </a:lnTo>
                  <a:lnTo>
                    <a:pt x="113" y="72"/>
                  </a:lnTo>
                  <a:lnTo>
                    <a:pt x="117" y="72"/>
                  </a:lnTo>
                  <a:lnTo>
                    <a:pt x="117" y="76"/>
                  </a:lnTo>
                  <a:lnTo>
                    <a:pt x="113" y="76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24" y="72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72"/>
                  </a:lnTo>
                  <a:lnTo>
                    <a:pt x="132" y="72"/>
                  </a:lnTo>
                  <a:lnTo>
                    <a:pt x="132" y="68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64"/>
                  </a:lnTo>
                  <a:lnTo>
                    <a:pt x="136" y="61"/>
                  </a:lnTo>
                  <a:lnTo>
                    <a:pt x="139" y="61"/>
                  </a:lnTo>
                  <a:lnTo>
                    <a:pt x="139" y="57"/>
                  </a:lnTo>
                  <a:lnTo>
                    <a:pt x="143" y="57"/>
                  </a:lnTo>
                  <a:lnTo>
                    <a:pt x="143" y="53"/>
                  </a:lnTo>
                  <a:lnTo>
                    <a:pt x="143" y="49"/>
                  </a:lnTo>
                  <a:lnTo>
                    <a:pt x="147" y="49"/>
                  </a:lnTo>
                  <a:lnTo>
                    <a:pt x="151" y="49"/>
                  </a:lnTo>
                  <a:lnTo>
                    <a:pt x="154" y="49"/>
                  </a:lnTo>
                  <a:lnTo>
                    <a:pt x="158" y="49"/>
                  </a:lnTo>
                  <a:lnTo>
                    <a:pt x="154" y="49"/>
                  </a:lnTo>
                  <a:lnTo>
                    <a:pt x="151" y="49"/>
                  </a:lnTo>
                  <a:lnTo>
                    <a:pt x="154" y="49"/>
                  </a:lnTo>
                  <a:lnTo>
                    <a:pt x="154" y="46"/>
                  </a:lnTo>
                  <a:lnTo>
                    <a:pt x="151" y="46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62" y="46"/>
                  </a:lnTo>
                  <a:lnTo>
                    <a:pt x="158" y="46"/>
                  </a:lnTo>
                  <a:lnTo>
                    <a:pt x="154" y="46"/>
                  </a:lnTo>
                  <a:lnTo>
                    <a:pt x="151" y="46"/>
                  </a:lnTo>
                  <a:lnTo>
                    <a:pt x="154" y="42"/>
                  </a:lnTo>
                  <a:lnTo>
                    <a:pt x="151" y="42"/>
                  </a:lnTo>
                  <a:lnTo>
                    <a:pt x="151" y="46"/>
                  </a:lnTo>
                  <a:lnTo>
                    <a:pt x="151" y="42"/>
                  </a:lnTo>
                  <a:lnTo>
                    <a:pt x="147" y="42"/>
                  </a:lnTo>
                  <a:lnTo>
                    <a:pt x="147" y="38"/>
                  </a:lnTo>
                  <a:lnTo>
                    <a:pt x="147" y="34"/>
                  </a:lnTo>
                  <a:lnTo>
                    <a:pt x="143" y="34"/>
                  </a:lnTo>
                  <a:lnTo>
                    <a:pt x="147" y="34"/>
                  </a:lnTo>
                  <a:lnTo>
                    <a:pt x="151" y="34"/>
                  </a:lnTo>
                  <a:lnTo>
                    <a:pt x="154" y="34"/>
                  </a:lnTo>
                  <a:lnTo>
                    <a:pt x="162" y="34"/>
                  </a:lnTo>
                  <a:lnTo>
                    <a:pt x="166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77" y="34"/>
                  </a:lnTo>
                  <a:lnTo>
                    <a:pt x="181" y="34"/>
                  </a:lnTo>
                  <a:lnTo>
                    <a:pt x="185" y="34"/>
                  </a:lnTo>
                  <a:lnTo>
                    <a:pt x="188" y="34"/>
                  </a:lnTo>
                  <a:lnTo>
                    <a:pt x="192" y="34"/>
                  </a:lnTo>
                  <a:lnTo>
                    <a:pt x="196" y="34"/>
                  </a:lnTo>
                  <a:lnTo>
                    <a:pt x="196" y="38"/>
                  </a:lnTo>
                  <a:lnTo>
                    <a:pt x="192" y="38"/>
                  </a:lnTo>
                  <a:lnTo>
                    <a:pt x="188" y="38"/>
                  </a:lnTo>
                  <a:lnTo>
                    <a:pt x="185" y="38"/>
                  </a:lnTo>
                  <a:lnTo>
                    <a:pt x="181" y="38"/>
                  </a:lnTo>
                  <a:lnTo>
                    <a:pt x="185" y="38"/>
                  </a:lnTo>
                  <a:lnTo>
                    <a:pt x="188" y="38"/>
                  </a:lnTo>
                  <a:lnTo>
                    <a:pt x="192" y="38"/>
                  </a:lnTo>
                  <a:lnTo>
                    <a:pt x="196" y="38"/>
                  </a:lnTo>
                  <a:lnTo>
                    <a:pt x="196" y="42"/>
                  </a:lnTo>
                  <a:lnTo>
                    <a:pt x="200" y="42"/>
                  </a:lnTo>
                  <a:lnTo>
                    <a:pt x="203" y="42"/>
                  </a:lnTo>
                  <a:lnTo>
                    <a:pt x="207" y="42"/>
                  </a:lnTo>
                  <a:lnTo>
                    <a:pt x="211" y="42"/>
                  </a:lnTo>
                  <a:lnTo>
                    <a:pt x="211" y="46"/>
                  </a:lnTo>
                  <a:lnTo>
                    <a:pt x="207" y="46"/>
                  </a:lnTo>
                  <a:lnTo>
                    <a:pt x="203" y="46"/>
                  </a:lnTo>
                  <a:lnTo>
                    <a:pt x="203" y="49"/>
                  </a:lnTo>
                  <a:lnTo>
                    <a:pt x="200" y="49"/>
                  </a:lnTo>
                  <a:lnTo>
                    <a:pt x="203" y="49"/>
                  </a:lnTo>
                  <a:lnTo>
                    <a:pt x="207" y="49"/>
                  </a:lnTo>
                  <a:lnTo>
                    <a:pt x="211" y="49"/>
                  </a:lnTo>
                  <a:lnTo>
                    <a:pt x="215" y="49"/>
                  </a:lnTo>
                  <a:lnTo>
                    <a:pt x="211" y="53"/>
                  </a:lnTo>
                  <a:lnTo>
                    <a:pt x="207" y="53"/>
                  </a:lnTo>
                  <a:lnTo>
                    <a:pt x="203" y="53"/>
                  </a:lnTo>
                  <a:lnTo>
                    <a:pt x="203" y="57"/>
                  </a:lnTo>
                  <a:lnTo>
                    <a:pt x="200" y="57"/>
                  </a:lnTo>
                  <a:lnTo>
                    <a:pt x="200" y="53"/>
                  </a:lnTo>
                  <a:lnTo>
                    <a:pt x="196" y="53"/>
                  </a:lnTo>
                  <a:lnTo>
                    <a:pt x="200" y="53"/>
                  </a:lnTo>
                  <a:lnTo>
                    <a:pt x="196" y="53"/>
                  </a:lnTo>
                  <a:lnTo>
                    <a:pt x="192" y="53"/>
                  </a:lnTo>
                  <a:lnTo>
                    <a:pt x="192" y="57"/>
                  </a:lnTo>
                  <a:lnTo>
                    <a:pt x="196" y="57"/>
                  </a:lnTo>
                  <a:lnTo>
                    <a:pt x="192" y="57"/>
                  </a:lnTo>
                  <a:lnTo>
                    <a:pt x="196" y="57"/>
                  </a:lnTo>
                  <a:lnTo>
                    <a:pt x="196" y="61"/>
                  </a:lnTo>
                  <a:lnTo>
                    <a:pt x="200" y="61"/>
                  </a:lnTo>
                  <a:lnTo>
                    <a:pt x="200" y="57"/>
                  </a:lnTo>
                  <a:lnTo>
                    <a:pt x="200" y="61"/>
                  </a:lnTo>
                  <a:lnTo>
                    <a:pt x="200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07" y="68"/>
                  </a:lnTo>
                  <a:lnTo>
                    <a:pt x="211" y="68"/>
                  </a:lnTo>
                  <a:lnTo>
                    <a:pt x="215" y="72"/>
                  </a:lnTo>
                  <a:lnTo>
                    <a:pt x="211" y="72"/>
                  </a:lnTo>
                  <a:lnTo>
                    <a:pt x="211" y="76"/>
                  </a:lnTo>
                  <a:lnTo>
                    <a:pt x="207" y="79"/>
                  </a:lnTo>
                  <a:lnTo>
                    <a:pt x="203" y="79"/>
                  </a:lnTo>
                  <a:lnTo>
                    <a:pt x="200" y="79"/>
                  </a:lnTo>
                  <a:lnTo>
                    <a:pt x="200" y="83"/>
                  </a:lnTo>
                  <a:lnTo>
                    <a:pt x="196" y="83"/>
                  </a:lnTo>
                  <a:lnTo>
                    <a:pt x="192" y="83"/>
                  </a:lnTo>
                  <a:lnTo>
                    <a:pt x="188" y="83"/>
                  </a:lnTo>
                  <a:lnTo>
                    <a:pt x="185" y="83"/>
                  </a:lnTo>
                  <a:lnTo>
                    <a:pt x="185" y="87"/>
                  </a:lnTo>
                  <a:lnTo>
                    <a:pt x="181" y="87"/>
                  </a:lnTo>
                  <a:lnTo>
                    <a:pt x="177" y="87"/>
                  </a:lnTo>
                  <a:lnTo>
                    <a:pt x="173" y="87"/>
                  </a:lnTo>
                  <a:lnTo>
                    <a:pt x="177" y="87"/>
                  </a:lnTo>
                  <a:lnTo>
                    <a:pt x="173" y="87"/>
                  </a:lnTo>
                  <a:lnTo>
                    <a:pt x="173" y="83"/>
                  </a:lnTo>
                  <a:lnTo>
                    <a:pt x="169" y="83"/>
                  </a:lnTo>
                  <a:lnTo>
                    <a:pt x="169" y="79"/>
                  </a:lnTo>
                  <a:lnTo>
                    <a:pt x="173" y="79"/>
                  </a:lnTo>
                  <a:lnTo>
                    <a:pt x="169" y="79"/>
                  </a:lnTo>
                  <a:lnTo>
                    <a:pt x="169" y="83"/>
                  </a:lnTo>
                  <a:lnTo>
                    <a:pt x="166" y="83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58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8" y="79"/>
                  </a:lnTo>
                  <a:lnTo>
                    <a:pt x="154" y="79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62" y="83"/>
                  </a:lnTo>
                  <a:lnTo>
                    <a:pt x="166" y="83"/>
                  </a:lnTo>
                  <a:lnTo>
                    <a:pt x="169" y="87"/>
                  </a:lnTo>
                  <a:lnTo>
                    <a:pt x="173" y="87"/>
                  </a:lnTo>
                  <a:lnTo>
                    <a:pt x="173" y="91"/>
                  </a:lnTo>
                  <a:lnTo>
                    <a:pt x="169" y="91"/>
                  </a:lnTo>
                  <a:lnTo>
                    <a:pt x="166" y="91"/>
                  </a:lnTo>
                  <a:lnTo>
                    <a:pt x="166" y="87"/>
                  </a:lnTo>
                  <a:lnTo>
                    <a:pt x="162" y="87"/>
                  </a:lnTo>
                  <a:lnTo>
                    <a:pt x="158" y="87"/>
                  </a:lnTo>
                  <a:lnTo>
                    <a:pt x="162" y="91"/>
                  </a:lnTo>
                  <a:lnTo>
                    <a:pt x="158" y="91"/>
                  </a:lnTo>
                  <a:lnTo>
                    <a:pt x="154" y="91"/>
                  </a:lnTo>
                  <a:lnTo>
                    <a:pt x="151" y="87"/>
                  </a:lnTo>
                  <a:lnTo>
                    <a:pt x="151" y="91"/>
                  </a:lnTo>
                  <a:lnTo>
                    <a:pt x="151" y="87"/>
                  </a:lnTo>
                  <a:lnTo>
                    <a:pt x="147" y="87"/>
                  </a:lnTo>
                  <a:lnTo>
                    <a:pt x="147" y="83"/>
                  </a:lnTo>
                  <a:lnTo>
                    <a:pt x="143" y="83"/>
                  </a:lnTo>
                  <a:lnTo>
                    <a:pt x="139" y="87"/>
                  </a:lnTo>
                  <a:lnTo>
                    <a:pt x="136" y="87"/>
                  </a:lnTo>
                  <a:lnTo>
                    <a:pt x="132" y="87"/>
                  </a:lnTo>
                  <a:lnTo>
                    <a:pt x="128" y="87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32" y="87"/>
                  </a:lnTo>
                  <a:lnTo>
                    <a:pt x="132" y="91"/>
                  </a:lnTo>
                  <a:lnTo>
                    <a:pt x="136" y="91"/>
                  </a:lnTo>
                  <a:lnTo>
                    <a:pt x="139" y="91"/>
                  </a:lnTo>
                  <a:lnTo>
                    <a:pt x="139" y="94"/>
                  </a:lnTo>
                  <a:lnTo>
                    <a:pt x="136" y="94"/>
                  </a:lnTo>
                  <a:lnTo>
                    <a:pt x="132" y="94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102"/>
                  </a:lnTo>
                  <a:lnTo>
                    <a:pt x="121" y="102"/>
                  </a:lnTo>
                  <a:lnTo>
                    <a:pt x="117" y="106"/>
                  </a:lnTo>
                  <a:lnTo>
                    <a:pt x="109" y="106"/>
                  </a:lnTo>
                  <a:lnTo>
                    <a:pt x="106" y="106"/>
                  </a:lnTo>
                  <a:lnTo>
                    <a:pt x="106" y="102"/>
                  </a:lnTo>
                  <a:lnTo>
                    <a:pt x="102" y="102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1" y="98"/>
                  </a:lnTo>
                  <a:lnTo>
                    <a:pt x="87" y="98"/>
                  </a:lnTo>
                  <a:lnTo>
                    <a:pt x="87" y="94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57" y="94"/>
                  </a:lnTo>
                  <a:lnTo>
                    <a:pt x="53" y="94"/>
                  </a:lnTo>
                  <a:lnTo>
                    <a:pt x="57" y="94"/>
                  </a:lnTo>
                  <a:lnTo>
                    <a:pt x="57" y="98"/>
                  </a:lnTo>
                  <a:lnTo>
                    <a:pt x="60" y="98"/>
                  </a:lnTo>
                  <a:lnTo>
                    <a:pt x="57" y="94"/>
                  </a:lnTo>
                  <a:lnTo>
                    <a:pt x="60" y="94"/>
                  </a:lnTo>
                  <a:lnTo>
                    <a:pt x="64" y="94"/>
                  </a:lnTo>
                  <a:lnTo>
                    <a:pt x="68" y="94"/>
                  </a:lnTo>
                  <a:lnTo>
                    <a:pt x="76" y="98"/>
                  </a:lnTo>
                  <a:lnTo>
                    <a:pt x="79" y="98"/>
                  </a:lnTo>
                  <a:lnTo>
                    <a:pt x="83" y="102"/>
                  </a:lnTo>
                  <a:lnTo>
                    <a:pt x="87" y="102"/>
                  </a:lnTo>
                  <a:lnTo>
                    <a:pt x="91" y="106"/>
                  </a:lnTo>
                  <a:lnTo>
                    <a:pt x="94" y="106"/>
                  </a:lnTo>
                  <a:lnTo>
                    <a:pt x="98" y="106"/>
                  </a:lnTo>
                  <a:lnTo>
                    <a:pt x="102" y="106"/>
                  </a:lnTo>
                  <a:lnTo>
                    <a:pt x="106" y="106"/>
                  </a:lnTo>
                  <a:lnTo>
                    <a:pt x="109" y="106"/>
                  </a:lnTo>
                  <a:lnTo>
                    <a:pt x="113" y="106"/>
                  </a:lnTo>
                  <a:lnTo>
                    <a:pt x="117" y="106"/>
                  </a:lnTo>
                  <a:lnTo>
                    <a:pt x="121" y="106"/>
                  </a:lnTo>
                  <a:lnTo>
                    <a:pt x="124" y="106"/>
                  </a:lnTo>
                  <a:lnTo>
                    <a:pt x="124" y="109"/>
                  </a:lnTo>
                  <a:lnTo>
                    <a:pt x="121" y="109"/>
                  </a:lnTo>
                  <a:lnTo>
                    <a:pt x="117" y="113"/>
                  </a:lnTo>
                  <a:lnTo>
                    <a:pt x="113" y="113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109" y="121"/>
                  </a:lnTo>
                  <a:lnTo>
                    <a:pt x="106" y="121"/>
                  </a:lnTo>
                  <a:lnTo>
                    <a:pt x="106" y="124"/>
                  </a:lnTo>
                  <a:lnTo>
                    <a:pt x="102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91" y="124"/>
                  </a:lnTo>
                  <a:lnTo>
                    <a:pt x="87" y="124"/>
                  </a:lnTo>
                  <a:lnTo>
                    <a:pt x="87" y="121"/>
                  </a:lnTo>
                  <a:lnTo>
                    <a:pt x="87" y="124"/>
                  </a:lnTo>
                  <a:lnTo>
                    <a:pt x="91" y="124"/>
                  </a:lnTo>
                  <a:lnTo>
                    <a:pt x="87" y="124"/>
                  </a:lnTo>
                  <a:lnTo>
                    <a:pt x="83" y="124"/>
                  </a:lnTo>
                  <a:lnTo>
                    <a:pt x="79" y="124"/>
                  </a:lnTo>
                  <a:lnTo>
                    <a:pt x="79" y="121"/>
                  </a:lnTo>
                  <a:lnTo>
                    <a:pt x="76" y="121"/>
                  </a:lnTo>
                  <a:lnTo>
                    <a:pt x="72" y="124"/>
                  </a:lnTo>
                  <a:lnTo>
                    <a:pt x="76" y="124"/>
                  </a:lnTo>
                  <a:lnTo>
                    <a:pt x="79" y="124"/>
                  </a:lnTo>
                  <a:lnTo>
                    <a:pt x="76" y="124"/>
                  </a:lnTo>
                  <a:lnTo>
                    <a:pt x="72" y="124"/>
                  </a:lnTo>
                  <a:lnTo>
                    <a:pt x="76" y="128"/>
                  </a:lnTo>
                  <a:lnTo>
                    <a:pt x="72" y="132"/>
                  </a:lnTo>
                  <a:lnTo>
                    <a:pt x="68" y="132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4" y="132"/>
                  </a:lnTo>
                  <a:lnTo>
                    <a:pt x="64" y="128"/>
                  </a:lnTo>
                  <a:lnTo>
                    <a:pt x="68" y="132"/>
                  </a:lnTo>
                  <a:lnTo>
                    <a:pt x="64" y="132"/>
                  </a:lnTo>
                  <a:lnTo>
                    <a:pt x="60" y="132"/>
                  </a:lnTo>
                  <a:lnTo>
                    <a:pt x="57" y="132"/>
                  </a:lnTo>
                  <a:lnTo>
                    <a:pt x="53" y="132"/>
                  </a:lnTo>
                  <a:lnTo>
                    <a:pt x="53" y="128"/>
                  </a:lnTo>
                  <a:lnTo>
                    <a:pt x="49" y="128"/>
                  </a:lnTo>
                  <a:lnTo>
                    <a:pt x="45" y="128"/>
                  </a:lnTo>
                  <a:lnTo>
                    <a:pt x="42" y="128"/>
                  </a:lnTo>
                  <a:lnTo>
                    <a:pt x="38" y="128"/>
                  </a:lnTo>
                  <a:lnTo>
                    <a:pt x="34" y="128"/>
                  </a:lnTo>
                  <a:lnTo>
                    <a:pt x="30" y="124"/>
                  </a:lnTo>
                  <a:lnTo>
                    <a:pt x="23" y="124"/>
                  </a:lnTo>
                  <a:lnTo>
                    <a:pt x="19" y="124"/>
                  </a:lnTo>
                  <a:lnTo>
                    <a:pt x="15" y="121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9" y="128"/>
                  </a:lnTo>
                  <a:lnTo>
                    <a:pt x="23" y="128"/>
                  </a:lnTo>
                  <a:lnTo>
                    <a:pt x="19" y="124"/>
                  </a:lnTo>
                  <a:lnTo>
                    <a:pt x="23" y="124"/>
                  </a:lnTo>
                  <a:lnTo>
                    <a:pt x="27" y="128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8" y="128"/>
                  </a:lnTo>
                  <a:lnTo>
                    <a:pt x="42" y="128"/>
                  </a:lnTo>
                  <a:lnTo>
                    <a:pt x="42" y="132"/>
                  </a:lnTo>
                  <a:lnTo>
                    <a:pt x="38" y="132"/>
                  </a:lnTo>
                  <a:lnTo>
                    <a:pt x="34" y="132"/>
                  </a:lnTo>
                  <a:lnTo>
                    <a:pt x="38" y="132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49" y="128"/>
                  </a:lnTo>
                  <a:lnTo>
                    <a:pt x="49" y="132"/>
                  </a:lnTo>
                  <a:lnTo>
                    <a:pt x="53" y="132"/>
                  </a:lnTo>
                  <a:lnTo>
                    <a:pt x="57" y="132"/>
                  </a:lnTo>
                  <a:lnTo>
                    <a:pt x="60" y="132"/>
                  </a:lnTo>
                  <a:lnTo>
                    <a:pt x="60" y="136"/>
                  </a:lnTo>
                  <a:lnTo>
                    <a:pt x="64" y="136"/>
                  </a:lnTo>
                  <a:lnTo>
                    <a:pt x="64" y="140"/>
                  </a:lnTo>
                  <a:lnTo>
                    <a:pt x="64" y="143"/>
                  </a:lnTo>
                  <a:lnTo>
                    <a:pt x="60" y="143"/>
                  </a:lnTo>
                  <a:lnTo>
                    <a:pt x="60" y="140"/>
                  </a:lnTo>
                  <a:lnTo>
                    <a:pt x="60" y="143"/>
                  </a:lnTo>
                  <a:lnTo>
                    <a:pt x="57" y="143"/>
                  </a:lnTo>
                  <a:lnTo>
                    <a:pt x="53" y="143"/>
                  </a:lnTo>
                  <a:lnTo>
                    <a:pt x="49" y="143"/>
                  </a:lnTo>
                  <a:lnTo>
                    <a:pt x="45" y="143"/>
                  </a:lnTo>
                  <a:lnTo>
                    <a:pt x="42" y="143"/>
                  </a:lnTo>
                  <a:lnTo>
                    <a:pt x="38" y="143"/>
                  </a:lnTo>
                  <a:lnTo>
                    <a:pt x="42" y="147"/>
                  </a:lnTo>
                  <a:lnTo>
                    <a:pt x="45" y="147"/>
                  </a:lnTo>
                  <a:lnTo>
                    <a:pt x="42" y="147"/>
                  </a:lnTo>
                  <a:lnTo>
                    <a:pt x="38" y="147"/>
                  </a:lnTo>
                  <a:lnTo>
                    <a:pt x="34" y="147"/>
                  </a:lnTo>
                  <a:lnTo>
                    <a:pt x="34" y="151"/>
                  </a:lnTo>
                  <a:lnTo>
                    <a:pt x="30" y="151"/>
                  </a:lnTo>
                  <a:lnTo>
                    <a:pt x="34" y="151"/>
                  </a:lnTo>
                  <a:lnTo>
                    <a:pt x="34" y="155"/>
                  </a:lnTo>
                  <a:lnTo>
                    <a:pt x="38" y="155"/>
                  </a:lnTo>
                  <a:lnTo>
                    <a:pt x="34" y="155"/>
                  </a:lnTo>
                  <a:lnTo>
                    <a:pt x="34" y="151"/>
                  </a:lnTo>
                  <a:lnTo>
                    <a:pt x="30" y="151"/>
                  </a:lnTo>
                  <a:lnTo>
                    <a:pt x="27" y="151"/>
                  </a:lnTo>
                  <a:lnTo>
                    <a:pt x="30" y="151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23" y="155"/>
                  </a:lnTo>
                  <a:lnTo>
                    <a:pt x="23" y="158"/>
                  </a:lnTo>
                  <a:lnTo>
                    <a:pt x="19" y="158"/>
                  </a:lnTo>
                  <a:lnTo>
                    <a:pt x="23" y="158"/>
                  </a:lnTo>
                  <a:lnTo>
                    <a:pt x="23" y="162"/>
                  </a:lnTo>
                  <a:lnTo>
                    <a:pt x="19" y="162"/>
                  </a:lnTo>
                  <a:lnTo>
                    <a:pt x="15" y="162"/>
                  </a:lnTo>
                  <a:lnTo>
                    <a:pt x="12" y="166"/>
                  </a:lnTo>
                  <a:lnTo>
                    <a:pt x="15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8" y="173"/>
                  </a:lnTo>
                  <a:lnTo>
                    <a:pt x="4" y="177"/>
                  </a:lnTo>
                  <a:lnTo>
                    <a:pt x="4" y="181"/>
                  </a:lnTo>
                  <a:lnTo>
                    <a:pt x="0" y="181"/>
                  </a:lnTo>
                  <a:lnTo>
                    <a:pt x="4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0" y="203"/>
                  </a:lnTo>
                  <a:lnTo>
                    <a:pt x="4" y="207"/>
                  </a:lnTo>
                  <a:lnTo>
                    <a:pt x="8" y="207"/>
                  </a:lnTo>
                  <a:lnTo>
                    <a:pt x="8" y="211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12" y="207"/>
                  </a:lnTo>
                  <a:lnTo>
                    <a:pt x="15" y="207"/>
                  </a:lnTo>
                  <a:lnTo>
                    <a:pt x="19" y="207"/>
                  </a:lnTo>
                  <a:lnTo>
                    <a:pt x="23" y="207"/>
                  </a:lnTo>
                  <a:lnTo>
                    <a:pt x="27" y="207"/>
                  </a:lnTo>
                  <a:lnTo>
                    <a:pt x="27" y="211"/>
                  </a:lnTo>
                  <a:lnTo>
                    <a:pt x="27" y="215"/>
                  </a:lnTo>
                  <a:lnTo>
                    <a:pt x="30" y="215"/>
                  </a:lnTo>
                  <a:lnTo>
                    <a:pt x="30" y="218"/>
                  </a:lnTo>
                  <a:lnTo>
                    <a:pt x="30" y="222"/>
                  </a:lnTo>
                  <a:lnTo>
                    <a:pt x="34" y="222"/>
                  </a:lnTo>
                  <a:lnTo>
                    <a:pt x="34" y="226"/>
                  </a:lnTo>
                  <a:lnTo>
                    <a:pt x="38" y="230"/>
                  </a:lnTo>
                  <a:lnTo>
                    <a:pt x="34" y="233"/>
                  </a:lnTo>
                  <a:lnTo>
                    <a:pt x="34" y="237"/>
                  </a:lnTo>
                  <a:lnTo>
                    <a:pt x="30" y="237"/>
                  </a:lnTo>
                  <a:lnTo>
                    <a:pt x="34" y="237"/>
                  </a:lnTo>
                  <a:lnTo>
                    <a:pt x="34" y="233"/>
                  </a:lnTo>
                  <a:lnTo>
                    <a:pt x="38" y="233"/>
                  </a:lnTo>
                  <a:lnTo>
                    <a:pt x="42" y="233"/>
                  </a:lnTo>
                  <a:lnTo>
                    <a:pt x="38" y="233"/>
                  </a:lnTo>
                  <a:lnTo>
                    <a:pt x="38" y="237"/>
                  </a:lnTo>
                  <a:lnTo>
                    <a:pt x="38" y="233"/>
                  </a:lnTo>
                  <a:lnTo>
                    <a:pt x="42" y="233"/>
                  </a:lnTo>
                  <a:lnTo>
                    <a:pt x="45" y="233"/>
                  </a:lnTo>
                  <a:lnTo>
                    <a:pt x="57" y="230"/>
                  </a:lnTo>
                  <a:lnTo>
                    <a:pt x="60" y="230"/>
                  </a:lnTo>
                  <a:lnTo>
                    <a:pt x="64" y="230"/>
                  </a:lnTo>
                  <a:lnTo>
                    <a:pt x="68" y="230"/>
                  </a:lnTo>
                  <a:lnTo>
                    <a:pt x="68" y="233"/>
                  </a:lnTo>
                  <a:lnTo>
                    <a:pt x="72" y="233"/>
                  </a:lnTo>
                  <a:lnTo>
                    <a:pt x="76" y="233"/>
                  </a:lnTo>
                  <a:lnTo>
                    <a:pt x="79" y="233"/>
                  </a:lnTo>
                  <a:lnTo>
                    <a:pt x="79" y="237"/>
                  </a:lnTo>
                  <a:lnTo>
                    <a:pt x="83" y="237"/>
                  </a:lnTo>
                  <a:lnTo>
                    <a:pt x="91" y="237"/>
                  </a:lnTo>
                  <a:lnTo>
                    <a:pt x="94" y="237"/>
                  </a:lnTo>
                  <a:lnTo>
                    <a:pt x="94" y="241"/>
                  </a:lnTo>
                  <a:lnTo>
                    <a:pt x="98" y="241"/>
                  </a:lnTo>
                  <a:lnTo>
                    <a:pt x="102" y="241"/>
                  </a:lnTo>
                  <a:lnTo>
                    <a:pt x="106" y="245"/>
                  </a:lnTo>
                  <a:lnTo>
                    <a:pt x="109" y="245"/>
                  </a:lnTo>
                  <a:lnTo>
                    <a:pt x="109" y="249"/>
                  </a:lnTo>
                  <a:lnTo>
                    <a:pt x="113" y="249"/>
                  </a:lnTo>
                  <a:lnTo>
                    <a:pt x="117" y="252"/>
                  </a:lnTo>
                  <a:lnTo>
                    <a:pt x="121" y="252"/>
                  </a:lnTo>
                  <a:lnTo>
                    <a:pt x="124" y="252"/>
                  </a:lnTo>
                  <a:lnTo>
                    <a:pt x="128" y="252"/>
                  </a:lnTo>
                  <a:lnTo>
                    <a:pt x="132" y="252"/>
                  </a:lnTo>
                  <a:lnTo>
                    <a:pt x="132" y="256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3" y="256"/>
                  </a:lnTo>
                  <a:lnTo>
                    <a:pt x="147" y="260"/>
                  </a:lnTo>
                  <a:lnTo>
                    <a:pt x="151" y="260"/>
                  </a:lnTo>
                  <a:lnTo>
                    <a:pt x="151" y="264"/>
                  </a:lnTo>
                  <a:lnTo>
                    <a:pt x="147" y="264"/>
                  </a:lnTo>
                  <a:lnTo>
                    <a:pt x="147" y="267"/>
                  </a:lnTo>
                  <a:lnTo>
                    <a:pt x="147" y="264"/>
                  </a:lnTo>
                  <a:lnTo>
                    <a:pt x="151" y="264"/>
                  </a:lnTo>
                  <a:lnTo>
                    <a:pt x="154" y="264"/>
                  </a:lnTo>
                  <a:lnTo>
                    <a:pt x="158" y="264"/>
                  </a:lnTo>
                  <a:lnTo>
                    <a:pt x="162" y="264"/>
                  </a:lnTo>
                  <a:lnTo>
                    <a:pt x="166" y="264"/>
                  </a:lnTo>
                  <a:lnTo>
                    <a:pt x="169" y="264"/>
                  </a:lnTo>
                  <a:lnTo>
                    <a:pt x="169" y="260"/>
                  </a:lnTo>
                  <a:lnTo>
                    <a:pt x="173" y="264"/>
                  </a:lnTo>
                  <a:lnTo>
                    <a:pt x="177" y="264"/>
                  </a:lnTo>
                  <a:lnTo>
                    <a:pt x="173" y="264"/>
                  </a:lnTo>
                  <a:lnTo>
                    <a:pt x="177" y="264"/>
                  </a:lnTo>
                  <a:lnTo>
                    <a:pt x="181" y="264"/>
                  </a:lnTo>
                  <a:lnTo>
                    <a:pt x="185" y="264"/>
                  </a:lnTo>
                  <a:lnTo>
                    <a:pt x="188" y="264"/>
                  </a:lnTo>
                  <a:lnTo>
                    <a:pt x="192" y="264"/>
                  </a:lnTo>
                  <a:lnTo>
                    <a:pt x="196" y="264"/>
                  </a:lnTo>
                  <a:lnTo>
                    <a:pt x="196" y="267"/>
                  </a:lnTo>
                  <a:lnTo>
                    <a:pt x="196" y="271"/>
                  </a:lnTo>
                  <a:lnTo>
                    <a:pt x="196" y="275"/>
                  </a:lnTo>
                  <a:lnTo>
                    <a:pt x="196" y="279"/>
                  </a:lnTo>
                  <a:lnTo>
                    <a:pt x="196" y="282"/>
                  </a:lnTo>
                  <a:lnTo>
                    <a:pt x="200" y="282"/>
                  </a:lnTo>
                  <a:lnTo>
                    <a:pt x="200" y="286"/>
                  </a:lnTo>
                  <a:lnTo>
                    <a:pt x="196" y="290"/>
                  </a:lnTo>
                  <a:lnTo>
                    <a:pt x="200" y="290"/>
                  </a:lnTo>
                  <a:lnTo>
                    <a:pt x="200" y="294"/>
                  </a:lnTo>
                  <a:lnTo>
                    <a:pt x="196" y="294"/>
                  </a:lnTo>
                  <a:lnTo>
                    <a:pt x="196" y="297"/>
                  </a:lnTo>
                  <a:lnTo>
                    <a:pt x="200" y="297"/>
                  </a:lnTo>
                  <a:lnTo>
                    <a:pt x="200" y="301"/>
                  </a:lnTo>
                  <a:lnTo>
                    <a:pt x="203" y="301"/>
                  </a:lnTo>
                  <a:lnTo>
                    <a:pt x="207" y="305"/>
                  </a:lnTo>
                  <a:lnTo>
                    <a:pt x="207" y="309"/>
                  </a:lnTo>
                  <a:lnTo>
                    <a:pt x="203" y="309"/>
                  </a:lnTo>
                  <a:lnTo>
                    <a:pt x="203" y="312"/>
                  </a:lnTo>
                  <a:lnTo>
                    <a:pt x="203" y="309"/>
                  </a:lnTo>
                  <a:lnTo>
                    <a:pt x="207" y="309"/>
                  </a:lnTo>
                  <a:lnTo>
                    <a:pt x="211" y="309"/>
                  </a:lnTo>
                  <a:lnTo>
                    <a:pt x="211" y="312"/>
                  </a:lnTo>
                  <a:lnTo>
                    <a:pt x="215" y="312"/>
                  </a:lnTo>
                  <a:lnTo>
                    <a:pt x="218" y="312"/>
                  </a:lnTo>
                  <a:lnTo>
                    <a:pt x="218" y="316"/>
                  </a:lnTo>
                  <a:lnTo>
                    <a:pt x="222" y="316"/>
                  </a:lnTo>
                  <a:lnTo>
                    <a:pt x="222" y="320"/>
                  </a:lnTo>
                  <a:lnTo>
                    <a:pt x="226" y="320"/>
                  </a:lnTo>
                  <a:lnTo>
                    <a:pt x="226" y="324"/>
                  </a:lnTo>
                  <a:lnTo>
                    <a:pt x="222" y="324"/>
                  </a:lnTo>
                  <a:lnTo>
                    <a:pt x="218" y="327"/>
                  </a:lnTo>
                  <a:lnTo>
                    <a:pt x="222" y="327"/>
                  </a:lnTo>
                  <a:lnTo>
                    <a:pt x="222" y="324"/>
                  </a:lnTo>
                  <a:lnTo>
                    <a:pt x="226" y="324"/>
                  </a:lnTo>
                  <a:lnTo>
                    <a:pt x="230" y="324"/>
                  </a:lnTo>
                  <a:lnTo>
                    <a:pt x="233" y="324"/>
                  </a:lnTo>
                  <a:lnTo>
                    <a:pt x="237" y="327"/>
                  </a:lnTo>
                  <a:lnTo>
                    <a:pt x="241" y="331"/>
                  </a:lnTo>
                  <a:lnTo>
                    <a:pt x="241" y="335"/>
                  </a:lnTo>
                  <a:lnTo>
                    <a:pt x="245" y="331"/>
                  </a:lnTo>
                  <a:lnTo>
                    <a:pt x="241" y="331"/>
                  </a:lnTo>
                  <a:lnTo>
                    <a:pt x="241" y="327"/>
                  </a:lnTo>
                  <a:lnTo>
                    <a:pt x="237" y="327"/>
                  </a:lnTo>
                  <a:lnTo>
                    <a:pt x="237" y="324"/>
                  </a:lnTo>
                  <a:lnTo>
                    <a:pt x="241" y="324"/>
                  </a:lnTo>
                  <a:lnTo>
                    <a:pt x="241" y="320"/>
                  </a:lnTo>
                  <a:lnTo>
                    <a:pt x="245" y="320"/>
                  </a:lnTo>
                  <a:lnTo>
                    <a:pt x="248" y="320"/>
                  </a:lnTo>
                  <a:lnTo>
                    <a:pt x="248" y="324"/>
                  </a:lnTo>
                  <a:lnTo>
                    <a:pt x="248" y="327"/>
                  </a:lnTo>
                  <a:lnTo>
                    <a:pt x="252" y="327"/>
                  </a:lnTo>
                  <a:lnTo>
                    <a:pt x="248" y="327"/>
                  </a:lnTo>
                  <a:lnTo>
                    <a:pt x="248" y="324"/>
                  </a:lnTo>
                  <a:lnTo>
                    <a:pt x="252" y="324"/>
                  </a:lnTo>
                  <a:lnTo>
                    <a:pt x="252" y="320"/>
                  </a:lnTo>
                  <a:lnTo>
                    <a:pt x="248" y="320"/>
                  </a:lnTo>
                  <a:lnTo>
                    <a:pt x="248" y="316"/>
                  </a:lnTo>
                  <a:lnTo>
                    <a:pt x="252" y="316"/>
                  </a:lnTo>
                  <a:lnTo>
                    <a:pt x="248" y="316"/>
                  </a:lnTo>
                  <a:lnTo>
                    <a:pt x="252" y="316"/>
                  </a:lnTo>
                  <a:lnTo>
                    <a:pt x="252" y="312"/>
                  </a:lnTo>
                  <a:lnTo>
                    <a:pt x="256" y="312"/>
                  </a:lnTo>
                  <a:lnTo>
                    <a:pt x="256" y="309"/>
                  </a:lnTo>
                  <a:lnTo>
                    <a:pt x="256" y="305"/>
                  </a:lnTo>
                  <a:lnTo>
                    <a:pt x="252" y="305"/>
                  </a:lnTo>
                  <a:lnTo>
                    <a:pt x="252" y="301"/>
                  </a:lnTo>
                  <a:lnTo>
                    <a:pt x="248" y="301"/>
                  </a:lnTo>
                  <a:lnTo>
                    <a:pt x="252" y="297"/>
                  </a:lnTo>
                  <a:lnTo>
                    <a:pt x="248" y="297"/>
                  </a:lnTo>
                  <a:lnTo>
                    <a:pt x="248" y="294"/>
                  </a:lnTo>
                  <a:lnTo>
                    <a:pt x="248" y="290"/>
                  </a:lnTo>
                  <a:lnTo>
                    <a:pt x="245" y="290"/>
                  </a:lnTo>
                  <a:lnTo>
                    <a:pt x="248" y="290"/>
                  </a:lnTo>
                  <a:lnTo>
                    <a:pt x="248" y="286"/>
                  </a:lnTo>
                  <a:lnTo>
                    <a:pt x="245" y="286"/>
                  </a:lnTo>
                  <a:lnTo>
                    <a:pt x="248" y="286"/>
                  </a:lnTo>
                  <a:lnTo>
                    <a:pt x="248" y="282"/>
                  </a:lnTo>
                  <a:lnTo>
                    <a:pt x="245" y="282"/>
                  </a:lnTo>
                  <a:lnTo>
                    <a:pt x="245" y="279"/>
                  </a:lnTo>
                  <a:lnTo>
                    <a:pt x="248" y="279"/>
                  </a:lnTo>
                  <a:lnTo>
                    <a:pt x="245" y="279"/>
                  </a:lnTo>
                  <a:lnTo>
                    <a:pt x="241" y="279"/>
                  </a:lnTo>
                  <a:lnTo>
                    <a:pt x="241" y="275"/>
                  </a:lnTo>
                  <a:lnTo>
                    <a:pt x="241" y="271"/>
                  </a:lnTo>
                  <a:lnTo>
                    <a:pt x="237" y="271"/>
                  </a:lnTo>
                  <a:lnTo>
                    <a:pt x="241" y="271"/>
                  </a:lnTo>
                  <a:lnTo>
                    <a:pt x="245" y="271"/>
                  </a:lnTo>
                  <a:lnTo>
                    <a:pt x="248" y="267"/>
                  </a:lnTo>
                  <a:lnTo>
                    <a:pt x="252" y="267"/>
                  </a:lnTo>
                  <a:lnTo>
                    <a:pt x="256" y="267"/>
                  </a:lnTo>
                  <a:lnTo>
                    <a:pt x="260" y="267"/>
                  </a:lnTo>
                  <a:lnTo>
                    <a:pt x="260" y="264"/>
                  </a:lnTo>
                  <a:lnTo>
                    <a:pt x="263" y="264"/>
                  </a:lnTo>
                  <a:lnTo>
                    <a:pt x="267" y="264"/>
                  </a:lnTo>
                  <a:lnTo>
                    <a:pt x="267" y="260"/>
                  </a:lnTo>
                  <a:lnTo>
                    <a:pt x="271" y="260"/>
                  </a:lnTo>
                  <a:lnTo>
                    <a:pt x="275" y="260"/>
                  </a:lnTo>
                  <a:lnTo>
                    <a:pt x="275" y="256"/>
                  </a:lnTo>
                  <a:lnTo>
                    <a:pt x="278" y="256"/>
                  </a:lnTo>
                  <a:lnTo>
                    <a:pt x="278" y="252"/>
                  </a:lnTo>
                  <a:lnTo>
                    <a:pt x="282" y="252"/>
                  </a:lnTo>
                  <a:lnTo>
                    <a:pt x="286" y="252"/>
                  </a:lnTo>
                  <a:lnTo>
                    <a:pt x="286" y="249"/>
                  </a:lnTo>
                  <a:lnTo>
                    <a:pt x="286" y="245"/>
                  </a:lnTo>
                  <a:lnTo>
                    <a:pt x="286" y="241"/>
                  </a:lnTo>
                  <a:lnTo>
                    <a:pt x="286" y="237"/>
                  </a:lnTo>
                  <a:lnTo>
                    <a:pt x="286" y="233"/>
                  </a:lnTo>
                  <a:lnTo>
                    <a:pt x="286" y="230"/>
                  </a:lnTo>
                  <a:lnTo>
                    <a:pt x="282" y="226"/>
                  </a:lnTo>
                  <a:lnTo>
                    <a:pt x="282" y="222"/>
                  </a:lnTo>
                  <a:lnTo>
                    <a:pt x="278" y="218"/>
                  </a:lnTo>
                  <a:lnTo>
                    <a:pt x="275" y="218"/>
                  </a:lnTo>
                  <a:lnTo>
                    <a:pt x="271" y="218"/>
                  </a:lnTo>
                  <a:lnTo>
                    <a:pt x="271" y="215"/>
                  </a:lnTo>
                  <a:lnTo>
                    <a:pt x="267" y="215"/>
                  </a:lnTo>
                  <a:lnTo>
                    <a:pt x="263" y="215"/>
                  </a:lnTo>
                  <a:lnTo>
                    <a:pt x="263" y="211"/>
                  </a:lnTo>
                  <a:lnTo>
                    <a:pt x="260" y="211"/>
                  </a:lnTo>
                  <a:lnTo>
                    <a:pt x="256" y="211"/>
                  </a:lnTo>
                  <a:lnTo>
                    <a:pt x="260" y="211"/>
                  </a:lnTo>
                  <a:lnTo>
                    <a:pt x="256" y="211"/>
                  </a:lnTo>
                  <a:lnTo>
                    <a:pt x="256" y="207"/>
                  </a:lnTo>
                  <a:lnTo>
                    <a:pt x="256" y="203"/>
                  </a:lnTo>
                  <a:lnTo>
                    <a:pt x="260" y="203"/>
                  </a:lnTo>
                  <a:lnTo>
                    <a:pt x="263" y="203"/>
                  </a:lnTo>
                  <a:lnTo>
                    <a:pt x="263" y="200"/>
                  </a:lnTo>
                  <a:lnTo>
                    <a:pt x="267" y="200"/>
                  </a:lnTo>
                  <a:lnTo>
                    <a:pt x="267" y="196"/>
                  </a:lnTo>
                  <a:lnTo>
                    <a:pt x="263" y="196"/>
                  </a:lnTo>
                  <a:lnTo>
                    <a:pt x="267" y="196"/>
                  </a:lnTo>
                  <a:lnTo>
                    <a:pt x="267" y="192"/>
                  </a:lnTo>
                  <a:lnTo>
                    <a:pt x="271" y="192"/>
                  </a:lnTo>
                  <a:lnTo>
                    <a:pt x="271" y="196"/>
                  </a:lnTo>
                  <a:lnTo>
                    <a:pt x="275" y="196"/>
                  </a:lnTo>
                  <a:lnTo>
                    <a:pt x="271" y="192"/>
                  </a:lnTo>
                  <a:lnTo>
                    <a:pt x="275" y="192"/>
                  </a:lnTo>
                  <a:lnTo>
                    <a:pt x="275" y="188"/>
                  </a:lnTo>
                  <a:lnTo>
                    <a:pt x="278" y="188"/>
                  </a:lnTo>
                  <a:lnTo>
                    <a:pt x="282" y="185"/>
                  </a:lnTo>
                  <a:lnTo>
                    <a:pt x="278" y="185"/>
                  </a:lnTo>
                  <a:lnTo>
                    <a:pt x="275" y="185"/>
                  </a:lnTo>
                  <a:lnTo>
                    <a:pt x="275" y="188"/>
                  </a:lnTo>
                  <a:lnTo>
                    <a:pt x="271" y="188"/>
                  </a:lnTo>
                  <a:lnTo>
                    <a:pt x="271" y="185"/>
                  </a:lnTo>
                  <a:lnTo>
                    <a:pt x="271" y="181"/>
                  </a:lnTo>
                  <a:lnTo>
                    <a:pt x="267" y="181"/>
                  </a:lnTo>
                  <a:lnTo>
                    <a:pt x="271" y="181"/>
                  </a:lnTo>
                  <a:lnTo>
                    <a:pt x="275" y="181"/>
                  </a:lnTo>
                  <a:lnTo>
                    <a:pt x="271" y="177"/>
                  </a:lnTo>
                  <a:lnTo>
                    <a:pt x="271" y="181"/>
                  </a:lnTo>
                  <a:lnTo>
                    <a:pt x="267" y="181"/>
                  </a:lnTo>
                  <a:lnTo>
                    <a:pt x="267" y="177"/>
                  </a:lnTo>
                  <a:lnTo>
                    <a:pt x="271" y="177"/>
                  </a:lnTo>
                  <a:lnTo>
                    <a:pt x="271" y="173"/>
                  </a:lnTo>
                  <a:lnTo>
                    <a:pt x="267" y="173"/>
                  </a:lnTo>
                  <a:lnTo>
                    <a:pt x="267" y="177"/>
                  </a:lnTo>
                  <a:lnTo>
                    <a:pt x="263" y="177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0" y="177"/>
                  </a:lnTo>
                  <a:lnTo>
                    <a:pt x="260" y="173"/>
                  </a:lnTo>
                  <a:lnTo>
                    <a:pt x="263" y="173"/>
                  </a:lnTo>
                  <a:lnTo>
                    <a:pt x="267" y="170"/>
                  </a:lnTo>
                  <a:lnTo>
                    <a:pt x="267" y="166"/>
                  </a:lnTo>
                  <a:lnTo>
                    <a:pt x="271" y="166"/>
                  </a:lnTo>
                  <a:lnTo>
                    <a:pt x="271" y="162"/>
                  </a:lnTo>
                  <a:lnTo>
                    <a:pt x="267" y="162"/>
                  </a:lnTo>
                  <a:lnTo>
                    <a:pt x="263" y="162"/>
                  </a:lnTo>
                  <a:lnTo>
                    <a:pt x="263" y="158"/>
                  </a:lnTo>
                  <a:lnTo>
                    <a:pt x="263" y="155"/>
                  </a:lnTo>
                  <a:lnTo>
                    <a:pt x="260" y="155"/>
                  </a:lnTo>
                  <a:lnTo>
                    <a:pt x="260" y="151"/>
                  </a:lnTo>
                  <a:lnTo>
                    <a:pt x="263" y="151"/>
                  </a:lnTo>
                  <a:lnTo>
                    <a:pt x="267" y="147"/>
                  </a:lnTo>
                  <a:lnTo>
                    <a:pt x="271" y="147"/>
                  </a:lnTo>
                  <a:lnTo>
                    <a:pt x="275" y="147"/>
                  </a:lnTo>
                  <a:lnTo>
                    <a:pt x="278" y="147"/>
                  </a:lnTo>
                  <a:lnTo>
                    <a:pt x="282" y="147"/>
                  </a:lnTo>
                  <a:lnTo>
                    <a:pt x="286" y="147"/>
                  </a:lnTo>
                  <a:lnTo>
                    <a:pt x="286" y="151"/>
                  </a:lnTo>
                  <a:lnTo>
                    <a:pt x="290" y="151"/>
                  </a:lnTo>
                  <a:lnTo>
                    <a:pt x="293" y="151"/>
                  </a:lnTo>
                  <a:lnTo>
                    <a:pt x="301" y="151"/>
                  </a:lnTo>
                  <a:lnTo>
                    <a:pt x="297" y="155"/>
                  </a:lnTo>
                  <a:lnTo>
                    <a:pt x="301" y="155"/>
                  </a:lnTo>
                  <a:lnTo>
                    <a:pt x="301" y="151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12" y="151"/>
                  </a:lnTo>
                  <a:lnTo>
                    <a:pt x="316" y="155"/>
                  </a:lnTo>
                  <a:lnTo>
                    <a:pt x="320" y="155"/>
                  </a:lnTo>
                  <a:lnTo>
                    <a:pt x="316" y="155"/>
                  </a:lnTo>
                  <a:lnTo>
                    <a:pt x="316" y="151"/>
                  </a:lnTo>
                  <a:lnTo>
                    <a:pt x="320" y="151"/>
                  </a:lnTo>
                  <a:lnTo>
                    <a:pt x="324" y="151"/>
                  </a:lnTo>
                  <a:lnTo>
                    <a:pt x="327" y="151"/>
                  </a:lnTo>
                  <a:lnTo>
                    <a:pt x="331" y="151"/>
                  </a:lnTo>
                  <a:lnTo>
                    <a:pt x="331" y="147"/>
                  </a:lnTo>
                  <a:lnTo>
                    <a:pt x="335" y="151"/>
                  </a:lnTo>
                  <a:lnTo>
                    <a:pt x="339" y="151"/>
                  </a:lnTo>
                  <a:lnTo>
                    <a:pt x="339" y="155"/>
                  </a:lnTo>
                  <a:lnTo>
                    <a:pt x="342" y="155"/>
                  </a:lnTo>
                  <a:lnTo>
                    <a:pt x="346" y="155"/>
                  </a:lnTo>
                  <a:lnTo>
                    <a:pt x="350" y="155"/>
                  </a:lnTo>
                  <a:lnTo>
                    <a:pt x="350" y="158"/>
                  </a:lnTo>
                  <a:lnTo>
                    <a:pt x="346" y="158"/>
                  </a:lnTo>
                  <a:lnTo>
                    <a:pt x="350" y="158"/>
                  </a:lnTo>
                  <a:lnTo>
                    <a:pt x="354" y="158"/>
                  </a:lnTo>
                  <a:lnTo>
                    <a:pt x="357" y="162"/>
                  </a:lnTo>
                  <a:lnTo>
                    <a:pt x="354" y="162"/>
                  </a:lnTo>
                  <a:lnTo>
                    <a:pt x="357" y="162"/>
                  </a:lnTo>
                  <a:lnTo>
                    <a:pt x="361" y="162"/>
                  </a:lnTo>
                  <a:lnTo>
                    <a:pt x="365" y="162"/>
                  </a:lnTo>
                  <a:lnTo>
                    <a:pt x="361" y="162"/>
                  </a:lnTo>
                  <a:lnTo>
                    <a:pt x="361" y="166"/>
                  </a:lnTo>
                  <a:lnTo>
                    <a:pt x="365" y="166"/>
                  </a:lnTo>
                  <a:lnTo>
                    <a:pt x="365" y="170"/>
                  </a:lnTo>
                  <a:lnTo>
                    <a:pt x="369" y="170"/>
                  </a:lnTo>
                  <a:lnTo>
                    <a:pt x="372" y="170"/>
                  </a:lnTo>
                  <a:lnTo>
                    <a:pt x="376" y="170"/>
                  </a:lnTo>
                  <a:lnTo>
                    <a:pt x="380" y="170"/>
                  </a:lnTo>
                  <a:lnTo>
                    <a:pt x="380" y="173"/>
                  </a:lnTo>
                  <a:lnTo>
                    <a:pt x="380" y="170"/>
                  </a:lnTo>
                  <a:lnTo>
                    <a:pt x="384" y="170"/>
                  </a:lnTo>
                  <a:lnTo>
                    <a:pt x="387" y="170"/>
                  </a:lnTo>
                  <a:lnTo>
                    <a:pt x="387" y="173"/>
                  </a:lnTo>
                  <a:lnTo>
                    <a:pt x="391" y="173"/>
                  </a:lnTo>
                  <a:lnTo>
                    <a:pt x="395" y="173"/>
                  </a:lnTo>
                  <a:lnTo>
                    <a:pt x="395" y="170"/>
                  </a:lnTo>
                  <a:lnTo>
                    <a:pt x="399" y="170"/>
                  </a:lnTo>
                  <a:lnTo>
                    <a:pt x="399" y="173"/>
                  </a:lnTo>
                  <a:lnTo>
                    <a:pt x="399" y="177"/>
                  </a:lnTo>
                  <a:lnTo>
                    <a:pt x="395" y="177"/>
                  </a:lnTo>
                  <a:lnTo>
                    <a:pt x="395" y="181"/>
                  </a:lnTo>
                  <a:lnTo>
                    <a:pt x="391" y="181"/>
                  </a:lnTo>
                  <a:lnTo>
                    <a:pt x="395" y="181"/>
                  </a:lnTo>
                  <a:lnTo>
                    <a:pt x="395" y="185"/>
                  </a:lnTo>
                  <a:lnTo>
                    <a:pt x="395" y="188"/>
                  </a:lnTo>
                  <a:lnTo>
                    <a:pt x="391" y="188"/>
                  </a:lnTo>
                  <a:lnTo>
                    <a:pt x="387" y="188"/>
                  </a:lnTo>
                  <a:lnTo>
                    <a:pt x="384" y="188"/>
                  </a:lnTo>
                  <a:lnTo>
                    <a:pt x="380" y="188"/>
                  </a:lnTo>
                  <a:lnTo>
                    <a:pt x="376" y="188"/>
                  </a:lnTo>
                  <a:lnTo>
                    <a:pt x="380" y="188"/>
                  </a:lnTo>
                  <a:lnTo>
                    <a:pt x="384" y="188"/>
                  </a:lnTo>
                  <a:lnTo>
                    <a:pt x="387" y="188"/>
                  </a:lnTo>
                  <a:lnTo>
                    <a:pt x="391" y="188"/>
                  </a:lnTo>
                  <a:lnTo>
                    <a:pt x="395" y="188"/>
                  </a:lnTo>
                  <a:lnTo>
                    <a:pt x="395" y="192"/>
                  </a:lnTo>
                  <a:lnTo>
                    <a:pt x="399" y="192"/>
                  </a:lnTo>
                  <a:lnTo>
                    <a:pt x="395" y="196"/>
                  </a:lnTo>
                  <a:lnTo>
                    <a:pt x="395" y="200"/>
                  </a:lnTo>
                  <a:lnTo>
                    <a:pt x="399" y="200"/>
                  </a:lnTo>
                  <a:lnTo>
                    <a:pt x="402" y="200"/>
                  </a:lnTo>
                  <a:lnTo>
                    <a:pt x="399" y="200"/>
                  </a:lnTo>
                  <a:lnTo>
                    <a:pt x="399" y="203"/>
                  </a:lnTo>
                  <a:lnTo>
                    <a:pt x="399" y="200"/>
                  </a:lnTo>
                  <a:lnTo>
                    <a:pt x="399" y="203"/>
                  </a:lnTo>
                  <a:lnTo>
                    <a:pt x="399" y="207"/>
                  </a:lnTo>
                  <a:lnTo>
                    <a:pt x="395" y="207"/>
                  </a:lnTo>
                  <a:lnTo>
                    <a:pt x="395" y="203"/>
                  </a:lnTo>
                  <a:lnTo>
                    <a:pt x="391" y="203"/>
                  </a:lnTo>
                  <a:lnTo>
                    <a:pt x="391" y="207"/>
                  </a:lnTo>
                  <a:lnTo>
                    <a:pt x="387" y="207"/>
                  </a:lnTo>
                  <a:lnTo>
                    <a:pt x="391" y="207"/>
                  </a:lnTo>
                  <a:lnTo>
                    <a:pt x="391" y="211"/>
                  </a:lnTo>
                  <a:lnTo>
                    <a:pt x="395" y="207"/>
                  </a:lnTo>
                  <a:lnTo>
                    <a:pt x="399" y="207"/>
                  </a:lnTo>
                  <a:lnTo>
                    <a:pt x="402" y="203"/>
                  </a:lnTo>
                  <a:lnTo>
                    <a:pt x="406" y="203"/>
                  </a:lnTo>
                  <a:lnTo>
                    <a:pt x="410" y="203"/>
                  </a:lnTo>
                  <a:lnTo>
                    <a:pt x="414" y="207"/>
                  </a:lnTo>
                  <a:lnTo>
                    <a:pt x="417" y="211"/>
                  </a:lnTo>
                  <a:lnTo>
                    <a:pt x="417" y="215"/>
                  </a:lnTo>
                  <a:lnTo>
                    <a:pt x="417" y="218"/>
                  </a:lnTo>
                  <a:lnTo>
                    <a:pt x="414" y="218"/>
                  </a:lnTo>
                  <a:lnTo>
                    <a:pt x="410" y="218"/>
                  </a:lnTo>
                  <a:lnTo>
                    <a:pt x="406" y="218"/>
                  </a:lnTo>
                  <a:lnTo>
                    <a:pt x="402" y="222"/>
                  </a:lnTo>
                  <a:lnTo>
                    <a:pt x="399" y="222"/>
                  </a:lnTo>
                  <a:lnTo>
                    <a:pt x="402" y="222"/>
                  </a:lnTo>
                  <a:lnTo>
                    <a:pt x="406" y="218"/>
                  </a:lnTo>
                  <a:lnTo>
                    <a:pt x="410" y="218"/>
                  </a:lnTo>
                  <a:lnTo>
                    <a:pt x="414" y="218"/>
                  </a:lnTo>
                  <a:lnTo>
                    <a:pt x="417" y="218"/>
                  </a:lnTo>
                  <a:lnTo>
                    <a:pt x="417" y="215"/>
                  </a:lnTo>
                  <a:lnTo>
                    <a:pt x="417" y="211"/>
                  </a:lnTo>
                  <a:lnTo>
                    <a:pt x="421" y="211"/>
                  </a:lnTo>
                  <a:lnTo>
                    <a:pt x="421" y="215"/>
                  </a:lnTo>
                  <a:lnTo>
                    <a:pt x="425" y="215"/>
                  </a:lnTo>
                  <a:lnTo>
                    <a:pt x="421" y="215"/>
                  </a:lnTo>
                  <a:lnTo>
                    <a:pt x="421" y="218"/>
                  </a:lnTo>
                  <a:lnTo>
                    <a:pt x="417" y="218"/>
                  </a:lnTo>
                  <a:lnTo>
                    <a:pt x="421" y="218"/>
                  </a:lnTo>
                  <a:lnTo>
                    <a:pt x="421" y="215"/>
                  </a:lnTo>
                  <a:lnTo>
                    <a:pt x="425" y="215"/>
                  </a:lnTo>
                  <a:lnTo>
                    <a:pt x="425" y="211"/>
                  </a:lnTo>
                  <a:lnTo>
                    <a:pt x="425" y="215"/>
                  </a:lnTo>
                  <a:lnTo>
                    <a:pt x="425" y="218"/>
                  </a:lnTo>
                  <a:lnTo>
                    <a:pt x="425" y="222"/>
                  </a:lnTo>
                  <a:lnTo>
                    <a:pt x="425" y="218"/>
                  </a:lnTo>
                  <a:lnTo>
                    <a:pt x="429" y="215"/>
                  </a:lnTo>
                  <a:lnTo>
                    <a:pt x="433" y="215"/>
                  </a:lnTo>
                  <a:lnTo>
                    <a:pt x="436" y="215"/>
                  </a:lnTo>
                  <a:lnTo>
                    <a:pt x="436" y="211"/>
                  </a:lnTo>
                  <a:lnTo>
                    <a:pt x="440" y="211"/>
                  </a:lnTo>
                  <a:lnTo>
                    <a:pt x="444" y="211"/>
                  </a:lnTo>
                  <a:lnTo>
                    <a:pt x="444" y="207"/>
                  </a:lnTo>
                  <a:lnTo>
                    <a:pt x="448" y="207"/>
                  </a:lnTo>
                  <a:lnTo>
                    <a:pt x="451" y="207"/>
                  </a:lnTo>
                  <a:lnTo>
                    <a:pt x="455" y="211"/>
                  </a:lnTo>
                  <a:lnTo>
                    <a:pt x="451" y="211"/>
                  </a:lnTo>
                  <a:lnTo>
                    <a:pt x="451" y="215"/>
                  </a:lnTo>
                  <a:lnTo>
                    <a:pt x="455" y="211"/>
                  </a:lnTo>
                  <a:lnTo>
                    <a:pt x="451" y="211"/>
                  </a:lnTo>
                  <a:lnTo>
                    <a:pt x="455" y="211"/>
                  </a:lnTo>
                  <a:lnTo>
                    <a:pt x="455" y="207"/>
                  </a:lnTo>
                  <a:lnTo>
                    <a:pt x="451" y="207"/>
                  </a:lnTo>
                  <a:lnTo>
                    <a:pt x="455" y="207"/>
                  </a:lnTo>
                  <a:lnTo>
                    <a:pt x="451" y="203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59" y="203"/>
                  </a:lnTo>
                  <a:lnTo>
                    <a:pt x="459" y="200"/>
                  </a:lnTo>
                  <a:lnTo>
                    <a:pt x="455" y="200"/>
                  </a:lnTo>
                  <a:lnTo>
                    <a:pt x="459" y="200"/>
                  </a:lnTo>
                  <a:lnTo>
                    <a:pt x="459" y="196"/>
                  </a:lnTo>
                  <a:lnTo>
                    <a:pt x="459" y="200"/>
                  </a:lnTo>
                  <a:lnTo>
                    <a:pt x="463" y="200"/>
                  </a:lnTo>
                  <a:lnTo>
                    <a:pt x="463" y="196"/>
                  </a:lnTo>
                  <a:lnTo>
                    <a:pt x="459" y="196"/>
                  </a:lnTo>
                  <a:lnTo>
                    <a:pt x="463" y="196"/>
                  </a:lnTo>
                  <a:lnTo>
                    <a:pt x="466" y="196"/>
                  </a:lnTo>
                  <a:lnTo>
                    <a:pt x="470" y="196"/>
                  </a:lnTo>
                  <a:lnTo>
                    <a:pt x="466" y="196"/>
                  </a:lnTo>
                  <a:lnTo>
                    <a:pt x="463" y="196"/>
                  </a:lnTo>
                  <a:lnTo>
                    <a:pt x="459" y="192"/>
                  </a:lnTo>
                  <a:lnTo>
                    <a:pt x="463" y="192"/>
                  </a:lnTo>
                  <a:lnTo>
                    <a:pt x="463" y="188"/>
                  </a:lnTo>
                  <a:lnTo>
                    <a:pt x="466" y="192"/>
                  </a:lnTo>
                  <a:lnTo>
                    <a:pt x="470" y="192"/>
                  </a:lnTo>
                  <a:lnTo>
                    <a:pt x="466" y="192"/>
                  </a:lnTo>
                  <a:lnTo>
                    <a:pt x="466" y="188"/>
                  </a:lnTo>
                  <a:lnTo>
                    <a:pt x="470" y="185"/>
                  </a:lnTo>
                  <a:lnTo>
                    <a:pt x="470" y="181"/>
                  </a:lnTo>
                  <a:lnTo>
                    <a:pt x="474" y="181"/>
                  </a:lnTo>
                  <a:lnTo>
                    <a:pt x="474" y="185"/>
                  </a:lnTo>
                  <a:lnTo>
                    <a:pt x="478" y="185"/>
                  </a:lnTo>
                  <a:lnTo>
                    <a:pt x="474" y="185"/>
                  </a:lnTo>
                  <a:lnTo>
                    <a:pt x="478" y="185"/>
                  </a:lnTo>
                  <a:lnTo>
                    <a:pt x="478" y="188"/>
                  </a:lnTo>
                  <a:lnTo>
                    <a:pt x="474" y="188"/>
                  </a:lnTo>
                  <a:lnTo>
                    <a:pt x="470" y="188"/>
                  </a:lnTo>
                  <a:lnTo>
                    <a:pt x="474" y="188"/>
                  </a:lnTo>
                  <a:lnTo>
                    <a:pt x="478" y="188"/>
                  </a:lnTo>
                  <a:lnTo>
                    <a:pt x="478" y="185"/>
                  </a:lnTo>
                  <a:lnTo>
                    <a:pt x="478" y="188"/>
                  </a:lnTo>
                  <a:lnTo>
                    <a:pt x="481" y="188"/>
                  </a:lnTo>
                  <a:lnTo>
                    <a:pt x="481" y="192"/>
                  </a:lnTo>
                  <a:lnTo>
                    <a:pt x="481" y="196"/>
                  </a:lnTo>
                  <a:lnTo>
                    <a:pt x="485" y="196"/>
                  </a:lnTo>
                  <a:lnTo>
                    <a:pt x="485" y="192"/>
                  </a:lnTo>
                  <a:lnTo>
                    <a:pt x="489" y="196"/>
                  </a:lnTo>
                  <a:lnTo>
                    <a:pt x="485" y="196"/>
                  </a:lnTo>
                  <a:lnTo>
                    <a:pt x="481" y="196"/>
                  </a:lnTo>
                  <a:lnTo>
                    <a:pt x="489" y="196"/>
                  </a:lnTo>
                  <a:lnTo>
                    <a:pt x="489" y="200"/>
                  </a:lnTo>
                  <a:lnTo>
                    <a:pt x="485" y="200"/>
                  </a:lnTo>
                  <a:lnTo>
                    <a:pt x="489" y="200"/>
                  </a:lnTo>
                  <a:lnTo>
                    <a:pt x="493" y="200"/>
                  </a:lnTo>
                  <a:lnTo>
                    <a:pt x="493" y="203"/>
                  </a:lnTo>
                  <a:lnTo>
                    <a:pt x="489" y="203"/>
                  </a:lnTo>
                  <a:lnTo>
                    <a:pt x="485" y="203"/>
                  </a:lnTo>
                  <a:lnTo>
                    <a:pt x="489" y="203"/>
                  </a:lnTo>
                  <a:lnTo>
                    <a:pt x="493" y="203"/>
                  </a:lnTo>
                  <a:lnTo>
                    <a:pt x="496" y="203"/>
                  </a:lnTo>
                  <a:lnTo>
                    <a:pt x="493" y="203"/>
                  </a:lnTo>
                  <a:lnTo>
                    <a:pt x="496" y="203"/>
                  </a:lnTo>
                  <a:lnTo>
                    <a:pt x="496" y="207"/>
                  </a:lnTo>
                  <a:lnTo>
                    <a:pt x="500" y="207"/>
                  </a:lnTo>
                  <a:lnTo>
                    <a:pt x="504" y="207"/>
                  </a:lnTo>
                  <a:lnTo>
                    <a:pt x="500" y="211"/>
                  </a:lnTo>
                  <a:lnTo>
                    <a:pt x="496" y="211"/>
                  </a:lnTo>
                  <a:lnTo>
                    <a:pt x="493" y="211"/>
                  </a:lnTo>
                  <a:lnTo>
                    <a:pt x="493" y="215"/>
                  </a:lnTo>
                  <a:lnTo>
                    <a:pt x="489" y="215"/>
                  </a:lnTo>
                  <a:lnTo>
                    <a:pt x="493" y="215"/>
                  </a:lnTo>
                  <a:lnTo>
                    <a:pt x="493" y="211"/>
                  </a:lnTo>
                  <a:lnTo>
                    <a:pt x="496" y="211"/>
                  </a:lnTo>
                  <a:lnTo>
                    <a:pt x="500" y="211"/>
                  </a:lnTo>
                  <a:lnTo>
                    <a:pt x="504" y="211"/>
                  </a:lnTo>
                  <a:lnTo>
                    <a:pt x="508" y="211"/>
                  </a:lnTo>
                  <a:lnTo>
                    <a:pt x="504" y="215"/>
                  </a:lnTo>
                  <a:lnTo>
                    <a:pt x="508" y="215"/>
                  </a:lnTo>
                  <a:lnTo>
                    <a:pt x="504" y="215"/>
                  </a:lnTo>
                  <a:lnTo>
                    <a:pt x="500" y="218"/>
                  </a:lnTo>
                  <a:lnTo>
                    <a:pt x="496" y="218"/>
                  </a:lnTo>
                  <a:lnTo>
                    <a:pt x="493" y="218"/>
                  </a:lnTo>
                  <a:lnTo>
                    <a:pt x="496" y="218"/>
                  </a:lnTo>
                  <a:lnTo>
                    <a:pt x="500" y="218"/>
                  </a:lnTo>
                  <a:lnTo>
                    <a:pt x="504" y="218"/>
                  </a:lnTo>
                  <a:lnTo>
                    <a:pt x="508" y="218"/>
                  </a:lnTo>
                  <a:lnTo>
                    <a:pt x="508" y="215"/>
                  </a:lnTo>
                  <a:lnTo>
                    <a:pt x="508" y="218"/>
                  </a:lnTo>
                  <a:lnTo>
                    <a:pt x="511" y="218"/>
                  </a:lnTo>
                  <a:lnTo>
                    <a:pt x="508" y="218"/>
                  </a:lnTo>
                  <a:lnTo>
                    <a:pt x="504" y="218"/>
                  </a:lnTo>
                  <a:lnTo>
                    <a:pt x="508" y="218"/>
                  </a:lnTo>
                  <a:lnTo>
                    <a:pt x="511" y="218"/>
                  </a:lnTo>
                  <a:lnTo>
                    <a:pt x="515" y="218"/>
                  </a:lnTo>
                  <a:lnTo>
                    <a:pt x="515" y="222"/>
                  </a:lnTo>
                  <a:lnTo>
                    <a:pt x="511" y="222"/>
                  </a:lnTo>
                  <a:lnTo>
                    <a:pt x="515" y="222"/>
                  </a:lnTo>
                  <a:lnTo>
                    <a:pt x="519" y="226"/>
                  </a:lnTo>
                  <a:lnTo>
                    <a:pt x="515" y="226"/>
                  </a:lnTo>
                  <a:lnTo>
                    <a:pt x="511" y="226"/>
                  </a:lnTo>
                  <a:lnTo>
                    <a:pt x="508" y="226"/>
                  </a:lnTo>
                  <a:lnTo>
                    <a:pt x="511" y="230"/>
                  </a:lnTo>
                  <a:lnTo>
                    <a:pt x="511" y="226"/>
                  </a:lnTo>
                  <a:lnTo>
                    <a:pt x="515" y="226"/>
                  </a:lnTo>
                  <a:lnTo>
                    <a:pt x="519" y="230"/>
                  </a:lnTo>
                  <a:lnTo>
                    <a:pt x="515" y="230"/>
                  </a:lnTo>
                  <a:lnTo>
                    <a:pt x="519" y="233"/>
                  </a:lnTo>
                  <a:lnTo>
                    <a:pt x="523" y="233"/>
                  </a:lnTo>
                  <a:lnTo>
                    <a:pt x="526" y="233"/>
                  </a:lnTo>
                  <a:lnTo>
                    <a:pt x="523" y="233"/>
                  </a:lnTo>
                  <a:lnTo>
                    <a:pt x="523" y="237"/>
                  </a:lnTo>
                  <a:lnTo>
                    <a:pt x="519" y="237"/>
                  </a:lnTo>
                  <a:lnTo>
                    <a:pt x="515" y="237"/>
                  </a:lnTo>
                  <a:lnTo>
                    <a:pt x="519" y="241"/>
                  </a:lnTo>
                  <a:lnTo>
                    <a:pt x="519" y="237"/>
                  </a:lnTo>
                  <a:lnTo>
                    <a:pt x="519" y="241"/>
                  </a:lnTo>
                  <a:lnTo>
                    <a:pt x="523" y="241"/>
                  </a:lnTo>
                  <a:lnTo>
                    <a:pt x="519" y="241"/>
                  </a:lnTo>
                  <a:lnTo>
                    <a:pt x="515" y="241"/>
                  </a:lnTo>
                  <a:lnTo>
                    <a:pt x="511" y="237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5" y="237"/>
                  </a:lnTo>
                  <a:lnTo>
                    <a:pt x="511" y="237"/>
                  </a:lnTo>
                  <a:lnTo>
                    <a:pt x="508" y="237"/>
                  </a:lnTo>
                  <a:lnTo>
                    <a:pt x="511" y="241"/>
                  </a:lnTo>
                  <a:lnTo>
                    <a:pt x="515" y="241"/>
                  </a:lnTo>
                  <a:lnTo>
                    <a:pt x="511" y="241"/>
                  </a:lnTo>
                  <a:lnTo>
                    <a:pt x="515" y="241"/>
                  </a:lnTo>
                  <a:lnTo>
                    <a:pt x="519" y="241"/>
                  </a:lnTo>
                  <a:lnTo>
                    <a:pt x="523" y="241"/>
                  </a:lnTo>
                  <a:lnTo>
                    <a:pt x="519" y="241"/>
                  </a:lnTo>
                  <a:lnTo>
                    <a:pt x="519" y="245"/>
                  </a:lnTo>
                  <a:lnTo>
                    <a:pt x="519" y="241"/>
                  </a:lnTo>
                  <a:lnTo>
                    <a:pt x="515" y="241"/>
                  </a:lnTo>
                  <a:lnTo>
                    <a:pt x="515" y="245"/>
                  </a:lnTo>
                  <a:lnTo>
                    <a:pt x="511" y="245"/>
                  </a:lnTo>
                  <a:lnTo>
                    <a:pt x="515" y="245"/>
                  </a:lnTo>
                  <a:lnTo>
                    <a:pt x="519" y="245"/>
                  </a:lnTo>
                  <a:lnTo>
                    <a:pt x="515" y="245"/>
                  </a:lnTo>
                  <a:lnTo>
                    <a:pt x="515" y="249"/>
                  </a:lnTo>
                  <a:lnTo>
                    <a:pt x="519" y="249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3" y="249"/>
                  </a:lnTo>
                  <a:lnTo>
                    <a:pt x="523" y="252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34" y="252"/>
                  </a:lnTo>
                  <a:lnTo>
                    <a:pt x="534" y="256"/>
                  </a:lnTo>
                  <a:lnTo>
                    <a:pt x="538" y="256"/>
                  </a:lnTo>
                  <a:lnTo>
                    <a:pt x="538" y="252"/>
                  </a:lnTo>
                  <a:lnTo>
                    <a:pt x="538" y="256"/>
                  </a:lnTo>
                  <a:lnTo>
                    <a:pt x="538" y="252"/>
                  </a:lnTo>
                  <a:lnTo>
                    <a:pt x="541" y="252"/>
                  </a:lnTo>
                  <a:lnTo>
                    <a:pt x="541" y="256"/>
                  </a:lnTo>
                  <a:lnTo>
                    <a:pt x="538" y="256"/>
                  </a:lnTo>
                  <a:lnTo>
                    <a:pt x="541" y="256"/>
                  </a:lnTo>
                  <a:lnTo>
                    <a:pt x="541" y="260"/>
                  </a:lnTo>
                  <a:lnTo>
                    <a:pt x="538" y="260"/>
                  </a:lnTo>
                  <a:lnTo>
                    <a:pt x="541" y="260"/>
                  </a:lnTo>
                  <a:lnTo>
                    <a:pt x="545" y="260"/>
                  </a:lnTo>
                  <a:lnTo>
                    <a:pt x="541" y="260"/>
                  </a:lnTo>
                  <a:lnTo>
                    <a:pt x="538" y="264"/>
                  </a:lnTo>
                  <a:lnTo>
                    <a:pt x="541" y="264"/>
                  </a:lnTo>
                  <a:lnTo>
                    <a:pt x="538" y="2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Freeform 2542"/>
            <p:cNvSpPr>
              <a:spLocks/>
            </p:cNvSpPr>
            <p:nvPr/>
          </p:nvSpPr>
          <p:spPr bwMode="auto">
            <a:xfrm>
              <a:off x="3509963" y="1692275"/>
              <a:ext cx="2136775" cy="704850"/>
            </a:xfrm>
            <a:custGeom>
              <a:avLst/>
              <a:gdLst>
                <a:gd name="T0" fmla="*/ 2028825 w 1346"/>
                <a:gd name="T1" fmla="*/ 369888 h 444"/>
                <a:gd name="T2" fmla="*/ 2089150 w 1346"/>
                <a:gd name="T3" fmla="*/ 382588 h 444"/>
                <a:gd name="T4" fmla="*/ 2058988 w 1346"/>
                <a:gd name="T5" fmla="*/ 388938 h 444"/>
                <a:gd name="T6" fmla="*/ 2016125 w 1346"/>
                <a:gd name="T7" fmla="*/ 400050 h 444"/>
                <a:gd name="T8" fmla="*/ 2076450 w 1346"/>
                <a:gd name="T9" fmla="*/ 393700 h 444"/>
                <a:gd name="T10" fmla="*/ 2100263 w 1346"/>
                <a:gd name="T11" fmla="*/ 400050 h 444"/>
                <a:gd name="T12" fmla="*/ 2130425 w 1346"/>
                <a:gd name="T13" fmla="*/ 417513 h 444"/>
                <a:gd name="T14" fmla="*/ 2124075 w 1346"/>
                <a:gd name="T15" fmla="*/ 436563 h 444"/>
                <a:gd name="T16" fmla="*/ 2065338 w 1346"/>
                <a:gd name="T17" fmla="*/ 460375 h 444"/>
                <a:gd name="T18" fmla="*/ 2005013 w 1346"/>
                <a:gd name="T19" fmla="*/ 490538 h 444"/>
                <a:gd name="T20" fmla="*/ 1933575 w 1346"/>
                <a:gd name="T21" fmla="*/ 484188 h 444"/>
                <a:gd name="T22" fmla="*/ 1862138 w 1346"/>
                <a:gd name="T23" fmla="*/ 490538 h 444"/>
                <a:gd name="T24" fmla="*/ 1795463 w 1346"/>
                <a:gd name="T25" fmla="*/ 525463 h 444"/>
                <a:gd name="T26" fmla="*/ 1778000 w 1346"/>
                <a:gd name="T27" fmla="*/ 542925 h 444"/>
                <a:gd name="T28" fmla="*/ 1778000 w 1346"/>
                <a:gd name="T29" fmla="*/ 555625 h 444"/>
                <a:gd name="T30" fmla="*/ 1868488 w 1346"/>
                <a:gd name="T31" fmla="*/ 514350 h 444"/>
                <a:gd name="T32" fmla="*/ 1909763 w 1346"/>
                <a:gd name="T33" fmla="*/ 531813 h 444"/>
                <a:gd name="T34" fmla="*/ 1879600 w 1346"/>
                <a:gd name="T35" fmla="*/ 549275 h 444"/>
                <a:gd name="T36" fmla="*/ 1909763 w 1346"/>
                <a:gd name="T37" fmla="*/ 585788 h 444"/>
                <a:gd name="T38" fmla="*/ 1957388 w 1346"/>
                <a:gd name="T39" fmla="*/ 596900 h 444"/>
                <a:gd name="T40" fmla="*/ 1968500 w 1346"/>
                <a:gd name="T41" fmla="*/ 620713 h 444"/>
                <a:gd name="T42" fmla="*/ 1920875 w 1346"/>
                <a:gd name="T43" fmla="*/ 627063 h 444"/>
                <a:gd name="T44" fmla="*/ 1873250 w 1346"/>
                <a:gd name="T45" fmla="*/ 639763 h 444"/>
                <a:gd name="T46" fmla="*/ 1920875 w 1346"/>
                <a:gd name="T47" fmla="*/ 614363 h 444"/>
                <a:gd name="T48" fmla="*/ 1916113 w 1346"/>
                <a:gd name="T49" fmla="*/ 596900 h 444"/>
                <a:gd name="T50" fmla="*/ 1849438 w 1346"/>
                <a:gd name="T51" fmla="*/ 614363 h 444"/>
                <a:gd name="T52" fmla="*/ 1795463 w 1346"/>
                <a:gd name="T53" fmla="*/ 555625 h 444"/>
                <a:gd name="T54" fmla="*/ 1747838 w 1346"/>
                <a:gd name="T55" fmla="*/ 609600 h 444"/>
                <a:gd name="T56" fmla="*/ 1647825 w 1346"/>
                <a:gd name="T57" fmla="*/ 620713 h 444"/>
                <a:gd name="T58" fmla="*/ 1550988 w 1346"/>
                <a:gd name="T59" fmla="*/ 663575 h 444"/>
                <a:gd name="T60" fmla="*/ 1450975 w 1346"/>
                <a:gd name="T61" fmla="*/ 698500 h 444"/>
                <a:gd name="T62" fmla="*/ 1444625 w 1346"/>
                <a:gd name="T63" fmla="*/ 603250 h 444"/>
                <a:gd name="T64" fmla="*/ 1373188 w 1346"/>
                <a:gd name="T65" fmla="*/ 561975 h 444"/>
                <a:gd name="T66" fmla="*/ 1247775 w 1346"/>
                <a:gd name="T67" fmla="*/ 538163 h 444"/>
                <a:gd name="T68" fmla="*/ 1163638 w 1346"/>
                <a:gd name="T69" fmla="*/ 525463 h 444"/>
                <a:gd name="T70" fmla="*/ 1027113 w 1346"/>
                <a:gd name="T71" fmla="*/ 519113 h 444"/>
                <a:gd name="T72" fmla="*/ 895350 w 1346"/>
                <a:gd name="T73" fmla="*/ 519113 h 444"/>
                <a:gd name="T74" fmla="*/ 769938 w 1346"/>
                <a:gd name="T75" fmla="*/ 519113 h 444"/>
                <a:gd name="T76" fmla="*/ 650875 w 1346"/>
                <a:gd name="T77" fmla="*/ 519113 h 444"/>
                <a:gd name="T78" fmla="*/ 514350 w 1346"/>
                <a:gd name="T79" fmla="*/ 519113 h 444"/>
                <a:gd name="T80" fmla="*/ 436563 w 1346"/>
                <a:gd name="T81" fmla="*/ 508000 h 444"/>
                <a:gd name="T82" fmla="*/ 412750 w 1346"/>
                <a:gd name="T83" fmla="*/ 495300 h 444"/>
                <a:gd name="T84" fmla="*/ 393700 w 1346"/>
                <a:gd name="T85" fmla="*/ 484188 h 444"/>
                <a:gd name="T86" fmla="*/ 376238 w 1346"/>
                <a:gd name="T87" fmla="*/ 477838 h 444"/>
                <a:gd name="T88" fmla="*/ 352425 w 1346"/>
                <a:gd name="T89" fmla="*/ 465138 h 444"/>
                <a:gd name="T90" fmla="*/ 346075 w 1346"/>
                <a:gd name="T91" fmla="*/ 454025 h 444"/>
                <a:gd name="T92" fmla="*/ 334963 w 1346"/>
                <a:gd name="T93" fmla="*/ 454025 h 444"/>
                <a:gd name="T94" fmla="*/ 346075 w 1346"/>
                <a:gd name="T95" fmla="*/ 430213 h 444"/>
                <a:gd name="T96" fmla="*/ 304800 w 1346"/>
                <a:gd name="T97" fmla="*/ 406400 h 444"/>
                <a:gd name="T98" fmla="*/ 298450 w 1346"/>
                <a:gd name="T99" fmla="*/ 412750 h 444"/>
                <a:gd name="T100" fmla="*/ 268288 w 1346"/>
                <a:gd name="T101" fmla="*/ 376238 h 444"/>
                <a:gd name="T102" fmla="*/ 287338 w 1346"/>
                <a:gd name="T103" fmla="*/ 358775 h 444"/>
                <a:gd name="T104" fmla="*/ 257175 w 1346"/>
                <a:gd name="T105" fmla="*/ 334963 h 444"/>
                <a:gd name="T106" fmla="*/ 196850 w 1346"/>
                <a:gd name="T107" fmla="*/ 287338 h 444"/>
                <a:gd name="T108" fmla="*/ 120650 w 1346"/>
                <a:gd name="T109" fmla="*/ 257175 h 444"/>
                <a:gd name="T110" fmla="*/ 53975 w 1346"/>
                <a:gd name="T111" fmla="*/ 233363 h 444"/>
                <a:gd name="T112" fmla="*/ 0 w 1346"/>
                <a:gd name="T113" fmla="*/ 90488 h 444"/>
                <a:gd name="T114" fmla="*/ 12700 w 1346"/>
                <a:gd name="T115" fmla="*/ 6350 h 444"/>
                <a:gd name="T116" fmla="*/ 101600 w 1346"/>
                <a:gd name="T117" fmla="*/ 19050 h 444"/>
                <a:gd name="T118" fmla="*/ 155575 w 1346"/>
                <a:gd name="T119" fmla="*/ 19050 h 4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46" h="444">
                  <a:moveTo>
                    <a:pt x="1267" y="230"/>
                  </a:moveTo>
                  <a:lnTo>
                    <a:pt x="1267" y="233"/>
                  </a:lnTo>
                  <a:lnTo>
                    <a:pt x="1267" y="230"/>
                  </a:lnTo>
                  <a:lnTo>
                    <a:pt x="1270" y="230"/>
                  </a:lnTo>
                  <a:lnTo>
                    <a:pt x="1274" y="230"/>
                  </a:lnTo>
                  <a:lnTo>
                    <a:pt x="1270" y="233"/>
                  </a:lnTo>
                  <a:lnTo>
                    <a:pt x="1274" y="230"/>
                  </a:lnTo>
                  <a:lnTo>
                    <a:pt x="1278" y="230"/>
                  </a:lnTo>
                  <a:lnTo>
                    <a:pt x="1278" y="226"/>
                  </a:lnTo>
                  <a:lnTo>
                    <a:pt x="1282" y="230"/>
                  </a:lnTo>
                  <a:lnTo>
                    <a:pt x="1278" y="230"/>
                  </a:lnTo>
                  <a:lnTo>
                    <a:pt x="1282" y="230"/>
                  </a:lnTo>
                  <a:lnTo>
                    <a:pt x="1286" y="230"/>
                  </a:lnTo>
                  <a:lnTo>
                    <a:pt x="1282" y="233"/>
                  </a:lnTo>
                  <a:lnTo>
                    <a:pt x="1278" y="233"/>
                  </a:lnTo>
                  <a:lnTo>
                    <a:pt x="1278" y="237"/>
                  </a:lnTo>
                  <a:lnTo>
                    <a:pt x="1278" y="233"/>
                  </a:lnTo>
                  <a:lnTo>
                    <a:pt x="1282" y="233"/>
                  </a:lnTo>
                  <a:lnTo>
                    <a:pt x="1286" y="233"/>
                  </a:lnTo>
                  <a:lnTo>
                    <a:pt x="1286" y="230"/>
                  </a:lnTo>
                  <a:lnTo>
                    <a:pt x="1289" y="230"/>
                  </a:lnTo>
                  <a:lnTo>
                    <a:pt x="1286" y="233"/>
                  </a:lnTo>
                  <a:lnTo>
                    <a:pt x="1289" y="233"/>
                  </a:lnTo>
                  <a:lnTo>
                    <a:pt x="1289" y="230"/>
                  </a:lnTo>
                  <a:lnTo>
                    <a:pt x="1293" y="230"/>
                  </a:lnTo>
                  <a:lnTo>
                    <a:pt x="1293" y="233"/>
                  </a:lnTo>
                  <a:lnTo>
                    <a:pt x="1297" y="237"/>
                  </a:lnTo>
                  <a:lnTo>
                    <a:pt x="1301" y="237"/>
                  </a:lnTo>
                  <a:lnTo>
                    <a:pt x="1304" y="237"/>
                  </a:lnTo>
                  <a:lnTo>
                    <a:pt x="1308" y="237"/>
                  </a:lnTo>
                  <a:lnTo>
                    <a:pt x="1312" y="237"/>
                  </a:lnTo>
                  <a:lnTo>
                    <a:pt x="1316" y="237"/>
                  </a:lnTo>
                  <a:lnTo>
                    <a:pt x="1319" y="241"/>
                  </a:lnTo>
                  <a:lnTo>
                    <a:pt x="1316" y="241"/>
                  </a:lnTo>
                  <a:lnTo>
                    <a:pt x="1312" y="241"/>
                  </a:lnTo>
                  <a:lnTo>
                    <a:pt x="1316" y="241"/>
                  </a:lnTo>
                  <a:lnTo>
                    <a:pt x="1312" y="241"/>
                  </a:lnTo>
                  <a:lnTo>
                    <a:pt x="1308" y="241"/>
                  </a:lnTo>
                  <a:lnTo>
                    <a:pt x="1304" y="241"/>
                  </a:lnTo>
                  <a:lnTo>
                    <a:pt x="1304" y="245"/>
                  </a:lnTo>
                  <a:lnTo>
                    <a:pt x="1301" y="245"/>
                  </a:lnTo>
                  <a:lnTo>
                    <a:pt x="1297" y="245"/>
                  </a:lnTo>
                  <a:lnTo>
                    <a:pt x="1293" y="245"/>
                  </a:lnTo>
                  <a:lnTo>
                    <a:pt x="1289" y="245"/>
                  </a:lnTo>
                  <a:lnTo>
                    <a:pt x="1289" y="248"/>
                  </a:lnTo>
                  <a:lnTo>
                    <a:pt x="1286" y="248"/>
                  </a:lnTo>
                  <a:lnTo>
                    <a:pt x="1282" y="248"/>
                  </a:lnTo>
                  <a:lnTo>
                    <a:pt x="1286" y="248"/>
                  </a:lnTo>
                  <a:lnTo>
                    <a:pt x="1289" y="248"/>
                  </a:lnTo>
                  <a:lnTo>
                    <a:pt x="1293" y="248"/>
                  </a:lnTo>
                  <a:lnTo>
                    <a:pt x="1297" y="245"/>
                  </a:lnTo>
                  <a:lnTo>
                    <a:pt x="1301" y="245"/>
                  </a:lnTo>
                  <a:lnTo>
                    <a:pt x="1297" y="248"/>
                  </a:lnTo>
                  <a:lnTo>
                    <a:pt x="1293" y="248"/>
                  </a:lnTo>
                  <a:lnTo>
                    <a:pt x="1289" y="248"/>
                  </a:lnTo>
                  <a:lnTo>
                    <a:pt x="1293" y="248"/>
                  </a:lnTo>
                  <a:lnTo>
                    <a:pt x="1289" y="248"/>
                  </a:lnTo>
                  <a:lnTo>
                    <a:pt x="1286" y="248"/>
                  </a:lnTo>
                  <a:lnTo>
                    <a:pt x="1286" y="252"/>
                  </a:lnTo>
                  <a:lnTo>
                    <a:pt x="1282" y="252"/>
                  </a:lnTo>
                  <a:lnTo>
                    <a:pt x="1278" y="252"/>
                  </a:lnTo>
                  <a:lnTo>
                    <a:pt x="1274" y="252"/>
                  </a:lnTo>
                  <a:lnTo>
                    <a:pt x="1274" y="256"/>
                  </a:lnTo>
                  <a:lnTo>
                    <a:pt x="1270" y="252"/>
                  </a:lnTo>
                  <a:lnTo>
                    <a:pt x="1267" y="252"/>
                  </a:lnTo>
                  <a:lnTo>
                    <a:pt x="1263" y="252"/>
                  </a:lnTo>
                  <a:lnTo>
                    <a:pt x="1267" y="252"/>
                  </a:lnTo>
                  <a:lnTo>
                    <a:pt x="1270" y="252"/>
                  </a:lnTo>
                  <a:lnTo>
                    <a:pt x="1270" y="256"/>
                  </a:lnTo>
                  <a:lnTo>
                    <a:pt x="1274" y="256"/>
                  </a:lnTo>
                  <a:lnTo>
                    <a:pt x="1270" y="260"/>
                  </a:lnTo>
                  <a:lnTo>
                    <a:pt x="1274" y="260"/>
                  </a:lnTo>
                  <a:lnTo>
                    <a:pt x="1270" y="260"/>
                  </a:lnTo>
                  <a:lnTo>
                    <a:pt x="1274" y="260"/>
                  </a:lnTo>
                  <a:lnTo>
                    <a:pt x="1278" y="256"/>
                  </a:lnTo>
                  <a:lnTo>
                    <a:pt x="1282" y="256"/>
                  </a:lnTo>
                  <a:lnTo>
                    <a:pt x="1286" y="256"/>
                  </a:lnTo>
                  <a:lnTo>
                    <a:pt x="1286" y="252"/>
                  </a:lnTo>
                  <a:lnTo>
                    <a:pt x="1289" y="252"/>
                  </a:lnTo>
                  <a:lnTo>
                    <a:pt x="1293" y="252"/>
                  </a:lnTo>
                  <a:lnTo>
                    <a:pt x="1289" y="252"/>
                  </a:lnTo>
                  <a:lnTo>
                    <a:pt x="1293" y="248"/>
                  </a:lnTo>
                  <a:lnTo>
                    <a:pt x="1301" y="248"/>
                  </a:lnTo>
                  <a:lnTo>
                    <a:pt x="1304" y="248"/>
                  </a:lnTo>
                  <a:lnTo>
                    <a:pt x="1308" y="248"/>
                  </a:lnTo>
                  <a:lnTo>
                    <a:pt x="1312" y="248"/>
                  </a:lnTo>
                  <a:lnTo>
                    <a:pt x="1308" y="248"/>
                  </a:lnTo>
                  <a:lnTo>
                    <a:pt x="1304" y="245"/>
                  </a:lnTo>
                  <a:lnTo>
                    <a:pt x="1304" y="248"/>
                  </a:lnTo>
                  <a:lnTo>
                    <a:pt x="1301" y="245"/>
                  </a:lnTo>
                  <a:lnTo>
                    <a:pt x="1304" y="245"/>
                  </a:lnTo>
                  <a:lnTo>
                    <a:pt x="1308" y="245"/>
                  </a:lnTo>
                  <a:lnTo>
                    <a:pt x="1312" y="245"/>
                  </a:lnTo>
                  <a:lnTo>
                    <a:pt x="1316" y="245"/>
                  </a:lnTo>
                  <a:lnTo>
                    <a:pt x="1319" y="248"/>
                  </a:lnTo>
                  <a:lnTo>
                    <a:pt x="1323" y="252"/>
                  </a:lnTo>
                  <a:lnTo>
                    <a:pt x="1319" y="252"/>
                  </a:lnTo>
                  <a:lnTo>
                    <a:pt x="1316" y="252"/>
                  </a:lnTo>
                  <a:lnTo>
                    <a:pt x="1316" y="256"/>
                  </a:lnTo>
                  <a:lnTo>
                    <a:pt x="1319" y="256"/>
                  </a:lnTo>
                  <a:lnTo>
                    <a:pt x="1323" y="256"/>
                  </a:lnTo>
                  <a:lnTo>
                    <a:pt x="1323" y="252"/>
                  </a:lnTo>
                  <a:lnTo>
                    <a:pt x="1327" y="252"/>
                  </a:lnTo>
                  <a:lnTo>
                    <a:pt x="1331" y="252"/>
                  </a:lnTo>
                  <a:lnTo>
                    <a:pt x="1327" y="252"/>
                  </a:lnTo>
                  <a:lnTo>
                    <a:pt x="1331" y="252"/>
                  </a:lnTo>
                  <a:lnTo>
                    <a:pt x="1334" y="256"/>
                  </a:lnTo>
                  <a:lnTo>
                    <a:pt x="1338" y="256"/>
                  </a:lnTo>
                  <a:lnTo>
                    <a:pt x="1334" y="256"/>
                  </a:lnTo>
                  <a:lnTo>
                    <a:pt x="1338" y="256"/>
                  </a:lnTo>
                  <a:lnTo>
                    <a:pt x="1338" y="260"/>
                  </a:lnTo>
                  <a:lnTo>
                    <a:pt x="1338" y="256"/>
                  </a:lnTo>
                  <a:lnTo>
                    <a:pt x="1342" y="256"/>
                  </a:lnTo>
                  <a:lnTo>
                    <a:pt x="1342" y="260"/>
                  </a:lnTo>
                  <a:lnTo>
                    <a:pt x="1342" y="263"/>
                  </a:lnTo>
                  <a:lnTo>
                    <a:pt x="1338" y="263"/>
                  </a:lnTo>
                  <a:lnTo>
                    <a:pt x="1334" y="263"/>
                  </a:lnTo>
                  <a:lnTo>
                    <a:pt x="1338" y="263"/>
                  </a:lnTo>
                  <a:lnTo>
                    <a:pt x="1342" y="263"/>
                  </a:lnTo>
                  <a:lnTo>
                    <a:pt x="1342" y="267"/>
                  </a:lnTo>
                  <a:lnTo>
                    <a:pt x="1338" y="267"/>
                  </a:lnTo>
                  <a:lnTo>
                    <a:pt x="1342" y="267"/>
                  </a:lnTo>
                  <a:lnTo>
                    <a:pt x="1342" y="271"/>
                  </a:lnTo>
                  <a:lnTo>
                    <a:pt x="1338" y="271"/>
                  </a:lnTo>
                  <a:lnTo>
                    <a:pt x="1334" y="271"/>
                  </a:lnTo>
                  <a:lnTo>
                    <a:pt x="1331" y="271"/>
                  </a:lnTo>
                  <a:lnTo>
                    <a:pt x="1334" y="271"/>
                  </a:lnTo>
                  <a:lnTo>
                    <a:pt x="1338" y="271"/>
                  </a:lnTo>
                  <a:lnTo>
                    <a:pt x="1342" y="271"/>
                  </a:lnTo>
                  <a:lnTo>
                    <a:pt x="1346" y="271"/>
                  </a:lnTo>
                  <a:lnTo>
                    <a:pt x="1346" y="275"/>
                  </a:lnTo>
                  <a:lnTo>
                    <a:pt x="1342" y="275"/>
                  </a:lnTo>
                  <a:lnTo>
                    <a:pt x="1338" y="275"/>
                  </a:lnTo>
                  <a:lnTo>
                    <a:pt x="1334" y="271"/>
                  </a:lnTo>
                  <a:lnTo>
                    <a:pt x="1334" y="275"/>
                  </a:lnTo>
                  <a:lnTo>
                    <a:pt x="1338" y="275"/>
                  </a:lnTo>
                  <a:lnTo>
                    <a:pt x="1342" y="275"/>
                  </a:lnTo>
                  <a:lnTo>
                    <a:pt x="1346" y="275"/>
                  </a:lnTo>
                  <a:lnTo>
                    <a:pt x="1342" y="278"/>
                  </a:lnTo>
                  <a:lnTo>
                    <a:pt x="1342" y="282"/>
                  </a:lnTo>
                  <a:lnTo>
                    <a:pt x="1338" y="282"/>
                  </a:lnTo>
                  <a:lnTo>
                    <a:pt x="1334" y="282"/>
                  </a:lnTo>
                  <a:lnTo>
                    <a:pt x="1331" y="286"/>
                  </a:lnTo>
                  <a:lnTo>
                    <a:pt x="1327" y="286"/>
                  </a:lnTo>
                  <a:lnTo>
                    <a:pt x="1323" y="290"/>
                  </a:lnTo>
                  <a:lnTo>
                    <a:pt x="1319" y="290"/>
                  </a:lnTo>
                  <a:lnTo>
                    <a:pt x="1319" y="286"/>
                  </a:lnTo>
                  <a:lnTo>
                    <a:pt x="1316" y="286"/>
                  </a:lnTo>
                  <a:lnTo>
                    <a:pt x="1316" y="290"/>
                  </a:lnTo>
                  <a:lnTo>
                    <a:pt x="1312" y="290"/>
                  </a:lnTo>
                  <a:lnTo>
                    <a:pt x="1308" y="290"/>
                  </a:lnTo>
                  <a:lnTo>
                    <a:pt x="1304" y="290"/>
                  </a:lnTo>
                  <a:lnTo>
                    <a:pt x="1301" y="290"/>
                  </a:lnTo>
                  <a:lnTo>
                    <a:pt x="1297" y="290"/>
                  </a:lnTo>
                  <a:lnTo>
                    <a:pt x="1297" y="293"/>
                  </a:lnTo>
                  <a:lnTo>
                    <a:pt x="1293" y="293"/>
                  </a:lnTo>
                  <a:lnTo>
                    <a:pt x="1293" y="297"/>
                  </a:lnTo>
                  <a:lnTo>
                    <a:pt x="1293" y="301"/>
                  </a:lnTo>
                  <a:lnTo>
                    <a:pt x="1289" y="301"/>
                  </a:lnTo>
                  <a:lnTo>
                    <a:pt x="1289" y="297"/>
                  </a:lnTo>
                  <a:lnTo>
                    <a:pt x="1289" y="301"/>
                  </a:lnTo>
                  <a:lnTo>
                    <a:pt x="1286" y="301"/>
                  </a:lnTo>
                  <a:lnTo>
                    <a:pt x="1282" y="301"/>
                  </a:lnTo>
                  <a:lnTo>
                    <a:pt x="1282" y="305"/>
                  </a:lnTo>
                  <a:lnTo>
                    <a:pt x="1278" y="305"/>
                  </a:lnTo>
                  <a:lnTo>
                    <a:pt x="1274" y="309"/>
                  </a:lnTo>
                  <a:lnTo>
                    <a:pt x="1274" y="305"/>
                  </a:lnTo>
                  <a:lnTo>
                    <a:pt x="1270" y="309"/>
                  </a:lnTo>
                  <a:lnTo>
                    <a:pt x="1267" y="309"/>
                  </a:lnTo>
                  <a:lnTo>
                    <a:pt x="1263" y="309"/>
                  </a:lnTo>
                  <a:lnTo>
                    <a:pt x="1259" y="309"/>
                  </a:lnTo>
                  <a:lnTo>
                    <a:pt x="1255" y="309"/>
                  </a:lnTo>
                  <a:lnTo>
                    <a:pt x="1252" y="309"/>
                  </a:lnTo>
                  <a:lnTo>
                    <a:pt x="1248" y="309"/>
                  </a:lnTo>
                  <a:lnTo>
                    <a:pt x="1252" y="309"/>
                  </a:lnTo>
                  <a:lnTo>
                    <a:pt x="1248" y="309"/>
                  </a:lnTo>
                  <a:lnTo>
                    <a:pt x="1244" y="309"/>
                  </a:lnTo>
                  <a:lnTo>
                    <a:pt x="1240" y="309"/>
                  </a:lnTo>
                  <a:lnTo>
                    <a:pt x="1240" y="305"/>
                  </a:lnTo>
                  <a:lnTo>
                    <a:pt x="1237" y="305"/>
                  </a:lnTo>
                  <a:lnTo>
                    <a:pt x="1237" y="309"/>
                  </a:lnTo>
                  <a:lnTo>
                    <a:pt x="1233" y="305"/>
                  </a:lnTo>
                  <a:lnTo>
                    <a:pt x="1225" y="305"/>
                  </a:lnTo>
                  <a:lnTo>
                    <a:pt x="1225" y="309"/>
                  </a:lnTo>
                  <a:lnTo>
                    <a:pt x="1222" y="309"/>
                  </a:lnTo>
                  <a:lnTo>
                    <a:pt x="1218" y="309"/>
                  </a:lnTo>
                  <a:lnTo>
                    <a:pt x="1218" y="305"/>
                  </a:lnTo>
                  <a:lnTo>
                    <a:pt x="1214" y="305"/>
                  </a:lnTo>
                  <a:lnTo>
                    <a:pt x="1210" y="305"/>
                  </a:lnTo>
                  <a:lnTo>
                    <a:pt x="1210" y="309"/>
                  </a:lnTo>
                  <a:lnTo>
                    <a:pt x="1207" y="305"/>
                  </a:lnTo>
                  <a:lnTo>
                    <a:pt x="1203" y="305"/>
                  </a:lnTo>
                  <a:lnTo>
                    <a:pt x="1203" y="309"/>
                  </a:lnTo>
                  <a:lnTo>
                    <a:pt x="1199" y="309"/>
                  </a:lnTo>
                  <a:lnTo>
                    <a:pt x="1195" y="305"/>
                  </a:lnTo>
                  <a:lnTo>
                    <a:pt x="1192" y="305"/>
                  </a:lnTo>
                  <a:lnTo>
                    <a:pt x="1188" y="305"/>
                  </a:lnTo>
                  <a:lnTo>
                    <a:pt x="1188" y="309"/>
                  </a:lnTo>
                  <a:lnTo>
                    <a:pt x="1184" y="309"/>
                  </a:lnTo>
                  <a:lnTo>
                    <a:pt x="1184" y="305"/>
                  </a:lnTo>
                  <a:lnTo>
                    <a:pt x="1180" y="305"/>
                  </a:lnTo>
                  <a:lnTo>
                    <a:pt x="1180" y="309"/>
                  </a:lnTo>
                  <a:lnTo>
                    <a:pt x="1177" y="309"/>
                  </a:lnTo>
                  <a:lnTo>
                    <a:pt x="1173" y="309"/>
                  </a:lnTo>
                  <a:lnTo>
                    <a:pt x="1169" y="309"/>
                  </a:lnTo>
                  <a:lnTo>
                    <a:pt x="1169" y="312"/>
                  </a:lnTo>
                  <a:lnTo>
                    <a:pt x="1165" y="312"/>
                  </a:lnTo>
                  <a:lnTo>
                    <a:pt x="1162" y="316"/>
                  </a:lnTo>
                  <a:lnTo>
                    <a:pt x="1162" y="320"/>
                  </a:lnTo>
                  <a:lnTo>
                    <a:pt x="1158" y="324"/>
                  </a:lnTo>
                  <a:lnTo>
                    <a:pt x="1158" y="320"/>
                  </a:lnTo>
                  <a:lnTo>
                    <a:pt x="1154" y="324"/>
                  </a:lnTo>
                  <a:lnTo>
                    <a:pt x="1150" y="324"/>
                  </a:lnTo>
                  <a:lnTo>
                    <a:pt x="1146" y="324"/>
                  </a:lnTo>
                  <a:lnTo>
                    <a:pt x="1143" y="327"/>
                  </a:lnTo>
                  <a:lnTo>
                    <a:pt x="1143" y="324"/>
                  </a:lnTo>
                  <a:lnTo>
                    <a:pt x="1143" y="327"/>
                  </a:lnTo>
                  <a:lnTo>
                    <a:pt x="1139" y="327"/>
                  </a:lnTo>
                  <a:lnTo>
                    <a:pt x="1135" y="327"/>
                  </a:lnTo>
                  <a:lnTo>
                    <a:pt x="1135" y="331"/>
                  </a:lnTo>
                  <a:lnTo>
                    <a:pt x="1131" y="331"/>
                  </a:lnTo>
                  <a:lnTo>
                    <a:pt x="1131" y="335"/>
                  </a:lnTo>
                  <a:lnTo>
                    <a:pt x="1128" y="339"/>
                  </a:lnTo>
                  <a:lnTo>
                    <a:pt x="1124" y="339"/>
                  </a:lnTo>
                  <a:lnTo>
                    <a:pt x="1120" y="339"/>
                  </a:lnTo>
                  <a:lnTo>
                    <a:pt x="1116" y="339"/>
                  </a:lnTo>
                  <a:lnTo>
                    <a:pt x="1113" y="339"/>
                  </a:lnTo>
                  <a:lnTo>
                    <a:pt x="1109" y="335"/>
                  </a:lnTo>
                  <a:lnTo>
                    <a:pt x="1105" y="335"/>
                  </a:lnTo>
                  <a:lnTo>
                    <a:pt x="1101" y="335"/>
                  </a:lnTo>
                  <a:lnTo>
                    <a:pt x="1105" y="335"/>
                  </a:lnTo>
                  <a:lnTo>
                    <a:pt x="1105" y="339"/>
                  </a:lnTo>
                  <a:lnTo>
                    <a:pt x="1109" y="339"/>
                  </a:lnTo>
                  <a:lnTo>
                    <a:pt x="1113" y="339"/>
                  </a:lnTo>
                  <a:lnTo>
                    <a:pt x="1116" y="339"/>
                  </a:lnTo>
                  <a:lnTo>
                    <a:pt x="1120" y="339"/>
                  </a:lnTo>
                  <a:lnTo>
                    <a:pt x="1124" y="342"/>
                  </a:lnTo>
                  <a:lnTo>
                    <a:pt x="1120" y="342"/>
                  </a:lnTo>
                  <a:lnTo>
                    <a:pt x="1120" y="346"/>
                  </a:lnTo>
                  <a:lnTo>
                    <a:pt x="1116" y="346"/>
                  </a:lnTo>
                  <a:lnTo>
                    <a:pt x="1116" y="350"/>
                  </a:lnTo>
                  <a:lnTo>
                    <a:pt x="1113" y="350"/>
                  </a:lnTo>
                  <a:lnTo>
                    <a:pt x="1109" y="354"/>
                  </a:lnTo>
                  <a:lnTo>
                    <a:pt x="1109" y="357"/>
                  </a:lnTo>
                  <a:lnTo>
                    <a:pt x="1105" y="357"/>
                  </a:lnTo>
                  <a:lnTo>
                    <a:pt x="1101" y="361"/>
                  </a:lnTo>
                  <a:lnTo>
                    <a:pt x="1098" y="361"/>
                  </a:lnTo>
                  <a:lnTo>
                    <a:pt x="1101" y="361"/>
                  </a:lnTo>
                  <a:lnTo>
                    <a:pt x="1105" y="361"/>
                  </a:lnTo>
                  <a:lnTo>
                    <a:pt x="1105" y="357"/>
                  </a:lnTo>
                  <a:lnTo>
                    <a:pt x="1109" y="357"/>
                  </a:lnTo>
                  <a:lnTo>
                    <a:pt x="1113" y="357"/>
                  </a:lnTo>
                  <a:lnTo>
                    <a:pt x="1113" y="354"/>
                  </a:lnTo>
                  <a:lnTo>
                    <a:pt x="1116" y="354"/>
                  </a:lnTo>
                  <a:lnTo>
                    <a:pt x="1120" y="350"/>
                  </a:lnTo>
                  <a:lnTo>
                    <a:pt x="1124" y="346"/>
                  </a:lnTo>
                  <a:lnTo>
                    <a:pt x="1128" y="346"/>
                  </a:lnTo>
                  <a:lnTo>
                    <a:pt x="1128" y="342"/>
                  </a:lnTo>
                  <a:lnTo>
                    <a:pt x="1131" y="342"/>
                  </a:lnTo>
                  <a:lnTo>
                    <a:pt x="1131" y="339"/>
                  </a:lnTo>
                  <a:lnTo>
                    <a:pt x="1135" y="339"/>
                  </a:lnTo>
                  <a:lnTo>
                    <a:pt x="1139" y="335"/>
                  </a:lnTo>
                  <a:lnTo>
                    <a:pt x="1143" y="335"/>
                  </a:lnTo>
                  <a:lnTo>
                    <a:pt x="1146" y="335"/>
                  </a:lnTo>
                  <a:lnTo>
                    <a:pt x="1146" y="331"/>
                  </a:lnTo>
                  <a:lnTo>
                    <a:pt x="1150" y="331"/>
                  </a:lnTo>
                  <a:lnTo>
                    <a:pt x="1154" y="331"/>
                  </a:lnTo>
                  <a:lnTo>
                    <a:pt x="1158" y="327"/>
                  </a:lnTo>
                  <a:lnTo>
                    <a:pt x="1162" y="327"/>
                  </a:lnTo>
                  <a:lnTo>
                    <a:pt x="1165" y="327"/>
                  </a:lnTo>
                  <a:lnTo>
                    <a:pt x="1169" y="324"/>
                  </a:lnTo>
                  <a:lnTo>
                    <a:pt x="1177" y="324"/>
                  </a:lnTo>
                  <a:lnTo>
                    <a:pt x="1180" y="324"/>
                  </a:lnTo>
                  <a:lnTo>
                    <a:pt x="1184" y="324"/>
                  </a:lnTo>
                  <a:lnTo>
                    <a:pt x="1188" y="324"/>
                  </a:lnTo>
                  <a:lnTo>
                    <a:pt x="1192" y="324"/>
                  </a:lnTo>
                  <a:lnTo>
                    <a:pt x="1199" y="324"/>
                  </a:lnTo>
                  <a:lnTo>
                    <a:pt x="1203" y="324"/>
                  </a:lnTo>
                  <a:lnTo>
                    <a:pt x="1207" y="327"/>
                  </a:lnTo>
                  <a:lnTo>
                    <a:pt x="1210" y="327"/>
                  </a:lnTo>
                  <a:lnTo>
                    <a:pt x="1210" y="331"/>
                  </a:lnTo>
                  <a:lnTo>
                    <a:pt x="1207" y="331"/>
                  </a:lnTo>
                  <a:lnTo>
                    <a:pt x="1207" y="327"/>
                  </a:lnTo>
                  <a:lnTo>
                    <a:pt x="1203" y="327"/>
                  </a:lnTo>
                  <a:lnTo>
                    <a:pt x="1207" y="331"/>
                  </a:lnTo>
                  <a:lnTo>
                    <a:pt x="1210" y="331"/>
                  </a:lnTo>
                  <a:lnTo>
                    <a:pt x="1210" y="335"/>
                  </a:lnTo>
                  <a:lnTo>
                    <a:pt x="1207" y="335"/>
                  </a:lnTo>
                  <a:lnTo>
                    <a:pt x="1203" y="335"/>
                  </a:lnTo>
                  <a:lnTo>
                    <a:pt x="1203" y="339"/>
                  </a:lnTo>
                  <a:lnTo>
                    <a:pt x="1199" y="339"/>
                  </a:lnTo>
                  <a:lnTo>
                    <a:pt x="1195" y="342"/>
                  </a:lnTo>
                  <a:lnTo>
                    <a:pt x="1192" y="342"/>
                  </a:lnTo>
                  <a:lnTo>
                    <a:pt x="1188" y="342"/>
                  </a:lnTo>
                  <a:lnTo>
                    <a:pt x="1184" y="342"/>
                  </a:lnTo>
                  <a:lnTo>
                    <a:pt x="1184" y="339"/>
                  </a:lnTo>
                  <a:lnTo>
                    <a:pt x="1180" y="339"/>
                  </a:lnTo>
                  <a:lnTo>
                    <a:pt x="1180" y="342"/>
                  </a:lnTo>
                  <a:lnTo>
                    <a:pt x="1177" y="342"/>
                  </a:lnTo>
                  <a:lnTo>
                    <a:pt x="1173" y="342"/>
                  </a:lnTo>
                  <a:lnTo>
                    <a:pt x="1169" y="342"/>
                  </a:lnTo>
                  <a:lnTo>
                    <a:pt x="1173" y="342"/>
                  </a:lnTo>
                  <a:lnTo>
                    <a:pt x="1177" y="342"/>
                  </a:lnTo>
                  <a:lnTo>
                    <a:pt x="1180" y="342"/>
                  </a:lnTo>
                  <a:lnTo>
                    <a:pt x="1184" y="342"/>
                  </a:lnTo>
                  <a:lnTo>
                    <a:pt x="1184" y="346"/>
                  </a:lnTo>
                  <a:lnTo>
                    <a:pt x="1188" y="346"/>
                  </a:lnTo>
                  <a:lnTo>
                    <a:pt x="1188" y="350"/>
                  </a:lnTo>
                  <a:lnTo>
                    <a:pt x="1192" y="346"/>
                  </a:lnTo>
                  <a:lnTo>
                    <a:pt x="1195" y="346"/>
                  </a:lnTo>
                  <a:lnTo>
                    <a:pt x="1199" y="346"/>
                  </a:lnTo>
                  <a:lnTo>
                    <a:pt x="1203" y="346"/>
                  </a:lnTo>
                  <a:lnTo>
                    <a:pt x="1199" y="350"/>
                  </a:lnTo>
                  <a:lnTo>
                    <a:pt x="1199" y="354"/>
                  </a:lnTo>
                  <a:lnTo>
                    <a:pt x="1195" y="354"/>
                  </a:lnTo>
                  <a:lnTo>
                    <a:pt x="1195" y="357"/>
                  </a:lnTo>
                  <a:lnTo>
                    <a:pt x="1192" y="357"/>
                  </a:lnTo>
                  <a:lnTo>
                    <a:pt x="1195" y="357"/>
                  </a:lnTo>
                  <a:lnTo>
                    <a:pt x="1199" y="357"/>
                  </a:lnTo>
                  <a:lnTo>
                    <a:pt x="1199" y="361"/>
                  </a:lnTo>
                  <a:lnTo>
                    <a:pt x="1203" y="361"/>
                  </a:lnTo>
                  <a:lnTo>
                    <a:pt x="1203" y="365"/>
                  </a:lnTo>
                  <a:lnTo>
                    <a:pt x="1203" y="369"/>
                  </a:lnTo>
                  <a:lnTo>
                    <a:pt x="1207" y="369"/>
                  </a:lnTo>
                  <a:lnTo>
                    <a:pt x="1210" y="369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8" y="372"/>
                  </a:lnTo>
                  <a:lnTo>
                    <a:pt x="1214" y="372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4" y="376"/>
                  </a:lnTo>
                  <a:lnTo>
                    <a:pt x="1218" y="376"/>
                  </a:lnTo>
                  <a:lnTo>
                    <a:pt x="1222" y="376"/>
                  </a:lnTo>
                  <a:lnTo>
                    <a:pt x="1225" y="376"/>
                  </a:lnTo>
                  <a:lnTo>
                    <a:pt x="1222" y="376"/>
                  </a:lnTo>
                  <a:lnTo>
                    <a:pt x="1225" y="380"/>
                  </a:lnTo>
                  <a:lnTo>
                    <a:pt x="1225" y="376"/>
                  </a:lnTo>
                  <a:lnTo>
                    <a:pt x="1229" y="376"/>
                  </a:lnTo>
                  <a:lnTo>
                    <a:pt x="1233" y="376"/>
                  </a:lnTo>
                  <a:lnTo>
                    <a:pt x="1237" y="380"/>
                  </a:lnTo>
                  <a:lnTo>
                    <a:pt x="1240" y="380"/>
                  </a:lnTo>
                  <a:lnTo>
                    <a:pt x="1244" y="376"/>
                  </a:lnTo>
                  <a:lnTo>
                    <a:pt x="1248" y="380"/>
                  </a:lnTo>
                  <a:lnTo>
                    <a:pt x="1252" y="380"/>
                  </a:lnTo>
                  <a:lnTo>
                    <a:pt x="1255" y="380"/>
                  </a:lnTo>
                  <a:lnTo>
                    <a:pt x="1255" y="384"/>
                  </a:lnTo>
                  <a:lnTo>
                    <a:pt x="1252" y="384"/>
                  </a:lnTo>
                  <a:lnTo>
                    <a:pt x="1255" y="384"/>
                  </a:lnTo>
                  <a:lnTo>
                    <a:pt x="1259" y="384"/>
                  </a:lnTo>
                  <a:lnTo>
                    <a:pt x="1259" y="387"/>
                  </a:lnTo>
                  <a:lnTo>
                    <a:pt x="1255" y="387"/>
                  </a:lnTo>
                  <a:lnTo>
                    <a:pt x="1252" y="387"/>
                  </a:lnTo>
                  <a:lnTo>
                    <a:pt x="1248" y="387"/>
                  </a:lnTo>
                  <a:lnTo>
                    <a:pt x="1244" y="387"/>
                  </a:lnTo>
                  <a:lnTo>
                    <a:pt x="1244" y="391"/>
                  </a:lnTo>
                  <a:lnTo>
                    <a:pt x="1240" y="391"/>
                  </a:lnTo>
                  <a:lnTo>
                    <a:pt x="1237" y="391"/>
                  </a:lnTo>
                  <a:lnTo>
                    <a:pt x="1233" y="391"/>
                  </a:lnTo>
                  <a:lnTo>
                    <a:pt x="1233" y="395"/>
                  </a:lnTo>
                  <a:lnTo>
                    <a:pt x="1229" y="395"/>
                  </a:lnTo>
                  <a:lnTo>
                    <a:pt x="1225" y="395"/>
                  </a:lnTo>
                  <a:lnTo>
                    <a:pt x="1222" y="395"/>
                  </a:lnTo>
                  <a:lnTo>
                    <a:pt x="1218" y="395"/>
                  </a:lnTo>
                  <a:lnTo>
                    <a:pt x="1222" y="395"/>
                  </a:lnTo>
                  <a:lnTo>
                    <a:pt x="1222" y="399"/>
                  </a:lnTo>
                  <a:lnTo>
                    <a:pt x="1218" y="399"/>
                  </a:lnTo>
                  <a:lnTo>
                    <a:pt x="1214" y="399"/>
                  </a:lnTo>
                  <a:lnTo>
                    <a:pt x="1214" y="395"/>
                  </a:lnTo>
                  <a:lnTo>
                    <a:pt x="1210" y="395"/>
                  </a:lnTo>
                  <a:lnTo>
                    <a:pt x="1214" y="395"/>
                  </a:lnTo>
                  <a:lnTo>
                    <a:pt x="1214" y="399"/>
                  </a:lnTo>
                  <a:lnTo>
                    <a:pt x="1210" y="399"/>
                  </a:lnTo>
                  <a:lnTo>
                    <a:pt x="1210" y="395"/>
                  </a:lnTo>
                  <a:lnTo>
                    <a:pt x="1207" y="399"/>
                  </a:lnTo>
                  <a:lnTo>
                    <a:pt x="1210" y="399"/>
                  </a:lnTo>
                  <a:lnTo>
                    <a:pt x="1210" y="403"/>
                  </a:lnTo>
                  <a:lnTo>
                    <a:pt x="1207" y="403"/>
                  </a:lnTo>
                  <a:lnTo>
                    <a:pt x="1203" y="403"/>
                  </a:lnTo>
                  <a:lnTo>
                    <a:pt x="1203" y="406"/>
                  </a:lnTo>
                  <a:lnTo>
                    <a:pt x="1199" y="406"/>
                  </a:lnTo>
                  <a:lnTo>
                    <a:pt x="1199" y="410"/>
                  </a:lnTo>
                  <a:lnTo>
                    <a:pt x="1195" y="410"/>
                  </a:lnTo>
                  <a:lnTo>
                    <a:pt x="1192" y="410"/>
                  </a:lnTo>
                  <a:lnTo>
                    <a:pt x="1192" y="414"/>
                  </a:lnTo>
                  <a:lnTo>
                    <a:pt x="1188" y="414"/>
                  </a:lnTo>
                  <a:lnTo>
                    <a:pt x="1184" y="414"/>
                  </a:lnTo>
                  <a:lnTo>
                    <a:pt x="1184" y="410"/>
                  </a:lnTo>
                  <a:lnTo>
                    <a:pt x="1180" y="410"/>
                  </a:lnTo>
                  <a:lnTo>
                    <a:pt x="1180" y="406"/>
                  </a:lnTo>
                  <a:lnTo>
                    <a:pt x="1180" y="403"/>
                  </a:lnTo>
                  <a:lnTo>
                    <a:pt x="1177" y="403"/>
                  </a:lnTo>
                  <a:lnTo>
                    <a:pt x="1180" y="403"/>
                  </a:lnTo>
                  <a:lnTo>
                    <a:pt x="1180" y="399"/>
                  </a:lnTo>
                  <a:lnTo>
                    <a:pt x="1184" y="399"/>
                  </a:lnTo>
                  <a:lnTo>
                    <a:pt x="1184" y="395"/>
                  </a:lnTo>
                  <a:lnTo>
                    <a:pt x="1180" y="399"/>
                  </a:lnTo>
                  <a:lnTo>
                    <a:pt x="1180" y="395"/>
                  </a:lnTo>
                  <a:lnTo>
                    <a:pt x="1184" y="395"/>
                  </a:lnTo>
                  <a:lnTo>
                    <a:pt x="1188" y="395"/>
                  </a:lnTo>
                  <a:lnTo>
                    <a:pt x="1192" y="391"/>
                  </a:lnTo>
                  <a:lnTo>
                    <a:pt x="1195" y="391"/>
                  </a:lnTo>
                  <a:lnTo>
                    <a:pt x="1199" y="387"/>
                  </a:lnTo>
                  <a:lnTo>
                    <a:pt x="1203" y="387"/>
                  </a:lnTo>
                  <a:lnTo>
                    <a:pt x="1207" y="387"/>
                  </a:lnTo>
                  <a:lnTo>
                    <a:pt x="1207" y="384"/>
                  </a:lnTo>
                  <a:lnTo>
                    <a:pt x="1207" y="387"/>
                  </a:lnTo>
                  <a:lnTo>
                    <a:pt x="1210" y="387"/>
                  </a:lnTo>
                  <a:lnTo>
                    <a:pt x="1210" y="391"/>
                  </a:lnTo>
                  <a:lnTo>
                    <a:pt x="1210" y="387"/>
                  </a:lnTo>
                  <a:lnTo>
                    <a:pt x="1214" y="387"/>
                  </a:lnTo>
                  <a:lnTo>
                    <a:pt x="1218" y="384"/>
                  </a:lnTo>
                  <a:lnTo>
                    <a:pt x="1222" y="384"/>
                  </a:lnTo>
                  <a:lnTo>
                    <a:pt x="1218" y="384"/>
                  </a:lnTo>
                  <a:lnTo>
                    <a:pt x="1214" y="384"/>
                  </a:lnTo>
                  <a:lnTo>
                    <a:pt x="1210" y="384"/>
                  </a:lnTo>
                  <a:lnTo>
                    <a:pt x="1207" y="384"/>
                  </a:lnTo>
                  <a:lnTo>
                    <a:pt x="1203" y="384"/>
                  </a:lnTo>
                  <a:lnTo>
                    <a:pt x="1199" y="384"/>
                  </a:lnTo>
                  <a:lnTo>
                    <a:pt x="1199" y="380"/>
                  </a:lnTo>
                  <a:lnTo>
                    <a:pt x="1203" y="380"/>
                  </a:lnTo>
                  <a:lnTo>
                    <a:pt x="1207" y="380"/>
                  </a:lnTo>
                  <a:lnTo>
                    <a:pt x="1207" y="376"/>
                  </a:lnTo>
                  <a:lnTo>
                    <a:pt x="1210" y="376"/>
                  </a:lnTo>
                  <a:lnTo>
                    <a:pt x="1207" y="376"/>
                  </a:lnTo>
                  <a:lnTo>
                    <a:pt x="1203" y="376"/>
                  </a:lnTo>
                  <a:lnTo>
                    <a:pt x="1203" y="372"/>
                  </a:lnTo>
                  <a:lnTo>
                    <a:pt x="1203" y="376"/>
                  </a:lnTo>
                  <a:lnTo>
                    <a:pt x="1203" y="380"/>
                  </a:lnTo>
                  <a:lnTo>
                    <a:pt x="1199" y="380"/>
                  </a:lnTo>
                  <a:lnTo>
                    <a:pt x="1195" y="380"/>
                  </a:lnTo>
                  <a:lnTo>
                    <a:pt x="1195" y="384"/>
                  </a:lnTo>
                  <a:lnTo>
                    <a:pt x="1192" y="384"/>
                  </a:lnTo>
                  <a:lnTo>
                    <a:pt x="1188" y="384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0" y="384"/>
                  </a:lnTo>
                  <a:lnTo>
                    <a:pt x="1180" y="387"/>
                  </a:lnTo>
                  <a:lnTo>
                    <a:pt x="1177" y="387"/>
                  </a:lnTo>
                  <a:lnTo>
                    <a:pt x="1173" y="387"/>
                  </a:lnTo>
                  <a:lnTo>
                    <a:pt x="1169" y="387"/>
                  </a:lnTo>
                  <a:lnTo>
                    <a:pt x="1165" y="387"/>
                  </a:lnTo>
                  <a:lnTo>
                    <a:pt x="1162" y="387"/>
                  </a:lnTo>
                  <a:lnTo>
                    <a:pt x="1158" y="387"/>
                  </a:lnTo>
                  <a:lnTo>
                    <a:pt x="1158" y="384"/>
                  </a:lnTo>
                  <a:lnTo>
                    <a:pt x="1158" y="380"/>
                  </a:lnTo>
                  <a:lnTo>
                    <a:pt x="1154" y="380"/>
                  </a:lnTo>
                  <a:lnTo>
                    <a:pt x="1154" y="376"/>
                  </a:lnTo>
                  <a:lnTo>
                    <a:pt x="1154" y="369"/>
                  </a:lnTo>
                  <a:lnTo>
                    <a:pt x="1154" y="361"/>
                  </a:lnTo>
                  <a:lnTo>
                    <a:pt x="1154" y="357"/>
                  </a:lnTo>
                  <a:lnTo>
                    <a:pt x="1150" y="357"/>
                  </a:lnTo>
                  <a:lnTo>
                    <a:pt x="1150" y="354"/>
                  </a:lnTo>
                  <a:lnTo>
                    <a:pt x="1146" y="354"/>
                  </a:lnTo>
                  <a:lnTo>
                    <a:pt x="1143" y="354"/>
                  </a:lnTo>
                  <a:lnTo>
                    <a:pt x="1139" y="354"/>
                  </a:lnTo>
                  <a:lnTo>
                    <a:pt x="1135" y="354"/>
                  </a:lnTo>
                  <a:lnTo>
                    <a:pt x="1135" y="350"/>
                  </a:lnTo>
                  <a:lnTo>
                    <a:pt x="1131" y="350"/>
                  </a:lnTo>
                  <a:lnTo>
                    <a:pt x="1131" y="354"/>
                  </a:lnTo>
                  <a:lnTo>
                    <a:pt x="1128" y="354"/>
                  </a:lnTo>
                  <a:lnTo>
                    <a:pt x="1124" y="357"/>
                  </a:lnTo>
                  <a:lnTo>
                    <a:pt x="1120" y="361"/>
                  </a:lnTo>
                  <a:lnTo>
                    <a:pt x="1116" y="365"/>
                  </a:lnTo>
                  <a:lnTo>
                    <a:pt x="1116" y="369"/>
                  </a:lnTo>
                  <a:lnTo>
                    <a:pt x="1113" y="372"/>
                  </a:lnTo>
                  <a:lnTo>
                    <a:pt x="1113" y="376"/>
                  </a:lnTo>
                  <a:lnTo>
                    <a:pt x="1116" y="376"/>
                  </a:lnTo>
                  <a:lnTo>
                    <a:pt x="1113" y="376"/>
                  </a:lnTo>
                  <a:lnTo>
                    <a:pt x="1113" y="380"/>
                  </a:lnTo>
                  <a:lnTo>
                    <a:pt x="1109" y="380"/>
                  </a:lnTo>
                  <a:lnTo>
                    <a:pt x="1109" y="384"/>
                  </a:lnTo>
                  <a:lnTo>
                    <a:pt x="1105" y="387"/>
                  </a:lnTo>
                  <a:lnTo>
                    <a:pt x="1101" y="384"/>
                  </a:lnTo>
                  <a:lnTo>
                    <a:pt x="1101" y="387"/>
                  </a:lnTo>
                  <a:lnTo>
                    <a:pt x="1101" y="384"/>
                  </a:lnTo>
                  <a:lnTo>
                    <a:pt x="1098" y="384"/>
                  </a:lnTo>
                  <a:lnTo>
                    <a:pt x="1098" y="387"/>
                  </a:lnTo>
                  <a:lnTo>
                    <a:pt x="1094" y="387"/>
                  </a:lnTo>
                  <a:lnTo>
                    <a:pt x="1094" y="391"/>
                  </a:lnTo>
                  <a:lnTo>
                    <a:pt x="1090" y="391"/>
                  </a:lnTo>
                  <a:lnTo>
                    <a:pt x="1086" y="391"/>
                  </a:lnTo>
                  <a:lnTo>
                    <a:pt x="1083" y="391"/>
                  </a:lnTo>
                  <a:lnTo>
                    <a:pt x="1079" y="391"/>
                  </a:lnTo>
                  <a:lnTo>
                    <a:pt x="1075" y="391"/>
                  </a:lnTo>
                  <a:lnTo>
                    <a:pt x="1071" y="391"/>
                  </a:lnTo>
                  <a:lnTo>
                    <a:pt x="1068" y="391"/>
                  </a:lnTo>
                  <a:lnTo>
                    <a:pt x="1060" y="391"/>
                  </a:lnTo>
                  <a:lnTo>
                    <a:pt x="1056" y="391"/>
                  </a:lnTo>
                  <a:lnTo>
                    <a:pt x="1053" y="391"/>
                  </a:lnTo>
                  <a:lnTo>
                    <a:pt x="1045" y="391"/>
                  </a:lnTo>
                  <a:lnTo>
                    <a:pt x="1041" y="391"/>
                  </a:lnTo>
                  <a:lnTo>
                    <a:pt x="1038" y="391"/>
                  </a:lnTo>
                  <a:lnTo>
                    <a:pt x="1034" y="391"/>
                  </a:lnTo>
                  <a:lnTo>
                    <a:pt x="1030" y="395"/>
                  </a:lnTo>
                  <a:lnTo>
                    <a:pt x="1026" y="399"/>
                  </a:lnTo>
                  <a:lnTo>
                    <a:pt x="1022" y="399"/>
                  </a:lnTo>
                  <a:lnTo>
                    <a:pt x="1019" y="403"/>
                  </a:lnTo>
                  <a:lnTo>
                    <a:pt x="1015" y="406"/>
                  </a:lnTo>
                  <a:lnTo>
                    <a:pt x="1015" y="410"/>
                  </a:lnTo>
                  <a:lnTo>
                    <a:pt x="1011" y="410"/>
                  </a:lnTo>
                  <a:lnTo>
                    <a:pt x="1007" y="410"/>
                  </a:lnTo>
                  <a:lnTo>
                    <a:pt x="1004" y="410"/>
                  </a:lnTo>
                  <a:lnTo>
                    <a:pt x="1000" y="410"/>
                  </a:lnTo>
                  <a:lnTo>
                    <a:pt x="996" y="410"/>
                  </a:lnTo>
                  <a:lnTo>
                    <a:pt x="985" y="410"/>
                  </a:lnTo>
                  <a:lnTo>
                    <a:pt x="981" y="410"/>
                  </a:lnTo>
                  <a:lnTo>
                    <a:pt x="977" y="414"/>
                  </a:lnTo>
                  <a:lnTo>
                    <a:pt x="974" y="414"/>
                  </a:lnTo>
                  <a:lnTo>
                    <a:pt x="977" y="418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5"/>
                  </a:lnTo>
                  <a:lnTo>
                    <a:pt x="970" y="429"/>
                  </a:lnTo>
                  <a:lnTo>
                    <a:pt x="966" y="429"/>
                  </a:lnTo>
                  <a:lnTo>
                    <a:pt x="959" y="429"/>
                  </a:lnTo>
                  <a:lnTo>
                    <a:pt x="955" y="433"/>
                  </a:lnTo>
                  <a:lnTo>
                    <a:pt x="947" y="433"/>
                  </a:lnTo>
                  <a:lnTo>
                    <a:pt x="944" y="433"/>
                  </a:lnTo>
                  <a:lnTo>
                    <a:pt x="940" y="436"/>
                  </a:lnTo>
                  <a:lnTo>
                    <a:pt x="936" y="436"/>
                  </a:lnTo>
                  <a:lnTo>
                    <a:pt x="932" y="436"/>
                  </a:lnTo>
                  <a:lnTo>
                    <a:pt x="925" y="440"/>
                  </a:lnTo>
                  <a:lnTo>
                    <a:pt x="925" y="444"/>
                  </a:lnTo>
                  <a:lnTo>
                    <a:pt x="921" y="440"/>
                  </a:lnTo>
                  <a:lnTo>
                    <a:pt x="917" y="440"/>
                  </a:lnTo>
                  <a:lnTo>
                    <a:pt x="914" y="440"/>
                  </a:lnTo>
                  <a:lnTo>
                    <a:pt x="914" y="436"/>
                  </a:lnTo>
                  <a:lnTo>
                    <a:pt x="910" y="436"/>
                  </a:lnTo>
                  <a:lnTo>
                    <a:pt x="914" y="433"/>
                  </a:lnTo>
                  <a:lnTo>
                    <a:pt x="917" y="429"/>
                  </a:lnTo>
                  <a:lnTo>
                    <a:pt x="921" y="429"/>
                  </a:lnTo>
                  <a:lnTo>
                    <a:pt x="921" y="425"/>
                  </a:lnTo>
                  <a:lnTo>
                    <a:pt x="921" y="421"/>
                  </a:lnTo>
                  <a:lnTo>
                    <a:pt x="925" y="421"/>
                  </a:lnTo>
                  <a:lnTo>
                    <a:pt x="925" y="418"/>
                  </a:lnTo>
                  <a:lnTo>
                    <a:pt x="925" y="414"/>
                  </a:lnTo>
                  <a:lnTo>
                    <a:pt x="929" y="414"/>
                  </a:lnTo>
                  <a:lnTo>
                    <a:pt x="925" y="406"/>
                  </a:lnTo>
                  <a:lnTo>
                    <a:pt x="925" y="399"/>
                  </a:lnTo>
                  <a:lnTo>
                    <a:pt x="925" y="391"/>
                  </a:lnTo>
                  <a:lnTo>
                    <a:pt x="921" y="384"/>
                  </a:lnTo>
                  <a:lnTo>
                    <a:pt x="914" y="380"/>
                  </a:lnTo>
                  <a:lnTo>
                    <a:pt x="910" y="380"/>
                  </a:lnTo>
                  <a:lnTo>
                    <a:pt x="906" y="376"/>
                  </a:lnTo>
                  <a:lnTo>
                    <a:pt x="906" y="372"/>
                  </a:lnTo>
                  <a:lnTo>
                    <a:pt x="902" y="372"/>
                  </a:lnTo>
                  <a:lnTo>
                    <a:pt x="898" y="372"/>
                  </a:lnTo>
                  <a:lnTo>
                    <a:pt x="898" y="369"/>
                  </a:lnTo>
                  <a:lnTo>
                    <a:pt x="895" y="369"/>
                  </a:lnTo>
                  <a:lnTo>
                    <a:pt x="895" y="365"/>
                  </a:lnTo>
                  <a:lnTo>
                    <a:pt x="898" y="365"/>
                  </a:lnTo>
                  <a:lnTo>
                    <a:pt x="895" y="365"/>
                  </a:lnTo>
                  <a:lnTo>
                    <a:pt x="891" y="365"/>
                  </a:lnTo>
                  <a:lnTo>
                    <a:pt x="887" y="365"/>
                  </a:lnTo>
                  <a:lnTo>
                    <a:pt x="887" y="361"/>
                  </a:lnTo>
                  <a:lnTo>
                    <a:pt x="883" y="361"/>
                  </a:lnTo>
                  <a:lnTo>
                    <a:pt x="876" y="357"/>
                  </a:lnTo>
                  <a:lnTo>
                    <a:pt x="872" y="354"/>
                  </a:lnTo>
                  <a:lnTo>
                    <a:pt x="868" y="354"/>
                  </a:lnTo>
                  <a:lnTo>
                    <a:pt x="865" y="354"/>
                  </a:lnTo>
                  <a:lnTo>
                    <a:pt x="861" y="350"/>
                  </a:lnTo>
                  <a:lnTo>
                    <a:pt x="857" y="350"/>
                  </a:lnTo>
                  <a:lnTo>
                    <a:pt x="853" y="346"/>
                  </a:lnTo>
                  <a:lnTo>
                    <a:pt x="850" y="346"/>
                  </a:lnTo>
                  <a:lnTo>
                    <a:pt x="846" y="342"/>
                  </a:lnTo>
                  <a:lnTo>
                    <a:pt x="831" y="339"/>
                  </a:lnTo>
                  <a:lnTo>
                    <a:pt x="827" y="339"/>
                  </a:lnTo>
                  <a:lnTo>
                    <a:pt x="823" y="339"/>
                  </a:lnTo>
                  <a:lnTo>
                    <a:pt x="820" y="339"/>
                  </a:lnTo>
                  <a:lnTo>
                    <a:pt x="816" y="342"/>
                  </a:lnTo>
                  <a:lnTo>
                    <a:pt x="812" y="342"/>
                  </a:lnTo>
                  <a:lnTo>
                    <a:pt x="808" y="342"/>
                  </a:lnTo>
                  <a:lnTo>
                    <a:pt x="805" y="342"/>
                  </a:lnTo>
                  <a:lnTo>
                    <a:pt x="801" y="342"/>
                  </a:lnTo>
                  <a:lnTo>
                    <a:pt x="793" y="342"/>
                  </a:lnTo>
                  <a:lnTo>
                    <a:pt x="789" y="339"/>
                  </a:lnTo>
                  <a:lnTo>
                    <a:pt x="786" y="339"/>
                  </a:lnTo>
                  <a:lnTo>
                    <a:pt x="786" y="342"/>
                  </a:lnTo>
                  <a:lnTo>
                    <a:pt x="782" y="342"/>
                  </a:lnTo>
                  <a:lnTo>
                    <a:pt x="778" y="342"/>
                  </a:lnTo>
                  <a:lnTo>
                    <a:pt x="778" y="339"/>
                  </a:lnTo>
                  <a:lnTo>
                    <a:pt x="774" y="339"/>
                  </a:lnTo>
                  <a:lnTo>
                    <a:pt x="771" y="339"/>
                  </a:lnTo>
                  <a:lnTo>
                    <a:pt x="767" y="339"/>
                  </a:lnTo>
                  <a:lnTo>
                    <a:pt x="767" y="335"/>
                  </a:lnTo>
                  <a:lnTo>
                    <a:pt x="763" y="335"/>
                  </a:lnTo>
                  <a:lnTo>
                    <a:pt x="759" y="331"/>
                  </a:lnTo>
                  <a:lnTo>
                    <a:pt x="752" y="331"/>
                  </a:lnTo>
                  <a:lnTo>
                    <a:pt x="748" y="335"/>
                  </a:lnTo>
                  <a:lnTo>
                    <a:pt x="744" y="335"/>
                  </a:lnTo>
                  <a:lnTo>
                    <a:pt x="744" y="331"/>
                  </a:lnTo>
                  <a:lnTo>
                    <a:pt x="741" y="331"/>
                  </a:lnTo>
                  <a:lnTo>
                    <a:pt x="737" y="331"/>
                  </a:lnTo>
                  <a:lnTo>
                    <a:pt x="733" y="331"/>
                  </a:lnTo>
                  <a:lnTo>
                    <a:pt x="729" y="331"/>
                  </a:lnTo>
                  <a:lnTo>
                    <a:pt x="729" y="327"/>
                  </a:lnTo>
                  <a:lnTo>
                    <a:pt x="729" y="324"/>
                  </a:lnTo>
                  <a:lnTo>
                    <a:pt x="726" y="320"/>
                  </a:lnTo>
                  <a:lnTo>
                    <a:pt x="722" y="320"/>
                  </a:lnTo>
                  <a:lnTo>
                    <a:pt x="722" y="324"/>
                  </a:lnTo>
                  <a:lnTo>
                    <a:pt x="722" y="327"/>
                  </a:lnTo>
                  <a:lnTo>
                    <a:pt x="692" y="327"/>
                  </a:lnTo>
                  <a:lnTo>
                    <a:pt x="688" y="327"/>
                  </a:lnTo>
                  <a:lnTo>
                    <a:pt x="684" y="327"/>
                  </a:lnTo>
                  <a:lnTo>
                    <a:pt x="681" y="327"/>
                  </a:lnTo>
                  <a:lnTo>
                    <a:pt x="673" y="327"/>
                  </a:lnTo>
                  <a:lnTo>
                    <a:pt x="669" y="327"/>
                  </a:lnTo>
                  <a:lnTo>
                    <a:pt x="665" y="327"/>
                  </a:lnTo>
                  <a:lnTo>
                    <a:pt x="658" y="327"/>
                  </a:lnTo>
                  <a:lnTo>
                    <a:pt x="650" y="327"/>
                  </a:lnTo>
                  <a:lnTo>
                    <a:pt x="647" y="327"/>
                  </a:lnTo>
                  <a:lnTo>
                    <a:pt x="639" y="327"/>
                  </a:lnTo>
                  <a:lnTo>
                    <a:pt x="632" y="327"/>
                  </a:lnTo>
                  <a:lnTo>
                    <a:pt x="628" y="327"/>
                  </a:lnTo>
                  <a:lnTo>
                    <a:pt x="624" y="327"/>
                  </a:lnTo>
                  <a:lnTo>
                    <a:pt x="613" y="327"/>
                  </a:lnTo>
                  <a:lnTo>
                    <a:pt x="609" y="327"/>
                  </a:lnTo>
                  <a:lnTo>
                    <a:pt x="605" y="327"/>
                  </a:lnTo>
                  <a:lnTo>
                    <a:pt x="602" y="327"/>
                  </a:lnTo>
                  <a:lnTo>
                    <a:pt x="598" y="327"/>
                  </a:lnTo>
                  <a:lnTo>
                    <a:pt x="594" y="327"/>
                  </a:lnTo>
                  <a:lnTo>
                    <a:pt x="590" y="327"/>
                  </a:lnTo>
                  <a:lnTo>
                    <a:pt x="587" y="327"/>
                  </a:lnTo>
                  <a:lnTo>
                    <a:pt x="583" y="327"/>
                  </a:lnTo>
                  <a:lnTo>
                    <a:pt x="579" y="327"/>
                  </a:lnTo>
                  <a:lnTo>
                    <a:pt x="572" y="327"/>
                  </a:lnTo>
                  <a:lnTo>
                    <a:pt x="568" y="327"/>
                  </a:lnTo>
                  <a:lnTo>
                    <a:pt x="564" y="327"/>
                  </a:lnTo>
                  <a:lnTo>
                    <a:pt x="557" y="327"/>
                  </a:lnTo>
                  <a:lnTo>
                    <a:pt x="553" y="327"/>
                  </a:lnTo>
                  <a:lnTo>
                    <a:pt x="549" y="327"/>
                  </a:lnTo>
                  <a:lnTo>
                    <a:pt x="545" y="327"/>
                  </a:lnTo>
                  <a:lnTo>
                    <a:pt x="541" y="327"/>
                  </a:lnTo>
                  <a:lnTo>
                    <a:pt x="530" y="327"/>
                  </a:lnTo>
                  <a:lnTo>
                    <a:pt x="526" y="327"/>
                  </a:lnTo>
                  <a:lnTo>
                    <a:pt x="523" y="327"/>
                  </a:lnTo>
                  <a:lnTo>
                    <a:pt x="519" y="327"/>
                  </a:lnTo>
                  <a:lnTo>
                    <a:pt x="515" y="327"/>
                  </a:lnTo>
                  <a:lnTo>
                    <a:pt x="511" y="327"/>
                  </a:lnTo>
                  <a:lnTo>
                    <a:pt x="508" y="327"/>
                  </a:lnTo>
                  <a:lnTo>
                    <a:pt x="500" y="327"/>
                  </a:lnTo>
                  <a:lnTo>
                    <a:pt x="496" y="327"/>
                  </a:lnTo>
                  <a:lnTo>
                    <a:pt x="493" y="327"/>
                  </a:lnTo>
                  <a:lnTo>
                    <a:pt x="489" y="327"/>
                  </a:lnTo>
                  <a:lnTo>
                    <a:pt x="485" y="327"/>
                  </a:lnTo>
                  <a:lnTo>
                    <a:pt x="481" y="327"/>
                  </a:lnTo>
                  <a:lnTo>
                    <a:pt x="478" y="327"/>
                  </a:lnTo>
                  <a:lnTo>
                    <a:pt x="466" y="327"/>
                  </a:lnTo>
                  <a:lnTo>
                    <a:pt x="463" y="327"/>
                  </a:lnTo>
                  <a:lnTo>
                    <a:pt x="459" y="327"/>
                  </a:lnTo>
                  <a:lnTo>
                    <a:pt x="455" y="327"/>
                  </a:lnTo>
                  <a:lnTo>
                    <a:pt x="451" y="327"/>
                  </a:lnTo>
                  <a:lnTo>
                    <a:pt x="448" y="327"/>
                  </a:lnTo>
                  <a:lnTo>
                    <a:pt x="444" y="327"/>
                  </a:lnTo>
                  <a:lnTo>
                    <a:pt x="440" y="327"/>
                  </a:lnTo>
                  <a:lnTo>
                    <a:pt x="436" y="327"/>
                  </a:lnTo>
                  <a:lnTo>
                    <a:pt x="433" y="327"/>
                  </a:lnTo>
                  <a:lnTo>
                    <a:pt x="425" y="327"/>
                  </a:lnTo>
                  <a:lnTo>
                    <a:pt x="421" y="327"/>
                  </a:lnTo>
                  <a:lnTo>
                    <a:pt x="417" y="327"/>
                  </a:lnTo>
                  <a:lnTo>
                    <a:pt x="414" y="327"/>
                  </a:lnTo>
                  <a:lnTo>
                    <a:pt x="410" y="327"/>
                  </a:lnTo>
                  <a:lnTo>
                    <a:pt x="406" y="327"/>
                  </a:lnTo>
                  <a:lnTo>
                    <a:pt x="402" y="327"/>
                  </a:lnTo>
                  <a:lnTo>
                    <a:pt x="399" y="327"/>
                  </a:lnTo>
                  <a:lnTo>
                    <a:pt x="395" y="327"/>
                  </a:lnTo>
                  <a:lnTo>
                    <a:pt x="380" y="327"/>
                  </a:lnTo>
                  <a:lnTo>
                    <a:pt x="376" y="327"/>
                  </a:lnTo>
                  <a:lnTo>
                    <a:pt x="372" y="327"/>
                  </a:lnTo>
                  <a:lnTo>
                    <a:pt x="365" y="327"/>
                  </a:lnTo>
                  <a:lnTo>
                    <a:pt x="361" y="327"/>
                  </a:lnTo>
                  <a:lnTo>
                    <a:pt x="357" y="327"/>
                  </a:lnTo>
                  <a:lnTo>
                    <a:pt x="354" y="327"/>
                  </a:lnTo>
                  <a:lnTo>
                    <a:pt x="350" y="327"/>
                  </a:lnTo>
                  <a:lnTo>
                    <a:pt x="346" y="327"/>
                  </a:lnTo>
                  <a:lnTo>
                    <a:pt x="342" y="327"/>
                  </a:lnTo>
                  <a:lnTo>
                    <a:pt x="335" y="327"/>
                  </a:lnTo>
                  <a:lnTo>
                    <a:pt x="331" y="327"/>
                  </a:lnTo>
                  <a:lnTo>
                    <a:pt x="324" y="327"/>
                  </a:lnTo>
                  <a:lnTo>
                    <a:pt x="316" y="327"/>
                  </a:lnTo>
                  <a:lnTo>
                    <a:pt x="301" y="327"/>
                  </a:lnTo>
                  <a:lnTo>
                    <a:pt x="297" y="327"/>
                  </a:lnTo>
                  <a:lnTo>
                    <a:pt x="293" y="327"/>
                  </a:lnTo>
                  <a:lnTo>
                    <a:pt x="290" y="327"/>
                  </a:lnTo>
                  <a:lnTo>
                    <a:pt x="286" y="327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2" y="327"/>
                  </a:lnTo>
                  <a:lnTo>
                    <a:pt x="282" y="324"/>
                  </a:lnTo>
                  <a:lnTo>
                    <a:pt x="286" y="324"/>
                  </a:lnTo>
                  <a:lnTo>
                    <a:pt x="286" y="320"/>
                  </a:lnTo>
                  <a:lnTo>
                    <a:pt x="286" y="324"/>
                  </a:lnTo>
                  <a:lnTo>
                    <a:pt x="282" y="320"/>
                  </a:lnTo>
                  <a:lnTo>
                    <a:pt x="282" y="316"/>
                  </a:lnTo>
                  <a:lnTo>
                    <a:pt x="278" y="320"/>
                  </a:lnTo>
                  <a:lnTo>
                    <a:pt x="275" y="320"/>
                  </a:lnTo>
                  <a:lnTo>
                    <a:pt x="271" y="320"/>
                  </a:lnTo>
                  <a:lnTo>
                    <a:pt x="267" y="316"/>
                  </a:lnTo>
                  <a:lnTo>
                    <a:pt x="271" y="316"/>
                  </a:lnTo>
                  <a:lnTo>
                    <a:pt x="275" y="320"/>
                  </a:lnTo>
                  <a:lnTo>
                    <a:pt x="275" y="316"/>
                  </a:lnTo>
                  <a:lnTo>
                    <a:pt x="278" y="316"/>
                  </a:lnTo>
                  <a:lnTo>
                    <a:pt x="275" y="316"/>
                  </a:lnTo>
                  <a:lnTo>
                    <a:pt x="271" y="316"/>
                  </a:lnTo>
                  <a:lnTo>
                    <a:pt x="271" y="312"/>
                  </a:lnTo>
                  <a:lnTo>
                    <a:pt x="271" y="309"/>
                  </a:lnTo>
                  <a:lnTo>
                    <a:pt x="275" y="309"/>
                  </a:lnTo>
                  <a:lnTo>
                    <a:pt x="271" y="309"/>
                  </a:lnTo>
                  <a:lnTo>
                    <a:pt x="271" y="312"/>
                  </a:lnTo>
                  <a:lnTo>
                    <a:pt x="267" y="312"/>
                  </a:lnTo>
                  <a:lnTo>
                    <a:pt x="267" y="316"/>
                  </a:lnTo>
                  <a:lnTo>
                    <a:pt x="263" y="316"/>
                  </a:lnTo>
                  <a:lnTo>
                    <a:pt x="260" y="312"/>
                  </a:lnTo>
                  <a:lnTo>
                    <a:pt x="256" y="312"/>
                  </a:lnTo>
                  <a:lnTo>
                    <a:pt x="256" y="309"/>
                  </a:lnTo>
                  <a:lnTo>
                    <a:pt x="256" y="312"/>
                  </a:lnTo>
                  <a:lnTo>
                    <a:pt x="260" y="312"/>
                  </a:lnTo>
                  <a:lnTo>
                    <a:pt x="260" y="309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0" y="305"/>
                  </a:lnTo>
                  <a:lnTo>
                    <a:pt x="256" y="305"/>
                  </a:lnTo>
                  <a:lnTo>
                    <a:pt x="252" y="305"/>
                  </a:lnTo>
                  <a:lnTo>
                    <a:pt x="256" y="305"/>
                  </a:lnTo>
                  <a:lnTo>
                    <a:pt x="256" y="301"/>
                  </a:lnTo>
                  <a:lnTo>
                    <a:pt x="256" y="297"/>
                  </a:lnTo>
                  <a:lnTo>
                    <a:pt x="256" y="301"/>
                  </a:lnTo>
                  <a:lnTo>
                    <a:pt x="252" y="301"/>
                  </a:lnTo>
                  <a:lnTo>
                    <a:pt x="252" y="305"/>
                  </a:lnTo>
                  <a:lnTo>
                    <a:pt x="248" y="305"/>
                  </a:lnTo>
                  <a:lnTo>
                    <a:pt x="245" y="305"/>
                  </a:lnTo>
                  <a:lnTo>
                    <a:pt x="245" y="301"/>
                  </a:lnTo>
                  <a:lnTo>
                    <a:pt x="248" y="301"/>
                  </a:lnTo>
                  <a:lnTo>
                    <a:pt x="245" y="301"/>
                  </a:lnTo>
                  <a:lnTo>
                    <a:pt x="245" y="305"/>
                  </a:lnTo>
                  <a:lnTo>
                    <a:pt x="241" y="305"/>
                  </a:lnTo>
                  <a:lnTo>
                    <a:pt x="237" y="305"/>
                  </a:lnTo>
                  <a:lnTo>
                    <a:pt x="233" y="305"/>
                  </a:lnTo>
                  <a:lnTo>
                    <a:pt x="233" y="301"/>
                  </a:lnTo>
                  <a:lnTo>
                    <a:pt x="237" y="301"/>
                  </a:lnTo>
                  <a:lnTo>
                    <a:pt x="241" y="301"/>
                  </a:lnTo>
                  <a:lnTo>
                    <a:pt x="245" y="301"/>
                  </a:lnTo>
                  <a:lnTo>
                    <a:pt x="245" y="297"/>
                  </a:lnTo>
                  <a:lnTo>
                    <a:pt x="245" y="293"/>
                  </a:lnTo>
                  <a:lnTo>
                    <a:pt x="245" y="297"/>
                  </a:lnTo>
                  <a:lnTo>
                    <a:pt x="241" y="301"/>
                  </a:lnTo>
                  <a:lnTo>
                    <a:pt x="237" y="301"/>
                  </a:lnTo>
                  <a:lnTo>
                    <a:pt x="233" y="301"/>
                  </a:lnTo>
                  <a:lnTo>
                    <a:pt x="237" y="301"/>
                  </a:lnTo>
                  <a:lnTo>
                    <a:pt x="233" y="297"/>
                  </a:lnTo>
                  <a:lnTo>
                    <a:pt x="230" y="297"/>
                  </a:lnTo>
                  <a:lnTo>
                    <a:pt x="233" y="297"/>
                  </a:lnTo>
                  <a:lnTo>
                    <a:pt x="237" y="297"/>
                  </a:lnTo>
                  <a:lnTo>
                    <a:pt x="233" y="297"/>
                  </a:lnTo>
                  <a:lnTo>
                    <a:pt x="230" y="297"/>
                  </a:lnTo>
                  <a:lnTo>
                    <a:pt x="226" y="297"/>
                  </a:lnTo>
                  <a:lnTo>
                    <a:pt x="222" y="297"/>
                  </a:lnTo>
                  <a:lnTo>
                    <a:pt x="218" y="297"/>
                  </a:lnTo>
                  <a:lnTo>
                    <a:pt x="222" y="297"/>
                  </a:lnTo>
                  <a:lnTo>
                    <a:pt x="218" y="297"/>
                  </a:lnTo>
                  <a:lnTo>
                    <a:pt x="215" y="297"/>
                  </a:lnTo>
                  <a:lnTo>
                    <a:pt x="215" y="293"/>
                  </a:lnTo>
                  <a:lnTo>
                    <a:pt x="218" y="293"/>
                  </a:lnTo>
                  <a:lnTo>
                    <a:pt x="222" y="293"/>
                  </a:lnTo>
                  <a:lnTo>
                    <a:pt x="226" y="293"/>
                  </a:lnTo>
                  <a:lnTo>
                    <a:pt x="230" y="293"/>
                  </a:lnTo>
                  <a:lnTo>
                    <a:pt x="226" y="293"/>
                  </a:lnTo>
                  <a:lnTo>
                    <a:pt x="222" y="293"/>
                  </a:lnTo>
                  <a:lnTo>
                    <a:pt x="218" y="293"/>
                  </a:lnTo>
                  <a:lnTo>
                    <a:pt x="215" y="293"/>
                  </a:lnTo>
                  <a:lnTo>
                    <a:pt x="211" y="293"/>
                  </a:lnTo>
                  <a:lnTo>
                    <a:pt x="211" y="290"/>
                  </a:lnTo>
                  <a:lnTo>
                    <a:pt x="215" y="290"/>
                  </a:lnTo>
                  <a:lnTo>
                    <a:pt x="218" y="290"/>
                  </a:lnTo>
                  <a:lnTo>
                    <a:pt x="222" y="290"/>
                  </a:lnTo>
                  <a:lnTo>
                    <a:pt x="218" y="290"/>
                  </a:lnTo>
                  <a:lnTo>
                    <a:pt x="215" y="290"/>
                  </a:lnTo>
                  <a:lnTo>
                    <a:pt x="211" y="290"/>
                  </a:lnTo>
                  <a:lnTo>
                    <a:pt x="215" y="290"/>
                  </a:lnTo>
                  <a:lnTo>
                    <a:pt x="215" y="286"/>
                  </a:lnTo>
                  <a:lnTo>
                    <a:pt x="218" y="286"/>
                  </a:lnTo>
                  <a:lnTo>
                    <a:pt x="222" y="286"/>
                  </a:lnTo>
                  <a:lnTo>
                    <a:pt x="226" y="286"/>
                  </a:lnTo>
                  <a:lnTo>
                    <a:pt x="230" y="286"/>
                  </a:lnTo>
                  <a:lnTo>
                    <a:pt x="230" y="282"/>
                  </a:lnTo>
                  <a:lnTo>
                    <a:pt x="226" y="282"/>
                  </a:lnTo>
                  <a:lnTo>
                    <a:pt x="230" y="282"/>
                  </a:lnTo>
                  <a:lnTo>
                    <a:pt x="230" y="286"/>
                  </a:lnTo>
                  <a:lnTo>
                    <a:pt x="226" y="286"/>
                  </a:lnTo>
                  <a:lnTo>
                    <a:pt x="222" y="286"/>
                  </a:lnTo>
                  <a:lnTo>
                    <a:pt x="218" y="286"/>
                  </a:lnTo>
                  <a:lnTo>
                    <a:pt x="215" y="286"/>
                  </a:lnTo>
                  <a:lnTo>
                    <a:pt x="215" y="282"/>
                  </a:lnTo>
                  <a:lnTo>
                    <a:pt x="218" y="282"/>
                  </a:lnTo>
                  <a:lnTo>
                    <a:pt x="215" y="282"/>
                  </a:lnTo>
                  <a:lnTo>
                    <a:pt x="215" y="286"/>
                  </a:lnTo>
                  <a:lnTo>
                    <a:pt x="211" y="290"/>
                  </a:lnTo>
                  <a:lnTo>
                    <a:pt x="211" y="286"/>
                  </a:lnTo>
                  <a:lnTo>
                    <a:pt x="207" y="286"/>
                  </a:lnTo>
                  <a:lnTo>
                    <a:pt x="207" y="282"/>
                  </a:lnTo>
                  <a:lnTo>
                    <a:pt x="211" y="282"/>
                  </a:lnTo>
                  <a:lnTo>
                    <a:pt x="211" y="278"/>
                  </a:lnTo>
                  <a:lnTo>
                    <a:pt x="215" y="278"/>
                  </a:lnTo>
                  <a:lnTo>
                    <a:pt x="218" y="275"/>
                  </a:lnTo>
                  <a:lnTo>
                    <a:pt x="222" y="275"/>
                  </a:lnTo>
                  <a:lnTo>
                    <a:pt x="226" y="278"/>
                  </a:lnTo>
                  <a:lnTo>
                    <a:pt x="222" y="275"/>
                  </a:lnTo>
                  <a:lnTo>
                    <a:pt x="226" y="275"/>
                  </a:lnTo>
                  <a:lnTo>
                    <a:pt x="222" y="275"/>
                  </a:lnTo>
                  <a:lnTo>
                    <a:pt x="218" y="275"/>
                  </a:lnTo>
                  <a:lnTo>
                    <a:pt x="218" y="271"/>
                  </a:lnTo>
                  <a:lnTo>
                    <a:pt x="222" y="271"/>
                  </a:lnTo>
                  <a:lnTo>
                    <a:pt x="222" y="267"/>
                  </a:lnTo>
                  <a:lnTo>
                    <a:pt x="222" y="271"/>
                  </a:lnTo>
                  <a:lnTo>
                    <a:pt x="218" y="271"/>
                  </a:lnTo>
                  <a:lnTo>
                    <a:pt x="215" y="275"/>
                  </a:lnTo>
                  <a:lnTo>
                    <a:pt x="211" y="275"/>
                  </a:lnTo>
                  <a:lnTo>
                    <a:pt x="207" y="275"/>
                  </a:lnTo>
                  <a:lnTo>
                    <a:pt x="207" y="271"/>
                  </a:lnTo>
                  <a:lnTo>
                    <a:pt x="207" y="275"/>
                  </a:lnTo>
                  <a:lnTo>
                    <a:pt x="207" y="271"/>
                  </a:lnTo>
                  <a:lnTo>
                    <a:pt x="203" y="271"/>
                  </a:lnTo>
                  <a:lnTo>
                    <a:pt x="203" y="275"/>
                  </a:lnTo>
                  <a:lnTo>
                    <a:pt x="200" y="275"/>
                  </a:lnTo>
                  <a:lnTo>
                    <a:pt x="203" y="275"/>
                  </a:lnTo>
                  <a:lnTo>
                    <a:pt x="203" y="271"/>
                  </a:lnTo>
                  <a:lnTo>
                    <a:pt x="203" y="267"/>
                  </a:lnTo>
                  <a:lnTo>
                    <a:pt x="200" y="267"/>
                  </a:lnTo>
                  <a:lnTo>
                    <a:pt x="200" y="263"/>
                  </a:lnTo>
                  <a:lnTo>
                    <a:pt x="196" y="260"/>
                  </a:lnTo>
                  <a:lnTo>
                    <a:pt x="192" y="260"/>
                  </a:lnTo>
                  <a:lnTo>
                    <a:pt x="192" y="256"/>
                  </a:lnTo>
                  <a:lnTo>
                    <a:pt x="196" y="256"/>
                  </a:lnTo>
                  <a:lnTo>
                    <a:pt x="200" y="256"/>
                  </a:lnTo>
                  <a:lnTo>
                    <a:pt x="203" y="256"/>
                  </a:lnTo>
                  <a:lnTo>
                    <a:pt x="207" y="256"/>
                  </a:lnTo>
                  <a:lnTo>
                    <a:pt x="207" y="260"/>
                  </a:lnTo>
                  <a:lnTo>
                    <a:pt x="207" y="256"/>
                  </a:lnTo>
                  <a:lnTo>
                    <a:pt x="203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92" y="252"/>
                  </a:lnTo>
                  <a:lnTo>
                    <a:pt x="196" y="252"/>
                  </a:lnTo>
                  <a:lnTo>
                    <a:pt x="200" y="252"/>
                  </a:lnTo>
                  <a:lnTo>
                    <a:pt x="196" y="248"/>
                  </a:lnTo>
                  <a:lnTo>
                    <a:pt x="192" y="252"/>
                  </a:lnTo>
                  <a:lnTo>
                    <a:pt x="188" y="252"/>
                  </a:lnTo>
                  <a:lnTo>
                    <a:pt x="188" y="256"/>
                  </a:lnTo>
                  <a:lnTo>
                    <a:pt x="188" y="260"/>
                  </a:lnTo>
                  <a:lnTo>
                    <a:pt x="184" y="260"/>
                  </a:lnTo>
                  <a:lnTo>
                    <a:pt x="184" y="256"/>
                  </a:lnTo>
                  <a:lnTo>
                    <a:pt x="181" y="256"/>
                  </a:lnTo>
                  <a:lnTo>
                    <a:pt x="181" y="252"/>
                  </a:lnTo>
                  <a:lnTo>
                    <a:pt x="177" y="252"/>
                  </a:lnTo>
                  <a:lnTo>
                    <a:pt x="173" y="248"/>
                  </a:lnTo>
                  <a:lnTo>
                    <a:pt x="173" y="245"/>
                  </a:lnTo>
                  <a:lnTo>
                    <a:pt x="177" y="245"/>
                  </a:lnTo>
                  <a:lnTo>
                    <a:pt x="181" y="245"/>
                  </a:lnTo>
                  <a:lnTo>
                    <a:pt x="184" y="245"/>
                  </a:lnTo>
                  <a:lnTo>
                    <a:pt x="181" y="245"/>
                  </a:lnTo>
                  <a:lnTo>
                    <a:pt x="177" y="245"/>
                  </a:lnTo>
                  <a:lnTo>
                    <a:pt x="173" y="245"/>
                  </a:lnTo>
                  <a:lnTo>
                    <a:pt x="169" y="241"/>
                  </a:lnTo>
                  <a:lnTo>
                    <a:pt x="169" y="245"/>
                  </a:lnTo>
                  <a:lnTo>
                    <a:pt x="169" y="241"/>
                  </a:lnTo>
                  <a:lnTo>
                    <a:pt x="169" y="237"/>
                  </a:lnTo>
                  <a:lnTo>
                    <a:pt x="169" y="241"/>
                  </a:lnTo>
                  <a:lnTo>
                    <a:pt x="173" y="241"/>
                  </a:lnTo>
                  <a:lnTo>
                    <a:pt x="173" y="245"/>
                  </a:lnTo>
                  <a:lnTo>
                    <a:pt x="177" y="245"/>
                  </a:lnTo>
                  <a:lnTo>
                    <a:pt x="173" y="241"/>
                  </a:lnTo>
                  <a:lnTo>
                    <a:pt x="169" y="237"/>
                  </a:lnTo>
                  <a:lnTo>
                    <a:pt x="173" y="237"/>
                  </a:lnTo>
                  <a:lnTo>
                    <a:pt x="177" y="237"/>
                  </a:lnTo>
                  <a:lnTo>
                    <a:pt x="173" y="237"/>
                  </a:lnTo>
                  <a:lnTo>
                    <a:pt x="173" y="233"/>
                  </a:lnTo>
                  <a:lnTo>
                    <a:pt x="177" y="233"/>
                  </a:lnTo>
                  <a:lnTo>
                    <a:pt x="181" y="233"/>
                  </a:lnTo>
                  <a:lnTo>
                    <a:pt x="177" y="233"/>
                  </a:lnTo>
                  <a:lnTo>
                    <a:pt x="177" y="230"/>
                  </a:lnTo>
                  <a:lnTo>
                    <a:pt x="181" y="226"/>
                  </a:lnTo>
                  <a:lnTo>
                    <a:pt x="184" y="226"/>
                  </a:lnTo>
                  <a:lnTo>
                    <a:pt x="181" y="226"/>
                  </a:lnTo>
                  <a:lnTo>
                    <a:pt x="177" y="222"/>
                  </a:lnTo>
                  <a:lnTo>
                    <a:pt x="177" y="226"/>
                  </a:lnTo>
                  <a:lnTo>
                    <a:pt x="177" y="230"/>
                  </a:lnTo>
                  <a:lnTo>
                    <a:pt x="173" y="233"/>
                  </a:lnTo>
                  <a:lnTo>
                    <a:pt x="173" y="230"/>
                  </a:lnTo>
                  <a:lnTo>
                    <a:pt x="177" y="230"/>
                  </a:lnTo>
                  <a:lnTo>
                    <a:pt x="177" y="226"/>
                  </a:lnTo>
                  <a:lnTo>
                    <a:pt x="173" y="226"/>
                  </a:lnTo>
                  <a:lnTo>
                    <a:pt x="173" y="222"/>
                  </a:lnTo>
                  <a:lnTo>
                    <a:pt x="173" y="218"/>
                  </a:lnTo>
                  <a:lnTo>
                    <a:pt x="177" y="218"/>
                  </a:lnTo>
                  <a:lnTo>
                    <a:pt x="173" y="218"/>
                  </a:lnTo>
                  <a:lnTo>
                    <a:pt x="173" y="215"/>
                  </a:lnTo>
                  <a:lnTo>
                    <a:pt x="169" y="215"/>
                  </a:lnTo>
                  <a:lnTo>
                    <a:pt x="166" y="215"/>
                  </a:lnTo>
                  <a:lnTo>
                    <a:pt x="166" y="211"/>
                  </a:lnTo>
                  <a:lnTo>
                    <a:pt x="162" y="211"/>
                  </a:lnTo>
                  <a:lnTo>
                    <a:pt x="158" y="211"/>
                  </a:lnTo>
                  <a:lnTo>
                    <a:pt x="154" y="211"/>
                  </a:lnTo>
                  <a:lnTo>
                    <a:pt x="154" y="207"/>
                  </a:lnTo>
                  <a:lnTo>
                    <a:pt x="151" y="207"/>
                  </a:lnTo>
                  <a:lnTo>
                    <a:pt x="147" y="207"/>
                  </a:lnTo>
                  <a:lnTo>
                    <a:pt x="147" y="203"/>
                  </a:lnTo>
                  <a:lnTo>
                    <a:pt x="143" y="203"/>
                  </a:lnTo>
                  <a:lnTo>
                    <a:pt x="143" y="199"/>
                  </a:lnTo>
                  <a:lnTo>
                    <a:pt x="139" y="199"/>
                  </a:lnTo>
                  <a:lnTo>
                    <a:pt x="139" y="196"/>
                  </a:lnTo>
                  <a:lnTo>
                    <a:pt x="136" y="196"/>
                  </a:lnTo>
                  <a:lnTo>
                    <a:pt x="136" y="192"/>
                  </a:lnTo>
                  <a:lnTo>
                    <a:pt x="132" y="188"/>
                  </a:lnTo>
                  <a:lnTo>
                    <a:pt x="128" y="188"/>
                  </a:lnTo>
                  <a:lnTo>
                    <a:pt x="128" y="184"/>
                  </a:lnTo>
                  <a:lnTo>
                    <a:pt x="124" y="184"/>
                  </a:lnTo>
                  <a:lnTo>
                    <a:pt x="124" y="181"/>
                  </a:lnTo>
                  <a:lnTo>
                    <a:pt x="121" y="181"/>
                  </a:lnTo>
                  <a:lnTo>
                    <a:pt x="121" y="177"/>
                  </a:lnTo>
                  <a:lnTo>
                    <a:pt x="117" y="173"/>
                  </a:lnTo>
                  <a:lnTo>
                    <a:pt x="109" y="173"/>
                  </a:lnTo>
                  <a:lnTo>
                    <a:pt x="106" y="169"/>
                  </a:lnTo>
                  <a:lnTo>
                    <a:pt x="106" y="166"/>
                  </a:lnTo>
                  <a:lnTo>
                    <a:pt x="102" y="166"/>
                  </a:lnTo>
                  <a:lnTo>
                    <a:pt x="98" y="166"/>
                  </a:lnTo>
                  <a:lnTo>
                    <a:pt x="94" y="162"/>
                  </a:lnTo>
                  <a:lnTo>
                    <a:pt x="98" y="162"/>
                  </a:lnTo>
                  <a:lnTo>
                    <a:pt x="94" y="158"/>
                  </a:lnTo>
                  <a:lnTo>
                    <a:pt x="91" y="158"/>
                  </a:lnTo>
                  <a:lnTo>
                    <a:pt x="87" y="158"/>
                  </a:lnTo>
                  <a:lnTo>
                    <a:pt x="83" y="158"/>
                  </a:lnTo>
                  <a:lnTo>
                    <a:pt x="79" y="158"/>
                  </a:lnTo>
                  <a:lnTo>
                    <a:pt x="76" y="158"/>
                  </a:lnTo>
                  <a:lnTo>
                    <a:pt x="76" y="162"/>
                  </a:lnTo>
                  <a:lnTo>
                    <a:pt x="72" y="162"/>
                  </a:lnTo>
                  <a:lnTo>
                    <a:pt x="72" y="166"/>
                  </a:lnTo>
                  <a:lnTo>
                    <a:pt x="68" y="166"/>
                  </a:lnTo>
                  <a:lnTo>
                    <a:pt x="64" y="169"/>
                  </a:lnTo>
                  <a:lnTo>
                    <a:pt x="60" y="169"/>
                  </a:lnTo>
                  <a:lnTo>
                    <a:pt x="57" y="169"/>
                  </a:lnTo>
                  <a:lnTo>
                    <a:pt x="57" y="166"/>
                  </a:lnTo>
                  <a:lnTo>
                    <a:pt x="49" y="162"/>
                  </a:lnTo>
                  <a:lnTo>
                    <a:pt x="45" y="158"/>
                  </a:lnTo>
                  <a:lnTo>
                    <a:pt x="42" y="158"/>
                  </a:lnTo>
                  <a:lnTo>
                    <a:pt x="38" y="158"/>
                  </a:lnTo>
                  <a:lnTo>
                    <a:pt x="38" y="154"/>
                  </a:lnTo>
                  <a:lnTo>
                    <a:pt x="34" y="154"/>
                  </a:lnTo>
                  <a:lnTo>
                    <a:pt x="30" y="154"/>
                  </a:lnTo>
                  <a:lnTo>
                    <a:pt x="30" y="151"/>
                  </a:lnTo>
                  <a:lnTo>
                    <a:pt x="34" y="151"/>
                  </a:lnTo>
                  <a:lnTo>
                    <a:pt x="34" y="147"/>
                  </a:lnTo>
                  <a:lnTo>
                    <a:pt x="27" y="147"/>
                  </a:lnTo>
                  <a:lnTo>
                    <a:pt x="23" y="147"/>
                  </a:lnTo>
                  <a:lnTo>
                    <a:pt x="23" y="151"/>
                  </a:lnTo>
                  <a:lnTo>
                    <a:pt x="19" y="151"/>
                  </a:lnTo>
                  <a:lnTo>
                    <a:pt x="12" y="151"/>
                  </a:lnTo>
                  <a:lnTo>
                    <a:pt x="4" y="151"/>
                  </a:lnTo>
                  <a:lnTo>
                    <a:pt x="4" y="147"/>
                  </a:lnTo>
                  <a:lnTo>
                    <a:pt x="4" y="139"/>
                  </a:lnTo>
                  <a:lnTo>
                    <a:pt x="4" y="109"/>
                  </a:lnTo>
                  <a:lnTo>
                    <a:pt x="4" y="106"/>
                  </a:lnTo>
                  <a:lnTo>
                    <a:pt x="0" y="94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4" y="45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1" y="19"/>
                  </a:lnTo>
                  <a:lnTo>
                    <a:pt x="94" y="19"/>
                  </a:lnTo>
                  <a:lnTo>
                    <a:pt x="94" y="15"/>
                  </a:lnTo>
                  <a:lnTo>
                    <a:pt x="91" y="15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4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8" y="12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6" y="19"/>
                  </a:lnTo>
                  <a:lnTo>
                    <a:pt x="109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2543"/>
            <p:cNvSpPr>
              <a:spLocks/>
            </p:cNvSpPr>
            <p:nvPr/>
          </p:nvSpPr>
          <p:spPr bwMode="auto">
            <a:xfrm>
              <a:off x="3671888" y="1638300"/>
              <a:ext cx="1031875" cy="138113"/>
            </a:xfrm>
            <a:custGeom>
              <a:avLst/>
              <a:gdLst>
                <a:gd name="T0" fmla="*/ 34925 w 650"/>
                <a:gd name="T1" fmla="*/ 60325 h 87"/>
                <a:gd name="T2" fmla="*/ 58738 w 650"/>
                <a:gd name="T3" fmla="*/ 53975 h 87"/>
                <a:gd name="T4" fmla="*/ 101600 w 650"/>
                <a:gd name="T5" fmla="*/ 47625 h 87"/>
                <a:gd name="T6" fmla="*/ 125413 w 650"/>
                <a:gd name="T7" fmla="*/ 42863 h 87"/>
                <a:gd name="T8" fmla="*/ 88900 w 650"/>
                <a:gd name="T9" fmla="*/ 53975 h 87"/>
                <a:gd name="T10" fmla="*/ 41275 w 650"/>
                <a:gd name="T11" fmla="*/ 73025 h 87"/>
                <a:gd name="T12" fmla="*/ 47625 w 650"/>
                <a:gd name="T13" fmla="*/ 77788 h 87"/>
                <a:gd name="T14" fmla="*/ 58738 w 650"/>
                <a:gd name="T15" fmla="*/ 66675 h 87"/>
                <a:gd name="T16" fmla="*/ 82550 w 650"/>
                <a:gd name="T17" fmla="*/ 66675 h 87"/>
                <a:gd name="T18" fmla="*/ 88900 w 650"/>
                <a:gd name="T19" fmla="*/ 60325 h 87"/>
                <a:gd name="T20" fmla="*/ 95250 w 650"/>
                <a:gd name="T21" fmla="*/ 60325 h 87"/>
                <a:gd name="T22" fmla="*/ 136525 w 650"/>
                <a:gd name="T23" fmla="*/ 53975 h 87"/>
                <a:gd name="T24" fmla="*/ 179388 w 650"/>
                <a:gd name="T25" fmla="*/ 42863 h 87"/>
                <a:gd name="T26" fmla="*/ 196850 w 650"/>
                <a:gd name="T27" fmla="*/ 47625 h 87"/>
                <a:gd name="T28" fmla="*/ 238125 w 650"/>
                <a:gd name="T29" fmla="*/ 60325 h 87"/>
                <a:gd name="T30" fmla="*/ 231775 w 650"/>
                <a:gd name="T31" fmla="*/ 53975 h 87"/>
                <a:gd name="T32" fmla="*/ 250825 w 650"/>
                <a:gd name="T33" fmla="*/ 42863 h 87"/>
                <a:gd name="T34" fmla="*/ 268288 w 650"/>
                <a:gd name="T35" fmla="*/ 66675 h 87"/>
                <a:gd name="T36" fmla="*/ 315913 w 650"/>
                <a:gd name="T37" fmla="*/ 53975 h 87"/>
                <a:gd name="T38" fmla="*/ 363538 w 650"/>
                <a:gd name="T39" fmla="*/ 66675 h 87"/>
                <a:gd name="T40" fmla="*/ 423863 w 650"/>
                <a:gd name="T41" fmla="*/ 73025 h 87"/>
                <a:gd name="T42" fmla="*/ 471488 w 650"/>
                <a:gd name="T43" fmla="*/ 73025 h 87"/>
                <a:gd name="T44" fmla="*/ 500063 w 650"/>
                <a:gd name="T45" fmla="*/ 90488 h 87"/>
                <a:gd name="T46" fmla="*/ 495300 w 650"/>
                <a:gd name="T47" fmla="*/ 101600 h 87"/>
                <a:gd name="T48" fmla="*/ 554038 w 650"/>
                <a:gd name="T49" fmla="*/ 107950 h 87"/>
                <a:gd name="T50" fmla="*/ 614363 w 650"/>
                <a:gd name="T51" fmla="*/ 96838 h 87"/>
                <a:gd name="T52" fmla="*/ 644525 w 650"/>
                <a:gd name="T53" fmla="*/ 107950 h 87"/>
                <a:gd name="T54" fmla="*/ 668338 w 650"/>
                <a:gd name="T55" fmla="*/ 120650 h 87"/>
                <a:gd name="T56" fmla="*/ 673100 w 650"/>
                <a:gd name="T57" fmla="*/ 138113 h 87"/>
                <a:gd name="T58" fmla="*/ 679450 w 650"/>
                <a:gd name="T59" fmla="*/ 125413 h 87"/>
                <a:gd name="T60" fmla="*/ 673100 w 650"/>
                <a:gd name="T61" fmla="*/ 96838 h 87"/>
                <a:gd name="T62" fmla="*/ 722313 w 650"/>
                <a:gd name="T63" fmla="*/ 90488 h 87"/>
                <a:gd name="T64" fmla="*/ 685800 w 650"/>
                <a:gd name="T65" fmla="*/ 90488 h 87"/>
                <a:gd name="T66" fmla="*/ 649288 w 650"/>
                <a:gd name="T67" fmla="*/ 90488 h 87"/>
                <a:gd name="T68" fmla="*/ 692150 w 650"/>
                <a:gd name="T69" fmla="*/ 77788 h 87"/>
                <a:gd name="T70" fmla="*/ 727075 w 650"/>
                <a:gd name="T71" fmla="*/ 90488 h 87"/>
                <a:gd name="T72" fmla="*/ 769938 w 650"/>
                <a:gd name="T73" fmla="*/ 96838 h 87"/>
                <a:gd name="T74" fmla="*/ 828675 w 650"/>
                <a:gd name="T75" fmla="*/ 107950 h 87"/>
                <a:gd name="T76" fmla="*/ 882650 w 650"/>
                <a:gd name="T77" fmla="*/ 101600 h 87"/>
                <a:gd name="T78" fmla="*/ 906463 w 650"/>
                <a:gd name="T79" fmla="*/ 101600 h 87"/>
                <a:gd name="T80" fmla="*/ 919163 w 650"/>
                <a:gd name="T81" fmla="*/ 101600 h 87"/>
                <a:gd name="T82" fmla="*/ 906463 w 650"/>
                <a:gd name="T83" fmla="*/ 90488 h 87"/>
                <a:gd name="T84" fmla="*/ 936625 w 650"/>
                <a:gd name="T85" fmla="*/ 84138 h 87"/>
                <a:gd name="T86" fmla="*/ 960438 w 650"/>
                <a:gd name="T87" fmla="*/ 96838 h 87"/>
                <a:gd name="T88" fmla="*/ 954088 w 650"/>
                <a:gd name="T89" fmla="*/ 114300 h 87"/>
                <a:gd name="T90" fmla="*/ 977900 w 650"/>
                <a:gd name="T91" fmla="*/ 120650 h 87"/>
                <a:gd name="T92" fmla="*/ 954088 w 650"/>
                <a:gd name="T93" fmla="*/ 120650 h 87"/>
                <a:gd name="T94" fmla="*/ 984250 w 650"/>
                <a:gd name="T95" fmla="*/ 125413 h 87"/>
                <a:gd name="T96" fmla="*/ 984250 w 650"/>
                <a:gd name="T97" fmla="*/ 96838 h 87"/>
                <a:gd name="T98" fmla="*/ 1019175 w 650"/>
                <a:gd name="T99" fmla="*/ 77788 h 87"/>
                <a:gd name="T100" fmla="*/ 1001713 w 650"/>
                <a:gd name="T101" fmla="*/ 73025 h 87"/>
                <a:gd name="T102" fmla="*/ 1031875 w 650"/>
                <a:gd name="T103" fmla="*/ 66675 h 87"/>
                <a:gd name="T104" fmla="*/ 995363 w 650"/>
                <a:gd name="T105" fmla="*/ 53975 h 87"/>
                <a:gd name="T106" fmla="*/ 954088 w 650"/>
                <a:gd name="T107" fmla="*/ 42863 h 87"/>
                <a:gd name="T108" fmla="*/ 960438 w 650"/>
                <a:gd name="T109" fmla="*/ 30163 h 87"/>
                <a:gd name="T110" fmla="*/ 971550 w 650"/>
                <a:gd name="T111" fmla="*/ 12700 h 87"/>
                <a:gd name="T112" fmla="*/ 990600 w 650"/>
                <a:gd name="T113" fmla="*/ 0 h 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50" h="87">
                  <a:moveTo>
                    <a:pt x="7" y="53"/>
                  </a:moveTo>
                  <a:lnTo>
                    <a:pt x="7" y="49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7" y="42"/>
                  </a:lnTo>
                  <a:lnTo>
                    <a:pt x="11" y="42"/>
                  </a:lnTo>
                  <a:lnTo>
                    <a:pt x="15" y="42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27"/>
                  </a:lnTo>
                  <a:lnTo>
                    <a:pt x="67" y="27"/>
                  </a:lnTo>
                  <a:lnTo>
                    <a:pt x="64" y="27"/>
                  </a:lnTo>
                  <a:lnTo>
                    <a:pt x="64" y="30"/>
                  </a:lnTo>
                  <a:lnTo>
                    <a:pt x="67" y="27"/>
                  </a:lnTo>
                  <a:lnTo>
                    <a:pt x="67" y="30"/>
                  </a:lnTo>
                  <a:lnTo>
                    <a:pt x="71" y="30"/>
                  </a:lnTo>
                  <a:lnTo>
                    <a:pt x="75" y="30"/>
                  </a:lnTo>
                  <a:lnTo>
                    <a:pt x="75" y="27"/>
                  </a:lnTo>
                  <a:lnTo>
                    <a:pt x="79" y="27"/>
                  </a:lnTo>
                  <a:lnTo>
                    <a:pt x="82" y="27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75" y="30"/>
                  </a:lnTo>
                  <a:lnTo>
                    <a:pt x="71" y="34"/>
                  </a:lnTo>
                  <a:lnTo>
                    <a:pt x="64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4" y="49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41" y="42"/>
                  </a:lnTo>
                  <a:lnTo>
                    <a:pt x="45" y="42"/>
                  </a:lnTo>
                  <a:lnTo>
                    <a:pt x="45" y="38"/>
                  </a:lnTo>
                  <a:lnTo>
                    <a:pt x="45" y="42"/>
                  </a:lnTo>
                  <a:lnTo>
                    <a:pt x="41" y="38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52" y="42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60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60" y="46"/>
                  </a:lnTo>
                  <a:lnTo>
                    <a:pt x="60" y="42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9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8" y="30"/>
                  </a:lnTo>
                  <a:lnTo>
                    <a:pt x="101" y="30"/>
                  </a:lnTo>
                  <a:lnTo>
                    <a:pt x="98" y="30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5" y="27"/>
                  </a:lnTo>
                  <a:lnTo>
                    <a:pt x="109" y="27"/>
                  </a:lnTo>
                  <a:lnTo>
                    <a:pt x="113" y="27"/>
                  </a:lnTo>
                  <a:lnTo>
                    <a:pt x="109" y="27"/>
                  </a:lnTo>
                  <a:lnTo>
                    <a:pt x="105" y="27"/>
                  </a:lnTo>
                  <a:lnTo>
                    <a:pt x="105" y="23"/>
                  </a:lnTo>
                  <a:lnTo>
                    <a:pt x="101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20" y="27"/>
                  </a:lnTo>
                  <a:lnTo>
                    <a:pt x="124" y="30"/>
                  </a:lnTo>
                  <a:lnTo>
                    <a:pt x="124" y="34"/>
                  </a:lnTo>
                  <a:lnTo>
                    <a:pt x="128" y="34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43" y="42"/>
                  </a:lnTo>
                  <a:lnTo>
                    <a:pt x="146" y="42"/>
                  </a:lnTo>
                  <a:lnTo>
                    <a:pt x="150" y="42"/>
                  </a:lnTo>
                  <a:lnTo>
                    <a:pt x="150" y="38"/>
                  </a:lnTo>
                  <a:lnTo>
                    <a:pt x="146" y="38"/>
                  </a:lnTo>
                  <a:lnTo>
                    <a:pt x="143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46" y="38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0" y="34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8" y="30"/>
                  </a:lnTo>
                  <a:lnTo>
                    <a:pt x="161" y="30"/>
                  </a:lnTo>
                  <a:lnTo>
                    <a:pt x="158" y="30"/>
                  </a:lnTo>
                  <a:lnTo>
                    <a:pt x="158" y="27"/>
                  </a:lnTo>
                  <a:lnTo>
                    <a:pt x="161" y="27"/>
                  </a:lnTo>
                  <a:lnTo>
                    <a:pt x="161" y="30"/>
                  </a:lnTo>
                  <a:lnTo>
                    <a:pt x="161" y="34"/>
                  </a:lnTo>
                  <a:lnTo>
                    <a:pt x="165" y="34"/>
                  </a:lnTo>
                  <a:lnTo>
                    <a:pt x="165" y="38"/>
                  </a:lnTo>
                  <a:lnTo>
                    <a:pt x="161" y="38"/>
                  </a:lnTo>
                  <a:lnTo>
                    <a:pt x="158" y="38"/>
                  </a:lnTo>
                  <a:lnTo>
                    <a:pt x="161" y="42"/>
                  </a:lnTo>
                  <a:lnTo>
                    <a:pt x="165" y="42"/>
                  </a:lnTo>
                  <a:lnTo>
                    <a:pt x="169" y="42"/>
                  </a:lnTo>
                  <a:lnTo>
                    <a:pt x="173" y="42"/>
                  </a:lnTo>
                  <a:lnTo>
                    <a:pt x="176" y="42"/>
                  </a:lnTo>
                  <a:lnTo>
                    <a:pt x="176" y="38"/>
                  </a:lnTo>
                  <a:lnTo>
                    <a:pt x="180" y="38"/>
                  </a:lnTo>
                  <a:lnTo>
                    <a:pt x="180" y="34"/>
                  </a:lnTo>
                  <a:lnTo>
                    <a:pt x="184" y="34"/>
                  </a:lnTo>
                  <a:lnTo>
                    <a:pt x="188" y="34"/>
                  </a:lnTo>
                  <a:lnTo>
                    <a:pt x="191" y="34"/>
                  </a:lnTo>
                  <a:lnTo>
                    <a:pt x="195" y="34"/>
                  </a:lnTo>
                  <a:lnTo>
                    <a:pt x="199" y="34"/>
                  </a:lnTo>
                  <a:lnTo>
                    <a:pt x="203" y="34"/>
                  </a:lnTo>
                  <a:lnTo>
                    <a:pt x="206" y="34"/>
                  </a:lnTo>
                  <a:lnTo>
                    <a:pt x="210" y="34"/>
                  </a:lnTo>
                  <a:lnTo>
                    <a:pt x="214" y="34"/>
                  </a:lnTo>
                  <a:lnTo>
                    <a:pt x="218" y="34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5" y="38"/>
                  </a:lnTo>
                  <a:lnTo>
                    <a:pt x="225" y="42"/>
                  </a:lnTo>
                  <a:lnTo>
                    <a:pt x="229" y="42"/>
                  </a:lnTo>
                  <a:lnTo>
                    <a:pt x="233" y="42"/>
                  </a:lnTo>
                  <a:lnTo>
                    <a:pt x="237" y="42"/>
                  </a:lnTo>
                  <a:lnTo>
                    <a:pt x="240" y="42"/>
                  </a:lnTo>
                  <a:lnTo>
                    <a:pt x="244" y="42"/>
                  </a:lnTo>
                  <a:lnTo>
                    <a:pt x="248" y="42"/>
                  </a:lnTo>
                  <a:lnTo>
                    <a:pt x="252" y="42"/>
                  </a:lnTo>
                  <a:lnTo>
                    <a:pt x="255" y="46"/>
                  </a:lnTo>
                  <a:lnTo>
                    <a:pt x="259" y="46"/>
                  </a:lnTo>
                  <a:lnTo>
                    <a:pt x="263" y="46"/>
                  </a:lnTo>
                  <a:lnTo>
                    <a:pt x="267" y="46"/>
                  </a:lnTo>
                  <a:lnTo>
                    <a:pt x="270" y="46"/>
                  </a:lnTo>
                  <a:lnTo>
                    <a:pt x="274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5" y="49"/>
                  </a:lnTo>
                  <a:lnTo>
                    <a:pt x="289" y="49"/>
                  </a:lnTo>
                  <a:lnTo>
                    <a:pt x="293" y="49"/>
                  </a:lnTo>
                  <a:lnTo>
                    <a:pt x="289" y="46"/>
                  </a:lnTo>
                  <a:lnTo>
                    <a:pt x="293" y="46"/>
                  </a:lnTo>
                  <a:lnTo>
                    <a:pt x="297" y="46"/>
                  </a:lnTo>
                  <a:lnTo>
                    <a:pt x="300" y="46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5" y="49"/>
                  </a:lnTo>
                  <a:lnTo>
                    <a:pt x="319" y="49"/>
                  </a:lnTo>
                  <a:lnTo>
                    <a:pt x="319" y="53"/>
                  </a:lnTo>
                  <a:lnTo>
                    <a:pt x="323" y="53"/>
                  </a:lnTo>
                  <a:lnTo>
                    <a:pt x="323" y="57"/>
                  </a:lnTo>
                  <a:lnTo>
                    <a:pt x="319" y="57"/>
                  </a:lnTo>
                  <a:lnTo>
                    <a:pt x="315" y="57"/>
                  </a:lnTo>
                  <a:lnTo>
                    <a:pt x="312" y="61"/>
                  </a:lnTo>
                  <a:lnTo>
                    <a:pt x="308" y="61"/>
                  </a:lnTo>
                  <a:lnTo>
                    <a:pt x="304" y="61"/>
                  </a:lnTo>
                  <a:lnTo>
                    <a:pt x="308" y="61"/>
                  </a:lnTo>
                  <a:lnTo>
                    <a:pt x="304" y="61"/>
                  </a:lnTo>
                  <a:lnTo>
                    <a:pt x="304" y="64"/>
                  </a:lnTo>
                  <a:lnTo>
                    <a:pt x="300" y="64"/>
                  </a:lnTo>
                  <a:lnTo>
                    <a:pt x="304" y="64"/>
                  </a:lnTo>
                  <a:lnTo>
                    <a:pt x="308" y="64"/>
                  </a:lnTo>
                  <a:lnTo>
                    <a:pt x="312" y="64"/>
                  </a:lnTo>
                  <a:lnTo>
                    <a:pt x="315" y="64"/>
                  </a:lnTo>
                  <a:lnTo>
                    <a:pt x="319" y="68"/>
                  </a:lnTo>
                  <a:lnTo>
                    <a:pt x="319" y="64"/>
                  </a:lnTo>
                  <a:lnTo>
                    <a:pt x="323" y="64"/>
                  </a:lnTo>
                  <a:lnTo>
                    <a:pt x="327" y="68"/>
                  </a:lnTo>
                  <a:lnTo>
                    <a:pt x="331" y="68"/>
                  </a:lnTo>
                  <a:lnTo>
                    <a:pt x="338" y="68"/>
                  </a:lnTo>
                  <a:lnTo>
                    <a:pt x="342" y="68"/>
                  </a:lnTo>
                  <a:lnTo>
                    <a:pt x="346" y="68"/>
                  </a:lnTo>
                  <a:lnTo>
                    <a:pt x="349" y="68"/>
                  </a:lnTo>
                  <a:lnTo>
                    <a:pt x="353" y="64"/>
                  </a:lnTo>
                  <a:lnTo>
                    <a:pt x="357" y="64"/>
                  </a:lnTo>
                  <a:lnTo>
                    <a:pt x="361" y="64"/>
                  </a:lnTo>
                  <a:lnTo>
                    <a:pt x="364" y="64"/>
                  </a:lnTo>
                  <a:lnTo>
                    <a:pt x="368" y="64"/>
                  </a:lnTo>
                  <a:lnTo>
                    <a:pt x="372" y="64"/>
                  </a:lnTo>
                  <a:lnTo>
                    <a:pt x="376" y="64"/>
                  </a:lnTo>
                  <a:lnTo>
                    <a:pt x="379" y="64"/>
                  </a:lnTo>
                  <a:lnTo>
                    <a:pt x="383" y="61"/>
                  </a:lnTo>
                  <a:lnTo>
                    <a:pt x="387" y="61"/>
                  </a:lnTo>
                  <a:lnTo>
                    <a:pt x="387" y="64"/>
                  </a:lnTo>
                  <a:lnTo>
                    <a:pt x="391" y="64"/>
                  </a:lnTo>
                  <a:lnTo>
                    <a:pt x="387" y="64"/>
                  </a:lnTo>
                  <a:lnTo>
                    <a:pt x="391" y="64"/>
                  </a:lnTo>
                  <a:lnTo>
                    <a:pt x="391" y="68"/>
                  </a:lnTo>
                  <a:lnTo>
                    <a:pt x="394" y="68"/>
                  </a:lnTo>
                  <a:lnTo>
                    <a:pt x="398" y="64"/>
                  </a:lnTo>
                  <a:lnTo>
                    <a:pt x="402" y="64"/>
                  </a:lnTo>
                  <a:lnTo>
                    <a:pt x="402" y="68"/>
                  </a:lnTo>
                  <a:lnTo>
                    <a:pt x="406" y="68"/>
                  </a:lnTo>
                  <a:lnTo>
                    <a:pt x="402" y="68"/>
                  </a:lnTo>
                  <a:lnTo>
                    <a:pt x="402" y="72"/>
                  </a:lnTo>
                  <a:lnTo>
                    <a:pt x="406" y="72"/>
                  </a:lnTo>
                  <a:lnTo>
                    <a:pt x="409" y="72"/>
                  </a:lnTo>
                  <a:lnTo>
                    <a:pt x="409" y="68"/>
                  </a:lnTo>
                  <a:lnTo>
                    <a:pt x="409" y="72"/>
                  </a:lnTo>
                  <a:lnTo>
                    <a:pt x="413" y="72"/>
                  </a:lnTo>
                  <a:lnTo>
                    <a:pt x="417" y="72"/>
                  </a:lnTo>
                  <a:lnTo>
                    <a:pt x="421" y="72"/>
                  </a:lnTo>
                  <a:lnTo>
                    <a:pt x="421" y="76"/>
                  </a:lnTo>
                  <a:lnTo>
                    <a:pt x="417" y="76"/>
                  </a:lnTo>
                  <a:lnTo>
                    <a:pt x="413" y="76"/>
                  </a:lnTo>
                  <a:lnTo>
                    <a:pt x="409" y="76"/>
                  </a:lnTo>
                  <a:lnTo>
                    <a:pt x="413" y="76"/>
                  </a:lnTo>
                  <a:lnTo>
                    <a:pt x="413" y="79"/>
                  </a:lnTo>
                  <a:lnTo>
                    <a:pt x="417" y="79"/>
                  </a:lnTo>
                  <a:lnTo>
                    <a:pt x="421" y="79"/>
                  </a:lnTo>
                  <a:lnTo>
                    <a:pt x="421" y="83"/>
                  </a:lnTo>
                  <a:lnTo>
                    <a:pt x="424" y="83"/>
                  </a:lnTo>
                  <a:lnTo>
                    <a:pt x="424" y="87"/>
                  </a:lnTo>
                  <a:lnTo>
                    <a:pt x="428" y="87"/>
                  </a:lnTo>
                  <a:lnTo>
                    <a:pt x="432" y="87"/>
                  </a:lnTo>
                  <a:lnTo>
                    <a:pt x="428" y="87"/>
                  </a:lnTo>
                  <a:lnTo>
                    <a:pt x="424" y="83"/>
                  </a:lnTo>
                  <a:lnTo>
                    <a:pt x="424" y="79"/>
                  </a:lnTo>
                  <a:lnTo>
                    <a:pt x="424" y="76"/>
                  </a:lnTo>
                  <a:lnTo>
                    <a:pt x="428" y="76"/>
                  </a:lnTo>
                  <a:lnTo>
                    <a:pt x="428" y="79"/>
                  </a:lnTo>
                  <a:lnTo>
                    <a:pt x="424" y="79"/>
                  </a:lnTo>
                  <a:lnTo>
                    <a:pt x="428" y="79"/>
                  </a:lnTo>
                  <a:lnTo>
                    <a:pt x="432" y="79"/>
                  </a:lnTo>
                  <a:lnTo>
                    <a:pt x="428" y="76"/>
                  </a:lnTo>
                  <a:lnTo>
                    <a:pt x="424" y="72"/>
                  </a:lnTo>
                  <a:lnTo>
                    <a:pt x="424" y="68"/>
                  </a:lnTo>
                  <a:lnTo>
                    <a:pt x="421" y="68"/>
                  </a:lnTo>
                  <a:lnTo>
                    <a:pt x="421" y="64"/>
                  </a:lnTo>
                  <a:lnTo>
                    <a:pt x="424" y="64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24" y="61"/>
                  </a:lnTo>
                  <a:lnTo>
                    <a:pt x="428" y="61"/>
                  </a:lnTo>
                  <a:lnTo>
                    <a:pt x="432" y="61"/>
                  </a:lnTo>
                  <a:lnTo>
                    <a:pt x="436" y="61"/>
                  </a:lnTo>
                  <a:lnTo>
                    <a:pt x="439" y="57"/>
                  </a:lnTo>
                  <a:lnTo>
                    <a:pt x="443" y="61"/>
                  </a:lnTo>
                  <a:lnTo>
                    <a:pt x="443" y="57"/>
                  </a:lnTo>
                  <a:lnTo>
                    <a:pt x="447" y="57"/>
                  </a:lnTo>
                  <a:lnTo>
                    <a:pt x="455" y="57"/>
                  </a:lnTo>
                  <a:lnTo>
                    <a:pt x="455" y="53"/>
                  </a:lnTo>
                  <a:lnTo>
                    <a:pt x="451" y="53"/>
                  </a:lnTo>
                  <a:lnTo>
                    <a:pt x="447" y="53"/>
                  </a:lnTo>
                  <a:lnTo>
                    <a:pt x="443" y="53"/>
                  </a:lnTo>
                  <a:lnTo>
                    <a:pt x="439" y="53"/>
                  </a:lnTo>
                  <a:lnTo>
                    <a:pt x="439" y="57"/>
                  </a:lnTo>
                  <a:lnTo>
                    <a:pt x="443" y="57"/>
                  </a:lnTo>
                  <a:lnTo>
                    <a:pt x="439" y="57"/>
                  </a:lnTo>
                  <a:lnTo>
                    <a:pt x="436" y="57"/>
                  </a:lnTo>
                  <a:lnTo>
                    <a:pt x="432" y="57"/>
                  </a:lnTo>
                  <a:lnTo>
                    <a:pt x="428" y="57"/>
                  </a:lnTo>
                  <a:lnTo>
                    <a:pt x="424" y="57"/>
                  </a:lnTo>
                  <a:lnTo>
                    <a:pt x="421" y="57"/>
                  </a:lnTo>
                  <a:lnTo>
                    <a:pt x="424" y="57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17" y="61"/>
                  </a:lnTo>
                  <a:lnTo>
                    <a:pt x="413" y="61"/>
                  </a:lnTo>
                  <a:lnTo>
                    <a:pt x="413" y="57"/>
                  </a:lnTo>
                  <a:lnTo>
                    <a:pt x="409" y="57"/>
                  </a:lnTo>
                  <a:lnTo>
                    <a:pt x="406" y="57"/>
                  </a:lnTo>
                  <a:lnTo>
                    <a:pt x="409" y="57"/>
                  </a:lnTo>
                  <a:lnTo>
                    <a:pt x="409" y="53"/>
                  </a:lnTo>
                  <a:lnTo>
                    <a:pt x="413" y="53"/>
                  </a:lnTo>
                  <a:lnTo>
                    <a:pt x="417" y="53"/>
                  </a:lnTo>
                  <a:lnTo>
                    <a:pt x="421" y="53"/>
                  </a:lnTo>
                  <a:lnTo>
                    <a:pt x="424" y="53"/>
                  </a:lnTo>
                  <a:lnTo>
                    <a:pt x="428" y="49"/>
                  </a:lnTo>
                  <a:lnTo>
                    <a:pt x="432" y="49"/>
                  </a:lnTo>
                  <a:lnTo>
                    <a:pt x="436" y="49"/>
                  </a:lnTo>
                  <a:lnTo>
                    <a:pt x="439" y="49"/>
                  </a:lnTo>
                  <a:lnTo>
                    <a:pt x="447" y="49"/>
                  </a:lnTo>
                  <a:lnTo>
                    <a:pt x="447" y="46"/>
                  </a:lnTo>
                  <a:lnTo>
                    <a:pt x="451" y="49"/>
                  </a:lnTo>
                  <a:lnTo>
                    <a:pt x="455" y="49"/>
                  </a:lnTo>
                  <a:lnTo>
                    <a:pt x="458" y="49"/>
                  </a:lnTo>
                  <a:lnTo>
                    <a:pt x="458" y="53"/>
                  </a:lnTo>
                  <a:lnTo>
                    <a:pt x="462" y="53"/>
                  </a:lnTo>
                  <a:lnTo>
                    <a:pt x="458" y="53"/>
                  </a:lnTo>
                  <a:lnTo>
                    <a:pt x="458" y="57"/>
                  </a:lnTo>
                  <a:lnTo>
                    <a:pt x="462" y="57"/>
                  </a:lnTo>
                  <a:lnTo>
                    <a:pt x="466" y="57"/>
                  </a:lnTo>
                  <a:lnTo>
                    <a:pt x="470" y="57"/>
                  </a:lnTo>
                  <a:lnTo>
                    <a:pt x="466" y="57"/>
                  </a:lnTo>
                  <a:lnTo>
                    <a:pt x="470" y="57"/>
                  </a:lnTo>
                  <a:lnTo>
                    <a:pt x="473" y="57"/>
                  </a:lnTo>
                  <a:lnTo>
                    <a:pt x="473" y="61"/>
                  </a:lnTo>
                  <a:lnTo>
                    <a:pt x="477" y="61"/>
                  </a:lnTo>
                  <a:lnTo>
                    <a:pt x="481" y="61"/>
                  </a:lnTo>
                  <a:lnTo>
                    <a:pt x="485" y="61"/>
                  </a:lnTo>
                  <a:lnTo>
                    <a:pt x="488" y="61"/>
                  </a:lnTo>
                  <a:lnTo>
                    <a:pt x="492" y="61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3" y="64"/>
                  </a:lnTo>
                  <a:lnTo>
                    <a:pt x="507" y="64"/>
                  </a:lnTo>
                  <a:lnTo>
                    <a:pt x="511" y="64"/>
                  </a:lnTo>
                  <a:lnTo>
                    <a:pt x="515" y="64"/>
                  </a:lnTo>
                  <a:lnTo>
                    <a:pt x="518" y="68"/>
                  </a:lnTo>
                  <a:lnTo>
                    <a:pt x="522" y="68"/>
                  </a:lnTo>
                  <a:lnTo>
                    <a:pt x="522" y="64"/>
                  </a:lnTo>
                  <a:lnTo>
                    <a:pt x="526" y="64"/>
                  </a:lnTo>
                  <a:lnTo>
                    <a:pt x="530" y="64"/>
                  </a:lnTo>
                  <a:lnTo>
                    <a:pt x="533" y="64"/>
                  </a:lnTo>
                  <a:lnTo>
                    <a:pt x="537" y="64"/>
                  </a:lnTo>
                  <a:lnTo>
                    <a:pt x="541" y="64"/>
                  </a:lnTo>
                  <a:lnTo>
                    <a:pt x="545" y="64"/>
                  </a:lnTo>
                  <a:lnTo>
                    <a:pt x="548" y="64"/>
                  </a:lnTo>
                  <a:lnTo>
                    <a:pt x="552" y="64"/>
                  </a:lnTo>
                  <a:lnTo>
                    <a:pt x="556" y="64"/>
                  </a:lnTo>
                  <a:lnTo>
                    <a:pt x="556" y="68"/>
                  </a:lnTo>
                  <a:lnTo>
                    <a:pt x="560" y="68"/>
                  </a:lnTo>
                  <a:lnTo>
                    <a:pt x="563" y="64"/>
                  </a:lnTo>
                  <a:lnTo>
                    <a:pt x="567" y="64"/>
                  </a:lnTo>
                  <a:lnTo>
                    <a:pt x="571" y="64"/>
                  </a:lnTo>
                  <a:lnTo>
                    <a:pt x="567" y="64"/>
                  </a:lnTo>
                  <a:lnTo>
                    <a:pt x="563" y="64"/>
                  </a:lnTo>
                  <a:lnTo>
                    <a:pt x="563" y="61"/>
                  </a:lnTo>
                  <a:lnTo>
                    <a:pt x="567" y="61"/>
                  </a:lnTo>
                  <a:lnTo>
                    <a:pt x="571" y="64"/>
                  </a:lnTo>
                  <a:lnTo>
                    <a:pt x="575" y="64"/>
                  </a:lnTo>
                  <a:lnTo>
                    <a:pt x="579" y="64"/>
                  </a:lnTo>
                  <a:lnTo>
                    <a:pt x="579" y="68"/>
                  </a:lnTo>
                  <a:lnTo>
                    <a:pt x="582" y="68"/>
                  </a:lnTo>
                  <a:lnTo>
                    <a:pt x="586" y="68"/>
                  </a:lnTo>
                  <a:lnTo>
                    <a:pt x="590" y="68"/>
                  </a:lnTo>
                  <a:lnTo>
                    <a:pt x="590" y="64"/>
                  </a:lnTo>
                  <a:lnTo>
                    <a:pt x="586" y="64"/>
                  </a:lnTo>
                  <a:lnTo>
                    <a:pt x="582" y="61"/>
                  </a:lnTo>
                  <a:lnTo>
                    <a:pt x="579" y="64"/>
                  </a:lnTo>
                  <a:lnTo>
                    <a:pt x="575" y="64"/>
                  </a:lnTo>
                  <a:lnTo>
                    <a:pt x="571" y="64"/>
                  </a:lnTo>
                  <a:lnTo>
                    <a:pt x="571" y="61"/>
                  </a:lnTo>
                  <a:lnTo>
                    <a:pt x="567" y="61"/>
                  </a:lnTo>
                  <a:lnTo>
                    <a:pt x="571" y="61"/>
                  </a:lnTo>
                  <a:lnTo>
                    <a:pt x="567" y="61"/>
                  </a:lnTo>
                  <a:lnTo>
                    <a:pt x="567" y="57"/>
                  </a:lnTo>
                  <a:lnTo>
                    <a:pt x="563" y="57"/>
                  </a:lnTo>
                  <a:lnTo>
                    <a:pt x="567" y="57"/>
                  </a:lnTo>
                  <a:lnTo>
                    <a:pt x="571" y="57"/>
                  </a:lnTo>
                  <a:lnTo>
                    <a:pt x="575" y="57"/>
                  </a:lnTo>
                  <a:lnTo>
                    <a:pt x="579" y="57"/>
                  </a:lnTo>
                  <a:lnTo>
                    <a:pt x="575" y="53"/>
                  </a:lnTo>
                  <a:lnTo>
                    <a:pt x="579" y="53"/>
                  </a:lnTo>
                  <a:lnTo>
                    <a:pt x="582" y="53"/>
                  </a:lnTo>
                  <a:lnTo>
                    <a:pt x="582" y="57"/>
                  </a:lnTo>
                  <a:lnTo>
                    <a:pt x="586" y="57"/>
                  </a:lnTo>
                  <a:lnTo>
                    <a:pt x="582" y="53"/>
                  </a:lnTo>
                  <a:lnTo>
                    <a:pt x="586" y="53"/>
                  </a:lnTo>
                  <a:lnTo>
                    <a:pt x="590" y="53"/>
                  </a:lnTo>
                  <a:lnTo>
                    <a:pt x="590" y="57"/>
                  </a:lnTo>
                  <a:lnTo>
                    <a:pt x="594" y="57"/>
                  </a:lnTo>
                  <a:lnTo>
                    <a:pt x="597" y="57"/>
                  </a:lnTo>
                  <a:lnTo>
                    <a:pt x="601" y="57"/>
                  </a:lnTo>
                  <a:lnTo>
                    <a:pt x="601" y="61"/>
                  </a:lnTo>
                  <a:lnTo>
                    <a:pt x="597" y="61"/>
                  </a:lnTo>
                  <a:lnTo>
                    <a:pt x="594" y="61"/>
                  </a:lnTo>
                  <a:lnTo>
                    <a:pt x="597" y="61"/>
                  </a:lnTo>
                  <a:lnTo>
                    <a:pt x="601" y="61"/>
                  </a:lnTo>
                  <a:lnTo>
                    <a:pt x="605" y="61"/>
                  </a:lnTo>
                  <a:lnTo>
                    <a:pt x="605" y="57"/>
                  </a:lnTo>
                  <a:lnTo>
                    <a:pt x="609" y="57"/>
                  </a:lnTo>
                  <a:lnTo>
                    <a:pt x="609" y="61"/>
                  </a:lnTo>
                  <a:lnTo>
                    <a:pt x="605" y="61"/>
                  </a:lnTo>
                  <a:lnTo>
                    <a:pt x="609" y="61"/>
                  </a:lnTo>
                  <a:lnTo>
                    <a:pt x="605" y="61"/>
                  </a:lnTo>
                  <a:lnTo>
                    <a:pt x="605" y="64"/>
                  </a:lnTo>
                  <a:lnTo>
                    <a:pt x="605" y="68"/>
                  </a:lnTo>
                  <a:lnTo>
                    <a:pt x="601" y="68"/>
                  </a:lnTo>
                  <a:lnTo>
                    <a:pt x="601" y="72"/>
                  </a:lnTo>
                  <a:lnTo>
                    <a:pt x="605" y="72"/>
                  </a:lnTo>
                  <a:lnTo>
                    <a:pt x="609" y="72"/>
                  </a:lnTo>
                  <a:lnTo>
                    <a:pt x="605" y="72"/>
                  </a:lnTo>
                  <a:lnTo>
                    <a:pt x="605" y="76"/>
                  </a:lnTo>
                  <a:lnTo>
                    <a:pt x="609" y="72"/>
                  </a:lnTo>
                  <a:lnTo>
                    <a:pt x="612" y="72"/>
                  </a:lnTo>
                  <a:lnTo>
                    <a:pt x="616" y="72"/>
                  </a:lnTo>
                  <a:lnTo>
                    <a:pt x="612" y="72"/>
                  </a:lnTo>
                  <a:lnTo>
                    <a:pt x="612" y="76"/>
                  </a:lnTo>
                  <a:lnTo>
                    <a:pt x="616" y="76"/>
                  </a:lnTo>
                  <a:lnTo>
                    <a:pt x="620" y="76"/>
                  </a:lnTo>
                  <a:lnTo>
                    <a:pt x="620" y="79"/>
                  </a:lnTo>
                  <a:lnTo>
                    <a:pt x="616" y="79"/>
                  </a:lnTo>
                  <a:lnTo>
                    <a:pt x="612" y="79"/>
                  </a:lnTo>
                  <a:lnTo>
                    <a:pt x="609" y="79"/>
                  </a:lnTo>
                  <a:lnTo>
                    <a:pt x="609" y="76"/>
                  </a:lnTo>
                  <a:lnTo>
                    <a:pt x="609" y="79"/>
                  </a:lnTo>
                  <a:lnTo>
                    <a:pt x="605" y="79"/>
                  </a:lnTo>
                  <a:lnTo>
                    <a:pt x="605" y="76"/>
                  </a:lnTo>
                  <a:lnTo>
                    <a:pt x="601" y="76"/>
                  </a:lnTo>
                  <a:lnTo>
                    <a:pt x="605" y="79"/>
                  </a:lnTo>
                  <a:lnTo>
                    <a:pt x="609" y="79"/>
                  </a:lnTo>
                  <a:lnTo>
                    <a:pt x="609" y="83"/>
                  </a:lnTo>
                  <a:lnTo>
                    <a:pt x="612" y="83"/>
                  </a:lnTo>
                  <a:lnTo>
                    <a:pt x="609" y="79"/>
                  </a:lnTo>
                  <a:lnTo>
                    <a:pt x="605" y="79"/>
                  </a:lnTo>
                  <a:lnTo>
                    <a:pt x="609" y="79"/>
                  </a:lnTo>
                  <a:lnTo>
                    <a:pt x="612" y="79"/>
                  </a:lnTo>
                  <a:lnTo>
                    <a:pt x="616" y="79"/>
                  </a:lnTo>
                  <a:lnTo>
                    <a:pt x="620" y="79"/>
                  </a:lnTo>
                  <a:lnTo>
                    <a:pt x="620" y="76"/>
                  </a:lnTo>
                  <a:lnTo>
                    <a:pt x="620" y="72"/>
                  </a:lnTo>
                  <a:lnTo>
                    <a:pt x="616" y="72"/>
                  </a:lnTo>
                  <a:lnTo>
                    <a:pt x="620" y="68"/>
                  </a:lnTo>
                  <a:lnTo>
                    <a:pt x="616" y="68"/>
                  </a:lnTo>
                  <a:lnTo>
                    <a:pt x="612" y="68"/>
                  </a:lnTo>
                  <a:lnTo>
                    <a:pt x="612" y="64"/>
                  </a:lnTo>
                  <a:lnTo>
                    <a:pt x="616" y="64"/>
                  </a:lnTo>
                  <a:lnTo>
                    <a:pt x="616" y="61"/>
                  </a:lnTo>
                  <a:lnTo>
                    <a:pt x="620" y="61"/>
                  </a:lnTo>
                  <a:lnTo>
                    <a:pt x="624" y="61"/>
                  </a:lnTo>
                  <a:lnTo>
                    <a:pt x="627" y="61"/>
                  </a:lnTo>
                  <a:lnTo>
                    <a:pt x="631" y="61"/>
                  </a:lnTo>
                  <a:lnTo>
                    <a:pt x="635" y="57"/>
                  </a:lnTo>
                  <a:lnTo>
                    <a:pt x="639" y="57"/>
                  </a:lnTo>
                  <a:lnTo>
                    <a:pt x="639" y="53"/>
                  </a:lnTo>
                  <a:lnTo>
                    <a:pt x="642" y="53"/>
                  </a:lnTo>
                  <a:lnTo>
                    <a:pt x="646" y="53"/>
                  </a:lnTo>
                  <a:lnTo>
                    <a:pt x="642" y="53"/>
                  </a:lnTo>
                  <a:lnTo>
                    <a:pt x="642" y="49"/>
                  </a:lnTo>
                  <a:lnTo>
                    <a:pt x="646" y="49"/>
                  </a:lnTo>
                  <a:lnTo>
                    <a:pt x="646" y="46"/>
                  </a:lnTo>
                  <a:lnTo>
                    <a:pt x="642" y="46"/>
                  </a:lnTo>
                  <a:lnTo>
                    <a:pt x="639" y="46"/>
                  </a:lnTo>
                  <a:lnTo>
                    <a:pt x="639" y="49"/>
                  </a:lnTo>
                  <a:lnTo>
                    <a:pt x="642" y="49"/>
                  </a:lnTo>
                  <a:lnTo>
                    <a:pt x="639" y="49"/>
                  </a:lnTo>
                  <a:lnTo>
                    <a:pt x="635" y="49"/>
                  </a:lnTo>
                  <a:lnTo>
                    <a:pt x="631" y="49"/>
                  </a:lnTo>
                  <a:lnTo>
                    <a:pt x="631" y="46"/>
                  </a:lnTo>
                  <a:lnTo>
                    <a:pt x="635" y="46"/>
                  </a:lnTo>
                  <a:lnTo>
                    <a:pt x="639" y="46"/>
                  </a:lnTo>
                  <a:lnTo>
                    <a:pt x="635" y="46"/>
                  </a:lnTo>
                  <a:lnTo>
                    <a:pt x="635" y="42"/>
                  </a:lnTo>
                  <a:lnTo>
                    <a:pt x="639" y="42"/>
                  </a:lnTo>
                  <a:lnTo>
                    <a:pt x="642" y="38"/>
                  </a:lnTo>
                  <a:lnTo>
                    <a:pt x="646" y="38"/>
                  </a:lnTo>
                  <a:lnTo>
                    <a:pt x="642" y="42"/>
                  </a:lnTo>
                  <a:lnTo>
                    <a:pt x="646" y="42"/>
                  </a:lnTo>
                  <a:lnTo>
                    <a:pt x="650" y="42"/>
                  </a:lnTo>
                  <a:lnTo>
                    <a:pt x="646" y="42"/>
                  </a:lnTo>
                  <a:lnTo>
                    <a:pt x="646" y="38"/>
                  </a:lnTo>
                  <a:lnTo>
                    <a:pt x="650" y="38"/>
                  </a:lnTo>
                  <a:lnTo>
                    <a:pt x="646" y="38"/>
                  </a:lnTo>
                  <a:lnTo>
                    <a:pt x="642" y="38"/>
                  </a:lnTo>
                  <a:lnTo>
                    <a:pt x="639" y="38"/>
                  </a:lnTo>
                  <a:lnTo>
                    <a:pt x="635" y="38"/>
                  </a:lnTo>
                  <a:lnTo>
                    <a:pt x="631" y="38"/>
                  </a:lnTo>
                  <a:lnTo>
                    <a:pt x="631" y="34"/>
                  </a:lnTo>
                  <a:lnTo>
                    <a:pt x="627" y="34"/>
                  </a:lnTo>
                  <a:lnTo>
                    <a:pt x="627" y="38"/>
                  </a:lnTo>
                  <a:lnTo>
                    <a:pt x="624" y="38"/>
                  </a:lnTo>
                  <a:lnTo>
                    <a:pt x="620" y="38"/>
                  </a:lnTo>
                  <a:lnTo>
                    <a:pt x="616" y="34"/>
                  </a:lnTo>
                  <a:lnTo>
                    <a:pt x="612" y="34"/>
                  </a:lnTo>
                  <a:lnTo>
                    <a:pt x="609" y="34"/>
                  </a:lnTo>
                  <a:lnTo>
                    <a:pt x="605" y="34"/>
                  </a:lnTo>
                  <a:lnTo>
                    <a:pt x="605" y="30"/>
                  </a:lnTo>
                  <a:lnTo>
                    <a:pt x="601" y="30"/>
                  </a:lnTo>
                  <a:lnTo>
                    <a:pt x="601" y="27"/>
                  </a:lnTo>
                  <a:lnTo>
                    <a:pt x="597" y="27"/>
                  </a:lnTo>
                  <a:lnTo>
                    <a:pt x="601" y="27"/>
                  </a:lnTo>
                  <a:lnTo>
                    <a:pt x="605" y="23"/>
                  </a:lnTo>
                  <a:lnTo>
                    <a:pt x="609" y="23"/>
                  </a:lnTo>
                  <a:lnTo>
                    <a:pt x="612" y="23"/>
                  </a:lnTo>
                  <a:lnTo>
                    <a:pt x="609" y="23"/>
                  </a:lnTo>
                  <a:lnTo>
                    <a:pt x="609" y="19"/>
                  </a:lnTo>
                  <a:lnTo>
                    <a:pt x="612" y="19"/>
                  </a:lnTo>
                  <a:lnTo>
                    <a:pt x="609" y="19"/>
                  </a:lnTo>
                  <a:lnTo>
                    <a:pt x="605" y="19"/>
                  </a:lnTo>
                  <a:lnTo>
                    <a:pt x="601" y="19"/>
                  </a:lnTo>
                  <a:lnTo>
                    <a:pt x="597" y="19"/>
                  </a:lnTo>
                  <a:lnTo>
                    <a:pt x="597" y="15"/>
                  </a:lnTo>
                  <a:lnTo>
                    <a:pt x="601" y="15"/>
                  </a:lnTo>
                  <a:lnTo>
                    <a:pt x="601" y="12"/>
                  </a:lnTo>
                  <a:lnTo>
                    <a:pt x="597" y="12"/>
                  </a:lnTo>
                  <a:lnTo>
                    <a:pt x="601" y="12"/>
                  </a:lnTo>
                  <a:lnTo>
                    <a:pt x="605" y="8"/>
                  </a:lnTo>
                  <a:lnTo>
                    <a:pt x="609" y="8"/>
                  </a:lnTo>
                  <a:lnTo>
                    <a:pt x="612" y="8"/>
                  </a:lnTo>
                  <a:lnTo>
                    <a:pt x="612" y="12"/>
                  </a:lnTo>
                  <a:lnTo>
                    <a:pt x="616" y="12"/>
                  </a:lnTo>
                  <a:lnTo>
                    <a:pt x="616" y="8"/>
                  </a:lnTo>
                  <a:lnTo>
                    <a:pt x="612" y="8"/>
                  </a:lnTo>
                  <a:lnTo>
                    <a:pt x="609" y="4"/>
                  </a:lnTo>
                  <a:lnTo>
                    <a:pt x="612" y="4"/>
                  </a:lnTo>
                  <a:lnTo>
                    <a:pt x="616" y="4"/>
                  </a:lnTo>
                  <a:lnTo>
                    <a:pt x="620" y="4"/>
                  </a:lnTo>
                  <a:lnTo>
                    <a:pt x="620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1" y="0"/>
                  </a:lnTo>
                  <a:lnTo>
                    <a:pt x="627" y="0"/>
                  </a:lnTo>
                  <a:lnTo>
                    <a:pt x="624" y="0"/>
                  </a:lnTo>
                  <a:lnTo>
                    <a:pt x="620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1" y="0"/>
                  </a:lnTo>
                  <a:lnTo>
                    <a:pt x="6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2544"/>
            <p:cNvSpPr>
              <a:spLocks/>
            </p:cNvSpPr>
            <p:nvPr/>
          </p:nvSpPr>
          <p:spPr bwMode="auto">
            <a:xfrm>
              <a:off x="4864100" y="1590675"/>
              <a:ext cx="638175" cy="298450"/>
            </a:xfrm>
            <a:custGeom>
              <a:avLst/>
              <a:gdLst>
                <a:gd name="T0" fmla="*/ 12700 w 402"/>
                <a:gd name="T1" fmla="*/ 36513 h 188"/>
                <a:gd name="T2" fmla="*/ 19050 w 402"/>
                <a:gd name="T3" fmla="*/ 66675 h 188"/>
                <a:gd name="T4" fmla="*/ 53975 w 402"/>
                <a:gd name="T5" fmla="*/ 66675 h 188"/>
                <a:gd name="T6" fmla="*/ 53975 w 402"/>
                <a:gd name="T7" fmla="*/ 42863 h 188"/>
                <a:gd name="T8" fmla="*/ 30163 w 402"/>
                <a:gd name="T9" fmla="*/ 23813 h 188"/>
                <a:gd name="T10" fmla="*/ 53975 w 402"/>
                <a:gd name="T11" fmla="*/ 19050 h 188"/>
                <a:gd name="T12" fmla="*/ 66675 w 402"/>
                <a:gd name="T13" fmla="*/ 12700 h 188"/>
                <a:gd name="T14" fmla="*/ 114300 w 402"/>
                <a:gd name="T15" fmla="*/ 0 h 188"/>
                <a:gd name="T16" fmla="*/ 138113 w 402"/>
                <a:gd name="T17" fmla="*/ 42863 h 188"/>
                <a:gd name="T18" fmla="*/ 161925 w 402"/>
                <a:gd name="T19" fmla="*/ 47625 h 188"/>
                <a:gd name="T20" fmla="*/ 192088 w 402"/>
                <a:gd name="T21" fmla="*/ 47625 h 188"/>
                <a:gd name="T22" fmla="*/ 220663 w 402"/>
                <a:gd name="T23" fmla="*/ 47625 h 188"/>
                <a:gd name="T24" fmla="*/ 239713 w 402"/>
                <a:gd name="T25" fmla="*/ 42863 h 188"/>
                <a:gd name="T26" fmla="*/ 250825 w 402"/>
                <a:gd name="T27" fmla="*/ 30163 h 188"/>
                <a:gd name="T28" fmla="*/ 268288 w 402"/>
                <a:gd name="T29" fmla="*/ 47625 h 188"/>
                <a:gd name="T30" fmla="*/ 293688 w 402"/>
                <a:gd name="T31" fmla="*/ 42863 h 188"/>
                <a:gd name="T32" fmla="*/ 298450 w 402"/>
                <a:gd name="T33" fmla="*/ 53975 h 188"/>
                <a:gd name="T34" fmla="*/ 334963 w 402"/>
                <a:gd name="T35" fmla="*/ 53975 h 188"/>
                <a:gd name="T36" fmla="*/ 328613 w 402"/>
                <a:gd name="T37" fmla="*/ 71438 h 188"/>
                <a:gd name="T38" fmla="*/ 382588 w 402"/>
                <a:gd name="T39" fmla="*/ 60325 h 188"/>
                <a:gd name="T40" fmla="*/ 358775 w 402"/>
                <a:gd name="T41" fmla="*/ 77788 h 188"/>
                <a:gd name="T42" fmla="*/ 376238 w 402"/>
                <a:gd name="T43" fmla="*/ 84138 h 188"/>
                <a:gd name="T44" fmla="*/ 417513 w 402"/>
                <a:gd name="T45" fmla="*/ 77788 h 188"/>
                <a:gd name="T46" fmla="*/ 465138 w 402"/>
                <a:gd name="T47" fmla="*/ 84138 h 188"/>
                <a:gd name="T48" fmla="*/ 430213 w 402"/>
                <a:gd name="T49" fmla="*/ 95250 h 188"/>
                <a:gd name="T50" fmla="*/ 430213 w 402"/>
                <a:gd name="T51" fmla="*/ 101600 h 188"/>
                <a:gd name="T52" fmla="*/ 477838 w 402"/>
                <a:gd name="T53" fmla="*/ 101600 h 188"/>
                <a:gd name="T54" fmla="*/ 454025 w 402"/>
                <a:gd name="T55" fmla="*/ 107950 h 188"/>
                <a:gd name="T56" fmla="*/ 465138 w 402"/>
                <a:gd name="T57" fmla="*/ 114300 h 188"/>
                <a:gd name="T58" fmla="*/ 447675 w 402"/>
                <a:gd name="T59" fmla="*/ 120650 h 188"/>
                <a:gd name="T60" fmla="*/ 471488 w 402"/>
                <a:gd name="T61" fmla="*/ 125413 h 188"/>
                <a:gd name="T62" fmla="*/ 454025 w 402"/>
                <a:gd name="T63" fmla="*/ 131763 h 188"/>
                <a:gd name="T64" fmla="*/ 501650 w 402"/>
                <a:gd name="T65" fmla="*/ 138113 h 188"/>
                <a:gd name="T66" fmla="*/ 501650 w 402"/>
                <a:gd name="T67" fmla="*/ 144463 h 188"/>
                <a:gd name="T68" fmla="*/ 525463 w 402"/>
                <a:gd name="T69" fmla="*/ 144463 h 188"/>
                <a:gd name="T70" fmla="*/ 549275 w 402"/>
                <a:gd name="T71" fmla="*/ 144463 h 188"/>
                <a:gd name="T72" fmla="*/ 561975 w 402"/>
                <a:gd name="T73" fmla="*/ 161925 h 188"/>
                <a:gd name="T74" fmla="*/ 561975 w 402"/>
                <a:gd name="T75" fmla="*/ 168275 h 188"/>
                <a:gd name="T76" fmla="*/ 579438 w 402"/>
                <a:gd name="T77" fmla="*/ 168275 h 188"/>
                <a:gd name="T78" fmla="*/ 603250 w 402"/>
                <a:gd name="T79" fmla="*/ 173038 h 188"/>
                <a:gd name="T80" fmla="*/ 627063 w 402"/>
                <a:gd name="T81" fmla="*/ 185738 h 188"/>
                <a:gd name="T82" fmla="*/ 609600 w 402"/>
                <a:gd name="T83" fmla="*/ 192088 h 188"/>
                <a:gd name="T84" fmla="*/ 603250 w 402"/>
                <a:gd name="T85" fmla="*/ 203200 h 188"/>
                <a:gd name="T86" fmla="*/ 590550 w 402"/>
                <a:gd name="T87" fmla="*/ 209550 h 188"/>
                <a:gd name="T88" fmla="*/ 555625 w 402"/>
                <a:gd name="T89" fmla="*/ 220663 h 188"/>
                <a:gd name="T90" fmla="*/ 538163 w 402"/>
                <a:gd name="T91" fmla="*/ 203200 h 188"/>
                <a:gd name="T92" fmla="*/ 525463 w 402"/>
                <a:gd name="T93" fmla="*/ 196850 h 188"/>
                <a:gd name="T94" fmla="*/ 501650 w 402"/>
                <a:gd name="T95" fmla="*/ 179388 h 188"/>
                <a:gd name="T96" fmla="*/ 477838 w 402"/>
                <a:gd name="T97" fmla="*/ 185738 h 188"/>
                <a:gd name="T98" fmla="*/ 465138 w 402"/>
                <a:gd name="T99" fmla="*/ 192088 h 188"/>
                <a:gd name="T100" fmla="*/ 490538 w 402"/>
                <a:gd name="T101" fmla="*/ 215900 h 188"/>
                <a:gd name="T102" fmla="*/ 525463 w 402"/>
                <a:gd name="T103" fmla="*/ 220663 h 188"/>
                <a:gd name="T104" fmla="*/ 549275 w 402"/>
                <a:gd name="T105" fmla="*/ 244475 h 188"/>
                <a:gd name="T106" fmla="*/ 542925 w 402"/>
                <a:gd name="T107" fmla="*/ 263525 h 188"/>
                <a:gd name="T108" fmla="*/ 538163 w 402"/>
                <a:gd name="T109" fmla="*/ 280988 h 188"/>
                <a:gd name="T110" fmla="*/ 501650 w 402"/>
                <a:gd name="T111" fmla="*/ 263525 h 188"/>
                <a:gd name="T112" fmla="*/ 454025 w 402"/>
                <a:gd name="T113" fmla="*/ 257175 h 188"/>
                <a:gd name="T114" fmla="*/ 508000 w 402"/>
                <a:gd name="T115" fmla="*/ 280988 h 188"/>
                <a:gd name="T116" fmla="*/ 495300 w 402"/>
                <a:gd name="T117" fmla="*/ 293688 h 188"/>
                <a:gd name="T118" fmla="*/ 423863 w 402"/>
                <a:gd name="T119" fmla="*/ 274638 h 1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02" h="188">
                  <a:moveTo>
                    <a:pt x="12" y="0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5" y="34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5" y="42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5" y="42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0" y="42"/>
                  </a:lnTo>
                  <a:lnTo>
                    <a:pt x="27" y="42"/>
                  </a:lnTo>
                  <a:lnTo>
                    <a:pt x="30" y="42"/>
                  </a:lnTo>
                  <a:lnTo>
                    <a:pt x="30" y="45"/>
                  </a:lnTo>
                  <a:lnTo>
                    <a:pt x="34" y="45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19" y="34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15" y="27"/>
                  </a:lnTo>
                  <a:lnTo>
                    <a:pt x="19" y="30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1" y="8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98" y="15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9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87" y="23"/>
                  </a:lnTo>
                  <a:lnTo>
                    <a:pt x="87" y="27"/>
                  </a:lnTo>
                  <a:lnTo>
                    <a:pt x="91" y="27"/>
                  </a:lnTo>
                  <a:lnTo>
                    <a:pt x="91" y="23"/>
                  </a:lnTo>
                  <a:lnTo>
                    <a:pt x="94" y="23"/>
                  </a:lnTo>
                  <a:lnTo>
                    <a:pt x="98" y="23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2" y="23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1" y="27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106" y="27"/>
                  </a:lnTo>
                  <a:lnTo>
                    <a:pt x="102" y="27"/>
                  </a:lnTo>
                  <a:lnTo>
                    <a:pt x="106" y="23"/>
                  </a:lnTo>
                  <a:lnTo>
                    <a:pt x="106" y="27"/>
                  </a:lnTo>
                  <a:lnTo>
                    <a:pt x="109" y="27"/>
                  </a:lnTo>
                  <a:lnTo>
                    <a:pt x="113" y="27"/>
                  </a:lnTo>
                  <a:lnTo>
                    <a:pt x="109" y="27"/>
                  </a:lnTo>
                  <a:lnTo>
                    <a:pt x="106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4" y="27"/>
                  </a:lnTo>
                  <a:lnTo>
                    <a:pt x="121" y="30"/>
                  </a:lnTo>
                  <a:lnTo>
                    <a:pt x="124" y="30"/>
                  </a:lnTo>
                  <a:lnTo>
                    <a:pt x="128" y="30"/>
                  </a:lnTo>
                  <a:lnTo>
                    <a:pt x="132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28" y="27"/>
                  </a:lnTo>
                  <a:lnTo>
                    <a:pt x="132" y="27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39" y="34"/>
                  </a:lnTo>
                  <a:lnTo>
                    <a:pt x="139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3" y="34"/>
                  </a:lnTo>
                  <a:lnTo>
                    <a:pt x="143" y="30"/>
                  </a:lnTo>
                  <a:lnTo>
                    <a:pt x="139" y="30"/>
                  </a:lnTo>
                  <a:lnTo>
                    <a:pt x="136" y="30"/>
                  </a:lnTo>
                  <a:lnTo>
                    <a:pt x="136" y="27"/>
                  </a:lnTo>
                  <a:lnTo>
                    <a:pt x="132" y="27"/>
                  </a:lnTo>
                  <a:lnTo>
                    <a:pt x="128" y="27"/>
                  </a:lnTo>
                  <a:lnTo>
                    <a:pt x="124" y="27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6" y="23"/>
                  </a:lnTo>
                  <a:lnTo>
                    <a:pt x="139" y="23"/>
                  </a:lnTo>
                  <a:lnTo>
                    <a:pt x="143" y="27"/>
                  </a:lnTo>
                  <a:lnTo>
                    <a:pt x="147" y="27"/>
                  </a:lnTo>
                  <a:lnTo>
                    <a:pt x="151" y="27"/>
                  </a:lnTo>
                  <a:lnTo>
                    <a:pt x="154" y="27"/>
                  </a:lnTo>
                  <a:lnTo>
                    <a:pt x="151" y="27"/>
                  </a:lnTo>
                  <a:lnTo>
                    <a:pt x="147" y="27"/>
                  </a:lnTo>
                  <a:lnTo>
                    <a:pt x="143" y="27"/>
                  </a:lnTo>
                  <a:lnTo>
                    <a:pt x="143" y="23"/>
                  </a:lnTo>
                  <a:lnTo>
                    <a:pt x="139" y="23"/>
                  </a:lnTo>
                  <a:lnTo>
                    <a:pt x="136" y="23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6" y="19"/>
                  </a:lnTo>
                  <a:lnTo>
                    <a:pt x="139" y="19"/>
                  </a:lnTo>
                  <a:lnTo>
                    <a:pt x="143" y="19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51" y="15"/>
                  </a:lnTo>
                  <a:lnTo>
                    <a:pt x="154" y="15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69" y="19"/>
                  </a:lnTo>
                  <a:lnTo>
                    <a:pt x="173" y="19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5" y="23"/>
                  </a:lnTo>
                  <a:lnTo>
                    <a:pt x="188" y="23"/>
                  </a:lnTo>
                  <a:lnTo>
                    <a:pt x="188" y="27"/>
                  </a:lnTo>
                  <a:lnTo>
                    <a:pt x="185" y="27"/>
                  </a:lnTo>
                  <a:lnTo>
                    <a:pt x="181" y="27"/>
                  </a:lnTo>
                  <a:lnTo>
                    <a:pt x="177" y="27"/>
                  </a:lnTo>
                  <a:lnTo>
                    <a:pt x="173" y="27"/>
                  </a:lnTo>
                  <a:lnTo>
                    <a:pt x="169" y="27"/>
                  </a:lnTo>
                  <a:lnTo>
                    <a:pt x="169" y="30"/>
                  </a:lnTo>
                  <a:lnTo>
                    <a:pt x="166" y="30"/>
                  </a:lnTo>
                  <a:lnTo>
                    <a:pt x="169" y="30"/>
                  </a:lnTo>
                  <a:lnTo>
                    <a:pt x="169" y="27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81" y="27"/>
                  </a:lnTo>
                  <a:lnTo>
                    <a:pt x="185" y="27"/>
                  </a:lnTo>
                  <a:lnTo>
                    <a:pt x="181" y="27"/>
                  </a:lnTo>
                  <a:lnTo>
                    <a:pt x="181" y="30"/>
                  </a:lnTo>
                  <a:lnTo>
                    <a:pt x="177" y="30"/>
                  </a:lnTo>
                  <a:lnTo>
                    <a:pt x="173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30"/>
                  </a:lnTo>
                  <a:lnTo>
                    <a:pt x="185" y="27"/>
                  </a:lnTo>
                  <a:lnTo>
                    <a:pt x="188" y="27"/>
                  </a:lnTo>
                  <a:lnTo>
                    <a:pt x="192" y="27"/>
                  </a:lnTo>
                  <a:lnTo>
                    <a:pt x="196" y="27"/>
                  </a:lnTo>
                  <a:lnTo>
                    <a:pt x="200" y="27"/>
                  </a:lnTo>
                  <a:lnTo>
                    <a:pt x="200" y="30"/>
                  </a:lnTo>
                  <a:lnTo>
                    <a:pt x="196" y="30"/>
                  </a:lnTo>
                  <a:lnTo>
                    <a:pt x="192" y="30"/>
                  </a:lnTo>
                  <a:lnTo>
                    <a:pt x="192" y="34"/>
                  </a:lnTo>
                  <a:lnTo>
                    <a:pt x="188" y="34"/>
                  </a:lnTo>
                  <a:lnTo>
                    <a:pt x="185" y="34"/>
                  </a:lnTo>
                  <a:lnTo>
                    <a:pt x="181" y="34"/>
                  </a:lnTo>
                  <a:lnTo>
                    <a:pt x="185" y="34"/>
                  </a:lnTo>
                  <a:lnTo>
                    <a:pt x="188" y="34"/>
                  </a:lnTo>
                  <a:lnTo>
                    <a:pt x="185" y="34"/>
                  </a:lnTo>
                  <a:lnTo>
                    <a:pt x="181" y="38"/>
                  </a:lnTo>
                  <a:lnTo>
                    <a:pt x="185" y="38"/>
                  </a:lnTo>
                  <a:lnTo>
                    <a:pt x="188" y="34"/>
                  </a:lnTo>
                  <a:lnTo>
                    <a:pt x="192" y="34"/>
                  </a:lnTo>
                  <a:lnTo>
                    <a:pt x="188" y="38"/>
                  </a:lnTo>
                  <a:lnTo>
                    <a:pt x="185" y="38"/>
                  </a:lnTo>
                  <a:lnTo>
                    <a:pt x="188" y="38"/>
                  </a:lnTo>
                  <a:lnTo>
                    <a:pt x="192" y="38"/>
                  </a:lnTo>
                  <a:lnTo>
                    <a:pt x="188" y="42"/>
                  </a:lnTo>
                  <a:lnTo>
                    <a:pt x="185" y="42"/>
                  </a:lnTo>
                  <a:lnTo>
                    <a:pt x="188" y="42"/>
                  </a:lnTo>
                  <a:lnTo>
                    <a:pt x="192" y="38"/>
                  </a:lnTo>
                  <a:lnTo>
                    <a:pt x="192" y="34"/>
                  </a:lnTo>
                  <a:lnTo>
                    <a:pt x="196" y="34"/>
                  </a:lnTo>
                  <a:lnTo>
                    <a:pt x="200" y="34"/>
                  </a:lnTo>
                  <a:lnTo>
                    <a:pt x="200" y="38"/>
                  </a:lnTo>
                  <a:lnTo>
                    <a:pt x="200" y="34"/>
                  </a:lnTo>
                  <a:lnTo>
                    <a:pt x="203" y="34"/>
                  </a:lnTo>
                  <a:lnTo>
                    <a:pt x="207" y="34"/>
                  </a:lnTo>
                  <a:lnTo>
                    <a:pt x="211" y="34"/>
                  </a:lnTo>
                  <a:lnTo>
                    <a:pt x="207" y="34"/>
                  </a:lnTo>
                  <a:lnTo>
                    <a:pt x="203" y="34"/>
                  </a:lnTo>
                  <a:lnTo>
                    <a:pt x="203" y="38"/>
                  </a:lnTo>
                  <a:lnTo>
                    <a:pt x="200" y="38"/>
                  </a:lnTo>
                  <a:lnTo>
                    <a:pt x="203" y="38"/>
                  </a:lnTo>
                  <a:lnTo>
                    <a:pt x="200" y="42"/>
                  </a:lnTo>
                  <a:lnTo>
                    <a:pt x="203" y="42"/>
                  </a:lnTo>
                  <a:lnTo>
                    <a:pt x="203" y="38"/>
                  </a:lnTo>
                  <a:lnTo>
                    <a:pt x="207" y="34"/>
                  </a:lnTo>
                  <a:lnTo>
                    <a:pt x="211" y="34"/>
                  </a:lnTo>
                  <a:lnTo>
                    <a:pt x="211" y="38"/>
                  </a:lnTo>
                  <a:lnTo>
                    <a:pt x="207" y="38"/>
                  </a:lnTo>
                  <a:lnTo>
                    <a:pt x="211" y="38"/>
                  </a:lnTo>
                  <a:lnTo>
                    <a:pt x="211" y="42"/>
                  </a:lnTo>
                  <a:lnTo>
                    <a:pt x="207" y="42"/>
                  </a:lnTo>
                  <a:lnTo>
                    <a:pt x="203" y="45"/>
                  </a:lnTo>
                  <a:lnTo>
                    <a:pt x="207" y="45"/>
                  </a:lnTo>
                  <a:lnTo>
                    <a:pt x="207" y="42"/>
                  </a:lnTo>
                  <a:lnTo>
                    <a:pt x="211" y="42"/>
                  </a:lnTo>
                  <a:lnTo>
                    <a:pt x="211" y="38"/>
                  </a:lnTo>
                  <a:lnTo>
                    <a:pt x="215" y="38"/>
                  </a:lnTo>
                  <a:lnTo>
                    <a:pt x="218" y="42"/>
                  </a:lnTo>
                  <a:lnTo>
                    <a:pt x="215" y="42"/>
                  </a:lnTo>
                  <a:lnTo>
                    <a:pt x="211" y="45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6" y="38"/>
                  </a:lnTo>
                  <a:lnTo>
                    <a:pt x="226" y="34"/>
                  </a:lnTo>
                  <a:lnTo>
                    <a:pt x="230" y="34"/>
                  </a:lnTo>
                  <a:lnTo>
                    <a:pt x="233" y="34"/>
                  </a:lnTo>
                  <a:lnTo>
                    <a:pt x="237" y="38"/>
                  </a:lnTo>
                  <a:lnTo>
                    <a:pt x="241" y="38"/>
                  </a:lnTo>
                  <a:lnTo>
                    <a:pt x="245" y="38"/>
                  </a:lnTo>
                  <a:lnTo>
                    <a:pt x="248" y="42"/>
                  </a:lnTo>
                  <a:lnTo>
                    <a:pt x="245" y="42"/>
                  </a:lnTo>
                  <a:lnTo>
                    <a:pt x="241" y="45"/>
                  </a:lnTo>
                  <a:lnTo>
                    <a:pt x="241" y="42"/>
                  </a:lnTo>
                  <a:lnTo>
                    <a:pt x="237" y="42"/>
                  </a:lnTo>
                  <a:lnTo>
                    <a:pt x="233" y="42"/>
                  </a:lnTo>
                  <a:lnTo>
                    <a:pt x="233" y="45"/>
                  </a:lnTo>
                  <a:lnTo>
                    <a:pt x="230" y="45"/>
                  </a:lnTo>
                  <a:lnTo>
                    <a:pt x="226" y="45"/>
                  </a:lnTo>
                  <a:lnTo>
                    <a:pt x="222" y="49"/>
                  </a:lnTo>
                  <a:lnTo>
                    <a:pt x="226" y="49"/>
                  </a:lnTo>
                  <a:lnTo>
                    <a:pt x="226" y="45"/>
                  </a:lnTo>
                  <a:lnTo>
                    <a:pt x="230" y="45"/>
                  </a:lnTo>
                  <a:lnTo>
                    <a:pt x="233" y="45"/>
                  </a:lnTo>
                  <a:lnTo>
                    <a:pt x="230" y="49"/>
                  </a:lnTo>
                  <a:lnTo>
                    <a:pt x="226" y="49"/>
                  </a:lnTo>
                  <a:lnTo>
                    <a:pt x="230" y="49"/>
                  </a:lnTo>
                  <a:lnTo>
                    <a:pt x="233" y="49"/>
                  </a:lnTo>
                  <a:lnTo>
                    <a:pt x="237" y="49"/>
                  </a:lnTo>
                  <a:lnTo>
                    <a:pt x="241" y="45"/>
                  </a:lnTo>
                  <a:lnTo>
                    <a:pt x="245" y="45"/>
                  </a:lnTo>
                  <a:lnTo>
                    <a:pt x="248" y="45"/>
                  </a:lnTo>
                  <a:lnTo>
                    <a:pt x="252" y="42"/>
                  </a:lnTo>
                  <a:lnTo>
                    <a:pt x="256" y="42"/>
                  </a:lnTo>
                  <a:lnTo>
                    <a:pt x="256" y="45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8" y="53"/>
                  </a:lnTo>
                  <a:lnTo>
                    <a:pt x="245" y="53"/>
                  </a:lnTo>
                  <a:lnTo>
                    <a:pt x="245" y="49"/>
                  </a:lnTo>
                  <a:lnTo>
                    <a:pt x="241" y="49"/>
                  </a:lnTo>
                  <a:lnTo>
                    <a:pt x="241" y="53"/>
                  </a:lnTo>
                  <a:lnTo>
                    <a:pt x="237" y="53"/>
                  </a:lnTo>
                  <a:lnTo>
                    <a:pt x="237" y="57"/>
                  </a:lnTo>
                  <a:lnTo>
                    <a:pt x="241" y="53"/>
                  </a:lnTo>
                  <a:lnTo>
                    <a:pt x="245" y="53"/>
                  </a:lnTo>
                  <a:lnTo>
                    <a:pt x="248" y="53"/>
                  </a:lnTo>
                  <a:lnTo>
                    <a:pt x="245" y="53"/>
                  </a:lnTo>
                  <a:lnTo>
                    <a:pt x="245" y="57"/>
                  </a:lnTo>
                  <a:lnTo>
                    <a:pt x="241" y="60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8" y="57"/>
                  </a:lnTo>
                  <a:lnTo>
                    <a:pt x="245" y="57"/>
                  </a:lnTo>
                  <a:lnTo>
                    <a:pt x="248" y="53"/>
                  </a:lnTo>
                  <a:lnTo>
                    <a:pt x="248" y="49"/>
                  </a:lnTo>
                  <a:lnTo>
                    <a:pt x="252" y="49"/>
                  </a:lnTo>
                  <a:lnTo>
                    <a:pt x="256" y="49"/>
                  </a:lnTo>
                  <a:lnTo>
                    <a:pt x="260" y="49"/>
                  </a:lnTo>
                  <a:lnTo>
                    <a:pt x="263" y="49"/>
                  </a:lnTo>
                  <a:lnTo>
                    <a:pt x="267" y="45"/>
                  </a:lnTo>
                  <a:lnTo>
                    <a:pt x="271" y="45"/>
                  </a:lnTo>
                  <a:lnTo>
                    <a:pt x="267" y="49"/>
                  </a:lnTo>
                  <a:lnTo>
                    <a:pt x="263" y="49"/>
                  </a:lnTo>
                  <a:lnTo>
                    <a:pt x="260" y="49"/>
                  </a:lnTo>
                  <a:lnTo>
                    <a:pt x="260" y="53"/>
                  </a:lnTo>
                  <a:lnTo>
                    <a:pt x="260" y="49"/>
                  </a:lnTo>
                  <a:lnTo>
                    <a:pt x="263" y="49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5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90" y="49"/>
                  </a:lnTo>
                  <a:lnTo>
                    <a:pt x="290" y="53"/>
                  </a:lnTo>
                  <a:lnTo>
                    <a:pt x="293" y="53"/>
                  </a:lnTo>
                  <a:lnTo>
                    <a:pt x="290" y="53"/>
                  </a:lnTo>
                  <a:lnTo>
                    <a:pt x="286" y="53"/>
                  </a:lnTo>
                  <a:lnTo>
                    <a:pt x="286" y="57"/>
                  </a:lnTo>
                  <a:lnTo>
                    <a:pt x="282" y="57"/>
                  </a:lnTo>
                  <a:lnTo>
                    <a:pt x="278" y="57"/>
                  </a:lnTo>
                  <a:lnTo>
                    <a:pt x="275" y="57"/>
                  </a:lnTo>
                  <a:lnTo>
                    <a:pt x="271" y="57"/>
                  </a:lnTo>
                  <a:lnTo>
                    <a:pt x="267" y="57"/>
                  </a:lnTo>
                  <a:lnTo>
                    <a:pt x="267" y="60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63" y="60"/>
                  </a:lnTo>
                  <a:lnTo>
                    <a:pt x="260" y="60"/>
                  </a:lnTo>
                  <a:lnTo>
                    <a:pt x="260" y="64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71" y="57"/>
                  </a:lnTo>
                  <a:lnTo>
                    <a:pt x="275" y="57"/>
                  </a:lnTo>
                  <a:lnTo>
                    <a:pt x="278" y="57"/>
                  </a:lnTo>
                  <a:lnTo>
                    <a:pt x="282" y="57"/>
                  </a:lnTo>
                  <a:lnTo>
                    <a:pt x="286" y="57"/>
                  </a:lnTo>
                  <a:lnTo>
                    <a:pt x="286" y="60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5" y="60"/>
                  </a:lnTo>
                  <a:lnTo>
                    <a:pt x="275" y="64"/>
                  </a:lnTo>
                  <a:lnTo>
                    <a:pt x="271" y="64"/>
                  </a:lnTo>
                  <a:lnTo>
                    <a:pt x="267" y="64"/>
                  </a:lnTo>
                  <a:lnTo>
                    <a:pt x="267" y="68"/>
                  </a:lnTo>
                  <a:lnTo>
                    <a:pt x="267" y="64"/>
                  </a:lnTo>
                  <a:lnTo>
                    <a:pt x="271" y="64"/>
                  </a:lnTo>
                  <a:lnTo>
                    <a:pt x="275" y="64"/>
                  </a:lnTo>
                  <a:lnTo>
                    <a:pt x="278" y="64"/>
                  </a:lnTo>
                  <a:lnTo>
                    <a:pt x="278" y="60"/>
                  </a:lnTo>
                  <a:lnTo>
                    <a:pt x="282" y="60"/>
                  </a:lnTo>
                  <a:lnTo>
                    <a:pt x="286" y="60"/>
                  </a:lnTo>
                  <a:lnTo>
                    <a:pt x="290" y="60"/>
                  </a:lnTo>
                  <a:lnTo>
                    <a:pt x="293" y="60"/>
                  </a:lnTo>
                  <a:lnTo>
                    <a:pt x="293" y="57"/>
                  </a:lnTo>
                  <a:lnTo>
                    <a:pt x="297" y="57"/>
                  </a:lnTo>
                  <a:lnTo>
                    <a:pt x="301" y="57"/>
                  </a:lnTo>
                  <a:lnTo>
                    <a:pt x="305" y="57"/>
                  </a:lnTo>
                  <a:lnTo>
                    <a:pt x="305" y="60"/>
                  </a:lnTo>
                  <a:lnTo>
                    <a:pt x="309" y="60"/>
                  </a:lnTo>
                  <a:lnTo>
                    <a:pt x="312" y="64"/>
                  </a:lnTo>
                  <a:lnTo>
                    <a:pt x="309" y="64"/>
                  </a:lnTo>
                  <a:lnTo>
                    <a:pt x="305" y="64"/>
                  </a:lnTo>
                  <a:lnTo>
                    <a:pt x="301" y="64"/>
                  </a:lnTo>
                  <a:lnTo>
                    <a:pt x="297" y="64"/>
                  </a:lnTo>
                  <a:lnTo>
                    <a:pt x="293" y="64"/>
                  </a:lnTo>
                  <a:lnTo>
                    <a:pt x="293" y="68"/>
                  </a:lnTo>
                  <a:lnTo>
                    <a:pt x="290" y="68"/>
                  </a:lnTo>
                  <a:lnTo>
                    <a:pt x="286" y="64"/>
                  </a:lnTo>
                  <a:lnTo>
                    <a:pt x="282" y="68"/>
                  </a:lnTo>
                  <a:lnTo>
                    <a:pt x="278" y="68"/>
                  </a:lnTo>
                  <a:lnTo>
                    <a:pt x="275" y="68"/>
                  </a:lnTo>
                  <a:lnTo>
                    <a:pt x="271" y="68"/>
                  </a:lnTo>
                  <a:lnTo>
                    <a:pt x="267" y="68"/>
                  </a:lnTo>
                  <a:lnTo>
                    <a:pt x="263" y="68"/>
                  </a:lnTo>
                  <a:lnTo>
                    <a:pt x="267" y="68"/>
                  </a:lnTo>
                  <a:lnTo>
                    <a:pt x="271" y="68"/>
                  </a:lnTo>
                  <a:lnTo>
                    <a:pt x="275" y="68"/>
                  </a:lnTo>
                  <a:lnTo>
                    <a:pt x="278" y="68"/>
                  </a:lnTo>
                  <a:lnTo>
                    <a:pt x="282" y="68"/>
                  </a:lnTo>
                  <a:lnTo>
                    <a:pt x="286" y="68"/>
                  </a:lnTo>
                  <a:lnTo>
                    <a:pt x="290" y="68"/>
                  </a:lnTo>
                  <a:lnTo>
                    <a:pt x="293" y="68"/>
                  </a:lnTo>
                  <a:lnTo>
                    <a:pt x="297" y="68"/>
                  </a:lnTo>
                  <a:lnTo>
                    <a:pt x="301" y="68"/>
                  </a:lnTo>
                  <a:lnTo>
                    <a:pt x="305" y="68"/>
                  </a:lnTo>
                  <a:lnTo>
                    <a:pt x="309" y="68"/>
                  </a:lnTo>
                  <a:lnTo>
                    <a:pt x="312" y="72"/>
                  </a:lnTo>
                  <a:lnTo>
                    <a:pt x="316" y="72"/>
                  </a:lnTo>
                  <a:lnTo>
                    <a:pt x="320" y="72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2" y="72"/>
                  </a:lnTo>
                  <a:lnTo>
                    <a:pt x="309" y="72"/>
                  </a:lnTo>
                  <a:lnTo>
                    <a:pt x="305" y="72"/>
                  </a:lnTo>
                  <a:lnTo>
                    <a:pt x="305" y="76"/>
                  </a:lnTo>
                  <a:lnTo>
                    <a:pt x="301" y="72"/>
                  </a:lnTo>
                  <a:lnTo>
                    <a:pt x="293" y="72"/>
                  </a:lnTo>
                  <a:lnTo>
                    <a:pt x="290" y="72"/>
                  </a:lnTo>
                  <a:lnTo>
                    <a:pt x="286" y="72"/>
                  </a:lnTo>
                  <a:lnTo>
                    <a:pt x="282" y="72"/>
                  </a:lnTo>
                  <a:lnTo>
                    <a:pt x="278" y="72"/>
                  </a:lnTo>
                  <a:lnTo>
                    <a:pt x="282" y="72"/>
                  </a:lnTo>
                  <a:lnTo>
                    <a:pt x="286" y="72"/>
                  </a:lnTo>
                  <a:lnTo>
                    <a:pt x="290" y="72"/>
                  </a:lnTo>
                  <a:lnTo>
                    <a:pt x="293" y="72"/>
                  </a:lnTo>
                  <a:lnTo>
                    <a:pt x="297" y="72"/>
                  </a:lnTo>
                  <a:lnTo>
                    <a:pt x="293" y="72"/>
                  </a:lnTo>
                  <a:lnTo>
                    <a:pt x="290" y="72"/>
                  </a:lnTo>
                  <a:lnTo>
                    <a:pt x="286" y="72"/>
                  </a:lnTo>
                  <a:lnTo>
                    <a:pt x="282" y="72"/>
                  </a:lnTo>
                  <a:lnTo>
                    <a:pt x="286" y="72"/>
                  </a:lnTo>
                  <a:lnTo>
                    <a:pt x="290" y="72"/>
                  </a:lnTo>
                  <a:lnTo>
                    <a:pt x="286" y="76"/>
                  </a:lnTo>
                  <a:lnTo>
                    <a:pt x="282" y="76"/>
                  </a:lnTo>
                  <a:lnTo>
                    <a:pt x="286" y="76"/>
                  </a:lnTo>
                  <a:lnTo>
                    <a:pt x="290" y="72"/>
                  </a:lnTo>
                  <a:lnTo>
                    <a:pt x="293" y="76"/>
                  </a:lnTo>
                  <a:lnTo>
                    <a:pt x="297" y="76"/>
                  </a:lnTo>
                  <a:lnTo>
                    <a:pt x="301" y="76"/>
                  </a:lnTo>
                  <a:lnTo>
                    <a:pt x="297" y="76"/>
                  </a:lnTo>
                  <a:lnTo>
                    <a:pt x="293" y="76"/>
                  </a:lnTo>
                  <a:lnTo>
                    <a:pt x="290" y="76"/>
                  </a:lnTo>
                  <a:lnTo>
                    <a:pt x="293" y="76"/>
                  </a:lnTo>
                  <a:lnTo>
                    <a:pt x="297" y="76"/>
                  </a:lnTo>
                  <a:lnTo>
                    <a:pt x="297" y="79"/>
                  </a:lnTo>
                  <a:lnTo>
                    <a:pt x="293" y="79"/>
                  </a:lnTo>
                  <a:lnTo>
                    <a:pt x="290" y="79"/>
                  </a:lnTo>
                  <a:lnTo>
                    <a:pt x="293" y="79"/>
                  </a:lnTo>
                  <a:lnTo>
                    <a:pt x="297" y="79"/>
                  </a:lnTo>
                  <a:lnTo>
                    <a:pt x="301" y="79"/>
                  </a:lnTo>
                  <a:lnTo>
                    <a:pt x="297" y="79"/>
                  </a:lnTo>
                  <a:lnTo>
                    <a:pt x="293" y="79"/>
                  </a:lnTo>
                  <a:lnTo>
                    <a:pt x="290" y="79"/>
                  </a:lnTo>
                  <a:lnTo>
                    <a:pt x="286" y="79"/>
                  </a:lnTo>
                  <a:lnTo>
                    <a:pt x="290" y="79"/>
                  </a:lnTo>
                  <a:lnTo>
                    <a:pt x="286" y="79"/>
                  </a:lnTo>
                  <a:lnTo>
                    <a:pt x="282" y="79"/>
                  </a:lnTo>
                  <a:lnTo>
                    <a:pt x="278" y="79"/>
                  </a:lnTo>
                  <a:lnTo>
                    <a:pt x="275" y="79"/>
                  </a:lnTo>
                  <a:lnTo>
                    <a:pt x="278" y="79"/>
                  </a:lnTo>
                  <a:lnTo>
                    <a:pt x="275" y="79"/>
                  </a:lnTo>
                  <a:lnTo>
                    <a:pt x="278" y="79"/>
                  </a:lnTo>
                  <a:lnTo>
                    <a:pt x="282" y="79"/>
                  </a:lnTo>
                  <a:lnTo>
                    <a:pt x="293" y="79"/>
                  </a:lnTo>
                  <a:lnTo>
                    <a:pt x="297" y="83"/>
                  </a:lnTo>
                  <a:lnTo>
                    <a:pt x="293" y="83"/>
                  </a:lnTo>
                  <a:lnTo>
                    <a:pt x="290" y="83"/>
                  </a:lnTo>
                  <a:lnTo>
                    <a:pt x="286" y="83"/>
                  </a:lnTo>
                  <a:lnTo>
                    <a:pt x="282" y="83"/>
                  </a:lnTo>
                  <a:lnTo>
                    <a:pt x="286" y="83"/>
                  </a:lnTo>
                  <a:lnTo>
                    <a:pt x="290" y="83"/>
                  </a:lnTo>
                  <a:lnTo>
                    <a:pt x="286" y="83"/>
                  </a:lnTo>
                  <a:lnTo>
                    <a:pt x="290" y="83"/>
                  </a:lnTo>
                  <a:lnTo>
                    <a:pt x="293" y="83"/>
                  </a:lnTo>
                  <a:lnTo>
                    <a:pt x="297" y="83"/>
                  </a:lnTo>
                  <a:lnTo>
                    <a:pt x="301" y="83"/>
                  </a:lnTo>
                  <a:lnTo>
                    <a:pt x="305" y="83"/>
                  </a:lnTo>
                  <a:lnTo>
                    <a:pt x="305" y="87"/>
                  </a:lnTo>
                  <a:lnTo>
                    <a:pt x="305" y="83"/>
                  </a:lnTo>
                  <a:lnTo>
                    <a:pt x="309" y="83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12" y="83"/>
                  </a:lnTo>
                  <a:lnTo>
                    <a:pt x="316" y="83"/>
                  </a:lnTo>
                  <a:lnTo>
                    <a:pt x="316" y="87"/>
                  </a:lnTo>
                  <a:lnTo>
                    <a:pt x="312" y="87"/>
                  </a:lnTo>
                  <a:lnTo>
                    <a:pt x="309" y="87"/>
                  </a:lnTo>
                  <a:lnTo>
                    <a:pt x="305" y="87"/>
                  </a:lnTo>
                  <a:lnTo>
                    <a:pt x="301" y="87"/>
                  </a:lnTo>
                  <a:lnTo>
                    <a:pt x="305" y="87"/>
                  </a:lnTo>
                  <a:lnTo>
                    <a:pt x="301" y="87"/>
                  </a:lnTo>
                  <a:lnTo>
                    <a:pt x="305" y="87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09" y="87"/>
                  </a:lnTo>
                  <a:lnTo>
                    <a:pt x="309" y="91"/>
                  </a:lnTo>
                  <a:lnTo>
                    <a:pt x="305" y="91"/>
                  </a:lnTo>
                  <a:lnTo>
                    <a:pt x="309" y="91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16" y="87"/>
                  </a:lnTo>
                  <a:lnTo>
                    <a:pt x="316" y="91"/>
                  </a:lnTo>
                  <a:lnTo>
                    <a:pt x="312" y="91"/>
                  </a:lnTo>
                  <a:lnTo>
                    <a:pt x="316" y="91"/>
                  </a:lnTo>
                  <a:lnTo>
                    <a:pt x="320" y="91"/>
                  </a:lnTo>
                  <a:lnTo>
                    <a:pt x="316" y="91"/>
                  </a:lnTo>
                  <a:lnTo>
                    <a:pt x="320" y="91"/>
                  </a:lnTo>
                  <a:lnTo>
                    <a:pt x="324" y="91"/>
                  </a:lnTo>
                  <a:lnTo>
                    <a:pt x="320" y="91"/>
                  </a:lnTo>
                  <a:lnTo>
                    <a:pt x="324" y="91"/>
                  </a:lnTo>
                  <a:lnTo>
                    <a:pt x="327" y="91"/>
                  </a:lnTo>
                  <a:lnTo>
                    <a:pt x="324" y="91"/>
                  </a:lnTo>
                  <a:lnTo>
                    <a:pt x="324" y="94"/>
                  </a:lnTo>
                  <a:lnTo>
                    <a:pt x="320" y="94"/>
                  </a:lnTo>
                  <a:lnTo>
                    <a:pt x="316" y="94"/>
                  </a:lnTo>
                  <a:lnTo>
                    <a:pt x="320" y="94"/>
                  </a:lnTo>
                  <a:lnTo>
                    <a:pt x="324" y="94"/>
                  </a:lnTo>
                  <a:lnTo>
                    <a:pt x="327" y="91"/>
                  </a:lnTo>
                  <a:lnTo>
                    <a:pt x="331" y="91"/>
                  </a:lnTo>
                  <a:lnTo>
                    <a:pt x="327" y="91"/>
                  </a:lnTo>
                  <a:lnTo>
                    <a:pt x="327" y="94"/>
                  </a:lnTo>
                  <a:lnTo>
                    <a:pt x="327" y="98"/>
                  </a:lnTo>
                  <a:lnTo>
                    <a:pt x="331" y="98"/>
                  </a:lnTo>
                  <a:lnTo>
                    <a:pt x="331" y="94"/>
                  </a:lnTo>
                  <a:lnTo>
                    <a:pt x="331" y="91"/>
                  </a:lnTo>
                  <a:lnTo>
                    <a:pt x="335" y="91"/>
                  </a:lnTo>
                  <a:lnTo>
                    <a:pt x="339" y="91"/>
                  </a:lnTo>
                  <a:lnTo>
                    <a:pt x="339" y="94"/>
                  </a:lnTo>
                  <a:lnTo>
                    <a:pt x="335" y="94"/>
                  </a:lnTo>
                  <a:lnTo>
                    <a:pt x="339" y="98"/>
                  </a:lnTo>
                  <a:lnTo>
                    <a:pt x="339" y="94"/>
                  </a:lnTo>
                  <a:lnTo>
                    <a:pt x="335" y="94"/>
                  </a:lnTo>
                  <a:lnTo>
                    <a:pt x="339" y="94"/>
                  </a:lnTo>
                  <a:lnTo>
                    <a:pt x="342" y="94"/>
                  </a:lnTo>
                  <a:lnTo>
                    <a:pt x="342" y="91"/>
                  </a:lnTo>
                  <a:lnTo>
                    <a:pt x="346" y="91"/>
                  </a:lnTo>
                  <a:lnTo>
                    <a:pt x="350" y="91"/>
                  </a:lnTo>
                  <a:lnTo>
                    <a:pt x="346" y="94"/>
                  </a:lnTo>
                  <a:lnTo>
                    <a:pt x="342" y="94"/>
                  </a:lnTo>
                  <a:lnTo>
                    <a:pt x="342" y="98"/>
                  </a:lnTo>
                  <a:lnTo>
                    <a:pt x="346" y="94"/>
                  </a:lnTo>
                  <a:lnTo>
                    <a:pt x="346" y="98"/>
                  </a:lnTo>
                  <a:lnTo>
                    <a:pt x="350" y="94"/>
                  </a:lnTo>
                  <a:lnTo>
                    <a:pt x="354" y="94"/>
                  </a:lnTo>
                  <a:lnTo>
                    <a:pt x="354" y="98"/>
                  </a:lnTo>
                  <a:lnTo>
                    <a:pt x="350" y="98"/>
                  </a:lnTo>
                  <a:lnTo>
                    <a:pt x="354" y="98"/>
                  </a:lnTo>
                  <a:lnTo>
                    <a:pt x="354" y="94"/>
                  </a:lnTo>
                  <a:lnTo>
                    <a:pt x="357" y="98"/>
                  </a:lnTo>
                  <a:lnTo>
                    <a:pt x="361" y="98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102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50" y="102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50" y="106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7" y="106"/>
                  </a:lnTo>
                  <a:lnTo>
                    <a:pt x="357" y="102"/>
                  </a:lnTo>
                  <a:lnTo>
                    <a:pt x="361" y="102"/>
                  </a:lnTo>
                  <a:lnTo>
                    <a:pt x="361" y="106"/>
                  </a:lnTo>
                  <a:lnTo>
                    <a:pt x="357" y="106"/>
                  </a:lnTo>
                  <a:lnTo>
                    <a:pt x="354" y="106"/>
                  </a:lnTo>
                  <a:lnTo>
                    <a:pt x="350" y="106"/>
                  </a:lnTo>
                  <a:lnTo>
                    <a:pt x="350" y="109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7" y="106"/>
                  </a:lnTo>
                  <a:lnTo>
                    <a:pt x="361" y="106"/>
                  </a:lnTo>
                  <a:lnTo>
                    <a:pt x="365" y="106"/>
                  </a:lnTo>
                  <a:lnTo>
                    <a:pt x="369" y="106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5" y="106"/>
                  </a:lnTo>
                  <a:lnTo>
                    <a:pt x="369" y="106"/>
                  </a:lnTo>
                  <a:lnTo>
                    <a:pt x="369" y="102"/>
                  </a:lnTo>
                  <a:lnTo>
                    <a:pt x="372" y="102"/>
                  </a:lnTo>
                  <a:lnTo>
                    <a:pt x="376" y="102"/>
                  </a:lnTo>
                  <a:lnTo>
                    <a:pt x="376" y="106"/>
                  </a:lnTo>
                  <a:lnTo>
                    <a:pt x="372" y="106"/>
                  </a:lnTo>
                  <a:lnTo>
                    <a:pt x="372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09"/>
                  </a:lnTo>
                  <a:lnTo>
                    <a:pt x="376" y="109"/>
                  </a:lnTo>
                  <a:lnTo>
                    <a:pt x="380" y="109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0" y="109"/>
                  </a:lnTo>
                  <a:lnTo>
                    <a:pt x="384" y="109"/>
                  </a:lnTo>
                  <a:lnTo>
                    <a:pt x="387" y="113"/>
                  </a:lnTo>
                  <a:lnTo>
                    <a:pt x="387" y="109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06"/>
                  </a:lnTo>
                  <a:lnTo>
                    <a:pt x="391" y="106"/>
                  </a:lnTo>
                  <a:lnTo>
                    <a:pt x="391" y="109"/>
                  </a:lnTo>
                  <a:lnTo>
                    <a:pt x="395" y="109"/>
                  </a:lnTo>
                  <a:lnTo>
                    <a:pt x="399" y="109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5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9" y="117"/>
                  </a:lnTo>
                  <a:lnTo>
                    <a:pt x="395" y="117"/>
                  </a:lnTo>
                  <a:lnTo>
                    <a:pt x="391" y="117"/>
                  </a:lnTo>
                  <a:lnTo>
                    <a:pt x="395" y="117"/>
                  </a:lnTo>
                  <a:lnTo>
                    <a:pt x="399" y="117"/>
                  </a:lnTo>
                  <a:lnTo>
                    <a:pt x="395" y="117"/>
                  </a:lnTo>
                  <a:lnTo>
                    <a:pt x="395" y="121"/>
                  </a:lnTo>
                  <a:lnTo>
                    <a:pt x="391" y="121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0" y="117"/>
                  </a:lnTo>
                  <a:lnTo>
                    <a:pt x="384" y="117"/>
                  </a:lnTo>
                  <a:lnTo>
                    <a:pt x="387" y="117"/>
                  </a:lnTo>
                  <a:lnTo>
                    <a:pt x="384" y="121"/>
                  </a:lnTo>
                  <a:lnTo>
                    <a:pt x="380" y="121"/>
                  </a:lnTo>
                  <a:lnTo>
                    <a:pt x="380" y="117"/>
                  </a:lnTo>
                  <a:lnTo>
                    <a:pt x="376" y="117"/>
                  </a:lnTo>
                  <a:lnTo>
                    <a:pt x="380" y="121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91" y="121"/>
                  </a:lnTo>
                  <a:lnTo>
                    <a:pt x="391" y="124"/>
                  </a:lnTo>
                  <a:lnTo>
                    <a:pt x="387" y="124"/>
                  </a:lnTo>
                  <a:lnTo>
                    <a:pt x="384" y="124"/>
                  </a:lnTo>
                  <a:lnTo>
                    <a:pt x="380" y="124"/>
                  </a:lnTo>
                  <a:lnTo>
                    <a:pt x="380" y="121"/>
                  </a:lnTo>
                  <a:lnTo>
                    <a:pt x="376" y="121"/>
                  </a:lnTo>
                  <a:lnTo>
                    <a:pt x="376" y="124"/>
                  </a:lnTo>
                  <a:lnTo>
                    <a:pt x="380" y="124"/>
                  </a:lnTo>
                  <a:lnTo>
                    <a:pt x="384" y="124"/>
                  </a:lnTo>
                  <a:lnTo>
                    <a:pt x="387" y="124"/>
                  </a:lnTo>
                  <a:lnTo>
                    <a:pt x="387" y="128"/>
                  </a:lnTo>
                  <a:lnTo>
                    <a:pt x="384" y="128"/>
                  </a:lnTo>
                  <a:lnTo>
                    <a:pt x="380" y="124"/>
                  </a:lnTo>
                  <a:lnTo>
                    <a:pt x="376" y="124"/>
                  </a:lnTo>
                  <a:lnTo>
                    <a:pt x="380" y="128"/>
                  </a:lnTo>
                  <a:lnTo>
                    <a:pt x="384" y="128"/>
                  </a:lnTo>
                  <a:lnTo>
                    <a:pt x="380" y="128"/>
                  </a:lnTo>
                  <a:lnTo>
                    <a:pt x="384" y="128"/>
                  </a:lnTo>
                  <a:lnTo>
                    <a:pt x="380" y="128"/>
                  </a:lnTo>
                  <a:lnTo>
                    <a:pt x="376" y="128"/>
                  </a:lnTo>
                  <a:lnTo>
                    <a:pt x="372" y="128"/>
                  </a:lnTo>
                  <a:lnTo>
                    <a:pt x="369" y="124"/>
                  </a:lnTo>
                  <a:lnTo>
                    <a:pt x="369" y="128"/>
                  </a:lnTo>
                  <a:lnTo>
                    <a:pt x="365" y="128"/>
                  </a:lnTo>
                  <a:lnTo>
                    <a:pt x="369" y="128"/>
                  </a:lnTo>
                  <a:lnTo>
                    <a:pt x="372" y="128"/>
                  </a:lnTo>
                  <a:lnTo>
                    <a:pt x="369" y="132"/>
                  </a:lnTo>
                  <a:lnTo>
                    <a:pt x="369" y="128"/>
                  </a:lnTo>
                  <a:lnTo>
                    <a:pt x="365" y="128"/>
                  </a:lnTo>
                  <a:lnTo>
                    <a:pt x="365" y="132"/>
                  </a:lnTo>
                  <a:lnTo>
                    <a:pt x="369" y="132"/>
                  </a:lnTo>
                  <a:lnTo>
                    <a:pt x="372" y="132"/>
                  </a:lnTo>
                  <a:lnTo>
                    <a:pt x="369" y="132"/>
                  </a:lnTo>
                  <a:lnTo>
                    <a:pt x="365" y="132"/>
                  </a:lnTo>
                  <a:lnTo>
                    <a:pt x="369" y="132"/>
                  </a:lnTo>
                  <a:lnTo>
                    <a:pt x="369" y="136"/>
                  </a:lnTo>
                  <a:lnTo>
                    <a:pt x="369" y="139"/>
                  </a:lnTo>
                  <a:lnTo>
                    <a:pt x="365" y="139"/>
                  </a:lnTo>
                  <a:lnTo>
                    <a:pt x="361" y="139"/>
                  </a:lnTo>
                  <a:lnTo>
                    <a:pt x="365" y="139"/>
                  </a:lnTo>
                  <a:lnTo>
                    <a:pt x="361" y="139"/>
                  </a:lnTo>
                  <a:lnTo>
                    <a:pt x="361" y="136"/>
                  </a:lnTo>
                  <a:lnTo>
                    <a:pt x="357" y="139"/>
                  </a:lnTo>
                  <a:lnTo>
                    <a:pt x="357" y="136"/>
                  </a:lnTo>
                  <a:lnTo>
                    <a:pt x="354" y="136"/>
                  </a:lnTo>
                  <a:lnTo>
                    <a:pt x="354" y="132"/>
                  </a:lnTo>
                  <a:lnTo>
                    <a:pt x="357" y="132"/>
                  </a:lnTo>
                  <a:lnTo>
                    <a:pt x="354" y="136"/>
                  </a:lnTo>
                  <a:lnTo>
                    <a:pt x="350" y="139"/>
                  </a:lnTo>
                  <a:lnTo>
                    <a:pt x="350" y="136"/>
                  </a:lnTo>
                  <a:lnTo>
                    <a:pt x="346" y="136"/>
                  </a:lnTo>
                  <a:lnTo>
                    <a:pt x="350" y="136"/>
                  </a:lnTo>
                  <a:lnTo>
                    <a:pt x="346" y="132"/>
                  </a:lnTo>
                  <a:lnTo>
                    <a:pt x="350" y="132"/>
                  </a:lnTo>
                  <a:lnTo>
                    <a:pt x="354" y="132"/>
                  </a:lnTo>
                  <a:lnTo>
                    <a:pt x="350" y="132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46" y="132"/>
                  </a:lnTo>
                  <a:lnTo>
                    <a:pt x="346" y="128"/>
                  </a:lnTo>
                  <a:lnTo>
                    <a:pt x="350" y="128"/>
                  </a:lnTo>
                  <a:lnTo>
                    <a:pt x="346" y="128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39" y="132"/>
                  </a:lnTo>
                  <a:lnTo>
                    <a:pt x="339" y="128"/>
                  </a:lnTo>
                  <a:lnTo>
                    <a:pt x="342" y="128"/>
                  </a:lnTo>
                  <a:lnTo>
                    <a:pt x="346" y="128"/>
                  </a:lnTo>
                  <a:lnTo>
                    <a:pt x="342" y="128"/>
                  </a:lnTo>
                  <a:lnTo>
                    <a:pt x="339" y="128"/>
                  </a:lnTo>
                  <a:lnTo>
                    <a:pt x="335" y="128"/>
                  </a:lnTo>
                  <a:lnTo>
                    <a:pt x="339" y="124"/>
                  </a:lnTo>
                  <a:lnTo>
                    <a:pt x="342" y="124"/>
                  </a:lnTo>
                  <a:lnTo>
                    <a:pt x="346" y="124"/>
                  </a:lnTo>
                  <a:lnTo>
                    <a:pt x="350" y="124"/>
                  </a:lnTo>
                  <a:lnTo>
                    <a:pt x="346" y="124"/>
                  </a:lnTo>
                  <a:lnTo>
                    <a:pt x="350" y="121"/>
                  </a:lnTo>
                  <a:lnTo>
                    <a:pt x="354" y="117"/>
                  </a:lnTo>
                  <a:lnTo>
                    <a:pt x="350" y="121"/>
                  </a:lnTo>
                  <a:lnTo>
                    <a:pt x="346" y="121"/>
                  </a:lnTo>
                  <a:lnTo>
                    <a:pt x="342" y="124"/>
                  </a:lnTo>
                  <a:lnTo>
                    <a:pt x="339" y="124"/>
                  </a:lnTo>
                  <a:lnTo>
                    <a:pt x="331" y="124"/>
                  </a:lnTo>
                  <a:lnTo>
                    <a:pt x="327" y="124"/>
                  </a:lnTo>
                  <a:lnTo>
                    <a:pt x="331" y="121"/>
                  </a:lnTo>
                  <a:lnTo>
                    <a:pt x="335" y="121"/>
                  </a:lnTo>
                  <a:lnTo>
                    <a:pt x="339" y="117"/>
                  </a:lnTo>
                  <a:lnTo>
                    <a:pt x="335" y="117"/>
                  </a:lnTo>
                  <a:lnTo>
                    <a:pt x="335" y="121"/>
                  </a:lnTo>
                  <a:lnTo>
                    <a:pt x="331" y="121"/>
                  </a:lnTo>
                  <a:lnTo>
                    <a:pt x="327" y="121"/>
                  </a:lnTo>
                  <a:lnTo>
                    <a:pt x="324" y="121"/>
                  </a:lnTo>
                  <a:lnTo>
                    <a:pt x="327" y="121"/>
                  </a:lnTo>
                  <a:lnTo>
                    <a:pt x="324" y="121"/>
                  </a:lnTo>
                  <a:lnTo>
                    <a:pt x="320" y="121"/>
                  </a:lnTo>
                  <a:lnTo>
                    <a:pt x="320" y="117"/>
                  </a:lnTo>
                  <a:lnTo>
                    <a:pt x="316" y="117"/>
                  </a:lnTo>
                  <a:lnTo>
                    <a:pt x="316" y="113"/>
                  </a:lnTo>
                  <a:lnTo>
                    <a:pt x="312" y="113"/>
                  </a:lnTo>
                  <a:lnTo>
                    <a:pt x="316" y="113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9" y="113"/>
                  </a:lnTo>
                  <a:lnTo>
                    <a:pt x="305" y="113"/>
                  </a:lnTo>
                  <a:lnTo>
                    <a:pt x="301" y="113"/>
                  </a:lnTo>
                  <a:lnTo>
                    <a:pt x="305" y="113"/>
                  </a:lnTo>
                  <a:lnTo>
                    <a:pt x="309" y="113"/>
                  </a:lnTo>
                  <a:lnTo>
                    <a:pt x="309" y="117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5" y="117"/>
                  </a:lnTo>
                  <a:lnTo>
                    <a:pt x="309" y="117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9" y="121"/>
                  </a:lnTo>
                  <a:lnTo>
                    <a:pt x="305" y="117"/>
                  </a:lnTo>
                  <a:lnTo>
                    <a:pt x="301" y="117"/>
                  </a:lnTo>
                  <a:lnTo>
                    <a:pt x="297" y="117"/>
                  </a:lnTo>
                  <a:lnTo>
                    <a:pt x="301" y="117"/>
                  </a:lnTo>
                  <a:lnTo>
                    <a:pt x="301" y="121"/>
                  </a:lnTo>
                  <a:lnTo>
                    <a:pt x="305" y="121"/>
                  </a:lnTo>
                  <a:lnTo>
                    <a:pt x="309" y="121"/>
                  </a:lnTo>
                  <a:lnTo>
                    <a:pt x="309" y="124"/>
                  </a:lnTo>
                  <a:lnTo>
                    <a:pt x="305" y="124"/>
                  </a:lnTo>
                  <a:lnTo>
                    <a:pt x="301" y="124"/>
                  </a:lnTo>
                  <a:lnTo>
                    <a:pt x="297" y="124"/>
                  </a:lnTo>
                  <a:lnTo>
                    <a:pt x="297" y="121"/>
                  </a:lnTo>
                  <a:lnTo>
                    <a:pt x="293" y="121"/>
                  </a:lnTo>
                  <a:lnTo>
                    <a:pt x="290" y="121"/>
                  </a:lnTo>
                  <a:lnTo>
                    <a:pt x="286" y="121"/>
                  </a:lnTo>
                  <a:lnTo>
                    <a:pt x="282" y="121"/>
                  </a:lnTo>
                  <a:lnTo>
                    <a:pt x="286" y="121"/>
                  </a:lnTo>
                  <a:lnTo>
                    <a:pt x="290" y="121"/>
                  </a:lnTo>
                  <a:lnTo>
                    <a:pt x="293" y="121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293" y="124"/>
                  </a:lnTo>
                  <a:lnTo>
                    <a:pt x="293" y="128"/>
                  </a:lnTo>
                  <a:lnTo>
                    <a:pt x="297" y="128"/>
                  </a:lnTo>
                  <a:lnTo>
                    <a:pt x="301" y="128"/>
                  </a:lnTo>
                  <a:lnTo>
                    <a:pt x="297" y="128"/>
                  </a:lnTo>
                  <a:lnTo>
                    <a:pt x="297" y="132"/>
                  </a:lnTo>
                  <a:lnTo>
                    <a:pt x="301" y="128"/>
                  </a:lnTo>
                  <a:lnTo>
                    <a:pt x="305" y="128"/>
                  </a:lnTo>
                  <a:lnTo>
                    <a:pt x="309" y="128"/>
                  </a:lnTo>
                  <a:lnTo>
                    <a:pt x="305" y="132"/>
                  </a:lnTo>
                  <a:lnTo>
                    <a:pt x="309" y="132"/>
                  </a:lnTo>
                  <a:lnTo>
                    <a:pt x="312" y="132"/>
                  </a:lnTo>
                  <a:lnTo>
                    <a:pt x="309" y="132"/>
                  </a:lnTo>
                  <a:lnTo>
                    <a:pt x="305" y="132"/>
                  </a:lnTo>
                  <a:lnTo>
                    <a:pt x="309" y="136"/>
                  </a:lnTo>
                  <a:lnTo>
                    <a:pt x="309" y="132"/>
                  </a:lnTo>
                  <a:lnTo>
                    <a:pt x="312" y="136"/>
                  </a:lnTo>
                  <a:lnTo>
                    <a:pt x="312" y="139"/>
                  </a:lnTo>
                  <a:lnTo>
                    <a:pt x="316" y="136"/>
                  </a:lnTo>
                  <a:lnTo>
                    <a:pt x="316" y="139"/>
                  </a:lnTo>
                  <a:lnTo>
                    <a:pt x="316" y="143"/>
                  </a:lnTo>
                  <a:lnTo>
                    <a:pt x="320" y="143"/>
                  </a:lnTo>
                  <a:lnTo>
                    <a:pt x="320" y="139"/>
                  </a:lnTo>
                  <a:lnTo>
                    <a:pt x="316" y="139"/>
                  </a:lnTo>
                  <a:lnTo>
                    <a:pt x="320" y="139"/>
                  </a:lnTo>
                  <a:lnTo>
                    <a:pt x="324" y="139"/>
                  </a:lnTo>
                  <a:lnTo>
                    <a:pt x="327" y="139"/>
                  </a:lnTo>
                  <a:lnTo>
                    <a:pt x="327" y="143"/>
                  </a:lnTo>
                  <a:lnTo>
                    <a:pt x="324" y="143"/>
                  </a:lnTo>
                  <a:lnTo>
                    <a:pt x="327" y="143"/>
                  </a:lnTo>
                  <a:lnTo>
                    <a:pt x="331" y="143"/>
                  </a:lnTo>
                  <a:lnTo>
                    <a:pt x="331" y="139"/>
                  </a:lnTo>
                  <a:lnTo>
                    <a:pt x="331" y="143"/>
                  </a:lnTo>
                  <a:lnTo>
                    <a:pt x="335" y="143"/>
                  </a:lnTo>
                  <a:lnTo>
                    <a:pt x="331" y="143"/>
                  </a:lnTo>
                  <a:lnTo>
                    <a:pt x="335" y="143"/>
                  </a:lnTo>
                  <a:lnTo>
                    <a:pt x="335" y="147"/>
                  </a:lnTo>
                  <a:lnTo>
                    <a:pt x="331" y="147"/>
                  </a:lnTo>
                  <a:lnTo>
                    <a:pt x="335" y="147"/>
                  </a:lnTo>
                  <a:lnTo>
                    <a:pt x="339" y="147"/>
                  </a:lnTo>
                  <a:lnTo>
                    <a:pt x="342" y="147"/>
                  </a:lnTo>
                  <a:lnTo>
                    <a:pt x="342" y="151"/>
                  </a:lnTo>
                  <a:lnTo>
                    <a:pt x="339" y="151"/>
                  </a:lnTo>
                  <a:lnTo>
                    <a:pt x="335" y="151"/>
                  </a:lnTo>
                  <a:lnTo>
                    <a:pt x="339" y="151"/>
                  </a:lnTo>
                  <a:lnTo>
                    <a:pt x="342" y="154"/>
                  </a:lnTo>
                  <a:lnTo>
                    <a:pt x="346" y="154"/>
                  </a:lnTo>
                  <a:lnTo>
                    <a:pt x="350" y="154"/>
                  </a:lnTo>
                  <a:lnTo>
                    <a:pt x="346" y="154"/>
                  </a:lnTo>
                  <a:lnTo>
                    <a:pt x="346" y="158"/>
                  </a:lnTo>
                  <a:lnTo>
                    <a:pt x="350" y="158"/>
                  </a:lnTo>
                  <a:lnTo>
                    <a:pt x="354" y="162"/>
                  </a:lnTo>
                  <a:lnTo>
                    <a:pt x="350" y="162"/>
                  </a:lnTo>
                  <a:lnTo>
                    <a:pt x="354" y="162"/>
                  </a:lnTo>
                  <a:lnTo>
                    <a:pt x="354" y="166"/>
                  </a:lnTo>
                  <a:lnTo>
                    <a:pt x="350" y="166"/>
                  </a:lnTo>
                  <a:lnTo>
                    <a:pt x="354" y="166"/>
                  </a:lnTo>
                  <a:lnTo>
                    <a:pt x="350" y="166"/>
                  </a:lnTo>
                  <a:lnTo>
                    <a:pt x="346" y="166"/>
                  </a:lnTo>
                  <a:lnTo>
                    <a:pt x="346" y="162"/>
                  </a:lnTo>
                  <a:lnTo>
                    <a:pt x="342" y="162"/>
                  </a:lnTo>
                  <a:lnTo>
                    <a:pt x="342" y="158"/>
                  </a:lnTo>
                  <a:lnTo>
                    <a:pt x="339" y="158"/>
                  </a:lnTo>
                  <a:lnTo>
                    <a:pt x="342" y="158"/>
                  </a:lnTo>
                  <a:lnTo>
                    <a:pt x="342" y="162"/>
                  </a:lnTo>
                  <a:lnTo>
                    <a:pt x="342" y="166"/>
                  </a:lnTo>
                  <a:lnTo>
                    <a:pt x="346" y="166"/>
                  </a:lnTo>
                  <a:lnTo>
                    <a:pt x="342" y="166"/>
                  </a:lnTo>
                  <a:lnTo>
                    <a:pt x="342" y="170"/>
                  </a:lnTo>
                  <a:lnTo>
                    <a:pt x="346" y="170"/>
                  </a:lnTo>
                  <a:lnTo>
                    <a:pt x="350" y="170"/>
                  </a:lnTo>
                  <a:lnTo>
                    <a:pt x="346" y="170"/>
                  </a:lnTo>
                  <a:lnTo>
                    <a:pt x="350" y="170"/>
                  </a:lnTo>
                  <a:lnTo>
                    <a:pt x="350" y="173"/>
                  </a:lnTo>
                  <a:lnTo>
                    <a:pt x="346" y="173"/>
                  </a:lnTo>
                  <a:lnTo>
                    <a:pt x="342" y="173"/>
                  </a:lnTo>
                  <a:lnTo>
                    <a:pt x="342" y="170"/>
                  </a:lnTo>
                  <a:lnTo>
                    <a:pt x="339" y="170"/>
                  </a:lnTo>
                  <a:lnTo>
                    <a:pt x="342" y="173"/>
                  </a:lnTo>
                  <a:lnTo>
                    <a:pt x="346" y="173"/>
                  </a:lnTo>
                  <a:lnTo>
                    <a:pt x="346" y="177"/>
                  </a:lnTo>
                  <a:lnTo>
                    <a:pt x="342" y="177"/>
                  </a:lnTo>
                  <a:lnTo>
                    <a:pt x="339" y="177"/>
                  </a:lnTo>
                  <a:lnTo>
                    <a:pt x="339" y="173"/>
                  </a:lnTo>
                  <a:lnTo>
                    <a:pt x="335" y="173"/>
                  </a:lnTo>
                  <a:lnTo>
                    <a:pt x="331" y="173"/>
                  </a:lnTo>
                  <a:lnTo>
                    <a:pt x="331" y="170"/>
                  </a:lnTo>
                  <a:lnTo>
                    <a:pt x="327" y="170"/>
                  </a:lnTo>
                  <a:lnTo>
                    <a:pt x="324" y="170"/>
                  </a:lnTo>
                  <a:lnTo>
                    <a:pt x="327" y="170"/>
                  </a:lnTo>
                  <a:lnTo>
                    <a:pt x="327" y="173"/>
                  </a:lnTo>
                  <a:lnTo>
                    <a:pt x="327" y="170"/>
                  </a:lnTo>
                  <a:lnTo>
                    <a:pt x="324" y="170"/>
                  </a:lnTo>
                  <a:lnTo>
                    <a:pt x="320" y="170"/>
                  </a:lnTo>
                  <a:lnTo>
                    <a:pt x="320" y="166"/>
                  </a:lnTo>
                  <a:lnTo>
                    <a:pt x="316" y="166"/>
                  </a:lnTo>
                  <a:lnTo>
                    <a:pt x="320" y="166"/>
                  </a:lnTo>
                  <a:lnTo>
                    <a:pt x="320" y="170"/>
                  </a:lnTo>
                  <a:lnTo>
                    <a:pt x="316" y="170"/>
                  </a:lnTo>
                  <a:lnTo>
                    <a:pt x="316" y="166"/>
                  </a:lnTo>
                  <a:lnTo>
                    <a:pt x="316" y="170"/>
                  </a:lnTo>
                  <a:lnTo>
                    <a:pt x="312" y="166"/>
                  </a:lnTo>
                  <a:lnTo>
                    <a:pt x="309" y="166"/>
                  </a:lnTo>
                  <a:lnTo>
                    <a:pt x="305" y="166"/>
                  </a:lnTo>
                  <a:lnTo>
                    <a:pt x="305" y="162"/>
                  </a:lnTo>
                  <a:lnTo>
                    <a:pt x="301" y="162"/>
                  </a:lnTo>
                  <a:lnTo>
                    <a:pt x="301" y="158"/>
                  </a:lnTo>
                  <a:lnTo>
                    <a:pt x="297" y="158"/>
                  </a:lnTo>
                  <a:lnTo>
                    <a:pt x="301" y="162"/>
                  </a:lnTo>
                  <a:lnTo>
                    <a:pt x="301" y="166"/>
                  </a:lnTo>
                  <a:lnTo>
                    <a:pt x="301" y="162"/>
                  </a:lnTo>
                  <a:lnTo>
                    <a:pt x="297" y="162"/>
                  </a:lnTo>
                  <a:lnTo>
                    <a:pt x="290" y="162"/>
                  </a:lnTo>
                  <a:lnTo>
                    <a:pt x="290" y="158"/>
                  </a:lnTo>
                  <a:lnTo>
                    <a:pt x="286" y="158"/>
                  </a:lnTo>
                  <a:lnTo>
                    <a:pt x="282" y="158"/>
                  </a:lnTo>
                  <a:lnTo>
                    <a:pt x="286" y="162"/>
                  </a:lnTo>
                  <a:lnTo>
                    <a:pt x="290" y="162"/>
                  </a:lnTo>
                  <a:lnTo>
                    <a:pt x="290" y="166"/>
                  </a:lnTo>
                  <a:lnTo>
                    <a:pt x="293" y="166"/>
                  </a:lnTo>
                  <a:lnTo>
                    <a:pt x="293" y="170"/>
                  </a:lnTo>
                  <a:lnTo>
                    <a:pt x="297" y="170"/>
                  </a:lnTo>
                  <a:lnTo>
                    <a:pt x="301" y="170"/>
                  </a:lnTo>
                  <a:lnTo>
                    <a:pt x="305" y="170"/>
                  </a:lnTo>
                  <a:lnTo>
                    <a:pt x="301" y="170"/>
                  </a:lnTo>
                  <a:lnTo>
                    <a:pt x="305" y="170"/>
                  </a:lnTo>
                  <a:lnTo>
                    <a:pt x="301" y="170"/>
                  </a:lnTo>
                  <a:lnTo>
                    <a:pt x="301" y="173"/>
                  </a:lnTo>
                  <a:lnTo>
                    <a:pt x="305" y="170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12" y="177"/>
                  </a:lnTo>
                  <a:lnTo>
                    <a:pt x="316" y="177"/>
                  </a:lnTo>
                  <a:lnTo>
                    <a:pt x="320" y="177"/>
                  </a:lnTo>
                  <a:lnTo>
                    <a:pt x="324" y="181"/>
                  </a:lnTo>
                  <a:lnTo>
                    <a:pt x="320" y="181"/>
                  </a:lnTo>
                  <a:lnTo>
                    <a:pt x="324" y="181"/>
                  </a:lnTo>
                  <a:lnTo>
                    <a:pt x="327" y="181"/>
                  </a:lnTo>
                  <a:lnTo>
                    <a:pt x="324" y="181"/>
                  </a:lnTo>
                  <a:lnTo>
                    <a:pt x="327" y="181"/>
                  </a:lnTo>
                  <a:lnTo>
                    <a:pt x="327" y="185"/>
                  </a:lnTo>
                  <a:lnTo>
                    <a:pt x="327" y="181"/>
                  </a:lnTo>
                  <a:lnTo>
                    <a:pt x="331" y="185"/>
                  </a:lnTo>
                  <a:lnTo>
                    <a:pt x="327" y="185"/>
                  </a:lnTo>
                  <a:lnTo>
                    <a:pt x="327" y="188"/>
                  </a:lnTo>
                  <a:lnTo>
                    <a:pt x="331" y="188"/>
                  </a:lnTo>
                  <a:lnTo>
                    <a:pt x="327" y="188"/>
                  </a:lnTo>
                  <a:lnTo>
                    <a:pt x="324" y="188"/>
                  </a:lnTo>
                  <a:lnTo>
                    <a:pt x="320" y="188"/>
                  </a:lnTo>
                  <a:lnTo>
                    <a:pt x="316" y="185"/>
                  </a:lnTo>
                  <a:lnTo>
                    <a:pt x="312" y="185"/>
                  </a:lnTo>
                  <a:lnTo>
                    <a:pt x="309" y="185"/>
                  </a:lnTo>
                  <a:lnTo>
                    <a:pt x="305" y="185"/>
                  </a:lnTo>
                  <a:lnTo>
                    <a:pt x="301" y="185"/>
                  </a:lnTo>
                  <a:lnTo>
                    <a:pt x="297" y="185"/>
                  </a:lnTo>
                  <a:lnTo>
                    <a:pt x="293" y="185"/>
                  </a:lnTo>
                  <a:lnTo>
                    <a:pt x="293" y="181"/>
                  </a:lnTo>
                  <a:lnTo>
                    <a:pt x="290" y="181"/>
                  </a:lnTo>
                  <a:lnTo>
                    <a:pt x="286" y="181"/>
                  </a:lnTo>
                  <a:lnTo>
                    <a:pt x="282" y="181"/>
                  </a:lnTo>
                  <a:lnTo>
                    <a:pt x="278" y="181"/>
                  </a:lnTo>
                  <a:lnTo>
                    <a:pt x="278" y="177"/>
                  </a:lnTo>
                  <a:lnTo>
                    <a:pt x="275" y="177"/>
                  </a:lnTo>
                  <a:lnTo>
                    <a:pt x="271" y="177"/>
                  </a:lnTo>
                  <a:lnTo>
                    <a:pt x="271" y="173"/>
                  </a:lnTo>
                  <a:lnTo>
                    <a:pt x="275" y="173"/>
                  </a:lnTo>
                  <a:lnTo>
                    <a:pt x="271" y="173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0" y="173"/>
                  </a:lnTo>
                  <a:lnTo>
                    <a:pt x="256" y="173"/>
                  </a:lnTo>
                  <a:lnTo>
                    <a:pt x="252" y="1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2545"/>
            <p:cNvSpPr>
              <a:spLocks/>
            </p:cNvSpPr>
            <p:nvPr/>
          </p:nvSpPr>
          <p:spPr bwMode="auto">
            <a:xfrm>
              <a:off x="4787900" y="1590675"/>
              <a:ext cx="476250" cy="274638"/>
            </a:xfrm>
            <a:custGeom>
              <a:avLst/>
              <a:gdLst>
                <a:gd name="T0" fmla="*/ 458788 w 300"/>
                <a:gd name="T1" fmla="*/ 269875 h 173"/>
                <a:gd name="T2" fmla="*/ 458788 w 300"/>
                <a:gd name="T3" fmla="*/ 263525 h 173"/>
                <a:gd name="T4" fmla="*/ 452438 w 300"/>
                <a:gd name="T5" fmla="*/ 250825 h 173"/>
                <a:gd name="T6" fmla="*/ 434975 w 300"/>
                <a:gd name="T7" fmla="*/ 250825 h 173"/>
                <a:gd name="T8" fmla="*/ 411163 w 300"/>
                <a:gd name="T9" fmla="*/ 239713 h 173"/>
                <a:gd name="T10" fmla="*/ 404813 w 300"/>
                <a:gd name="T11" fmla="*/ 227013 h 173"/>
                <a:gd name="T12" fmla="*/ 393700 w 300"/>
                <a:gd name="T13" fmla="*/ 233363 h 173"/>
                <a:gd name="T14" fmla="*/ 381000 w 300"/>
                <a:gd name="T15" fmla="*/ 227013 h 173"/>
                <a:gd name="T16" fmla="*/ 387350 w 300"/>
                <a:gd name="T17" fmla="*/ 233363 h 173"/>
                <a:gd name="T18" fmla="*/ 357188 w 300"/>
                <a:gd name="T19" fmla="*/ 233363 h 173"/>
                <a:gd name="T20" fmla="*/ 344488 w 300"/>
                <a:gd name="T21" fmla="*/ 239713 h 173"/>
                <a:gd name="T22" fmla="*/ 327025 w 300"/>
                <a:gd name="T23" fmla="*/ 239713 h 173"/>
                <a:gd name="T24" fmla="*/ 296863 w 300"/>
                <a:gd name="T25" fmla="*/ 233363 h 173"/>
                <a:gd name="T26" fmla="*/ 315913 w 300"/>
                <a:gd name="T27" fmla="*/ 215900 h 173"/>
                <a:gd name="T28" fmla="*/ 339725 w 300"/>
                <a:gd name="T29" fmla="*/ 209550 h 173"/>
                <a:gd name="T30" fmla="*/ 363538 w 300"/>
                <a:gd name="T31" fmla="*/ 227013 h 173"/>
                <a:gd name="T32" fmla="*/ 363538 w 300"/>
                <a:gd name="T33" fmla="*/ 220663 h 173"/>
                <a:gd name="T34" fmla="*/ 369888 w 300"/>
                <a:gd name="T35" fmla="*/ 209550 h 173"/>
                <a:gd name="T36" fmla="*/ 404813 w 300"/>
                <a:gd name="T37" fmla="*/ 209550 h 173"/>
                <a:gd name="T38" fmla="*/ 387350 w 300"/>
                <a:gd name="T39" fmla="*/ 192088 h 173"/>
                <a:gd name="T40" fmla="*/ 422275 w 300"/>
                <a:gd name="T41" fmla="*/ 179388 h 173"/>
                <a:gd name="T42" fmla="*/ 434975 w 300"/>
                <a:gd name="T43" fmla="*/ 161925 h 173"/>
                <a:gd name="T44" fmla="*/ 422275 w 300"/>
                <a:gd name="T45" fmla="*/ 138113 h 173"/>
                <a:gd name="T46" fmla="*/ 398463 w 300"/>
                <a:gd name="T47" fmla="*/ 131763 h 173"/>
                <a:gd name="T48" fmla="*/ 387350 w 300"/>
                <a:gd name="T49" fmla="*/ 131763 h 173"/>
                <a:gd name="T50" fmla="*/ 374650 w 300"/>
                <a:gd name="T51" fmla="*/ 120650 h 173"/>
                <a:gd name="T52" fmla="*/ 357188 w 300"/>
                <a:gd name="T53" fmla="*/ 120650 h 173"/>
                <a:gd name="T54" fmla="*/ 333375 w 300"/>
                <a:gd name="T55" fmla="*/ 131763 h 173"/>
                <a:gd name="T56" fmla="*/ 357188 w 300"/>
                <a:gd name="T57" fmla="*/ 114300 h 173"/>
                <a:gd name="T58" fmla="*/ 339725 w 300"/>
                <a:gd name="T59" fmla="*/ 107950 h 173"/>
                <a:gd name="T60" fmla="*/ 320675 w 300"/>
                <a:gd name="T61" fmla="*/ 101600 h 173"/>
                <a:gd name="T62" fmla="*/ 309563 w 300"/>
                <a:gd name="T63" fmla="*/ 101600 h 173"/>
                <a:gd name="T64" fmla="*/ 285750 w 300"/>
                <a:gd name="T65" fmla="*/ 84138 h 173"/>
                <a:gd name="T66" fmla="*/ 279400 w 300"/>
                <a:gd name="T67" fmla="*/ 77788 h 173"/>
                <a:gd name="T68" fmla="*/ 261938 w 300"/>
                <a:gd name="T69" fmla="*/ 84138 h 173"/>
                <a:gd name="T70" fmla="*/ 268288 w 300"/>
                <a:gd name="T71" fmla="*/ 95250 h 173"/>
                <a:gd name="T72" fmla="*/ 238125 w 300"/>
                <a:gd name="T73" fmla="*/ 95250 h 173"/>
                <a:gd name="T74" fmla="*/ 201613 w 300"/>
                <a:gd name="T75" fmla="*/ 90488 h 173"/>
                <a:gd name="T76" fmla="*/ 231775 w 300"/>
                <a:gd name="T77" fmla="*/ 101600 h 173"/>
                <a:gd name="T78" fmla="*/ 190500 w 300"/>
                <a:gd name="T79" fmla="*/ 90488 h 173"/>
                <a:gd name="T80" fmla="*/ 196850 w 300"/>
                <a:gd name="T81" fmla="*/ 95250 h 173"/>
                <a:gd name="T82" fmla="*/ 184150 w 300"/>
                <a:gd name="T83" fmla="*/ 95250 h 173"/>
                <a:gd name="T84" fmla="*/ 142875 w 300"/>
                <a:gd name="T85" fmla="*/ 95250 h 173"/>
                <a:gd name="T86" fmla="*/ 106363 w 300"/>
                <a:gd name="T87" fmla="*/ 95250 h 173"/>
                <a:gd name="T88" fmla="*/ 88900 w 300"/>
                <a:gd name="T89" fmla="*/ 90488 h 173"/>
                <a:gd name="T90" fmla="*/ 76200 w 300"/>
                <a:gd name="T91" fmla="*/ 84138 h 173"/>
                <a:gd name="T92" fmla="*/ 52388 w 300"/>
                <a:gd name="T93" fmla="*/ 90488 h 173"/>
                <a:gd name="T94" fmla="*/ 34925 w 300"/>
                <a:gd name="T95" fmla="*/ 84138 h 173"/>
                <a:gd name="T96" fmla="*/ 11113 w 300"/>
                <a:gd name="T97" fmla="*/ 71438 h 173"/>
                <a:gd name="T98" fmla="*/ 47625 w 300"/>
                <a:gd name="T99" fmla="*/ 71438 h 173"/>
                <a:gd name="T100" fmla="*/ 52388 w 300"/>
                <a:gd name="T101" fmla="*/ 66675 h 173"/>
                <a:gd name="T102" fmla="*/ 11113 w 300"/>
                <a:gd name="T103" fmla="*/ 66675 h 173"/>
                <a:gd name="T104" fmla="*/ 4763 w 300"/>
                <a:gd name="T105" fmla="*/ 42863 h 173"/>
                <a:gd name="T106" fmla="*/ 11113 w 300"/>
                <a:gd name="T107" fmla="*/ 30163 h 173"/>
                <a:gd name="T108" fmla="*/ 41275 w 300"/>
                <a:gd name="T109" fmla="*/ 6350 h 173"/>
                <a:gd name="T110" fmla="*/ 82550 w 300"/>
                <a:gd name="T111" fmla="*/ 0 h 1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00" h="173">
                  <a:moveTo>
                    <a:pt x="300" y="173"/>
                  </a:moveTo>
                  <a:lnTo>
                    <a:pt x="300" y="170"/>
                  </a:lnTo>
                  <a:lnTo>
                    <a:pt x="296" y="170"/>
                  </a:lnTo>
                  <a:lnTo>
                    <a:pt x="300" y="170"/>
                  </a:lnTo>
                  <a:lnTo>
                    <a:pt x="296" y="170"/>
                  </a:lnTo>
                  <a:lnTo>
                    <a:pt x="293" y="170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5" y="166"/>
                  </a:lnTo>
                  <a:lnTo>
                    <a:pt x="281" y="166"/>
                  </a:lnTo>
                  <a:lnTo>
                    <a:pt x="281" y="162"/>
                  </a:lnTo>
                  <a:lnTo>
                    <a:pt x="285" y="162"/>
                  </a:lnTo>
                  <a:lnTo>
                    <a:pt x="285" y="166"/>
                  </a:lnTo>
                  <a:lnTo>
                    <a:pt x="289" y="166"/>
                  </a:lnTo>
                  <a:lnTo>
                    <a:pt x="289" y="162"/>
                  </a:lnTo>
                  <a:lnTo>
                    <a:pt x="293" y="162"/>
                  </a:lnTo>
                  <a:lnTo>
                    <a:pt x="289" y="162"/>
                  </a:lnTo>
                  <a:lnTo>
                    <a:pt x="289" y="158"/>
                  </a:lnTo>
                  <a:lnTo>
                    <a:pt x="285" y="158"/>
                  </a:lnTo>
                  <a:lnTo>
                    <a:pt x="281" y="158"/>
                  </a:lnTo>
                  <a:lnTo>
                    <a:pt x="285" y="158"/>
                  </a:lnTo>
                  <a:lnTo>
                    <a:pt x="285" y="162"/>
                  </a:lnTo>
                  <a:lnTo>
                    <a:pt x="281" y="162"/>
                  </a:lnTo>
                  <a:lnTo>
                    <a:pt x="281" y="158"/>
                  </a:lnTo>
                  <a:lnTo>
                    <a:pt x="278" y="158"/>
                  </a:lnTo>
                  <a:lnTo>
                    <a:pt x="278" y="154"/>
                  </a:lnTo>
                  <a:lnTo>
                    <a:pt x="278" y="158"/>
                  </a:lnTo>
                  <a:lnTo>
                    <a:pt x="274" y="158"/>
                  </a:lnTo>
                  <a:lnTo>
                    <a:pt x="274" y="154"/>
                  </a:lnTo>
                  <a:lnTo>
                    <a:pt x="270" y="154"/>
                  </a:lnTo>
                  <a:lnTo>
                    <a:pt x="266" y="154"/>
                  </a:lnTo>
                  <a:lnTo>
                    <a:pt x="270" y="154"/>
                  </a:lnTo>
                  <a:lnTo>
                    <a:pt x="266" y="151"/>
                  </a:lnTo>
                  <a:lnTo>
                    <a:pt x="263" y="151"/>
                  </a:lnTo>
                  <a:lnTo>
                    <a:pt x="259" y="151"/>
                  </a:lnTo>
                  <a:lnTo>
                    <a:pt x="259" y="147"/>
                  </a:lnTo>
                  <a:lnTo>
                    <a:pt x="263" y="147"/>
                  </a:lnTo>
                  <a:lnTo>
                    <a:pt x="263" y="143"/>
                  </a:lnTo>
                  <a:lnTo>
                    <a:pt x="263" y="147"/>
                  </a:lnTo>
                  <a:lnTo>
                    <a:pt x="259" y="147"/>
                  </a:lnTo>
                  <a:lnTo>
                    <a:pt x="259" y="143"/>
                  </a:lnTo>
                  <a:lnTo>
                    <a:pt x="255" y="143"/>
                  </a:lnTo>
                  <a:lnTo>
                    <a:pt x="255" y="147"/>
                  </a:lnTo>
                  <a:lnTo>
                    <a:pt x="251" y="147"/>
                  </a:lnTo>
                  <a:lnTo>
                    <a:pt x="255" y="147"/>
                  </a:lnTo>
                  <a:lnTo>
                    <a:pt x="251" y="147"/>
                  </a:lnTo>
                  <a:lnTo>
                    <a:pt x="251" y="151"/>
                  </a:lnTo>
                  <a:lnTo>
                    <a:pt x="248" y="151"/>
                  </a:lnTo>
                  <a:lnTo>
                    <a:pt x="248" y="147"/>
                  </a:lnTo>
                  <a:lnTo>
                    <a:pt x="251" y="147"/>
                  </a:lnTo>
                  <a:lnTo>
                    <a:pt x="251" y="143"/>
                  </a:lnTo>
                  <a:lnTo>
                    <a:pt x="248" y="143"/>
                  </a:lnTo>
                  <a:lnTo>
                    <a:pt x="248" y="147"/>
                  </a:lnTo>
                  <a:lnTo>
                    <a:pt x="244" y="147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44" y="143"/>
                  </a:lnTo>
                  <a:lnTo>
                    <a:pt x="244" y="139"/>
                  </a:lnTo>
                  <a:lnTo>
                    <a:pt x="240" y="139"/>
                  </a:lnTo>
                  <a:lnTo>
                    <a:pt x="240" y="143"/>
                  </a:lnTo>
                  <a:lnTo>
                    <a:pt x="236" y="143"/>
                  </a:lnTo>
                  <a:lnTo>
                    <a:pt x="240" y="143"/>
                  </a:lnTo>
                  <a:lnTo>
                    <a:pt x="244" y="147"/>
                  </a:lnTo>
                  <a:lnTo>
                    <a:pt x="240" y="147"/>
                  </a:lnTo>
                  <a:lnTo>
                    <a:pt x="240" y="151"/>
                  </a:lnTo>
                  <a:lnTo>
                    <a:pt x="240" y="147"/>
                  </a:lnTo>
                  <a:lnTo>
                    <a:pt x="236" y="147"/>
                  </a:lnTo>
                  <a:lnTo>
                    <a:pt x="233" y="147"/>
                  </a:lnTo>
                  <a:lnTo>
                    <a:pt x="229" y="147"/>
                  </a:lnTo>
                  <a:lnTo>
                    <a:pt x="225" y="147"/>
                  </a:lnTo>
                  <a:lnTo>
                    <a:pt x="221" y="147"/>
                  </a:lnTo>
                  <a:lnTo>
                    <a:pt x="225" y="147"/>
                  </a:lnTo>
                  <a:lnTo>
                    <a:pt x="221" y="147"/>
                  </a:lnTo>
                  <a:lnTo>
                    <a:pt x="225" y="151"/>
                  </a:lnTo>
                  <a:lnTo>
                    <a:pt x="221" y="151"/>
                  </a:lnTo>
                  <a:lnTo>
                    <a:pt x="221" y="147"/>
                  </a:lnTo>
                  <a:lnTo>
                    <a:pt x="217" y="151"/>
                  </a:lnTo>
                  <a:lnTo>
                    <a:pt x="214" y="151"/>
                  </a:lnTo>
                  <a:lnTo>
                    <a:pt x="217" y="151"/>
                  </a:lnTo>
                  <a:lnTo>
                    <a:pt x="214" y="151"/>
                  </a:lnTo>
                  <a:lnTo>
                    <a:pt x="210" y="151"/>
                  </a:lnTo>
                  <a:lnTo>
                    <a:pt x="206" y="151"/>
                  </a:lnTo>
                  <a:lnTo>
                    <a:pt x="210" y="151"/>
                  </a:lnTo>
                  <a:lnTo>
                    <a:pt x="206" y="151"/>
                  </a:lnTo>
                  <a:lnTo>
                    <a:pt x="202" y="151"/>
                  </a:lnTo>
                  <a:lnTo>
                    <a:pt x="199" y="151"/>
                  </a:lnTo>
                  <a:lnTo>
                    <a:pt x="195" y="151"/>
                  </a:lnTo>
                  <a:lnTo>
                    <a:pt x="195" y="147"/>
                  </a:lnTo>
                  <a:lnTo>
                    <a:pt x="191" y="151"/>
                  </a:lnTo>
                  <a:lnTo>
                    <a:pt x="191" y="147"/>
                  </a:lnTo>
                  <a:lnTo>
                    <a:pt x="187" y="147"/>
                  </a:lnTo>
                  <a:lnTo>
                    <a:pt x="184" y="147"/>
                  </a:lnTo>
                  <a:lnTo>
                    <a:pt x="184" y="143"/>
                  </a:lnTo>
                  <a:lnTo>
                    <a:pt x="187" y="143"/>
                  </a:lnTo>
                  <a:lnTo>
                    <a:pt x="187" y="139"/>
                  </a:lnTo>
                  <a:lnTo>
                    <a:pt x="191" y="136"/>
                  </a:lnTo>
                  <a:lnTo>
                    <a:pt x="195" y="136"/>
                  </a:lnTo>
                  <a:lnTo>
                    <a:pt x="199" y="136"/>
                  </a:lnTo>
                  <a:lnTo>
                    <a:pt x="195" y="136"/>
                  </a:lnTo>
                  <a:lnTo>
                    <a:pt x="195" y="132"/>
                  </a:lnTo>
                  <a:lnTo>
                    <a:pt x="199" y="132"/>
                  </a:lnTo>
                  <a:lnTo>
                    <a:pt x="202" y="132"/>
                  </a:lnTo>
                  <a:lnTo>
                    <a:pt x="206" y="132"/>
                  </a:lnTo>
                  <a:lnTo>
                    <a:pt x="210" y="132"/>
                  </a:lnTo>
                  <a:lnTo>
                    <a:pt x="214" y="132"/>
                  </a:lnTo>
                  <a:lnTo>
                    <a:pt x="217" y="136"/>
                  </a:lnTo>
                  <a:lnTo>
                    <a:pt x="221" y="136"/>
                  </a:lnTo>
                  <a:lnTo>
                    <a:pt x="225" y="136"/>
                  </a:lnTo>
                  <a:lnTo>
                    <a:pt x="229" y="139"/>
                  </a:lnTo>
                  <a:lnTo>
                    <a:pt x="225" y="139"/>
                  </a:lnTo>
                  <a:lnTo>
                    <a:pt x="225" y="143"/>
                  </a:lnTo>
                  <a:lnTo>
                    <a:pt x="229" y="143"/>
                  </a:lnTo>
                  <a:lnTo>
                    <a:pt x="229" y="139"/>
                  </a:lnTo>
                  <a:lnTo>
                    <a:pt x="225" y="139"/>
                  </a:lnTo>
                  <a:lnTo>
                    <a:pt x="229" y="139"/>
                  </a:lnTo>
                  <a:lnTo>
                    <a:pt x="233" y="139"/>
                  </a:lnTo>
                  <a:lnTo>
                    <a:pt x="233" y="136"/>
                  </a:lnTo>
                  <a:lnTo>
                    <a:pt x="233" y="139"/>
                  </a:lnTo>
                  <a:lnTo>
                    <a:pt x="229" y="139"/>
                  </a:lnTo>
                  <a:lnTo>
                    <a:pt x="229" y="136"/>
                  </a:lnTo>
                  <a:lnTo>
                    <a:pt x="225" y="136"/>
                  </a:lnTo>
                  <a:lnTo>
                    <a:pt x="221" y="136"/>
                  </a:lnTo>
                  <a:lnTo>
                    <a:pt x="225" y="136"/>
                  </a:lnTo>
                  <a:lnTo>
                    <a:pt x="229" y="136"/>
                  </a:lnTo>
                  <a:lnTo>
                    <a:pt x="233" y="136"/>
                  </a:lnTo>
                  <a:lnTo>
                    <a:pt x="233" y="132"/>
                  </a:lnTo>
                  <a:lnTo>
                    <a:pt x="236" y="132"/>
                  </a:lnTo>
                  <a:lnTo>
                    <a:pt x="240" y="132"/>
                  </a:lnTo>
                  <a:lnTo>
                    <a:pt x="240" y="136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8" y="132"/>
                  </a:lnTo>
                  <a:lnTo>
                    <a:pt x="255" y="132"/>
                  </a:lnTo>
                  <a:lnTo>
                    <a:pt x="259" y="132"/>
                  </a:lnTo>
                  <a:lnTo>
                    <a:pt x="255" y="128"/>
                  </a:lnTo>
                  <a:lnTo>
                    <a:pt x="255" y="124"/>
                  </a:lnTo>
                  <a:lnTo>
                    <a:pt x="251" y="124"/>
                  </a:lnTo>
                  <a:lnTo>
                    <a:pt x="248" y="124"/>
                  </a:lnTo>
                  <a:lnTo>
                    <a:pt x="244" y="124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17"/>
                  </a:lnTo>
                  <a:lnTo>
                    <a:pt x="255" y="117"/>
                  </a:lnTo>
                  <a:lnTo>
                    <a:pt x="259" y="117"/>
                  </a:lnTo>
                  <a:lnTo>
                    <a:pt x="259" y="113"/>
                  </a:lnTo>
                  <a:lnTo>
                    <a:pt x="263" y="113"/>
                  </a:lnTo>
                  <a:lnTo>
                    <a:pt x="266" y="113"/>
                  </a:lnTo>
                  <a:lnTo>
                    <a:pt x="266" y="109"/>
                  </a:lnTo>
                  <a:lnTo>
                    <a:pt x="270" y="109"/>
                  </a:lnTo>
                  <a:lnTo>
                    <a:pt x="270" y="106"/>
                  </a:lnTo>
                  <a:lnTo>
                    <a:pt x="274" y="106"/>
                  </a:lnTo>
                  <a:lnTo>
                    <a:pt x="278" y="106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4" y="98"/>
                  </a:lnTo>
                  <a:lnTo>
                    <a:pt x="270" y="98"/>
                  </a:lnTo>
                  <a:lnTo>
                    <a:pt x="274" y="94"/>
                  </a:lnTo>
                  <a:lnTo>
                    <a:pt x="270" y="94"/>
                  </a:lnTo>
                  <a:lnTo>
                    <a:pt x="266" y="94"/>
                  </a:lnTo>
                  <a:lnTo>
                    <a:pt x="266" y="91"/>
                  </a:lnTo>
                  <a:lnTo>
                    <a:pt x="266" y="87"/>
                  </a:lnTo>
                  <a:lnTo>
                    <a:pt x="263" y="87"/>
                  </a:lnTo>
                  <a:lnTo>
                    <a:pt x="259" y="87"/>
                  </a:lnTo>
                  <a:lnTo>
                    <a:pt x="263" y="87"/>
                  </a:lnTo>
                  <a:lnTo>
                    <a:pt x="259" y="87"/>
                  </a:lnTo>
                  <a:lnTo>
                    <a:pt x="255" y="87"/>
                  </a:lnTo>
                  <a:lnTo>
                    <a:pt x="251" y="87"/>
                  </a:lnTo>
                  <a:lnTo>
                    <a:pt x="251" y="83"/>
                  </a:lnTo>
                  <a:lnTo>
                    <a:pt x="255" y="83"/>
                  </a:lnTo>
                  <a:lnTo>
                    <a:pt x="255" y="79"/>
                  </a:lnTo>
                  <a:lnTo>
                    <a:pt x="251" y="79"/>
                  </a:lnTo>
                  <a:lnTo>
                    <a:pt x="248" y="79"/>
                  </a:lnTo>
                  <a:lnTo>
                    <a:pt x="251" y="83"/>
                  </a:lnTo>
                  <a:lnTo>
                    <a:pt x="248" y="83"/>
                  </a:lnTo>
                  <a:lnTo>
                    <a:pt x="244" y="83"/>
                  </a:lnTo>
                  <a:lnTo>
                    <a:pt x="240" y="79"/>
                  </a:lnTo>
                  <a:lnTo>
                    <a:pt x="244" y="79"/>
                  </a:lnTo>
                  <a:lnTo>
                    <a:pt x="240" y="79"/>
                  </a:lnTo>
                  <a:lnTo>
                    <a:pt x="236" y="79"/>
                  </a:lnTo>
                  <a:lnTo>
                    <a:pt x="240" y="79"/>
                  </a:lnTo>
                  <a:lnTo>
                    <a:pt x="240" y="76"/>
                  </a:lnTo>
                  <a:lnTo>
                    <a:pt x="236" y="76"/>
                  </a:lnTo>
                  <a:lnTo>
                    <a:pt x="240" y="76"/>
                  </a:lnTo>
                  <a:lnTo>
                    <a:pt x="236" y="76"/>
                  </a:lnTo>
                  <a:lnTo>
                    <a:pt x="233" y="76"/>
                  </a:lnTo>
                  <a:lnTo>
                    <a:pt x="236" y="76"/>
                  </a:lnTo>
                  <a:lnTo>
                    <a:pt x="233" y="79"/>
                  </a:lnTo>
                  <a:lnTo>
                    <a:pt x="229" y="76"/>
                  </a:lnTo>
                  <a:lnTo>
                    <a:pt x="225" y="76"/>
                  </a:lnTo>
                  <a:lnTo>
                    <a:pt x="229" y="76"/>
                  </a:lnTo>
                  <a:lnTo>
                    <a:pt x="225" y="79"/>
                  </a:lnTo>
                  <a:lnTo>
                    <a:pt x="221" y="79"/>
                  </a:lnTo>
                  <a:lnTo>
                    <a:pt x="217" y="79"/>
                  </a:lnTo>
                  <a:lnTo>
                    <a:pt x="214" y="79"/>
                  </a:lnTo>
                  <a:lnTo>
                    <a:pt x="214" y="83"/>
                  </a:lnTo>
                  <a:lnTo>
                    <a:pt x="210" y="83"/>
                  </a:lnTo>
                  <a:lnTo>
                    <a:pt x="210" y="79"/>
                  </a:lnTo>
                  <a:lnTo>
                    <a:pt x="210" y="76"/>
                  </a:lnTo>
                  <a:lnTo>
                    <a:pt x="214" y="76"/>
                  </a:lnTo>
                  <a:lnTo>
                    <a:pt x="217" y="76"/>
                  </a:lnTo>
                  <a:lnTo>
                    <a:pt x="221" y="76"/>
                  </a:lnTo>
                  <a:lnTo>
                    <a:pt x="225" y="76"/>
                  </a:lnTo>
                  <a:lnTo>
                    <a:pt x="225" y="72"/>
                  </a:lnTo>
                  <a:lnTo>
                    <a:pt x="221" y="72"/>
                  </a:lnTo>
                  <a:lnTo>
                    <a:pt x="217" y="68"/>
                  </a:lnTo>
                  <a:lnTo>
                    <a:pt x="214" y="68"/>
                  </a:lnTo>
                  <a:lnTo>
                    <a:pt x="210" y="68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4" y="68"/>
                  </a:lnTo>
                  <a:lnTo>
                    <a:pt x="217" y="64"/>
                  </a:lnTo>
                  <a:lnTo>
                    <a:pt x="214" y="64"/>
                  </a:lnTo>
                  <a:lnTo>
                    <a:pt x="210" y="64"/>
                  </a:lnTo>
                  <a:lnTo>
                    <a:pt x="210" y="68"/>
                  </a:lnTo>
                  <a:lnTo>
                    <a:pt x="206" y="68"/>
                  </a:lnTo>
                  <a:lnTo>
                    <a:pt x="202" y="68"/>
                  </a:lnTo>
                  <a:lnTo>
                    <a:pt x="202" y="64"/>
                  </a:lnTo>
                  <a:lnTo>
                    <a:pt x="206" y="64"/>
                  </a:lnTo>
                  <a:lnTo>
                    <a:pt x="202" y="64"/>
                  </a:lnTo>
                  <a:lnTo>
                    <a:pt x="199" y="64"/>
                  </a:lnTo>
                  <a:lnTo>
                    <a:pt x="199" y="60"/>
                  </a:lnTo>
                  <a:lnTo>
                    <a:pt x="202" y="60"/>
                  </a:lnTo>
                  <a:lnTo>
                    <a:pt x="199" y="60"/>
                  </a:lnTo>
                  <a:lnTo>
                    <a:pt x="195" y="64"/>
                  </a:lnTo>
                  <a:lnTo>
                    <a:pt x="191" y="60"/>
                  </a:lnTo>
                  <a:lnTo>
                    <a:pt x="195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7"/>
                  </a:lnTo>
                  <a:lnTo>
                    <a:pt x="180" y="57"/>
                  </a:lnTo>
                  <a:lnTo>
                    <a:pt x="180" y="53"/>
                  </a:lnTo>
                  <a:lnTo>
                    <a:pt x="180" y="57"/>
                  </a:lnTo>
                  <a:lnTo>
                    <a:pt x="176" y="57"/>
                  </a:lnTo>
                  <a:lnTo>
                    <a:pt x="176" y="53"/>
                  </a:lnTo>
                  <a:lnTo>
                    <a:pt x="172" y="53"/>
                  </a:lnTo>
                  <a:lnTo>
                    <a:pt x="172" y="49"/>
                  </a:lnTo>
                  <a:lnTo>
                    <a:pt x="176" y="53"/>
                  </a:lnTo>
                  <a:lnTo>
                    <a:pt x="176" y="49"/>
                  </a:lnTo>
                  <a:lnTo>
                    <a:pt x="172" y="49"/>
                  </a:lnTo>
                  <a:lnTo>
                    <a:pt x="169" y="49"/>
                  </a:lnTo>
                  <a:lnTo>
                    <a:pt x="172" y="49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65" y="53"/>
                  </a:lnTo>
                  <a:lnTo>
                    <a:pt x="169" y="53"/>
                  </a:lnTo>
                  <a:lnTo>
                    <a:pt x="169" y="57"/>
                  </a:lnTo>
                  <a:lnTo>
                    <a:pt x="172" y="57"/>
                  </a:lnTo>
                  <a:lnTo>
                    <a:pt x="176" y="57"/>
                  </a:lnTo>
                  <a:lnTo>
                    <a:pt x="176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5" y="60"/>
                  </a:lnTo>
                  <a:lnTo>
                    <a:pt x="165" y="64"/>
                  </a:lnTo>
                  <a:lnTo>
                    <a:pt x="161" y="64"/>
                  </a:lnTo>
                  <a:lnTo>
                    <a:pt x="161" y="60"/>
                  </a:lnTo>
                  <a:lnTo>
                    <a:pt x="157" y="60"/>
                  </a:lnTo>
                  <a:lnTo>
                    <a:pt x="154" y="60"/>
                  </a:lnTo>
                  <a:lnTo>
                    <a:pt x="150" y="60"/>
                  </a:lnTo>
                  <a:lnTo>
                    <a:pt x="146" y="60"/>
                  </a:lnTo>
                  <a:lnTo>
                    <a:pt x="142" y="60"/>
                  </a:lnTo>
                  <a:lnTo>
                    <a:pt x="139" y="60"/>
                  </a:lnTo>
                  <a:lnTo>
                    <a:pt x="135" y="60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27" y="57"/>
                  </a:lnTo>
                  <a:lnTo>
                    <a:pt x="127" y="60"/>
                  </a:lnTo>
                  <a:lnTo>
                    <a:pt x="131" y="60"/>
                  </a:lnTo>
                  <a:lnTo>
                    <a:pt x="135" y="60"/>
                  </a:lnTo>
                  <a:lnTo>
                    <a:pt x="139" y="60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46" y="64"/>
                  </a:lnTo>
                  <a:lnTo>
                    <a:pt x="142" y="64"/>
                  </a:lnTo>
                  <a:lnTo>
                    <a:pt x="139" y="64"/>
                  </a:lnTo>
                  <a:lnTo>
                    <a:pt x="135" y="60"/>
                  </a:lnTo>
                  <a:lnTo>
                    <a:pt x="131" y="60"/>
                  </a:lnTo>
                  <a:lnTo>
                    <a:pt x="127" y="60"/>
                  </a:lnTo>
                  <a:lnTo>
                    <a:pt x="124" y="60"/>
                  </a:lnTo>
                  <a:lnTo>
                    <a:pt x="120" y="57"/>
                  </a:lnTo>
                  <a:lnTo>
                    <a:pt x="116" y="57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12" y="57"/>
                  </a:lnTo>
                  <a:lnTo>
                    <a:pt x="116" y="57"/>
                  </a:lnTo>
                  <a:lnTo>
                    <a:pt x="120" y="57"/>
                  </a:lnTo>
                  <a:lnTo>
                    <a:pt x="124" y="60"/>
                  </a:lnTo>
                  <a:lnTo>
                    <a:pt x="127" y="60"/>
                  </a:lnTo>
                  <a:lnTo>
                    <a:pt x="131" y="60"/>
                  </a:lnTo>
                  <a:lnTo>
                    <a:pt x="127" y="64"/>
                  </a:lnTo>
                  <a:lnTo>
                    <a:pt x="124" y="64"/>
                  </a:lnTo>
                  <a:lnTo>
                    <a:pt x="120" y="64"/>
                  </a:lnTo>
                  <a:lnTo>
                    <a:pt x="116" y="64"/>
                  </a:lnTo>
                  <a:lnTo>
                    <a:pt x="116" y="60"/>
                  </a:lnTo>
                  <a:lnTo>
                    <a:pt x="112" y="60"/>
                  </a:lnTo>
                  <a:lnTo>
                    <a:pt x="109" y="60"/>
                  </a:lnTo>
                  <a:lnTo>
                    <a:pt x="105" y="60"/>
                  </a:lnTo>
                  <a:lnTo>
                    <a:pt x="101" y="60"/>
                  </a:lnTo>
                  <a:lnTo>
                    <a:pt x="97" y="60"/>
                  </a:lnTo>
                  <a:lnTo>
                    <a:pt x="93" y="60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60" y="60"/>
                  </a:lnTo>
                  <a:lnTo>
                    <a:pt x="56" y="57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6" y="53"/>
                  </a:lnTo>
                  <a:lnTo>
                    <a:pt x="52" y="53"/>
                  </a:lnTo>
                  <a:lnTo>
                    <a:pt x="52" y="57"/>
                  </a:lnTo>
                  <a:lnTo>
                    <a:pt x="48" y="57"/>
                  </a:lnTo>
                  <a:lnTo>
                    <a:pt x="48" y="53"/>
                  </a:lnTo>
                  <a:lnTo>
                    <a:pt x="45" y="53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7" y="57"/>
                  </a:lnTo>
                  <a:lnTo>
                    <a:pt x="33" y="57"/>
                  </a:lnTo>
                  <a:lnTo>
                    <a:pt x="30" y="57"/>
                  </a:lnTo>
                  <a:lnTo>
                    <a:pt x="26" y="57"/>
                  </a:lnTo>
                  <a:lnTo>
                    <a:pt x="30" y="57"/>
                  </a:lnTo>
                  <a:lnTo>
                    <a:pt x="33" y="57"/>
                  </a:lnTo>
                  <a:lnTo>
                    <a:pt x="30" y="5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18" y="53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11" y="45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30" y="42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2546"/>
            <p:cNvSpPr>
              <a:spLocks/>
            </p:cNvSpPr>
            <p:nvPr/>
          </p:nvSpPr>
          <p:spPr bwMode="auto">
            <a:xfrm>
              <a:off x="4792663" y="1358900"/>
              <a:ext cx="715962" cy="173038"/>
            </a:xfrm>
            <a:custGeom>
              <a:avLst/>
              <a:gdLst>
                <a:gd name="T0" fmla="*/ 185737 w 451"/>
                <a:gd name="T1" fmla="*/ 17463 h 109"/>
                <a:gd name="T2" fmla="*/ 203200 w 451"/>
                <a:gd name="T3" fmla="*/ 4763 h 109"/>
                <a:gd name="T4" fmla="*/ 263525 w 451"/>
                <a:gd name="T5" fmla="*/ 11113 h 109"/>
                <a:gd name="T6" fmla="*/ 287337 w 451"/>
                <a:gd name="T7" fmla="*/ 4763 h 109"/>
                <a:gd name="T8" fmla="*/ 346075 w 451"/>
                <a:gd name="T9" fmla="*/ 17463 h 109"/>
                <a:gd name="T10" fmla="*/ 315912 w 451"/>
                <a:gd name="T11" fmla="*/ 0 h 109"/>
                <a:gd name="T12" fmla="*/ 412750 w 451"/>
                <a:gd name="T13" fmla="*/ 11113 h 109"/>
                <a:gd name="T14" fmla="*/ 447675 w 451"/>
                <a:gd name="T15" fmla="*/ 0 h 109"/>
                <a:gd name="T16" fmla="*/ 508000 w 451"/>
                <a:gd name="T17" fmla="*/ 0 h 109"/>
                <a:gd name="T18" fmla="*/ 585787 w 451"/>
                <a:gd name="T19" fmla="*/ 4763 h 109"/>
                <a:gd name="T20" fmla="*/ 573087 w 451"/>
                <a:gd name="T21" fmla="*/ 11113 h 109"/>
                <a:gd name="T22" fmla="*/ 633412 w 451"/>
                <a:gd name="T23" fmla="*/ 11113 h 109"/>
                <a:gd name="T24" fmla="*/ 657225 w 451"/>
                <a:gd name="T25" fmla="*/ 17463 h 109"/>
                <a:gd name="T26" fmla="*/ 681037 w 451"/>
                <a:gd name="T27" fmla="*/ 30163 h 109"/>
                <a:gd name="T28" fmla="*/ 590550 w 451"/>
                <a:gd name="T29" fmla="*/ 34925 h 109"/>
                <a:gd name="T30" fmla="*/ 519112 w 451"/>
                <a:gd name="T31" fmla="*/ 34925 h 109"/>
                <a:gd name="T32" fmla="*/ 566737 w 451"/>
                <a:gd name="T33" fmla="*/ 41275 h 109"/>
                <a:gd name="T34" fmla="*/ 501650 w 451"/>
                <a:gd name="T35" fmla="*/ 47625 h 109"/>
                <a:gd name="T36" fmla="*/ 620712 w 451"/>
                <a:gd name="T37" fmla="*/ 41275 h 109"/>
                <a:gd name="T38" fmla="*/ 549275 w 451"/>
                <a:gd name="T39" fmla="*/ 58738 h 109"/>
                <a:gd name="T40" fmla="*/ 471487 w 451"/>
                <a:gd name="T41" fmla="*/ 65088 h 109"/>
                <a:gd name="T42" fmla="*/ 436562 w 451"/>
                <a:gd name="T43" fmla="*/ 71438 h 109"/>
                <a:gd name="T44" fmla="*/ 471487 w 451"/>
                <a:gd name="T45" fmla="*/ 77788 h 109"/>
                <a:gd name="T46" fmla="*/ 412750 w 451"/>
                <a:gd name="T47" fmla="*/ 82550 h 109"/>
                <a:gd name="T48" fmla="*/ 412750 w 451"/>
                <a:gd name="T49" fmla="*/ 88900 h 109"/>
                <a:gd name="T50" fmla="*/ 328612 w 451"/>
                <a:gd name="T51" fmla="*/ 88900 h 109"/>
                <a:gd name="T52" fmla="*/ 311150 w 451"/>
                <a:gd name="T53" fmla="*/ 95250 h 109"/>
                <a:gd name="T54" fmla="*/ 369887 w 451"/>
                <a:gd name="T55" fmla="*/ 95250 h 109"/>
                <a:gd name="T56" fmla="*/ 315912 w 451"/>
                <a:gd name="T57" fmla="*/ 101600 h 109"/>
                <a:gd name="T58" fmla="*/ 328612 w 451"/>
                <a:gd name="T59" fmla="*/ 101600 h 109"/>
                <a:gd name="T60" fmla="*/ 287337 w 451"/>
                <a:gd name="T61" fmla="*/ 106363 h 109"/>
                <a:gd name="T62" fmla="*/ 358775 w 451"/>
                <a:gd name="T63" fmla="*/ 106363 h 109"/>
                <a:gd name="T64" fmla="*/ 346075 w 451"/>
                <a:gd name="T65" fmla="*/ 119063 h 109"/>
                <a:gd name="T66" fmla="*/ 339725 w 451"/>
                <a:gd name="T67" fmla="*/ 125413 h 109"/>
                <a:gd name="T68" fmla="*/ 292100 w 451"/>
                <a:gd name="T69" fmla="*/ 130175 h 109"/>
                <a:gd name="T70" fmla="*/ 209550 w 451"/>
                <a:gd name="T71" fmla="*/ 142875 h 109"/>
                <a:gd name="T72" fmla="*/ 209550 w 451"/>
                <a:gd name="T73" fmla="*/ 149225 h 109"/>
                <a:gd name="T74" fmla="*/ 268287 w 451"/>
                <a:gd name="T75" fmla="*/ 153988 h 109"/>
                <a:gd name="T76" fmla="*/ 244475 w 451"/>
                <a:gd name="T77" fmla="*/ 173038 h 109"/>
                <a:gd name="T78" fmla="*/ 192087 w 451"/>
                <a:gd name="T79" fmla="*/ 160338 h 109"/>
                <a:gd name="T80" fmla="*/ 155575 w 451"/>
                <a:gd name="T81" fmla="*/ 160338 h 109"/>
                <a:gd name="T82" fmla="*/ 125412 w 451"/>
                <a:gd name="T83" fmla="*/ 173038 h 109"/>
                <a:gd name="T84" fmla="*/ 60325 w 451"/>
                <a:gd name="T85" fmla="*/ 160338 h 109"/>
                <a:gd name="T86" fmla="*/ 30162 w 451"/>
                <a:gd name="T87" fmla="*/ 160338 h 109"/>
                <a:gd name="T88" fmla="*/ 66675 w 451"/>
                <a:gd name="T89" fmla="*/ 149225 h 109"/>
                <a:gd name="T90" fmla="*/ 47625 w 451"/>
                <a:gd name="T91" fmla="*/ 136525 h 109"/>
                <a:gd name="T92" fmla="*/ 119062 w 451"/>
                <a:gd name="T93" fmla="*/ 142875 h 109"/>
                <a:gd name="T94" fmla="*/ 185737 w 451"/>
                <a:gd name="T95" fmla="*/ 125413 h 109"/>
                <a:gd name="T96" fmla="*/ 131762 w 451"/>
                <a:gd name="T97" fmla="*/ 136525 h 109"/>
                <a:gd name="T98" fmla="*/ 114300 w 451"/>
                <a:gd name="T99" fmla="*/ 130175 h 109"/>
                <a:gd name="T100" fmla="*/ 131762 w 451"/>
                <a:gd name="T101" fmla="*/ 125413 h 109"/>
                <a:gd name="T102" fmla="*/ 95250 w 451"/>
                <a:gd name="T103" fmla="*/ 125413 h 109"/>
                <a:gd name="T104" fmla="*/ 71437 w 451"/>
                <a:gd name="T105" fmla="*/ 112713 h 109"/>
                <a:gd name="T106" fmla="*/ 168275 w 451"/>
                <a:gd name="T107" fmla="*/ 112713 h 109"/>
                <a:gd name="T108" fmla="*/ 192087 w 451"/>
                <a:gd name="T109" fmla="*/ 106363 h 109"/>
                <a:gd name="T110" fmla="*/ 142875 w 451"/>
                <a:gd name="T111" fmla="*/ 106363 h 109"/>
                <a:gd name="T112" fmla="*/ 138112 w 451"/>
                <a:gd name="T113" fmla="*/ 95250 h 109"/>
                <a:gd name="T114" fmla="*/ 114300 w 451"/>
                <a:gd name="T115" fmla="*/ 77788 h 109"/>
                <a:gd name="T116" fmla="*/ 142875 w 451"/>
                <a:gd name="T117" fmla="*/ 71438 h 109"/>
                <a:gd name="T118" fmla="*/ 220662 w 451"/>
                <a:gd name="T119" fmla="*/ 88900 h 1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51" h="109">
                  <a:moveTo>
                    <a:pt x="166" y="22"/>
                  </a:moveTo>
                  <a:lnTo>
                    <a:pt x="162" y="19"/>
                  </a:lnTo>
                  <a:lnTo>
                    <a:pt x="158" y="19"/>
                  </a:lnTo>
                  <a:lnTo>
                    <a:pt x="154" y="19"/>
                  </a:lnTo>
                  <a:lnTo>
                    <a:pt x="151" y="19"/>
                  </a:lnTo>
                  <a:lnTo>
                    <a:pt x="147" y="19"/>
                  </a:lnTo>
                  <a:lnTo>
                    <a:pt x="143" y="19"/>
                  </a:lnTo>
                  <a:lnTo>
                    <a:pt x="143" y="15"/>
                  </a:lnTo>
                  <a:lnTo>
                    <a:pt x="139" y="15"/>
                  </a:lnTo>
                  <a:lnTo>
                    <a:pt x="136" y="15"/>
                  </a:lnTo>
                  <a:lnTo>
                    <a:pt x="132" y="15"/>
                  </a:lnTo>
                  <a:lnTo>
                    <a:pt x="124" y="15"/>
                  </a:lnTo>
                  <a:lnTo>
                    <a:pt x="121" y="15"/>
                  </a:lnTo>
                  <a:lnTo>
                    <a:pt x="113" y="11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17" y="11"/>
                  </a:lnTo>
                  <a:lnTo>
                    <a:pt x="121" y="11"/>
                  </a:lnTo>
                  <a:lnTo>
                    <a:pt x="128" y="11"/>
                  </a:lnTo>
                  <a:lnTo>
                    <a:pt x="124" y="11"/>
                  </a:lnTo>
                  <a:lnTo>
                    <a:pt x="117" y="7"/>
                  </a:lnTo>
                  <a:lnTo>
                    <a:pt x="121" y="7"/>
                  </a:lnTo>
                  <a:lnTo>
                    <a:pt x="124" y="7"/>
                  </a:lnTo>
                  <a:lnTo>
                    <a:pt x="128" y="7"/>
                  </a:lnTo>
                  <a:lnTo>
                    <a:pt x="132" y="7"/>
                  </a:lnTo>
                  <a:lnTo>
                    <a:pt x="136" y="7"/>
                  </a:lnTo>
                  <a:lnTo>
                    <a:pt x="139" y="7"/>
                  </a:lnTo>
                  <a:lnTo>
                    <a:pt x="139" y="11"/>
                  </a:lnTo>
                  <a:lnTo>
                    <a:pt x="143" y="7"/>
                  </a:lnTo>
                  <a:lnTo>
                    <a:pt x="139" y="7"/>
                  </a:lnTo>
                  <a:lnTo>
                    <a:pt x="136" y="7"/>
                  </a:lnTo>
                  <a:lnTo>
                    <a:pt x="132" y="7"/>
                  </a:lnTo>
                  <a:lnTo>
                    <a:pt x="128" y="7"/>
                  </a:lnTo>
                  <a:lnTo>
                    <a:pt x="128" y="3"/>
                  </a:lnTo>
                  <a:lnTo>
                    <a:pt x="132" y="3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7" y="3"/>
                  </a:lnTo>
                  <a:lnTo>
                    <a:pt x="147" y="7"/>
                  </a:lnTo>
                  <a:lnTo>
                    <a:pt x="151" y="7"/>
                  </a:lnTo>
                  <a:lnTo>
                    <a:pt x="154" y="7"/>
                  </a:lnTo>
                  <a:lnTo>
                    <a:pt x="158" y="7"/>
                  </a:lnTo>
                  <a:lnTo>
                    <a:pt x="154" y="7"/>
                  </a:lnTo>
                  <a:lnTo>
                    <a:pt x="158" y="7"/>
                  </a:lnTo>
                  <a:lnTo>
                    <a:pt x="162" y="7"/>
                  </a:lnTo>
                  <a:lnTo>
                    <a:pt x="166" y="7"/>
                  </a:lnTo>
                  <a:lnTo>
                    <a:pt x="173" y="7"/>
                  </a:lnTo>
                  <a:lnTo>
                    <a:pt x="177" y="7"/>
                  </a:lnTo>
                  <a:lnTo>
                    <a:pt x="173" y="7"/>
                  </a:lnTo>
                  <a:lnTo>
                    <a:pt x="169" y="7"/>
                  </a:lnTo>
                  <a:lnTo>
                    <a:pt x="166" y="7"/>
                  </a:lnTo>
                  <a:lnTo>
                    <a:pt x="162" y="7"/>
                  </a:lnTo>
                  <a:lnTo>
                    <a:pt x="158" y="7"/>
                  </a:lnTo>
                  <a:lnTo>
                    <a:pt x="154" y="7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54" y="3"/>
                  </a:lnTo>
                  <a:lnTo>
                    <a:pt x="151" y="3"/>
                  </a:lnTo>
                  <a:lnTo>
                    <a:pt x="147" y="3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62" y="3"/>
                  </a:lnTo>
                  <a:lnTo>
                    <a:pt x="166" y="3"/>
                  </a:lnTo>
                  <a:lnTo>
                    <a:pt x="169" y="3"/>
                  </a:lnTo>
                  <a:lnTo>
                    <a:pt x="173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4" y="3"/>
                  </a:lnTo>
                  <a:lnTo>
                    <a:pt x="181" y="3"/>
                  </a:lnTo>
                  <a:lnTo>
                    <a:pt x="184" y="3"/>
                  </a:lnTo>
                  <a:lnTo>
                    <a:pt x="188" y="3"/>
                  </a:lnTo>
                  <a:lnTo>
                    <a:pt x="192" y="3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203" y="7"/>
                  </a:lnTo>
                  <a:lnTo>
                    <a:pt x="207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7"/>
                  </a:lnTo>
                  <a:lnTo>
                    <a:pt x="214" y="7"/>
                  </a:lnTo>
                  <a:lnTo>
                    <a:pt x="214" y="11"/>
                  </a:lnTo>
                  <a:lnTo>
                    <a:pt x="211" y="11"/>
                  </a:lnTo>
                  <a:lnTo>
                    <a:pt x="214" y="11"/>
                  </a:lnTo>
                  <a:lnTo>
                    <a:pt x="218" y="11"/>
                  </a:lnTo>
                  <a:lnTo>
                    <a:pt x="218" y="7"/>
                  </a:lnTo>
                  <a:lnTo>
                    <a:pt x="222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4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3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7" y="3"/>
                  </a:lnTo>
                  <a:lnTo>
                    <a:pt x="203" y="3"/>
                  </a:lnTo>
                  <a:lnTo>
                    <a:pt x="199" y="3"/>
                  </a:lnTo>
                  <a:lnTo>
                    <a:pt x="196" y="3"/>
                  </a:lnTo>
                  <a:lnTo>
                    <a:pt x="196" y="0"/>
                  </a:lnTo>
                  <a:lnTo>
                    <a:pt x="199" y="0"/>
                  </a:lnTo>
                  <a:lnTo>
                    <a:pt x="199" y="3"/>
                  </a:lnTo>
                  <a:lnTo>
                    <a:pt x="203" y="3"/>
                  </a:lnTo>
                  <a:lnTo>
                    <a:pt x="207" y="3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5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7"/>
                  </a:lnTo>
                  <a:lnTo>
                    <a:pt x="263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67" y="7"/>
                  </a:lnTo>
                  <a:lnTo>
                    <a:pt x="263" y="7"/>
                  </a:lnTo>
                  <a:lnTo>
                    <a:pt x="263" y="3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2" y="3"/>
                  </a:lnTo>
                  <a:lnTo>
                    <a:pt x="260" y="3"/>
                  </a:lnTo>
                  <a:lnTo>
                    <a:pt x="263" y="0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82" y="3"/>
                  </a:lnTo>
                  <a:lnTo>
                    <a:pt x="286" y="3"/>
                  </a:lnTo>
                  <a:lnTo>
                    <a:pt x="290" y="3"/>
                  </a:lnTo>
                  <a:lnTo>
                    <a:pt x="293" y="3"/>
                  </a:lnTo>
                  <a:lnTo>
                    <a:pt x="297" y="3"/>
                  </a:lnTo>
                  <a:lnTo>
                    <a:pt x="293" y="3"/>
                  </a:lnTo>
                  <a:lnTo>
                    <a:pt x="290" y="3"/>
                  </a:lnTo>
                  <a:lnTo>
                    <a:pt x="286" y="3"/>
                  </a:lnTo>
                  <a:lnTo>
                    <a:pt x="290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0" y="3"/>
                  </a:lnTo>
                  <a:lnTo>
                    <a:pt x="316" y="3"/>
                  </a:lnTo>
                  <a:lnTo>
                    <a:pt x="323" y="3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27" y="3"/>
                  </a:lnTo>
                  <a:lnTo>
                    <a:pt x="331" y="3"/>
                  </a:lnTo>
                  <a:lnTo>
                    <a:pt x="335" y="3"/>
                  </a:lnTo>
                  <a:lnTo>
                    <a:pt x="338" y="3"/>
                  </a:lnTo>
                  <a:lnTo>
                    <a:pt x="342" y="3"/>
                  </a:lnTo>
                  <a:lnTo>
                    <a:pt x="346" y="3"/>
                  </a:lnTo>
                  <a:lnTo>
                    <a:pt x="350" y="3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61" y="3"/>
                  </a:lnTo>
                  <a:lnTo>
                    <a:pt x="365" y="3"/>
                  </a:lnTo>
                  <a:lnTo>
                    <a:pt x="369" y="3"/>
                  </a:lnTo>
                  <a:lnTo>
                    <a:pt x="361" y="3"/>
                  </a:lnTo>
                  <a:lnTo>
                    <a:pt x="357" y="3"/>
                  </a:lnTo>
                  <a:lnTo>
                    <a:pt x="354" y="7"/>
                  </a:lnTo>
                  <a:lnTo>
                    <a:pt x="350" y="7"/>
                  </a:lnTo>
                  <a:lnTo>
                    <a:pt x="346" y="7"/>
                  </a:lnTo>
                  <a:lnTo>
                    <a:pt x="342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35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6" y="7"/>
                  </a:lnTo>
                  <a:lnTo>
                    <a:pt x="350" y="7"/>
                  </a:lnTo>
                  <a:lnTo>
                    <a:pt x="354" y="7"/>
                  </a:lnTo>
                  <a:lnTo>
                    <a:pt x="357" y="7"/>
                  </a:lnTo>
                  <a:lnTo>
                    <a:pt x="361" y="7"/>
                  </a:lnTo>
                  <a:lnTo>
                    <a:pt x="365" y="7"/>
                  </a:lnTo>
                  <a:lnTo>
                    <a:pt x="372" y="3"/>
                  </a:lnTo>
                  <a:lnTo>
                    <a:pt x="376" y="3"/>
                  </a:lnTo>
                  <a:lnTo>
                    <a:pt x="380" y="3"/>
                  </a:lnTo>
                  <a:lnTo>
                    <a:pt x="384" y="3"/>
                  </a:lnTo>
                  <a:lnTo>
                    <a:pt x="380" y="3"/>
                  </a:lnTo>
                  <a:lnTo>
                    <a:pt x="384" y="7"/>
                  </a:lnTo>
                  <a:lnTo>
                    <a:pt x="387" y="7"/>
                  </a:lnTo>
                  <a:lnTo>
                    <a:pt x="384" y="3"/>
                  </a:lnTo>
                  <a:lnTo>
                    <a:pt x="387" y="3"/>
                  </a:lnTo>
                  <a:lnTo>
                    <a:pt x="384" y="3"/>
                  </a:lnTo>
                  <a:lnTo>
                    <a:pt x="387" y="3"/>
                  </a:lnTo>
                  <a:lnTo>
                    <a:pt x="391" y="3"/>
                  </a:lnTo>
                  <a:lnTo>
                    <a:pt x="395" y="3"/>
                  </a:lnTo>
                  <a:lnTo>
                    <a:pt x="391" y="3"/>
                  </a:lnTo>
                  <a:lnTo>
                    <a:pt x="395" y="3"/>
                  </a:lnTo>
                  <a:lnTo>
                    <a:pt x="399" y="7"/>
                  </a:lnTo>
                  <a:lnTo>
                    <a:pt x="399" y="3"/>
                  </a:lnTo>
                  <a:lnTo>
                    <a:pt x="402" y="3"/>
                  </a:lnTo>
                  <a:lnTo>
                    <a:pt x="406" y="3"/>
                  </a:lnTo>
                  <a:lnTo>
                    <a:pt x="410" y="3"/>
                  </a:lnTo>
                  <a:lnTo>
                    <a:pt x="414" y="3"/>
                  </a:lnTo>
                  <a:lnTo>
                    <a:pt x="414" y="7"/>
                  </a:lnTo>
                  <a:lnTo>
                    <a:pt x="410" y="7"/>
                  </a:lnTo>
                  <a:lnTo>
                    <a:pt x="406" y="7"/>
                  </a:lnTo>
                  <a:lnTo>
                    <a:pt x="410" y="7"/>
                  </a:lnTo>
                  <a:lnTo>
                    <a:pt x="414" y="7"/>
                  </a:lnTo>
                  <a:lnTo>
                    <a:pt x="417" y="7"/>
                  </a:lnTo>
                  <a:lnTo>
                    <a:pt x="414" y="7"/>
                  </a:lnTo>
                  <a:lnTo>
                    <a:pt x="417" y="7"/>
                  </a:lnTo>
                  <a:lnTo>
                    <a:pt x="421" y="7"/>
                  </a:lnTo>
                  <a:lnTo>
                    <a:pt x="421" y="11"/>
                  </a:lnTo>
                  <a:lnTo>
                    <a:pt x="417" y="11"/>
                  </a:lnTo>
                  <a:lnTo>
                    <a:pt x="414" y="11"/>
                  </a:lnTo>
                  <a:lnTo>
                    <a:pt x="417" y="11"/>
                  </a:lnTo>
                  <a:lnTo>
                    <a:pt x="421" y="11"/>
                  </a:lnTo>
                  <a:lnTo>
                    <a:pt x="425" y="11"/>
                  </a:lnTo>
                  <a:lnTo>
                    <a:pt x="429" y="11"/>
                  </a:lnTo>
                  <a:lnTo>
                    <a:pt x="432" y="11"/>
                  </a:lnTo>
                  <a:lnTo>
                    <a:pt x="436" y="11"/>
                  </a:lnTo>
                  <a:lnTo>
                    <a:pt x="440" y="11"/>
                  </a:lnTo>
                  <a:lnTo>
                    <a:pt x="444" y="11"/>
                  </a:lnTo>
                  <a:lnTo>
                    <a:pt x="447" y="11"/>
                  </a:lnTo>
                  <a:lnTo>
                    <a:pt x="451" y="11"/>
                  </a:lnTo>
                  <a:lnTo>
                    <a:pt x="451" y="15"/>
                  </a:lnTo>
                  <a:lnTo>
                    <a:pt x="447" y="15"/>
                  </a:lnTo>
                  <a:lnTo>
                    <a:pt x="444" y="15"/>
                  </a:lnTo>
                  <a:lnTo>
                    <a:pt x="440" y="15"/>
                  </a:lnTo>
                  <a:lnTo>
                    <a:pt x="436" y="19"/>
                  </a:lnTo>
                  <a:lnTo>
                    <a:pt x="432" y="19"/>
                  </a:lnTo>
                  <a:lnTo>
                    <a:pt x="429" y="19"/>
                  </a:lnTo>
                  <a:lnTo>
                    <a:pt x="421" y="19"/>
                  </a:lnTo>
                  <a:lnTo>
                    <a:pt x="417" y="19"/>
                  </a:lnTo>
                  <a:lnTo>
                    <a:pt x="414" y="19"/>
                  </a:lnTo>
                  <a:lnTo>
                    <a:pt x="410" y="19"/>
                  </a:lnTo>
                  <a:lnTo>
                    <a:pt x="410" y="22"/>
                  </a:lnTo>
                  <a:lnTo>
                    <a:pt x="406" y="22"/>
                  </a:lnTo>
                  <a:lnTo>
                    <a:pt x="402" y="22"/>
                  </a:lnTo>
                  <a:lnTo>
                    <a:pt x="399" y="22"/>
                  </a:lnTo>
                  <a:lnTo>
                    <a:pt x="402" y="22"/>
                  </a:lnTo>
                  <a:lnTo>
                    <a:pt x="399" y="22"/>
                  </a:lnTo>
                  <a:lnTo>
                    <a:pt x="395" y="22"/>
                  </a:lnTo>
                  <a:lnTo>
                    <a:pt x="391" y="22"/>
                  </a:lnTo>
                  <a:lnTo>
                    <a:pt x="387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80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69" y="22"/>
                  </a:lnTo>
                  <a:lnTo>
                    <a:pt x="365" y="22"/>
                  </a:lnTo>
                  <a:lnTo>
                    <a:pt x="361" y="22"/>
                  </a:lnTo>
                  <a:lnTo>
                    <a:pt x="354" y="22"/>
                  </a:lnTo>
                  <a:lnTo>
                    <a:pt x="350" y="22"/>
                  </a:lnTo>
                  <a:lnTo>
                    <a:pt x="346" y="22"/>
                  </a:lnTo>
                  <a:lnTo>
                    <a:pt x="338" y="26"/>
                  </a:lnTo>
                  <a:lnTo>
                    <a:pt x="335" y="26"/>
                  </a:lnTo>
                  <a:lnTo>
                    <a:pt x="335" y="22"/>
                  </a:lnTo>
                  <a:lnTo>
                    <a:pt x="331" y="22"/>
                  </a:lnTo>
                  <a:lnTo>
                    <a:pt x="327" y="22"/>
                  </a:lnTo>
                  <a:lnTo>
                    <a:pt x="323" y="22"/>
                  </a:lnTo>
                  <a:lnTo>
                    <a:pt x="327" y="22"/>
                  </a:lnTo>
                  <a:lnTo>
                    <a:pt x="331" y="22"/>
                  </a:lnTo>
                  <a:lnTo>
                    <a:pt x="335" y="26"/>
                  </a:lnTo>
                  <a:lnTo>
                    <a:pt x="331" y="26"/>
                  </a:lnTo>
                  <a:lnTo>
                    <a:pt x="327" y="26"/>
                  </a:lnTo>
                  <a:lnTo>
                    <a:pt x="331" y="26"/>
                  </a:lnTo>
                  <a:lnTo>
                    <a:pt x="335" y="26"/>
                  </a:lnTo>
                  <a:lnTo>
                    <a:pt x="338" y="26"/>
                  </a:lnTo>
                  <a:lnTo>
                    <a:pt x="342" y="26"/>
                  </a:lnTo>
                  <a:lnTo>
                    <a:pt x="346" y="26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61" y="26"/>
                  </a:lnTo>
                  <a:lnTo>
                    <a:pt x="365" y="26"/>
                  </a:lnTo>
                  <a:lnTo>
                    <a:pt x="361" y="26"/>
                  </a:lnTo>
                  <a:lnTo>
                    <a:pt x="357" y="26"/>
                  </a:lnTo>
                  <a:lnTo>
                    <a:pt x="354" y="26"/>
                  </a:lnTo>
                  <a:lnTo>
                    <a:pt x="350" y="26"/>
                  </a:lnTo>
                  <a:lnTo>
                    <a:pt x="346" y="26"/>
                  </a:lnTo>
                  <a:lnTo>
                    <a:pt x="342" y="26"/>
                  </a:lnTo>
                  <a:lnTo>
                    <a:pt x="338" y="30"/>
                  </a:lnTo>
                  <a:lnTo>
                    <a:pt x="335" y="30"/>
                  </a:lnTo>
                  <a:lnTo>
                    <a:pt x="331" y="30"/>
                  </a:lnTo>
                  <a:lnTo>
                    <a:pt x="327" y="30"/>
                  </a:lnTo>
                  <a:lnTo>
                    <a:pt x="320" y="30"/>
                  </a:lnTo>
                  <a:lnTo>
                    <a:pt x="312" y="30"/>
                  </a:lnTo>
                  <a:lnTo>
                    <a:pt x="308" y="30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12" y="30"/>
                  </a:lnTo>
                  <a:lnTo>
                    <a:pt x="312" y="34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20" y="30"/>
                  </a:lnTo>
                  <a:lnTo>
                    <a:pt x="327" y="30"/>
                  </a:lnTo>
                  <a:lnTo>
                    <a:pt x="331" y="30"/>
                  </a:lnTo>
                  <a:lnTo>
                    <a:pt x="335" y="30"/>
                  </a:lnTo>
                  <a:lnTo>
                    <a:pt x="338" y="30"/>
                  </a:lnTo>
                  <a:lnTo>
                    <a:pt x="342" y="30"/>
                  </a:lnTo>
                  <a:lnTo>
                    <a:pt x="346" y="30"/>
                  </a:lnTo>
                  <a:lnTo>
                    <a:pt x="350" y="30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65" y="26"/>
                  </a:lnTo>
                  <a:lnTo>
                    <a:pt x="369" y="26"/>
                  </a:lnTo>
                  <a:lnTo>
                    <a:pt x="372" y="26"/>
                  </a:lnTo>
                  <a:lnTo>
                    <a:pt x="376" y="26"/>
                  </a:lnTo>
                  <a:lnTo>
                    <a:pt x="380" y="26"/>
                  </a:lnTo>
                  <a:lnTo>
                    <a:pt x="384" y="26"/>
                  </a:lnTo>
                  <a:lnTo>
                    <a:pt x="391" y="26"/>
                  </a:lnTo>
                  <a:lnTo>
                    <a:pt x="395" y="26"/>
                  </a:lnTo>
                  <a:lnTo>
                    <a:pt x="399" y="26"/>
                  </a:lnTo>
                  <a:lnTo>
                    <a:pt x="395" y="26"/>
                  </a:lnTo>
                  <a:lnTo>
                    <a:pt x="391" y="26"/>
                  </a:lnTo>
                  <a:lnTo>
                    <a:pt x="391" y="30"/>
                  </a:lnTo>
                  <a:lnTo>
                    <a:pt x="387" y="30"/>
                  </a:lnTo>
                  <a:lnTo>
                    <a:pt x="384" y="30"/>
                  </a:lnTo>
                  <a:lnTo>
                    <a:pt x="380" y="30"/>
                  </a:lnTo>
                  <a:lnTo>
                    <a:pt x="376" y="30"/>
                  </a:lnTo>
                  <a:lnTo>
                    <a:pt x="372" y="30"/>
                  </a:lnTo>
                  <a:lnTo>
                    <a:pt x="369" y="30"/>
                  </a:lnTo>
                  <a:lnTo>
                    <a:pt x="365" y="34"/>
                  </a:lnTo>
                  <a:lnTo>
                    <a:pt x="361" y="34"/>
                  </a:lnTo>
                  <a:lnTo>
                    <a:pt x="357" y="34"/>
                  </a:lnTo>
                  <a:lnTo>
                    <a:pt x="354" y="34"/>
                  </a:lnTo>
                  <a:lnTo>
                    <a:pt x="350" y="34"/>
                  </a:lnTo>
                  <a:lnTo>
                    <a:pt x="346" y="37"/>
                  </a:lnTo>
                  <a:lnTo>
                    <a:pt x="342" y="37"/>
                  </a:lnTo>
                  <a:lnTo>
                    <a:pt x="338" y="37"/>
                  </a:lnTo>
                  <a:lnTo>
                    <a:pt x="331" y="37"/>
                  </a:lnTo>
                  <a:lnTo>
                    <a:pt x="331" y="41"/>
                  </a:lnTo>
                  <a:lnTo>
                    <a:pt x="327" y="41"/>
                  </a:lnTo>
                  <a:lnTo>
                    <a:pt x="323" y="41"/>
                  </a:lnTo>
                  <a:lnTo>
                    <a:pt x="320" y="41"/>
                  </a:lnTo>
                  <a:lnTo>
                    <a:pt x="320" y="45"/>
                  </a:lnTo>
                  <a:lnTo>
                    <a:pt x="316" y="45"/>
                  </a:lnTo>
                  <a:lnTo>
                    <a:pt x="312" y="45"/>
                  </a:lnTo>
                  <a:lnTo>
                    <a:pt x="308" y="45"/>
                  </a:lnTo>
                  <a:lnTo>
                    <a:pt x="305" y="45"/>
                  </a:lnTo>
                  <a:lnTo>
                    <a:pt x="308" y="45"/>
                  </a:lnTo>
                  <a:lnTo>
                    <a:pt x="308" y="41"/>
                  </a:lnTo>
                  <a:lnTo>
                    <a:pt x="305" y="41"/>
                  </a:lnTo>
                  <a:lnTo>
                    <a:pt x="301" y="41"/>
                  </a:lnTo>
                  <a:lnTo>
                    <a:pt x="297" y="41"/>
                  </a:lnTo>
                  <a:lnTo>
                    <a:pt x="301" y="41"/>
                  </a:lnTo>
                  <a:lnTo>
                    <a:pt x="305" y="41"/>
                  </a:lnTo>
                  <a:lnTo>
                    <a:pt x="305" y="45"/>
                  </a:lnTo>
                  <a:lnTo>
                    <a:pt x="308" y="45"/>
                  </a:lnTo>
                  <a:lnTo>
                    <a:pt x="312" y="45"/>
                  </a:lnTo>
                  <a:lnTo>
                    <a:pt x="308" y="45"/>
                  </a:lnTo>
                  <a:lnTo>
                    <a:pt x="305" y="45"/>
                  </a:lnTo>
                  <a:lnTo>
                    <a:pt x="301" y="45"/>
                  </a:lnTo>
                  <a:lnTo>
                    <a:pt x="297" y="45"/>
                  </a:lnTo>
                  <a:lnTo>
                    <a:pt x="293" y="45"/>
                  </a:lnTo>
                  <a:lnTo>
                    <a:pt x="290" y="45"/>
                  </a:lnTo>
                  <a:lnTo>
                    <a:pt x="290" y="49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78" y="45"/>
                  </a:lnTo>
                  <a:lnTo>
                    <a:pt x="275" y="45"/>
                  </a:lnTo>
                  <a:lnTo>
                    <a:pt x="271" y="45"/>
                  </a:lnTo>
                  <a:lnTo>
                    <a:pt x="275" y="45"/>
                  </a:lnTo>
                  <a:lnTo>
                    <a:pt x="278" y="45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78" y="49"/>
                  </a:lnTo>
                  <a:lnTo>
                    <a:pt x="275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90" y="49"/>
                  </a:lnTo>
                  <a:lnTo>
                    <a:pt x="293" y="49"/>
                  </a:lnTo>
                  <a:lnTo>
                    <a:pt x="297" y="49"/>
                  </a:lnTo>
                  <a:lnTo>
                    <a:pt x="301" y="49"/>
                  </a:lnTo>
                  <a:lnTo>
                    <a:pt x="305" y="49"/>
                  </a:lnTo>
                  <a:lnTo>
                    <a:pt x="301" y="49"/>
                  </a:lnTo>
                  <a:lnTo>
                    <a:pt x="297" y="49"/>
                  </a:lnTo>
                  <a:lnTo>
                    <a:pt x="293" y="49"/>
                  </a:lnTo>
                  <a:lnTo>
                    <a:pt x="290" y="49"/>
                  </a:lnTo>
                  <a:lnTo>
                    <a:pt x="290" y="52"/>
                  </a:lnTo>
                  <a:lnTo>
                    <a:pt x="293" y="49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293" y="52"/>
                  </a:lnTo>
                  <a:lnTo>
                    <a:pt x="290" y="52"/>
                  </a:lnTo>
                  <a:lnTo>
                    <a:pt x="286" y="52"/>
                  </a:lnTo>
                  <a:lnTo>
                    <a:pt x="282" y="52"/>
                  </a:lnTo>
                  <a:lnTo>
                    <a:pt x="278" y="52"/>
                  </a:lnTo>
                  <a:lnTo>
                    <a:pt x="275" y="56"/>
                  </a:lnTo>
                  <a:lnTo>
                    <a:pt x="275" y="52"/>
                  </a:lnTo>
                  <a:lnTo>
                    <a:pt x="271" y="52"/>
                  </a:lnTo>
                  <a:lnTo>
                    <a:pt x="267" y="52"/>
                  </a:lnTo>
                  <a:lnTo>
                    <a:pt x="263" y="52"/>
                  </a:lnTo>
                  <a:lnTo>
                    <a:pt x="260" y="52"/>
                  </a:lnTo>
                  <a:lnTo>
                    <a:pt x="256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1" y="52"/>
                  </a:lnTo>
                  <a:lnTo>
                    <a:pt x="237" y="52"/>
                  </a:lnTo>
                  <a:lnTo>
                    <a:pt x="233" y="52"/>
                  </a:lnTo>
                  <a:lnTo>
                    <a:pt x="237" y="52"/>
                  </a:lnTo>
                  <a:lnTo>
                    <a:pt x="241" y="52"/>
                  </a:lnTo>
                  <a:lnTo>
                    <a:pt x="245" y="52"/>
                  </a:lnTo>
                  <a:lnTo>
                    <a:pt x="248" y="52"/>
                  </a:lnTo>
                  <a:lnTo>
                    <a:pt x="252" y="52"/>
                  </a:lnTo>
                  <a:lnTo>
                    <a:pt x="256" y="52"/>
                  </a:lnTo>
                  <a:lnTo>
                    <a:pt x="260" y="52"/>
                  </a:lnTo>
                  <a:lnTo>
                    <a:pt x="260" y="56"/>
                  </a:lnTo>
                  <a:lnTo>
                    <a:pt x="256" y="56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6"/>
                  </a:lnTo>
                  <a:lnTo>
                    <a:pt x="233" y="56"/>
                  </a:lnTo>
                  <a:lnTo>
                    <a:pt x="230" y="56"/>
                  </a:lnTo>
                  <a:lnTo>
                    <a:pt x="233" y="56"/>
                  </a:lnTo>
                  <a:lnTo>
                    <a:pt x="233" y="60"/>
                  </a:lnTo>
                  <a:lnTo>
                    <a:pt x="230" y="60"/>
                  </a:lnTo>
                  <a:lnTo>
                    <a:pt x="226" y="60"/>
                  </a:lnTo>
                  <a:lnTo>
                    <a:pt x="222" y="60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3" y="56"/>
                  </a:lnTo>
                  <a:lnTo>
                    <a:pt x="199" y="56"/>
                  </a:lnTo>
                  <a:lnTo>
                    <a:pt x="203" y="56"/>
                  </a:lnTo>
                  <a:lnTo>
                    <a:pt x="207" y="56"/>
                  </a:lnTo>
                  <a:lnTo>
                    <a:pt x="211" y="56"/>
                  </a:lnTo>
                  <a:lnTo>
                    <a:pt x="214" y="56"/>
                  </a:lnTo>
                  <a:lnTo>
                    <a:pt x="214" y="60"/>
                  </a:lnTo>
                  <a:lnTo>
                    <a:pt x="218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7" y="60"/>
                  </a:lnTo>
                  <a:lnTo>
                    <a:pt x="203" y="60"/>
                  </a:lnTo>
                  <a:lnTo>
                    <a:pt x="199" y="60"/>
                  </a:lnTo>
                  <a:lnTo>
                    <a:pt x="196" y="56"/>
                  </a:lnTo>
                  <a:lnTo>
                    <a:pt x="196" y="60"/>
                  </a:lnTo>
                  <a:lnTo>
                    <a:pt x="199" y="60"/>
                  </a:lnTo>
                  <a:lnTo>
                    <a:pt x="196" y="60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4" y="60"/>
                  </a:lnTo>
                  <a:lnTo>
                    <a:pt x="188" y="60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9" y="60"/>
                  </a:lnTo>
                  <a:lnTo>
                    <a:pt x="207" y="60"/>
                  </a:lnTo>
                  <a:lnTo>
                    <a:pt x="211" y="60"/>
                  </a:lnTo>
                  <a:lnTo>
                    <a:pt x="214" y="60"/>
                  </a:lnTo>
                  <a:lnTo>
                    <a:pt x="218" y="60"/>
                  </a:lnTo>
                  <a:lnTo>
                    <a:pt x="222" y="60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30" y="64"/>
                  </a:lnTo>
                  <a:lnTo>
                    <a:pt x="222" y="64"/>
                  </a:lnTo>
                  <a:lnTo>
                    <a:pt x="218" y="64"/>
                  </a:lnTo>
                  <a:lnTo>
                    <a:pt x="214" y="64"/>
                  </a:lnTo>
                  <a:lnTo>
                    <a:pt x="214" y="60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196" y="64"/>
                  </a:lnTo>
                  <a:lnTo>
                    <a:pt x="196" y="60"/>
                  </a:lnTo>
                  <a:lnTo>
                    <a:pt x="192" y="64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11" y="64"/>
                  </a:lnTo>
                  <a:lnTo>
                    <a:pt x="214" y="64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196" y="64"/>
                  </a:lnTo>
                  <a:lnTo>
                    <a:pt x="192" y="64"/>
                  </a:lnTo>
                  <a:lnTo>
                    <a:pt x="188" y="64"/>
                  </a:lnTo>
                  <a:lnTo>
                    <a:pt x="184" y="64"/>
                  </a:lnTo>
                  <a:lnTo>
                    <a:pt x="181" y="64"/>
                  </a:lnTo>
                  <a:lnTo>
                    <a:pt x="177" y="64"/>
                  </a:lnTo>
                  <a:lnTo>
                    <a:pt x="173" y="64"/>
                  </a:lnTo>
                  <a:lnTo>
                    <a:pt x="169" y="64"/>
                  </a:lnTo>
                  <a:lnTo>
                    <a:pt x="173" y="64"/>
                  </a:lnTo>
                  <a:lnTo>
                    <a:pt x="177" y="64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8" y="64"/>
                  </a:lnTo>
                  <a:lnTo>
                    <a:pt x="184" y="67"/>
                  </a:lnTo>
                  <a:lnTo>
                    <a:pt x="181" y="67"/>
                  </a:lnTo>
                  <a:lnTo>
                    <a:pt x="184" y="67"/>
                  </a:lnTo>
                  <a:lnTo>
                    <a:pt x="188" y="67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11" y="64"/>
                  </a:lnTo>
                  <a:lnTo>
                    <a:pt x="218" y="64"/>
                  </a:lnTo>
                  <a:lnTo>
                    <a:pt x="222" y="64"/>
                  </a:lnTo>
                  <a:lnTo>
                    <a:pt x="218" y="67"/>
                  </a:lnTo>
                  <a:lnTo>
                    <a:pt x="214" y="67"/>
                  </a:lnTo>
                  <a:lnTo>
                    <a:pt x="211" y="67"/>
                  </a:lnTo>
                  <a:lnTo>
                    <a:pt x="214" y="67"/>
                  </a:lnTo>
                  <a:lnTo>
                    <a:pt x="218" y="67"/>
                  </a:lnTo>
                  <a:lnTo>
                    <a:pt x="226" y="67"/>
                  </a:lnTo>
                  <a:lnTo>
                    <a:pt x="230" y="67"/>
                  </a:lnTo>
                  <a:lnTo>
                    <a:pt x="233" y="67"/>
                  </a:lnTo>
                  <a:lnTo>
                    <a:pt x="237" y="67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0" y="71"/>
                  </a:lnTo>
                  <a:lnTo>
                    <a:pt x="226" y="71"/>
                  </a:lnTo>
                  <a:lnTo>
                    <a:pt x="218" y="71"/>
                  </a:lnTo>
                  <a:lnTo>
                    <a:pt x="214" y="71"/>
                  </a:lnTo>
                  <a:lnTo>
                    <a:pt x="211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4" y="71"/>
                  </a:lnTo>
                  <a:lnTo>
                    <a:pt x="214" y="75"/>
                  </a:lnTo>
                  <a:lnTo>
                    <a:pt x="218" y="75"/>
                  </a:lnTo>
                  <a:lnTo>
                    <a:pt x="222" y="75"/>
                  </a:lnTo>
                  <a:lnTo>
                    <a:pt x="226" y="75"/>
                  </a:lnTo>
                  <a:lnTo>
                    <a:pt x="230" y="75"/>
                  </a:lnTo>
                  <a:lnTo>
                    <a:pt x="233" y="75"/>
                  </a:lnTo>
                  <a:lnTo>
                    <a:pt x="230" y="75"/>
                  </a:lnTo>
                  <a:lnTo>
                    <a:pt x="226" y="75"/>
                  </a:lnTo>
                  <a:lnTo>
                    <a:pt x="226" y="79"/>
                  </a:lnTo>
                  <a:lnTo>
                    <a:pt x="222" y="79"/>
                  </a:lnTo>
                  <a:lnTo>
                    <a:pt x="218" y="79"/>
                  </a:lnTo>
                  <a:lnTo>
                    <a:pt x="214" y="79"/>
                  </a:lnTo>
                  <a:lnTo>
                    <a:pt x="214" y="75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07" y="75"/>
                  </a:lnTo>
                  <a:lnTo>
                    <a:pt x="203" y="79"/>
                  </a:lnTo>
                  <a:lnTo>
                    <a:pt x="207" y="79"/>
                  </a:lnTo>
                  <a:lnTo>
                    <a:pt x="214" y="79"/>
                  </a:lnTo>
                  <a:lnTo>
                    <a:pt x="218" y="79"/>
                  </a:lnTo>
                  <a:lnTo>
                    <a:pt x="222" y="79"/>
                  </a:lnTo>
                  <a:lnTo>
                    <a:pt x="218" y="79"/>
                  </a:lnTo>
                  <a:lnTo>
                    <a:pt x="218" y="82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03" y="82"/>
                  </a:lnTo>
                  <a:lnTo>
                    <a:pt x="199" y="82"/>
                  </a:lnTo>
                  <a:lnTo>
                    <a:pt x="196" y="82"/>
                  </a:lnTo>
                  <a:lnTo>
                    <a:pt x="188" y="82"/>
                  </a:lnTo>
                  <a:lnTo>
                    <a:pt x="184" y="82"/>
                  </a:lnTo>
                  <a:lnTo>
                    <a:pt x="181" y="82"/>
                  </a:lnTo>
                  <a:lnTo>
                    <a:pt x="177" y="82"/>
                  </a:lnTo>
                  <a:lnTo>
                    <a:pt x="181" y="82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8" y="86"/>
                  </a:lnTo>
                  <a:lnTo>
                    <a:pt x="184" y="86"/>
                  </a:lnTo>
                  <a:lnTo>
                    <a:pt x="184" y="90"/>
                  </a:lnTo>
                  <a:lnTo>
                    <a:pt x="181" y="90"/>
                  </a:lnTo>
                  <a:lnTo>
                    <a:pt x="173" y="90"/>
                  </a:lnTo>
                  <a:lnTo>
                    <a:pt x="169" y="90"/>
                  </a:lnTo>
                  <a:lnTo>
                    <a:pt x="166" y="90"/>
                  </a:lnTo>
                  <a:lnTo>
                    <a:pt x="162" y="90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4" y="94"/>
                  </a:lnTo>
                  <a:lnTo>
                    <a:pt x="147" y="90"/>
                  </a:lnTo>
                  <a:lnTo>
                    <a:pt x="143" y="90"/>
                  </a:lnTo>
                  <a:lnTo>
                    <a:pt x="139" y="90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28" y="90"/>
                  </a:lnTo>
                  <a:lnTo>
                    <a:pt x="124" y="90"/>
                  </a:lnTo>
                  <a:lnTo>
                    <a:pt x="128" y="90"/>
                  </a:lnTo>
                  <a:lnTo>
                    <a:pt x="132" y="90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4" y="90"/>
                  </a:lnTo>
                  <a:lnTo>
                    <a:pt x="121" y="90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8" y="94"/>
                  </a:lnTo>
                  <a:lnTo>
                    <a:pt x="132" y="94"/>
                  </a:lnTo>
                  <a:lnTo>
                    <a:pt x="136" y="94"/>
                  </a:lnTo>
                  <a:lnTo>
                    <a:pt x="139" y="94"/>
                  </a:lnTo>
                  <a:lnTo>
                    <a:pt x="143" y="94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54" y="94"/>
                  </a:lnTo>
                  <a:lnTo>
                    <a:pt x="158" y="94"/>
                  </a:lnTo>
                  <a:lnTo>
                    <a:pt x="162" y="94"/>
                  </a:lnTo>
                  <a:lnTo>
                    <a:pt x="166" y="94"/>
                  </a:lnTo>
                  <a:lnTo>
                    <a:pt x="169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2" y="97"/>
                  </a:lnTo>
                  <a:lnTo>
                    <a:pt x="166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7" y="97"/>
                  </a:lnTo>
                  <a:lnTo>
                    <a:pt x="181" y="97"/>
                  </a:lnTo>
                  <a:lnTo>
                    <a:pt x="184" y="97"/>
                  </a:lnTo>
                  <a:lnTo>
                    <a:pt x="188" y="97"/>
                  </a:lnTo>
                  <a:lnTo>
                    <a:pt x="188" y="101"/>
                  </a:lnTo>
                  <a:lnTo>
                    <a:pt x="184" y="101"/>
                  </a:lnTo>
                  <a:lnTo>
                    <a:pt x="181" y="105"/>
                  </a:lnTo>
                  <a:lnTo>
                    <a:pt x="177" y="105"/>
                  </a:lnTo>
                  <a:lnTo>
                    <a:pt x="173" y="105"/>
                  </a:lnTo>
                  <a:lnTo>
                    <a:pt x="173" y="101"/>
                  </a:lnTo>
                  <a:lnTo>
                    <a:pt x="169" y="105"/>
                  </a:lnTo>
                  <a:lnTo>
                    <a:pt x="166" y="105"/>
                  </a:lnTo>
                  <a:lnTo>
                    <a:pt x="166" y="109"/>
                  </a:lnTo>
                  <a:lnTo>
                    <a:pt x="162" y="109"/>
                  </a:lnTo>
                  <a:lnTo>
                    <a:pt x="158" y="109"/>
                  </a:lnTo>
                  <a:lnTo>
                    <a:pt x="154" y="109"/>
                  </a:lnTo>
                  <a:lnTo>
                    <a:pt x="151" y="109"/>
                  </a:lnTo>
                  <a:lnTo>
                    <a:pt x="147" y="109"/>
                  </a:lnTo>
                  <a:lnTo>
                    <a:pt x="143" y="109"/>
                  </a:lnTo>
                  <a:lnTo>
                    <a:pt x="139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39" y="105"/>
                  </a:lnTo>
                  <a:lnTo>
                    <a:pt x="143" y="105"/>
                  </a:lnTo>
                  <a:lnTo>
                    <a:pt x="139" y="105"/>
                  </a:lnTo>
                  <a:lnTo>
                    <a:pt x="136" y="105"/>
                  </a:lnTo>
                  <a:lnTo>
                    <a:pt x="132" y="105"/>
                  </a:lnTo>
                  <a:lnTo>
                    <a:pt x="128" y="105"/>
                  </a:lnTo>
                  <a:lnTo>
                    <a:pt x="124" y="105"/>
                  </a:lnTo>
                  <a:lnTo>
                    <a:pt x="121" y="105"/>
                  </a:lnTo>
                  <a:lnTo>
                    <a:pt x="121" y="101"/>
                  </a:lnTo>
                  <a:lnTo>
                    <a:pt x="124" y="101"/>
                  </a:lnTo>
                  <a:lnTo>
                    <a:pt x="121" y="101"/>
                  </a:lnTo>
                  <a:lnTo>
                    <a:pt x="117" y="101"/>
                  </a:lnTo>
                  <a:lnTo>
                    <a:pt x="113" y="101"/>
                  </a:lnTo>
                  <a:lnTo>
                    <a:pt x="109" y="97"/>
                  </a:lnTo>
                  <a:lnTo>
                    <a:pt x="109" y="101"/>
                  </a:lnTo>
                  <a:lnTo>
                    <a:pt x="113" y="101"/>
                  </a:lnTo>
                  <a:lnTo>
                    <a:pt x="117" y="101"/>
                  </a:lnTo>
                  <a:lnTo>
                    <a:pt x="121" y="101"/>
                  </a:lnTo>
                  <a:lnTo>
                    <a:pt x="121" y="105"/>
                  </a:lnTo>
                  <a:lnTo>
                    <a:pt x="117" y="105"/>
                  </a:lnTo>
                  <a:lnTo>
                    <a:pt x="121" y="105"/>
                  </a:lnTo>
                  <a:lnTo>
                    <a:pt x="117" y="105"/>
                  </a:lnTo>
                  <a:lnTo>
                    <a:pt x="113" y="105"/>
                  </a:lnTo>
                  <a:lnTo>
                    <a:pt x="109" y="105"/>
                  </a:lnTo>
                  <a:lnTo>
                    <a:pt x="106" y="105"/>
                  </a:lnTo>
                  <a:lnTo>
                    <a:pt x="106" y="101"/>
                  </a:lnTo>
                  <a:lnTo>
                    <a:pt x="102" y="101"/>
                  </a:lnTo>
                  <a:lnTo>
                    <a:pt x="98" y="101"/>
                  </a:lnTo>
                  <a:lnTo>
                    <a:pt x="102" y="101"/>
                  </a:lnTo>
                  <a:lnTo>
                    <a:pt x="102" y="105"/>
                  </a:lnTo>
                  <a:lnTo>
                    <a:pt x="98" y="105"/>
                  </a:lnTo>
                  <a:lnTo>
                    <a:pt x="94" y="105"/>
                  </a:lnTo>
                  <a:lnTo>
                    <a:pt x="90" y="105"/>
                  </a:lnTo>
                  <a:lnTo>
                    <a:pt x="90" y="101"/>
                  </a:lnTo>
                  <a:lnTo>
                    <a:pt x="87" y="101"/>
                  </a:lnTo>
                  <a:lnTo>
                    <a:pt x="87" y="105"/>
                  </a:lnTo>
                  <a:lnTo>
                    <a:pt x="83" y="105"/>
                  </a:lnTo>
                  <a:lnTo>
                    <a:pt x="79" y="105"/>
                  </a:lnTo>
                  <a:lnTo>
                    <a:pt x="75" y="105"/>
                  </a:lnTo>
                  <a:lnTo>
                    <a:pt x="75" y="101"/>
                  </a:lnTo>
                  <a:lnTo>
                    <a:pt x="75" y="105"/>
                  </a:lnTo>
                  <a:lnTo>
                    <a:pt x="79" y="105"/>
                  </a:lnTo>
                  <a:lnTo>
                    <a:pt x="83" y="105"/>
                  </a:lnTo>
                  <a:lnTo>
                    <a:pt x="83" y="109"/>
                  </a:lnTo>
                  <a:lnTo>
                    <a:pt x="79" y="109"/>
                  </a:lnTo>
                  <a:lnTo>
                    <a:pt x="75" y="109"/>
                  </a:lnTo>
                  <a:lnTo>
                    <a:pt x="72" y="109"/>
                  </a:lnTo>
                  <a:lnTo>
                    <a:pt x="68" y="109"/>
                  </a:lnTo>
                  <a:lnTo>
                    <a:pt x="68" y="105"/>
                  </a:lnTo>
                  <a:lnTo>
                    <a:pt x="64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3" y="105"/>
                  </a:lnTo>
                  <a:lnTo>
                    <a:pt x="57" y="105"/>
                  </a:lnTo>
                  <a:lnTo>
                    <a:pt x="49" y="101"/>
                  </a:lnTo>
                  <a:lnTo>
                    <a:pt x="53" y="101"/>
                  </a:lnTo>
                  <a:lnTo>
                    <a:pt x="53" y="105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2" y="105"/>
                  </a:lnTo>
                  <a:lnTo>
                    <a:pt x="38" y="105"/>
                  </a:lnTo>
                  <a:lnTo>
                    <a:pt x="38" y="101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38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19" y="105"/>
                  </a:lnTo>
                  <a:lnTo>
                    <a:pt x="23" y="105"/>
                  </a:lnTo>
                  <a:lnTo>
                    <a:pt x="19" y="101"/>
                  </a:lnTo>
                  <a:lnTo>
                    <a:pt x="19" y="97"/>
                  </a:lnTo>
                  <a:lnTo>
                    <a:pt x="15" y="101"/>
                  </a:lnTo>
                  <a:lnTo>
                    <a:pt x="19" y="101"/>
                  </a:lnTo>
                  <a:lnTo>
                    <a:pt x="19" y="105"/>
                  </a:lnTo>
                  <a:lnTo>
                    <a:pt x="15" y="105"/>
                  </a:lnTo>
                  <a:lnTo>
                    <a:pt x="19" y="105"/>
                  </a:lnTo>
                  <a:lnTo>
                    <a:pt x="19" y="101"/>
                  </a:lnTo>
                  <a:lnTo>
                    <a:pt x="15" y="101"/>
                  </a:lnTo>
                  <a:lnTo>
                    <a:pt x="15" y="105"/>
                  </a:lnTo>
                  <a:lnTo>
                    <a:pt x="12" y="105"/>
                  </a:lnTo>
                  <a:lnTo>
                    <a:pt x="8" y="105"/>
                  </a:lnTo>
                  <a:lnTo>
                    <a:pt x="4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4" y="97"/>
                  </a:lnTo>
                  <a:lnTo>
                    <a:pt x="8" y="97"/>
                  </a:lnTo>
                  <a:lnTo>
                    <a:pt x="12" y="97"/>
                  </a:lnTo>
                  <a:lnTo>
                    <a:pt x="15" y="97"/>
                  </a:lnTo>
                  <a:lnTo>
                    <a:pt x="19" y="94"/>
                  </a:lnTo>
                  <a:lnTo>
                    <a:pt x="23" y="94"/>
                  </a:lnTo>
                  <a:lnTo>
                    <a:pt x="27" y="94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9" y="94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7" y="86"/>
                  </a:lnTo>
                  <a:lnTo>
                    <a:pt x="23" y="86"/>
                  </a:lnTo>
                  <a:lnTo>
                    <a:pt x="27" y="86"/>
                  </a:lnTo>
                  <a:lnTo>
                    <a:pt x="27" y="82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82"/>
                  </a:lnTo>
                  <a:lnTo>
                    <a:pt x="42" y="82"/>
                  </a:lnTo>
                  <a:lnTo>
                    <a:pt x="45" y="82"/>
                  </a:lnTo>
                  <a:lnTo>
                    <a:pt x="49" y="82"/>
                  </a:lnTo>
                  <a:lnTo>
                    <a:pt x="53" y="82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4" y="90"/>
                  </a:lnTo>
                  <a:lnTo>
                    <a:pt x="68" y="90"/>
                  </a:lnTo>
                  <a:lnTo>
                    <a:pt x="72" y="90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3" y="90"/>
                  </a:lnTo>
                  <a:lnTo>
                    <a:pt x="79" y="90"/>
                  </a:lnTo>
                  <a:lnTo>
                    <a:pt x="83" y="90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102" y="90"/>
                  </a:lnTo>
                  <a:lnTo>
                    <a:pt x="102" y="86"/>
                  </a:lnTo>
                  <a:lnTo>
                    <a:pt x="106" y="86"/>
                  </a:lnTo>
                  <a:lnTo>
                    <a:pt x="109" y="86"/>
                  </a:lnTo>
                  <a:lnTo>
                    <a:pt x="113" y="82"/>
                  </a:lnTo>
                  <a:lnTo>
                    <a:pt x="113" y="79"/>
                  </a:lnTo>
                  <a:lnTo>
                    <a:pt x="117" y="79"/>
                  </a:lnTo>
                  <a:lnTo>
                    <a:pt x="113" y="79"/>
                  </a:lnTo>
                  <a:lnTo>
                    <a:pt x="109" y="79"/>
                  </a:lnTo>
                  <a:lnTo>
                    <a:pt x="109" y="82"/>
                  </a:lnTo>
                  <a:lnTo>
                    <a:pt x="106" y="82"/>
                  </a:lnTo>
                  <a:lnTo>
                    <a:pt x="106" y="86"/>
                  </a:lnTo>
                  <a:lnTo>
                    <a:pt x="102" y="86"/>
                  </a:lnTo>
                  <a:lnTo>
                    <a:pt x="98" y="86"/>
                  </a:lnTo>
                  <a:lnTo>
                    <a:pt x="94" y="86"/>
                  </a:lnTo>
                  <a:lnTo>
                    <a:pt x="94" y="90"/>
                  </a:lnTo>
                  <a:lnTo>
                    <a:pt x="90" y="90"/>
                  </a:lnTo>
                  <a:lnTo>
                    <a:pt x="87" y="90"/>
                  </a:lnTo>
                  <a:lnTo>
                    <a:pt x="83" y="86"/>
                  </a:lnTo>
                  <a:lnTo>
                    <a:pt x="83" y="90"/>
                  </a:lnTo>
                  <a:lnTo>
                    <a:pt x="79" y="90"/>
                  </a:lnTo>
                  <a:lnTo>
                    <a:pt x="75" y="86"/>
                  </a:lnTo>
                  <a:lnTo>
                    <a:pt x="79" y="86"/>
                  </a:lnTo>
                  <a:lnTo>
                    <a:pt x="83" y="86"/>
                  </a:lnTo>
                  <a:lnTo>
                    <a:pt x="79" y="86"/>
                  </a:lnTo>
                  <a:lnTo>
                    <a:pt x="75" y="86"/>
                  </a:lnTo>
                  <a:lnTo>
                    <a:pt x="72" y="86"/>
                  </a:lnTo>
                  <a:lnTo>
                    <a:pt x="68" y="86"/>
                  </a:lnTo>
                  <a:lnTo>
                    <a:pt x="72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72" y="82"/>
                  </a:lnTo>
                  <a:lnTo>
                    <a:pt x="75" y="82"/>
                  </a:lnTo>
                  <a:lnTo>
                    <a:pt x="79" y="82"/>
                  </a:lnTo>
                  <a:lnTo>
                    <a:pt x="83" y="82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79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79"/>
                  </a:lnTo>
                  <a:lnTo>
                    <a:pt x="75" y="79"/>
                  </a:lnTo>
                  <a:lnTo>
                    <a:pt x="79" y="79"/>
                  </a:lnTo>
                  <a:lnTo>
                    <a:pt x="83" y="79"/>
                  </a:lnTo>
                  <a:lnTo>
                    <a:pt x="87" y="79"/>
                  </a:lnTo>
                  <a:lnTo>
                    <a:pt x="83" y="79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2" y="79"/>
                  </a:lnTo>
                  <a:lnTo>
                    <a:pt x="75" y="79"/>
                  </a:lnTo>
                  <a:lnTo>
                    <a:pt x="79" y="79"/>
                  </a:lnTo>
                  <a:lnTo>
                    <a:pt x="83" y="79"/>
                  </a:lnTo>
                  <a:lnTo>
                    <a:pt x="87" y="79"/>
                  </a:lnTo>
                  <a:lnTo>
                    <a:pt x="83" y="79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9" y="75"/>
                  </a:lnTo>
                  <a:lnTo>
                    <a:pt x="83" y="75"/>
                  </a:lnTo>
                  <a:lnTo>
                    <a:pt x="79" y="75"/>
                  </a:lnTo>
                  <a:lnTo>
                    <a:pt x="75" y="75"/>
                  </a:lnTo>
                  <a:lnTo>
                    <a:pt x="79" y="71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2" y="79"/>
                  </a:lnTo>
                  <a:lnTo>
                    <a:pt x="68" y="79"/>
                  </a:lnTo>
                  <a:lnTo>
                    <a:pt x="64" y="79"/>
                  </a:lnTo>
                  <a:lnTo>
                    <a:pt x="60" y="79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57" y="79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57" y="75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5" y="79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4" y="79"/>
                  </a:lnTo>
                  <a:lnTo>
                    <a:pt x="38" y="79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8" y="71"/>
                  </a:lnTo>
                  <a:lnTo>
                    <a:pt x="42" y="71"/>
                  </a:lnTo>
                  <a:lnTo>
                    <a:pt x="45" y="71"/>
                  </a:lnTo>
                  <a:lnTo>
                    <a:pt x="42" y="71"/>
                  </a:lnTo>
                  <a:lnTo>
                    <a:pt x="45" y="71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3" y="67"/>
                  </a:lnTo>
                  <a:lnTo>
                    <a:pt x="57" y="67"/>
                  </a:lnTo>
                  <a:lnTo>
                    <a:pt x="64" y="67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75" y="67"/>
                  </a:lnTo>
                  <a:lnTo>
                    <a:pt x="79" y="67"/>
                  </a:lnTo>
                  <a:lnTo>
                    <a:pt x="83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8" y="67"/>
                  </a:lnTo>
                  <a:lnTo>
                    <a:pt x="102" y="67"/>
                  </a:lnTo>
                  <a:lnTo>
                    <a:pt x="106" y="71"/>
                  </a:lnTo>
                  <a:lnTo>
                    <a:pt x="109" y="71"/>
                  </a:lnTo>
                  <a:lnTo>
                    <a:pt x="113" y="71"/>
                  </a:lnTo>
                  <a:lnTo>
                    <a:pt x="117" y="71"/>
                  </a:lnTo>
                  <a:lnTo>
                    <a:pt x="113" y="71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17" y="71"/>
                  </a:lnTo>
                  <a:lnTo>
                    <a:pt x="117" y="67"/>
                  </a:lnTo>
                  <a:lnTo>
                    <a:pt x="113" y="67"/>
                  </a:lnTo>
                  <a:lnTo>
                    <a:pt x="109" y="67"/>
                  </a:lnTo>
                  <a:lnTo>
                    <a:pt x="106" y="67"/>
                  </a:lnTo>
                  <a:lnTo>
                    <a:pt x="102" y="67"/>
                  </a:lnTo>
                  <a:lnTo>
                    <a:pt x="106" y="67"/>
                  </a:lnTo>
                  <a:lnTo>
                    <a:pt x="109" y="67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21" y="67"/>
                  </a:lnTo>
                  <a:lnTo>
                    <a:pt x="124" y="67"/>
                  </a:lnTo>
                  <a:lnTo>
                    <a:pt x="128" y="67"/>
                  </a:lnTo>
                  <a:lnTo>
                    <a:pt x="124" y="67"/>
                  </a:lnTo>
                  <a:lnTo>
                    <a:pt x="128" y="64"/>
                  </a:lnTo>
                  <a:lnTo>
                    <a:pt x="132" y="64"/>
                  </a:lnTo>
                  <a:lnTo>
                    <a:pt x="128" y="64"/>
                  </a:lnTo>
                  <a:lnTo>
                    <a:pt x="124" y="64"/>
                  </a:lnTo>
                  <a:lnTo>
                    <a:pt x="121" y="64"/>
                  </a:lnTo>
                  <a:lnTo>
                    <a:pt x="121" y="67"/>
                  </a:lnTo>
                  <a:lnTo>
                    <a:pt x="117" y="67"/>
                  </a:lnTo>
                  <a:lnTo>
                    <a:pt x="113" y="67"/>
                  </a:lnTo>
                  <a:lnTo>
                    <a:pt x="109" y="67"/>
                  </a:lnTo>
                  <a:lnTo>
                    <a:pt x="106" y="67"/>
                  </a:lnTo>
                  <a:lnTo>
                    <a:pt x="102" y="67"/>
                  </a:lnTo>
                  <a:lnTo>
                    <a:pt x="98" y="67"/>
                  </a:lnTo>
                  <a:lnTo>
                    <a:pt x="94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79" y="64"/>
                  </a:lnTo>
                  <a:lnTo>
                    <a:pt x="83" y="64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98" y="64"/>
                  </a:lnTo>
                  <a:lnTo>
                    <a:pt x="102" y="64"/>
                  </a:lnTo>
                  <a:lnTo>
                    <a:pt x="98" y="64"/>
                  </a:lnTo>
                  <a:lnTo>
                    <a:pt x="94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3" y="60"/>
                  </a:lnTo>
                  <a:lnTo>
                    <a:pt x="79" y="56"/>
                  </a:lnTo>
                  <a:lnTo>
                    <a:pt x="75" y="56"/>
                  </a:lnTo>
                  <a:lnTo>
                    <a:pt x="72" y="56"/>
                  </a:lnTo>
                  <a:lnTo>
                    <a:pt x="68" y="52"/>
                  </a:lnTo>
                  <a:lnTo>
                    <a:pt x="64" y="52"/>
                  </a:lnTo>
                  <a:lnTo>
                    <a:pt x="60" y="52"/>
                  </a:lnTo>
                  <a:lnTo>
                    <a:pt x="57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7" y="49"/>
                  </a:lnTo>
                  <a:lnTo>
                    <a:pt x="60" y="49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2" y="52"/>
                  </a:lnTo>
                  <a:lnTo>
                    <a:pt x="72" y="49"/>
                  </a:lnTo>
                  <a:lnTo>
                    <a:pt x="68" y="49"/>
                  </a:lnTo>
                  <a:lnTo>
                    <a:pt x="64" y="49"/>
                  </a:lnTo>
                  <a:lnTo>
                    <a:pt x="57" y="49"/>
                  </a:lnTo>
                  <a:lnTo>
                    <a:pt x="53" y="49"/>
                  </a:lnTo>
                  <a:lnTo>
                    <a:pt x="49" y="49"/>
                  </a:lnTo>
                  <a:lnTo>
                    <a:pt x="49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0" y="45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72" y="45"/>
                  </a:lnTo>
                  <a:lnTo>
                    <a:pt x="75" y="45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98" y="49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7" y="52"/>
                  </a:lnTo>
                  <a:lnTo>
                    <a:pt x="121" y="52"/>
                  </a:lnTo>
                  <a:lnTo>
                    <a:pt x="124" y="52"/>
                  </a:lnTo>
                  <a:lnTo>
                    <a:pt x="128" y="52"/>
                  </a:lnTo>
                  <a:lnTo>
                    <a:pt x="128" y="56"/>
                  </a:lnTo>
                  <a:lnTo>
                    <a:pt x="124" y="56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6" y="56"/>
                  </a:lnTo>
                  <a:lnTo>
                    <a:pt x="139" y="56"/>
                  </a:lnTo>
                  <a:lnTo>
                    <a:pt x="143" y="56"/>
                  </a:lnTo>
                  <a:lnTo>
                    <a:pt x="147" y="56"/>
                  </a:lnTo>
                  <a:lnTo>
                    <a:pt x="151" y="56"/>
                  </a:lnTo>
                  <a:lnTo>
                    <a:pt x="154" y="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2547"/>
            <p:cNvSpPr>
              <a:spLocks/>
            </p:cNvSpPr>
            <p:nvPr/>
          </p:nvSpPr>
          <p:spPr bwMode="auto">
            <a:xfrm>
              <a:off x="4738688" y="1376363"/>
              <a:ext cx="382587" cy="71437"/>
            </a:xfrm>
            <a:custGeom>
              <a:avLst/>
              <a:gdLst>
                <a:gd name="T0" fmla="*/ 274637 w 241"/>
                <a:gd name="T1" fmla="*/ 71437 h 45"/>
                <a:gd name="T2" fmla="*/ 250825 w 241"/>
                <a:gd name="T3" fmla="*/ 60325 h 45"/>
                <a:gd name="T4" fmla="*/ 227012 w 241"/>
                <a:gd name="T5" fmla="*/ 53975 h 45"/>
                <a:gd name="T6" fmla="*/ 269875 w 241"/>
                <a:gd name="T7" fmla="*/ 47625 h 45"/>
                <a:gd name="T8" fmla="*/ 317500 w 241"/>
                <a:gd name="T9" fmla="*/ 47625 h 45"/>
                <a:gd name="T10" fmla="*/ 328612 w 241"/>
                <a:gd name="T11" fmla="*/ 47625 h 45"/>
                <a:gd name="T12" fmla="*/ 311150 w 241"/>
                <a:gd name="T13" fmla="*/ 41275 h 45"/>
                <a:gd name="T14" fmla="*/ 358775 w 241"/>
                <a:gd name="T15" fmla="*/ 41275 h 45"/>
                <a:gd name="T16" fmla="*/ 365125 w 241"/>
                <a:gd name="T17" fmla="*/ 36512 h 45"/>
                <a:gd name="T18" fmla="*/ 322262 w 241"/>
                <a:gd name="T19" fmla="*/ 36512 h 45"/>
                <a:gd name="T20" fmla="*/ 358775 w 241"/>
                <a:gd name="T21" fmla="*/ 30162 h 45"/>
                <a:gd name="T22" fmla="*/ 358775 w 241"/>
                <a:gd name="T23" fmla="*/ 23812 h 45"/>
                <a:gd name="T24" fmla="*/ 322262 w 241"/>
                <a:gd name="T25" fmla="*/ 30162 h 45"/>
                <a:gd name="T26" fmla="*/ 304800 w 241"/>
                <a:gd name="T27" fmla="*/ 41275 h 45"/>
                <a:gd name="T28" fmla="*/ 257175 w 241"/>
                <a:gd name="T29" fmla="*/ 47625 h 45"/>
                <a:gd name="T30" fmla="*/ 222250 w 241"/>
                <a:gd name="T31" fmla="*/ 41275 h 45"/>
                <a:gd name="T32" fmla="*/ 239712 w 241"/>
                <a:gd name="T33" fmla="*/ 41275 h 45"/>
                <a:gd name="T34" fmla="*/ 215900 w 241"/>
                <a:gd name="T35" fmla="*/ 41275 h 45"/>
                <a:gd name="T36" fmla="*/ 179387 w 241"/>
                <a:gd name="T37" fmla="*/ 47625 h 45"/>
                <a:gd name="T38" fmla="*/ 149225 w 241"/>
                <a:gd name="T39" fmla="*/ 47625 h 45"/>
                <a:gd name="T40" fmla="*/ 149225 w 241"/>
                <a:gd name="T41" fmla="*/ 36512 h 45"/>
                <a:gd name="T42" fmla="*/ 196850 w 241"/>
                <a:gd name="T43" fmla="*/ 36512 h 45"/>
                <a:gd name="T44" fmla="*/ 239712 w 241"/>
                <a:gd name="T45" fmla="*/ 30162 h 45"/>
                <a:gd name="T46" fmla="*/ 185737 w 241"/>
                <a:gd name="T47" fmla="*/ 36512 h 45"/>
                <a:gd name="T48" fmla="*/ 144462 w 241"/>
                <a:gd name="T49" fmla="*/ 36512 h 45"/>
                <a:gd name="T50" fmla="*/ 101600 w 241"/>
                <a:gd name="T51" fmla="*/ 41275 h 45"/>
                <a:gd name="T52" fmla="*/ 60325 w 241"/>
                <a:gd name="T53" fmla="*/ 36512 h 45"/>
                <a:gd name="T54" fmla="*/ 101600 w 241"/>
                <a:gd name="T55" fmla="*/ 36512 h 45"/>
                <a:gd name="T56" fmla="*/ 144462 w 241"/>
                <a:gd name="T57" fmla="*/ 36512 h 45"/>
                <a:gd name="T58" fmla="*/ 173037 w 241"/>
                <a:gd name="T59" fmla="*/ 30162 h 45"/>
                <a:gd name="T60" fmla="*/ 131762 w 241"/>
                <a:gd name="T61" fmla="*/ 30162 h 45"/>
                <a:gd name="T62" fmla="*/ 90487 w 241"/>
                <a:gd name="T63" fmla="*/ 36512 h 45"/>
                <a:gd name="T64" fmla="*/ 42862 w 241"/>
                <a:gd name="T65" fmla="*/ 36512 h 45"/>
                <a:gd name="T66" fmla="*/ 73025 w 241"/>
                <a:gd name="T67" fmla="*/ 30162 h 45"/>
                <a:gd name="T68" fmla="*/ 73025 w 241"/>
                <a:gd name="T69" fmla="*/ 23812 h 45"/>
                <a:gd name="T70" fmla="*/ 114300 w 241"/>
                <a:gd name="T71" fmla="*/ 23812 h 45"/>
                <a:gd name="T72" fmla="*/ 66675 w 241"/>
                <a:gd name="T73" fmla="*/ 23812 h 45"/>
                <a:gd name="T74" fmla="*/ 30162 w 241"/>
                <a:gd name="T75" fmla="*/ 23812 h 45"/>
                <a:gd name="T76" fmla="*/ 49212 w 241"/>
                <a:gd name="T77" fmla="*/ 17462 h 45"/>
                <a:gd name="T78" fmla="*/ 12700 w 241"/>
                <a:gd name="T79" fmla="*/ 23812 h 45"/>
                <a:gd name="T80" fmla="*/ 23812 w 241"/>
                <a:gd name="T81" fmla="*/ 17462 h 45"/>
                <a:gd name="T82" fmla="*/ 53975 w 241"/>
                <a:gd name="T83" fmla="*/ 12700 h 45"/>
                <a:gd name="T84" fmla="*/ 77787 w 241"/>
                <a:gd name="T85" fmla="*/ 12700 h 45"/>
                <a:gd name="T86" fmla="*/ 114300 w 241"/>
                <a:gd name="T87" fmla="*/ 6350 h 45"/>
                <a:gd name="T88" fmla="*/ 125412 w 241"/>
                <a:gd name="T89" fmla="*/ 12700 h 45"/>
                <a:gd name="T90" fmla="*/ 155575 w 241"/>
                <a:gd name="T91" fmla="*/ 12700 h 45"/>
                <a:gd name="T92" fmla="*/ 179387 w 241"/>
                <a:gd name="T93" fmla="*/ 12700 h 45"/>
                <a:gd name="T94" fmla="*/ 138112 w 241"/>
                <a:gd name="T95" fmla="*/ 6350 h 45"/>
                <a:gd name="T96" fmla="*/ 155575 w 241"/>
                <a:gd name="T97" fmla="*/ 6350 h 45"/>
                <a:gd name="T98" fmla="*/ 168275 w 241"/>
                <a:gd name="T99" fmla="*/ 0 h 45"/>
                <a:gd name="T100" fmla="*/ 196850 w 241"/>
                <a:gd name="T101" fmla="*/ 0 h 45"/>
                <a:gd name="T102" fmla="*/ 227012 w 241"/>
                <a:gd name="T103" fmla="*/ 6350 h 45"/>
                <a:gd name="T104" fmla="*/ 239712 w 241"/>
                <a:gd name="T105" fmla="*/ 6350 h 45"/>
                <a:gd name="T106" fmla="*/ 246062 w 241"/>
                <a:gd name="T107" fmla="*/ 6350 h 45"/>
                <a:gd name="T108" fmla="*/ 280987 w 241"/>
                <a:gd name="T109" fmla="*/ 12700 h 45"/>
                <a:gd name="T110" fmla="*/ 317500 w 241"/>
                <a:gd name="T111" fmla="*/ 17462 h 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1" h="45">
                  <a:moveTo>
                    <a:pt x="188" y="45"/>
                  </a:moveTo>
                  <a:lnTo>
                    <a:pt x="192" y="41"/>
                  </a:lnTo>
                  <a:lnTo>
                    <a:pt x="188" y="41"/>
                  </a:lnTo>
                  <a:lnTo>
                    <a:pt x="181" y="41"/>
                  </a:lnTo>
                  <a:lnTo>
                    <a:pt x="181" y="45"/>
                  </a:lnTo>
                  <a:lnTo>
                    <a:pt x="177" y="45"/>
                  </a:lnTo>
                  <a:lnTo>
                    <a:pt x="173" y="45"/>
                  </a:lnTo>
                  <a:lnTo>
                    <a:pt x="170" y="41"/>
                  </a:lnTo>
                  <a:lnTo>
                    <a:pt x="166" y="41"/>
                  </a:lnTo>
                  <a:lnTo>
                    <a:pt x="162" y="41"/>
                  </a:lnTo>
                  <a:lnTo>
                    <a:pt x="162" y="38"/>
                  </a:lnTo>
                  <a:lnTo>
                    <a:pt x="166" y="38"/>
                  </a:lnTo>
                  <a:lnTo>
                    <a:pt x="162" y="38"/>
                  </a:lnTo>
                  <a:lnTo>
                    <a:pt x="158" y="38"/>
                  </a:lnTo>
                  <a:lnTo>
                    <a:pt x="155" y="38"/>
                  </a:lnTo>
                  <a:lnTo>
                    <a:pt x="151" y="38"/>
                  </a:lnTo>
                  <a:lnTo>
                    <a:pt x="147" y="38"/>
                  </a:lnTo>
                  <a:lnTo>
                    <a:pt x="140" y="34"/>
                  </a:lnTo>
                  <a:lnTo>
                    <a:pt x="136" y="34"/>
                  </a:lnTo>
                  <a:lnTo>
                    <a:pt x="140" y="34"/>
                  </a:lnTo>
                  <a:lnTo>
                    <a:pt x="143" y="34"/>
                  </a:lnTo>
                  <a:lnTo>
                    <a:pt x="147" y="34"/>
                  </a:lnTo>
                  <a:lnTo>
                    <a:pt x="151" y="34"/>
                  </a:lnTo>
                  <a:lnTo>
                    <a:pt x="155" y="30"/>
                  </a:lnTo>
                  <a:lnTo>
                    <a:pt x="158" y="30"/>
                  </a:lnTo>
                  <a:lnTo>
                    <a:pt x="162" y="30"/>
                  </a:lnTo>
                  <a:lnTo>
                    <a:pt x="166" y="30"/>
                  </a:lnTo>
                  <a:lnTo>
                    <a:pt x="170" y="30"/>
                  </a:lnTo>
                  <a:lnTo>
                    <a:pt x="173" y="30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30"/>
                  </a:lnTo>
                  <a:lnTo>
                    <a:pt x="188" y="30"/>
                  </a:lnTo>
                  <a:lnTo>
                    <a:pt x="196" y="30"/>
                  </a:lnTo>
                  <a:lnTo>
                    <a:pt x="200" y="30"/>
                  </a:lnTo>
                  <a:lnTo>
                    <a:pt x="203" y="30"/>
                  </a:lnTo>
                  <a:lnTo>
                    <a:pt x="207" y="30"/>
                  </a:lnTo>
                  <a:lnTo>
                    <a:pt x="211" y="30"/>
                  </a:lnTo>
                  <a:lnTo>
                    <a:pt x="215" y="30"/>
                  </a:lnTo>
                  <a:lnTo>
                    <a:pt x="218" y="30"/>
                  </a:lnTo>
                  <a:lnTo>
                    <a:pt x="215" y="30"/>
                  </a:lnTo>
                  <a:lnTo>
                    <a:pt x="207" y="30"/>
                  </a:lnTo>
                  <a:lnTo>
                    <a:pt x="203" y="30"/>
                  </a:lnTo>
                  <a:lnTo>
                    <a:pt x="200" y="30"/>
                  </a:lnTo>
                  <a:lnTo>
                    <a:pt x="196" y="30"/>
                  </a:lnTo>
                  <a:lnTo>
                    <a:pt x="192" y="30"/>
                  </a:lnTo>
                  <a:lnTo>
                    <a:pt x="188" y="30"/>
                  </a:lnTo>
                  <a:lnTo>
                    <a:pt x="188" y="26"/>
                  </a:lnTo>
                  <a:lnTo>
                    <a:pt x="196" y="26"/>
                  </a:lnTo>
                  <a:lnTo>
                    <a:pt x="200" y="26"/>
                  </a:lnTo>
                  <a:lnTo>
                    <a:pt x="203" y="26"/>
                  </a:lnTo>
                  <a:lnTo>
                    <a:pt x="207" y="26"/>
                  </a:lnTo>
                  <a:lnTo>
                    <a:pt x="211" y="26"/>
                  </a:lnTo>
                  <a:lnTo>
                    <a:pt x="215" y="26"/>
                  </a:lnTo>
                  <a:lnTo>
                    <a:pt x="222" y="26"/>
                  </a:lnTo>
                  <a:lnTo>
                    <a:pt x="226" y="26"/>
                  </a:lnTo>
                  <a:lnTo>
                    <a:pt x="230" y="26"/>
                  </a:lnTo>
                  <a:lnTo>
                    <a:pt x="237" y="26"/>
                  </a:lnTo>
                  <a:lnTo>
                    <a:pt x="241" y="26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3" y="23"/>
                  </a:lnTo>
                  <a:lnTo>
                    <a:pt x="230" y="23"/>
                  </a:lnTo>
                  <a:lnTo>
                    <a:pt x="226" y="23"/>
                  </a:lnTo>
                  <a:lnTo>
                    <a:pt x="222" y="23"/>
                  </a:lnTo>
                  <a:lnTo>
                    <a:pt x="218" y="23"/>
                  </a:lnTo>
                  <a:lnTo>
                    <a:pt x="211" y="23"/>
                  </a:lnTo>
                  <a:lnTo>
                    <a:pt x="207" y="26"/>
                  </a:lnTo>
                  <a:lnTo>
                    <a:pt x="203" y="26"/>
                  </a:lnTo>
                  <a:lnTo>
                    <a:pt x="203" y="23"/>
                  </a:lnTo>
                  <a:lnTo>
                    <a:pt x="207" y="23"/>
                  </a:lnTo>
                  <a:lnTo>
                    <a:pt x="211" y="23"/>
                  </a:lnTo>
                  <a:lnTo>
                    <a:pt x="211" y="19"/>
                  </a:lnTo>
                  <a:lnTo>
                    <a:pt x="215" y="19"/>
                  </a:lnTo>
                  <a:lnTo>
                    <a:pt x="218" y="19"/>
                  </a:lnTo>
                  <a:lnTo>
                    <a:pt x="222" y="19"/>
                  </a:lnTo>
                  <a:lnTo>
                    <a:pt x="226" y="19"/>
                  </a:lnTo>
                  <a:lnTo>
                    <a:pt x="230" y="19"/>
                  </a:lnTo>
                  <a:lnTo>
                    <a:pt x="230" y="15"/>
                  </a:lnTo>
                  <a:lnTo>
                    <a:pt x="233" y="15"/>
                  </a:lnTo>
                  <a:lnTo>
                    <a:pt x="237" y="15"/>
                  </a:lnTo>
                  <a:lnTo>
                    <a:pt x="233" y="15"/>
                  </a:lnTo>
                  <a:lnTo>
                    <a:pt x="230" y="15"/>
                  </a:lnTo>
                  <a:lnTo>
                    <a:pt x="226" y="15"/>
                  </a:lnTo>
                  <a:lnTo>
                    <a:pt x="222" y="19"/>
                  </a:lnTo>
                  <a:lnTo>
                    <a:pt x="215" y="19"/>
                  </a:lnTo>
                  <a:lnTo>
                    <a:pt x="211" y="19"/>
                  </a:lnTo>
                  <a:lnTo>
                    <a:pt x="207" y="19"/>
                  </a:lnTo>
                  <a:lnTo>
                    <a:pt x="207" y="23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0" y="19"/>
                  </a:lnTo>
                  <a:lnTo>
                    <a:pt x="196" y="19"/>
                  </a:lnTo>
                  <a:lnTo>
                    <a:pt x="200" y="19"/>
                  </a:lnTo>
                  <a:lnTo>
                    <a:pt x="200" y="23"/>
                  </a:lnTo>
                  <a:lnTo>
                    <a:pt x="203" y="23"/>
                  </a:lnTo>
                  <a:lnTo>
                    <a:pt x="200" y="23"/>
                  </a:lnTo>
                  <a:lnTo>
                    <a:pt x="192" y="26"/>
                  </a:lnTo>
                  <a:lnTo>
                    <a:pt x="188" y="26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77" y="26"/>
                  </a:lnTo>
                  <a:lnTo>
                    <a:pt x="173" y="26"/>
                  </a:lnTo>
                  <a:lnTo>
                    <a:pt x="166" y="30"/>
                  </a:lnTo>
                  <a:lnTo>
                    <a:pt x="162" y="30"/>
                  </a:lnTo>
                  <a:lnTo>
                    <a:pt x="158" y="30"/>
                  </a:lnTo>
                  <a:lnTo>
                    <a:pt x="151" y="30"/>
                  </a:lnTo>
                  <a:lnTo>
                    <a:pt x="143" y="30"/>
                  </a:lnTo>
                  <a:lnTo>
                    <a:pt x="140" y="30"/>
                  </a:lnTo>
                  <a:lnTo>
                    <a:pt x="136" y="30"/>
                  </a:lnTo>
                  <a:lnTo>
                    <a:pt x="140" y="30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7" y="26"/>
                  </a:lnTo>
                  <a:lnTo>
                    <a:pt x="151" y="26"/>
                  </a:lnTo>
                  <a:lnTo>
                    <a:pt x="155" y="26"/>
                  </a:lnTo>
                  <a:lnTo>
                    <a:pt x="158" y="26"/>
                  </a:lnTo>
                  <a:lnTo>
                    <a:pt x="155" y="26"/>
                  </a:lnTo>
                  <a:lnTo>
                    <a:pt x="151" y="26"/>
                  </a:lnTo>
                  <a:lnTo>
                    <a:pt x="147" y="26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2" y="26"/>
                  </a:lnTo>
                  <a:lnTo>
                    <a:pt x="136" y="26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1" y="30"/>
                  </a:lnTo>
                  <a:lnTo>
                    <a:pt x="117" y="30"/>
                  </a:lnTo>
                  <a:lnTo>
                    <a:pt x="113" y="30"/>
                  </a:lnTo>
                  <a:lnTo>
                    <a:pt x="109" y="30"/>
                  </a:lnTo>
                  <a:lnTo>
                    <a:pt x="106" y="30"/>
                  </a:lnTo>
                  <a:lnTo>
                    <a:pt x="102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87" y="30"/>
                  </a:lnTo>
                  <a:lnTo>
                    <a:pt x="83" y="30"/>
                  </a:lnTo>
                  <a:lnTo>
                    <a:pt x="83" y="26"/>
                  </a:lnTo>
                  <a:lnTo>
                    <a:pt x="87" y="26"/>
                  </a:lnTo>
                  <a:lnTo>
                    <a:pt x="91" y="26"/>
                  </a:lnTo>
                  <a:lnTo>
                    <a:pt x="94" y="23"/>
                  </a:lnTo>
                  <a:lnTo>
                    <a:pt x="98" y="23"/>
                  </a:lnTo>
                  <a:lnTo>
                    <a:pt x="102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6" y="23"/>
                  </a:lnTo>
                  <a:lnTo>
                    <a:pt x="140" y="19"/>
                  </a:lnTo>
                  <a:lnTo>
                    <a:pt x="143" y="19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47" y="19"/>
                  </a:lnTo>
                  <a:lnTo>
                    <a:pt x="143" y="19"/>
                  </a:lnTo>
                  <a:lnTo>
                    <a:pt x="140" y="19"/>
                  </a:lnTo>
                  <a:lnTo>
                    <a:pt x="132" y="19"/>
                  </a:lnTo>
                  <a:lnTo>
                    <a:pt x="128" y="19"/>
                  </a:lnTo>
                  <a:lnTo>
                    <a:pt x="124" y="23"/>
                  </a:lnTo>
                  <a:lnTo>
                    <a:pt x="117" y="23"/>
                  </a:lnTo>
                  <a:lnTo>
                    <a:pt x="113" y="23"/>
                  </a:lnTo>
                  <a:lnTo>
                    <a:pt x="109" y="23"/>
                  </a:lnTo>
                  <a:lnTo>
                    <a:pt x="106" y="23"/>
                  </a:lnTo>
                  <a:lnTo>
                    <a:pt x="102" y="23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87" y="23"/>
                  </a:lnTo>
                  <a:lnTo>
                    <a:pt x="76" y="26"/>
                  </a:lnTo>
                  <a:lnTo>
                    <a:pt x="72" y="26"/>
                  </a:lnTo>
                  <a:lnTo>
                    <a:pt x="72" y="30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57" y="26"/>
                  </a:lnTo>
                  <a:lnTo>
                    <a:pt x="53" y="26"/>
                  </a:lnTo>
                  <a:lnTo>
                    <a:pt x="49" y="26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49" y="23"/>
                  </a:lnTo>
                  <a:lnTo>
                    <a:pt x="53" y="23"/>
                  </a:lnTo>
                  <a:lnTo>
                    <a:pt x="57" y="23"/>
                  </a:lnTo>
                  <a:lnTo>
                    <a:pt x="61" y="23"/>
                  </a:lnTo>
                  <a:lnTo>
                    <a:pt x="64" y="23"/>
                  </a:lnTo>
                  <a:lnTo>
                    <a:pt x="68" y="23"/>
                  </a:lnTo>
                  <a:lnTo>
                    <a:pt x="72" y="23"/>
                  </a:lnTo>
                  <a:lnTo>
                    <a:pt x="76" y="23"/>
                  </a:lnTo>
                  <a:lnTo>
                    <a:pt x="79" y="23"/>
                  </a:lnTo>
                  <a:lnTo>
                    <a:pt x="83" y="23"/>
                  </a:lnTo>
                  <a:lnTo>
                    <a:pt x="87" y="23"/>
                  </a:lnTo>
                  <a:lnTo>
                    <a:pt x="91" y="23"/>
                  </a:lnTo>
                  <a:lnTo>
                    <a:pt x="94" y="19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6" y="19"/>
                  </a:lnTo>
                  <a:lnTo>
                    <a:pt x="109" y="19"/>
                  </a:lnTo>
                  <a:lnTo>
                    <a:pt x="113" y="19"/>
                  </a:lnTo>
                  <a:lnTo>
                    <a:pt x="109" y="19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9"/>
                  </a:lnTo>
                  <a:lnTo>
                    <a:pt x="94" y="19"/>
                  </a:lnTo>
                  <a:lnTo>
                    <a:pt x="91" y="19"/>
                  </a:lnTo>
                  <a:lnTo>
                    <a:pt x="87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2" y="23"/>
                  </a:lnTo>
                  <a:lnTo>
                    <a:pt x="68" y="23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53" y="23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34" y="23"/>
                  </a:lnTo>
                  <a:lnTo>
                    <a:pt x="31" y="23"/>
                  </a:lnTo>
                  <a:lnTo>
                    <a:pt x="27" y="23"/>
                  </a:lnTo>
                  <a:lnTo>
                    <a:pt x="23" y="19"/>
                  </a:lnTo>
                  <a:lnTo>
                    <a:pt x="27" y="19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6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42" y="15"/>
                  </a:lnTo>
                  <a:lnTo>
                    <a:pt x="46" y="15"/>
                  </a:lnTo>
                  <a:lnTo>
                    <a:pt x="49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6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1" y="8"/>
                  </a:lnTo>
                  <a:lnTo>
                    <a:pt x="34" y="8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8"/>
                  </a:lnTo>
                  <a:lnTo>
                    <a:pt x="91" y="8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6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6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4"/>
                  </a:lnTo>
                  <a:lnTo>
                    <a:pt x="140" y="4"/>
                  </a:lnTo>
                  <a:lnTo>
                    <a:pt x="140" y="8"/>
                  </a:lnTo>
                  <a:lnTo>
                    <a:pt x="140" y="4"/>
                  </a:lnTo>
                  <a:lnTo>
                    <a:pt x="143" y="4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5" y="8"/>
                  </a:lnTo>
                  <a:lnTo>
                    <a:pt x="158" y="8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1" y="4"/>
                  </a:lnTo>
                  <a:lnTo>
                    <a:pt x="147" y="4"/>
                  </a:lnTo>
                  <a:lnTo>
                    <a:pt x="143" y="4"/>
                  </a:lnTo>
                  <a:lnTo>
                    <a:pt x="140" y="4"/>
                  </a:lnTo>
                  <a:lnTo>
                    <a:pt x="143" y="4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70" y="4"/>
                  </a:lnTo>
                  <a:lnTo>
                    <a:pt x="170" y="8"/>
                  </a:lnTo>
                  <a:lnTo>
                    <a:pt x="173" y="8"/>
                  </a:lnTo>
                  <a:lnTo>
                    <a:pt x="177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88" y="8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196" y="11"/>
                  </a:lnTo>
                  <a:lnTo>
                    <a:pt x="20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2548"/>
            <p:cNvSpPr>
              <a:spLocks/>
            </p:cNvSpPr>
            <p:nvPr/>
          </p:nvSpPr>
          <p:spPr bwMode="auto">
            <a:xfrm>
              <a:off x="4059238" y="1603375"/>
              <a:ext cx="454025" cy="119063"/>
            </a:xfrm>
            <a:custGeom>
              <a:avLst/>
              <a:gdLst>
                <a:gd name="T0" fmla="*/ 65088 w 286"/>
                <a:gd name="T1" fmla="*/ 47625 h 75"/>
                <a:gd name="T2" fmla="*/ 95250 w 286"/>
                <a:gd name="T3" fmla="*/ 47625 h 75"/>
                <a:gd name="T4" fmla="*/ 77788 w 286"/>
                <a:gd name="T5" fmla="*/ 47625 h 75"/>
                <a:gd name="T6" fmla="*/ 36513 w 286"/>
                <a:gd name="T7" fmla="*/ 47625 h 75"/>
                <a:gd name="T8" fmla="*/ 30163 w 286"/>
                <a:gd name="T9" fmla="*/ 47625 h 75"/>
                <a:gd name="T10" fmla="*/ 17463 w 286"/>
                <a:gd name="T11" fmla="*/ 41275 h 75"/>
                <a:gd name="T12" fmla="*/ 12700 w 286"/>
                <a:gd name="T13" fmla="*/ 30163 h 75"/>
                <a:gd name="T14" fmla="*/ 23813 w 286"/>
                <a:gd name="T15" fmla="*/ 17463 h 75"/>
                <a:gd name="T16" fmla="*/ 60325 w 286"/>
                <a:gd name="T17" fmla="*/ 6350 h 75"/>
                <a:gd name="T18" fmla="*/ 101600 w 286"/>
                <a:gd name="T19" fmla="*/ 0 h 75"/>
                <a:gd name="T20" fmla="*/ 125413 w 286"/>
                <a:gd name="T21" fmla="*/ 6350 h 75"/>
                <a:gd name="T22" fmla="*/ 125413 w 286"/>
                <a:gd name="T23" fmla="*/ 17463 h 75"/>
                <a:gd name="T24" fmla="*/ 142875 w 286"/>
                <a:gd name="T25" fmla="*/ 11113 h 75"/>
                <a:gd name="T26" fmla="*/ 179388 w 286"/>
                <a:gd name="T27" fmla="*/ 11113 h 75"/>
                <a:gd name="T28" fmla="*/ 185738 w 286"/>
                <a:gd name="T29" fmla="*/ 23813 h 75"/>
                <a:gd name="T30" fmla="*/ 209550 w 286"/>
                <a:gd name="T31" fmla="*/ 17463 h 75"/>
                <a:gd name="T32" fmla="*/ 233363 w 286"/>
                <a:gd name="T33" fmla="*/ 23813 h 75"/>
                <a:gd name="T34" fmla="*/ 227013 w 286"/>
                <a:gd name="T35" fmla="*/ 17463 h 75"/>
                <a:gd name="T36" fmla="*/ 209550 w 286"/>
                <a:gd name="T37" fmla="*/ 6350 h 75"/>
                <a:gd name="T38" fmla="*/ 233363 w 286"/>
                <a:gd name="T39" fmla="*/ 11113 h 75"/>
                <a:gd name="T40" fmla="*/ 261938 w 286"/>
                <a:gd name="T41" fmla="*/ 30163 h 75"/>
                <a:gd name="T42" fmla="*/ 285750 w 286"/>
                <a:gd name="T43" fmla="*/ 41275 h 75"/>
                <a:gd name="T44" fmla="*/ 285750 w 286"/>
                <a:gd name="T45" fmla="*/ 34925 h 75"/>
                <a:gd name="T46" fmla="*/ 274638 w 286"/>
                <a:gd name="T47" fmla="*/ 11113 h 75"/>
                <a:gd name="T48" fmla="*/ 280988 w 286"/>
                <a:gd name="T49" fmla="*/ 0 h 75"/>
                <a:gd name="T50" fmla="*/ 309563 w 286"/>
                <a:gd name="T51" fmla="*/ 0 h 75"/>
                <a:gd name="T52" fmla="*/ 339725 w 286"/>
                <a:gd name="T53" fmla="*/ 11113 h 75"/>
                <a:gd name="T54" fmla="*/ 352425 w 286"/>
                <a:gd name="T55" fmla="*/ 23813 h 75"/>
                <a:gd name="T56" fmla="*/ 363538 w 286"/>
                <a:gd name="T57" fmla="*/ 47625 h 75"/>
                <a:gd name="T58" fmla="*/ 387350 w 286"/>
                <a:gd name="T59" fmla="*/ 65088 h 75"/>
                <a:gd name="T60" fmla="*/ 400050 w 286"/>
                <a:gd name="T61" fmla="*/ 71438 h 75"/>
                <a:gd name="T62" fmla="*/ 423863 w 286"/>
                <a:gd name="T63" fmla="*/ 77788 h 75"/>
                <a:gd name="T64" fmla="*/ 454025 w 286"/>
                <a:gd name="T65" fmla="*/ 82550 h 75"/>
                <a:gd name="T66" fmla="*/ 430213 w 286"/>
                <a:gd name="T67" fmla="*/ 88900 h 75"/>
                <a:gd name="T68" fmla="*/ 411163 w 286"/>
                <a:gd name="T69" fmla="*/ 95250 h 75"/>
                <a:gd name="T70" fmla="*/ 393700 w 286"/>
                <a:gd name="T71" fmla="*/ 95250 h 75"/>
                <a:gd name="T72" fmla="*/ 411163 w 286"/>
                <a:gd name="T73" fmla="*/ 101600 h 75"/>
                <a:gd name="T74" fmla="*/ 434975 w 286"/>
                <a:gd name="T75" fmla="*/ 101600 h 75"/>
                <a:gd name="T76" fmla="*/ 400050 w 286"/>
                <a:gd name="T77" fmla="*/ 112713 h 75"/>
                <a:gd name="T78" fmla="*/ 363538 w 286"/>
                <a:gd name="T79" fmla="*/ 107950 h 75"/>
                <a:gd name="T80" fmla="*/ 346075 w 286"/>
                <a:gd name="T81" fmla="*/ 107950 h 75"/>
                <a:gd name="T82" fmla="*/ 322263 w 286"/>
                <a:gd name="T83" fmla="*/ 101600 h 75"/>
                <a:gd name="T84" fmla="*/ 292100 w 286"/>
                <a:gd name="T85" fmla="*/ 107950 h 75"/>
                <a:gd name="T86" fmla="*/ 257175 w 286"/>
                <a:gd name="T87" fmla="*/ 112713 h 75"/>
                <a:gd name="T88" fmla="*/ 214313 w 286"/>
                <a:gd name="T89" fmla="*/ 119063 h 75"/>
                <a:gd name="T90" fmla="*/ 196850 w 286"/>
                <a:gd name="T91" fmla="*/ 119063 h 75"/>
                <a:gd name="T92" fmla="*/ 149225 w 286"/>
                <a:gd name="T93" fmla="*/ 119063 h 75"/>
                <a:gd name="T94" fmla="*/ 142875 w 286"/>
                <a:gd name="T95" fmla="*/ 101600 h 75"/>
                <a:gd name="T96" fmla="*/ 95250 w 286"/>
                <a:gd name="T97" fmla="*/ 101600 h 75"/>
                <a:gd name="T98" fmla="*/ 65088 w 286"/>
                <a:gd name="T99" fmla="*/ 95250 h 75"/>
                <a:gd name="T100" fmla="*/ 41275 w 286"/>
                <a:gd name="T101" fmla="*/ 82550 h 75"/>
                <a:gd name="T102" fmla="*/ 84138 w 286"/>
                <a:gd name="T103" fmla="*/ 77788 h 75"/>
                <a:gd name="T104" fmla="*/ 125413 w 286"/>
                <a:gd name="T105" fmla="*/ 77788 h 75"/>
                <a:gd name="T106" fmla="*/ 161925 w 286"/>
                <a:gd name="T107" fmla="*/ 77788 h 75"/>
                <a:gd name="T108" fmla="*/ 185738 w 286"/>
                <a:gd name="T109" fmla="*/ 77788 h 75"/>
                <a:gd name="T110" fmla="*/ 142875 w 286"/>
                <a:gd name="T111" fmla="*/ 65088 h 75"/>
                <a:gd name="T112" fmla="*/ 95250 w 286"/>
                <a:gd name="T113" fmla="*/ 65088 h 75"/>
                <a:gd name="T114" fmla="*/ 53975 w 286"/>
                <a:gd name="T115" fmla="*/ 65088 h 75"/>
                <a:gd name="T116" fmla="*/ 23813 w 286"/>
                <a:gd name="T117" fmla="*/ 58738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6" h="75">
                  <a:moveTo>
                    <a:pt x="19" y="34"/>
                  </a:moveTo>
                  <a:lnTo>
                    <a:pt x="23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1" y="30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53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5" y="11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7"/>
                  </a:lnTo>
                  <a:lnTo>
                    <a:pt x="105" y="7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17" y="7"/>
                  </a:lnTo>
                  <a:lnTo>
                    <a:pt x="120" y="7"/>
                  </a:lnTo>
                  <a:lnTo>
                    <a:pt x="124" y="11"/>
                  </a:lnTo>
                  <a:lnTo>
                    <a:pt x="120" y="15"/>
                  </a:lnTo>
                  <a:lnTo>
                    <a:pt x="117" y="15"/>
                  </a:lnTo>
                  <a:lnTo>
                    <a:pt x="113" y="15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8" y="15"/>
                  </a:lnTo>
                  <a:lnTo>
                    <a:pt x="132" y="15"/>
                  </a:lnTo>
                  <a:lnTo>
                    <a:pt x="132" y="11"/>
                  </a:lnTo>
                  <a:lnTo>
                    <a:pt x="135" y="11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35" y="15"/>
                  </a:lnTo>
                  <a:lnTo>
                    <a:pt x="139" y="11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5"/>
                  </a:lnTo>
                  <a:lnTo>
                    <a:pt x="143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1"/>
                  </a:lnTo>
                  <a:lnTo>
                    <a:pt x="143" y="11"/>
                  </a:lnTo>
                  <a:lnTo>
                    <a:pt x="143" y="7"/>
                  </a:lnTo>
                  <a:lnTo>
                    <a:pt x="139" y="7"/>
                  </a:lnTo>
                  <a:lnTo>
                    <a:pt x="135" y="7"/>
                  </a:lnTo>
                  <a:lnTo>
                    <a:pt x="132" y="7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9" y="4"/>
                  </a:lnTo>
                  <a:lnTo>
                    <a:pt x="143" y="4"/>
                  </a:lnTo>
                  <a:lnTo>
                    <a:pt x="143" y="7"/>
                  </a:lnTo>
                  <a:lnTo>
                    <a:pt x="147" y="7"/>
                  </a:lnTo>
                  <a:lnTo>
                    <a:pt x="150" y="7"/>
                  </a:lnTo>
                  <a:lnTo>
                    <a:pt x="147" y="7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8" y="11"/>
                  </a:lnTo>
                  <a:lnTo>
                    <a:pt x="162" y="11"/>
                  </a:lnTo>
                  <a:lnTo>
                    <a:pt x="165" y="11"/>
                  </a:lnTo>
                  <a:lnTo>
                    <a:pt x="165" y="15"/>
                  </a:lnTo>
                  <a:lnTo>
                    <a:pt x="165" y="19"/>
                  </a:lnTo>
                  <a:lnTo>
                    <a:pt x="169" y="19"/>
                  </a:lnTo>
                  <a:lnTo>
                    <a:pt x="169" y="22"/>
                  </a:lnTo>
                  <a:lnTo>
                    <a:pt x="173" y="22"/>
                  </a:lnTo>
                  <a:lnTo>
                    <a:pt x="169" y="22"/>
                  </a:lnTo>
                  <a:lnTo>
                    <a:pt x="173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22"/>
                  </a:lnTo>
                  <a:lnTo>
                    <a:pt x="188" y="22"/>
                  </a:lnTo>
                  <a:lnTo>
                    <a:pt x="184" y="22"/>
                  </a:lnTo>
                  <a:lnTo>
                    <a:pt x="180" y="22"/>
                  </a:lnTo>
                  <a:lnTo>
                    <a:pt x="180" y="19"/>
                  </a:lnTo>
                  <a:lnTo>
                    <a:pt x="177" y="19"/>
                  </a:lnTo>
                  <a:lnTo>
                    <a:pt x="180" y="19"/>
                  </a:lnTo>
                  <a:lnTo>
                    <a:pt x="177" y="15"/>
                  </a:lnTo>
                  <a:lnTo>
                    <a:pt x="177" y="11"/>
                  </a:lnTo>
                  <a:lnTo>
                    <a:pt x="173" y="11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69" y="4"/>
                  </a:lnTo>
                  <a:lnTo>
                    <a:pt x="173" y="4"/>
                  </a:lnTo>
                  <a:lnTo>
                    <a:pt x="177" y="4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8" y="4"/>
                  </a:lnTo>
                  <a:lnTo>
                    <a:pt x="192" y="4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99" y="4"/>
                  </a:lnTo>
                  <a:lnTo>
                    <a:pt x="203" y="4"/>
                  </a:lnTo>
                  <a:lnTo>
                    <a:pt x="207" y="4"/>
                  </a:lnTo>
                  <a:lnTo>
                    <a:pt x="211" y="4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11"/>
                  </a:lnTo>
                  <a:lnTo>
                    <a:pt x="214" y="11"/>
                  </a:lnTo>
                  <a:lnTo>
                    <a:pt x="214" y="7"/>
                  </a:lnTo>
                  <a:lnTo>
                    <a:pt x="214" y="11"/>
                  </a:lnTo>
                  <a:lnTo>
                    <a:pt x="218" y="11"/>
                  </a:lnTo>
                  <a:lnTo>
                    <a:pt x="218" y="15"/>
                  </a:lnTo>
                  <a:lnTo>
                    <a:pt x="222" y="15"/>
                  </a:lnTo>
                  <a:lnTo>
                    <a:pt x="222" y="19"/>
                  </a:lnTo>
                  <a:lnTo>
                    <a:pt x="226" y="22"/>
                  </a:lnTo>
                  <a:lnTo>
                    <a:pt x="229" y="22"/>
                  </a:lnTo>
                  <a:lnTo>
                    <a:pt x="229" y="26"/>
                  </a:lnTo>
                  <a:lnTo>
                    <a:pt x="233" y="26"/>
                  </a:lnTo>
                  <a:lnTo>
                    <a:pt x="233" y="30"/>
                  </a:lnTo>
                  <a:lnTo>
                    <a:pt x="229" y="30"/>
                  </a:lnTo>
                  <a:lnTo>
                    <a:pt x="229" y="34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37" y="41"/>
                  </a:lnTo>
                  <a:lnTo>
                    <a:pt x="241" y="41"/>
                  </a:lnTo>
                  <a:lnTo>
                    <a:pt x="244" y="41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5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2" y="45"/>
                  </a:lnTo>
                  <a:lnTo>
                    <a:pt x="252" y="41"/>
                  </a:lnTo>
                  <a:lnTo>
                    <a:pt x="256" y="41"/>
                  </a:lnTo>
                  <a:lnTo>
                    <a:pt x="256" y="45"/>
                  </a:lnTo>
                  <a:lnTo>
                    <a:pt x="259" y="45"/>
                  </a:lnTo>
                  <a:lnTo>
                    <a:pt x="263" y="45"/>
                  </a:lnTo>
                  <a:lnTo>
                    <a:pt x="267" y="45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4" y="49"/>
                  </a:lnTo>
                  <a:lnTo>
                    <a:pt x="278" y="52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86" y="52"/>
                  </a:lnTo>
                  <a:lnTo>
                    <a:pt x="286" y="56"/>
                  </a:lnTo>
                  <a:lnTo>
                    <a:pt x="282" y="56"/>
                  </a:lnTo>
                  <a:lnTo>
                    <a:pt x="278" y="56"/>
                  </a:lnTo>
                  <a:lnTo>
                    <a:pt x="278" y="52"/>
                  </a:lnTo>
                  <a:lnTo>
                    <a:pt x="278" y="56"/>
                  </a:lnTo>
                  <a:lnTo>
                    <a:pt x="274" y="56"/>
                  </a:lnTo>
                  <a:lnTo>
                    <a:pt x="271" y="56"/>
                  </a:lnTo>
                  <a:lnTo>
                    <a:pt x="267" y="56"/>
                  </a:lnTo>
                  <a:lnTo>
                    <a:pt x="267" y="52"/>
                  </a:lnTo>
                  <a:lnTo>
                    <a:pt x="263" y="56"/>
                  </a:lnTo>
                  <a:lnTo>
                    <a:pt x="259" y="56"/>
                  </a:lnTo>
                  <a:lnTo>
                    <a:pt x="263" y="56"/>
                  </a:lnTo>
                  <a:lnTo>
                    <a:pt x="263" y="60"/>
                  </a:lnTo>
                  <a:lnTo>
                    <a:pt x="259" y="60"/>
                  </a:lnTo>
                  <a:lnTo>
                    <a:pt x="256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4" y="56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6" y="60"/>
                  </a:lnTo>
                  <a:lnTo>
                    <a:pt x="252" y="64"/>
                  </a:lnTo>
                  <a:lnTo>
                    <a:pt x="252" y="68"/>
                  </a:lnTo>
                  <a:lnTo>
                    <a:pt x="252" y="64"/>
                  </a:lnTo>
                  <a:lnTo>
                    <a:pt x="256" y="64"/>
                  </a:lnTo>
                  <a:lnTo>
                    <a:pt x="259" y="64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71" y="64"/>
                  </a:lnTo>
                  <a:lnTo>
                    <a:pt x="267" y="64"/>
                  </a:lnTo>
                  <a:lnTo>
                    <a:pt x="271" y="64"/>
                  </a:lnTo>
                  <a:lnTo>
                    <a:pt x="274" y="64"/>
                  </a:lnTo>
                  <a:lnTo>
                    <a:pt x="271" y="68"/>
                  </a:lnTo>
                  <a:lnTo>
                    <a:pt x="267" y="68"/>
                  </a:lnTo>
                  <a:lnTo>
                    <a:pt x="263" y="68"/>
                  </a:lnTo>
                  <a:lnTo>
                    <a:pt x="263" y="71"/>
                  </a:lnTo>
                  <a:lnTo>
                    <a:pt x="259" y="71"/>
                  </a:lnTo>
                  <a:lnTo>
                    <a:pt x="256" y="71"/>
                  </a:lnTo>
                  <a:lnTo>
                    <a:pt x="252" y="71"/>
                  </a:lnTo>
                  <a:lnTo>
                    <a:pt x="248" y="71"/>
                  </a:lnTo>
                  <a:lnTo>
                    <a:pt x="244" y="71"/>
                  </a:lnTo>
                  <a:lnTo>
                    <a:pt x="241" y="71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3" y="68"/>
                  </a:lnTo>
                  <a:lnTo>
                    <a:pt x="229" y="68"/>
                  </a:lnTo>
                  <a:lnTo>
                    <a:pt x="229" y="71"/>
                  </a:lnTo>
                  <a:lnTo>
                    <a:pt x="226" y="71"/>
                  </a:lnTo>
                  <a:lnTo>
                    <a:pt x="222" y="71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2" y="68"/>
                  </a:lnTo>
                  <a:lnTo>
                    <a:pt x="218" y="68"/>
                  </a:lnTo>
                  <a:lnTo>
                    <a:pt x="214" y="68"/>
                  </a:lnTo>
                  <a:lnTo>
                    <a:pt x="214" y="64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7" y="68"/>
                  </a:lnTo>
                  <a:lnTo>
                    <a:pt x="203" y="68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199" y="60"/>
                  </a:lnTo>
                  <a:lnTo>
                    <a:pt x="195" y="60"/>
                  </a:lnTo>
                  <a:lnTo>
                    <a:pt x="192" y="64"/>
                  </a:lnTo>
                  <a:lnTo>
                    <a:pt x="188" y="68"/>
                  </a:lnTo>
                  <a:lnTo>
                    <a:pt x="184" y="68"/>
                  </a:lnTo>
                  <a:lnTo>
                    <a:pt x="180" y="68"/>
                  </a:lnTo>
                  <a:lnTo>
                    <a:pt x="177" y="68"/>
                  </a:lnTo>
                  <a:lnTo>
                    <a:pt x="173" y="68"/>
                  </a:lnTo>
                  <a:lnTo>
                    <a:pt x="169" y="68"/>
                  </a:lnTo>
                  <a:lnTo>
                    <a:pt x="165" y="68"/>
                  </a:lnTo>
                  <a:lnTo>
                    <a:pt x="165" y="71"/>
                  </a:lnTo>
                  <a:lnTo>
                    <a:pt x="162" y="71"/>
                  </a:lnTo>
                  <a:lnTo>
                    <a:pt x="158" y="71"/>
                  </a:lnTo>
                  <a:lnTo>
                    <a:pt x="154" y="71"/>
                  </a:lnTo>
                  <a:lnTo>
                    <a:pt x="150" y="75"/>
                  </a:lnTo>
                  <a:lnTo>
                    <a:pt x="147" y="75"/>
                  </a:lnTo>
                  <a:lnTo>
                    <a:pt x="143" y="75"/>
                  </a:lnTo>
                  <a:lnTo>
                    <a:pt x="139" y="75"/>
                  </a:lnTo>
                  <a:lnTo>
                    <a:pt x="135" y="75"/>
                  </a:lnTo>
                  <a:lnTo>
                    <a:pt x="132" y="75"/>
                  </a:lnTo>
                  <a:lnTo>
                    <a:pt x="128" y="75"/>
                  </a:lnTo>
                  <a:lnTo>
                    <a:pt x="132" y="75"/>
                  </a:lnTo>
                  <a:lnTo>
                    <a:pt x="128" y="75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13" y="75"/>
                  </a:lnTo>
                  <a:lnTo>
                    <a:pt x="109" y="75"/>
                  </a:lnTo>
                  <a:lnTo>
                    <a:pt x="105" y="75"/>
                  </a:lnTo>
                  <a:lnTo>
                    <a:pt x="102" y="75"/>
                  </a:lnTo>
                  <a:lnTo>
                    <a:pt x="98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87" y="71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75" y="64"/>
                  </a:lnTo>
                  <a:lnTo>
                    <a:pt x="71" y="64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1" y="60"/>
                  </a:lnTo>
                  <a:lnTo>
                    <a:pt x="38" y="60"/>
                  </a:lnTo>
                  <a:lnTo>
                    <a:pt x="41" y="60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41" y="49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53" y="49"/>
                  </a:lnTo>
                  <a:lnTo>
                    <a:pt x="56" y="49"/>
                  </a:lnTo>
                  <a:lnTo>
                    <a:pt x="60" y="49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71" y="49"/>
                  </a:lnTo>
                  <a:lnTo>
                    <a:pt x="75" y="49"/>
                  </a:lnTo>
                  <a:lnTo>
                    <a:pt x="79" y="49"/>
                  </a:lnTo>
                  <a:lnTo>
                    <a:pt x="83" y="49"/>
                  </a:lnTo>
                  <a:lnTo>
                    <a:pt x="87" y="49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102" y="49"/>
                  </a:lnTo>
                  <a:lnTo>
                    <a:pt x="105" y="49"/>
                  </a:lnTo>
                  <a:lnTo>
                    <a:pt x="102" y="49"/>
                  </a:lnTo>
                  <a:lnTo>
                    <a:pt x="105" y="49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7" y="49"/>
                  </a:lnTo>
                  <a:lnTo>
                    <a:pt x="120" y="49"/>
                  </a:lnTo>
                  <a:lnTo>
                    <a:pt x="117" y="45"/>
                  </a:lnTo>
                  <a:lnTo>
                    <a:pt x="117" y="49"/>
                  </a:lnTo>
                  <a:lnTo>
                    <a:pt x="113" y="45"/>
                  </a:lnTo>
                  <a:lnTo>
                    <a:pt x="109" y="45"/>
                  </a:lnTo>
                  <a:lnTo>
                    <a:pt x="105" y="45"/>
                  </a:lnTo>
                  <a:lnTo>
                    <a:pt x="102" y="45"/>
                  </a:lnTo>
                  <a:lnTo>
                    <a:pt x="98" y="45"/>
                  </a:lnTo>
                  <a:lnTo>
                    <a:pt x="94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41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1" y="41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3" y="41"/>
                  </a:lnTo>
                  <a:lnTo>
                    <a:pt x="49" y="41"/>
                  </a:lnTo>
                  <a:lnTo>
                    <a:pt x="49" y="45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4" y="41"/>
                  </a:lnTo>
                  <a:lnTo>
                    <a:pt x="26" y="41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9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549"/>
            <p:cNvSpPr>
              <a:spLocks/>
            </p:cNvSpPr>
            <p:nvPr/>
          </p:nvSpPr>
          <p:spPr bwMode="auto">
            <a:xfrm>
              <a:off x="5551488" y="2146300"/>
              <a:ext cx="166687" cy="125413"/>
            </a:xfrm>
            <a:custGeom>
              <a:avLst/>
              <a:gdLst>
                <a:gd name="T0" fmla="*/ 0 w 105"/>
                <a:gd name="T1" fmla="*/ 88900 h 79"/>
                <a:gd name="T2" fmla="*/ 17462 w 105"/>
                <a:gd name="T3" fmla="*/ 84138 h 79"/>
                <a:gd name="T4" fmla="*/ 23812 w 105"/>
                <a:gd name="T5" fmla="*/ 77788 h 79"/>
                <a:gd name="T6" fmla="*/ 4762 w 105"/>
                <a:gd name="T7" fmla="*/ 71438 h 79"/>
                <a:gd name="T8" fmla="*/ 11112 w 105"/>
                <a:gd name="T9" fmla="*/ 77788 h 79"/>
                <a:gd name="T10" fmla="*/ 23812 w 105"/>
                <a:gd name="T11" fmla="*/ 60325 h 79"/>
                <a:gd name="T12" fmla="*/ 28575 w 105"/>
                <a:gd name="T13" fmla="*/ 65088 h 79"/>
                <a:gd name="T14" fmla="*/ 34925 w 105"/>
                <a:gd name="T15" fmla="*/ 60325 h 79"/>
                <a:gd name="T16" fmla="*/ 41275 w 105"/>
                <a:gd name="T17" fmla="*/ 53975 h 79"/>
                <a:gd name="T18" fmla="*/ 41275 w 105"/>
                <a:gd name="T19" fmla="*/ 36513 h 79"/>
                <a:gd name="T20" fmla="*/ 47625 w 105"/>
                <a:gd name="T21" fmla="*/ 23813 h 79"/>
                <a:gd name="T22" fmla="*/ 65087 w 105"/>
                <a:gd name="T23" fmla="*/ 11113 h 79"/>
                <a:gd name="T24" fmla="*/ 82550 w 105"/>
                <a:gd name="T25" fmla="*/ 0 h 79"/>
                <a:gd name="T26" fmla="*/ 95250 w 105"/>
                <a:gd name="T27" fmla="*/ 0 h 79"/>
                <a:gd name="T28" fmla="*/ 82550 w 105"/>
                <a:gd name="T29" fmla="*/ 6350 h 79"/>
                <a:gd name="T30" fmla="*/ 82550 w 105"/>
                <a:gd name="T31" fmla="*/ 17463 h 79"/>
                <a:gd name="T32" fmla="*/ 82550 w 105"/>
                <a:gd name="T33" fmla="*/ 23813 h 79"/>
                <a:gd name="T34" fmla="*/ 71437 w 105"/>
                <a:gd name="T35" fmla="*/ 36513 h 79"/>
                <a:gd name="T36" fmla="*/ 65087 w 105"/>
                <a:gd name="T37" fmla="*/ 47625 h 79"/>
                <a:gd name="T38" fmla="*/ 76200 w 105"/>
                <a:gd name="T39" fmla="*/ 41275 h 79"/>
                <a:gd name="T40" fmla="*/ 88900 w 105"/>
                <a:gd name="T41" fmla="*/ 41275 h 79"/>
                <a:gd name="T42" fmla="*/ 88900 w 105"/>
                <a:gd name="T43" fmla="*/ 47625 h 79"/>
                <a:gd name="T44" fmla="*/ 100012 w 105"/>
                <a:gd name="T45" fmla="*/ 53975 h 79"/>
                <a:gd name="T46" fmla="*/ 100012 w 105"/>
                <a:gd name="T47" fmla="*/ 60325 h 79"/>
                <a:gd name="T48" fmla="*/ 106362 w 105"/>
                <a:gd name="T49" fmla="*/ 53975 h 79"/>
                <a:gd name="T50" fmla="*/ 123825 w 105"/>
                <a:gd name="T51" fmla="*/ 53975 h 79"/>
                <a:gd name="T52" fmla="*/ 136525 w 105"/>
                <a:gd name="T53" fmla="*/ 53975 h 79"/>
                <a:gd name="T54" fmla="*/ 136525 w 105"/>
                <a:gd name="T55" fmla="*/ 65088 h 79"/>
                <a:gd name="T56" fmla="*/ 136525 w 105"/>
                <a:gd name="T57" fmla="*/ 71438 h 79"/>
                <a:gd name="T58" fmla="*/ 142875 w 105"/>
                <a:gd name="T59" fmla="*/ 77788 h 79"/>
                <a:gd name="T60" fmla="*/ 153987 w 105"/>
                <a:gd name="T61" fmla="*/ 77788 h 79"/>
                <a:gd name="T62" fmla="*/ 153987 w 105"/>
                <a:gd name="T63" fmla="*/ 77788 h 79"/>
                <a:gd name="T64" fmla="*/ 142875 w 105"/>
                <a:gd name="T65" fmla="*/ 84138 h 79"/>
                <a:gd name="T66" fmla="*/ 136525 w 105"/>
                <a:gd name="T67" fmla="*/ 88900 h 79"/>
                <a:gd name="T68" fmla="*/ 142875 w 105"/>
                <a:gd name="T69" fmla="*/ 101600 h 79"/>
                <a:gd name="T70" fmla="*/ 160337 w 105"/>
                <a:gd name="T71" fmla="*/ 88900 h 79"/>
                <a:gd name="T72" fmla="*/ 153987 w 105"/>
                <a:gd name="T73" fmla="*/ 95250 h 79"/>
                <a:gd name="T74" fmla="*/ 166687 w 105"/>
                <a:gd name="T75" fmla="*/ 95250 h 79"/>
                <a:gd name="T76" fmla="*/ 160337 w 105"/>
                <a:gd name="T77" fmla="*/ 112713 h 79"/>
                <a:gd name="T78" fmla="*/ 147637 w 105"/>
                <a:gd name="T79" fmla="*/ 125413 h 79"/>
                <a:gd name="T80" fmla="*/ 136525 w 105"/>
                <a:gd name="T81" fmla="*/ 112713 h 79"/>
                <a:gd name="T82" fmla="*/ 136525 w 105"/>
                <a:gd name="T83" fmla="*/ 107950 h 79"/>
                <a:gd name="T84" fmla="*/ 123825 w 105"/>
                <a:gd name="T85" fmla="*/ 95250 h 79"/>
                <a:gd name="T86" fmla="*/ 119062 w 105"/>
                <a:gd name="T87" fmla="*/ 101600 h 79"/>
                <a:gd name="T88" fmla="*/ 112712 w 105"/>
                <a:gd name="T89" fmla="*/ 107950 h 79"/>
                <a:gd name="T90" fmla="*/ 106362 w 105"/>
                <a:gd name="T91" fmla="*/ 112713 h 79"/>
                <a:gd name="T92" fmla="*/ 82550 w 105"/>
                <a:gd name="T93" fmla="*/ 119063 h 79"/>
                <a:gd name="T94" fmla="*/ 100012 w 105"/>
                <a:gd name="T95" fmla="*/ 107950 h 79"/>
                <a:gd name="T96" fmla="*/ 106362 w 105"/>
                <a:gd name="T97" fmla="*/ 95250 h 79"/>
                <a:gd name="T98" fmla="*/ 100012 w 105"/>
                <a:gd name="T99" fmla="*/ 95250 h 79"/>
                <a:gd name="T100" fmla="*/ 95250 w 105"/>
                <a:gd name="T101" fmla="*/ 107950 h 79"/>
                <a:gd name="T102" fmla="*/ 76200 w 105"/>
                <a:gd name="T103" fmla="*/ 101600 h 79"/>
                <a:gd name="T104" fmla="*/ 88900 w 105"/>
                <a:gd name="T105" fmla="*/ 95250 h 79"/>
                <a:gd name="T106" fmla="*/ 88900 w 105"/>
                <a:gd name="T107" fmla="*/ 95250 h 79"/>
                <a:gd name="T108" fmla="*/ 71437 w 105"/>
                <a:gd name="T109" fmla="*/ 101600 h 79"/>
                <a:gd name="T110" fmla="*/ 47625 w 105"/>
                <a:gd name="T111" fmla="*/ 101600 h 79"/>
                <a:gd name="T112" fmla="*/ 17462 w 105"/>
                <a:gd name="T113" fmla="*/ 101600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79">
                  <a:moveTo>
                    <a:pt x="3" y="64"/>
                  </a:move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7" y="53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9"/>
                  </a:lnTo>
                  <a:lnTo>
                    <a:pt x="3" y="49"/>
                  </a:lnTo>
                  <a:lnTo>
                    <a:pt x="3" y="45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7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5" y="23"/>
                  </a:lnTo>
                  <a:lnTo>
                    <a:pt x="41" y="26"/>
                  </a:lnTo>
                  <a:lnTo>
                    <a:pt x="41" y="30"/>
                  </a:lnTo>
                  <a:lnTo>
                    <a:pt x="37" y="30"/>
                  </a:lnTo>
                  <a:lnTo>
                    <a:pt x="41" y="30"/>
                  </a:lnTo>
                  <a:lnTo>
                    <a:pt x="41" y="34"/>
                  </a:lnTo>
                  <a:lnTo>
                    <a:pt x="41" y="30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3" y="34"/>
                  </a:lnTo>
                  <a:lnTo>
                    <a:pt x="63" y="38"/>
                  </a:lnTo>
                  <a:lnTo>
                    <a:pt x="63" y="34"/>
                  </a:lnTo>
                  <a:lnTo>
                    <a:pt x="67" y="34"/>
                  </a:lnTo>
                  <a:lnTo>
                    <a:pt x="63" y="38"/>
                  </a:lnTo>
                  <a:lnTo>
                    <a:pt x="63" y="41"/>
                  </a:lnTo>
                  <a:lnTo>
                    <a:pt x="63" y="38"/>
                  </a:lnTo>
                  <a:lnTo>
                    <a:pt x="67" y="38"/>
                  </a:lnTo>
                  <a:lnTo>
                    <a:pt x="67" y="34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3" y="38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6" y="45"/>
                  </a:lnTo>
                  <a:lnTo>
                    <a:pt x="90" y="45"/>
                  </a:lnTo>
                  <a:lnTo>
                    <a:pt x="86" y="45"/>
                  </a:lnTo>
                  <a:lnTo>
                    <a:pt x="86" y="49"/>
                  </a:lnTo>
                  <a:lnTo>
                    <a:pt x="90" y="49"/>
                  </a:lnTo>
                  <a:lnTo>
                    <a:pt x="93" y="49"/>
                  </a:lnTo>
                  <a:lnTo>
                    <a:pt x="93" y="45"/>
                  </a:lnTo>
                  <a:lnTo>
                    <a:pt x="93" y="49"/>
                  </a:lnTo>
                  <a:lnTo>
                    <a:pt x="97" y="49"/>
                  </a:lnTo>
                  <a:lnTo>
                    <a:pt x="97" y="45"/>
                  </a:lnTo>
                  <a:lnTo>
                    <a:pt x="101" y="45"/>
                  </a:lnTo>
                  <a:lnTo>
                    <a:pt x="101" y="49"/>
                  </a:lnTo>
                  <a:lnTo>
                    <a:pt x="97" y="49"/>
                  </a:lnTo>
                  <a:lnTo>
                    <a:pt x="97" y="53"/>
                  </a:lnTo>
                  <a:lnTo>
                    <a:pt x="97" y="49"/>
                  </a:lnTo>
                  <a:lnTo>
                    <a:pt x="93" y="53"/>
                  </a:lnTo>
                  <a:lnTo>
                    <a:pt x="90" y="53"/>
                  </a:lnTo>
                  <a:lnTo>
                    <a:pt x="86" y="53"/>
                  </a:lnTo>
                  <a:lnTo>
                    <a:pt x="86" y="56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90" y="56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90" y="64"/>
                  </a:lnTo>
                  <a:lnTo>
                    <a:pt x="93" y="60"/>
                  </a:lnTo>
                  <a:lnTo>
                    <a:pt x="93" y="56"/>
                  </a:lnTo>
                  <a:lnTo>
                    <a:pt x="97" y="56"/>
                  </a:lnTo>
                  <a:lnTo>
                    <a:pt x="101" y="56"/>
                  </a:lnTo>
                  <a:lnTo>
                    <a:pt x="101" y="53"/>
                  </a:lnTo>
                  <a:lnTo>
                    <a:pt x="101" y="56"/>
                  </a:lnTo>
                  <a:lnTo>
                    <a:pt x="97" y="56"/>
                  </a:lnTo>
                  <a:lnTo>
                    <a:pt x="97" y="60"/>
                  </a:lnTo>
                  <a:lnTo>
                    <a:pt x="97" y="64"/>
                  </a:lnTo>
                  <a:lnTo>
                    <a:pt x="101" y="64"/>
                  </a:lnTo>
                  <a:lnTo>
                    <a:pt x="101" y="60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5" y="68"/>
                  </a:lnTo>
                  <a:lnTo>
                    <a:pt x="101" y="68"/>
                  </a:lnTo>
                  <a:lnTo>
                    <a:pt x="101" y="71"/>
                  </a:lnTo>
                  <a:lnTo>
                    <a:pt x="101" y="75"/>
                  </a:lnTo>
                  <a:lnTo>
                    <a:pt x="97" y="79"/>
                  </a:lnTo>
                  <a:lnTo>
                    <a:pt x="93" y="75"/>
                  </a:lnTo>
                  <a:lnTo>
                    <a:pt x="93" y="79"/>
                  </a:lnTo>
                  <a:lnTo>
                    <a:pt x="90" y="79"/>
                  </a:lnTo>
                  <a:lnTo>
                    <a:pt x="90" y="75"/>
                  </a:lnTo>
                  <a:lnTo>
                    <a:pt x="90" y="71"/>
                  </a:lnTo>
                  <a:lnTo>
                    <a:pt x="86" y="71"/>
                  </a:lnTo>
                  <a:lnTo>
                    <a:pt x="86" y="75"/>
                  </a:lnTo>
                  <a:lnTo>
                    <a:pt x="82" y="75"/>
                  </a:lnTo>
                  <a:lnTo>
                    <a:pt x="82" y="71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5" y="64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5" y="68"/>
                  </a:lnTo>
                  <a:lnTo>
                    <a:pt x="71" y="68"/>
                  </a:lnTo>
                  <a:lnTo>
                    <a:pt x="71" y="64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7" y="71"/>
                  </a:lnTo>
                  <a:lnTo>
                    <a:pt x="63" y="75"/>
                  </a:lnTo>
                  <a:lnTo>
                    <a:pt x="60" y="75"/>
                  </a:lnTo>
                  <a:lnTo>
                    <a:pt x="56" y="75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6" y="71"/>
                  </a:lnTo>
                  <a:lnTo>
                    <a:pt x="60" y="71"/>
                  </a:lnTo>
                  <a:lnTo>
                    <a:pt x="63" y="68"/>
                  </a:lnTo>
                  <a:lnTo>
                    <a:pt x="67" y="64"/>
                  </a:lnTo>
                  <a:lnTo>
                    <a:pt x="71" y="64"/>
                  </a:lnTo>
                  <a:lnTo>
                    <a:pt x="67" y="64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0" y="64"/>
                  </a:lnTo>
                  <a:lnTo>
                    <a:pt x="63" y="64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7" y="64"/>
                  </a:lnTo>
                  <a:lnTo>
                    <a:pt x="33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15" y="64"/>
                  </a:lnTo>
                  <a:lnTo>
                    <a:pt x="11" y="64"/>
                  </a:lnTo>
                  <a:lnTo>
                    <a:pt x="7" y="64"/>
                  </a:lnTo>
                  <a:lnTo>
                    <a:pt x="3" y="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550"/>
            <p:cNvSpPr>
              <a:spLocks/>
            </p:cNvSpPr>
            <p:nvPr/>
          </p:nvSpPr>
          <p:spPr bwMode="auto">
            <a:xfrm>
              <a:off x="3886200" y="1573213"/>
              <a:ext cx="268288" cy="84137"/>
            </a:xfrm>
            <a:custGeom>
              <a:avLst/>
              <a:gdLst>
                <a:gd name="T0" fmla="*/ 65088 w 169"/>
                <a:gd name="T1" fmla="*/ 77787 h 53"/>
                <a:gd name="T2" fmla="*/ 47625 w 169"/>
                <a:gd name="T3" fmla="*/ 71437 h 53"/>
                <a:gd name="T4" fmla="*/ 30163 w 169"/>
                <a:gd name="T5" fmla="*/ 65087 h 53"/>
                <a:gd name="T6" fmla="*/ 23813 w 169"/>
                <a:gd name="T7" fmla="*/ 65087 h 53"/>
                <a:gd name="T8" fmla="*/ 17463 w 169"/>
                <a:gd name="T9" fmla="*/ 65087 h 53"/>
                <a:gd name="T10" fmla="*/ 0 w 169"/>
                <a:gd name="T11" fmla="*/ 65087 h 53"/>
                <a:gd name="T12" fmla="*/ 12700 w 169"/>
                <a:gd name="T13" fmla="*/ 60325 h 53"/>
                <a:gd name="T14" fmla="*/ 23813 w 169"/>
                <a:gd name="T15" fmla="*/ 47625 h 53"/>
                <a:gd name="T16" fmla="*/ 23813 w 169"/>
                <a:gd name="T17" fmla="*/ 41275 h 53"/>
                <a:gd name="T18" fmla="*/ 41275 w 169"/>
                <a:gd name="T19" fmla="*/ 41275 h 53"/>
                <a:gd name="T20" fmla="*/ 36513 w 169"/>
                <a:gd name="T21" fmla="*/ 36512 h 53"/>
                <a:gd name="T22" fmla="*/ 41275 w 169"/>
                <a:gd name="T23" fmla="*/ 23812 h 53"/>
                <a:gd name="T24" fmla="*/ 53975 w 169"/>
                <a:gd name="T25" fmla="*/ 17462 h 53"/>
                <a:gd name="T26" fmla="*/ 47625 w 169"/>
                <a:gd name="T27" fmla="*/ 17462 h 53"/>
                <a:gd name="T28" fmla="*/ 30163 w 169"/>
                <a:gd name="T29" fmla="*/ 6350 h 53"/>
                <a:gd name="T30" fmla="*/ 47625 w 169"/>
                <a:gd name="T31" fmla="*/ 6350 h 53"/>
                <a:gd name="T32" fmla="*/ 65088 w 169"/>
                <a:gd name="T33" fmla="*/ 0 h 53"/>
                <a:gd name="T34" fmla="*/ 84138 w 169"/>
                <a:gd name="T35" fmla="*/ 0 h 53"/>
                <a:gd name="T36" fmla="*/ 101600 w 169"/>
                <a:gd name="T37" fmla="*/ 0 h 53"/>
                <a:gd name="T38" fmla="*/ 119063 w 169"/>
                <a:gd name="T39" fmla="*/ 0 h 53"/>
                <a:gd name="T40" fmla="*/ 138113 w 169"/>
                <a:gd name="T41" fmla="*/ 6350 h 53"/>
                <a:gd name="T42" fmla="*/ 155575 w 169"/>
                <a:gd name="T43" fmla="*/ 6350 h 53"/>
                <a:gd name="T44" fmla="*/ 155575 w 169"/>
                <a:gd name="T45" fmla="*/ 12700 h 53"/>
                <a:gd name="T46" fmla="*/ 161925 w 169"/>
                <a:gd name="T47" fmla="*/ 12700 h 53"/>
                <a:gd name="T48" fmla="*/ 173038 w 169"/>
                <a:gd name="T49" fmla="*/ 6350 h 53"/>
                <a:gd name="T50" fmla="*/ 179388 w 169"/>
                <a:gd name="T51" fmla="*/ 6350 h 53"/>
                <a:gd name="T52" fmla="*/ 196850 w 169"/>
                <a:gd name="T53" fmla="*/ 6350 h 53"/>
                <a:gd name="T54" fmla="*/ 214313 w 169"/>
                <a:gd name="T55" fmla="*/ 6350 h 53"/>
                <a:gd name="T56" fmla="*/ 233363 w 169"/>
                <a:gd name="T57" fmla="*/ 12700 h 53"/>
                <a:gd name="T58" fmla="*/ 244475 w 169"/>
                <a:gd name="T59" fmla="*/ 17462 h 53"/>
                <a:gd name="T60" fmla="*/ 257175 w 169"/>
                <a:gd name="T61" fmla="*/ 23812 h 53"/>
                <a:gd name="T62" fmla="*/ 261938 w 169"/>
                <a:gd name="T63" fmla="*/ 30162 h 53"/>
                <a:gd name="T64" fmla="*/ 238125 w 169"/>
                <a:gd name="T65" fmla="*/ 30162 h 53"/>
                <a:gd name="T66" fmla="*/ 220663 w 169"/>
                <a:gd name="T67" fmla="*/ 36512 h 53"/>
                <a:gd name="T68" fmla="*/ 203200 w 169"/>
                <a:gd name="T69" fmla="*/ 41275 h 53"/>
                <a:gd name="T70" fmla="*/ 185738 w 169"/>
                <a:gd name="T71" fmla="*/ 41275 h 53"/>
                <a:gd name="T72" fmla="*/ 173038 w 169"/>
                <a:gd name="T73" fmla="*/ 47625 h 53"/>
                <a:gd name="T74" fmla="*/ 161925 w 169"/>
                <a:gd name="T75" fmla="*/ 60325 h 53"/>
                <a:gd name="T76" fmla="*/ 149225 w 169"/>
                <a:gd name="T77" fmla="*/ 53975 h 53"/>
                <a:gd name="T78" fmla="*/ 142875 w 169"/>
                <a:gd name="T79" fmla="*/ 65087 h 53"/>
                <a:gd name="T80" fmla="*/ 142875 w 169"/>
                <a:gd name="T81" fmla="*/ 71437 h 53"/>
                <a:gd name="T82" fmla="*/ 131763 w 169"/>
                <a:gd name="T83" fmla="*/ 77787 h 53"/>
                <a:gd name="T84" fmla="*/ 112713 w 169"/>
                <a:gd name="T85" fmla="*/ 77787 h 53"/>
                <a:gd name="T86" fmla="*/ 101600 w 169"/>
                <a:gd name="T87" fmla="*/ 84137 h 53"/>
                <a:gd name="T88" fmla="*/ 84138 w 169"/>
                <a:gd name="T89" fmla="*/ 84137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9" h="53">
                  <a:moveTo>
                    <a:pt x="45" y="53"/>
                  </a:moveTo>
                  <a:lnTo>
                    <a:pt x="41" y="53"/>
                  </a:lnTo>
                  <a:lnTo>
                    <a:pt x="41" y="49"/>
                  </a:lnTo>
                  <a:lnTo>
                    <a:pt x="38" y="49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2" y="4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17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9" y="4"/>
                  </a:lnTo>
                  <a:lnTo>
                    <a:pt x="139" y="8"/>
                  </a:lnTo>
                  <a:lnTo>
                    <a:pt x="147" y="8"/>
                  </a:lnTo>
                  <a:lnTo>
                    <a:pt x="150" y="8"/>
                  </a:lnTo>
                  <a:lnTo>
                    <a:pt x="150" y="11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62" y="11"/>
                  </a:lnTo>
                  <a:lnTo>
                    <a:pt x="162" y="15"/>
                  </a:lnTo>
                  <a:lnTo>
                    <a:pt x="165" y="15"/>
                  </a:lnTo>
                  <a:lnTo>
                    <a:pt x="169" y="15"/>
                  </a:lnTo>
                  <a:lnTo>
                    <a:pt x="165" y="19"/>
                  </a:lnTo>
                  <a:lnTo>
                    <a:pt x="162" y="19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7" y="23"/>
                  </a:lnTo>
                  <a:lnTo>
                    <a:pt x="143" y="23"/>
                  </a:lnTo>
                  <a:lnTo>
                    <a:pt x="139" y="23"/>
                  </a:lnTo>
                  <a:lnTo>
                    <a:pt x="135" y="23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4" y="26"/>
                  </a:lnTo>
                  <a:lnTo>
                    <a:pt x="120" y="26"/>
                  </a:lnTo>
                  <a:lnTo>
                    <a:pt x="117" y="26"/>
                  </a:lnTo>
                  <a:lnTo>
                    <a:pt x="117" y="30"/>
                  </a:lnTo>
                  <a:lnTo>
                    <a:pt x="113" y="30"/>
                  </a:lnTo>
                  <a:lnTo>
                    <a:pt x="109" y="30"/>
                  </a:lnTo>
                  <a:lnTo>
                    <a:pt x="105" y="34"/>
                  </a:lnTo>
                  <a:lnTo>
                    <a:pt x="102" y="34"/>
                  </a:lnTo>
                  <a:lnTo>
                    <a:pt x="102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4" y="34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90" y="41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87" y="49"/>
                  </a:lnTo>
                  <a:lnTo>
                    <a:pt x="83" y="49"/>
                  </a:lnTo>
                  <a:lnTo>
                    <a:pt x="79" y="49"/>
                  </a:lnTo>
                  <a:lnTo>
                    <a:pt x="75" y="49"/>
                  </a:lnTo>
                  <a:lnTo>
                    <a:pt x="71" y="49"/>
                  </a:lnTo>
                  <a:lnTo>
                    <a:pt x="68" y="49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6" y="53"/>
                  </a:lnTo>
                  <a:lnTo>
                    <a:pt x="53" y="53"/>
                  </a:lnTo>
                  <a:lnTo>
                    <a:pt x="49" y="53"/>
                  </a:lnTo>
                  <a:lnTo>
                    <a:pt x="45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551"/>
            <p:cNvSpPr>
              <a:spLocks/>
            </p:cNvSpPr>
            <p:nvPr/>
          </p:nvSpPr>
          <p:spPr bwMode="auto">
            <a:xfrm>
              <a:off x="4614863" y="1508125"/>
              <a:ext cx="441325" cy="65088"/>
            </a:xfrm>
            <a:custGeom>
              <a:avLst/>
              <a:gdLst>
                <a:gd name="T0" fmla="*/ 119063 w 278"/>
                <a:gd name="T1" fmla="*/ 53975 h 41"/>
                <a:gd name="T2" fmla="*/ 112713 w 278"/>
                <a:gd name="T3" fmla="*/ 41275 h 41"/>
                <a:gd name="T4" fmla="*/ 119063 w 278"/>
                <a:gd name="T5" fmla="*/ 28575 h 41"/>
                <a:gd name="T6" fmla="*/ 95250 w 278"/>
                <a:gd name="T7" fmla="*/ 23813 h 41"/>
                <a:gd name="T8" fmla="*/ 71438 w 278"/>
                <a:gd name="T9" fmla="*/ 23813 h 41"/>
                <a:gd name="T10" fmla="*/ 41275 w 278"/>
                <a:gd name="T11" fmla="*/ 23813 h 41"/>
                <a:gd name="T12" fmla="*/ 52388 w 278"/>
                <a:gd name="T13" fmla="*/ 23813 h 41"/>
                <a:gd name="T14" fmla="*/ 28575 w 278"/>
                <a:gd name="T15" fmla="*/ 17463 h 41"/>
                <a:gd name="T16" fmla="*/ 34925 w 278"/>
                <a:gd name="T17" fmla="*/ 11113 h 41"/>
                <a:gd name="T18" fmla="*/ 11113 w 278"/>
                <a:gd name="T19" fmla="*/ 11113 h 41"/>
                <a:gd name="T20" fmla="*/ 11113 w 278"/>
                <a:gd name="T21" fmla="*/ 11113 h 41"/>
                <a:gd name="T22" fmla="*/ 4763 w 278"/>
                <a:gd name="T23" fmla="*/ 4763 h 41"/>
                <a:gd name="T24" fmla="*/ 23813 w 278"/>
                <a:gd name="T25" fmla="*/ 0 h 41"/>
                <a:gd name="T26" fmla="*/ 52388 w 278"/>
                <a:gd name="T27" fmla="*/ 4763 h 41"/>
                <a:gd name="T28" fmla="*/ 82550 w 278"/>
                <a:gd name="T29" fmla="*/ 4763 h 41"/>
                <a:gd name="T30" fmla="*/ 88900 w 278"/>
                <a:gd name="T31" fmla="*/ 17463 h 41"/>
                <a:gd name="T32" fmla="*/ 119063 w 278"/>
                <a:gd name="T33" fmla="*/ 11113 h 41"/>
                <a:gd name="T34" fmla="*/ 147638 w 278"/>
                <a:gd name="T35" fmla="*/ 11113 h 41"/>
                <a:gd name="T36" fmla="*/ 142875 w 278"/>
                <a:gd name="T37" fmla="*/ 17463 h 41"/>
                <a:gd name="T38" fmla="*/ 147638 w 278"/>
                <a:gd name="T39" fmla="*/ 17463 h 41"/>
                <a:gd name="T40" fmla="*/ 177800 w 278"/>
                <a:gd name="T41" fmla="*/ 17463 h 41"/>
                <a:gd name="T42" fmla="*/ 173038 w 278"/>
                <a:gd name="T43" fmla="*/ 23813 h 41"/>
                <a:gd name="T44" fmla="*/ 160338 w 278"/>
                <a:gd name="T45" fmla="*/ 23813 h 41"/>
                <a:gd name="T46" fmla="*/ 130175 w 278"/>
                <a:gd name="T47" fmla="*/ 23813 h 41"/>
                <a:gd name="T48" fmla="*/ 153988 w 278"/>
                <a:gd name="T49" fmla="*/ 28575 h 41"/>
                <a:gd name="T50" fmla="*/ 166688 w 278"/>
                <a:gd name="T51" fmla="*/ 28575 h 41"/>
                <a:gd name="T52" fmla="*/ 147638 w 278"/>
                <a:gd name="T53" fmla="*/ 28575 h 41"/>
                <a:gd name="T54" fmla="*/ 160338 w 278"/>
                <a:gd name="T55" fmla="*/ 28575 h 41"/>
                <a:gd name="T56" fmla="*/ 184150 w 278"/>
                <a:gd name="T57" fmla="*/ 28575 h 41"/>
                <a:gd name="T58" fmla="*/ 177800 w 278"/>
                <a:gd name="T59" fmla="*/ 41275 h 41"/>
                <a:gd name="T60" fmla="*/ 196850 w 278"/>
                <a:gd name="T61" fmla="*/ 41275 h 41"/>
                <a:gd name="T62" fmla="*/ 214313 w 278"/>
                <a:gd name="T63" fmla="*/ 41275 h 41"/>
                <a:gd name="T64" fmla="*/ 238125 w 278"/>
                <a:gd name="T65" fmla="*/ 34925 h 41"/>
                <a:gd name="T66" fmla="*/ 255588 w 278"/>
                <a:gd name="T67" fmla="*/ 41275 h 41"/>
                <a:gd name="T68" fmla="*/ 273050 w 278"/>
                <a:gd name="T69" fmla="*/ 41275 h 41"/>
                <a:gd name="T70" fmla="*/ 279400 w 278"/>
                <a:gd name="T71" fmla="*/ 41275 h 41"/>
                <a:gd name="T72" fmla="*/ 303213 w 278"/>
                <a:gd name="T73" fmla="*/ 34925 h 41"/>
                <a:gd name="T74" fmla="*/ 320675 w 278"/>
                <a:gd name="T75" fmla="*/ 34925 h 41"/>
                <a:gd name="T76" fmla="*/ 350838 w 278"/>
                <a:gd name="T77" fmla="*/ 34925 h 41"/>
                <a:gd name="T78" fmla="*/ 381000 w 278"/>
                <a:gd name="T79" fmla="*/ 34925 h 41"/>
                <a:gd name="T80" fmla="*/ 404813 w 278"/>
                <a:gd name="T81" fmla="*/ 34925 h 41"/>
                <a:gd name="T82" fmla="*/ 417513 w 278"/>
                <a:gd name="T83" fmla="*/ 41275 h 41"/>
                <a:gd name="T84" fmla="*/ 434975 w 278"/>
                <a:gd name="T85" fmla="*/ 41275 h 41"/>
                <a:gd name="T86" fmla="*/ 434975 w 278"/>
                <a:gd name="T87" fmla="*/ 47625 h 41"/>
                <a:gd name="T88" fmla="*/ 411163 w 278"/>
                <a:gd name="T89" fmla="*/ 53975 h 41"/>
                <a:gd name="T90" fmla="*/ 441325 w 278"/>
                <a:gd name="T91" fmla="*/ 53975 h 41"/>
                <a:gd name="T92" fmla="*/ 417513 w 278"/>
                <a:gd name="T93" fmla="*/ 53975 h 41"/>
                <a:gd name="T94" fmla="*/ 411163 w 278"/>
                <a:gd name="T95" fmla="*/ 65088 h 41"/>
                <a:gd name="T96" fmla="*/ 381000 w 278"/>
                <a:gd name="T97" fmla="*/ 65088 h 41"/>
                <a:gd name="T98" fmla="*/ 350838 w 278"/>
                <a:gd name="T99" fmla="*/ 65088 h 41"/>
                <a:gd name="T100" fmla="*/ 333375 w 278"/>
                <a:gd name="T101" fmla="*/ 58738 h 41"/>
                <a:gd name="T102" fmla="*/ 315913 w 278"/>
                <a:gd name="T103" fmla="*/ 65088 h 41"/>
                <a:gd name="T104" fmla="*/ 296863 w 278"/>
                <a:gd name="T105" fmla="*/ 65088 h 41"/>
                <a:gd name="T106" fmla="*/ 279400 w 278"/>
                <a:gd name="T107" fmla="*/ 65088 h 41"/>
                <a:gd name="T108" fmla="*/ 249238 w 278"/>
                <a:gd name="T109" fmla="*/ 65088 h 41"/>
                <a:gd name="T110" fmla="*/ 231775 w 278"/>
                <a:gd name="T111" fmla="*/ 65088 h 41"/>
                <a:gd name="T112" fmla="*/ 214313 w 278"/>
                <a:gd name="T113" fmla="*/ 58738 h 41"/>
                <a:gd name="T114" fmla="*/ 190500 w 278"/>
                <a:gd name="T115" fmla="*/ 58738 h 41"/>
                <a:gd name="T116" fmla="*/ 173038 w 278"/>
                <a:gd name="T117" fmla="*/ 65088 h 41"/>
                <a:gd name="T118" fmla="*/ 147638 w 278"/>
                <a:gd name="T119" fmla="*/ 58738 h 41"/>
                <a:gd name="T120" fmla="*/ 136525 w 278"/>
                <a:gd name="T121" fmla="*/ 65088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8" h="41">
                  <a:moveTo>
                    <a:pt x="82" y="37"/>
                  </a:moveTo>
                  <a:lnTo>
                    <a:pt x="78" y="37"/>
                  </a:lnTo>
                  <a:lnTo>
                    <a:pt x="75" y="37"/>
                  </a:lnTo>
                  <a:lnTo>
                    <a:pt x="78" y="37"/>
                  </a:lnTo>
                  <a:lnTo>
                    <a:pt x="75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71" y="30"/>
                  </a:lnTo>
                  <a:lnTo>
                    <a:pt x="71" y="26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78" y="22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60" y="11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7" y="3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7"/>
                  </a:lnTo>
                  <a:lnTo>
                    <a:pt x="63" y="7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6" y="7"/>
                  </a:lnTo>
                  <a:lnTo>
                    <a:pt x="90" y="7"/>
                  </a:lnTo>
                  <a:lnTo>
                    <a:pt x="93" y="7"/>
                  </a:lnTo>
                  <a:lnTo>
                    <a:pt x="97" y="7"/>
                  </a:lnTo>
                  <a:lnTo>
                    <a:pt x="101" y="11"/>
                  </a:lnTo>
                  <a:lnTo>
                    <a:pt x="97" y="11"/>
                  </a:lnTo>
                  <a:lnTo>
                    <a:pt x="93" y="11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82" y="11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2" y="11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16" y="15"/>
                  </a:lnTo>
                  <a:lnTo>
                    <a:pt x="112" y="15"/>
                  </a:lnTo>
                  <a:lnTo>
                    <a:pt x="109" y="15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101" y="15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0" y="15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1" y="15"/>
                  </a:lnTo>
                  <a:lnTo>
                    <a:pt x="101" y="18"/>
                  </a:lnTo>
                  <a:lnTo>
                    <a:pt x="105" y="18"/>
                  </a:lnTo>
                  <a:lnTo>
                    <a:pt x="101" y="18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1" y="18"/>
                  </a:lnTo>
                  <a:lnTo>
                    <a:pt x="105" y="18"/>
                  </a:lnTo>
                  <a:lnTo>
                    <a:pt x="109" y="18"/>
                  </a:lnTo>
                  <a:lnTo>
                    <a:pt x="112" y="18"/>
                  </a:lnTo>
                  <a:lnTo>
                    <a:pt x="112" y="22"/>
                  </a:lnTo>
                  <a:lnTo>
                    <a:pt x="116" y="18"/>
                  </a:lnTo>
                  <a:lnTo>
                    <a:pt x="116" y="22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16" y="26"/>
                  </a:lnTo>
                  <a:lnTo>
                    <a:pt x="120" y="26"/>
                  </a:lnTo>
                  <a:lnTo>
                    <a:pt x="124" y="26"/>
                  </a:lnTo>
                  <a:lnTo>
                    <a:pt x="127" y="26"/>
                  </a:lnTo>
                  <a:lnTo>
                    <a:pt x="127" y="22"/>
                  </a:lnTo>
                  <a:lnTo>
                    <a:pt x="131" y="22"/>
                  </a:lnTo>
                  <a:lnTo>
                    <a:pt x="131" y="26"/>
                  </a:lnTo>
                  <a:lnTo>
                    <a:pt x="135" y="26"/>
                  </a:lnTo>
                  <a:lnTo>
                    <a:pt x="139" y="26"/>
                  </a:lnTo>
                  <a:lnTo>
                    <a:pt x="142" y="26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0" y="22"/>
                  </a:lnTo>
                  <a:lnTo>
                    <a:pt x="154" y="26"/>
                  </a:lnTo>
                  <a:lnTo>
                    <a:pt x="157" y="26"/>
                  </a:lnTo>
                  <a:lnTo>
                    <a:pt x="161" y="26"/>
                  </a:lnTo>
                  <a:lnTo>
                    <a:pt x="165" y="26"/>
                  </a:lnTo>
                  <a:lnTo>
                    <a:pt x="161" y="26"/>
                  </a:lnTo>
                  <a:lnTo>
                    <a:pt x="161" y="30"/>
                  </a:lnTo>
                  <a:lnTo>
                    <a:pt x="165" y="30"/>
                  </a:lnTo>
                  <a:lnTo>
                    <a:pt x="165" y="26"/>
                  </a:lnTo>
                  <a:lnTo>
                    <a:pt x="169" y="26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72" y="26"/>
                  </a:lnTo>
                  <a:lnTo>
                    <a:pt x="169" y="26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22"/>
                  </a:lnTo>
                  <a:lnTo>
                    <a:pt x="187" y="22"/>
                  </a:lnTo>
                  <a:lnTo>
                    <a:pt x="191" y="22"/>
                  </a:lnTo>
                  <a:lnTo>
                    <a:pt x="195" y="22"/>
                  </a:lnTo>
                  <a:lnTo>
                    <a:pt x="191" y="22"/>
                  </a:lnTo>
                  <a:lnTo>
                    <a:pt x="195" y="22"/>
                  </a:lnTo>
                  <a:lnTo>
                    <a:pt x="199" y="22"/>
                  </a:lnTo>
                  <a:lnTo>
                    <a:pt x="202" y="22"/>
                  </a:lnTo>
                  <a:lnTo>
                    <a:pt x="206" y="22"/>
                  </a:lnTo>
                  <a:lnTo>
                    <a:pt x="210" y="22"/>
                  </a:lnTo>
                  <a:lnTo>
                    <a:pt x="214" y="22"/>
                  </a:lnTo>
                  <a:lnTo>
                    <a:pt x="218" y="22"/>
                  </a:lnTo>
                  <a:lnTo>
                    <a:pt x="221" y="22"/>
                  </a:lnTo>
                  <a:lnTo>
                    <a:pt x="225" y="22"/>
                  </a:lnTo>
                  <a:lnTo>
                    <a:pt x="229" y="22"/>
                  </a:lnTo>
                  <a:lnTo>
                    <a:pt x="233" y="22"/>
                  </a:lnTo>
                  <a:lnTo>
                    <a:pt x="236" y="22"/>
                  </a:lnTo>
                  <a:lnTo>
                    <a:pt x="240" y="22"/>
                  </a:lnTo>
                  <a:lnTo>
                    <a:pt x="244" y="22"/>
                  </a:lnTo>
                  <a:lnTo>
                    <a:pt x="248" y="22"/>
                  </a:lnTo>
                  <a:lnTo>
                    <a:pt x="244" y="22"/>
                  </a:lnTo>
                  <a:lnTo>
                    <a:pt x="251" y="22"/>
                  </a:lnTo>
                  <a:lnTo>
                    <a:pt x="255" y="22"/>
                  </a:lnTo>
                  <a:lnTo>
                    <a:pt x="259" y="22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6" y="26"/>
                  </a:lnTo>
                  <a:lnTo>
                    <a:pt x="263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6" y="26"/>
                  </a:lnTo>
                  <a:lnTo>
                    <a:pt x="270" y="26"/>
                  </a:lnTo>
                  <a:lnTo>
                    <a:pt x="274" y="26"/>
                  </a:lnTo>
                  <a:lnTo>
                    <a:pt x="270" y="26"/>
                  </a:lnTo>
                  <a:lnTo>
                    <a:pt x="274" y="26"/>
                  </a:lnTo>
                  <a:lnTo>
                    <a:pt x="274" y="30"/>
                  </a:lnTo>
                  <a:lnTo>
                    <a:pt x="270" y="30"/>
                  </a:lnTo>
                  <a:lnTo>
                    <a:pt x="274" y="30"/>
                  </a:lnTo>
                  <a:lnTo>
                    <a:pt x="270" y="30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3" y="34"/>
                  </a:lnTo>
                  <a:lnTo>
                    <a:pt x="259" y="34"/>
                  </a:lnTo>
                  <a:lnTo>
                    <a:pt x="263" y="34"/>
                  </a:lnTo>
                  <a:lnTo>
                    <a:pt x="266" y="34"/>
                  </a:lnTo>
                  <a:lnTo>
                    <a:pt x="270" y="34"/>
                  </a:lnTo>
                  <a:lnTo>
                    <a:pt x="274" y="34"/>
                  </a:lnTo>
                  <a:lnTo>
                    <a:pt x="278" y="34"/>
                  </a:lnTo>
                  <a:lnTo>
                    <a:pt x="274" y="37"/>
                  </a:lnTo>
                  <a:lnTo>
                    <a:pt x="270" y="37"/>
                  </a:lnTo>
                  <a:lnTo>
                    <a:pt x="266" y="37"/>
                  </a:lnTo>
                  <a:lnTo>
                    <a:pt x="263" y="37"/>
                  </a:lnTo>
                  <a:lnTo>
                    <a:pt x="263" y="34"/>
                  </a:lnTo>
                  <a:lnTo>
                    <a:pt x="259" y="34"/>
                  </a:lnTo>
                  <a:lnTo>
                    <a:pt x="259" y="37"/>
                  </a:lnTo>
                  <a:lnTo>
                    <a:pt x="263" y="37"/>
                  </a:lnTo>
                  <a:lnTo>
                    <a:pt x="263" y="41"/>
                  </a:lnTo>
                  <a:lnTo>
                    <a:pt x="259" y="41"/>
                  </a:lnTo>
                  <a:lnTo>
                    <a:pt x="255" y="41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41"/>
                  </a:lnTo>
                  <a:lnTo>
                    <a:pt x="240" y="41"/>
                  </a:lnTo>
                  <a:lnTo>
                    <a:pt x="236" y="41"/>
                  </a:lnTo>
                  <a:lnTo>
                    <a:pt x="233" y="41"/>
                  </a:lnTo>
                  <a:lnTo>
                    <a:pt x="229" y="41"/>
                  </a:lnTo>
                  <a:lnTo>
                    <a:pt x="225" y="41"/>
                  </a:lnTo>
                  <a:lnTo>
                    <a:pt x="221" y="41"/>
                  </a:lnTo>
                  <a:lnTo>
                    <a:pt x="218" y="41"/>
                  </a:lnTo>
                  <a:lnTo>
                    <a:pt x="218" y="37"/>
                  </a:lnTo>
                  <a:lnTo>
                    <a:pt x="214" y="37"/>
                  </a:lnTo>
                  <a:lnTo>
                    <a:pt x="210" y="34"/>
                  </a:lnTo>
                  <a:lnTo>
                    <a:pt x="210" y="37"/>
                  </a:lnTo>
                  <a:lnTo>
                    <a:pt x="214" y="37"/>
                  </a:lnTo>
                  <a:lnTo>
                    <a:pt x="210" y="41"/>
                  </a:lnTo>
                  <a:lnTo>
                    <a:pt x="206" y="41"/>
                  </a:lnTo>
                  <a:lnTo>
                    <a:pt x="202" y="41"/>
                  </a:lnTo>
                  <a:lnTo>
                    <a:pt x="199" y="41"/>
                  </a:lnTo>
                  <a:lnTo>
                    <a:pt x="195" y="41"/>
                  </a:lnTo>
                  <a:lnTo>
                    <a:pt x="191" y="41"/>
                  </a:lnTo>
                  <a:lnTo>
                    <a:pt x="187" y="41"/>
                  </a:lnTo>
                  <a:lnTo>
                    <a:pt x="187" y="37"/>
                  </a:lnTo>
                  <a:lnTo>
                    <a:pt x="187" y="41"/>
                  </a:lnTo>
                  <a:lnTo>
                    <a:pt x="184" y="41"/>
                  </a:lnTo>
                  <a:lnTo>
                    <a:pt x="180" y="41"/>
                  </a:lnTo>
                  <a:lnTo>
                    <a:pt x="180" y="37"/>
                  </a:lnTo>
                  <a:lnTo>
                    <a:pt x="180" y="41"/>
                  </a:lnTo>
                  <a:lnTo>
                    <a:pt x="176" y="41"/>
                  </a:lnTo>
                  <a:lnTo>
                    <a:pt x="172" y="41"/>
                  </a:lnTo>
                  <a:lnTo>
                    <a:pt x="169" y="41"/>
                  </a:lnTo>
                  <a:lnTo>
                    <a:pt x="165" y="41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54" y="41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2" y="41"/>
                  </a:lnTo>
                  <a:lnTo>
                    <a:pt x="139" y="41"/>
                  </a:lnTo>
                  <a:lnTo>
                    <a:pt x="135" y="41"/>
                  </a:lnTo>
                  <a:lnTo>
                    <a:pt x="131" y="41"/>
                  </a:lnTo>
                  <a:lnTo>
                    <a:pt x="135" y="37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27" y="37"/>
                  </a:lnTo>
                  <a:lnTo>
                    <a:pt x="124" y="37"/>
                  </a:lnTo>
                  <a:lnTo>
                    <a:pt x="120" y="37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20" y="41"/>
                  </a:lnTo>
                  <a:lnTo>
                    <a:pt x="116" y="41"/>
                  </a:lnTo>
                  <a:lnTo>
                    <a:pt x="109" y="41"/>
                  </a:lnTo>
                  <a:lnTo>
                    <a:pt x="105" y="41"/>
                  </a:lnTo>
                  <a:lnTo>
                    <a:pt x="101" y="41"/>
                  </a:lnTo>
                  <a:lnTo>
                    <a:pt x="97" y="41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0" y="37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2" y="41"/>
                  </a:lnTo>
                  <a:lnTo>
                    <a:pt x="82" y="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552"/>
            <p:cNvSpPr>
              <a:spLocks/>
            </p:cNvSpPr>
            <p:nvPr/>
          </p:nvSpPr>
          <p:spPr bwMode="auto">
            <a:xfrm>
              <a:off x="4614863" y="1400175"/>
              <a:ext cx="296862" cy="84138"/>
            </a:xfrm>
            <a:custGeom>
              <a:avLst/>
              <a:gdLst>
                <a:gd name="T0" fmla="*/ 11112 w 187"/>
                <a:gd name="T1" fmla="*/ 41275 h 53"/>
                <a:gd name="T2" fmla="*/ 11112 w 187"/>
                <a:gd name="T3" fmla="*/ 36513 h 53"/>
                <a:gd name="T4" fmla="*/ 11112 w 187"/>
                <a:gd name="T5" fmla="*/ 36513 h 53"/>
                <a:gd name="T6" fmla="*/ 52387 w 187"/>
                <a:gd name="T7" fmla="*/ 36513 h 53"/>
                <a:gd name="T8" fmla="*/ 58737 w 187"/>
                <a:gd name="T9" fmla="*/ 30163 h 53"/>
                <a:gd name="T10" fmla="*/ 47625 w 187"/>
                <a:gd name="T11" fmla="*/ 36513 h 53"/>
                <a:gd name="T12" fmla="*/ 34925 w 187"/>
                <a:gd name="T13" fmla="*/ 30163 h 53"/>
                <a:gd name="T14" fmla="*/ 11112 w 187"/>
                <a:gd name="T15" fmla="*/ 30163 h 53"/>
                <a:gd name="T16" fmla="*/ 23812 w 187"/>
                <a:gd name="T17" fmla="*/ 23813 h 53"/>
                <a:gd name="T18" fmla="*/ 58737 w 187"/>
                <a:gd name="T19" fmla="*/ 23813 h 53"/>
                <a:gd name="T20" fmla="*/ 58737 w 187"/>
                <a:gd name="T21" fmla="*/ 23813 h 53"/>
                <a:gd name="T22" fmla="*/ 58737 w 187"/>
                <a:gd name="T23" fmla="*/ 17463 h 53"/>
                <a:gd name="T24" fmla="*/ 41275 w 187"/>
                <a:gd name="T25" fmla="*/ 12700 h 53"/>
                <a:gd name="T26" fmla="*/ 65087 w 187"/>
                <a:gd name="T27" fmla="*/ 12700 h 53"/>
                <a:gd name="T28" fmla="*/ 65087 w 187"/>
                <a:gd name="T29" fmla="*/ 12700 h 53"/>
                <a:gd name="T30" fmla="*/ 95250 w 187"/>
                <a:gd name="T31" fmla="*/ 6350 h 53"/>
                <a:gd name="T32" fmla="*/ 65087 w 187"/>
                <a:gd name="T33" fmla="*/ 0 h 53"/>
                <a:gd name="T34" fmla="*/ 88900 w 187"/>
                <a:gd name="T35" fmla="*/ 0 h 53"/>
                <a:gd name="T36" fmla="*/ 123825 w 187"/>
                <a:gd name="T37" fmla="*/ 6350 h 53"/>
                <a:gd name="T38" fmla="*/ 153987 w 187"/>
                <a:gd name="T39" fmla="*/ 17463 h 53"/>
                <a:gd name="T40" fmla="*/ 184150 w 187"/>
                <a:gd name="T41" fmla="*/ 23813 h 53"/>
                <a:gd name="T42" fmla="*/ 196850 w 187"/>
                <a:gd name="T43" fmla="*/ 23813 h 53"/>
                <a:gd name="T44" fmla="*/ 214312 w 187"/>
                <a:gd name="T45" fmla="*/ 36513 h 53"/>
                <a:gd name="T46" fmla="*/ 214312 w 187"/>
                <a:gd name="T47" fmla="*/ 23813 h 53"/>
                <a:gd name="T48" fmla="*/ 225425 w 187"/>
                <a:gd name="T49" fmla="*/ 36513 h 53"/>
                <a:gd name="T50" fmla="*/ 238125 w 187"/>
                <a:gd name="T51" fmla="*/ 41275 h 53"/>
                <a:gd name="T52" fmla="*/ 244475 w 187"/>
                <a:gd name="T53" fmla="*/ 41275 h 53"/>
                <a:gd name="T54" fmla="*/ 249237 w 187"/>
                <a:gd name="T55" fmla="*/ 47625 h 53"/>
                <a:gd name="T56" fmla="*/ 268287 w 187"/>
                <a:gd name="T57" fmla="*/ 53975 h 53"/>
                <a:gd name="T58" fmla="*/ 292100 w 187"/>
                <a:gd name="T59" fmla="*/ 53975 h 53"/>
                <a:gd name="T60" fmla="*/ 255587 w 187"/>
                <a:gd name="T61" fmla="*/ 60325 h 53"/>
                <a:gd name="T62" fmla="*/ 244475 w 187"/>
                <a:gd name="T63" fmla="*/ 65088 h 53"/>
                <a:gd name="T64" fmla="*/ 225425 w 187"/>
                <a:gd name="T65" fmla="*/ 60325 h 53"/>
                <a:gd name="T66" fmla="*/ 220662 w 187"/>
                <a:gd name="T67" fmla="*/ 71438 h 53"/>
                <a:gd name="T68" fmla="*/ 207962 w 187"/>
                <a:gd name="T69" fmla="*/ 71438 h 53"/>
                <a:gd name="T70" fmla="*/ 184150 w 187"/>
                <a:gd name="T71" fmla="*/ 77788 h 53"/>
                <a:gd name="T72" fmla="*/ 173037 w 187"/>
                <a:gd name="T73" fmla="*/ 77788 h 53"/>
                <a:gd name="T74" fmla="*/ 173037 w 187"/>
                <a:gd name="T75" fmla="*/ 77788 h 53"/>
                <a:gd name="T76" fmla="*/ 160337 w 187"/>
                <a:gd name="T77" fmla="*/ 84138 h 53"/>
                <a:gd name="T78" fmla="*/ 123825 w 187"/>
                <a:gd name="T79" fmla="*/ 84138 h 53"/>
                <a:gd name="T80" fmla="*/ 95250 w 187"/>
                <a:gd name="T81" fmla="*/ 71438 h 53"/>
                <a:gd name="T82" fmla="*/ 123825 w 187"/>
                <a:gd name="T83" fmla="*/ 71438 h 53"/>
                <a:gd name="T84" fmla="*/ 88900 w 187"/>
                <a:gd name="T85" fmla="*/ 71438 h 53"/>
                <a:gd name="T86" fmla="*/ 82550 w 187"/>
                <a:gd name="T87" fmla="*/ 65088 h 53"/>
                <a:gd name="T88" fmla="*/ 76200 w 187"/>
                <a:gd name="T89" fmla="*/ 60325 h 53"/>
                <a:gd name="T90" fmla="*/ 112712 w 187"/>
                <a:gd name="T91" fmla="*/ 60325 h 53"/>
                <a:gd name="T92" fmla="*/ 147637 w 187"/>
                <a:gd name="T93" fmla="*/ 53975 h 53"/>
                <a:gd name="T94" fmla="*/ 136525 w 187"/>
                <a:gd name="T95" fmla="*/ 53975 h 53"/>
                <a:gd name="T96" fmla="*/ 123825 w 187"/>
                <a:gd name="T97" fmla="*/ 53975 h 53"/>
                <a:gd name="T98" fmla="*/ 123825 w 187"/>
                <a:gd name="T99" fmla="*/ 53975 h 53"/>
                <a:gd name="T100" fmla="*/ 112712 w 187"/>
                <a:gd name="T101" fmla="*/ 47625 h 53"/>
                <a:gd name="T102" fmla="*/ 88900 w 187"/>
                <a:gd name="T103" fmla="*/ 53975 h 53"/>
                <a:gd name="T104" fmla="*/ 65087 w 187"/>
                <a:gd name="T105" fmla="*/ 53975 h 53"/>
                <a:gd name="T106" fmla="*/ 52387 w 187"/>
                <a:gd name="T107" fmla="*/ 53975 h 53"/>
                <a:gd name="T108" fmla="*/ 34925 w 187"/>
                <a:gd name="T109" fmla="*/ 47625 h 53"/>
                <a:gd name="T110" fmla="*/ 58737 w 187"/>
                <a:gd name="T111" fmla="*/ 41275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7" h="53">
                  <a:moveTo>
                    <a:pt x="22" y="30"/>
                  </a:moveTo>
                  <a:lnTo>
                    <a:pt x="18" y="30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22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7" y="4"/>
                  </a:lnTo>
                  <a:lnTo>
                    <a:pt x="75" y="4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9" y="15"/>
                  </a:lnTo>
                  <a:lnTo>
                    <a:pt x="112" y="15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0" y="15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4" y="19"/>
                  </a:lnTo>
                  <a:lnTo>
                    <a:pt x="120" y="19"/>
                  </a:lnTo>
                  <a:lnTo>
                    <a:pt x="124" y="19"/>
                  </a:lnTo>
                  <a:lnTo>
                    <a:pt x="127" y="23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9" y="23"/>
                  </a:lnTo>
                  <a:lnTo>
                    <a:pt x="135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31" y="15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42" y="15"/>
                  </a:lnTo>
                  <a:lnTo>
                    <a:pt x="146" y="15"/>
                  </a:lnTo>
                  <a:lnTo>
                    <a:pt x="146" y="19"/>
                  </a:lnTo>
                  <a:lnTo>
                    <a:pt x="142" y="19"/>
                  </a:lnTo>
                  <a:lnTo>
                    <a:pt x="142" y="23"/>
                  </a:lnTo>
                  <a:lnTo>
                    <a:pt x="139" y="23"/>
                  </a:lnTo>
                  <a:lnTo>
                    <a:pt x="142" y="23"/>
                  </a:lnTo>
                  <a:lnTo>
                    <a:pt x="146" y="23"/>
                  </a:lnTo>
                  <a:lnTo>
                    <a:pt x="150" y="23"/>
                  </a:lnTo>
                  <a:lnTo>
                    <a:pt x="154" y="23"/>
                  </a:lnTo>
                  <a:lnTo>
                    <a:pt x="150" y="26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4" y="26"/>
                  </a:lnTo>
                  <a:lnTo>
                    <a:pt x="154" y="23"/>
                  </a:lnTo>
                  <a:lnTo>
                    <a:pt x="157" y="26"/>
                  </a:lnTo>
                  <a:lnTo>
                    <a:pt x="154" y="26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65" y="30"/>
                  </a:lnTo>
                  <a:lnTo>
                    <a:pt x="169" y="30"/>
                  </a:lnTo>
                  <a:lnTo>
                    <a:pt x="172" y="30"/>
                  </a:lnTo>
                  <a:lnTo>
                    <a:pt x="169" y="30"/>
                  </a:lnTo>
                  <a:lnTo>
                    <a:pt x="169" y="34"/>
                  </a:lnTo>
                  <a:lnTo>
                    <a:pt x="172" y="30"/>
                  </a:lnTo>
                  <a:lnTo>
                    <a:pt x="176" y="30"/>
                  </a:lnTo>
                  <a:lnTo>
                    <a:pt x="180" y="30"/>
                  </a:lnTo>
                  <a:lnTo>
                    <a:pt x="184" y="34"/>
                  </a:lnTo>
                  <a:lnTo>
                    <a:pt x="187" y="34"/>
                  </a:lnTo>
                  <a:lnTo>
                    <a:pt x="184" y="34"/>
                  </a:lnTo>
                  <a:lnTo>
                    <a:pt x="184" y="38"/>
                  </a:lnTo>
                  <a:lnTo>
                    <a:pt x="176" y="38"/>
                  </a:lnTo>
                  <a:lnTo>
                    <a:pt x="172" y="38"/>
                  </a:lnTo>
                  <a:lnTo>
                    <a:pt x="169" y="38"/>
                  </a:lnTo>
                  <a:lnTo>
                    <a:pt x="165" y="38"/>
                  </a:lnTo>
                  <a:lnTo>
                    <a:pt x="161" y="38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4" y="38"/>
                  </a:lnTo>
                  <a:lnTo>
                    <a:pt x="157" y="41"/>
                  </a:lnTo>
                  <a:lnTo>
                    <a:pt x="154" y="41"/>
                  </a:lnTo>
                  <a:lnTo>
                    <a:pt x="150" y="41"/>
                  </a:lnTo>
                  <a:lnTo>
                    <a:pt x="146" y="45"/>
                  </a:lnTo>
                  <a:lnTo>
                    <a:pt x="142" y="45"/>
                  </a:lnTo>
                  <a:lnTo>
                    <a:pt x="139" y="41"/>
                  </a:lnTo>
                  <a:lnTo>
                    <a:pt x="139" y="38"/>
                  </a:lnTo>
                  <a:lnTo>
                    <a:pt x="142" y="38"/>
                  </a:lnTo>
                  <a:lnTo>
                    <a:pt x="139" y="38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9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9" y="49"/>
                  </a:lnTo>
                  <a:lnTo>
                    <a:pt x="135" y="49"/>
                  </a:lnTo>
                  <a:lnTo>
                    <a:pt x="135" y="45"/>
                  </a:lnTo>
                  <a:lnTo>
                    <a:pt x="131" y="45"/>
                  </a:lnTo>
                  <a:lnTo>
                    <a:pt x="127" y="45"/>
                  </a:lnTo>
                  <a:lnTo>
                    <a:pt x="131" y="45"/>
                  </a:lnTo>
                  <a:lnTo>
                    <a:pt x="131" y="49"/>
                  </a:lnTo>
                  <a:lnTo>
                    <a:pt x="127" y="49"/>
                  </a:lnTo>
                  <a:lnTo>
                    <a:pt x="127" y="53"/>
                  </a:lnTo>
                  <a:lnTo>
                    <a:pt x="124" y="53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2" y="49"/>
                  </a:lnTo>
                  <a:lnTo>
                    <a:pt x="112" y="45"/>
                  </a:lnTo>
                  <a:lnTo>
                    <a:pt x="109" y="45"/>
                  </a:lnTo>
                  <a:lnTo>
                    <a:pt x="105" y="45"/>
                  </a:lnTo>
                  <a:lnTo>
                    <a:pt x="109" y="45"/>
                  </a:lnTo>
                  <a:lnTo>
                    <a:pt x="109" y="49"/>
                  </a:lnTo>
                  <a:lnTo>
                    <a:pt x="112" y="49"/>
                  </a:lnTo>
                  <a:lnTo>
                    <a:pt x="116" y="49"/>
                  </a:lnTo>
                  <a:lnTo>
                    <a:pt x="116" y="53"/>
                  </a:lnTo>
                  <a:lnTo>
                    <a:pt x="112" y="53"/>
                  </a:lnTo>
                  <a:lnTo>
                    <a:pt x="109" y="53"/>
                  </a:lnTo>
                  <a:lnTo>
                    <a:pt x="109" y="49"/>
                  </a:lnTo>
                  <a:lnTo>
                    <a:pt x="105" y="49"/>
                  </a:lnTo>
                  <a:lnTo>
                    <a:pt x="101" y="49"/>
                  </a:lnTo>
                  <a:lnTo>
                    <a:pt x="97" y="49"/>
                  </a:lnTo>
                  <a:lnTo>
                    <a:pt x="101" y="49"/>
                  </a:lnTo>
                  <a:lnTo>
                    <a:pt x="105" y="53"/>
                  </a:lnTo>
                  <a:lnTo>
                    <a:pt x="101" y="53"/>
                  </a:lnTo>
                  <a:lnTo>
                    <a:pt x="97" y="53"/>
                  </a:lnTo>
                  <a:lnTo>
                    <a:pt x="93" y="53"/>
                  </a:lnTo>
                  <a:lnTo>
                    <a:pt x="90" y="53"/>
                  </a:lnTo>
                  <a:lnTo>
                    <a:pt x="86" y="53"/>
                  </a:lnTo>
                  <a:lnTo>
                    <a:pt x="82" y="53"/>
                  </a:lnTo>
                  <a:lnTo>
                    <a:pt x="78" y="53"/>
                  </a:lnTo>
                  <a:lnTo>
                    <a:pt x="75" y="53"/>
                  </a:lnTo>
                  <a:lnTo>
                    <a:pt x="71" y="49"/>
                  </a:lnTo>
                  <a:lnTo>
                    <a:pt x="67" y="49"/>
                  </a:lnTo>
                  <a:lnTo>
                    <a:pt x="63" y="49"/>
                  </a:lnTo>
                  <a:lnTo>
                    <a:pt x="60" y="49"/>
                  </a:lnTo>
                  <a:lnTo>
                    <a:pt x="60" y="45"/>
                  </a:lnTo>
                  <a:lnTo>
                    <a:pt x="63" y="45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67" y="45"/>
                  </a:lnTo>
                  <a:lnTo>
                    <a:pt x="63" y="45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48" y="41"/>
                  </a:lnTo>
                  <a:lnTo>
                    <a:pt x="52" y="41"/>
                  </a:lnTo>
                  <a:lnTo>
                    <a:pt x="56" y="41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2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41" y="38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3" y="38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5" y="38"/>
                  </a:lnTo>
                  <a:lnTo>
                    <a:pt x="78" y="38"/>
                  </a:lnTo>
                  <a:lnTo>
                    <a:pt x="82" y="38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3" y="34"/>
                  </a:lnTo>
                  <a:lnTo>
                    <a:pt x="97" y="34"/>
                  </a:lnTo>
                  <a:lnTo>
                    <a:pt x="101" y="34"/>
                  </a:lnTo>
                  <a:lnTo>
                    <a:pt x="97" y="34"/>
                  </a:lnTo>
                  <a:lnTo>
                    <a:pt x="93" y="34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78" y="34"/>
                  </a:lnTo>
                  <a:lnTo>
                    <a:pt x="75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82" y="34"/>
                  </a:lnTo>
                  <a:lnTo>
                    <a:pt x="78" y="34"/>
                  </a:lnTo>
                  <a:lnTo>
                    <a:pt x="75" y="34"/>
                  </a:lnTo>
                  <a:lnTo>
                    <a:pt x="71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3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37" y="34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553"/>
            <p:cNvSpPr>
              <a:spLocks/>
            </p:cNvSpPr>
            <p:nvPr/>
          </p:nvSpPr>
          <p:spPr bwMode="auto">
            <a:xfrm>
              <a:off x="4095750" y="1512888"/>
              <a:ext cx="309563" cy="66675"/>
            </a:xfrm>
            <a:custGeom>
              <a:avLst/>
              <a:gdLst>
                <a:gd name="T0" fmla="*/ 4763 w 195"/>
                <a:gd name="T1" fmla="*/ 42863 h 42"/>
                <a:gd name="T2" fmla="*/ 41275 w 195"/>
                <a:gd name="T3" fmla="*/ 36513 h 42"/>
                <a:gd name="T4" fmla="*/ 65088 w 195"/>
                <a:gd name="T5" fmla="*/ 30163 h 42"/>
                <a:gd name="T6" fmla="*/ 34925 w 195"/>
                <a:gd name="T7" fmla="*/ 36513 h 42"/>
                <a:gd name="T8" fmla="*/ 17463 w 195"/>
                <a:gd name="T9" fmla="*/ 30163 h 42"/>
                <a:gd name="T10" fmla="*/ 47625 w 195"/>
                <a:gd name="T11" fmla="*/ 30163 h 42"/>
                <a:gd name="T12" fmla="*/ 58738 w 195"/>
                <a:gd name="T13" fmla="*/ 23813 h 42"/>
                <a:gd name="T14" fmla="*/ 52388 w 195"/>
                <a:gd name="T15" fmla="*/ 23813 h 42"/>
                <a:gd name="T16" fmla="*/ 28575 w 195"/>
                <a:gd name="T17" fmla="*/ 23813 h 42"/>
                <a:gd name="T18" fmla="*/ 41275 w 195"/>
                <a:gd name="T19" fmla="*/ 19050 h 42"/>
                <a:gd name="T20" fmla="*/ 71438 w 195"/>
                <a:gd name="T21" fmla="*/ 19050 h 42"/>
                <a:gd name="T22" fmla="*/ 52388 w 195"/>
                <a:gd name="T23" fmla="*/ 19050 h 42"/>
                <a:gd name="T24" fmla="*/ 58738 w 195"/>
                <a:gd name="T25" fmla="*/ 12700 h 42"/>
                <a:gd name="T26" fmla="*/ 76200 w 195"/>
                <a:gd name="T27" fmla="*/ 12700 h 42"/>
                <a:gd name="T28" fmla="*/ 101600 w 195"/>
                <a:gd name="T29" fmla="*/ 19050 h 42"/>
                <a:gd name="T30" fmla="*/ 130175 w 195"/>
                <a:gd name="T31" fmla="*/ 19050 h 42"/>
                <a:gd name="T32" fmla="*/ 142875 w 195"/>
                <a:gd name="T33" fmla="*/ 23813 h 42"/>
                <a:gd name="T34" fmla="*/ 160338 w 195"/>
                <a:gd name="T35" fmla="*/ 30163 h 42"/>
                <a:gd name="T36" fmla="*/ 177800 w 195"/>
                <a:gd name="T37" fmla="*/ 36513 h 42"/>
                <a:gd name="T38" fmla="*/ 207963 w 195"/>
                <a:gd name="T39" fmla="*/ 36513 h 42"/>
                <a:gd name="T40" fmla="*/ 207963 w 195"/>
                <a:gd name="T41" fmla="*/ 30163 h 42"/>
                <a:gd name="T42" fmla="*/ 190500 w 195"/>
                <a:gd name="T43" fmla="*/ 23813 h 42"/>
                <a:gd name="T44" fmla="*/ 196850 w 195"/>
                <a:gd name="T45" fmla="*/ 19050 h 42"/>
                <a:gd name="T46" fmla="*/ 196850 w 195"/>
                <a:gd name="T47" fmla="*/ 12700 h 42"/>
                <a:gd name="T48" fmla="*/ 214313 w 195"/>
                <a:gd name="T49" fmla="*/ 0 h 42"/>
                <a:gd name="T50" fmla="*/ 225425 w 195"/>
                <a:gd name="T51" fmla="*/ 6350 h 42"/>
                <a:gd name="T52" fmla="*/ 231775 w 195"/>
                <a:gd name="T53" fmla="*/ 23813 h 42"/>
                <a:gd name="T54" fmla="*/ 238125 w 195"/>
                <a:gd name="T55" fmla="*/ 30163 h 42"/>
                <a:gd name="T56" fmla="*/ 261938 w 195"/>
                <a:gd name="T57" fmla="*/ 30163 h 42"/>
                <a:gd name="T58" fmla="*/ 273050 w 195"/>
                <a:gd name="T59" fmla="*/ 23813 h 42"/>
                <a:gd name="T60" fmla="*/ 303213 w 195"/>
                <a:gd name="T61" fmla="*/ 23813 h 42"/>
                <a:gd name="T62" fmla="*/ 303213 w 195"/>
                <a:gd name="T63" fmla="*/ 36513 h 42"/>
                <a:gd name="T64" fmla="*/ 279400 w 195"/>
                <a:gd name="T65" fmla="*/ 49213 h 42"/>
                <a:gd name="T66" fmla="*/ 249238 w 195"/>
                <a:gd name="T67" fmla="*/ 49213 h 42"/>
                <a:gd name="T68" fmla="*/ 220663 w 195"/>
                <a:gd name="T69" fmla="*/ 49213 h 42"/>
                <a:gd name="T70" fmla="*/ 207963 w 195"/>
                <a:gd name="T71" fmla="*/ 53975 h 42"/>
                <a:gd name="T72" fmla="*/ 177800 w 195"/>
                <a:gd name="T73" fmla="*/ 53975 h 42"/>
                <a:gd name="T74" fmla="*/ 153988 w 195"/>
                <a:gd name="T75" fmla="*/ 60325 h 42"/>
                <a:gd name="T76" fmla="*/ 130175 w 195"/>
                <a:gd name="T77" fmla="*/ 66675 h 42"/>
                <a:gd name="T78" fmla="*/ 106363 w 195"/>
                <a:gd name="T79" fmla="*/ 60325 h 42"/>
                <a:gd name="T80" fmla="*/ 82550 w 195"/>
                <a:gd name="T81" fmla="*/ 53975 h 42"/>
                <a:gd name="T82" fmla="*/ 112713 w 195"/>
                <a:gd name="T83" fmla="*/ 49213 h 42"/>
                <a:gd name="T84" fmla="*/ 149225 w 195"/>
                <a:gd name="T85" fmla="*/ 49213 h 42"/>
                <a:gd name="T86" fmla="*/ 153988 w 195"/>
                <a:gd name="T87" fmla="*/ 42863 h 42"/>
                <a:gd name="T88" fmla="*/ 130175 w 195"/>
                <a:gd name="T89" fmla="*/ 42863 h 42"/>
                <a:gd name="T90" fmla="*/ 112713 w 195"/>
                <a:gd name="T91" fmla="*/ 49213 h 42"/>
                <a:gd name="T92" fmla="*/ 101600 w 195"/>
                <a:gd name="T93" fmla="*/ 42863 h 42"/>
                <a:gd name="T94" fmla="*/ 88900 w 195"/>
                <a:gd name="T95" fmla="*/ 42863 h 42"/>
                <a:gd name="T96" fmla="*/ 76200 w 195"/>
                <a:gd name="T97" fmla="*/ 49213 h 42"/>
                <a:gd name="T98" fmla="*/ 58738 w 195"/>
                <a:gd name="T99" fmla="*/ 42863 h 42"/>
                <a:gd name="T100" fmla="*/ 34925 w 195"/>
                <a:gd name="T101" fmla="*/ 42863 h 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5" h="42">
                  <a:moveTo>
                    <a:pt x="15" y="31"/>
                  </a:move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41" y="12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1" y="12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7" y="12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79" y="12"/>
                  </a:lnTo>
                  <a:lnTo>
                    <a:pt x="82" y="12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6" y="19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97" y="19"/>
                  </a:lnTo>
                  <a:lnTo>
                    <a:pt x="101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2" y="23"/>
                  </a:lnTo>
                  <a:lnTo>
                    <a:pt x="116" y="23"/>
                  </a:lnTo>
                  <a:lnTo>
                    <a:pt x="120" y="23"/>
                  </a:lnTo>
                  <a:lnTo>
                    <a:pt x="124" y="23"/>
                  </a:lnTo>
                  <a:lnTo>
                    <a:pt x="127" y="23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9" y="23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27" y="15"/>
                  </a:lnTo>
                  <a:lnTo>
                    <a:pt x="124" y="15"/>
                  </a:lnTo>
                  <a:lnTo>
                    <a:pt x="124" y="19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24" y="12"/>
                  </a:lnTo>
                  <a:lnTo>
                    <a:pt x="120" y="12"/>
                  </a:lnTo>
                  <a:lnTo>
                    <a:pt x="116" y="12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4" y="4"/>
                  </a:lnTo>
                  <a:lnTo>
                    <a:pt x="127" y="4"/>
                  </a:lnTo>
                  <a:lnTo>
                    <a:pt x="131" y="4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6" y="4"/>
                  </a:lnTo>
                  <a:lnTo>
                    <a:pt x="142" y="4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50" y="12"/>
                  </a:lnTo>
                  <a:lnTo>
                    <a:pt x="146" y="12"/>
                  </a:lnTo>
                  <a:lnTo>
                    <a:pt x="146" y="15"/>
                  </a:lnTo>
                  <a:lnTo>
                    <a:pt x="150" y="15"/>
                  </a:lnTo>
                  <a:lnTo>
                    <a:pt x="154" y="15"/>
                  </a:lnTo>
                  <a:lnTo>
                    <a:pt x="157" y="15"/>
                  </a:lnTo>
                  <a:lnTo>
                    <a:pt x="154" y="15"/>
                  </a:lnTo>
                  <a:lnTo>
                    <a:pt x="150" y="19"/>
                  </a:lnTo>
                  <a:lnTo>
                    <a:pt x="154" y="19"/>
                  </a:lnTo>
                  <a:lnTo>
                    <a:pt x="157" y="15"/>
                  </a:lnTo>
                  <a:lnTo>
                    <a:pt x="161" y="15"/>
                  </a:lnTo>
                  <a:lnTo>
                    <a:pt x="165" y="15"/>
                  </a:lnTo>
                  <a:lnTo>
                    <a:pt x="165" y="19"/>
                  </a:lnTo>
                  <a:lnTo>
                    <a:pt x="169" y="19"/>
                  </a:lnTo>
                  <a:lnTo>
                    <a:pt x="172" y="19"/>
                  </a:lnTo>
                  <a:lnTo>
                    <a:pt x="169" y="19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6" y="15"/>
                  </a:lnTo>
                  <a:lnTo>
                    <a:pt x="180" y="15"/>
                  </a:lnTo>
                  <a:lnTo>
                    <a:pt x="184" y="15"/>
                  </a:lnTo>
                  <a:lnTo>
                    <a:pt x="188" y="15"/>
                  </a:lnTo>
                  <a:lnTo>
                    <a:pt x="191" y="15"/>
                  </a:lnTo>
                  <a:lnTo>
                    <a:pt x="191" y="19"/>
                  </a:lnTo>
                  <a:lnTo>
                    <a:pt x="195" y="19"/>
                  </a:lnTo>
                  <a:lnTo>
                    <a:pt x="191" y="23"/>
                  </a:lnTo>
                  <a:lnTo>
                    <a:pt x="188" y="23"/>
                  </a:lnTo>
                  <a:lnTo>
                    <a:pt x="191" y="23"/>
                  </a:lnTo>
                  <a:lnTo>
                    <a:pt x="188" y="27"/>
                  </a:lnTo>
                  <a:lnTo>
                    <a:pt x="184" y="27"/>
                  </a:lnTo>
                  <a:lnTo>
                    <a:pt x="184" y="31"/>
                  </a:lnTo>
                  <a:lnTo>
                    <a:pt x="180" y="31"/>
                  </a:lnTo>
                  <a:lnTo>
                    <a:pt x="176" y="31"/>
                  </a:lnTo>
                  <a:lnTo>
                    <a:pt x="172" y="31"/>
                  </a:lnTo>
                  <a:lnTo>
                    <a:pt x="169" y="31"/>
                  </a:lnTo>
                  <a:lnTo>
                    <a:pt x="165" y="31"/>
                  </a:lnTo>
                  <a:lnTo>
                    <a:pt x="161" y="31"/>
                  </a:lnTo>
                  <a:lnTo>
                    <a:pt x="157" y="31"/>
                  </a:lnTo>
                  <a:lnTo>
                    <a:pt x="154" y="31"/>
                  </a:lnTo>
                  <a:lnTo>
                    <a:pt x="150" y="31"/>
                  </a:lnTo>
                  <a:lnTo>
                    <a:pt x="146" y="31"/>
                  </a:lnTo>
                  <a:lnTo>
                    <a:pt x="142" y="31"/>
                  </a:lnTo>
                  <a:lnTo>
                    <a:pt x="139" y="31"/>
                  </a:lnTo>
                  <a:lnTo>
                    <a:pt x="142" y="31"/>
                  </a:lnTo>
                  <a:lnTo>
                    <a:pt x="139" y="31"/>
                  </a:lnTo>
                  <a:lnTo>
                    <a:pt x="135" y="31"/>
                  </a:lnTo>
                  <a:lnTo>
                    <a:pt x="131" y="31"/>
                  </a:lnTo>
                  <a:lnTo>
                    <a:pt x="131" y="34"/>
                  </a:lnTo>
                  <a:lnTo>
                    <a:pt x="127" y="34"/>
                  </a:lnTo>
                  <a:lnTo>
                    <a:pt x="124" y="34"/>
                  </a:lnTo>
                  <a:lnTo>
                    <a:pt x="120" y="34"/>
                  </a:lnTo>
                  <a:lnTo>
                    <a:pt x="116" y="34"/>
                  </a:lnTo>
                  <a:lnTo>
                    <a:pt x="112" y="34"/>
                  </a:lnTo>
                  <a:lnTo>
                    <a:pt x="109" y="34"/>
                  </a:lnTo>
                  <a:lnTo>
                    <a:pt x="109" y="38"/>
                  </a:lnTo>
                  <a:lnTo>
                    <a:pt x="105" y="38"/>
                  </a:lnTo>
                  <a:lnTo>
                    <a:pt x="101" y="38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42"/>
                  </a:lnTo>
                  <a:lnTo>
                    <a:pt x="79" y="42"/>
                  </a:lnTo>
                  <a:lnTo>
                    <a:pt x="75" y="42"/>
                  </a:lnTo>
                  <a:lnTo>
                    <a:pt x="71" y="42"/>
                  </a:lnTo>
                  <a:lnTo>
                    <a:pt x="67" y="42"/>
                  </a:lnTo>
                  <a:lnTo>
                    <a:pt x="67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64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1" y="31"/>
                  </a:lnTo>
                  <a:lnTo>
                    <a:pt x="75" y="31"/>
                  </a:lnTo>
                  <a:lnTo>
                    <a:pt x="79" y="31"/>
                  </a:lnTo>
                  <a:lnTo>
                    <a:pt x="82" y="31"/>
                  </a:lnTo>
                  <a:lnTo>
                    <a:pt x="90" y="31"/>
                  </a:lnTo>
                  <a:lnTo>
                    <a:pt x="94" y="31"/>
                  </a:lnTo>
                  <a:lnTo>
                    <a:pt x="97" y="31"/>
                  </a:lnTo>
                  <a:lnTo>
                    <a:pt x="101" y="31"/>
                  </a:lnTo>
                  <a:lnTo>
                    <a:pt x="105" y="27"/>
                  </a:lnTo>
                  <a:lnTo>
                    <a:pt x="101" y="27"/>
                  </a:lnTo>
                  <a:lnTo>
                    <a:pt x="97" y="27"/>
                  </a:lnTo>
                  <a:lnTo>
                    <a:pt x="94" y="27"/>
                  </a:lnTo>
                  <a:lnTo>
                    <a:pt x="90" y="27"/>
                  </a:lnTo>
                  <a:lnTo>
                    <a:pt x="86" y="31"/>
                  </a:lnTo>
                  <a:lnTo>
                    <a:pt x="82" y="31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82" y="27"/>
                  </a:lnTo>
                  <a:lnTo>
                    <a:pt x="79" y="27"/>
                  </a:lnTo>
                  <a:lnTo>
                    <a:pt x="75" y="31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4" y="31"/>
                  </a:lnTo>
                  <a:lnTo>
                    <a:pt x="60" y="31"/>
                  </a:lnTo>
                  <a:lnTo>
                    <a:pt x="60" y="27"/>
                  </a:lnTo>
                  <a:lnTo>
                    <a:pt x="64" y="27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8" y="27"/>
                  </a:lnTo>
                  <a:lnTo>
                    <a:pt x="52" y="27"/>
                  </a:lnTo>
                  <a:lnTo>
                    <a:pt x="52" y="31"/>
                  </a:lnTo>
                  <a:lnTo>
                    <a:pt x="48" y="31"/>
                  </a:lnTo>
                  <a:lnTo>
                    <a:pt x="45" y="31"/>
                  </a:lnTo>
                  <a:lnTo>
                    <a:pt x="41" y="31"/>
                  </a:lnTo>
                  <a:lnTo>
                    <a:pt x="37" y="31"/>
                  </a:lnTo>
                  <a:lnTo>
                    <a:pt x="41" y="31"/>
                  </a:lnTo>
                  <a:lnTo>
                    <a:pt x="37" y="27"/>
                  </a:lnTo>
                  <a:lnTo>
                    <a:pt x="37" y="31"/>
                  </a:lnTo>
                  <a:lnTo>
                    <a:pt x="33" y="31"/>
                  </a:lnTo>
                  <a:lnTo>
                    <a:pt x="30" y="31"/>
                  </a:lnTo>
                  <a:lnTo>
                    <a:pt x="22" y="31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15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554"/>
            <p:cNvSpPr>
              <a:spLocks/>
            </p:cNvSpPr>
            <p:nvPr/>
          </p:nvSpPr>
          <p:spPr bwMode="auto">
            <a:xfrm>
              <a:off x="4859338" y="1787525"/>
              <a:ext cx="173037" cy="73025"/>
            </a:xfrm>
            <a:custGeom>
              <a:avLst/>
              <a:gdLst>
                <a:gd name="T0" fmla="*/ 34925 w 109"/>
                <a:gd name="T1" fmla="*/ 73025 h 46"/>
                <a:gd name="T2" fmla="*/ 34925 w 109"/>
                <a:gd name="T3" fmla="*/ 60325 h 46"/>
                <a:gd name="T4" fmla="*/ 28575 w 109"/>
                <a:gd name="T5" fmla="*/ 53975 h 46"/>
                <a:gd name="T6" fmla="*/ 17462 w 109"/>
                <a:gd name="T7" fmla="*/ 60325 h 46"/>
                <a:gd name="T8" fmla="*/ 11112 w 109"/>
                <a:gd name="T9" fmla="*/ 60325 h 46"/>
                <a:gd name="T10" fmla="*/ 0 w 109"/>
                <a:gd name="T11" fmla="*/ 60325 h 46"/>
                <a:gd name="T12" fmla="*/ 4762 w 109"/>
                <a:gd name="T13" fmla="*/ 47625 h 46"/>
                <a:gd name="T14" fmla="*/ 17462 w 109"/>
                <a:gd name="T15" fmla="*/ 47625 h 46"/>
                <a:gd name="T16" fmla="*/ 23812 w 109"/>
                <a:gd name="T17" fmla="*/ 42863 h 46"/>
                <a:gd name="T18" fmla="*/ 17462 w 109"/>
                <a:gd name="T19" fmla="*/ 36513 h 46"/>
                <a:gd name="T20" fmla="*/ 23812 w 109"/>
                <a:gd name="T21" fmla="*/ 30163 h 46"/>
                <a:gd name="T22" fmla="*/ 23812 w 109"/>
                <a:gd name="T23" fmla="*/ 19050 h 46"/>
                <a:gd name="T24" fmla="*/ 28575 w 109"/>
                <a:gd name="T25" fmla="*/ 6350 h 46"/>
                <a:gd name="T26" fmla="*/ 34925 w 109"/>
                <a:gd name="T27" fmla="*/ 0 h 46"/>
                <a:gd name="T28" fmla="*/ 41275 w 109"/>
                <a:gd name="T29" fmla="*/ 6350 h 46"/>
                <a:gd name="T30" fmla="*/ 47625 w 109"/>
                <a:gd name="T31" fmla="*/ 0 h 46"/>
                <a:gd name="T32" fmla="*/ 52387 w 109"/>
                <a:gd name="T33" fmla="*/ 6350 h 46"/>
                <a:gd name="T34" fmla="*/ 47625 w 109"/>
                <a:gd name="T35" fmla="*/ 12700 h 46"/>
                <a:gd name="T36" fmla="*/ 52387 w 109"/>
                <a:gd name="T37" fmla="*/ 19050 h 46"/>
                <a:gd name="T38" fmla="*/ 58737 w 109"/>
                <a:gd name="T39" fmla="*/ 12700 h 46"/>
                <a:gd name="T40" fmla="*/ 71437 w 109"/>
                <a:gd name="T41" fmla="*/ 12700 h 46"/>
                <a:gd name="T42" fmla="*/ 76200 w 109"/>
                <a:gd name="T43" fmla="*/ 19050 h 46"/>
                <a:gd name="T44" fmla="*/ 88900 w 109"/>
                <a:gd name="T45" fmla="*/ 19050 h 46"/>
                <a:gd name="T46" fmla="*/ 95250 w 109"/>
                <a:gd name="T47" fmla="*/ 23813 h 46"/>
                <a:gd name="T48" fmla="*/ 106362 w 109"/>
                <a:gd name="T49" fmla="*/ 23813 h 46"/>
                <a:gd name="T50" fmla="*/ 112712 w 109"/>
                <a:gd name="T51" fmla="*/ 30163 h 46"/>
                <a:gd name="T52" fmla="*/ 125412 w 109"/>
                <a:gd name="T53" fmla="*/ 30163 h 46"/>
                <a:gd name="T54" fmla="*/ 125412 w 109"/>
                <a:gd name="T55" fmla="*/ 30163 h 46"/>
                <a:gd name="T56" fmla="*/ 130175 w 109"/>
                <a:gd name="T57" fmla="*/ 42863 h 46"/>
                <a:gd name="T58" fmla="*/ 136525 w 109"/>
                <a:gd name="T59" fmla="*/ 47625 h 46"/>
                <a:gd name="T60" fmla="*/ 125412 w 109"/>
                <a:gd name="T61" fmla="*/ 47625 h 46"/>
                <a:gd name="T62" fmla="*/ 136525 w 109"/>
                <a:gd name="T63" fmla="*/ 47625 h 46"/>
                <a:gd name="T64" fmla="*/ 153987 w 109"/>
                <a:gd name="T65" fmla="*/ 47625 h 46"/>
                <a:gd name="T66" fmla="*/ 166687 w 109"/>
                <a:gd name="T67" fmla="*/ 47625 h 46"/>
                <a:gd name="T68" fmla="*/ 166687 w 109"/>
                <a:gd name="T69" fmla="*/ 53975 h 46"/>
                <a:gd name="T70" fmla="*/ 166687 w 109"/>
                <a:gd name="T71" fmla="*/ 53975 h 46"/>
                <a:gd name="T72" fmla="*/ 153987 w 109"/>
                <a:gd name="T73" fmla="*/ 60325 h 46"/>
                <a:gd name="T74" fmla="*/ 142875 w 109"/>
                <a:gd name="T75" fmla="*/ 60325 h 46"/>
                <a:gd name="T76" fmla="*/ 130175 w 109"/>
                <a:gd name="T77" fmla="*/ 60325 h 46"/>
                <a:gd name="T78" fmla="*/ 125412 w 109"/>
                <a:gd name="T79" fmla="*/ 53975 h 46"/>
                <a:gd name="T80" fmla="*/ 119062 w 109"/>
                <a:gd name="T81" fmla="*/ 60325 h 46"/>
                <a:gd name="T82" fmla="*/ 119062 w 109"/>
                <a:gd name="T83" fmla="*/ 53975 h 46"/>
                <a:gd name="T84" fmla="*/ 112712 w 109"/>
                <a:gd name="T85" fmla="*/ 47625 h 46"/>
                <a:gd name="T86" fmla="*/ 101600 w 109"/>
                <a:gd name="T87" fmla="*/ 47625 h 46"/>
                <a:gd name="T88" fmla="*/ 95250 w 109"/>
                <a:gd name="T89" fmla="*/ 47625 h 46"/>
                <a:gd name="T90" fmla="*/ 82550 w 109"/>
                <a:gd name="T91" fmla="*/ 47625 h 46"/>
                <a:gd name="T92" fmla="*/ 88900 w 109"/>
                <a:gd name="T93" fmla="*/ 53975 h 46"/>
                <a:gd name="T94" fmla="*/ 76200 w 109"/>
                <a:gd name="T95" fmla="*/ 53975 h 46"/>
                <a:gd name="T96" fmla="*/ 71437 w 109"/>
                <a:gd name="T97" fmla="*/ 60325 h 46"/>
                <a:gd name="T98" fmla="*/ 65087 w 109"/>
                <a:gd name="T99" fmla="*/ 66675 h 46"/>
                <a:gd name="T100" fmla="*/ 52387 w 109"/>
                <a:gd name="T101" fmla="*/ 66675 h 46"/>
                <a:gd name="T102" fmla="*/ 41275 w 109"/>
                <a:gd name="T103" fmla="*/ 73025 h 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9" h="46">
                  <a:moveTo>
                    <a:pt x="26" y="46"/>
                  </a:moveTo>
                  <a:lnTo>
                    <a:pt x="22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4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71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7" y="30"/>
                  </a:lnTo>
                  <a:lnTo>
                    <a:pt x="101" y="30"/>
                  </a:lnTo>
                  <a:lnTo>
                    <a:pt x="105" y="30"/>
                  </a:lnTo>
                  <a:lnTo>
                    <a:pt x="101" y="34"/>
                  </a:lnTo>
                  <a:lnTo>
                    <a:pt x="105" y="34"/>
                  </a:lnTo>
                  <a:lnTo>
                    <a:pt x="109" y="34"/>
                  </a:lnTo>
                  <a:lnTo>
                    <a:pt x="105" y="34"/>
                  </a:lnTo>
                  <a:lnTo>
                    <a:pt x="101" y="38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79" y="38"/>
                  </a:lnTo>
                  <a:lnTo>
                    <a:pt x="79" y="34"/>
                  </a:lnTo>
                  <a:lnTo>
                    <a:pt x="75" y="34"/>
                  </a:lnTo>
                  <a:lnTo>
                    <a:pt x="75" y="38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4" y="30"/>
                  </a:lnTo>
                  <a:lnTo>
                    <a:pt x="64" y="27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6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2555"/>
            <p:cNvSpPr>
              <a:spLocks/>
            </p:cNvSpPr>
            <p:nvPr/>
          </p:nvSpPr>
          <p:spPr bwMode="auto">
            <a:xfrm>
              <a:off x="4470400" y="1585913"/>
              <a:ext cx="161925" cy="71437"/>
            </a:xfrm>
            <a:custGeom>
              <a:avLst/>
              <a:gdLst>
                <a:gd name="T0" fmla="*/ 90488 w 102"/>
                <a:gd name="T1" fmla="*/ 65087 h 45"/>
                <a:gd name="T2" fmla="*/ 71438 w 102"/>
                <a:gd name="T3" fmla="*/ 58737 h 45"/>
                <a:gd name="T4" fmla="*/ 60325 w 102"/>
                <a:gd name="T5" fmla="*/ 52387 h 45"/>
                <a:gd name="T6" fmla="*/ 42863 w 102"/>
                <a:gd name="T7" fmla="*/ 47625 h 45"/>
                <a:gd name="T8" fmla="*/ 30163 w 102"/>
                <a:gd name="T9" fmla="*/ 47625 h 45"/>
                <a:gd name="T10" fmla="*/ 19050 w 102"/>
                <a:gd name="T11" fmla="*/ 41275 h 45"/>
                <a:gd name="T12" fmla="*/ 0 w 102"/>
                <a:gd name="T13" fmla="*/ 34925 h 45"/>
                <a:gd name="T14" fmla="*/ 6350 w 102"/>
                <a:gd name="T15" fmla="*/ 23812 h 45"/>
                <a:gd name="T16" fmla="*/ 19050 w 102"/>
                <a:gd name="T17" fmla="*/ 28575 h 45"/>
                <a:gd name="T18" fmla="*/ 30163 w 102"/>
                <a:gd name="T19" fmla="*/ 34925 h 45"/>
                <a:gd name="T20" fmla="*/ 47625 w 102"/>
                <a:gd name="T21" fmla="*/ 34925 h 45"/>
                <a:gd name="T22" fmla="*/ 53975 w 102"/>
                <a:gd name="T23" fmla="*/ 34925 h 45"/>
                <a:gd name="T24" fmla="*/ 53975 w 102"/>
                <a:gd name="T25" fmla="*/ 23812 h 45"/>
                <a:gd name="T26" fmla="*/ 60325 w 102"/>
                <a:gd name="T27" fmla="*/ 28575 h 45"/>
                <a:gd name="T28" fmla="*/ 60325 w 102"/>
                <a:gd name="T29" fmla="*/ 23812 h 45"/>
                <a:gd name="T30" fmla="*/ 60325 w 102"/>
                <a:gd name="T31" fmla="*/ 17462 h 45"/>
                <a:gd name="T32" fmla="*/ 66675 w 102"/>
                <a:gd name="T33" fmla="*/ 23812 h 45"/>
                <a:gd name="T34" fmla="*/ 53975 w 102"/>
                <a:gd name="T35" fmla="*/ 17462 h 45"/>
                <a:gd name="T36" fmla="*/ 36513 w 102"/>
                <a:gd name="T37" fmla="*/ 17462 h 45"/>
                <a:gd name="T38" fmla="*/ 23813 w 102"/>
                <a:gd name="T39" fmla="*/ 11112 h 45"/>
                <a:gd name="T40" fmla="*/ 42863 w 102"/>
                <a:gd name="T41" fmla="*/ 11112 h 45"/>
                <a:gd name="T42" fmla="*/ 53975 w 102"/>
                <a:gd name="T43" fmla="*/ 11112 h 45"/>
                <a:gd name="T44" fmla="*/ 36513 w 102"/>
                <a:gd name="T45" fmla="*/ 4762 h 45"/>
                <a:gd name="T46" fmla="*/ 53975 w 102"/>
                <a:gd name="T47" fmla="*/ 4762 h 45"/>
                <a:gd name="T48" fmla="*/ 71438 w 102"/>
                <a:gd name="T49" fmla="*/ 4762 h 45"/>
                <a:gd name="T50" fmla="*/ 66675 w 102"/>
                <a:gd name="T51" fmla="*/ 4762 h 45"/>
                <a:gd name="T52" fmla="*/ 71438 w 102"/>
                <a:gd name="T53" fmla="*/ 4762 h 45"/>
                <a:gd name="T54" fmla="*/ 90488 w 102"/>
                <a:gd name="T55" fmla="*/ 4762 h 45"/>
                <a:gd name="T56" fmla="*/ 107950 w 102"/>
                <a:gd name="T57" fmla="*/ 4762 h 45"/>
                <a:gd name="T58" fmla="*/ 125413 w 102"/>
                <a:gd name="T59" fmla="*/ 4762 h 45"/>
                <a:gd name="T60" fmla="*/ 144463 w 102"/>
                <a:gd name="T61" fmla="*/ 4762 h 45"/>
                <a:gd name="T62" fmla="*/ 131763 w 102"/>
                <a:gd name="T63" fmla="*/ 11112 h 45"/>
                <a:gd name="T64" fmla="*/ 125413 w 102"/>
                <a:gd name="T65" fmla="*/ 11112 h 45"/>
                <a:gd name="T66" fmla="*/ 138113 w 102"/>
                <a:gd name="T67" fmla="*/ 17462 h 45"/>
                <a:gd name="T68" fmla="*/ 120650 w 102"/>
                <a:gd name="T69" fmla="*/ 17462 h 45"/>
                <a:gd name="T70" fmla="*/ 107950 w 102"/>
                <a:gd name="T71" fmla="*/ 23812 h 45"/>
                <a:gd name="T72" fmla="*/ 114300 w 102"/>
                <a:gd name="T73" fmla="*/ 23812 h 45"/>
                <a:gd name="T74" fmla="*/ 131763 w 102"/>
                <a:gd name="T75" fmla="*/ 23812 h 45"/>
                <a:gd name="T76" fmla="*/ 144463 w 102"/>
                <a:gd name="T77" fmla="*/ 34925 h 45"/>
                <a:gd name="T78" fmla="*/ 149225 w 102"/>
                <a:gd name="T79" fmla="*/ 28575 h 45"/>
                <a:gd name="T80" fmla="*/ 161925 w 102"/>
                <a:gd name="T81" fmla="*/ 41275 h 45"/>
                <a:gd name="T82" fmla="*/ 144463 w 102"/>
                <a:gd name="T83" fmla="*/ 41275 h 45"/>
                <a:gd name="T84" fmla="*/ 149225 w 102"/>
                <a:gd name="T85" fmla="*/ 47625 h 45"/>
                <a:gd name="T86" fmla="*/ 149225 w 102"/>
                <a:gd name="T87" fmla="*/ 47625 h 45"/>
                <a:gd name="T88" fmla="*/ 149225 w 102"/>
                <a:gd name="T89" fmla="*/ 52387 h 45"/>
                <a:gd name="T90" fmla="*/ 144463 w 102"/>
                <a:gd name="T91" fmla="*/ 52387 h 45"/>
                <a:gd name="T92" fmla="*/ 131763 w 102"/>
                <a:gd name="T93" fmla="*/ 58737 h 45"/>
                <a:gd name="T94" fmla="*/ 114300 w 102"/>
                <a:gd name="T95" fmla="*/ 58737 h 45"/>
                <a:gd name="T96" fmla="*/ 114300 w 102"/>
                <a:gd name="T97" fmla="*/ 52387 h 45"/>
                <a:gd name="T98" fmla="*/ 107950 w 102"/>
                <a:gd name="T99" fmla="*/ 58737 h 45"/>
                <a:gd name="T100" fmla="*/ 101600 w 102"/>
                <a:gd name="T101" fmla="*/ 65087 h 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2" h="45">
                  <a:moveTo>
                    <a:pt x="60" y="45"/>
                  </a:moveTo>
                  <a:lnTo>
                    <a:pt x="60" y="41"/>
                  </a:lnTo>
                  <a:lnTo>
                    <a:pt x="57" y="41"/>
                  </a:lnTo>
                  <a:lnTo>
                    <a:pt x="53" y="41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2" y="33"/>
                  </a:lnTo>
                  <a:lnTo>
                    <a:pt x="38" y="33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2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3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79" y="3"/>
                  </a:lnTo>
                  <a:lnTo>
                    <a:pt x="83" y="3"/>
                  </a:lnTo>
                  <a:lnTo>
                    <a:pt x="87" y="3"/>
                  </a:lnTo>
                  <a:lnTo>
                    <a:pt x="91" y="3"/>
                  </a:lnTo>
                  <a:lnTo>
                    <a:pt x="91" y="7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9" y="11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87" y="11"/>
                  </a:lnTo>
                  <a:lnTo>
                    <a:pt x="83" y="11"/>
                  </a:lnTo>
                  <a:lnTo>
                    <a:pt x="79" y="11"/>
                  </a:lnTo>
                  <a:lnTo>
                    <a:pt x="76" y="11"/>
                  </a:lnTo>
                  <a:lnTo>
                    <a:pt x="76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8" y="18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3" y="18"/>
                  </a:lnTo>
                  <a:lnTo>
                    <a:pt x="87" y="18"/>
                  </a:lnTo>
                  <a:lnTo>
                    <a:pt x="91" y="22"/>
                  </a:lnTo>
                  <a:lnTo>
                    <a:pt x="87" y="22"/>
                  </a:lnTo>
                  <a:lnTo>
                    <a:pt x="91" y="22"/>
                  </a:lnTo>
                  <a:lnTo>
                    <a:pt x="94" y="18"/>
                  </a:lnTo>
                  <a:lnTo>
                    <a:pt x="98" y="22"/>
                  </a:lnTo>
                  <a:lnTo>
                    <a:pt x="98" y="26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4" y="26"/>
                  </a:lnTo>
                  <a:lnTo>
                    <a:pt x="91" y="26"/>
                  </a:lnTo>
                  <a:lnTo>
                    <a:pt x="94" y="26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94" y="33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8" y="33"/>
                  </a:lnTo>
                  <a:lnTo>
                    <a:pt x="94" y="33"/>
                  </a:lnTo>
                  <a:lnTo>
                    <a:pt x="98" y="33"/>
                  </a:lnTo>
                  <a:lnTo>
                    <a:pt x="94" y="33"/>
                  </a:lnTo>
                  <a:lnTo>
                    <a:pt x="91" y="33"/>
                  </a:lnTo>
                  <a:lnTo>
                    <a:pt x="91" y="37"/>
                  </a:lnTo>
                  <a:lnTo>
                    <a:pt x="87" y="37"/>
                  </a:lnTo>
                  <a:lnTo>
                    <a:pt x="83" y="37"/>
                  </a:lnTo>
                  <a:lnTo>
                    <a:pt x="79" y="37"/>
                  </a:lnTo>
                  <a:lnTo>
                    <a:pt x="76" y="37"/>
                  </a:lnTo>
                  <a:lnTo>
                    <a:pt x="72" y="37"/>
                  </a:lnTo>
                  <a:lnTo>
                    <a:pt x="68" y="37"/>
                  </a:lnTo>
                  <a:lnTo>
                    <a:pt x="68" y="33"/>
                  </a:lnTo>
                  <a:lnTo>
                    <a:pt x="72" y="33"/>
                  </a:lnTo>
                  <a:lnTo>
                    <a:pt x="68" y="33"/>
                  </a:lnTo>
                  <a:lnTo>
                    <a:pt x="64" y="37"/>
                  </a:lnTo>
                  <a:lnTo>
                    <a:pt x="68" y="37"/>
                  </a:lnTo>
                  <a:lnTo>
                    <a:pt x="72" y="37"/>
                  </a:lnTo>
                  <a:lnTo>
                    <a:pt x="72" y="41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0" y="4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2556"/>
            <p:cNvSpPr>
              <a:spLocks/>
            </p:cNvSpPr>
            <p:nvPr/>
          </p:nvSpPr>
          <p:spPr bwMode="auto">
            <a:xfrm>
              <a:off x="4643438" y="1585913"/>
              <a:ext cx="138112" cy="52387"/>
            </a:xfrm>
            <a:custGeom>
              <a:avLst/>
              <a:gdLst>
                <a:gd name="T0" fmla="*/ 12700 w 87"/>
                <a:gd name="T1" fmla="*/ 47625 h 33"/>
                <a:gd name="T2" fmla="*/ 23812 w 87"/>
                <a:gd name="T3" fmla="*/ 47625 h 33"/>
                <a:gd name="T4" fmla="*/ 12700 w 87"/>
                <a:gd name="T5" fmla="*/ 47625 h 33"/>
                <a:gd name="T6" fmla="*/ 12700 w 87"/>
                <a:gd name="T7" fmla="*/ 34925 h 33"/>
                <a:gd name="T8" fmla="*/ 0 w 87"/>
                <a:gd name="T9" fmla="*/ 34925 h 33"/>
                <a:gd name="T10" fmla="*/ 0 w 87"/>
                <a:gd name="T11" fmla="*/ 23812 h 33"/>
                <a:gd name="T12" fmla="*/ 0 w 87"/>
                <a:gd name="T13" fmla="*/ 17462 h 33"/>
                <a:gd name="T14" fmla="*/ 0 w 87"/>
                <a:gd name="T15" fmla="*/ 4762 h 33"/>
                <a:gd name="T16" fmla="*/ 12700 w 87"/>
                <a:gd name="T17" fmla="*/ 4762 h 33"/>
                <a:gd name="T18" fmla="*/ 23812 w 87"/>
                <a:gd name="T19" fmla="*/ 11112 h 33"/>
                <a:gd name="T20" fmla="*/ 23812 w 87"/>
                <a:gd name="T21" fmla="*/ 11112 h 33"/>
                <a:gd name="T22" fmla="*/ 12700 w 87"/>
                <a:gd name="T23" fmla="*/ 4762 h 33"/>
                <a:gd name="T24" fmla="*/ 19050 w 87"/>
                <a:gd name="T25" fmla="*/ 0 h 33"/>
                <a:gd name="T26" fmla="*/ 30162 w 87"/>
                <a:gd name="T27" fmla="*/ 0 h 33"/>
                <a:gd name="T28" fmla="*/ 42862 w 87"/>
                <a:gd name="T29" fmla="*/ 0 h 33"/>
                <a:gd name="T30" fmla="*/ 53975 w 87"/>
                <a:gd name="T31" fmla="*/ 0 h 33"/>
                <a:gd name="T32" fmla="*/ 66675 w 87"/>
                <a:gd name="T33" fmla="*/ 0 h 33"/>
                <a:gd name="T34" fmla="*/ 77787 w 87"/>
                <a:gd name="T35" fmla="*/ 0 h 33"/>
                <a:gd name="T36" fmla="*/ 90487 w 87"/>
                <a:gd name="T37" fmla="*/ 0 h 33"/>
                <a:gd name="T38" fmla="*/ 101600 w 87"/>
                <a:gd name="T39" fmla="*/ 0 h 33"/>
                <a:gd name="T40" fmla="*/ 114300 w 87"/>
                <a:gd name="T41" fmla="*/ 0 h 33"/>
                <a:gd name="T42" fmla="*/ 131762 w 87"/>
                <a:gd name="T43" fmla="*/ 4762 h 33"/>
                <a:gd name="T44" fmla="*/ 131762 w 87"/>
                <a:gd name="T45" fmla="*/ 4762 h 33"/>
                <a:gd name="T46" fmla="*/ 119062 w 87"/>
                <a:gd name="T47" fmla="*/ 11112 h 33"/>
                <a:gd name="T48" fmla="*/ 107950 w 87"/>
                <a:gd name="T49" fmla="*/ 23812 h 33"/>
                <a:gd name="T50" fmla="*/ 95250 w 87"/>
                <a:gd name="T51" fmla="*/ 28575 h 33"/>
                <a:gd name="T52" fmla="*/ 90487 w 87"/>
                <a:gd name="T53" fmla="*/ 34925 h 33"/>
                <a:gd name="T54" fmla="*/ 77787 w 87"/>
                <a:gd name="T55" fmla="*/ 34925 h 33"/>
                <a:gd name="T56" fmla="*/ 71437 w 87"/>
                <a:gd name="T57" fmla="*/ 28575 h 33"/>
                <a:gd name="T58" fmla="*/ 60325 w 87"/>
                <a:gd name="T59" fmla="*/ 28575 h 33"/>
                <a:gd name="T60" fmla="*/ 47625 w 87"/>
                <a:gd name="T61" fmla="*/ 28575 h 33"/>
                <a:gd name="T62" fmla="*/ 36512 w 87"/>
                <a:gd name="T63" fmla="*/ 28575 h 33"/>
                <a:gd name="T64" fmla="*/ 42862 w 87"/>
                <a:gd name="T65" fmla="*/ 34925 h 33"/>
                <a:gd name="T66" fmla="*/ 53975 w 87"/>
                <a:gd name="T67" fmla="*/ 34925 h 33"/>
                <a:gd name="T68" fmla="*/ 47625 w 87"/>
                <a:gd name="T69" fmla="*/ 41275 h 33"/>
                <a:gd name="T70" fmla="*/ 42862 w 87"/>
                <a:gd name="T71" fmla="*/ 47625 h 33"/>
                <a:gd name="T72" fmla="*/ 42862 w 87"/>
                <a:gd name="T73" fmla="*/ 47625 h 33"/>
                <a:gd name="T74" fmla="*/ 36512 w 87"/>
                <a:gd name="T75" fmla="*/ 52387 h 33"/>
                <a:gd name="T76" fmla="*/ 23812 w 87"/>
                <a:gd name="T77" fmla="*/ 52387 h 33"/>
                <a:gd name="T78" fmla="*/ 12700 w 87"/>
                <a:gd name="T79" fmla="*/ 52387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7" h="33">
                  <a:moveTo>
                    <a:pt x="8" y="33"/>
                  </a:moveTo>
                  <a:lnTo>
                    <a:pt x="8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3" y="3"/>
                  </a:lnTo>
                  <a:lnTo>
                    <a:pt x="87" y="3"/>
                  </a:lnTo>
                  <a:lnTo>
                    <a:pt x="83" y="3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2" y="11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0" y="18"/>
                  </a:lnTo>
                  <a:lnTo>
                    <a:pt x="57" y="18"/>
                  </a:lnTo>
                  <a:lnTo>
                    <a:pt x="57" y="22"/>
                  </a:lnTo>
                  <a:lnTo>
                    <a:pt x="53" y="22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7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8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557"/>
            <p:cNvSpPr>
              <a:spLocks/>
            </p:cNvSpPr>
            <p:nvPr/>
          </p:nvSpPr>
          <p:spPr bwMode="auto">
            <a:xfrm>
              <a:off x="3827463" y="2163763"/>
              <a:ext cx="130175" cy="66675"/>
            </a:xfrm>
            <a:custGeom>
              <a:avLst/>
              <a:gdLst>
                <a:gd name="T0" fmla="*/ 112713 w 82"/>
                <a:gd name="T1" fmla="*/ 66675 h 42"/>
                <a:gd name="T2" fmla="*/ 106363 w 82"/>
                <a:gd name="T3" fmla="*/ 60325 h 42"/>
                <a:gd name="T4" fmla="*/ 95250 w 82"/>
                <a:gd name="T5" fmla="*/ 60325 h 42"/>
                <a:gd name="T6" fmla="*/ 82550 w 82"/>
                <a:gd name="T7" fmla="*/ 53975 h 42"/>
                <a:gd name="T8" fmla="*/ 88900 w 82"/>
                <a:gd name="T9" fmla="*/ 47625 h 42"/>
                <a:gd name="T10" fmla="*/ 88900 w 82"/>
                <a:gd name="T11" fmla="*/ 47625 h 42"/>
                <a:gd name="T12" fmla="*/ 76200 w 82"/>
                <a:gd name="T13" fmla="*/ 47625 h 42"/>
                <a:gd name="T14" fmla="*/ 65088 w 82"/>
                <a:gd name="T15" fmla="*/ 47625 h 42"/>
                <a:gd name="T16" fmla="*/ 71438 w 82"/>
                <a:gd name="T17" fmla="*/ 42863 h 42"/>
                <a:gd name="T18" fmla="*/ 58738 w 82"/>
                <a:gd name="T19" fmla="*/ 42863 h 42"/>
                <a:gd name="T20" fmla="*/ 58738 w 82"/>
                <a:gd name="T21" fmla="*/ 36513 h 42"/>
                <a:gd name="T22" fmla="*/ 58738 w 82"/>
                <a:gd name="T23" fmla="*/ 36513 h 42"/>
                <a:gd name="T24" fmla="*/ 47625 w 82"/>
                <a:gd name="T25" fmla="*/ 36513 h 42"/>
                <a:gd name="T26" fmla="*/ 52388 w 82"/>
                <a:gd name="T27" fmla="*/ 30163 h 42"/>
                <a:gd name="T28" fmla="*/ 52388 w 82"/>
                <a:gd name="T29" fmla="*/ 30163 h 42"/>
                <a:gd name="T30" fmla="*/ 41275 w 82"/>
                <a:gd name="T31" fmla="*/ 23813 h 42"/>
                <a:gd name="T32" fmla="*/ 28575 w 82"/>
                <a:gd name="T33" fmla="*/ 23813 h 42"/>
                <a:gd name="T34" fmla="*/ 34925 w 82"/>
                <a:gd name="T35" fmla="*/ 19050 h 42"/>
                <a:gd name="T36" fmla="*/ 28575 w 82"/>
                <a:gd name="T37" fmla="*/ 23813 h 42"/>
                <a:gd name="T38" fmla="*/ 23813 w 82"/>
                <a:gd name="T39" fmla="*/ 19050 h 42"/>
                <a:gd name="T40" fmla="*/ 11113 w 82"/>
                <a:gd name="T41" fmla="*/ 19050 h 42"/>
                <a:gd name="T42" fmla="*/ 17463 w 82"/>
                <a:gd name="T43" fmla="*/ 12700 h 42"/>
                <a:gd name="T44" fmla="*/ 17463 w 82"/>
                <a:gd name="T45" fmla="*/ 12700 h 42"/>
                <a:gd name="T46" fmla="*/ 23813 w 82"/>
                <a:gd name="T47" fmla="*/ 6350 h 42"/>
                <a:gd name="T48" fmla="*/ 11113 w 82"/>
                <a:gd name="T49" fmla="*/ 6350 h 42"/>
                <a:gd name="T50" fmla="*/ 23813 w 82"/>
                <a:gd name="T51" fmla="*/ 6350 h 42"/>
                <a:gd name="T52" fmla="*/ 4763 w 82"/>
                <a:gd name="T53" fmla="*/ 12700 h 42"/>
                <a:gd name="T54" fmla="*/ 0 w 82"/>
                <a:gd name="T55" fmla="*/ 6350 h 42"/>
                <a:gd name="T56" fmla="*/ 4763 w 82"/>
                <a:gd name="T57" fmla="*/ 0 h 42"/>
                <a:gd name="T58" fmla="*/ 17463 w 82"/>
                <a:gd name="T59" fmla="*/ 0 h 42"/>
                <a:gd name="T60" fmla="*/ 23813 w 82"/>
                <a:gd name="T61" fmla="*/ 6350 h 42"/>
                <a:gd name="T62" fmla="*/ 34925 w 82"/>
                <a:gd name="T63" fmla="*/ 6350 h 42"/>
                <a:gd name="T64" fmla="*/ 47625 w 82"/>
                <a:gd name="T65" fmla="*/ 12700 h 42"/>
                <a:gd name="T66" fmla="*/ 58738 w 82"/>
                <a:gd name="T67" fmla="*/ 12700 h 42"/>
                <a:gd name="T68" fmla="*/ 71438 w 82"/>
                <a:gd name="T69" fmla="*/ 12700 h 42"/>
                <a:gd name="T70" fmla="*/ 76200 w 82"/>
                <a:gd name="T71" fmla="*/ 19050 h 42"/>
                <a:gd name="T72" fmla="*/ 82550 w 82"/>
                <a:gd name="T73" fmla="*/ 30163 h 42"/>
                <a:gd name="T74" fmla="*/ 88900 w 82"/>
                <a:gd name="T75" fmla="*/ 36513 h 42"/>
                <a:gd name="T76" fmla="*/ 106363 w 82"/>
                <a:gd name="T77" fmla="*/ 42863 h 42"/>
                <a:gd name="T78" fmla="*/ 119063 w 82"/>
                <a:gd name="T79" fmla="*/ 47625 h 42"/>
                <a:gd name="T80" fmla="*/ 123825 w 82"/>
                <a:gd name="T81" fmla="*/ 60325 h 42"/>
                <a:gd name="T82" fmla="*/ 123825 w 82"/>
                <a:gd name="T83" fmla="*/ 60325 h 42"/>
                <a:gd name="T84" fmla="*/ 123825 w 82"/>
                <a:gd name="T85" fmla="*/ 60325 h 42"/>
                <a:gd name="T86" fmla="*/ 119063 w 82"/>
                <a:gd name="T87" fmla="*/ 66675 h 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2" h="42">
                  <a:moveTo>
                    <a:pt x="75" y="42"/>
                  </a:moveTo>
                  <a:lnTo>
                    <a:pt x="71" y="42"/>
                  </a:lnTo>
                  <a:lnTo>
                    <a:pt x="71" y="38"/>
                  </a:lnTo>
                  <a:lnTo>
                    <a:pt x="67" y="38"/>
                  </a:lnTo>
                  <a:lnTo>
                    <a:pt x="63" y="38"/>
                  </a:lnTo>
                  <a:lnTo>
                    <a:pt x="60" y="38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37" y="27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2" y="15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60" y="23"/>
                  </a:lnTo>
                  <a:lnTo>
                    <a:pt x="67" y="27"/>
                  </a:lnTo>
                  <a:lnTo>
                    <a:pt x="71" y="27"/>
                  </a:lnTo>
                  <a:lnTo>
                    <a:pt x="75" y="30"/>
                  </a:lnTo>
                  <a:lnTo>
                    <a:pt x="75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82" y="38"/>
                  </a:lnTo>
                  <a:lnTo>
                    <a:pt x="78" y="38"/>
                  </a:lnTo>
                  <a:lnTo>
                    <a:pt x="78" y="42"/>
                  </a:lnTo>
                  <a:lnTo>
                    <a:pt x="75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2558"/>
            <p:cNvSpPr>
              <a:spLocks/>
            </p:cNvSpPr>
            <p:nvPr/>
          </p:nvSpPr>
          <p:spPr bwMode="auto">
            <a:xfrm>
              <a:off x="3963988" y="1495425"/>
              <a:ext cx="190500" cy="47625"/>
            </a:xfrm>
            <a:custGeom>
              <a:avLst/>
              <a:gdLst>
                <a:gd name="T0" fmla="*/ 60325 w 120"/>
                <a:gd name="T1" fmla="*/ 47625 h 30"/>
                <a:gd name="T2" fmla="*/ 65088 w 120"/>
                <a:gd name="T3" fmla="*/ 41275 h 30"/>
                <a:gd name="T4" fmla="*/ 53975 w 120"/>
                <a:gd name="T5" fmla="*/ 41275 h 30"/>
                <a:gd name="T6" fmla="*/ 47625 w 120"/>
                <a:gd name="T7" fmla="*/ 36513 h 30"/>
                <a:gd name="T8" fmla="*/ 41275 w 120"/>
                <a:gd name="T9" fmla="*/ 41275 h 30"/>
                <a:gd name="T10" fmla="*/ 30163 w 120"/>
                <a:gd name="T11" fmla="*/ 41275 h 30"/>
                <a:gd name="T12" fmla="*/ 11113 w 120"/>
                <a:gd name="T13" fmla="*/ 41275 h 30"/>
                <a:gd name="T14" fmla="*/ 11113 w 120"/>
                <a:gd name="T15" fmla="*/ 41275 h 30"/>
                <a:gd name="T16" fmla="*/ 6350 w 120"/>
                <a:gd name="T17" fmla="*/ 36513 h 30"/>
                <a:gd name="T18" fmla="*/ 6350 w 120"/>
                <a:gd name="T19" fmla="*/ 36513 h 30"/>
                <a:gd name="T20" fmla="*/ 0 w 120"/>
                <a:gd name="T21" fmla="*/ 41275 h 30"/>
                <a:gd name="T22" fmla="*/ 6350 w 120"/>
                <a:gd name="T23" fmla="*/ 36513 h 30"/>
                <a:gd name="T24" fmla="*/ 11113 w 120"/>
                <a:gd name="T25" fmla="*/ 30163 h 30"/>
                <a:gd name="T26" fmla="*/ 23813 w 120"/>
                <a:gd name="T27" fmla="*/ 30163 h 30"/>
                <a:gd name="T28" fmla="*/ 34925 w 120"/>
                <a:gd name="T29" fmla="*/ 30163 h 30"/>
                <a:gd name="T30" fmla="*/ 47625 w 120"/>
                <a:gd name="T31" fmla="*/ 23813 h 30"/>
                <a:gd name="T32" fmla="*/ 60325 w 120"/>
                <a:gd name="T33" fmla="*/ 23813 h 30"/>
                <a:gd name="T34" fmla="*/ 65088 w 120"/>
                <a:gd name="T35" fmla="*/ 17463 h 30"/>
                <a:gd name="T36" fmla="*/ 77788 w 120"/>
                <a:gd name="T37" fmla="*/ 17463 h 30"/>
                <a:gd name="T38" fmla="*/ 84138 w 120"/>
                <a:gd name="T39" fmla="*/ 12700 h 30"/>
                <a:gd name="T40" fmla="*/ 88900 w 120"/>
                <a:gd name="T41" fmla="*/ 6350 h 30"/>
                <a:gd name="T42" fmla="*/ 101600 w 120"/>
                <a:gd name="T43" fmla="*/ 6350 h 30"/>
                <a:gd name="T44" fmla="*/ 112713 w 120"/>
                <a:gd name="T45" fmla="*/ 6350 h 30"/>
                <a:gd name="T46" fmla="*/ 125413 w 120"/>
                <a:gd name="T47" fmla="*/ 6350 h 30"/>
                <a:gd name="T48" fmla="*/ 136525 w 120"/>
                <a:gd name="T49" fmla="*/ 6350 h 30"/>
                <a:gd name="T50" fmla="*/ 149225 w 120"/>
                <a:gd name="T51" fmla="*/ 6350 h 30"/>
                <a:gd name="T52" fmla="*/ 149225 w 120"/>
                <a:gd name="T53" fmla="*/ 6350 h 30"/>
                <a:gd name="T54" fmla="*/ 149225 w 120"/>
                <a:gd name="T55" fmla="*/ 6350 h 30"/>
                <a:gd name="T56" fmla="*/ 149225 w 120"/>
                <a:gd name="T57" fmla="*/ 6350 h 30"/>
                <a:gd name="T58" fmla="*/ 149225 w 120"/>
                <a:gd name="T59" fmla="*/ 6350 h 30"/>
                <a:gd name="T60" fmla="*/ 155575 w 120"/>
                <a:gd name="T61" fmla="*/ 0 h 30"/>
                <a:gd name="T62" fmla="*/ 166688 w 120"/>
                <a:gd name="T63" fmla="*/ 0 h 30"/>
                <a:gd name="T64" fmla="*/ 173038 w 120"/>
                <a:gd name="T65" fmla="*/ 6350 h 30"/>
                <a:gd name="T66" fmla="*/ 184150 w 120"/>
                <a:gd name="T67" fmla="*/ 6350 h 30"/>
                <a:gd name="T68" fmla="*/ 184150 w 120"/>
                <a:gd name="T69" fmla="*/ 12700 h 30"/>
                <a:gd name="T70" fmla="*/ 173038 w 120"/>
                <a:gd name="T71" fmla="*/ 12700 h 30"/>
                <a:gd name="T72" fmla="*/ 166688 w 120"/>
                <a:gd name="T73" fmla="*/ 17463 h 30"/>
                <a:gd name="T74" fmla="*/ 179388 w 120"/>
                <a:gd name="T75" fmla="*/ 17463 h 30"/>
                <a:gd name="T76" fmla="*/ 166688 w 120"/>
                <a:gd name="T77" fmla="*/ 17463 h 30"/>
                <a:gd name="T78" fmla="*/ 179388 w 120"/>
                <a:gd name="T79" fmla="*/ 23813 h 30"/>
                <a:gd name="T80" fmla="*/ 166688 w 120"/>
                <a:gd name="T81" fmla="*/ 23813 h 30"/>
                <a:gd name="T82" fmla="*/ 149225 w 120"/>
                <a:gd name="T83" fmla="*/ 30163 h 30"/>
                <a:gd name="T84" fmla="*/ 142875 w 120"/>
                <a:gd name="T85" fmla="*/ 36513 h 30"/>
                <a:gd name="T86" fmla="*/ 131763 w 120"/>
                <a:gd name="T87" fmla="*/ 36513 h 30"/>
                <a:gd name="T88" fmla="*/ 125413 w 120"/>
                <a:gd name="T89" fmla="*/ 23813 h 30"/>
                <a:gd name="T90" fmla="*/ 131763 w 120"/>
                <a:gd name="T91" fmla="*/ 17463 h 30"/>
                <a:gd name="T92" fmla="*/ 125413 w 120"/>
                <a:gd name="T93" fmla="*/ 23813 h 30"/>
                <a:gd name="T94" fmla="*/ 112713 w 120"/>
                <a:gd name="T95" fmla="*/ 23813 h 30"/>
                <a:gd name="T96" fmla="*/ 107950 w 120"/>
                <a:gd name="T97" fmla="*/ 30163 h 30"/>
                <a:gd name="T98" fmla="*/ 107950 w 120"/>
                <a:gd name="T99" fmla="*/ 30163 h 30"/>
                <a:gd name="T100" fmla="*/ 101600 w 120"/>
                <a:gd name="T101" fmla="*/ 36513 h 30"/>
                <a:gd name="T102" fmla="*/ 95250 w 120"/>
                <a:gd name="T103" fmla="*/ 36513 h 30"/>
                <a:gd name="T104" fmla="*/ 84138 w 120"/>
                <a:gd name="T105" fmla="*/ 36513 h 30"/>
                <a:gd name="T106" fmla="*/ 84138 w 120"/>
                <a:gd name="T107" fmla="*/ 41275 h 30"/>
                <a:gd name="T108" fmla="*/ 84138 w 120"/>
                <a:gd name="T109" fmla="*/ 41275 h 30"/>
                <a:gd name="T110" fmla="*/ 77788 w 120"/>
                <a:gd name="T111" fmla="*/ 47625 h 30"/>
                <a:gd name="T112" fmla="*/ 71438 w 120"/>
                <a:gd name="T113" fmla="*/ 41275 h 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0" h="30">
                  <a:moveTo>
                    <a:pt x="41" y="30"/>
                  </a:moveTo>
                  <a:lnTo>
                    <a:pt x="38" y="30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16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5" y="8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09" y="11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98" y="15"/>
                  </a:lnTo>
                  <a:lnTo>
                    <a:pt x="94" y="19"/>
                  </a:lnTo>
                  <a:lnTo>
                    <a:pt x="94" y="23"/>
                  </a:lnTo>
                  <a:lnTo>
                    <a:pt x="90" y="23"/>
                  </a:lnTo>
                  <a:lnTo>
                    <a:pt x="86" y="23"/>
                  </a:lnTo>
                  <a:lnTo>
                    <a:pt x="83" y="23"/>
                  </a:lnTo>
                  <a:lnTo>
                    <a:pt x="79" y="19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3" y="11"/>
                  </a:lnTo>
                  <a:lnTo>
                    <a:pt x="79" y="11"/>
                  </a:lnTo>
                  <a:lnTo>
                    <a:pt x="79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71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8" y="19"/>
                  </a:lnTo>
                  <a:lnTo>
                    <a:pt x="68" y="23"/>
                  </a:lnTo>
                  <a:lnTo>
                    <a:pt x="64" y="23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49" y="23"/>
                  </a:lnTo>
                  <a:lnTo>
                    <a:pt x="53" y="26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5" y="30"/>
                  </a:lnTo>
                  <a:lnTo>
                    <a:pt x="45" y="26"/>
                  </a:lnTo>
                  <a:lnTo>
                    <a:pt x="41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559"/>
            <p:cNvSpPr>
              <a:spLocks/>
            </p:cNvSpPr>
            <p:nvPr/>
          </p:nvSpPr>
          <p:spPr bwMode="auto">
            <a:xfrm>
              <a:off x="4465638" y="1519238"/>
              <a:ext cx="136525" cy="42862"/>
            </a:xfrm>
            <a:custGeom>
              <a:avLst/>
              <a:gdLst>
                <a:gd name="T0" fmla="*/ 58738 w 86"/>
                <a:gd name="T1" fmla="*/ 36512 h 27"/>
                <a:gd name="T2" fmla="*/ 65088 w 86"/>
                <a:gd name="T3" fmla="*/ 36512 h 27"/>
                <a:gd name="T4" fmla="*/ 58738 w 86"/>
                <a:gd name="T5" fmla="*/ 36512 h 27"/>
                <a:gd name="T6" fmla="*/ 52388 w 86"/>
                <a:gd name="T7" fmla="*/ 36512 h 27"/>
                <a:gd name="T8" fmla="*/ 52388 w 86"/>
                <a:gd name="T9" fmla="*/ 30162 h 27"/>
                <a:gd name="T10" fmla="*/ 71438 w 86"/>
                <a:gd name="T11" fmla="*/ 30162 h 27"/>
                <a:gd name="T12" fmla="*/ 76200 w 86"/>
                <a:gd name="T13" fmla="*/ 30162 h 27"/>
                <a:gd name="T14" fmla="*/ 76200 w 86"/>
                <a:gd name="T15" fmla="*/ 23812 h 27"/>
                <a:gd name="T16" fmla="*/ 95250 w 86"/>
                <a:gd name="T17" fmla="*/ 23812 h 27"/>
                <a:gd name="T18" fmla="*/ 88900 w 86"/>
                <a:gd name="T19" fmla="*/ 23812 h 27"/>
                <a:gd name="T20" fmla="*/ 71438 w 86"/>
                <a:gd name="T21" fmla="*/ 23812 h 27"/>
                <a:gd name="T22" fmla="*/ 52388 w 86"/>
                <a:gd name="T23" fmla="*/ 23812 h 27"/>
                <a:gd name="T24" fmla="*/ 28575 w 86"/>
                <a:gd name="T25" fmla="*/ 30162 h 27"/>
                <a:gd name="T26" fmla="*/ 11113 w 86"/>
                <a:gd name="T27" fmla="*/ 30162 h 27"/>
                <a:gd name="T28" fmla="*/ 4763 w 86"/>
                <a:gd name="T29" fmla="*/ 23812 h 27"/>
                <a:gd name="T30" fmla="*/ 23813 w 86"/>
                <a:gd name="T31" fmla="*/ 23812 h 27"/>
                <a:gd name="T32" fmla="*/ 11113 w 86"/>
                <a:gd name="T33" fmla="*/ 17462 h 27"/>
                <a:gd name="T34" fmla="*/ 28575 w 86"/>
                <a:gd name="T35" fmla="*/ 17462 h 27"/>
                <a:gd name="T36" fmla="*/ 34925 w 86"/>
                <a:gd name="T37" fmla="*/ 23812 h 27"/>
                <a:gd name="T38" fmla="*/ 34925 w 86"/>
                <a:gd name="T39" fmla="*/ 17462 h 27"/>
                <a:gd name="T40" fmla="*/ 41275 w 86"/>
                <a:gd name="T41" fmla="*/ 17462 h 27"/>
                <a:gd name="T42" fmla="*/ 23813 w 86"/>
                <a:gd name="T43" fmla="*/ 17462 h 27"/>
                <a:gd name="T44" fmla="*/ 34925 w 86"/>
                <a:gd name="T45" fmla="*/ 12700 h 27"/>
                <a:gd name="T46" fmla="*/ 23813 w 86"/>
                <a:gd name="T47" fmla="*/ 6350 h 27"/>
                <a:gd name="T48" fmla="*/ 28575 w 86"/>
                <a:gd name="T49" fmla="*/ 6350 h 27"/>
                <a:gd name="T50" fmla="*/ 47625 w 86"/>
                <a:gd name="T51" fmla="*/ 6350 h 27"/>
                <a:gd name="T52" fmla="*/ 52388 w 86"/>
                <a:gd name="T53" fmla="*/ 12700 h 27"/>
                <a:gd name="T54" fmla="*/ 71438 w 86"/>
                <a:gd name="T55" fmla="*/ 17462 h 27"/>
                <a:gd name="T56" fmla="*/ 76200 w 86"/>
                <a:gd name="T57" fmla="*/ 17462 h 27"/>
                <a:gd name="T58" fmla="*/ 71438 w 86"/>
                <a:gd name="T59" fmla="*/ 12700 h 27"/>
                <a:gd name="T60" fmla="*/ 76200 w 86"/>
                <a:gd name="T61" fmla="*/ 12700 h 27"/>
                <a:gd name="T62" fmla="*/ 58738 w 86"/>
                <a:gd name="T63" fmla="*/ 12700 h 27"/>
                <a:gd name="T64" fmla="*/ 76200 w 86"/>
                <a:gd name="T65" fmla="*/ 12700 h 27"/>
                <a:gd name="T66" fmla="*/ 58738 w 86"/>
                <a:gd name="T67" fmla="*/ 6350 h 27"/>
                <a:gd name="T68" fmla="*/ 52388 w 86"/>
                <a:gd name="T69" fmla="*/ 6350 h 27"/>
                <a:gd name="T70" fmla="*/ 65088 w 86"/>
                <a:gd name="T71" fmla="*/ 0 h 27"/>
                <a:gd name="T72" fmla="*/ 82550 w 86"/>
                <a:gd name="T73" fmla="*/ 0 h 27"/>
                <a:gd name="T74" fmla="*/ 100013 w 86"/>
                <a:gd name="T75" fmla="*/ 6350 h 27"/>
                <a:gd name="T76" fmla="*/ 100013 w 86"/>
                <a:gd name="T77" fmla="*/ 0 h 27"/>
                <a:gd name="T78" fmla="*/ 106363 w 86"/>
                <a:gd name="T79" fmla="*/ 0 h 27"/>
                <a:gd name="T80" fmla="*/ 112713 w 86"/>
                <a:gd name="T81" fmla="*/ 0 h 27"/>
                <a:gd name="T82" fmla="*/ 125413 w 86"/>
                <a:gd name="T83" fmla="*/ 6350 h 27"/>
                <a:gd name="T84" fmla="*/ 130175 w 86"/>
                <a:gd name="T85" fmla="*/ 12700 h 27"/>
                <a:gd name="T86" fmla="*/ 130175 w 86"/>
                <a:gd name="T87" fmla="*/ 17462 h 27"/>
                <a:gd name="T88" fmla="*/ 130175 w 86"/>
                <a:gd name="T89" fmla="*/ 23812 h 27"/>
                <a:gd name="T90" fmla="*/ 130175 w 86"/>
                <a:gd name="T91" fmla="*/ 30162 h 27"/>
                <a:gd name="T92" fmla="*/ 125413 w 86"/>
                <a:gd name="T93" fmla="*/ 30162 h 27"/>
                <a:gd name="T94" fmla="*/ 125413 w 86"/>
                <a:gd name="T95" fmla="*/ 36512 h 27"/>
                <a:gd name="T96" fmla="*/ 130175 w 86"/>
                <a:gd name="T97" fmla="*/ 36512 h 27"/>
                <a:gd name="T98" fmla="*/ 130175 w 86"/>
                <a:gd name="T99" fmla="*/ 42862 h 27"/>
                <a:gd name="T100" fmla="*/ 119063 w 86"/>
                <a:gd name="T101" fmla="*/ 42862 h 27"/>
                <a:gd name="T102" fmla="*/ 112713 w 86"/>
                <a:gd name="T103" fmla="*/ 42862 h 27"/>
                <a:gd name="T104" fmla="*/ 95250 w 86"/>
                <a:gd name="T105" fmla="*/ 42862 h 27"/>
                <a:gd name="T106" fmla="*/ 76200 w 86"/>
                <a:gd name="T107" fmla="*/ 42862 h 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6" h="27">
                  <a:moveTo>
                    <a:pt x="41" y="27"/>
                  </a:moveTo>
                  <a:lnTo>
                    <a:pt x="37" y="27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3" y="19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6" y="15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2" y="8"/>
                  </a:lnTo>
                  <a:lnTo>
                    <a:pt x="82" y="11"/>
                  </a:lnTo>
                  <a:lnTo>
                    <a:pt x="82" y="15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6" y="19"/>
                  </a:lnTo>
                  <a:lnTo>
                    <a:pt x="82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9" y="23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79" y="27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9" y="27"/>
                  </a:lnTo>
                  <a:lnTo>
                    <a:pt x="75" y="27"/>
                  </a:lnTo>
                  <a:lnTo>
                    <a:pt x="71" y="27"/>
                  </a:lnTo>
                  <a:lnTo>
                    <a:pt x="67" y="27"/>
                  </a:lnTo>
                  <a:lnTo>
                    <a:pt x="63" y="27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8" y="27"/>
                  </a:lnTo>
                  <a:lnTo>
                    <a:pt x="45" y="27"/>
                  </a:lnTo>
                  <a:lnTo>
                    <a:pt x="41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560"/>
            <p:cNvSpPr>
              <a:spLocks/>
            </p:cNvSpPr>
            <p:nvPr/>
          </p:nvSpPr>
          <p:spPr bwMode="auto">
            <a:xfrm>
              <a:off x="4398963" y="1454150"/>
              <a:ext cx="161925" cy="34925"/>
            </a:xfrm>
            <a:custGeom>
              <a:avLst/>
              <a:gdLst>
                <a:gd name="T0" fmla="*/ 131763 w 102"/>
                <a:gd name="T1" fmla="*/ 34925 h 22"/>
                <a:gd name="T2" fmla="*/ 119063 w 102"/>
                <a:gd name="T3" fmla="*/ 34925 h 22"/>
                <a:gd name="T4" fmla="*/ 114300 w 102"/>
                <a:gd name="T5" fmla="*/ 30163 h 22"/>
                <a:gd name="T6" fmla="*/ 101600 w 102"/>
                <a:gd name="T7" fmla="*/ 30163 h 22"/>
                <a:gd name="T8" fmla="*/ 84138 w 102"/>
                <a:gd name="T9" fmla="*/ 23813 h 22"/>
                <a:gd name="T10" fmla="*/ 71438 w 102"/>
                <a:gd name="T11" fmla="*/ 23813 h 22"/>
                <a:gd name="T12" fmla="*/ 71438 w 102"/>
                <a:gd name="T13" fmla="*/ 23813 h 22"/>
                <a:gd name="T14" fmla="*/ 71438 w 102"/>
                <a:gd name="T15" fmla="*/ 23813 h 22"/>
                <a:gd name="T16" fmla="*/ 60325 w 102"/>
                <a:gd name="T17" fmla="*/ 23813 h 22"/>
                <a:gd name="T18" fmla="*/ 47625 w 102"/>
                <a:gd name="T19" fmla="*/ 23813 h 22"/>
                <a:gd name="T20" fmla="*/ 42863 w 102"/>
                <a:gd name="T21" fmla="*/ 30163 h 22"/>
                <a:gd name="T22" fmla="*/ 36513 w 102"/>
                <a:gd name="T23" fmla="*/ 23813 h 22"/>
                <a:gd name="T24" fmla="*/ 23813 w 102"/>
                <a:gd name="T25" fmla="*/ 23813 h 22"/>
                <a:gd name="T26" fmla="*/ 12700 w 102"/>
                <a:gd name="T27" fmla="*/ 23813 h 22"/>
                <a:gd name="T28" fmla="*/ 19050 w 102"/>
                <a:gd name="T29" fmla="*/ 17463 h 22"/>
                <a:gd name="T30" fmla="*/ 30163 w 102"/>
                <a:gd name="T31" fmla="*/ 17463 h 22"/>
                <a:gd name="T32" fmla="*/ 42863 w 102"/>
                <a:gd name="T33" fmla="*/ 17463 h 22"/>
                <a:gd name="T34" fmla="*/ 53975 w 102"/>
                <a:gd name="T35" fmla="*/ 17463 h 22"/>
                <a:gd name="T36" fmla="*/ 42863 w 102"/>
                <a:gd name="T37" fmla="*/ 17463 h 22"/>
                <a:gd name="T38" fmla="*/ 42863 w 102"/>
                <a:gd name="T39" fmla="*/ 17463 h 22"/>
                <a:gd name="T40" fmla="*/ 53975 w 102"/>
                <a:gd name="T41" fmla="*/ 11113 h 22"/>
                <a:gd name="T42" fmla="*/ 53975 w 102"/>
                <a:gd name="T43" fmla="*/ 11113 h 22"/>
                <a:gd name="T44" fmla="*/ 42863 w 102"/>
                <a:gd name="T45" fmla="*/ 11113 h 22"/>
                <a:gd name="T46" fmla="*/ 42863 w 102"/>
                <a:gd name="T47" fmla="*/ 11113 h 22"/>
                <a:gd name="T48" fmla="*/ 30163 w 102"/>
                <a:gd name="T49" fmla="*/ 11113 h 22"/>
                <a:gd name="T50" fmla="*/ 42863 w 102"/>
                <a:gd name="T51" fmla="*/ 11113 h 22"/>
                <a:gd name="T52" fmla="*/ 36513 w 102"/>
                <a:gd name="T53" fmla="*/ 6350 h 22"/>
                <a:gd name="T54" fmla="*/ 23813 w 102"/>
                <a:gd name="T55" fmla="*/ 11113 h 22"/>
                <a:gd name="T56" fmla="*/ 12700 w 102"/>
                <a:gd name="T57" fmla="*/ 11113 h 22"/>
                <a:gd name="T58" fmla="*/ 19050 w 102"/>
                <a:gd name="T59" fmla="*/ 6350 h 22"/>
                <a:gd name="T60" fmla="*/ 6350 w 102"/>
                <a:gd name="T61" fmla="*/ 6350 h 22"/>
                <a:gd name="T62" fmla="*/ 0 w 102"/>
                <a:gd name="T63" fmla="*/ 0 h 22"/>
                <a:gd name="T64" fmla="*/ 12700 w 102"/>
                <a:gd name="T65" fmla="*/ 0 h 22"/>
                <a:gd name="T66" fmla="*/ 23813 w 102"/>
                <a:gd name="T67" fmla="*/ 0 h 22"/>
                <a:gd name="T68" fmla="*/ 42863 w 102"/>
                <a:gd name="T69" fmla="*/ 0 h 22"/>
                <a:gd name="T70" fmla="*/ 53975 w 102"/>
                <a:gd name="T71" fmla="*/ 0 h 22"/>
                <a:gd name="T72" fmla="*/ 66675 w 102"/>
                <a:gd name="T73" fmla="*/ 0 h 22"/>
                <a:gd name="T74" fmla="*/ 71438 w 102"/>
                <a:gd name="T75" fmla="*/ 6350 h 22"/>
                <a:gd name="T76" fmla="*/ 77788 w 102"/>
                <a:gd name="T77" fmla="*/ 11113 h 22"/>
                <a:gd name="T78" fmla="*/ 84138 w 102"/>
                <a:gd name="T79" fmla="*/ 6350 h 22"/>
                <a:gd name="T80" fmla="*/ 95250 w 102"/>
                <a:gd name="T81" fmla="*/ 6350 h 22"/>
                <a:gd name="T82" fmla="*/ 107950 w 102"/>
                <a:gd name="T83" fmla="*/ 6350 h 22"/>
                <a:gd name="T84" fmla="*/ 107950 w 102"/>
                <a:gd name="T85" fmla="*/ 6350 h 22"/>
                <a:gd name="T86" fmla="*/ 107950 w 102"/>
                <a:gd name="T87" fmla="*/ 11113 h 22"/>
                <a:gd name="T88" fmla="*/ 119063 w 102"/>
                <a:gd name="T89" fmla="*/ 11113 h 22"/>
                <a:gd name="T90" fmla="*/ 131763 w 102"/>
                <a:gd name="T91" fmla="*/ 11113 h 22"/>
                <a:gd name="T92" fmla="*/ 142875 w 102"/>
                <a:gd name="T93" fmla="*/ 17463 h 22"/>
                <a:gd name="T94" fmla="*/ 142875 w 102"/>
                <a:gd name="T95" fmla="*/ 17463 h 22"/>
                <a:gd name="T96" fmla="*/ 142875 w 102"/>
                <a:gd name="T97" fmla="*/ 17463 h 22"/>
                <a:gd name="T98" fmla="*/ 149225 w 102"/>
                <a:gd name="T99" fmla="*/ 23813 h 22"/>
                <a:gd name="T100" fmla="*/ 155575 w 102"/>
                <a:gd name="T101" fmla="*/ 30163 h 22"/>
                <a:gd name="T102" fmla="*/ 161925 w 102"/>
                <a:gd name="T103" fmla="*/ 34925 h 22"/>
                <a:gd name="T104" fmla="*/ 149225 w 102"/>
                <a:gd name="T105" fmla="*/ 34925 h 22"/>
                <a:gd name="T106" fmla="*/ 138113 w 102"/>
                <a:gd name="T107" fmla="*/ 34925 h 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2" h="22">
                  <a:moveTo>
                    <a:pt x="87" y="22"/>
                  </a:moveTo>
                  <a:lnTo>
                    <a:pt x="83" y="22"/>
                  </a:lnTo>
                  <a:lnTo>
                    <a:pt x="79" y="22"/>
                  </a:lnTo>
                  <a:lnTo>
                    <a:pt x="75" y="22"/>
                  </a:lnTo>
                  <a:lnTo>
                    <a:pt x="75" y="19"/>
                  </a:lnTo>
                  <a:lnTo>
                    <a:pt x="72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5" y="19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5" y="7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72" y="7"/>
                  </a:lnTo>
                  <a:lnTo>
                    <a:pt x="68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4" y="11"/>
                  </a:lnTo>
                  <a:lnTo>
                    <a:pt x="90" y="11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4" y="19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87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561"/>
            <p:cNvSpPr>
              <a:spLocks/>
            </p:cNvSpPr>
            <p:nvPr/>
          </p:nvSpPr>
          <p:spPr bwMode="auto">
            <a:xfrm>
              <a:off x="4548188" y="1685925"/>
              <a:ext cx="107950" cy="36513"/>
            </a:xfrm>
            <a:custGeom>
              <a:avLst/>
              <a:gdLst>
                <a:gd name="T0" fmla="*/ 77788 w 68"/>
                <a:gd name="T1" fmla="*/ 36513 h 23"/>
                <a:gd name="T2" fmla="*/ 71438 w 68"/>
                <a:gd name="T3" fmla="*/ 36513 h 23"/>
                <a:gd name="T4" fmla="*/ 66675 w 68"/>
                <a:gd name="T5" fmla="*/ 36513 h 23"/>
                <a:gd name="T6" fmla="*/ 60325 w 68"/>
                <a:gd name="T7" fmla="*/ 36513 h 23"/>
                <a:gd name="T8" fmla="*/ 53975 w 68"/>
                <a:gd name="T9" fmla="*/ 36513 h 23"/>
                <a:gd name="T10" fmla="*/ 47625 w 68"/>
                <a:gd name="T11" fmla="*/ 36513 h 23"/>
                <a:gd name="T12" fmla="*/ 42863 w 68"/>
                <a:gd name="T13" fmla="*/ 36513 h 23"/>
                <a:gd name="T14" fmla="*/ 36513 w 68"/>
                <a:gd name="T15" fmla="*/ 30163 h 23"/>
                <a:gd name="T16" fmla="*/ 36513 w 68"/>
                <a:gd name="T17" fmla="*/ 36513 h 23"/>
                <a:gd name="T18" fmla="*/ 30163 w 68"/>
                <a:gd name="T19" fmla="*/ 30163 h 23"/>
                <a:gd name="T20" fmla="*/ 23813 w 68"/>
                <a:gd name="T21" fmla="*/ 30163 h 23"/>
                <a:gd name="T22" fmla="*/ 17463 w 68"/>
                <a:gd name="T23" fmla="*/ 30163 h 23"/>
                <a:gd name="T24" fmla="*/ 17463 w 68"/>
                <a:gd name="T25" fmla="*/ 25400 h 23"/>
                <a:gd name="T26" fmla="*/ 12700 w 68"/>
                <a:gd name="T27" fmla="*/ 25400 h 23"/>
                <a:gd name="T28" fmla="*/ 12700 w 68"/>
                <a:gd name="T29" fmla="*/ 30163 h 23"/>
                <a:gd name="T30" fmla="*/ 6350 w 68"/>
                <a:gd name="T31" fmla="*/ 30163 h 23"/>
                <a:gd name="T32" fmla="*/ 0 w 68"/>
                <a:gd name="T33" fmla="*/ 30163 h 23"/>
                <a:gd name="T34" fmla="*/ 0 w 68"/>
                <a:gd name="T35" fmla="*/ 25400 h 23"/>
                <a:gd name="T36" fmla="*/ 6350 w 68"/>
                <a:gd name="T37" fmla="*/ 25400 h 23"/>
                <a:gd name="T38" fmla="*/ 12700 w 68"/>
                <a:gd name="T39" fmla="*/ 25400 h 23"/>
                <a:gd name="T40" fmla="*/ 17463 w 68"/>
                <a:gd name="T41" fmla="*/ 19050 h 23"/>
                <a:gd name="T42" fmla="*/ 23813 w 68"/>
                <a:gd name="T43" fmla="*/ 19050 h 23"/>
                <a:gd name="T44" fmla="*/ 30163 w 68"/>
                <a:gd name="T45" fmla="*/ 19050 h 23"/>
                <a:gd name="T46" fmla="*/ 23813 w 68"/>
                <a:gd name="T47" fmla="*/ 19050 h 23"/>
                <a:gd name="T48" fmla="*/ 23813 w 68"/>
                <a:gd name="T49" fmla="*/ 12700 h 23"/>
                <a:gd name="T50" fmla="*/ 30163 w 68"/>
                <a:gd name="T51" fmla="*/ 12700 h 23"/>
                <a:gd name="T52" fmla="*/ 23813 w 68"/>
                <a:gd name="T53" fmla="*/ 12700 h 23"/>
                <a:gd name="T54" fmla="*/ 30163 w 68"/>
                <a:gd name="T55" fmla="*/ 12700 h 23"/>
                <a:gd name="T56" fmla="*/ 36513 w 68"/>
                <a:gd name="T57" fmla="*/ 12700 h 23"/>
                <a:gd name="T58" fmla="*/ 30163 w 68"/>
                <a:gd name="T59" fmla="*/ 12700 h 23"/>
                <a:gd name="T60" fmla="*/ 30163 w 68"/>
                <a:gd name="T61" fmla="*/ 6350 h 23"/>
                <a:gd name="T62" fmla="*/ 36513 w 68"/>
                <a:gd name="T63" fmla="*/ 6350 h 23"/>
                <a:gd name="T64" fmla="*/ 36513 w 68"/>
                <a:gd name="T65" fmla="*/ 0 h 23"/>
                <a:gd name="T66" fmla="*/ 42863 w 68"/>
                <a:gd name="T67" fmla="*/ 0 h 23"/>
                <a:gd name="T68" fmla="*/ 42863 w 68"/>
                <a:gd name="T69" fmla="*/ 6350 h 23"/>
                <a:gd name="T70" fmla="*/ 47625 w 68"/>
                <a:gd name="T71" fmla="*/ 6350 h 23"/>
                <a:gd name="T72" fmla="*/ 53975 w 68"/>
                <a:gd name="T73" fmla="*/ 6350 h 23"/>
                <a:gd name="T74" fmla="*/ 53975 w 68"/>
                <a:gd name="T75" fmla="*/ 12700 h 23"/>
                <a:gd name="T76" fmla="*/ 53975 w 68"/>
                <a:gd name="T77" fmla="*/ 6350 h 23"/>
                <a:gd name="T78" fmla="*/ 60325 w 68"/>
                <a:gd name="T79" fmla="*/ 6350 h 23"/>
                <a:gd name="T80" fmla="*/ 60325 w 68"/>
                <a:gd name="T81" fmla="*/ 12700 h 23"/>
                <a:gd name="T82" fmla="*/ 66675 w 68"/>
                <a:gd name="T83" fmla="*/ 12700 h 23"/>
                <a:gd name="T84" fmla="*/ 71438 w 68"/>
                <a:gd name="T85" fmla="*/ 12700 h 23"/>
                <a:gd name="T86" fmla="*/ 77788 w 68"/>
                <a:gd name="T87" fmla="*/ 12700 h 23"/>
                <a:gd name="T88" fmla="*/ 77788 w 68"/>
                <a:gd name="T89" fmla="*/ 19050 h 23"/>
                <a:gd name="T90" fmla="*/ 84138 w 68"/>
                <a:gd name="T91" fmla="*/ 19050 h 23"/>
                <a:gd name="T92" fmla="*/ 84138 w 68"/>
                <a:gd name="T93" fmla="*/ 25400 h 23"/>
                <a:gd name="T94" fmla="*/ 84138 w 68"/>
                <a:gd name="T95" fmla="*/ 19050 h 23"/>
                <a:gd name="T96" fmla="*/ 90488 w 68"/>
                <a:gd name="T97" fmla="*/ 19050 h 23"/>
                <a:gd name="T98" fmla="*/ 90488 w 68"/>
                <a:gd name="T99" fmla="*/ 25400 h 23"/>
                <a:gd name="T100" fmla="*/ 95250 w 68"/>
                <a:gd name="T101" fmla="*/ 30163 h 23"/>
                <a:gd name="T102" fmla="*/ 101600 w 68"/>
                <a:gd name="T103" fmla="*/ 30163 h 23"/>
                <a:gd name="T104" fmla="*/ 107950 w 68"/>
                <a:gd name="T105" fmla="*/ 30163 h 23"/>
                <a:gd name="T106" fmla="*/ 101600 w 68"/>
                <a:gd name="T107" fmla="*/ 30163 h 23"/>
                <a:gd name="T108" fmla="*/ 95250 w 68"/>
                <a:gd name="T109" fmla="*/ 30163 h 23"/>
                <a:gd name="T110" fmla="*/ 90488 w 68"/>
                <a:gd name="T111" fmla="*/ 36513 h 23"/>
                <a:gd name="T112" fmla="*/ 84138 w 68"/>
                <a:gd name="T113" fmla="*/ 36513 h 23"/>
                <a:gd name="T114" fmla="*/ 77788 w 68"/>
                <a:gd name="T115" fmla="*/ 36513 h 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8" h="23">
                  <a:moveTo>
                    <a:pt x="49" y="23"/>
                  </a:moveTo>
                  <a:lnTo>
                    <a:pt x="45" y="23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6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60" y="19"/>
                  </a:lnTo>
                  <a:lnTo>
                    <a:pt x="64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0" y="19"/>
                  </a:lnTo>
                  <a:lnTo>
                    <a:pt x="57" y="23"/>
                  </a:lnTo>
                  <a:lnTo>
                    <a:pt x="53" y="23"/>
                  </a:lnTo>
                  <a:lnTo>
                    <a:pt x="49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562"/>
            <p:cNvSpPr>
              <a:spLocks/>
            </p:cNvSpPr>
            <p:nvPr/>
          </p:nvSpPr>
          <p:spPr bwMode="auto">
            <a:xfrm>
              <a:off x="5013325" y="1590675"/>
              <a:ext cx="119063" cy="30163"/>
            </a:xfrm>
            <a:custGeom>
              <a:avLst/>
              <a:gdLst>
                <a:gd name="T0" fmla="*/ 36513 w 75"/>
                <a:gd name="T1" fmla="*/ 30163 h 19"/>
                <a:gd name="T2" fmla="*/ 36513 w 75"/>
                <a:gd name="T3" fmla="*/ 23813 h 19"/>
                <a:gd name="T4" fmla="*/ 30163 w 75"/>
                <a:gd name="T5" fmla="*/ 23813 h 19"/>
                <a:gd name="T6" fmla="*/ 23813 w 75"/>
                <a:gd name="T7" fmla="*/ 23813 h 19"/>
                <a:gd name="T8" fmla="*/ 19050 w 75"/>
                <a:gd name="T9" fmla="*/ 23813 h 19"/>
                <a:gd name="T10" fmla="*/ 19050 w 75"/>
                <a:gd name="T11" fmla="*/ 19050 h 19"/>
                <a:gd name="T12" fmla="*/ 19050 w 75"/>
                <a:gd name="T13" fmla="*/ 12700 h 19"/>
                <a:gd name="T14" fmla="*/ 12700 w 75"/>
                <a:gd name="T15" fmla="*/ 12700 h 19"/>
                <a:gd name="T16" fmla="*/ 6350 w 75"/>
                <a:gd name="T17" fmla="*/ 12700 h 19"/>
                <a:gd name="T18" fmla="*/ 0 w 75"/>
                <a:gd name="T19" fmla="*/ 12700 h 19"/>
                <a:gd name="T20" fmla="*/ 0 w 75"/>
                <a:gd name="T21" fmla="*/ 6350 h 19"/>
                <a:gd name="T22" fmla="*/ 0 w 75"/>
                <a:gd name="T23" fmla="*/ 0 h 19"/>
                <a:gd name="T24" fmla="*/ 6350 w 75"/>
                <a:gd name="T25" fmla="*/ 0 h 19"/>
                <a:gd name="T26" fmla="*/ 12700 w 75"/>
                <a:gd name="T27" fmla="*/ 0 h 19"/>
                <a:gd name="T28" fmla="*/ 19050 w 75"/>
                <a:gd name="T29" fmla="*/ 0 h 19"/>
                <a:gd name="T30" fmla="*/ 19050 w 75"/>
                <a:gd name="T31" fmla="*/ 6350 h 19"/>
                <a:gd name="T32" fmla="*/ 23813 w 75"/>
                <a:gd name="T33" fmla="*/ 6350 h 19"/>
                <a:gd name="T34" fmla="*/ 30163 w 75"/>
                <a:gd name="T35" fmla="*/ 6350 h 19"/>
                <a:gd name="T36" fmla="*/ 36513 w 75"/>
                <a:gd name="T37" fmla="*/ 6350 h 19"/>
                <a:gd name="T38" fmla="*/ 47625 w 75"/>
                <a:gd name="T39" fmla="*/ 6350 h 19"/>
                <a:gd name="T40" fmla="*/ 53975 w 75"/>
                <a:gd name="T41" fmla="*/ 6350 h 19"/>
                <a:gd name="T42" fmla="*/ 60325 w 75"/>
                <a:gd name="T43" fmla="*/ 6350 h 19"/>
                <a:gd name="T44" fmla="*/ 66675 w 75"/>
                <a:gd name="T45" fmla="*/ 6350 h 19"/>
                <a:gd name="T46" fmla="*/ 71438 w 75"/>
                <a:gd name="T47" fmla="*/ 6350 h 19"/>
                <a:gd name="T48" fmla="*/ 77788 w 75"/>
                <a:gd name="T49" fmla="*/ 6350 h 19"/>
                <a:gd name="T50" fmla="*/ 84138 w 75"/>
                <a:gd name="T51" fmla="*/ 6350 h 19"/>
                <a:gd name="T52" fmla="*/ 90488 w 75"/>
                <a:gd name="T53" fmla="*/ 6350 h 19"/>
                <a:gd name="T54" fmla="*/ 95250 w 75"/>
                <a:gd name="T55" fmla="*/ 6350 h 19"/>
                <a:gd name="T56" fmla="*/ 95250 w 75"/>
                <a:gd name="T57" fmla="*/ 12700 h 19"/>
                <a:gd name="T58" fmla="*/ 101600 w 75"/>
                <a:gd name="T59" fmla="*/ 12700 h 19"/>
                <a:gd name="T60" fmla="*/ 107950 w 75"/>
                <a:gd name="T61" fmla="*/ 19050 h 19"/>
                <a:gd name="T62" fmla="*/ 114300 w 75"/>
                <a:gd name="T63" fmla="*/ 19050 h 19"/>
                <a:gd name="T64" fmla="*/ 114300 w 75"/>
                <a:gd name="T65" fmla="*/ 23813 h 19"/>
                <a:gd name="T66" fmla="*/ 119063 w 75"/>
                <a:gd name="T67" fmla="*/ 23813 h 19"/>
                <a:gd name="T68" fmla="*/ 114300 w 75"/>
                <a:gd name="T69" fmla="*/ 23813 h 19"/>
                <a:gd name="T70" fmla="*/ 107950 w 75"/>
                <a:gd name="T71" fmla="*/ 23813 h 19"/>
                <a:gd name="T72" fmla="*/ 101600 w 75"/>
                <a:gd name="T73" fmla="*/ 23813 h 19"/>
                <a:gd name="T74" fmla="*/ 95250 w 75"/>
                <a:gd name="T75" fmla="*/ 23813 h 19"/>
                <a:gd name="T76" fmla="*/ 90488 w 75"/>
                <a:gd name="T77" fmla="*/ 23813 h 19"/>
                <a:gd name="T78" fmla="*/ 84138 w 75"/>
                <a:gd name="T79" fmla="*/ 23813 h 19"/>
                <a:gd name="T80" fmla="*/ 77788 w 75"/>
                <a:gd name="T81" fmla="*/ 23813 h 19"/>
                <a:gd name="T82" fmla="*/ 71438 w 75"/>
                <a:gd name="T83" fmla="*/ 23813 h 19"/>
                <a:gd name="T84" fmla="*/ 66675 w 75"/>
                <a:gd name="T85" fmla="*/ 23813 h 19"/>
                <a:gd name="T86" fmla="*/ 60325 w 75"/>
                <a:gd name="T87" fmla="*/ 23813 h 19"/>
                <a:gd name="T88" fmla="*/ 47625 w 75"/>
                <a:gd name="T89" fmla="*/ 23813 h 19"/>
                <a:gd name="T90" fmla="*/ 42863 w 75"/>
                <a:gd name="T91" fmla="*/ 23813 h 19"/>
                <a:gd name="T92" fmla="*/ 42863 w 75"/>
                <a:gd name="T93" fmla="*/ 30163 h 19"/>
                <a:gd name="T94" fmla="*/ 36513 w 75"/>
                <a:gd name="T95" fmla="*/ 30163 h 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5" h="19">
                  <a:moveTo>
                    <a:pt x="23" y="19"/>
                  </a:move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23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2563"/>
            <p:cNvSpPr>
              <a:spLocks/>
            </p:cNvSpPr>
            <p:nvPr/>
          </p:nvSpPr>
          <p:spPr bwMode="auto">
            <a:xfrm>
              <a:off x="5103813" y="1728788"/>
              <a:ext cx="58737" cy="30162"/>
            </a:xfrm>
            <a:custGeom>
              <a:avLst/>
              <a:gdLst>
                <a:gd name="T0" fmla="*/ 17462 w 37"/>
                <a:gd name="T1" fmla="*/ 30162 h 19"/>
                <a:gd name="T2" fmla="*/ 4762 w 37"/>
                <a:gd name="T3" fmla="*/ 30162 h 19"/>
                <a:gd name="T4" fmla="*/ 4762 w 37"/>
                <a:gd name="T5" fmla="*/ 23812 h 19"/>
                <a:gd name="T6" fmla="*/ 0 w 37"/>
                <a:gd name="T7" fmla="*/ 23812 h 19"/>
                <a:gd name="T8" fmla="*/ 0 w 37"/>
                <a:gd name="T9" fmla="*/ 17462 h 19"/>
                <a:gd name="T10" fmla="*/ 0 w 37"/>
                <a:gd name="T11" fmla="*/ 11112 h 19"/>
                <a:gd name="T12" fmla="*/ 11112 w 37"/>
                <a:gd name="T13" fmla="*/ 6350 h 19"/>
                <a:gd name="T14" fmla="*/ 11112 w 37"/>
                <a:gd name="T15" fmla="*/ 0 h 19"/>
                <a:gd name="T16" fmla="*/ 17462 w 37"/>
                <a:gd name="T17" fmla="*/ 0 h 19"/>
                <a:gd name="T18" fmla="*/ 23812 w 37"/>
                <a:gd name="T19" fmla="*/ 0 h 19"/>
                <a:gd name="T20" fmla="*/ 28575 w 37"/>
                <a:gd name="T21" fmla="*/ 0 h 19"/>
                <a:gd name="T22" fmla="*/ 34925 w 37"/>
                <a:gd name="T23" fmla="*/ 0 h 19"/>
                <a:gd name="T24" fmla="*/ 41275 w 37"/>
                <a:gd name="T25" fmla="*/ 0 h 19"/>
                <a:gd name="T26" fmla="*/ 47625 w 37"/>
                <a:gd name="T27" fmla="*/ 0 h 19"/>
                <a:gd name="T28" fmla="*/ 53975 w 37"/>
                <a:gd name="T29" fmla="*/ 0 h 19"/>
                <a:gd name="T30" fmla="*/ 58737 w 37"/>
                <a:gd name="T31" fmla="*/ 6350 h 19"/>
                <a:gd name="T32" fmla="*/ 53975 w 37"/>
                <a:gd name="T33" fmla="*/ 6350 h 19"/>
                <a:gd name="T34" fmla="*/ 53975 w 37"/>
                <a:gd name="T35" fmla="*/ 11112 h 19"/>
                <a:gd name="T36" fmla="*/ 58737 w 37"/>
                <a:gd name="T37" fmla="*/ 17462 h 19"/>
                <a:gd name="T38" fmla="*/ 53975 w 37"/>
                <a:gd name="T39" fmla="*/ 17462 h 19"/>
                <a:gd name="T40" fmla="*/ 53975 w 37"/>
                <a:gd name="T41" fmla="*/ 23812 h 19"/>
                <a:gd name="T42" fmla="*/ 47625 w 37"/>
                <a:gd name="T43" fmla="*/ 23812 h 19"/>
                <a:gd name="T44" fmla="*/ 41275 w 37"/>
                <a:gd name="T45" fmla="*/ 23812 h 19"/>
                <a:gd name="T46" fmla="*/ 34925 w 37"/>
                <a:gd name="T47" fmla="*/ 23812 h 19"/>
                <a:gd name="T48" fmla="*/ 28575 w 37"/>
                <a:gd name="T49" fmla="*/ 23812 h 19"/>
                <a:gd name="T50" fmla="*/ 23812 w 37"/>
                <a:gd name="T51" fmla="*/ 23812 h 19"/>
                <a:gd name="T52" fmla="*/ 17462 w 37"/>
                <a:gd name="T53" fmla="*/ 30162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" h="19">
                  <a:moveTo>
                    <a:pt x="11" y="19"/>
                  </a:moveTo>
                  <a:lnTo>
                    <a:pt x="3" y="19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2564"/>
            <p:cNvSpPr>
              <a:spLocks/>
            </p:cNvSpPr>
            <p:nvPr/>
          </p:nvSpPr>
          <p:spPr bwMode="auto">
            <a:xfrm>
              <a:off x="4619625" y="1543050"/>
              <a:ext cx="84138" cy="30163"/>
            </a:xfrm>
            <a:custGeom>
              <a:avLst/>
              <a:gdLst>
                <a:gd name="T0" fmla="*/ 53975 w 53"/>
                <a:gd name="T1" fmla="*/ 30163 h 19"/>
                <a:gd name="T2" fmla="*/ 47625 w 53"/>
                <a:gd name="T3" fmla="*/ 30163 h 19"/>
                <a:gd name="T4" fmla="*/ 42863 w 53"/>
                <a:gd name="T5" fmla="*/ 23813 h 19"/>
                <a:gd name="T6" fmla="*/ 36513 w 53"/>
                <a:gd name="T7" fmla="*/ 23813 h 19"/>
                <a:gd name="T8" fmla="*/ 30163 w 53"/>
                <a:gd name="T9" fmla="*/ 23813 h 19"/>
                <a:gd name="T10" fmla="*/ 23813 w 53"/>
                <a:gd name="T11" fmla="*/ 23813 h 19"/>
                <a:gd name="T12" fmla="*/ 19050 w 53"/>
                <a:gd name="T13" fmla="*/ 23813 h 19"/>
                <a:gd name="T14" fmla="*/ 12700 w 53"/>
                <a:gd name="T15" fmla="*/ 19050 h 19"/>
                <a:gd name="T16" fmla="*/ 19050 w 53"/>
                <a:gd name="T17" fmla="*/ 19050 h 19"/>
                <a:gd name="T18" fmla="*/ 12700 w 53"/>
                <a:gd name="T19" fmla="*/ 19050 h 19"/>
                <a:gd name="T20" fmla="*/ 6350 w 53"/>
                <a:gd name="T21" fmla="*/ 19050 h 19"/>
                <a:gd name="T22" fmla="*/ 0 w 53"/>
                <a:gd name="T23" fmla="*/ 19050 h 19"/>
                <a:gd name="T24" fmla="*/ 6350 w 53"/>
                <a:gd name="T25" fmla="*/ 12700 h 19"/>
                <a:gd name="T26" fmla="*/ 12700 w 53"/>
                <a:gd name="T27" fmla="*/ 12700 h 19"/>
                <a:gd name="T28" fmla="*/ 19050 w 53"/>
                <a:gd name="T29" fmla="*/ 12700 h 19"/>
                <a:gd name="T30" fmla="*/ 19050 w 53"/>
                <a:gd name="T31" fmla="*/ 6350 h 19"/>
                <a:gd name="T32" fmla="*/ 12700 w 53"/>
                <a:gd name="T33" fmla="*/ 6350 h 19"/>
                <a:gd name="T34" fmla="*/ 19050 w 53"/>
                <a:gd name="T35" fmla="*/ 6350 h 19"/>
                <a:gd name="T36" fmla="*/ 23813 w 53"/>
                <a:gd name="T37" fmla="*/ 6350 h 19"/>
                <a:gd name="T38" fmla="*/ 30163 w 53"/>
                <a:gd name="T39" fmla="*/ 6350 h 19"/>
                <a:gd name="T40" fmla="*/ 36513 w 53"/>
                <a:gd name="T41" fmla="*/ 6350 h 19"/>
                <a:gd name="T42" fmla="*/ 42863 w 53"/>
                <a:gd name="T43" fmla="*/ 6350 h 19"/>
                <a:gd name="T44" fmla="*/ 42863 w 53"/>
                <a:gd name="T45" fmla="*/ 0 h 19"/>
                <a:gd name="T46" fmla="*/ 47625 w 53"/>
                <a:gd name="T47" fmla="*/ 0 h 19"/>
                <a:gd name="T48" fmla="*/ 53975 w 53"/>
                <a:gd name="T49" fmla="*/ 0 h 19"/>
                <a:gd name="T50" fmla="*/ 53975 w 53"/>
                <a:gd name="T51" fmla="*/ 6350 h 19"/>
                <a:gd name="T52" fmla="*/ 60325 w 53"/>
                <a:gd name="T53" fmla="*/ 6350 h 19"/>
                <a:gd name="T54" fmla="*/ 66675 w 53"/>
                <a:gd name="T55" fmla="*/ 6350 h 19"/>
                <a:gd name="T56" fmla="*/ 71438 w 53"/>
                <a:gd name="T57" fmla="*/ 6350 h 19"/>
                <a:gd name="T58" fmla="*/ 71438 w 53"/>
                <a:gd name="T59" fmla="*/ 12700 h 19"/>
                <a:gd name="T60" fmla="*/ 77788 w 53"/>
                <a:gd name="T61" fmla="*/ 12700 h 19"/>
                <a:gd name="T62" fmla="*/ 77788 w 53"/>
                <a:gd name="T63" fmla="*/ 19050 h 19"/>
                <a:gd name="T64" fmla="*/ 84138 w 53"/>
                <a:gd name="T65" fmla="*/ 19050 h 19"/>
                <a:gd name="T66" fmla="*/ 84138 w 53"/>
                <a:gd name="T67" fmla="*/ 23813 h 19"/>
                <a:gd name="T68" fmla="*/ 77788 w 53"/>
                <a:gd name="T69" fmla="*/ 23813 h 19"/>
                <a:gd name="T70" fmla="*/ 71438 w 53"/>
                <a:gd name="T71" fmla="*/ 30163 h 19"/>
                <a:gd name="T72" fmla="*/ 66675 w 53"/>
                <a:gd name="T73" fmla="*/ 30163 h 19"/>
                <a:gd name="T74" fmla="*/ 60325 w 53"/>
                <a:gd name="T75" fmla="*/ 30163 h 19"/>
                <a:gd name="T76" fmla="*/ 53975 w 53"/>
                <a:gd name="T77" fmla="*/ 30163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19">
                  <a:moveTo>
                    <a:pt x="34" y="19"/>
                  </a:moveTo>
                  <a:lnTo>
                    <a:pt x="30" y="19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4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565"/>
            <p:cNvSpPr>
              <a:spLocks/>
            </p:cNvSpPr>
            <p:nvPr/>
          </p:nvSpPr>
          <p:spPr bwMode="auto">
            <a:xfrm>
              <a:off x="5497513" y="2259013"/>
              <a:ext cx="41275" cy="36512"/>
            </a:xfrm>
            <a:custGeom>
              <a:avLst/>
              <a:gdLst>
                <a:gd name="T0" fmla="*/ 11113 w 26"/>
                <a:gd name="T1" fmla="*/ 36512 h 23"/>
                <a:gd name="T2" fmla="*/ 4763 w 26"/>
                <a:gd name="T3" fmla="*/ 36512 h 23"/>
                <a:gd name="T4" fmla="*/ 0 w 26"/>
                <a:gd name="T5" fmla="*/ 36512 h 23"/>
                <a:gd name="T6" fmla="*/ 0 w 26"/>
                <a:gd name="T7" fmla="*/ 30162 h 23"/>
                <a:gd name="T8" fmla="*/ 0 w 26"/>
                <a:gd name="T9" fmla="*/ 23812 h 23"/>
                <a:gd name="T10" fmla="*/ 4763 w 26"/>
                <a:gd name="T11" fmla="*/ 23812 h 23"/>
                <a:gd name="T12" fmla="*/ 4763 w 26"/>
                <a:gd name="T13" fmla="*/ 19050 h 23"/>
                <a:gd name="T14" fmla="*/ 11113 w 26"/>
                <a:gd name="T15" fmla="*/ 19050 h 23"/>
                <a:gd name="T16" fmla="*/ 11113 w 26"/>
                <a:gd name="T17" fmla="*/ 12700 h 23"/>
                <a:gd name="T18" fmla="*/ 17463 w 26"/>
                <a:gd name="T19" fmla="*/ 6350 h 23"/>
                <a:gd name="T20" fmla="*/ 23813 w 26"/>
                <a:gd name="T21" fmla="*/ 6350 h 23"/>
                <a:gd name="T22" fmla="*/ 23813 w 26"/>
                <a:gd name="T23" fmla="*/ 0 h 23"/>
                <a:gd name="T24" fmla="*/ 28575 w 26"/>
                <a:gd name="T25" fmla="*/ 0 h 23"/>
                <a:gd name="T26" fmla="*/ 23813 w 26"/>
                <a:gd name="T27" fmla="*/ 6350 h 23"/>
                <a:gd name="T28" fmla="*/ 28575 w 26"/>
                <a:gd name="T29" fmla="*/ 6350 h 23"/>
                <a:gd name="T30" fmla="*/ 23813 w 26"/>
                <a:gd name="T31" fmla="*/ 19050 h 23"/>
                <a:gd name="T32" fmla="*/ 23813 w 26"/>
                <a:gd name="T33" fmla="*/ 23812 h 23"/>
                <a:gd name="T34" fmla="*/ 23813 w 26"/>
                <a:gd name="T35" fmla="*/ 19050 h 23"/>
                <a:gd name="T36" fmla="*/ 28575 w 26"/>
                <a:gd name="T37" fmla="*/ 19050 h 23"/>
                <a:gd name="T38" fmla="*/ 23813 w 26"/>
                <a:gd name="T39" fmla="*/ 23812 h 23"/>
                <a:gd name="T40" fmla="*/ 17463 w 26"/>
                <a:gd name="T41" fmla="*/ 23812 h 23"/>
                <a:gd name="T42" fmla="*/ 11113 w 26"/>
                <a:gd name="T43" fmla="*/ 23812 h 23"/>
                <a:gd name="T44" fmla="*/ 11113 w 26"/>
                <a:gd name="T45" fmla="*/ 30162 h 23"/>
                <a:gd name="T46" fmla="*/ 11113 w 26"/>
                <a:gd name="T47" fmla="*/ 23812 h 23"/>
                <a:gd name="T48" fmla="*/ 17463 w 26"/>
                <a:gd name="T49" fmla="*/ 23812 h 23"/>
                <a:gd name="T50" fmla="*/ 17463 w 26"/>
                <a:gd name="T51" fmla="*/ 30162 h 23"/>
                <a:gd name="T52" fmla="*/ 11113 w 26"/>
                <a:gd name="T53" fmla="*/ 30162 h 23"/>
                <a:gd name="T54" fmla="*/ 17463 w 26"/>
                <a:gd name="T55" fmla="*/ 30162 h 23"/>
                <a:gd name="T56" fmla="*/ 11113 w 26"/>
                <a:gd name="T57" fmla="*/ 30162 h 23"/>
                <a:gd name="T58" fmla="*/ 11113 w 26"/>
                <a:gd name="T59" fmla="*/ 36512 h 23"/>
                <a:gd name="T60" fmla="*/ 11113 w 26"/>
                <a:gd name="T61" fmla="*/ 30162 h 23"/>
                <a:gd name="T62" fmla="*/ 17463 w 26"/>
                <a:gd name="T63" fmla="*/ 30162 h 23"/>
                <a:gd name="T64" fmla="*/ 17463 w 26"/>
                <a:gd name="T65" fmla="*/ 36512 h 23"/>
                <a:gd name="T66" fmla="*/ 17463 w 26"/>
                <a:gd name="T67" fmla="*/ 30162 h 23"/>
                <a:gd name="T68" fmla="*/ 23813 w 26"/>
                <a:gd name="T69" fmla="*/ 30162 h 23"/>
                <a:gd name="T70" fmla="*/ 28575 w 26"/>
                <a:gd name="T71" fmla="*/ 23812 h 23"/>
                <a:gd name="T72" fmla="*/ 23813 w 26"/>
                <a:gd name="T73" fmla="*/ 30162 h 23"/>
                <a:gd name="T74" fmla="*/ 17463 w 26"/>
                <a:gd name="T75" fmla="*/ 30162 h 23"/>
                <a:gd name="T76" fmla="*/ 23813 w 26"/>
                <a:gd name="T77" fmla="*/ 23812 h 23"/>
                <a:gd name="T78" fmla="*/ 28575 w 26"/>
                <a:gd name="T79" fmla="*/ 23812 h 23"/>
                <a:gd name="T80" fmla="*/ 28575 w 26"/>
                <a:gd name="T81" fmla="*/ 19050 h 23"/>
                <a:gd name="T82" fmla="*/ 28575 w 26"/>
                <a:gd name="T83" fmla="*/ 23812 h 23"/>
                <a:gd name="T84" fmla="*/ 23813 w 26"/>
                <a:gd name="T85" fmla="*/ 23812 h 23"/>
                <a:gd name="T86" fmla="*/ 28575 w 26"/>
                <a:gd name="T87" fmla="*/ 19050 h 23"/>
                <a:gd name="T88" fmla="*/ 34925 w 26"/>
                <a:gd name="T89" fmla="*/ 19050 h 23"/>
                <a:gd name="T90" fmla="*/ 41275 w 26"/>
                <a:gd name="T91" fmla="*/ 23812 h 23"/>
                <a:gd name="T92" fmla="*/ 41275 w 26"/>
                <a:gd name="T93" fmla="*/ 30162 h 23"/>
                <a:gd name="T94" fmla="*/ 34925 w 26"/>
                <a:gd name="T95" fmla="*/ 30162 h 23"/>
                <a:gd name="T96" fmla="*/ 28575 w 26"/>
                <a:gd name="T97" fmla="*/ 36512 h 23"/>
                <a:gd name="T98" fmla="*/ 23813 w 26"/>
                <a:gd name="T99" fmla="*/ 36512 h 23"/>
                <a:gd name="T100" fmla="*/ 17463 w 26"/>
                <a:gd name="T101" fmla="*/ 36512 h 23"/>
                <a:gd name="T102" fmla="*/ 11113 w 26"/>
                <a:gd name="T103" fmla="*/ 36512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" h="23">
                  <a:moveTo>
                    <a:pt x="7" y="23"/>
                  </a:moveTo>
                  <a:lnTo>
                    <a:pt x="3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566"/>
            <p:cNvSpPr>
              <a:spLocks/>
            </p:cNvSpPr>
            <p:nvPr/>
          </p:nvSpPr>
          <p:spPr bwMode="auto">
            <a:xfrm>
              <a:off x="4578350" y="1465263"/>
              <a:ext cx="88900" cy="23812"/>
            </a:xfrm>
            <a:custGeom>
              <a:avLst/>
              <a:gdLst>
                <a:gd name="T0" fmla="*/ 36513 w 56"/>
                <a:gd name="T1" fmla="*/ 23812 h 15"/>
                <a:gd name="T2" fmla="*/ 30163 w 56"/>
                <a:gd name="T3" fmla="*/ 23812 h 15"/>
                <a:gd name="T4" fmla="*/ 36513 w 56"/>
                <a:gd name="T5" fmla="*/ 23812 h 15"/>
                <a:gd name="T6" fmla="*/ 30163 w 56"/>
                <a:gd name="T7" fmla="*/ 23812 h 15"/>
                <a:gd name="T8" fmla="*/ 23813 w 56"/>
                <a:gd name="T9" fmla="*/ 23812 h 15"/>
                <a:gd name="T10" fmla="*/ 23813 w 56"/>
                <a:gd name="T11" fmla="*/ 19050 h 15"/>
                <a:gd name="T12" fmla="*/ 17463 w 56"/>
                <a:gd name="T13" fmla="*/ 19050 h 15"/>
                <a:gd name="T14" fmla="*/ 12700 w 56"/>
                <a:gd name="T15" fmla="*/ 19050 h 15"/>
                <a:gd name="T16" fmla="*/ 17463 w 56"/>
                <a:gd name="T17" fmla="*/ 19050 h 15"/>
                <a:gd name="T18" fmla="*/ 23813 w 56"/>
                <a:gd name="T19" fmla="*/ 19050 h 15"/>
                <a:gd name="T20" fmla="*/ 36513 w 56"/>
                <a:gd name="T21" fmla="*/ 19050 h 15"/>
                <a:gd name="T22" fmla="*/ 30163 w 56"/>
                <a:gd name="T23" fmla="*/ 19050 h 15"/>
                <a:gd name="T24" fmla="*/ 23813 w 56"/>
                <a:gd name="T25" fmla="*/ 19050 h 15"/>
                <a:gd name="T26" fmla="*/ 17463 w 56"/>
                <a:gd name="T27" fmla="*/ 19050 h 15"/>
                <a:gd name="T28" fmla="*/ 12700 w 56"/>
                <a:gd name="T29" fmla="*/ 19050 h 15"/>
                <a:gd name="T30" fmla="*/ 12700 w 56"/>
                <a:gd name="T31" fmla="*/ 12700 h 15"/>
                <a:gd name="T32" fmla="*/ 6350 w 56"/>
                <a:gd name="T33" fmla="*/ 12700 h 15"/>
                <a:gd name="T34" fmla="*/ 0 w 56"/>
                <a:gd name="T35" fmla="*/ 12700 h 15"/>
                <a:gd name="T36" fmla="*/ 0 w 56"/>
                <a:gd name="T37" fmla="*/ 6350 h 15"/>
                <a:gd name="T38" fmla="*/ 6350 w 56"/>
                <a:gd name="T39" fmla="*/ 6350 h 15"/>
                <a:gd name="T40" fmla="*/ 0 w 56"/>
                <a:gd name="T41" fmla="*/ 6350 h 15"/>
                <a:gd name="T42" fmla="*/ 0 w 56"/>
                <a:gd name="T43" fmla="*/ 0 h 15"/>
                <a:gd name="T44" fmla="*/ 6350 w 56"/>
                <a:gd name="T45" fmla="*/ 0 h 15"/>
                <a:gd name="T46" fmla="*/ 12700 w 56"/>
                <a:gd name="T47" fmla="*/ 0 h 15"/>
                <a:gd name="T48" fmla="*/ 17463 w 56"/>
                <a:gd name="T49" fmla="*/ 0 h 15"/>
                <a:gd name="T50" fmla="*/ 23813 w 56"/>
                <a:gd name="T51" fmla="*/ 0 h 15"/>
                <a:gd name="T52" fmla="*/ 30163 w 56"/>
                <a:gd name="T53" fmla="*/ 0 h 15"/>
                <a:gd name="T54" fmla="*/ 36513 w 56"/>
                <a:gd name="T55" fmla="*/ 0 h 15"/>
                <a:gd name="T56" fmla="*/ 36513 w 56"/>
                <a:gd name="T57" fmla="*/ 6350 h 15"/>
                <a:gd name="T58" fmla="*/ 41275 w 56"/>
                <a:gd name="T59" fmla="*/ 6350 h 15"/>
                <a:gd name="T60" fmla="*/ 47625 w 56"/>
                <a:gd name="T61" fmla="*/ 6350 h 15"/>
                <a:gd name="T62" fmla="*/ 53975 w 56"/>
                <a:gd name="T63" fmla="*/ 6350 h 15"/>
                <a:gd name="T64" fmla="*/ 60325 w 56"/>
                <a:gd name="T65" fmla="*/ 6350 h 15"/>
                <a:gd name="T66" fmla="*/ 65088 w 56"/>
                <a:gd name="T67" fmla="*/ 6350 h 15"/>
                <a:gd name="T68" fmla="*/ 71438 w 56"/>
                <a:gd name="T69" fmla="*/ 6350 h 15"/>
                <a:gd name="T70" fmla="*/ 77788 w 56"/>
                <a:gd name="T71" fmla="*/ 12700 h 15"/>
                <a:gd name="T72" fmla="*/ 84138 w 56"/>
                <a:gd name="T73" fmla="*/ 12700 h 15"/>
                <a:gd name="T74" fmla="*/ 88900 w 56"/>
                <a:gd name="T75" fmla="*/ 12700 h 15"/>
                <a:gd name="T76" fmla="*/ 84138 w 56"/>
                <a:gd name="T77" fmla="*/ 12700 h 15"/>
                <a:gd name="T78" fmla="*/ 71438 w 56"/>
                <a:gd name="T79" fmla="*/ 12700 h 15"/>
                <a:gd name="T80" fmla="*/ 71438 w 56"/>
                <a:gd name="T81" fmla="*/ 19050 h 15"/>
                <a:gd name="T82" fmla="*/ 77788 w 56"/>
                <a:gd name="T83" fmla="*/ 19050 h 15"/>
                <a:gd name="T84" fmla="*/ 84138 w 56"/>
                <a:gd name="T85" fmla="*/ 19050 h 15"/>
                <a:gd name="T86" fmla="*/ 84138 w 56"/>
                <a:gd name="T87" fmla="*/ 23812 h 15"/>
                <a:gd name="T88" fmla="*/ 77788 w 56"/>
                <a:gd name="T89" fmla="*/ 23812 h 15"/>
                <a:gd name="T90" fmla="*/ 71438 w 56"/>
                <a:gd name="T91" fmla="*/ 23812 h 15"/>
                <a:gd name="T92" fmla="*/ 65088 w 56"/>
                <a:gd name="T93" fmla="*/ 23812 h 15"/>
                <a:gd name="T94" fmla="*/ 60325 w 56"/>
                <a:gd name="T95" fmla="*/ 23812 h 15"/>
                <a:gd name="T96" fmla="*/ 53975 w 56"/>
                <a:gd name="T97" fmla="*/ 23812 h 15"/>
                <a:gd name="T98" fmla="*/ 47625 w 56"/>
                <a:gd name="T99" fmla="*/ 23812 h 15"/>
                <a:gd name="T100" fmla="*/ 41275 w 56"/>
                <a:gd name="T101" fmla="*/ 23812 h 15"/>
                <a:gd name="T102" fmla="*/ 47625 w 56"/>
                <a:gd name="T103" fmla="*/ 23812 h 15"/>
                <a:gd name="T104" fmla="*/ 41275 w 56"/>
                <a:gd name="T105" fmla="*/ 23812 h 15"/>
                <a:gd name="T106" fmla="*/ 36513 w 56"/>
                <a:gd name="T107" fmla="*/ 23812 h 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" h="15">
                  <a:moveTo>
                    <a:pt x="23" y="15"/>
                  </a:moveTo>
                  <a:lnTo>
                    <a:pt x="19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3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3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567"/>
            <p:cNvSpPr>
              <a:spLocks/>
            </p:cNvSpPr>
            <p:nvPr/>
          </p:nvSpPr>
          <p:spPr bwMode="auto">
            <a:xfrm>
              <a:off x="4202113" y="1484313"/>
              <a:ext cx="95250" cy="17462"/>
            </a:xfrm>
            <a:custGeom>
              <a:avLst/>
              <a:gdLst>
                <a:gd name="T0" fmla="*/ 36513 w 60"/>
                <a:gd name="T1" fmla="*/ 17462 h 11"/>
                <a:gd name="T2" fmla="*/ 30163 w 60"/>
                <a:gd name="T3" fmla="*/ 17462 h 11"/>
                <a:gd name="T4" fmla="*/ 23813 w 60"/>
                <a:gd name="T5" fmla="*/ 17462 h 11"/>
                <a:gd name="T6" fmla="*/ 19050 w 60"/>
                <a:gd name="T7" fmla="*/ 17462 h 11"/>
                <a:gd name="T8" fmla="*/ 12700 w 60"/>
                <a:gd name="T9" fmla="*/ 17462 h 11"/>
                <a:gd name="T10" fmla="*/ 6350 w 60"/>
                <a:gd name="T11" fmla="*/ 17462 h 11"/>
                <a:gd name="T12" fmla="*/ 6350 w 60"/>
                <a:gd name="T13" fmla="*/ 11112 h 11"/>
                <a:gd name="T14" fmla="*/ 0 w 60"/>
                <a:gd name="T15" fmla="*/ 4762 h 11"/>
                <a:gd name="T16" fmla="*/ 6350 w 60"/>
                <a:gd name="T17" fmla="*/ 4762 h 11"/>
                <a:gd name="T18" fmla="*/ 12700 w 60"/>
                <a:gd name="T19" fmla="*/ 4762 h 11"/>
                <a:gd name="T20" fmla="*/ 19050 w 60"/>
                <a:gd name="T21" fmla="*/ 4762 h 11"/>
                <a:gd name="T22" fmla="*/ 23813 w 60"/>
                <a:gd name="T23" fmla="*/ 4762 h 11"/>
                <a:gd name="T24" fmla="*/ 30163 w 60"/>
                <a:gd name="T25" fmla="*/ 0 h 11"/>
                <a:gd name="T26" fmla="*/ 36513 w 60"/>
                <a:gd name="T27" fmla="*/ 0 h 11"/>
                <a:gd name="T28" fmla="*/ 42863 w 60"/>
                <a:gd name="T29" fmla="*/ 0 h 11"/>
                <a:gd name="T30" fmla="*/ 53975 w 60"/>
                <a:gd name="T31" fmla="*/ 0 h 11"/>
                <a:gd name="T32" fmla="*/ 60325 w 60"/>
                <a:gd name="T33" fmla="*/ 0 h 11"/>
                <a:gd name="T34" fmla="*/ 66675 w 60"/>
                <a:gd name="T35" fmla="*/ 0 h 11"/>
                <a:gd name="T36" fmla="*/ 71438 w 60"/>
                <a:gd name="T37" fmla="*/ 0 h 11"/>
                <a:gd name="T38" fmla="*/ 77788 w 60"/>
                <a:gd name="T39" fmla="*/ 0 h 11"/>
                <a:gd name="T40" fmla="*/ 84138 w 60"/>
                <a:gd name="T41" fmla="*/ 0 h 11"/>
                <a:gd name="T42" fmla="*/ 90488 w 60"/>
                <a:gd name="T43" fmla="*/ 0 h 11"/>
                <a:gd name="T44" fmla="*/ 95250 w 60"/>
                <a:gd name="T45" fmla="*/ 0 h 11"/>
                <a:gd name="T46" fmla="*/ 95250 w 60"/>
                <a:gd name="T47" fmla="*/ 4762 h 11"/>
                <a:gd name="T48" fmla="*/ 90488 w 60"/>
                <a:gd name="T49" fmla="*/ 4762 h 11"/>
                <a:gd name="T50" fmla="*/ 84138 w 60"/>
                <a:gd name="T51" fmla="*/ 4762 h 11"/>
                <a:gd name="T52" fmla="*/ 77788 w 60"/>
                <a:gd name="T53" fmla="*/ 4762 h 11"/>
                <a:gd name="T54" fmla="*/ 71438 w 60"/>
                <a:gd name="T55" fmla="*/ 4762 h 11"/>
                <a:gd name="T56" fmla="*/ 66675 w 60"/>
                <a:gd name="T57" fmla="*/ 4762 h 11"/>
                <a:gd name="T58" fmla="*/ 60325 w 60"/>
                <a:gd name="T59" fmla="*/ 4762 h 11"/>
                <a:gd name="T60" fmla="*/ 66675 w 60"/>
                <a:gd name="T61" fmla="*/ 4762 h 11"/>
                <a:gd name="T62" fmla="*/ 66675 w 60"/>
                <a:gd name="T63" fmla="*/ 11112 h 11"/>
                <a:gd name="T64" fmla="*/ 71438 w 60"/>
                <a:gd name="T65" fmla="*/ 11112 h 11"/>
                <a:gd name="T66" fmla="*/ 71438 w 60"/>
                <a:gd name="T67" fmla="*/ 4762 h 11"/>
                <a:gd name="T68" fmla="*/ 77788 w 60"/>
                <a:gd name="T69" fmla="*/ 4762 h 11"/>
                <a:gd name="T70" fmla="*/ 84138 w 60"/>
                <a:gd name="T71" fmla="*/ 4762 h 11"/>
                <a:gd name="T72" fmla="*/ 84138 w 60"/>
                <a:gd name="T73" fmla="*/ 11112 h 11"/>
                <a:gd name="T74" fmla="*/ 77788 w 60"/>
                <a:gd name="T75" fmla="*/ 17462 h 11"/>
                <a:gd name="T76" fmla="*/ 71438 w 60"/>
                <a:gd name="T77" fmla="*/ 17462 h 11"/>
                <a:gd name="T78" fmla="*/ 66675 w 60"/>
                <a:gd name="T79" fmla="*/ 17462 h 11"/>
                <a:gd name="T80" fmla="*/ 60325 w 60"/>
                <a:gd name="T81" fmla="*/ 17462 h 11"/>
                <a:gd name="T82" fmla="*/ 53975 w 60"/>
                <a:gd name="T83" fmla="*/ 17462 h 11"/>
                <a:gd name="T84" fmla="*/ 47625 w 60"/>
                <a:gd name="T85" fmla="*/ 17462 h 11"/>
                <a:gd name="T86" fmla="*/ 42863 w 60"/>
                <a:gd name="T87" fmla="*/ 17462 h 11"/>
                <a:gd name="T88" fmla="*/ 36513 w 60"/>
                <a:gd name="T89" fmla="*/ 17462 h 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11">
                  <a:moveTo>
                    <a:pt x="23" y="11"/>
                  </a:moveTo>
                  <a:lnTo>
                    <a:pt x="19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2568"/>
            <p:cNvSpPr>
              <a:spLocks/>
            </p:cNvSpPr>
            <p:nvPr/>
          </p:nvSpPr>
          <p:spPr bwMode="auto">
            <a:xfrm>
              <a:off x="5426075" y="2187575"/>
              <a:ext cx="65088" cy="23813"/>
            </a:xfrm>
            <a:custGeom>
              <a:avLst/>
              <a:gdLst>
                <a:gd name="T0" fmla="*/ 58738 w 41"/>
                <a:gd name="T1" fmla="*/ 23813 h 15"/>
                <a:gd name="T2" fmla="*/ 52388 w 41"/>
                <a:gd name="T3" fmla="*/ 23813 h 15"/>
                <a:gd name="T4" fmla="*/ 52388 w 41"/>
                <a:gd name="T5" fmla="*/ 19050 h 15"/>
                <a:gd name="T6" fmla="*/ 41275 w 41"/>
                <a:gd name="T7" fmla="*/ 19050 h 15"/>
                <a:gd name="T8" fmla="*/ 34925 w 41"/>
                <a:gd name="T9" fmla="*/ 19050 h 15"/>
                <a:gd name="T10" fmla="*/ 28575 w 41"/>
                <a:gd name="T11" fmla="*/ 19050 h 15"/>
                <a:gd name="T12" fmla="*/ 23813 w 41"/>
                <a:gd name="T13" fmla="*/ 12700 h 15"/>
                <a:gd name="T14" fmla="*/ 17463 w 41"/>
                <a:gd name="T15" fmla="*/ 12700 h 15"/>
                <a:gd name="T16" fmla="*/ 17463 w 41"/>
                <a:gd name="T17" fmla="*/ 6350 h 15"/>
                <a:gd name="T18" fmla="*/ 11113 w 41"/>
                <a:gd name="T19" fmla="*/ 6350 h 15"/>
                <a:gd name="T20" fmla="*/ 0 w 41"/>
                <a:gd name="T21" fmla="*/ 6350 h 15"/>
                <a:gd name="T22" fmla="*/ 0 w 41"/>
                <a:gd name="T23" fmla="*/ 0 h 15"/>
                <a:gd name="T24" fmla="*/ 4763 w 41"/>
                <a:gd name="T25" fmla="*/ 0 h 15"/>
                <a:gd name="T26" fmla="*/ 11113 w 41"/>
                <a:gd name="T27" fmla="*/ 0 h 15"/>
                <a:gd name="T28" fmla="*/ 17463 w 41"/>
                <a:gd name="T29" fmla="*/ 0 h 15"/>
                <a:gd name="T30" fmla="*/ 23813 w 41"/>
                <a:gd name="T31" fmla="*/ 0 h 15"/>
                <a:gd name="T32" fmla="*/ 28575 w 41"/>
                <a:gd name="T33" fmla="*/ 0 h 15"/>
                <a:gd name="T34" fmla="*/ 28575 w 41"/>
                <a:gd name="T35" fmla="*/ 6350 h 15"/>
                <a:gd name="T36" fmla="*/ 34925 w 41"/>
                <a:gd name="T37" fmla="*/ 6350 h 15"/>
                <a:gd name="T38" fmla="*/ 41275 w 41"/>
                <a:gd name="T39" fmla="*/ 6350 h 15"/>
                <a:gd name="T40" fmla="*/ 47625 w 41"/>
                <a:gd name="T41" fmla="*/ 6350 h 15"/>
                <a:gd name="T42" fmla="*/ 47625 w 41"/>
                <a:gd name="T43" fmla="*/ 12700 h 15"/>
                <a:gd name="T44" fmla="*/ 52388 w 41"/>
                <a:gd name="T45" fmla="*/ 12700 h 15"/>
                <a:gd name="T46" fmla="*/ 58738 w 41"/>
                <a:gd name="T47" fmla="*/ 12700 h 15"/>
                <a:gd name="T48" fmla="*/ 65088 w 41"/>
                <a:gd name="T49" fmla="*/ 12700 h 15"/>
                <a:gd name="T50" fmla="*/ 65088 w 41"/>
                <a:gd name="T51" fmla="*/ 19050 h 15"/>
                <a:gd name="T52" fmla="*/ 65088 w 41"/>
                <a:gd name="T53" fmla="*/ 23813 h 15"/>
                <a:gd name="T54" fmla="*/ 58738 w 41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1" h="15">
                  <a:moveTo>
                    <a:pt x="37" y="15"/>
                  </a:moveTo>
                  <a:lnTo>
                    <a:pt x="33" y="15"/>
                  </a:lnTo>
                  <a:lnTo>
                    <a:pt x="33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7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569"/>
            <p:cNvSpPr>
              <a:spLocks/>
            </p:cNvSpPr>
            <p:nvPr/>
          </p:nvSpPr>
          <p:spPr bwMode="auto">
            <a:xfrm>
              <a:off x="3706813" y="2081213"/>
              <a:ext cx="42862" cy="28575"/>
            </a:xfrm>
            <a:custGeom>
              <a:avLst/>
              <a:gdLst>
                <a:gd name="T0" fmla="*/ 19050 w 27"/>
                <a:gd name="T1" fmla="*/ 28575 h 18"/>
                <a:gd name="T2" fmla="*/ 19050 w 27"/>
                <a:gd name="T3" fmla="*/ 23813 h 18"/>
                <a:gd name="T4" fmla="*/ 12700 w 27"/>
                <a:gd name="T5" fmla="*/ 23813 h 18"/>
                <a:gd name="T6" fmla="*/ 19050 w 27"/>
                <a:gd name="T7" fmla="*/ 23813 h 18"/>
                <a:gd name="T8" fmla="*/ 12700 w 27"/>
                <a:gd name="T9" fmla="*/ 23813 h 18"/>
                <a:gd name="T10" fmla="*/ 19050 w 27"/>
                <a:gd name="T11" fmla="*/ 23813 h 18"/>
                <a:gd name="T12" fmla="*/ 19050 w 27"/>
                <a:gd name="T13" fmla="*/ 17463 h 18"/>
                <a:gd name="T14" fmla="*/ 12700 w 27"/>
                <a:gd name="T15" fmla="*/ 17463 h 18"/>
                <a:gd name="T16" fmla="*/ 6350 w 27"/>
                <a:gd name="T17" fmla="*/ 17463 h 18"/>
                <a:gd name="T18" fmla="*/ 6350 w 27"/>
                <a:gd name="T19" fmla="*/ 11113 h 18"/>
                <a:gd name="T20" fmla="*/ 0 w 27"/>
                <a:gd name="T21" fmla="*/ 4763 h 18"/>
                <a:gd name="T22" fmla="*/ 6350 w 27"/>
                <a:gd name="T23" fmla="*/ 4763 h 18"/>
                <a:gd name="T24" fmla="*/ 6350 w 27"/>
                <a:gd name="T25" fmla="*/ 0 h 18"/>
                <a:gd name="T26" fmla="*/ 12700 w 27"/>
                <a:gd name="T27" fmla="*/ 0 h 18"/>
                <a:gd name="T28" fmla="*/ 19050 w 27"/>
                <a:gd name="T29" fmla="*/ 0 h 18"/>
                <a:gd name="T30" fmla="*/ 19050 w 27"/>
                <a:gd name="T31" fmla="*/ 4763 h 18"/>
                <a:gd name="T32" fmla="*/ 12700 w 27"/>
                <a:gd name="T33" fmla="*/ 4763 h 18"/>
                <a:gd name="T34" fmla="*/ 19050 w 27"/>
                <a:gd name="T35" fmla="*/ 4763 h 18"/>
                <a:gd name="T36" fmla="*/ 23812 w 27"/>
                <a:gd name="T37" fmla="*/ 0 h 18"/>
                <a:gd name="T38" fmla="*/ 23812 w 27"/>
                <a:gd name="T39" fmla="*/ 4763 h 18"/>
                <a:gd name="T40" fmla="*/ 30162 w 27"/>
                <a:gd name="T41" fmla="*/ 4763 h 18"/>
                <a:gd name="T42" fmla="*/ 30162 w 27"/>
                <a:gd name="T43" fmla="*/ 11113 h 18"/>
                <a:gd name="T44" fmla="*/ 23812 w 27"/>
                <a:gd name="T45" fmla="*/ 11113 h 18"/>
                <a:gd name="T46" fmla="*/ 19050 w 27"/>
                <a:gd name="T47" fmla="*/ 11113 h 18"/>
                <a:gd name="T48" fmla="*/ 12700 w 27"/>
                <a:gd name="T49" fmla="*/ 11113 h 18"/>
                <a:gd name="T50" fmla="*/ 19050 w 27"/>
                <a:gd name="T51" fmla="*/ 17463 h 18"/>
                <a:gd name="T52" fmla="*/ 23812 w 27"/>
                <a:gd name="T53" fmla="*/ 11113 h 18"/>
                <a:gd name="T54" fmla="*/ 30162 w 27"/>
                <a:gd name="T55" fmla="*/ 11113 h 18"/>
                <a:gd name="T56" fmla="*/ 30162 w 27"/>
                <a:gd name="T57" fmla="*/ 4763 h 18"/>
                <a:gd name="T58" fmla="*/ 36512 w 27"/>
                <a:gd name="T59" fmla="*/ 4763 h 18"/>
                <a:gd name="T60" fmla="*/ 36512 w 27"/>
                <a:gd name="T61" fmla="*/ 0 h 18"/>
                <a:gd name="T62" fmla="*/ 42862 w 27"/>
                <a:gd name="T63" fmla="*/ 0 h 18"/>
                <a:gd name="T64" fmla="*/ 42862 w 27"/>
                <a:gd name="T65" fmla="*/ 4763 h 18"/>
                <a:gd name="T66" fmla="*/ 36512 w 27"/>
                <a:gd name="T67" fmla="*/ 4763 h 18"/>
                <a:gd name="T68" fmla="*/ 36512 w 27"/>
                <a:gd name="T69" fmla="*/ 11113 h 18"/>
                <a:gd name="T70" fmla="*/ 30162 w 27"/>
                <a:gd name="T71" fmla="*/ 17463 h 18"/>
                <a:gd name="T72" fmla="*/ 36512 w 27"/>
                <a:gd name="T73" fmla="*/ 17463 h 18"/>
                <a:gd name="T74" fmla="*/ 36512 w 27"/>
                <a:gd name="T75" fmla="*/ 23813 h 18"/>
                <a:gd name="T76" fmla="*/ 30162 w 27"/>
                <a:gd name="T77" fmla="*/ 23813 h 18"/>
                <a:gd name="T78" fmla="*/ 23812 w 27"/>
                <a:gd name="T79" fmla="*/ 23813 h 18"/>
                <a:gd name="T80" fmla="*/ 30162 w 27"/>
                <a:gd name="T81" fmla="*/ 23813 h 18"/>
                <a:gd name="T82" fmla="*/ 23812 w 27"/>
                <a:gd name="T83" fmla="*/ 23813 h 18"/>
                <a:gd name="T84" fmla="*/ 19050 w 27"/>
                <a:gd name="T85" fmla="*/ 28575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" h="18">
                  <a:moveTo>
                    <a:pt x="12" y="18"/>
                  </a:moveTo>
                  <a:lnTo>
                    <a:pt x="12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570"/>
            <p:cNvSpPr>
              <a:spLocks/>
            </p:cNvSpPr>
            <p:nvPr/>
          </p:nvSpPr>
          <p:spPr bwMode="auto">
            <a:xfrm>
              <a:off x="4935538" y="1860550"/>
              <a:ext cx="53975" cy="23813"/>
            </a:xfrm>
            <a:custGeom>
              <a:avLst/>
              <a:gdLst>
                <a:gd name="T0" fmla="*/ 6350 w 34"/>
                <a:gd name="T1" fmla="*/ 23813 h 15"/>
                <a:gd name="T2" fmla="*/ 6350 w 34"/>
                <a:gd name="T3" fmla="*/ 17463 h 15"/>
                <a:gd name="T4" fmla="*/ 0 w 34"/>
                <a:gd name="T5" fmla="*/ 17463 h 15"/>
                <a:gd name="T6" fmla="*/ 0 w 34"/>
                <a:gd name="T7" fmla="*/ 11113 h 15"/>
                <a:gd name="T8" fmla="*/ 6350 w 34"/>
                <a:gd name="T9" fmla="*/ 11113 h 15"/>
                <a:gd name="T10" fmla="*/ 12700 w 34"/>
                <a:gd name="T11" fmla="*/ 11113 h 15"/>
                <a:gd name="T12" fmla="*/ 12700 w 34"/>
                <a:gd name="T13" fmla="*/ 4763 h 15"/>
                <a:gd name="T14" fmla="*/ 19050 w 34"/>
                <a:gd name="T15" fmla="*/ 4763 h 15"/>
                <a:gd name="T16" fmla="*/ 25400 w 34"/>
                <a:gd name="T17" fmla="*/ 4763 h 15"/>
                <a:gd name="T18" fmla="*/ 30163 w 34"/>
                <a:gd name="T19" fmla="*/ 4763 h 15"/>
                <a:gd name="T20" fmla="*/ 36513 w 34"/>
                <a:gd name="T21" fmla="*/ 4763 h 15"/>
                <a:gd name="T22" fmla="*/ 36513 w 34"/>
                <a:gd name="T23" fmla="*/ 0 h 15"/>
                <a:gd name="T24" fmla="*/ 36513 w 34"/>
                <a:gd name="T25" fmla="*/ 4763 h 15"/>
                <a:gd name="T26" fmla="*/ 42863 w 34"/>
                <a:gd name="T27" fmla="*/ 4763 h 15"/>
                <a:gd name="T28" fmla="*/ 42863 w 34"/>
                <a:gd name="T29" fmla="*/ 0 h 15"/>
                <a:gd name="T30" fmla="*/ 49213 w 34"/>
                <a:gd name="T31" fmla="*/ 0 h 15"/>
                <a:gd name="T32" fmla="*/ 53975 w 34"/>
                <a:gd name="T33" fmla="*/ 0 h 15"/>
                <a:gd name="T34" fmla="*/ 53975 w 34"/>
                <a:gd name="T35" fmla="*/ 4763 h 15"/>
                <a:gd name="T36" fmla="*/ 53975 w 34"/>
                <a:gd name="T37" fmla="*/ 11113 h 15"/>
                <a:gd name="T38" fmla="*/ 49213 w 34"/>
                <a:gd name="T39" fmla="*/ 11113 h 15"/>
                <a:gd name="T40" fmla="*/ 42863 w 34"/>
                <a:gd name="T41" fmla="*/ 11113 h 15"/>
                <a:gd name="T42" fmla="*/ 42863 w 34"/>
                <a:gd name="T43" fmla="*/ 17463 h 15"/>
                <a:gd name="T44" fmla="*/ 36513 w 34"/>
                <a:gd name="T45" fmla="*/ 17463 h 15"/>
                <a:gd name="T46" fmla="*/ 30163 w 34"/>
                <a:gd name="T47" fmla="*/ 17463 h 15"/>
                <a:gd name="T48" fmla="*/ 25400 w 34"/>
                <a:gd name="T49" fmla="*/ 23813 h 15"/>
                <a:gd name="T50" fmla="*/ 19050 w 34"/>
                <a:gd name="T51" fmla="*/ 23813 h 15"/>
                <a:gd name="T52" fmla="*/ 19050 w 34"/>
                <a:gd name="T53" fmla="*/ 17463 h 15"/>
                <a:gd name="T54" fmla="*/ 12700 w 34"/>
                <a:gd name="T55" fmla="*/ 23813 h 15"/>
                <a:gd name="T56" fmla="*/ 6350 w 34"/>
                <a:gd name="T57" fmla="*/ 23813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15">
                  <a:moveTo>
                    <a:pt x="4" y="15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27" y="7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571"/>
            <p:cNvSpPr>
              <a:spLocks/>
            </p:cNvSpPr>
            <p:nvPr/>
          </p:nvSpPr>
          <p:spPr bwMode="auto">
            <a:xfrm>
              <a:off x="4364038" y="1590675"/>
              <a:ext cx="58737" cy="23813"/>
            </a:xfrm>
            <a:custGeom>
              <a:avLst/>
              <a:gdLst>
                <a:gd name="T0" fmla="*/ 41275 w 37"/>
                <a:gd name="T1" fmla="*/ 23813 h 15"/>
                <a:gd name="T2" fmla="*/ 34925 w 37"/>
                <a:gd name="T3" fmla="*/ 23813 h 15"/>
                <a:gd name="T4" fmla="*/ 34925 w 37"/>
                <a:gd name="T5" fmla="*/ 19050 h 15"/>
                <a:gd name="T6" fmla="*/ 30162 w 37"/>
                <a:gd name="T7" fmla="*/ 19050 h 15"/>
                <a:gd name="T8" fmla="*/ 23812 w 37"/>
                <a:gd name="T9" fmla="*/ 19050 h 15"/>
                <a:gd name="T10" fmla="*/ 23812 w 37"/>
                <a:gd name="T11" fmla="*/ 12700 h 15"/>
                <a:gd name="T12" fmla="*/ 17462 w 37"/>
                <a:gd name="T13" fmla="*/ 12700 h 15"/>
                <a:gd name="T14" fmla="*/ 11112 w 37"/>
                <a:gd name="T15" fmla="*/ 12700 h 15"/>
                <a:gd name="T16" fmla="*/ 4762 w 37"/>
                <a:gd name="T17" fmla="*/ 12700 h 15"/>
                <a:gd name="T18" fmla="*/ 0 w 37"/>
                <a:gd name="T19" fmla="*/ 6350 h 15"/>
                <a:gd name="T20" fmla="*/ 4762 w 37"/>
                <a:gd name="T21" fmla="*/ 6350 h 15"/>
                <a:gd name="T22" fmla="*/ 4762 w 37"/>
                <a:gd name="T23" fmla="*/ 0 h 15"/>
                <a:gd name="T24" fmla="*/ 11112 w 37"/>
                <a:gd name="T25" fmla="*/ 0 h 15"/>
                <a:gd name="T26" fmla="*/ 17462 w 37"/>
                <a:gd name="T27" fmla="*/ 0 h 15"/>
                <a:gd name="T28" fmla="*/ 23812 w 37"/>
                <a:gd name="T29" fmla="*/ 0 h 15"/>
                <a:gd name="T30" fmla="*/ 30162 w 37"/>
                <a:gd name="T31" fmla="*/ 0 h 15"/>
                <a:gd name="T32" fmla="*/ 34925 w 37"/>
                <a:gd name="T33" fmla="*/ 0 h 15"/>
                <a:gd name="T34" fmla="*/ 41275 w 37"/>
                <a:gd name="T35" fmla="*/ 0 h 15"/>
                <a:gd name="T36" fmla="*/ 47625 w 37"/>
                <a:gd name="T37" fmla="*/ 0 h 15"/>
                <a:gd name="T38" fmla="*/ 47625 w 37"/>
                <a:gd name="T39" fmla="*/ 6350 h 15"/>
                <a:gd name="T40" fmla="*/ 53975 w 37"/>
                <a:gd name="T41" fmla="*/ 6350 h 15"/>
                <a:gd name="T42" fmla="*/ 58737 w 37"/>
                <a:gd name="T43" fmla="*/ 6350 h 15"/>
                <a:gd name="T44" fmla="*/ 58737 w 37"/>
                <a:gd name="T45" fmla="*/ 12700 h 15"/>
                <a:gd name="T46" fmla="*/ 53975 w 37"/>
                <a:gd name="T47" fmla="*/ 12700 h 15"/>
                <a:gd name="T48" fmla="*/ 53975 w 37"/>
                <a:gd name="T49" fmla="*/ 19050 h 15"/>
                <a:gd name="T50" fmla="*/ 47625 w 37"/>
                <a:gd name="T51" fmla="*/ 19050 h 15"/>
                <a:gd name="T52" fmla="*/ 47625 w 37"/>
                <a:gd name="T53" fmla="*/ 23813 h 15"/>
                <a:gd name="T54" fmla="*/ 41275 w 37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7" h="15">
                  <a:moveTo>
                    <a:pt x="26" y="15"/>
                  </a:moveTo>
                  <a:lnTo>
                    <a:pt x="22" y="15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6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572"/>
            <p:cNvSpPr>
              <a:spLocks/>
            </p:cNvSpPr>
            <p:nvPr/>
          </p:nvSpPr>
          <p:spPr bwMode="auto">
            <a:xfrm>
              <a:off x="5426075" y="2259013"/>
              <a:ext cx="58738" cy="30162"/>
            </a:xfrm>
            <a:custGeom>
              <a:avLst/>
              <a:gdLst>
                <a:gd name="T0" fmla="*/ 41275 w 37"/>
                <a:gd name="T1" fmla="*/ 30162 h 19"/>
                <a:gd name="T2" fmla="*/ 34925 w 37"/>
                <a:gd name="T3" fmla="*/ 23812 h 19"/>
                <a:gd name="T4" fmla="*/ 28575 w 37"/>
                <a:gd name="T5" fmla="*/ 23812 h 19"/>
                <a:gd name="T6" fmla="*/ 34925 w 37"/>
                <a:gd name="T7" fmla="*/ 19050 h 19"/>
                <a:gd name="T8" fmla="*/ 28575 w 37"/>
                <a:gd name="T9" fmla="*/ 23812 h 19"/>
                <a:gd name="T10" fmla="*/ 23813 w 37"/>
                <a:gd name="T11" fmla="*/ 23812 h 19"/>
                <a:gd name="T12" fmla="*/ 17463 w 37"/>
                <a:gd name="T13" fmla="*/ 23812 h 19"/>
                <a:gd name="T14" fmla="*/ 17463 w 37"/>
                <a:gd name="T15" fmla="*/ 19050 h 19"/>
                <a:gd name="T16" fmla="*/ 11113 w 37"/>
                <a:gd name="T17" fmla="*/ 19050 h 19"/>
                <a:gd name="T18" fmla="*/ 17463 w 37"/>
                <a:gd name="T19" fmla="*/ 19050 h 19"/>
                <a:gd name="T20" fmla="*/ 11113 w 37"/>
                <a:gd name="T21" fmla="*/ 19050 h 19"/>
                <a:gd name="T22" fmla="*/ 4763 w 37"/>
                <a:gd name="T23" fmla="*/ 19050 h 19"/>
                <a:gd name="T24" fmla="*/ 4763 w 37"/>
                <a:gd name="T25" fmla="*/ 12700 h 19"/>
                <a:gd name="T26" fmla="*/ 0 w 37"/>
                <a:gd name="T27" fmla="*/ 12700 h 19"/>
                <a:gd name="T28" fmla="*/ 0 w 37"/>
                <a:gd name="T29" fmla="*/ 6350 h 19"/>
                <a:gd name="T30" fmla="*/ 4763 w 37"/>
                <a:gd name="T31" fmla="*/ 6350 h 19"/>
                <a:gd name="T32" fmla="*/ 4763 w 37"/>
                <a:gd name="T33" fmla="*/ 0 h 19"/>
                <a:gd name="T34" fmla="*/ 11113 w 37"/>
                <a:gd name="T35" fmla="*/ 0 h 19"/>
                <a:gd name="T36" fmla="*/ 11113 w 37"/>
                <a:gd name="T37" fmla="*/ 6350 h 19"/>
                <a:gd name="T38" fmla="*/ 4763 w 37"/>
                <a:gd name="T39" fmla="*/ 6350 h 19"/>
                <a:gd name="T40" fmla="*/ 11113 w 37"/>
                <a:gd name="T41" fmla="*/ 6350 h 19"/>
                <a:gd name="T42" fmla="*/ 11113 w 37"/>
                <a:gd name="T43" fmla="*/ 12700 h 19"/>
                <a:gd name="T44" fmla="*/ 17463 w 37"/>
                <a:gd name="T45" fmla="*/ 19050 h 19"/>
                <a:gd name="T46" fmla="*/ 17463 w 37"/>
                <a:gd name="T47" fmla="*/ 12700 h 19"/>
                <a:gd name="T48" fmla="*/ 23813 w 37"/>
                <a:gd name="T49" fmla="*/ 12700 h 19"/>
                <a:gd name="T50" fmla="*/ 28575 w 37"/>
                <a:gd name="T51" fmla="*/ 12700 h 19"/>
                <a:gd name="T52" fmla="*/ 28575 w 37"/>
                <a:gd name="T53" fmla="*/ 19050 h 19"/>
                <a:gd name="T54" fmla="*/ 34925 w 37"/>
                <a:gd name="T55" fmla="*/ 19050 h 19"/>
                <a:gd name="T56" fmla="*/ 41275 w 37"/>
                <a:gd name="T57" fmla="*/ 19050 h 19"/>
                <a:gd name="T58" fmla="*/ 41275 w 37"/>
                <a:gd name="T59" fmla="*/ 12700 h 19"/>
                <a:gd name="T60" fmla="*/ 47625 w 37"/>
                <a:gd name="T61" fmla="*/ 12700 h 19"/>
                <a:gd name="T62" fmla="*/ 52388 w 37"/>
                <a:gd name="T63" fmla="*/ 12700 h 19"/>
                <a:gd name="T64" fmla="*/ 58738 w 37"/>
                <a:gd name="T65" fmla="*/ 12700 h 19"/>
                <a:gd name="T66" fmla="*/ 58738 w 37"/>
                <a:gd name="T67" fmla="*/ 19050 h 19"/>
                <a:gd name="T68" fmla="*/ 52388 w 37"/>
                <a:gd name="T69" fmla="*/ 19050 h 19"/>
                <a:gd name="T70" fmla="*/ 47625 w 37"/>
                <a:gd name="T71" fmla="*/ 19050 h 19"/>
                <a:gd name="T72" fmla="*/ 47625 w 37"/>
                <a:gd name="T73" fmla="*/ 23812 h 19"/>
                <a:gd name="T74" fmla="*/ 47625 w 37"/>
                <a:gd name="T75" fmla="*/ 30162 h 19"/>
                <a:gd name="T76" fmla="*/ 41275 w 37"/>
                <a:gd name="T77" fmla="*/ 30162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" h="19">
                  <a:moveTo>
                    <a:pt x="26" y="19"/>
                  </a:moveTo>
                  <a:lnTo>
                    <a:pt x="22" y="15"/>
                  </a:lnTo>
                  <a:lnTo>
                    <a:pt x="18" y="15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6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573"/>
            <p:cNvSpPr>
              <a:spLocks/>
            </p:cNvSpPr>
            <p:nvPr/>
          </p:nvSpPr>
          <p:spPr bwMode="auto">
            <a:xfrm>
              <a:off x="3635375" y="1692275"/>
              <a:ext cx="60325" cy="23813"/>
            </a:xfrm>
            <a:custGeom>
              <a:avLst/>
              <a:gdLst>
                <a:gd name="T0" fmla="*/ 47625 w 38"/>
                <a:gd name="T1" fmla="*/ 23813 h 15"/>
                <a:gd name="T2" fmla="*/ 42863 w 38"/>
                <a:gd name="T3" fmla="*/ 23813 h 15"/>
                <a:gd name="T4" fmla="*/ 36513 w 38"/>
                <a:gd name="T5" fmla="*/ 23813 h 15"/>
                <a:gd name="T6" fmla="*/ 36513 w 38"/>
                <a:gd name="T7" fmla="*/ 19050 h 15"/>
                <a:gd name="T8" fmla="*/ 30163 w 38"/>
                <a:gd name="T9" fmla="*/ 19050 h 15"/>
                <a:gd name="T10" fmla="*/ 30163 w 38"/>
                <a:gd name="T11" fmla="*/ 23813 h 15"/>
                <a:gd name="T12" fmla="*/ 23813 w 38"/>
                <a:gd name="T13" fmla="*/ 23813 h 15"/>
                <a:gd name="T14" fmla="*/ 23813 w 38"/>
                <a:gd name="T15" fmla="*/ 19050 h 15"/>
                <a:gd name="T16" fmla="*/ 19050 w 38"/>
                <a:gd name="T17" fmla="*/ 19050 h 15"/>
                <a:gd name="T18" fmla="*/ 6350 w 38"/>
                <a:gd name="T19" fmla="*/ 23813 h 15"/>
                <a:gd name="T20" fmla="*/ 6350 w 38"/>
                <a:gd name="T21" fmla="*/ 19050 h 15"/>
                <a:gd name="T22" fmla="*/ 0 w 38"/>
                <a:gd name="T23" fmla="*/ 19050 h 15"/>
                <a:gd name="T24" fmla="*/ 6350 w 38"/>
                <a:gd name="T25" fmla="*/ 19050 h 15"/>
                <a:gd name="T26" fmla="*/ 12700 w 38"/>
                <a:gd name="T27" fmla="*/ 19050 h 15"/>
                <a:gd name="T28" fmla="*/ 6350 w 38"/>
                <a:gd name="T29" fmla="*/ 19050 h 15"/>
                <a:gd name="T30" fmla="*/ 6350 w 38"/>
                <a:gd name="T31" fmla="*/ 12700 h 15"/>
                <a:gd name="T32" fmla="*/ 12700 w 38"/>
                <a:gd name="T33" fmla="*/ 19050 h 15"/>
                <a:gd name="T34" fmla="*/ 19050 w 38"/>
                <a:gd name="T35" fmla="*/ 19050 h 15"/>
                <a:gd name="T36" fmla="*/ 12700 w 38"/>
                <a:gd name="T37" fmla="*/ 19050 h 15"/>
                <a:gd name="T38" fmla="*/ 6350 w 38"/>
                <a:gd name="T39" fmla="*/ 12700 h 15"/>
                <a:gd name="T40" fmla="*/ 12700 w 38"/>
                <a:gd name="T41" fmla="*/ 12700 h 15"/>
                <a:gd name="T42" fmla="*/ 19050 w 38"/>
                <a:gd name="T43" fmla="*/ 12700 h 15"/>
                <a:gd name="T44" fmla="*/ 23813 w 38"/>
                <a:gd name="T45" fmla="*/ 12700 h 15"/>
                <a:gd name="T46" fmla="*/ 19050 w 38"/>
                <a:gd name="T47" fmla="*/ 6350 h 15"/>
                <a:gd name="T48" fmla="*/ 23813 w 38"/>
                <a:gd name="T49" fmla="*/ 6350 h 15"/>
                <a:gd name="T50" fmla="*/ 30163 w 38"/>
                <a:gd name="T51" fmla="*/ 6350 h 15"/>
                <a:gd name="T52" fmla="*/ 36513 w 38"/>
                <a:gd name="T53" fmla="*/ 6350 h 15"/>
                <a:gd name="T54" fmla="*/ 42863 w 38"/>
                <a:gd name="T55" fmla="*/ 6350 h 15"/>
                <a:gd name="T56" fmla="*/ 42863 w 38"/>
                <a:gd name="T57" fmla="*/ 0 h 15"/>
                <a:gd name="T58" fmla="*/ 47625 w 38"/>
                <a:gd name="T59" fmla="*/ 0 h 15"/>
                <a:gd name="T60" fmla="*/ 47625 w 38"/>
                <a:gd name="T61" fmla="*/ 6350 h 15"/>
                <a:gd name="T62" fmla="*/ 53975 w 38"/>
                <a:gd name="T63" fmla="*/ 6350 h 15"/>
                <a:gd name="T64" fmla="*/ 60325 w 38"/>
                <a:gd name="T65" fmla="*/ 6350 h 15"/>
                <a:gd name="T66" fmla="*/ 53975 w 38"/>
                <a:gd name="T67" fmla="*/ 6350 h 15"/>
                <a:gd name="T68" fmla="*/ 47625 w 38"/>
                <a:gd name="T69" fmla="*/ 12700 h 15"/>
                <a:gd name="T70" fmla="*/ 42863 w 38"/>
                <a:gd name="T71" fmla="*/ 19050 h 15"/>
                <a:gd name="T72" fmla="*/ 36513 w 38"/>
                <a:gd name="T73" fmla="*/ 19050 h 15"/>
                <a:gd name="T74" fmla="*/ 42863 w 38"/>
                <a:gd name="T75" fmla="*/ 23813 h 15"/>
                <a:gd name="T76" fmla="*/ 47625 w 38"/>
                <a:gd name="T77" fmla="*/ 23813 h 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" h="15">
                  <a:moveTo>
                    <a:pt x="30" y="15"/>
                  </a:moveTo>
                  <a:lnTo>
                    <a:pt x="27" y="15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7" y="15"/>
                  </a:lnTo>
                  <a:lnTo>
                    <a:pt x="3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2574"/>
            <p:cNvSpPr>
              <a:spLocks/>
            </p:cNvSpPr>
            <p:nvPr/>
          </p:nvSpPr>
          <p:spPr bwMode="auto">
            <a:xfrm>
              <a:off x="4202113" y="1465263"/>
              <a:ext cx="101600" cy="12700"/>
            </a:xfrm>
            <a:custGeom>
              <a:avLst/>
              <a:gdLst>
                <a:gd name="T0" fmla="*/ 47625 w 64"/>
                <a:gd name="T1" fmla="*/ 12700 h 8"/>
                <a:gd name="T2" fmla="*/ 42863 w 64"/>
                <a:gd name="T3" fmla="*/ 12700 h 8"/>
                <a:gd name="T4" fmla="*/ 36513 w 64"/>
                <a:gd name="T5" fmla="*/ 12700 h 8"/>
                <a:gd name="T6" fmla="*/ 30163 w 64"/>
                <a:gd name="T7" fmla="*/ 12700 h 8"/>
                <a:gd name="T8" fmla="*/ 23813 w 64"/>
                <a:gd name="T9" fmla="*/ 12700 h 8"/>
                <a:gd name="T10" fmla="*/ 19050 w 64"/>
                <a:gd name="T11" fmla="*/ 12700 h 8"/>
                <a:gd name="T12" fmla="*/ 12700 w 64"/>
                <a:gd name="T13" fmla="*/ 12700 h 8"/>
                <a:gd name="T14" fmla="*/ 6350 w 64"/>
                <a:gd name="T15" fmla="*/ 12700 h 8"/>
                <a:gd name="T16" fmla="*/ 0 w 64"/>
                <a:gd name="T17" fmla="*/ 12700 h 8"/>
                <a:gd name="T18" fmla="*/ 6350 w 64"/>
                <a:gd name="T19" fmla="*/ 12700 h 8"/>
                <a:gd name="T20" fmla="*/ 12700 w 64"/>
                <a:gd name="T21" fmla="*/ 12700 h 8"/>
                <a:gd name="T22" fmla="*/ 19050 w 64"/>
                <a:gd name="T23" fmla="*/ 6350 h 8"/>
                <a:gd name="T24" fmla="*/ 23813 w 64"/>
                <a:gd name="T25" fmla="*/ 6350 h 8"/>
                <a:gd name="T26" fmla="*/ 30163 w 64"/>
                <a:gd name="T27" fmla="*/ 6350 h 8"/>
                <a:gd name="T28" fmla="*/ 36513 w 64"/>
                <a:gd name="T29" fmla="*/ 6350 h 8"/>
                <a:gd name="T30" fmla="*/ 42863 w 64"/>
                <a:gd name="T31" fmla="*/ 6350 h 8"/>
                <a:gd name="T32" fmla="*/ 47625 w 64"/>
                <a:gd name="T33" fmla="*/ 6350 h 8"/>
                <a:gd name="T34" fmla="*/ 53975 w 64"/>
                <a:gd name="T35" fmla="*/ 6350 h 8"/>
                <a:gd name="T36" fmla="*/ 60325 w 64"/>
                <a:gd name="T37" fmla="*/ 6350 h 8"/>
                <a:gd name="T38" fmla="*/ 66675 w 64"/>
                <a:gd name="T39" fmla="*/ 0 h 8"/>
                <a:gd name="T40" fmla="*/ 71438 w 64"/>
                <a:gd name="T41" fmla="*/ 0 h 8"/>
                <a:gd name="T42" fmla="*/ 77788 w 64"/>
                <a:gd name="T43" fmla="*/ 0 h 8"/>
                <a:gd name="T44" fmla="*/ 84138 w 64"/>
                <a:gd name="T45" fmla="*/ 6350 h 8"/>
                <a:gd name="T46" fmla="*/ 90488 w 64"/>
                <a:gd name="T47" fmla="*/ 6350 h 8"/>
                <a:gd name="T48" fmla="*/ 95250 w 64"/>
                <a:gd name="T49" fmla="*/ 6350 h 8"/>
                <a:gd name="T50" fmla="*/ 101600 w 64"/>
                <a:gd name="T51" fmla="*/ 6350 h 8"/>
                <a:gd name="T52" fmla="*/ 101600 w 64"/>
                <a:gd name="T53" fmla="*/ 12700 h 8"/>
                <a:gd name="T54" fmla="*/ 95250 w 64"/>
                <a:gd name="T55" fmla="*/ 12700 h 8"/>
                <a:gd name="T56" fmla="*/ 90488 w 64"/>
                <a:gd name="T57" fmla="*/ 12700 h 8"/>
                <a:gd name="T58" fmla="*/ 84138 w 64"/>
                <a:gd name="T59" fmla="*/ 12700 h 8"/>
                <a:gd name="T60" fmla="*/ 77788 w 64"/>
                <a:gd name="T61" fmla="*/ 12700 h 8"/>
                <a:gd name="T62" fmla="*/ 71438 w 64"/>
                <a:gd name="T63" fmla="*/ 12700 h 8"/>
                <a:gd name="T64" fmla="*/ 66675 w 64"/>
                <a:gd name="T65" fmla="*/ 12700 h 8"/>
                <a:gd name="T66" fmla="*/ 60325 w 64"/>
                <a:gd name="T67" fmla="*/ 12700 h 8"/>
                <a:gd name="T68" fmla="*/ 53975 w 64"/>
                <a:gd name="T69" fmla="*/ 12700 h 8"/>
                <a:gd name="T70" fmla="*/ 47625 w 64"/>
                <a:gd name="T71" fmla="*/ 12700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" h="8">
                  <a:moveTo>
                    <a:pt x="30" y="8"/>
                  </a:moveTo>
                  <a:lnTo>
                    <a:pt x="27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2575"/>
            <p:cNvSpPr>
              <a:spLocks/>
            </p:cNvSpPr>
            <p:nvPr/>
          </p:nvSpPr>
          <p:spPr bwMode="auto">
            <a:xfrm>
              <a:off x="5032375" y="1878013"/>
              <a:ext cx="23813" cy="17462"/>
            </a:xfrm>
            <a:custGeom>
              <a:avLst/>
              <a:gdLst>
                <a:gd name="T0" fmla="*/ 11113 w 15"/>
                <a:gd name="T1" fmla="*/ 17462 h 11"/>
                <a:gd name="T2" fmla="*/ 4763 w 15"/>
                <a:gd name="T3" fmla="*/ 17462 h 11"/>
                <a:gd name="T4" fmla="*/ 0 w 15"/>
                <a:gd name="T5" fmla="*/ 17462 h 11"/>
                <a:gd name="T6" fmla="*/ 0 w 15"/>
                <a:gd name="T7" fmla="*/ 11112 h 11"/>
                <a:gd name="T8" fmla="*/ 0 w 15"/>
                <a:gd name="T9" fmla="*/ 6350 h 11"/>
                <a:gd name="T10" fmla="*/ 4763 w 15"/>
                <a:gd name="T11" fmla="*/ 0 h 11"/>
                <a:gd name="T12" fmla="*/ 11113 w 15"/>
                <a:gd name="T13" fmla="*/ 0 h 11"/>
                <a:gd name="T14" fmla="*/ 17463 w 15"/>
                <a:gd name="T15" fmla="*/ 0 h 11"/>
                <a:gd name="T16" fmla="*/ 23813 w 15"/>
                <a:gd name="T17" fmla="*/ 0 h 11"/>
                <a:gd name="T18" fmla="*/ 23813 w 15"/>
                <a:gd name="T19" fmla="*/ 6350 h 11"/>
                <a:gd name="T20" fmla="*/ 17463 w 15"/>
                <a:gd name="T21" fmla="*/ 6350 h 11"/>
                <a:gd name="T22" fmla="*/ 17463 w 15"/>
                <a:gd name="T23" fmla="*/ 11112 h 11"/>
                <a:gd name="T24" fmla="*/ 11113 w 15"/>
                <a:gd name="T25" fmla="*/ 11112 h 11"/>
                <a:gd name="T26" fmla="*/ 11113 w 15"/>
                <a:gd name="T27" fmla="*/ 17462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1">
                  <a:moveTo>
                    <a:pt x="7" y="11"/>
                  </a:move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2576"/>
            <p:cNvSpPr>
              <a:spLocks/>
            </p:cNvSpPr>
            <p:nvPr/>
          </p:nvSpPr>
          <p:spPr bwMode="auto">
            <a:xfrm>
              <a:off x="4625975" y="1489075"/>
              <a:ext cx="84138" cy="12700"/>
            </a:xfrm>
            <a:custGeom>
              <a:avLst/>
              <a:gdLst>
                <a:gd name="T0" fmla="*/ 65088 w 53"/>
                <a:gd name="T1" fmla="*/ 12700 h 8"/>
                <a:gd name="T2" fmla="*/ 60325 w 53"/>
                <a:gd name="T3" fmla="*/ 12700 h 8"/>
                <a:gd name="T4" fmla="*/ 53975 w 53"/>
                <a:gd name="T5" fmla="*/ 12700 h 8"/>
                <a:gd name="T6" fmla="*/ 47625 w 53"/>
                <a:gd name="T7" fmla="*/ 12700 h 8"/>
                <a:gd name="T8" fmla="*/ 41275 w 53"/>
                <a:gd name="T9" fmla="*/ 12700 h 8"/>
                <a:gd name="T10" fmla="*/ 36513 w 53"/>
                <a:gd name="T11" fmla="*/ 12700 h 8"/>
                <a:gd name="T12" fmla="*/ 30163 w 53"/>
                <a:gd name="T13" fmla="*/ 12700 h 8"/>
                <a:gd name="T14" fmla="*/ 23813 w 53"/>
                <a:gd name="T15" fmla="*/ 12700 h 8"/>
                <a:gd name="T16" fmla="*/ 17463 w 53"/>
                <a:gd name="T17" fmla="*/ 12700 h 8"/>
                <a:gd name="T18" fmla="*/ 12700 w 53"/>
                <a:gd name="T19" fmla="*/ 12700 h 8"/>
                <a:gd name="T20" fmla="*/ 6350 w 53"/>
                <a:gd name="T21" fmla="*/ 12700 h 8"/>
                <a:gd name="T22" fmla="*/ 6350 w 53"/>
                <a:gd name="T23" fmla="*/ 6350 h 8"/>
                <a:gd name="T24" fmla="*/ 0 w 53"/>
                <a:gd name="T25" fmla="*/ 6350 h 8"/>
                <a:gd name="T26" fmla="*/ 6350 w 53"/>
                <a:gd name="T27" fmla="*/ 6350 h 8"/>
                <a:gd name="T28" fmla="*/ 12700 w 53"/>
                <a:gd name="T29" fmla="*/ 6350 h 8"/>
                <a:gd name="T30" fmla="*/ 17463 w 53"/>
                <a:gd name="T31" fmla="*/ 6350 h 8"/>
                <a:gd name="T32" fmla="*/ 17463 w 53"/>
                <a:gd name="T33" fmla="*/ 0 h 8"/>
                <a:gd name="T34" fmla="*/ 23813 w 53"/>
                <a:gd name="T35" fmla="*/ 0 h 8"/>
                <a:gd name="T36" fmla="*/ 23813 w 53"/>
                <a:gd name="T37" fmla="*/ 6350 h 8"/>
                <a:gd name="T38" fmla="*/ 30163 w 53"/>
                <a:gd name="T39" fmla="*/ 6350 h 8"/>
                <a:gd name="T40" fmla="*/ 36513 w 53"/>
                <a:gd name="T41" fmla="*/ 6350 h 8"/>
                <a:gd name="T42" fmla="*/ 36513 w 53"/>
                <a:gd name="T43" fmla="*/ 0 h 8"/>
                <a:gd name="T44" fmla="*/ 41275 w 53"/>
                <a:gd name="T45" fmla="*/ 0 h 8"/>
                <a:gd name="T46" fmla="*/ 47625 w 53"/>
                <a:gd name="T47" fmla="*/ 0 h 8"/>
                <a:gd name="T48" fmla="*/ 53975 w 53"/>
                <a:gd name="T49" fmla="*/ 0 h 8"/>
                <a:gd name="T50" fmla="*/ 60325 w 53"/>
                <a:gd name="T51" fmla="*/ 0 h 8"/>
                <a:gd name="T52" fmla="*/ 60325 w 53"/>
                <a:gd name="T53" fmla="*/ 6350 h 8"/>
                <a:gd name="T54" fmla="*/ 65088 w 53"/>
                <a:gd name="T55" fmla="*/ 6350 h 8"/>
                <a:gd name="T56" fmla="*/ 65088 w 53"/>
                <a:gd name="T57" fmla="*/ 0 h 8"/>
                <a:gd name="T58" fmla="*/ 71438 w 53"/>
                <a:gd name="T59" fmla="*/ 0 h 8"/>
                <a:gd name="T60" fmla="*/ 77788 w 53"/>
                <a:gd name="T61" fmla="*/ 6350 h 8"/>
                <a:gd name="T62" fmla="*/ 84138 w 53"/>
                <a:gd name="T63" fmla="*/ 6350 h 8"/>
                <a:gd name="T64" fmla="*/ 77788 w 53"/>
                <a:gd name="T65" fmla="*/ 6350 h 8"/>
                <a:gd name="T66" fmla="*/ 71438 w 53"/>
                <a:gd name="T67" fmla="*/ 6350 h 8"/>
                <a:gd name="T68" fmla="*/ 71438 w 53"/>
                <a:gd name="T69" fmla="*/ 12700 h 8"/>
                <a:gd name="T70" fmla="*/ 65088 w 53"/>
                <a:gd name="T71" fmla="*/ 12700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" h="8">
                  <a:moveTo>
                    <a:pt x="41" y="8"/>
                  </a:move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2577"/>
            <p:cNvSpPr>
              <a:spLocks/>
            </p:cNvSpPr>
            <p:nvPr/>
          </p:nvSpPr>
          <p:spPr bwMode="auto">
            <a:xfrm>
              <a:off x="3725863" y="2105025"/>
              <a:ext cx="34925" cy="28575"/>
            </a:xfrm>
            <a:custGeom>
              <a:avLst/>
              <a:gdLst>
                <a:gd name="T0" fmla="*/ 28575 w 22"/>
                <a:gd name="T1" fmla="*/ 28575 h 18"/>
                <a:gd name="T2" fmla="*/ 28575 w 22"/>
                <a:gd name="T3" fmla="*/ 23813 h 18"/>
                <a:gd name="T4" fmla="*/ 23813 w 22"/>
                <a:gd name="T5" fmla="*/ 23813 h 18"/>
                <a:gd name="T6" fmla="*/ 23813 w 22"/>
                <a:gd name="T7" fmla="*/ 17463 h 18"/>
                <a:gd name="T8" fmla="*/ 17463 w 22"/>
                <a:gd name="T9" fmla="*/ 17463 h 18"/>
                <a:gd name="T10" fmla="*/ 11113 w 22"/>
                <a:gd name="T11" fmla="*/ 11113 h 18"/>
                <a:gd name="T12" fmla="*/ 4763 w 22"/>
                <a:gd name="T13" fmla="*/ 11113 h 18"/>
                <a:gd name="T14" fmla="*/ 4763 w 22"/>
                <a:gd name="T15" fmla="*/ 4763 h 18"/>
                <a:gd name="T16" fmla="*/ 11113 w 22"/>
                <a:gd name="T17" fmla="*/ 4763 h 18"/>
                <a:gd name="T18" fmla="*/ 4763 w 22"/>
                <a:gd name="T19" fmla="*/ 4763 h 18"/>
                <a:gd name="T20" fmla="*/ 0 w 22"/>
                <a:gd name="T21" fmla="*/ 4763 h 18"/>
                <a:gd name="T22" fmla="*/ 4763 w 22"/>
                <a:gd name="T23" fmla="*/ 4763 h 18"/>
                <a:gd name="T24" fmla="*/ 11113 w 22"/>
                <a:gd name="T25" fmla="*/ 0 h 18"/>
                <a:gd name="T26" fmla="*/ 17463 w 22"/>
                <a:gd name="T27" fmla="*/ 0 h 18"/>
                <a:gd name="T28" fmla="*/ 23813 w 22"/>
                <a:gd name="T29" fmla="*/ 4763 h 18"/>
                <a:gd name="T30" fmla="*/ 17463 w 22"/>
                <a:gd name="T31" fmla="*/ 4763 h 18"/>
                <a:gd name="T32" fmla="*/ 11113 w 22"/>
                <a:gd name="T33" fmla="*/ 4763 h 18"/>
                <a:gd name="T34" fmla="*/ 17463 w 22"/>
                <a:gd name="T35" fmla="*/ 4763 h 18"/>
                <a:gd name="T36" fmla="*/ 23813 w 22"/>
                <a:gd name="T37" fmla="*/ 4763 h 18"/>
                <a:gd name="T38" fmla="*/ 23813 w 22"/>
                <a:gd name="T39" fmla="*/ 11113 h 18"/>
                <a:gd name="T40" fmla="*/ 17463 w 22"/>
                <a:gd name="T41" fmla="*/ 11113 h 18"/>
                <a:gd name="T42" fmla="*/ 17463 w 22"/>
                <a:gd name="T43" fmla="*/ 4763 h 18"/>
                <a:gd name="T44" fmla="*/ 11113 w 22"/>
                <a:gd name="T45" fmla="*/ 4763 h 18"/>
                <a:gd name="T46" fmla="*/ 11113 w 22"/>
                <a:gd name="T47" fmla="*/ 11113 h 18"/>
                <a:gd name="T48" fmla="*/ 17463 w 22"/>
                <a:gd name="T49" fmla="*/ 11113 h 18"/>
                <a:gd name="T50" fmla="*/ 17463 w 22"/>
                <a:gd name="T51" fmla="*/ 17463 h 18"/>
                <a:gd name="T52" fmla="*/ 23813 w 22"/>
                <a:gd name="T53" fmla="*/ 17463 h 18"/>
                <a:gd name="T54" fmla="*/ 28575 w 22"/>
                <a:gd name="T55" fmla="*/ 17463 h 18"/>
                <a:gd name="T56" fmla="*/ 28575 w 22"/>
                <a:gd name="T57" fmla="*/ 23813 h 18"/>
                <a:gd name="T58" fmla="*/ 28575 w 22"/>
                <a:gd name="T59" fmla="*/ 17463 h 18"/>
                <a:gd name="T60" fmla="*/ 28575 w 22"/>
                <a:gd name="T61" fmla="*/ 23813 h 18"/>
                <a:gd name="T62" fmla="*/ 34925 w 22"/>
                <a:gd name="T63" fmla="*/ 23813 h 18"/>
                <a:gd name="T64" fmla="*/ 34925 w 22"/>
                <a:gd name="T65" fmla="*/ 28575 h 18"/>
                <a:gd name="T66" fmla="*/ 28575 w 22"/>
                <a:gd name="T67" fmla="*/ 28575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" h="18">
                  <a:moveTo>
                    <a:pt x="18" y="18"/>
                  </a:move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18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2578"/>
            <p:cNvSpPr>
              <a:spLocks/>
            </p:cNvSpPr>
            <p:nvPr/>
          </p:nvSpPr>
          <p:spPr bwMode="auto">
            <a:xfrm>
              <a:off x="4984750" y="2105025"/>
              <a:ext cx="34925" cy="11113"/>
            </a:xfrm>
            <a:custGeom>
              <a:avLst/>
              <a:gdLst>
                <a:gd name="T0" fmla="*/ 34925 w 22"/>
                <a:gd name="T1" fmla="*/ 11113 h 7"/>
                <a:gd name="T2" fmla="*/ 28575 w 22"/>
                <a:gd name="T3" fmla="*/ 11113 h 7"/>
                <a:gd name="T4" fmla="*/ 23813 w 22"/>
                <a:gd name="T5" fmla="*/ 11113 h 7"/>
                <a:gd name="T6" fmla="*/ 17463 w 22"/>
                <a:gd name="T7" fmla="*/ 11113 h 7"/>
                <a:gd name="T8" fmla="*/ 11113 w 22"/>
                <a:gd name="T9" fmla="*/ 11113 h 7"/>
                <a:gd name="T10" fmla="*/ 4763 w 22"/>
                <a:gd name="T11" fmla="*/ 4763 h 7"/>
                <a:gd name="T12" fmla="*/ 0 w 22"/>
                <a:gd name="T13" fmla="*/ 4763 h 7"/>
                <a:gd name="T14" fmla="*/ 4763 w 22"/>
                <a:gd name="T15" fmla="*/ 4763 h 7"/>
                <a:gd name="T16" fmla="*/ 4763 w 22"/>
                <a:gd name="T17" fmla="*/ 0 h 7"/>
                <a:gd name="T18" fmla="*/ 11113 w 22"/>
                <a:gd name="T19" fmla="*/ 0 h 7"/>
                <a:gd name="T20" fmla="*/ 17463 w 22"/>
                <a:gd name="T21" fmla="*/ 0 h 7"/>
                <a:gd name="T22" fmla="*/ 23813 w 22"/>
                <a:gd name="T23" fmla="*/ 0 h 7"/>
                <a:gd name="T24" fmla="*/ 28575 w 22"/>
                <a:gd name="T25" fmla="*/ 4763 h 7"/>
                <a:gd name="T26" fmla="*/ 34925 w 22"/>
                <a:gd name="T27" fmla="*/ 4763 h 7"/>
                <a:gd name="T28" fmla="*/ 34925 w 22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7">
                  <a:moveTo>
                    <a:pt x="22" y="7"/>
                  </a:moveTo>
                  <a:lnTo>
                    <a:pt x="18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2579"/>
            <p:cNvSpPr>
              <a:spLocks/>
            </p:cNvSpPr>
            <p:nvPr/>
          </p:nvSpPr>
          <p:spPr bwMode="auto">
            <a:xfrm>
              <a:off x="4052888" y="1531938"/>
              <a:ext cx="47625" cy="17462"/>
            </a:xfrm>
            <a:custGeom>
              <a:avLst/>
              <a:gdLst>
                <a:gd name="T0" fmla="*/ 19050 w 30"/>
                <a:gd name="T1" fmla="*/ 17462 h 11"/>
                <a:gd name="T2" fmla="*/ 12700 w 30"/>
                <a:gd name="T3" fmla="*/ 17462 h 11"/>
                <a:gd name="T4" fmla="*/ 6350 w 30"/>
                <a:gd name="T5" fmla="*/ 17462 h 11"/>
                <a:gd name="T6" fmla="*/ 0 w 30"/>
                <a:gd name="T7" fmla="*/ 17462 h 11"/>
                <a:gd name="T8" fmla="*/ 0 w 30"/>
                <a:gd name="T9" fmla="*/ 11112 h 11"/>
                <a:gd name="T10" fmla="*/ 6350 w 30"/>
                <a:gd name="T11" fmla="*/ 11112 h 11"/>
                <a:gd name="T12" fmla="*/ 12700 w 30"/>
                <a:gd name="T13" fmla="*/ 11112 h 11"/>
                <a:gd name="T14" fmla="*/ 19050 w 30"/>
                <a:gd name="T15" fmla="*/ 4762 h 11"/>
                <a:gd name="T16" fmla="*/ 23813 w 30"/>
                <a:gd name="T17" fmla="*/ 4762 h 11"/>
                <a:gd name="T18" fmla="*/ 30163 w 30"/>
                <a:gd name="T19" fmla="*/ 4762 h 11"/>
                <a:gd name="T20" fmla="*/ 36513 w 30"/>
                <a:gd name="T21" fmla="*/ 4762 h 11"/>
                <a:gd name="T22" fmla="*/ 42863 w 30"/>
                <a:gd name="T23" fmla="*/ 0 h 11"/>
                <a:gd name="T24" fmla="*/ 47625 w 30"/>
                <a:gd name="T25" fmla="*/ 0 h 11"/>
                <a:gd name="T26" fmla="*/ 47625 w 30"/>
                <a:gd name="T27" fmla="*/ 4762 h 11"/>
                <a:gd name="T28" fmla="*/ 42863 w 30"/>
                <a:gd name="T29" fmla="*/ 4762 h 11"/>
                <a:gd name="T30" fmla="*/ 36513 w 30"/>
                <a:gd name="T31" fmla="*/ 4762 h 11"/>
                <a:gd name="T32" fmla="*/ 36513 w 30"/>
                <a:gd name="T33" fmla="*/ 11112 h 11"/>
                <a:gd name="T34" fmla="*/ 30163 w 30"/>
                <a:gd name="T35" fmla="*/ 11112 h 11"/>
                <a:gd name="T36" fmla="*/ 30163 w 30"/>
                <a:gd name="T37" fmla="*/ 17462 h 11"/>
                <a:gd name="T38" fmla="*/ 23813 w 30"/>
                <a:gd name="T39" fmla="*/ 17462 h 11"/>
                <a:gd name="T40" fmla="*/ 19050 w 30"/>
                <a:gd name="T41" fmla="*/ 17462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1">
                  <a:moveTo>
                    <a:pt x="12" y="11"/>
                  </a:move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2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2580"/>
            <p:cNvSpPr>
              <a:spLocks/>
            </p:cNvSpPr>
            <p:nvPr/>
          </p:nvSpPr>
          <p:spPr bwMode="auto">
            <a:xfrm>
              <a:off x="4757738" y="1495425"/>
              <a:ext cx="34925" cy="12700"/>
            </a:xfrm>
            <a:custGeom>
              <a:avLst/>
              <a:gdLst>
                <a:gd name="T0" fmla="*/ 17463 w 22"/>
                <a:gd name="T1" fmla="*/ 12700 h 8"/>
                <a:gd name="T2" fmla="*/ 11113 w 22"/>
                <a:gd name="T3" fmla="*/ 12700 h 8"/>
                <a:gd name="T4" fmla="*/ 4763 w 22"/>
                <a:gd name="T5" fmla="*/ 6350 h 8"/>
                <a:gd name="T6" fmla="*/ 0 w 22"/>
                <a:gd name="T7" fmla="*/ 6350 h 8"/>
                <a:gd name="T8" fmla="*/ 0 w 22"/>
                <a:gd name="T9" fmla="*/ 0 h 8"/>
                <a:gd name="T10" fmla="*/ 4763 w 22"/>
                <a:gd name="T11" fmla="*/ 0 h 8"/>
                <a:gd name="T12" fmla="*/ 11113 w 22"/>
                <a:gd name="T13" fmla="*/ 0 h 8"/>
                <a:gd name="T14" fmla="*/ 17463 w 22"/>
                <a:gd name="T15" fmla="*/ 0 h 8"/>
                <a:gd name="T16" fmla="*/ 23813 w 22"/>
                <a:gd name="T17" fmla="*/ 0 h 8"/>
                <a:gd name="T18" fmla="*/ 30163 w 22"/>
                <a:gd name="T19" fmla="*/ 0 h 8"/>
                <a:gd name="T20" fmla="*/ 34925 w 22"/>
                <a:gd name="T21" fmla="*/ 6350 h 8"/>
                <a:gd name="T22" fmla="*/ 34925 w 22"/>
                <a:gd name="T23" fmla="*/ 12700 h 8"/>
                <a:gd name="T24" fmla="*/ 30163 w 22"/>
                <a:gd name="T25" fmla="*/ 12700 h 8"/>
                <a:gd name="T26" fmla="*/ 23813 w 22"/>
                <a:gd name="T27" fmla="*/ 12700 h 8"/>
                <a:gd name="T28" fmla="*/ 17463 w 22"/>
                <a:gd name="T29" fmla="*/ 1270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8">
                  <a:moveTo>
                    <a:pt x="11" y="8"/>
                  </a:moveTo>
                  <a:lnTo>
                    <a:pt x="7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2581"/>
            <p:cNvSpPr>
              <a:spLocks/>
            </p:cNvSpPr>
            <p:nvPr/>
          </p:nvSpPr>
          <p:spPr bwMode="auto">
            <a:xfrm>
              <a:off x="3808413" y="2105025"/>
              <a:ext cx="19050" cy="17463"/>
            </a:xfrm>
            <a:custGeom>
              <a:avLst/>
              <a:gdLst>
                <a:gd name="T0" fmla="*/ 12700 w 12"/>
                <a:gd name="T1" fmla="*/ 17463 h 11"/>
                <a:gd name="T2" fmla="*/ 12700 w 12"/>
                <a:gd name="T3" fmla="*/ 11113 h 11"/>
                <a:gd name="T4" fmla="*/ 12700 w 12"/>
                <a:gd name="T5" fmla="*/ 4763 h 11"/>
                <a:gd name="T6" fmla="*/ 12700 w 12"/>
                <a:gd name="T7" fmla="*/ 11113 h 11"/>
                <a:gd name="T8" fmla="*/ 12700 w 12"/>
                <a:gd name="T9" fmla="*/ 17463 h 11"/>
                <a:gd name="T10" fmla="*/ 6350 w 12"/>
                <a:gd name="T11" fmla="*/ 17463 h 11"/>
                <a:gd name="T12" fmla="*/ 6350 w 12"/>
                <a:gd name="T13" fmla="*/ 11113 h 11"/>
                <a:gd name="T14" fmla="*/ 0 w 12"/>
                <a:gd name="T15" fmla="*/ 11113 h 11"/>
                <a:gd name="T16" fmla="*/ 6350 w 12"/>
                <a:gd name="T17" fmla="*/ 11113 h 11"/>
                <a:gd name="T18" fmla="*/ 6350 w 12"/>
                <a:gd name="T19" fmla="*/ 4763 h 11"/>
                <a:gd name="T20" fmla="*/ 0 w 12"/>
                <a:gd name="T21" fmla="*/ 4763 h 11"/>
                <a:gd name="T22" fmla="*/ 0 w 12"/>
                <a:gd name="T23" fmla="*/ 11113 h 11"/>
                <a:gd name="T24" fmla="*/ 0 w 12"/>
                <a:gd name="T25" fmla="*/ 4763 h 11"/>
                <a:gd name="T26" fmla="*/ 0 w 12"/>
                <a:gd name="T27" fmla="*/ 0 h 11"/>
                <a:gd name="T28" fmla="*/ 6350 w 12"/>
                <a:gd name="T29" fmla="*/ 0 h 11"/>
                <a:gd name="T30" fmla="*/ 12700 w 12"/>
                <a:gd name="T31" fmla="*/ 0 h 11"/>
                <a:gd name="T32" fmla="*/ 12700 w 12"/>
                <a:gd name="T33" fmla="*/ 4763 h 11"/>
                <a:gd name="T34" fmla="*/ 19050 w 12"/>
                <a:gd name="T35" fmla="*/ 4763 h 11"/>
                <a:gd name="T36" fmla="*/ 19050 w 12"/>
                <a:gd name="T37" fmla="*/ 11113 h 11"/>
                <a:gd name="T38" fmla="*/ 12700 w 12"/>
                <a:gd name="T39" fmla="*/ 17463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lnTo>
                    <a:pt x="8" y="7"/>
                  </a:lnTo>
                  <a:lnTo>
                    <a:pt x="8" y="3"/>
                  </a:lnTo>
                  <a:lnTo>
                    <a:pt x="8" y="7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8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2582"/>
            <p:cNvSpPr>
              <a:spLocks/>
            </p:cNvSpPr>
            <p:nvPr/>
          </p:nvSpPr>
          <p:spPr bwMode="auto">
            <a:xfrm>
              <a:off x="5168900" y="1735138"/>
              <a:ext cx="36513" cy="4762"/>
            </a:xfrm>
            <a:custGeom>
              <a:avLst/>
              <a:gdLst>
                <a:gd name="T0" fmla="*/ 30163 w 23"/>
                <a:gd name="T1" fmla="*/ 4762 h 3"/>
                <a:gd name="T2" fmla="*/ 23813 w 23"/>
                <a:gd name="T3" fmla="*/ 4762 h 3"/>
                <a:gd name="T4" fmla="*/ 17463 w 23"/>
                <a:gd name="T5" fmla="*/ 4762 h 3"/>
                <a:gd name="T6" fmla="*/ 12700 w 23"/>
                <a:gd name="T7" fmla="*/ 4762 h 3"/>
                <a:gd name="T8" fmla="*/ 6350 w 23"/>
                <a:gd name="T9" fmla="*/ 4762 h 3"/>
                <a:gd name="T10" fmla="*/ 0 w 23"/>
                <a:gd name="T11" fmla="*/ 4762 h 3"/>
                <a:gd name="T12" fmla="*/ 0 w 23"/>
                <a:gd name="T13" fmla="*/ 0 h 3"/>
                <a:gd name="T14" fmla="*/ 6350 w 23"/>
                <a:gd name="T15" fmla="*/ 0 h 3"/>
                <a:gd name="T16" fmla="*/ 12700 w 23"/>
                <a:gd name="T17" fmla="*/ 0 h 3"/>
                <a:gd name="T18" fmla="*/ 17463 w 23"/>
                <a:gd name="T19" fmla="*/ 0 h 3"/>
                <a:gd name="T20" fmla="*/ 23813 w 23"/>
                <a:gd name="T21" fmla="*/ 0 h 3"/>
                <a:gd name="T22" fmla="*/ 30163 w 23"/>
                <a:gd name="T23" fmla="*/ 0 h 3"/>
                <a:gd name="T24" fmla="*/ 36513 w 23"/>
                <a:gd name="T25" fmla="*/ 4762 h 3"/>
                <a:gd name="T26" fmla="*/ 30163 w 23"/>
                <a:gd name="T27" fmla="*/ 476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3">
                  <a:moveTo>
                    <a:pt x="19" y="3"/>
                  </a:move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19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2583"/>
            <p:cNvSpPr>
              <a:spLocks/>
            </p:cNvSpPr>
            <p:nvPr/>
          </p:nvSpPr>
          <p:spPr bwMode="auto">
            <a:xfrm>
              <a:off x="4387850" y="1495425"/>
              <a:ext cx="41275" cy="12700"/>
            </a:xfrm>
            <a:custGeom>
              <a:avLst/>
              <a:gdLst>
                <a:gd name="T0" fmla="*/ 30163 w 26"/>
                <a:gd name="T1" fmla="*/ 12700 h 8"/>
                <a:gd name="T2" fmla="*/ 23813 w 26"/>
                <a:gd name="T3" fmla="*/ 12700 h 8"/>
                <a:gd name="T4" fmla="*/ 17463 w 26"/>
                <a:gd name="T5" fmla="*/ 12700 h 8"/>
                <a:gd name="T6" fmla="*/ 11113 w 26"/>
                <a:gd name="T7" fmla="*/ 12700 h 8"/>
                <a:gd name="T8" fmla="*/ 11113 w 26"/>
                <a:gd name="T9" fmla="*/ 6350 h 8"/>
                <a:gd name="T10" fmla="*/ 6350 w 26"/>
                <a:gd name="T11" fmla="*/ 6350 h 8"/>
                <a:gd name="T12" fmla="*/ 6350 w 26"/>
                <a:gd name="T13" fmla="*/ 0 h 8"/>
                <a:gd name="T14" fmla="*/ 0 w 26"/>
                <a:gd name="T15" fmla="*/ 0 h 8"/>
                <a:gd name="T16" fmla="*/ 6350 w 26"/>
                <a:gd name="T17" fmla="*/ 0 h 8"/>
                <a:gd name="T18" fmla="*/ 11113 w 26"/>
                <a:gd name="T19" fmla="*/ 0 h 8"/>
                <a:gd name="T20" fmla="*/ 17463 w 26"/>
                <a:gd name="T21" fmla="*/ 0 h 8"/>
                <a:gd name="T22" fmla="*/ 23813 w 26"/>
                <a:gd name="T23" fmla="*/ 0 h 8"/>
                <a:gd name="T24" fmla="*/ 23813 w 26"/>
                <a:gd name="T25" fmla="*/ 6350 h 8"/>
                <a:gd name="T26" fmla="*/ 30163 w 26"/>
                <a:gd name="T27" fmla="*/ 6350 h 8"/>
                <a:gd name="T28" fmla="*/ 34925 w 26"/>
                <a:gd name="T29" fmla="*/ 6350 h 8"/>
                <a:gd name="T30" fmla="*/ 41275 w 26"/>
                <a:gd name="T31" fmla="*/ 12700 h 8"/>
                <a:gd name="T32" fmla="*/ 34925 w 26"/>
                <a:gd name="T33" fmla="*/ 12700 h 8"/>
                <a:gd name="T34" fmla="*/ 30163 w 26"/>
                <a:gd name="T35" fmla="*/ 1270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8">
                  <a:moveTo>
                    <a:pt x="19" y="8"/>
                  </a:move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9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2584"/>
            <p:cNvSpPr>
              <a:spLocks/>
            </p:cNvSpPr>
            <p:nvPr/>
          </p:nvSpPr>
          <p:spPr bwMode="auto">
            <a:xfrm>
              <a:off x="5037138" y="2020888"/>
              <a:ext cx="23812" cy="17462"/>
            </a:xfrm>
            <a:custGeom>
              <a:avLst/>
              <a:gdLst>
                <a:gd name="T0" fmla="*/ 6350 w 15"/>
                <a:gd name="T1" fmla="*/ 17462 h 11"/>
                <a:gd name="T2" fmla="*/ 12700 w 15"/>
                <a:gd name="T3" fmla="*/ 12700 h 11"/>
                <a:gd name="T4" fmla="*/ 6350 w 15"/>
                <a:gd name="T5" fmla="*/ 12700 h 11"/>
                <a:gd name="T6" fmla="*/ 6350 w 15"/>
                <a:gd name="T7" fmla="*/ 17462 h 11"/>
                <a:gd name="T8" fmla="*/ 0 w 15"/>
                <a:gd name="T9" fmla="*/ 17462 h 11"/>
                <a:gd name="T10" fmla="*/ 6350 w 15"/>
                <a:gd name="T11" fmla="*/ 12700 h 11"/>
                <a:gd name="T12" fmla="*/ 12700 w 15"/>
                <a:gd name="T13" fmla="*/ 6350 h 11"/>
                <a:gd name="T14" fmla="*/ 12700 w 15"/>
                <a:gd name="T15" fmla="*/ 0 h 11"/>
                <a:gd name="T16" fmla="*/ 12700 w 15"/>
                <a:gd name="T17" fmla="*/ 6350 h 11"/>
                <a:gd name="T18" fmla="*/ 12700 w 15"/>
                <a:gd name="T19" fmla="*/ 12700 h 11"/>
                <a:gd name="T20" fmla="*/ 19050 w 15"/>
                <a:gd name="T21" fmla="*/ 6350 h 11"/>
                <a:gd name="T22" fmla="*/ 19050 w 15"/>
                <a:gd name="T23" fmla="*/ 0 h 11"/>
                <a:gd name="T24" fmla="*/ 19050 w 15"/>
                <a:gd name="T25" fmla="*/ 6350 h 11"/>
                <a:gd name="T26" fmla="*/ 23812 w 15"/>
                <a:gd name="T27" fmla="*/ 6350 h 11"/>
                <a:gd name="T28" fmla="*/ 23812 w 15"/>
                <a:gd name="T29" fmla="*/ 12700 h 11"/>
                <a:gd name="T30" fmla="*/ 19050 w 15"/>
                <a:gd name="T31" fmla="*/ 17462 h 11"/>
                <a:gd name="T32" fmla="*/ 19050 w 15"/>
                <a:gd name="T33" fmla="*/ 12700 h 11"/>
                <a:gd name="T34" fmla="*/ 23812 w 15"/>
                <a:gd name="T35" fmla="*/ 12700 h 11"/>
                <a:gd name="T36" fmla="*/ 23812 w 15"/>
                <a:gd name="T37" fmla="*/ 6350 h 11"/>
                <a:gd name="T38" fmla="*/ 23812 w 15"/>
                <a:gd name="T39" fmla="*/ 12700 h 11"/>
                <a:gd name="T40" fmla="*/ 19050 w 15"/>
                <a:gd name="T41" fmla="*/ 17462 h 11"/>
                <a:gd name="T42" fmla="*/ 19050 w 15"/>
                <a:gd name="T43" fmla="*/ 12700 h 11"/>
                <a:gd name="T44" fmla="*/ 12700 w 15"/>
                <a:gd name="T45" fmla="*/ 17462 h 11"/>
                <a:gd name="T46" fmla="*/ 6350 w 15"/>
                <a:gd name="T47" fmla="*/ 17462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2585"/>
            <p:cNvSpPr>
              <a:spLocks/>
            </p:cNvSpPr>
            <p:nvPr/>
          </p:nvSpPr>
          <p:spPr bwMode="auto">
            <a:xfrm>
              <a:off x="4418013" y="1549400"/>
              <a:ext cx="28575" cy="12700"/>
            </a:xfrm>
            <a:custGeom>
              <a:avLst/>
              <a:gdLst>
                <a:gd name="T0" fmla="*/ 11113 w 18"/>
                <a:gd name="T1" fmla="*/ 12700 h 8"/>
                <a:gd name="T2" fmla="*/ 4763 w 18"/>
                <a:gd name="T3" fmla="*/ 12700 h 8"/>
                <a:gd name="T4" fmla="*/ 0 w 18"/>
                <a:gd name="T5" fmla="*/ 12700 h 8"/>
                <a:gd name="T6" fmla="*/ 0 w 18"/>
                <a:gd name="T7" fmla="*/ 6350 h 8"/>
                <a:gd name="T8" fmla="*/ 4763 w 18"/>
                <a:gd name="T9" fmla="*/ 0 h 8"/>
                <a:gd name="T10" fmla="*/ 11113 w 18"/>
                <a:gd name="T11" fmla="*/ 0 h 8"/>
                <a:gd name="T12" fmla="*/ 17463 w 18"/>
                <a:gd name="T13" fmla="*/ 0 h 8"/>
                <a:gd name="T14" fmla="*/ 23813 w 18"/>
                <a:gd name="T15" fmla="*/ 0 h 8"/>
                <a:gd name="T16" fmla="*/ 23813 w 18"/>
                <a:gd name="T17" fmla="*/ 6350 h 8"/>
                <a:gd name="T18" fmla="*/ 28575 w 18"/>
                <a:gd name="T19" fmla="*/ 6350 h 8"/>
                <a:gd name="T20" fmla="*/ 23813 w 18"/>
                <a:gd name="T21" fmla="*/ 12700 h 8"/>
                <a:gd name="T22" fmla="*/ 11113 w 18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8">
                  <a:moveTo>
                    <a:pt x="7" y="8"/>
                  </a:moveTo>
                  <a:lnTo>
                    <a:pt x="3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2586"/>
            <p:cNvSpPr>
              <a:spLocks/>
            </p:cNvSpPr>
            <p:nvPr/>
          </p:nvSpPr>
          <p:spPr bwMode="auto">
            <a:xfrm>
              <a:off x="4422775" y="1531938"/>
              <a:ext cx="47625" cy="4762"/>
            </a:xfrm>
            <a:custGeom>
              <a:avLst/>
              <a:gdLst>
                <a:gd name="T0" fmla="*/ 19050 w 30"/>
                <a:gd name="T1" fmla="*/ 4762 h 3"/>
                <a:gd name="T2" fmla="*/ 12700 w 30"/>
                <a:gd name="T3" fmla="*/ 4762 h 3"/>
                <a:gd name="T4" fmla="*/ 19050 w 30"/>
                <a:gd name="T5" fmla="*/ 4762 h 3"/>
                <a:gd name="T6" fmla="*/ 12700 w 30"/>
                <a:gd name="T7" fmla="*/ 4762 h 3"/>
                <a:gd name="T8" fmla="*/ 6350 w 30"/>
                <a:gd name="T9" fmla="*/ 4762 h 3"/>
                <a:gd name="T10" fmla="*/ 0 w 30"/>
                <a:gd name="T11" fmla="*/ 0 h 3"/>
                <a:gd name="T12" fmla="*/ 6350 w 30"/>
                <a:gd name="T13" fmla="*/ 0 h 3"/>
                <a:gd name="T14" fmla="*/ 12700 w 30"/>
                <a:gd name="T15" fmla="*/ 0 h 3"/>
                <a:gd name="T16" fmla="*/ 19050 w 30"/>
                <a:gd name="T17" fmla="*/ 0 h 3"/>
                <a:gd name="T18" fmla="*/ 23813 w 30"/>
                <a:gd name="T19" fmla="*/ 0 h 3"/>
                <a:gd name="T20" fmla="*/ 30163 w 30"/>
                <a:gd name="T21" fmla="*/ 0 h 3"/>
                <a:gd name="T22" fmla="*/ 36513 w 30"/>
                <a:gd name="T23" fmla="*/ 0 h 3"/>
                <a:gd name="T24" fmla="*/ 42863 w 30"/>
                <a:gd name="T25" fmla="*/ 0 h 3"/>
                <a:gd name="T26" fmla="*/ 47625 w 30"/>
                <a:gd name="T27" fmla="*/ 0 h 3"/>
                <a:gd name="T28" fmla="*/ 42863 w 30"/>
                <a:gd name="T29" fmla="*/ 0 h 3"/>
                <a:gd name="T30" fmla="*/ 42863 w 30"/>
                <a:gd name="T31" fmla="*/ 4762 h 3"/>
                <a:gd name="T32" fmla="*/ 30163 w 30"/>
                <a:gd name="T33" fmla="*/ 4762 h 3"/>
                <a:gd name="T34" fmla="*/ 23813 w 30"/>
                <a:gd name="T35" fmla="*/ 4762 h 3"/>
                <a:gd name="T36" fmla="*/ 19050 w 30"/>
                <a:gd name="T37" fmla="*/ 4762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" h="3">
                  <a:moveTo>
                    <a:pt x="12" y="3"/>
                  </a:move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2587"/>
            <p:cNvSpPr>
              <a:spLocks/>
            </p:cNvSpPr>
            <p:nvPr/>
          </p:nvSpPr>
          <p:spPr bwMode="auto">
            <a:xfrm>
              <a:off x="4530725" y="1436688"/>
              <a:ext cx="41275" cy="11112"/>
            </a:xfrm>
            <a:custGeom>
              <a:avLst/>
              <a:gdLst>
                <a:gd name="T0" fmla="*/ 34925 w 26"/>
                <a:gd name="T1" fmla="*/ 11112 h 7"/>
                <a:gd name="T2" fmla="*/ 34925 w 26"/>
                <a:gd name="T3" fmla="*/ 4762 h 7"/>
                <a:gd name="T4" fmla="*/ 30163 w 26"/>
                <a:gd name="T5" fmla="*/ 4762 h 7"/>
                <a:gd name="T6" fmla="*/ 23813 w 26"/>
                <a:gd name="T7" fmla="*/ 4762 h 7"/>
                <a:gd name="T8" fmla="*/ 17463 w 26"/>
                <a:gd name="T9" fmla="*/ 4762 h 7"/>
                <a:gd name="T10" fmla="*/ 11113 w 26"/>
                <a:gd name="T11" fmla="*/ 4762 h 7"/>
                <a:gd name="T12" fmla="*/ 6350 w 26"/>
                <a:gd name="T13" fmla="*/ 4762 h 7"/>
                <a:gd name="T14" fmla="*/ 0 w 26"/>
                <a:gd name="T15" fmla="*/ 4762 h 7"/>
                <a:gd name="T16" fmla="*/ 0 w 26"/>
                <a:gd name="T17" fmla="*/ 0 h 7"/>
                <a:gd name="T18" fmla="*/ 6350 w 26"/>
                <a:gd name="T19" fmla="*/ 0 h 7"/>
                <a:gd name="T20" fmla="*/ 11113 w 26"/>
                <a:gd name="T21" fmla="*/ 0 h 7"/>
                <a:gd name="T22" fmla="*/ 17463 w 26"/>
                <a:gd name="T23" fmla="*/ 0 h 7"/>
                <a:gd name="T24" fmla="*/ 23813 w 26"/>
                <a:gd name="T25" fmla="*/ 0 h 7"/>
                <a:gd name="T26" fmla="*/ 30163 w 26"/>
                <a:gd name="T27" fmla="*/ 0 h 7"/>
                <a:gd name="T28" fmla="*/ 34925 w 26"/>
                <a:gd name="T29" fmla="*/ 0 h 7"/>
                <a:gd name="T30" fmla="*/ 41275 w 26"/>
                <a:gd name="T31" fmla="*/ 4762 h 7"/>
                <a:gd name="T32" fmla="*/ 34925 w 26"/>
                <a:gd name="T33" fmla="*/ 4762 h 7"/>
                <a:gd name="T34" fmla="*/ 34925 w 26"/>
                <a:gd name="T35" fmla="*/ 11112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7">
                  <a:moveTo>
                    <a:pt x="22" y="7"/>
                  </a:move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2588"/>
            <p:cNvSpPr>
              <a:spLocks/>
            </p:cNvSpPr>
            <p:nvPr/>
          </p:nvSpPr>
          <p:spPr bwMode="auto">
            <a:xfrm>
              <a:off x="5073650" y="1847850"/>
              <a:ext cx="23813" cy="12700"/>
            </a:xfrm>
            <a:custGeom>
              <a:avLst/>
              <a:gdLst>
                <a:gd name="T0" fmla="*/ 11113 w 15"/>
                <a:gd name="T1" fmla="*/ 12700 h 8"/>
                <a:gd name="T2" fmla="*/ 6350 w 15"/>
                <a:gd name="T3" fmla="*/ 6350 h 8"/>
                <a:gd name="T4" fmla="*/ 0 w 15"/>
                <a:gd name="T5" fmla="*/ 6350 h 8"/>
                <a:gd name="T6" fmla="*/ 0 w 15"/>
                <a:gd name="T7" fmla="*/ 0 h 8"/>
                <a:gd name="T8" fmla="*/ 6350 w 15"/>
                <a:gd name="T9" fmla="*/ 0 h 8"/>
                <a:gd name="T10" fmla="*/ 11113 w 15"/>
                <a:gd name="T11" fmla="*/ 0 h 8"/>
                <a:gd name="T12" fmla="*/ 17463 w 15"/>
                <a:gd name="T13" fmla="*/ 0 h 8"/>
                <a:gd name="T14" fmla="*/ 23813 w 15"/>
                <a:gd name="T15" fmla="*/ 6350 h 8"/>
                <a:gd name="T16" fmla="*/ 23813 w 15"/>
                <a:gd name="T17" fmla="*/ 12700 h 8"/>
                <a:gd name="T18" fmla="*/ 17463 w 15"/>
                <a:gd name="T19" fmla="*/ 12700 h 8"/>
                <a:gd name="T20" fmla="*/ 11113 w 15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8">
                  <a:moveTo>
                    <a:pt x="7" y="8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89"/>
            <p:cNvSpPr>
              <a:spLocks/>
            </p:cNvSpPr>
            <p:nvPr/>
          </p:nvSpPr>
          <p:spPr bwMode="auto">
            <a:xfrm>
              <a:off x="4422775" y="1519238"/>
              <a:ext cx="36513" cy="12700"/>
            </a:xfrm>
            <a:custGeom>
              <a:avLst/>
              <a:gdLst>
                <a:gd name="T0" fmla="*/ 19050 w 23"/>
                <a:gd name="T1" fmla="*/ 12700 h 8"/>
                <a:gd name="T2" fmla="*/ 12700 w 23"/>
                <a:gd name="T3" fmla="*/ 12700 h 8"/>
                <a:gd name="T4" fmla="*/ 6350 w 23"/>
                <a:gd name="T5" fmla="*/ 12700 h 8"/>
                <a:gd name="T6" fmla="*/ 6350 w 23"/>
                <a:gd name="T7" fmla="*/ 6350 h 8"/>
                <a:gd name="T8" fmla="*/ 0 w 23"/>
                <a:gd name="T9" fmla="*/ 6350 h 8"/>
                <a:gd name="T10" fmla="*/ 0 w 23"/>
                <a:gd name="T11" fmla="*/ 0 h 8"/>
                <a:gd name="T12" fmla="*/ 6350 w 23"/>
                <a:gd name="T13" fmla="*/ 0 h 8"/>
                <a:gd name="T14" fmla="*/ 12700 w 23"/>
                <a:gd name="T15" fmla="*/ 0 h 8"/>
                <a:gd name="T16" fmla="*/ 19050 w 23"/>
                <a:gd name="T17" fmla="*/ 0 h 8"/>
                <a:gd name="T18" fmla="*/ 12700 w 23"/>
                <a:gd name="T19" fmla="*/ 0 h 8"/>
                <a:gd name="T20" fmla="*/ 12700 w 23"/>
                <a:gd name="T21" fmla="*/ 6350 h 8"/>
                <a:gd name="T22" fmla="*/ 19050 w 23"/>
                <a:gd name="T23" fmla="*/ 0 h 8"/>
                <a:gd name="T24" fmla="*/ 23813 w 23"/>
                <a:gd name="T25" fmla="*/ 6350 h 8"/>
                <a:gd name="T26" fmla="*/ 30163 w 23"/>
                <a:gd name="T27" fmla="*/ 6350 h 8"/>
                <a:gd name="T28" fmla="*/ 36513 w 23"/>
                <a:gd name="T29" fmla="*/ 6350 h 8"/>
                <a:gd name="T30" fmla="*/ 30163 w 23"/>
                <a:gd name="T31" fmla="*/ 6350 h 8"/>
                <a:gd name="T32" fmla="*/ 30163 w 23"/>
                <a:gd name="T33" fmla="*/ 12700 h 8"/>
                <a:gd name="T34" fmla="*/ 23813 w 23"/>
                <a:gd name="T35" fmla="*/ 12700 h 8"/>
                <a:gd name="T36" fmla="*/ 19050 w 23"/>
                <a:gd name="T37" fmla="*/ 12700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" h="8">
                  <a:moveTo>
                    <a:pt x="12" y="8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2590"/>
            <p:cNvSpPr>
              <a:spLocks/>
            </p:cNvSpPr>
            <p:nvPr/>
          </p:nvSpPr>
          <p:spPr bwMode="auto">
            <a:xfrm>
              <a:off x="4548188" y="1585913"/>
              <a:ext cx="47625" cy="4762"/>
            </a:xfrm>
            <a:custGeom>
              <a:avLst/>
              <a:gdLst>
                <a:gd name="T0" fmla="*/ 12700 w 30"/>
                <a:gd name="T1" fmla="*/ 4762 h 3"/>
                <a:gd name="T2" fmla="*/ 6350 w 30"/>
                <a:gd name="T3" fmla="*/ 4762 h 3"/>
                <a:gd name="T4" fmla="*/ 0 w 30"/>
                <a:gd name="T5" fmla="*/ 4762 h 3"/>
                <a:gd name="T6" fmla="*/ 6350 w 30"/>
                <a:gd name="T7" fmla="*/ 4762 h 3"/>
                <a:gd name="T8" fmla="*/ 6350 w 30"/>
                <a:gd name="T9" fmla="*/ 0 h 3"/>
                <a:gd name="T10" fmla="*/ 12700 w 30"/>
                <a:gd name="T11" fmla="*/ 0 h 3"/>
                <a:gd name="T12" fmla="*/ 17463 w 30"/>
                <a:gd name="T13" fmla="*/ 0 h 3"/>
                <a:gd name="T14" fmla="*/ 23813 w 30"/>
                <a:gd name="T15" fmla="*/ 0 h 3"/>
                <a:gd name="T16" fmla="*/ 30163 w 30"/>
                <a:gd name="T17" fmla="*/ 0 h 3"/>
                <a:gd name="T18" fmla="*/ 36513 w 30"/>
                <a:gd name="T19" fmla="*/ 0 h 3"/>
                <a:gd name="T20" fmla="*/ 42863 w 30"/>
                <a:gd name="T21" fmla="*/ 0 h 3"/>
                <a:gd name="T22" fmla="*/ 47625 w 30"/>
                <a:gd name="T23" fmla="*/ 0 h 3"/>
                <a:gd name="T24" fmla="*/ 42863 w 30"/>
                <a:gd name="T25" fmla="*/ 0 h 3"/>
                <a:gd name="T26" fmla="*/ 36513 w 30"/>
                <a:gd name="T27" fmla="*/ 4762 h 3"/>
                <a:gd name="T28" fmla="*/ 30163 w 30"/>
                <a:gd name="T29" fmla="*/ 4762 h 3"/>
                <a:gd name="T30" fmla="*/ 23813 w 30"/>
                <a:gd name="T31" fmla="*/ 4762 h 3"/>
                <a:gd name="T32" fmla="*/ 17463 w 30"/>
                <a:gd name="T33" fmla="*/ 4762 h 3"/>
                <a:gd name="T34" fmla="*/ 12700 w 30"/>
                <a:gd name="T35" fmla="*/ 4762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3">
                  <a:moveTo>
                    <a:pt x="8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2591"/>
            <p:cNvSpPr>
              <a:spLocks/>
            </p:cNvSpPr>
            <p:nvPr/>
          </p:nvSpPr>
          <p:spPr bwMode="auto">
            <a:xfrm>
              <a:off x="4864100" y="1728788"/>
              <a:ext cx="12700" cy="11112"/>
            </a:xfrm>
            <a:custGeom>
              <a:avLst/>
              <a:gdLst>
                <a:gd name="T0" fmla="*/ 6350 w 8"/>
                <a:gd name="T1" fmla="*/ 11112 h 7"/>
                <a:gd name="T2" fmla="*/ 0 w 8"/>
                <a:gd name="T3" fmla="*/ 11112 h 7"/>
                <a:gd name="T4" fmla="*/ 0 w 8"/>
                <a:gd name="T5" fmla="*/ 6350 h 7"/>
                <a:gd name="T6" fmla="*/ 6350 w 8"/>
                <a:gd name="T7" fmla="*/ 0 h 7"/>
                <a:gd name="T8" fmla="*/ 12700 w 8"/>
                <a:gd name="T9" fmla="*/ 0 h 7"/>
                <a:gd name="T10" fmla="*/ 12700 w 8"/>
                <a:gd name="T11" fmla="*/ 6350 h 7"/>
                <a:gd name="T12" fmla="*/ 12700 w 8"/>
                <a:gd name="T13" fmla="*/ 11112 h 7"/>
                <a:gd name="T14" fmla="*/ 6350 w 8"/>
                <a:gd name="T15" fmla="*/ 1111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2592"/>
            <p:cNvSpPr>
              <a:spLocks/>
            </p:cNvSpPr>
            <p:nvPr/>
          </p:nvSpPr>
          <p:spPr bwMode="auto">
            <a:xfrm>
              <a:off x="5049838" y="1704975"/>
              <a:ext cx="30162" cy="11113"/>
            </a:xfrm>
            <a:custGeom>
              <a:avLst/>
              <a:gdLst>
                <a:gd name="T0" fmla="*/ 6350 w 19"/>
                <a:gd name="T1" fmla="*/ 11113 h 7"/>
                <a:gd name="T2" fmla="*/ 0 w 19"/>
                <a:gd name="T3" fmla="*/ 11113 h 7"/>
                <a:gd name="T4" fmla="*/ 0 w 19"/>
                <a:gd name="T5" fmla="*/ 6350 h 7"/>
                <a:gd name="T6" fmla="*/ 6350 w 19"/>
                <a:gd name="T7" fmla="*/ 6350 h 7"/>
                <a:gd name="T8" fmla="*/ 11112 w 19"/>
                <a:gd name="T9" fmla="*/ 6350 h 7"/>
                <a:gd name="T10" fmla="*/ 17462 w 19"/>
                <a:gd name="T11" fmla="*/ 6350 h 7"/>
                <a:gd name="T12" fmla="*/ 17462 w 19"/>
                <a:gd name="T13" fmla="*/ 0 h 7"/>
                <a:gd name="T14" fmla="*/ 23812 w 19"/>
                <a:gd name="T15" fmla="*/ 0 h 7"/>
                <a:gd name="T16" fmla="*/ 30162 w 19"/>
                <a:gd name="T17" fmla="*/ 0 h 7"/>
                <a:gd name="T18" fmla="*/ 23812 w 19"/>
                <a:gd name="T19" fmla="*/ 0 h 7"/>
                <a:gd name="T20" fmla="*/ 23812 w 19"/>
                <a:gd name="T21" fmla="*/ 6350 h 7"/>
                <a:gd name="T22" fmla="*/ 17462 w 19"/>
                <a:gd name="T23" fmla="*/ 6350 h 7"/>
                <a:gd name="T24" fmla="*/ 17462 w 19"/>
                <a:gd name="T25" fmla="*/ 11113 h 7"/>
                <a:gd name="T26" fmla="*/ 11112 w 19"/>
                <a:gd name="T27" fmla="*/ 11113 h 7"/>
                <a:gd name="T28" fmla="*/ 6350 w 19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7">
                  <a:moveTo>
                    <a:pt x="4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2593"/>
            <p:cNvSpPr>
              <a:spLocks/>
            </p:cNvSpPr>
            <p:nvPr/>
          </p:nvSpPr>
          <p:spPr bwMode="auto">
            <a:xfrm>
              <a:off x="3778250" y="2085975"/>
              <a:ext cx="23813" cy="19050"/>
            </a:xfrm>
            <a:custGeom>
              <a:avLst/>
              <a:gdLst>
                <a:gd name="T0" fmla="*/ 19050 w 15"/>
                <a:gd name="T1" fmla="*/ 19050 h 12"/>
                <a:gd name="T2" fmla="*/ 12700 w 15"/>
                <a:gd name="T3" fmla="*/ 19050 h 12"/>
                <a:gd name="T4" fmla="*/ 12700 w 15"/>
                <a:gd name="T5" fmla="*/ 12700 h 12"/>
                <a:gd name="T6" fmla="*/ 6350 w 15"/>
                <a:gd name="T7" fmla="*/ 12700 h 12"/>
                <a:gd name="T8" fmla="*/ 12700 w 15"/>
                <a:gd name="T9" fmla="*/ 6350 h 12"/>
                <a:gd name="T10" fmla="*/ 6350 w 15"/>
                <a:gd name="T11" fmla="*/ 6350 h 12"/>
                <a:gd name="T12" fmla="*/ 0 w 15"/>
                <a:gd name="T13" fmla="*/ 6350 h 12"/>
                <a:gd name="T14" fmla="*/ 0 w 15"/>
                <a:gd name="T15" fmla="*/ 0 h 12"/>
                <a:gd name="T16" fmla="*/ 6350 w 15"/>
                <a:gd name="T17" fmla="*/ 0 h 12"/>
                <a:gd name="T18" fmla="*/ 12700 w 15"/>
                <a:gd name="T19" fmla="*/ 6350 h 12"/>
                <a:gd name="T20" fmla="*/ 19050 w 15"/>
                <a:gd name="T21" fmla="*/ 12700 h 12"/>
                <a:gd name="T22" fmla="*/ 23813 w 15"/>
                <a:gd name="T23" fmla="*/ 12700 h 12"/>
                <a:gd name="T24" fmla="*/ 23813 w 15"/>
                <a:gd name="T25" fmla="*/ 19050 h 12"/>
                <a:gd name="T26" fmla="*/ 19050 w 15"/>
                <a:gd name="T27" fmla="*/ 1905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2" y="12"/>
                  </a:move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2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2594"/>
            <p:cNvSpPr>
              <a:spLocks/>
            </p:cNvSpPr>
            <p:nvPr/>
          </p:nvSpPr>
          <p:spPr bwMode="auto">
            <a:xfrm>
              <a:off x="4160838" y="1484313"/>
              <a:ext cx="36512" cy="11112"/>
            </a:xfrm>
            <a:custGeom>
              <a:avLst/>
              <a:gdLst>
                <a:gd name="T0" fmla="*/ 23812 w 23"/>
                <a:gd name="T1" fmla="*/ 11112 h 7"/>
                <a:gd name="T2" fmla="*/ 17462 w 23"/>
                <a:gd name="T3" fmla="*/ 11112 h 7"/>
                <a:gd name="T4" fmla="*/ 11112 w 23"/>
                <a:gd name="T5" fmla="*/ 4762 h 7"/>
                <a:gd name="T6" fmla="*/ 6350 w 23"/>
                <a:gd name="T7" fmla="*/ 4762 h 7"/>
                <a:gd name="T8" fmla="*/ 0 w 23"/>
                <a:gd name="T9" fmla="*/ 4762 h 7"/>
                <a:gd name="T10" fmla="*/ 6350 w 23"/>
                <a:gd name="T11" fmla="*/ 4762 h 7"/>
                <a:gd name="T12" fmla="*/ 11112 w 23"/>
                <a:gd name="T13" fmla="*/ 0 h 7"/>
                <a:gd name="T14" fmla="*/ 17462 w 23"/>
                <a:gd name="T15" fmla="*/ 0 h 7"/>
                <a:gd name="T16" fmla="*/ 23812 w 23"/>
                <a:gd name="T17" fmla="*/ 4762 h 7"/>
                <a:gd name="T18" fmla="*/ 30162 w 23"/>
                <a:gd name="T19" fmla="*/ 4762 h 7"/>
                <a:gd name="T20" fmla="*/ 36512 w 23"/>
                <a:gd name="T21" fmla="*/ 4762 h 7"/>
                <a:gd name="T22" fmla="*/ 30162 w 23"/>
                <a:gd name="T23" fmla="*/ 11112 h 7"/>
                <a:gd name="T24" fmla="*/ 23812 w 23"/>
                <a:gd name="T25" fmla="*/ 11112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7">
                  <a:moveTo>
                    <a:pt x="15" y="7"/>
                  </a:moveTo>
                  <a:lnTo>
                    <a:pt x="11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5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2595"/>
            <p:cNvSpPr>
              <a:spLocks/>
            </p:cNvSpPr>
            <p:nvPr/>
          </p:nvSpPr>
          <p:spPr bwMode="auto">
            <a:xfrm>
              <a:off x="4924425" y="1782763"/>
              <a:ext cx="30163" cy="11112"/>
            </a:xfrm>
            <a:custGeom>
              <a:avLst/>
              <a:gdLst>
                <a:gd name="T0" fmla="*/ 30163 w 19"/>
                <a:gd name="T1" fmla="*/ 11112 h 7"/>
                <a:gd name="T2" fmla="*/ 23813 w 19"/>
                <a:gd name="T3" fmla="*/ 11112 h 7"/>
                <a:gd name="T4" fmla="*/ 17463 w 19"/>
                <a:gd name="T5" fmla="*/ 11112 h 7"/>
                <a:gd name="T6" fmla="*/ 11113 w 19"/>
                <a:gd name="T7" fmla="*/ 11112 h 7"/>
                <a:gd name="T8" fmla="*/ 6350 w 19"/>
                <a:gd name="T9" fmla="*/ 11112 h 7"/>
                <a:gd name="T10" fmla="*/ 11113 w 19"/>
                <a:gd name="T11" fmla="*/ 11112 h 7"/>
                <a:gd name="T12" fmla="*/ 11113 w 19"/>
                <a:gd name="T13" fmla="*/ 4762 h 7"/>
                <a:gd name="T14" fmla="*/ 6350 w 19"/>
                <a:gd name="T15" fmla="*/ 4762 h 7"/>
                <a:gd name="T16" fmla="*/ 0 w 19"/>
                <a:gd name="T17" fmla="*/ 4762 h 7"/>
                <a:gd name="T18" fmla="*/ 0 w 19"/>
                <a:gd name="T19" fmla="*/ 0 h 7"/>
                <a:gd name="T20" fmla="*/ 6350 w 19"/>
                <a:gd name="T21" fmla="*/ 0 h 7"/>
                <a:gd name="T22" fmla="*/ 11113 w 19"/>
                <a:gd name="T23" fmla="*/ 0 h 7"/>
                <a:gd name="T24" fmla="*/ 11113 w 19"/>
                <a:gd name="T25" fmla="*/ 4762 h 7"/>
                <a:gd name="T26" fmla="*/ 17463 w 19"/>
                <a:gd name="T27" fmla="*/ 4762 h 7"/>
                <a:gd name="T28" fmla="*/ 17463 w 19"/>
                <a:gd name="T29" fmla="*/ 11112 h 7"/>
                <a:gd name="T30" fmla="*/ 23813 w 19"/>
                <a:gd name="T31" fmla="*/ 11112 h 7"/>
                <a:gd name="T32" fmla="*/ 30163 w 19"/>
                <a:gd name="T33" fmla="*/ 11112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7">
                  <a:moveTo>
                    <a:pt x="19" y="7"/>
                  </a:move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9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2596"/>
            <p:cNvSpPr>
              <a:spLocks/>
            </p:cNvSpPr>
            <p:nvPr/>
          </p:nvSpPr>
          <p:spPr bwMode="auto">
            <a:xfrm>
              <a:off x="5395913" y="1895475"/>
              <a:ext cx="23812" cy="6350"/>
            </a:xfrm>
            <a:custGeom>
              <a:avLst/>
              <a:gdLst>
                <a:gd name="T0" fmla="*/ 17462 w 15"/>
                <a:gd name="T1" fmla="*/ 6350 h 4"/>
                <a:gd name="T2" fmla="*/ 11112 w 15"/>
                <a:gd name="T3" fmla="*/ 6350 h 4"/>
                <a:gd name="T4" fmla="*/ 6350 w 15"/>
                <a:gd name="T5" fmla="*/ 0 h 4"/>
                <a:gd name="T6" fmla="*/ 0 w 15"/>
                <a:gd name="T7" fmla="*/ 0 h 4"/>
                <a:gd name="T8" fmla="*/ 6350 w 15"/>
                <a:gd name="T9" fmla="*/ 0 h 4"/>
                <a:gd name="T10" fmla="*/ 11112 w 15"/>
                <a:gd name="T11" fmla="*/ 0 h 4"/>
                <a:gd name="T12" fmla="*/ 17462 w 15"/>
                <a:gd name="T13" fmla="*/ 0 h 4"/>
                <a:gd name="T14" fmla="*/ 23812 w 15"/>
                <a:gd name="T15" fmla="*/ 0 h 4"/>
                <a:gd name="T16" fmla="*/ 23812 w 15"/>
                <a:gd name="T17" fmla="*/ 6350 h 4"/>
                <a:gd name="T18" fmla="*/ 17462 w 15"/>
                <a:gd name="T19" fmla="*/ 635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4">
                  <a:moveTo>
                    <a:pt x="11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2597"/>
            <p:cNvSpPr>
              <a:spLocks/>
            </p:cNvSpPr>
            <p:nvPr/>
          </p:nvSpPr>
          <p:spPr bwMode="auto">
            <a:xfrm>
              <a:off x="5013325" y="1692275"/>
              <a:ext cx="42863" cy="6350"/>
            </a:xfrm>
            <a:custGeom>
              <a:avLst/>
              <a:gdLst>
                <a:gd name="T0" fmla="*/ 23813 w 27"/>
                <a:gd name="T1" fmla="*/ 6350 h 4"/>
                <a:gd name="T2" fmla="*/ 19050 w 27"/>
                <a:gd name="T3" fmla="*/ 6350 h 4"/>
                <a:gd name="T4" fmla="*/ 12700 w 27"/>
                <a:gd name="T5" fmla="*/ 6350 h 4"/>
                <a:gd name="T6" fmla="*/ 12700 w 27"/>
                <a:gd name="T7" fmla="*/ 0 h 4"/>
                <a:gd name="T8" fmla="*/ 6350 w 27"/>
                <a:gd name="T9" fmla="*/ 0 h 4"/>
                <a:gd name="T10" fmla="*/ 0 w 27"/>
                <a:gd name="T11" fmla="*/ 0 h 4"/>
                <a:gd name="T12" fmla="*/ 6350 w 27"/>
                <a:gd name="T13" fmla="*/ 0 h 4"/>
                <a:gd name="T14" fmla="*/ 12700 w 27"/>
                <a:gd name="T15" fmla="*/ 0 h 4"/>
                <a:gd name="T16" fmla="*/ 19050 w 27"/>
                <a:gd name="T17" fmla="*/ 0 h 4"/>
                <a:gd name="T18" fmla="*/ 23813 w 27"/>
                <a:gd name="T19" fmla="*/ 0 h 4"/>
                <a:gd name="T20" fmla="*/ 30163 w 27"/>
                <a:gd name="T21" fmla="*/ 0 h 4"/>
                <a:gd name="T22" fmla="*/ 36513 w 27"/>
                <a:gd name="T23" fmla="*/ 0 h 4"/>
                <a:gd name="T24" fmla="*/ 42863 w 27"/>
                <a:gd name="T25" fmla="*/ 0 h 4"/>
                <a:gd name="T26" fmla="*/ 36513 w 27"/>
                <a:gd name="T27" fmla="*/ 0 h 4"/>
                <a:gd name="T28" fmla="*/ 36513 w 27"/>
                <a:gd name="T29" fmla="*/ 6350 h 4"/>
                <a:gd name="T30" fmla="*/ 30163 w 27"/>
                <a:gd name="T31" fmla="*/ 6350 h 4"/>
                <a:gd name="T32" fmla="*/ 23813 w 27"/>
                <a:gd name="T33" fmla="*/ 6350 h 4"/>
                <a:gd name="T34" fmla="*/ 23813 w 27"/>
                <a:gd name="T35" fmla="*/ 0 h 4"/>
                <a:gd name="T36" fmla="*/ 19050 w 27"/>
                <a:gd name="T37" fmla="*/ 0 h 4"/>
                <a:gd name="T38" fmla="*/ 19050 w 27"/>
                <a:gd name="T39" fmla="*/ 6350 h 4"/>
                <a:gd name="T40" fmla="*/ 23813 w 27"/>
                <a:gd name="T41" fmla="*/ 635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">
                  <a:moveTo>
                    <a:pt x="15" y="4"/>
                  </a:move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2598"/>
            <p:cNvSpPr>
              <a:spLocks/>
            </p:cNvSpPr>
            <p:nvPr/>
          </p:nvSpPr>
          <p:spPr bwMode="auto">
            <a:xfrm>
              <a:off x="4470400" y="1489075"/>
              <a:ext cx="42863" cy="6350"/>
            </a:xfrm>
            <a:custGeom>
              <a:avLst/>
              <a:gdLst>
                <a:gd name="T0" fmla="*/ 19050 w 27"/>
                <a:gd name="T1" fmla="*/ 6350 h 4"/>
                <a:gd name="T2" fmla="*/ 12700 w 27"/>
                <a:gd name="T3" fmla="*/ 6350 h 4"/>
                <a:gd name="T4" fmla="*/ 6350 w 27"/>
                <a:gd name="T5" fmla="*/ 6350 h 4"/>
                <a:gd name="T6" fmla="*/ 6350 w 27"/>
                <a:gd name="T7" fmla="*/ 0 h 4"/>
                <a:gd name="T8" fmla="*/ 0 w 27"/>
                <a:gd name="T9" fmla="*/ 0 h 4"/>
                <a:gd name="T10" fmla="*/ 6350 w 27"/>
                <a:gd name="T11" fmla="*/ 0 h 4"/>
                <a:gd name="T12" fmla="*/ 12700 w 27"/>
                <a:gd name="T13" fmla="*/ 0 h 4"/>
                <a:gd name="T14" fmla="*/ 19050 w 27"/>
                <a:gd name="T15" fmla="*/ 0 h 4"/>
                <a:gd name="T16" fmla="*/ 23813 w 27"/>
                <a:gd name="T17" fmla="*/ 0 h 4"/>
                <a:gd name="T18" fmla="*/ 30163 w 27"/>
                <a:gd name="T19" fmla="*/ 0 h 4"/>
                <a:gd name="T20" fmla="*/ 36513 w 27"/>
                <a:gd name="T21" fmla="*/ 0 h 4"/>
                <a:gd name="T22" fmla="*/ 42863 w 27"/>
                <a:gd name="T23" fmla="*/ 6350 h 4"/>
                <a:gd name="T24" fmla="*/ 36513 w 27"/>
                <a:gd name="T25" fmla="*/ 6350 h 4"/>
                <a:gd name="T26" fmla="*/ 30163 w 27"/>
                <a:gd name="T27" fmla="*/ 6350 h 4"/>
                <a:gd name="T28" fmla="*/ 23813 w 27"/>
                <a:gd name="T29" fmla="*/ 6350 h 4"/>
                <a:gd name="T30" fmla="*/ 19050 w 27"/>
                <a:gd name="T31" fmla="*/ 635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4">
                  <a:moveTo>
                    <a:pt x="12" y="4"/>
                  </a:move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2599"/>
            <p:cNvSpPr>
              <a:spLocks/>
            </p:cNvSpPr>
            <p:nvPr/>
          </p:nvSpPr>
          <p:spPr bwMode="auto">
            <a:xfrm>
              <a:off x="3773488" y="2092325"/>
              <a:ext cx="23812" cy="12700"/>
            </a:xfrm>
            <a:custGeom>
              <a:avLst/>
              <a:gdLst>
                <a:gd name="T0" fmla="*/ 17462 w 15"/>
                <a:gd name="T1" fmla="*/ 12700 h 8"/>
                <a:gd name="T2" fmla="*/ 11112 w 15"/>
                <a:gd name="T3" fmla="*/ 12700 h 8"/>
                <a:gd name="T4" fmla="*/ 4762 w 15"/>
                <a:gd name="T5" fmla="*/ 12700 h 8"/>
                <a:gd name="T6" fmla="*/ 4762 w 15"/>
                <a:gd name="T7" fmla="*/ 6350 h 8"/>
                <a:gd name="T8" fmla="*/ 0 w 15"/>
                <a:gd name="T9" fmla="*/ 6350 h 8"/>
                <a:gd name="T10" fmla="*/ 0 w 15"/>
                <a:gd name="T11" fmla="*/ 0 h 8"/>
                <a:gd name="T12" fmla="*/ 4762 w 15"/>
                <a:gd name="T13" fmla="*/ 0 h 8"/>
                <a:gd name="T14" fmla="*/ 4762 w 15"/>
                <a:gd name="T15" fmla="*/ 6350 h 8"/>
                <a:gd name="T16" fmla="*/ 11112 w 15"/>
                <a:gd name="T17" fmla="*/ 6350 h 8"/>
                <a:gd name="T18" fmla="*/ 17462 w 15"/>
                <a:gd name="T19" fmla="*/ 6350 h 8"/>
                <a:gd name="T20" fmla="*/ 23812 w 15"/>
                <a:gd name="T21" fmla="*/ 12700 h 8"/>
                <a:gd name="T22" fmla="*/ 17462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1" y="8"/>
                  </a:moveTo>
                  <a:lnTo>
                    <a:pt x="7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8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2600"/>
            <p:cNvSpPr>
              <a:spLocks/>
            </p:cNvSpPr>
            <p:nvPr/>
          </p:nvSpPr>
          <p:spPr bwMode="auto">
            <a:xfrm>
              <a:off x="4768850" y="1512888"/>
              <a:ext cx="23813" cy="12700"/>
            </a:xfrm>
            <a:custGeom>
              <a:avLst/>
              <a:gdLst>
                <a:gd name="T0" fmla="*/ 19050 w 15"/>
                <a:gd name="T1" fmla="*/ 12700 h 8"/>
                <a:gd name="T2" fmla="*/ 12700 w 15"/>
                <a:gd name="T3" fmla="*/ 12700 h 8"/>
                <a:gd name="T4" fmla="*/ 6350 w 15"/>
                <a:gd name="T5" fmla="*/ 6350 h 8"/>
                <a:gd name="T6" fmla="*/ 0 w 15"/>
                <a:gd name="T7" fmla="*/ 6350 h 8"/>
                <a:gd name="T8" fmla="*/ 6350 w 15"/>
                <a:gd name="T9" fmla="*/ 6350 h 8"/>
                <a:gd name="T10" fmla="*/ 12700 w 15"/>
                <a:gd name="T11" fmla="*/ 0 h 8"/>
                <a:gd name="T12" fmla="*/ 19050 w 15"/>
                <a:gd name="T13" fmla="*/ 0 h 8"/>
                <a:gd name="T14" fmla="*/ 23813 w 15"/>
                <a:gd name="T15" fmla="*/ 6350 h 8"/>
                <a:gd name="T16" fmla="*/ 19050 w 15"/>
                <a:gd name="T17" fmla="*/ 6350 h 8"/>
                <a:gd name="T18" fmla="*/ 23813 w 15"/>
                <a:gd name="T19" fmla="*/ 6350 h 8"/>
                <a:gd name="T20" fmla="*/ 23813 w 15"/>
                <a:gd name="T21" fmla="*/ 12700 h 8"/>
                <a:gd name="T22" fmla="*/ 19050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2" y="8"/>
                  </a:move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2601"/>
            <p:cNvSpPr>
              <a:spLocks/>
            </p:cNvSpPr>
            <p:nvPr/>
          </p:nvSpPr>
          <p:spPr bwMode="auto">
            <a:xfrm>
              <a:off x="5253038" y="1865313"/>
              <a:ext cx="28575" cy="6350"/>
            </a:xfrm>
            <a:custGeom>
              <a:avLst/>
              <a:gdLst>
                <a:gd name="T0" fmla="*/ 23813 w 18"/>
                <a:gd name="T1" fmla="*/ 6350 h 4"/>
                <a:gd name="T2" fmla="*/ 17463 w 18"/>
                <a:gd name="T3" fmla="*/ 6350 h 4"/>
                <a:gd name="T4" fmla="*/ 11113 w 18"/>
                <a:gd name="T5" fmla="*/ 6350 h 4"/>
                <a:gd name="T6" fmla="*/ 11113 w 18"/>
                <a:gd name="T7" fmla="*/ 0 h 4"/>
                <a:gd name="T8" fmla="*/ 4763 w 18"/>
                <a:gd name="T9" fmla="*/ 0 h 4"/>
                <a:gd name="T10" fmla="*/ 0 w 18"/>
                <a:gd name="T11" fmla="*/ 0 h 4"/>
                <a:gd name="T12" fmla="*/ 4763 w 18"/>
                <a:gd name="T13" fmla="*/ 0 h 4"/>
                <a:gd name="T14" fmla="*/ 11113 w 18"/>
                <a:gd name="T15" fmla="*/ 0 h 4"/>
                <a:gd name="T16" fmla="*/ 17463 w 18"/>
                <a:gd name="T17" fmla="*/ 0 h 4"/>
                <a:gd name="T18" fmla="*/ 23813 w 18"/>
                <a:gd name="T19" fmla="*/ 0 h 4"/>
                <a:gd name="T20" fmla="*/ 28575 w 18"/>
                <a:gd name="T21" fmla="*/ 6350 h 4"/>
                <a:gd name="T22" fmla="*/ 23813 w 18"/>
                <a:gd name="T23" fmla="*/ 635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2602"/>
            <p:cNvSpPr>
              <a:spLocks/>
            </p:cNvSpPr>
            <p:nvPr/>
          </p:nvSpPr>
          <p:spPr bwMode="auto">
            <a:xfrm>
              <a:off x="5097463" y="1841500"/>
              <a:ext cx="23812" cy="12700"/>
            </a:xfrm>
            <a:custGeom>
              <a:avLst/>
              <a:gdLst>
                <a:gd name="T0" fmla="*/ 23812 w 15"/>
                <a:gd name="T1" fmla="*/ 12700 h 8"/>
                <a:gd name="T2" fmla="*/ 17462 w 15"/>
                <a:gd name="T3" fmla="*/ 12700 h 8"/>
                <a:gd name="T4" fmla="*/ 11112 w 15"/>
                <a:gd name="T5" fmla="*/ 12700 h 8"/>
                <a:gd name="T6" fmla="*/ 11112 w 15"/>
                <a:gd name="T7" fmla="*/ 6350 h 8"/>
                <a:gd name="T8" fmla="*/ 6350 w 15"/>
                <a:gd name="T9" fmla="*/ 6350 h 8"/>
                <a:gd name="T10" fmla="*/ 0 w 15"/>
                <a:gd name="T11" fmla="*/ 6350 h 8"/>
                <a:gd name="T12" fmla="*/ 0 w 15"/>
                <a:gd name="T13" fmla="*/ 0 h 8"/>
                <a:gd name="T14" fmla="*/ 6350 w 15"/>
                <a:gd name="T15" fmla="*/ 0 h 8"/>
                <a:gd name="T16" fmla="*/ 11112 w 15"/>
                <a:gd name="T17" fmla="*/ 0 h 8"/>
                <a:gd name="T18" fmla="*/ 17462 w 15"/>
                <a:gd name="T19" fmla="*/ 6350 h 8"/>
                <a:gd name="T20" fmla="*/ 23812 w 15"/>
                <a:gd name="T21" fmla="*/ 6350 h 8"/>
                <a:gd name="T22" fmla="*/ 23812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11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2603"/>
            <p:cNvSpPr>
              <a:spLocks/>
            </p:cNvSpPr>
            <p:nvPr/>
          </p:nvSpPr>
          <p:spPr bwMode="auto">
            <a:xfrm>
              <a:off x="4906963" y="1787525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11112 w 11"/>
                <a:gd name="T3" fmla="*/ 6350 h 8"/>
                <a:gd name="T4" fmla="*/ 4762 w 11"/>
                <a:gd name="T5" fmla="*/ 6350 h 8"/>
                <a:gd name="T6" fmla="*/ 0 w 11"/>
                <a:gd name="T7" fmla="*/ 6350 h 8"/>
                <a:gd name="T8" fmla="*/ 0 w 11"/>
                <a:gd name="T9" fmla="*/ 0 h 8"/>
                <a:gd name="T10" fmla="*/ 4762 w 11"/>
                <a:gd name="T11" fmla="*/ 0 h 8"/>
                <a:gd name="T12" fmla="*/ 11112 w 11"/>
                <a:gd name="T13" fmla="*/ 0 h 8"/>
                <a:gd name="T14" fmla="*/ 11112 w 11"/>
                <a:gd name="T15" fmla="*/ 6350 h 8"/>
                <a:gd name="T16" fmla="*/ 17462 w 11"/>
                <a:gd name="T17" fmla="*/ 635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2604"/>
            <p:cNvSpPr>
              <a:spLocks/>
            </p:cNvSpPr>
            <p:nvPr/>
          </p:nvSpPr>
          <p:spPr bwMode="auto">
            <a:xfrm>
              <a:off x="5103813" y="1698625"/>
              <a:ext cx="17462" cy="12700"/>
            </a:xfrm>
            <a:custGeom>
              <a:avLst/>
              <a:gdLst>
                <a:gd name="T0" fmla="*/ 4762 w 11"/>
                <a:gd name="T1" fmla="*/ 12700 h 8"/>
                <a:gd name="T2" fmla="*/ 0 w 11"/>
                <a:gd name="T3" fmla="*/ 12700 h 8"/>
                <a:gd name="T4" fmla="*/ 0 w 11"/>
                <a:gd name="T5" fmla="*/ 6350 h 8"/>
                <a:gd name="T6" fmla="*/ 0 w 11"/>
                <a:gd name="T7" fmla="*/ 0 h 8"/>
                <a:gd name="T8" fmla="*/ 4762 w 11"/>
                <a:gd name="T9" fmla="*/ 0 h 8"/>
                <a:gd name="T10" fmla="*/ 11112 w 11"/>
                <a:gd name="T11" fmla="*/ 6350 h 8"/>
                <a:gd name="T12" fmla="*/ 11112 w 11"/>
                <a:gd name="T13" fmla="*/ 0 h 8"/>
                <a:gd name="T14" fmla="*/ 17462 w 11"/>
                <a:gd name="T15" fmla="*/ 0 h 8"/>
                <a:gd name="T16" fmla="*/ 17462 w 11"/>
                <a:gd name="T17" fmla="*/ 6350 h 8"/>
                <a:gd name="T18" fmla="*/ 11112 w 11"/>
                <a:gd name="T19" fmla="*/ 6350 h 8"/>
                <a:gd name="T20" fmla="*/ 4762 w 11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2605"/>
            <p:cNvSpPr>
              <a:spLocks/>
            </p:cNvSpPr>
            <p:nvPr/>
          </p:nvSpPr>
          <p:spPr bwMode="auto">
            <a:xfrm>
              <a:off x="4167188" y="1512888"/>
              <a:ext cx="34925" cy="6350"/>
            </a:xfrm>
            <a:custGeom>
              <a:avLst/>
              <a:gdLst>
                <a:gd name="T0" fmla="*/ 17463 w 22"/>
                <a:gd name="T1" fmla="*/ 6350 h 4"/>
                <a:gd name="T2" fmla="*/ 4763 w 22"/>
                <a:gd name="T3" fmla="*/ 6350 h 4"/>
                <a:gd name="T4" fmla="*/ 0 w 22"/>
                <a:gd name="T5" fmla="*/ 6350 h 4"/>
                <a:gd name="T6" fmla="*/ 0 w 22"/>
                <a:gd name="T7" fmla="*/ 0 h 4"/>
                <a:gd name="T8" fmla="*/ 4763 w 22"/>
                <a:gd name="T9" fmla="*/ 0 h 4"/>
                <a:gd name="T10" fmla="*/ 11113 w 22"/>
                <a:gd name="T11" fmla="*/ 0 h 4"/>
                <a:gd name="T12" fmla="*/ 17463 w 22"/>
                <a:gd name="T13" fmla="*/ 0 h 4"/>
                <a:gd name="T14" fmla="*/ 23813 w 22"/>
                <a:gd name="T15" fmla="*/ 0 h 4"/>
                <a:gd name="T16" fmla="*/ 30163 w 22"/>
                <a:gd name="T17" fmla="*/ 0 h 4"/>
                <a:gd name="T18" fmla="*/ 34925 w 22"/>
                <a:gd name="T19" fmla="*/ 0 h 4"/>
                <a:gd name="T20" fmla="*/ 34925 w 22"/>
                <a:gd name="T21" fmla="*/ 6350 h 4"/>
                <a:gd name="T22" fmla="*/ 30163 w 22"/>
                <a:gd name="T23" fmla="*/ 6350 h 4"/>
                <a:gd name="T24" fmla="*/ 23813 w 22"/>
                <a:gd name="T25" fmla="*/ 6350 h 4"/>
                <a:gd name="T26" fmla="*/ 17463 w 22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4">
                  <a:moveTo>
                    <a:pt x="11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2606"/>
            <p:cNvSpPr>
              <a:spLocks/>
            </p:cNvSpPr>
            <p:nvPr/>
          </p:nvSpPr>
          <p:spPr bwMode="auto">
            <a:xfrm>
              <a:off x="5151438" y="1716088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6350 w 11"/>
                <a:gd name="T3" fmla="*/ 12700 h 8"/>
                <a:gd name="T4" fmla="*/ 6350 w 11"/>
                <a:gd name="T5" fmla="*/ 6350 h 8"/>
                <a:gd name="T6" fmla="*/ 0 w 11"/>
                <a:gd name="T7" fmla="*/ 6350 h 8"/>
                <a:gd name="T8" fmla="*/ 0 w 11"/>
                <a:gd name="T9" fmla="*/ 0 h 8"/>
                <a:gd name="T10" fmla="*/ 6350 w 11"/>
                <a:gd name="T11" fmla="*/ 0 h 8"/>
                <a:gd name="T12" fmla="*/ 11112 w 11"/>
                <a:gd name="T13" fmla="*/ 6350 h 8"/>
                <a:gd name="T14" fmla="*/ 17462 w 11"/>
                <a:gd name="T15" fmla="*/ 6350 h 8"/>
                <a:gd name="T16" fmla="*/ 17462 w 11"/>
                <a:gd name="T17" fmla="*/ 1270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2607"/>
            <p:cNvSpPr>
              <a:spLocks/>
            </p:cNvSpPr>
            <p:nvPr/>
          </p:nvSpPr>
          <p:spPr bwMode="auto">
            <a:xfrm>
              <a:off x="5324475" y="1919288"/>
              <a:ext cx="17463" cy="12700"/>
            </a:xfrm>
            <a:custGeom>
              <a:avLst/>
              <a:gdLst>
                <a:gd name="T0" fmla="*/ 4763 w 11"/>
                <a:gd name="T1" fmla="*/ 12700 h 8"/>
                <a:gd name="T2" fmla="*/ 0 w 11"/>
                <a:gd name="T3" fmla="*/ 12700 h 8"/>
                <a:gd name="T4" fmla="*/ 4763 w 11"/>
                <a:gd name="T5" fmla="*/ 6350 h 8"/>
                <a:gd name="T6" fmla="*/ 4763 w 11"/>
                <a:gd name="T7" fmla="*/ 0 h 8"/>
                <a:gd name="T8" fmla="*/ 11113 w 11"/>
                <a:gd name="T9" fmla="*/ 0 h 8"/>
                <a:gd name="T10" fmla="*/ 17463 w 11"/>
                <a:gd name="T11" fmla="*/ 6350 h 8"/>
                <a:gd name="T12" fmla="*/ 11113 w 11"/>
                <a:gd name="T13" fmla="*/ 6350 h 8"/>
                <a:gd name="T14" fmla="*/ 11113 w 11"/>
                <a:gd name="T15" fmla="*/ 12700 h 8"/>
                <a:gd name="T16" fmla="*/ 4763 w 11"/>
                <a:gd name="T17" fmla="*/ 1270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lnTo>
                    <a:pt x="0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2608"/>
            <p:cNvSpPr>
              <a:spLocks/>
            </p:cNvSpPr>
            <p:nvPr/>
          </p:nvSpPr>
          <p:spPr bwMode="auto">
            <a:xfrm>
              <a:off x="3838575" y="2122488"/>
              <a:ext cx="17463" cy="17462"/>
            </a:xfrm>
            <a:custGeom>
              <a:avLst/>
              <a:gdLst>
                <a:gd name="T0" fmla="*/ 0 w 11"/>
                <a:gd name="T1" fmla="*/ 17462 h 11"/>
                <a:gd name="T2" fmla="*/ 0 w 11"/>
                <a:gd name="T3" fmla="*/ 11112 h 11"/>
                <a:gd name="T4" fmla="*/ 6350 w 11"/>
                <a:gd name="T5" fmla="*/ 11112 h 11"/>
                <a:gd name="T6" fmla="*/ 6350 w 11"/>
                <a:gd name="T7" fmla="*/ 6350 h 11"/>
                <a:gd name="T8" fmla="*/ 12700 w 11"/>
                <a:gd name="T9" fmla="*/ 6350 h 11"/>
                <a:gd name="T10" fmla="*/ 17463 w 11"/>
                <a:gd name="T11" fmla="*/ 6350 h 11"/>
                <a:gd name="T12" fmla="*/ 17463 w 11"/>
                <a:gd name="T13" fmla="*/ 0 h 11"/>
                <a:gd name="T14" fmla="*/ 17463 w 11"/>
                <a:gd name="T15" fmla="*/ 6350 h 11"/>
                <a:gd name="T16" fmla="*/ 12700 w 11"/>
                <a:gd name="T17" fmla="*/ 6350 h 11"/>
                <a:gd name="T18" fmla="*/ 12700 w 11"/>
                <a:gd name="T19" fmla="*/ 11112 h 11"/>
                <a:gd name="T20" fmla="*/ 6350 w 11"/>
                <a:gd name="T21" fmla="*/ 11112 h 11"/>
                <a:gd name="T22" fmla="*/ 0 w 11"/>
                <a:gd name="T23" fmla="*/ 17462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2609"/>
            <p:cNvSpPr>
              <a:spLocks/>
            </p:cNvSpPr>
            <p:nvPr/>
          </p:nvSpPr>
          <p:spPr bwMode="auto">
            <a:xfrm>
              <a:off x="4452938" y="1536700"/>
              <a:ext cx="36512" cy="6350"/>
            </a:xfrm>
            <a:custGeom>
              <a:avLst/>
              <a:gdLst>
                <a:gd name="T0" fmla="*/ 6350 w 23"/>
                <a:gd name="T1" fmla="*/ 6350 h 4"/>
                <a:gd name="T2" fmla="*/ 0 w 23"/>
                <a:gd name="T3" fmla="*/ 6350 h 4"/>
                <a:gd name="T4" fmla="*/ 6350 w 23"/>
                <a:gd name="T5" fmla="*/ 0 h 4"/>
                <a:gd name="T6" fmla="*/ 12700 w 23"/>
                <a:gd name="T7" fmla="*/ 0 h 4"/>
                <a:gd name="T8" fmla="*/ 17462 w 23"/>
                <a:gd name="T9" fmla="*/ 0 h 4"/>
                <a:gd name="T10" fmla="*/ 23812 w 23"/>
                <a:gd name="T11" fmla="*/ 0 h 4"/>
                <a:gd name="T12" fmla="*/ 30162 w 23"/>
                <a:gd name="T13" fmla="*/ 0 h 4"/>
                <a:gd name="T14" fmla="*/ 36512 w 23"/>
                <a:gd name="T15" fmla="*/ 0 h 4"/>
                <a:gd name="T16" fmla="*/ 30162 w 23"/>
                <a:gd name="T17" fmla="*/ 0 h 4"/>
                <a:gd name="T18" fmla="*/ 23812 w 23"/>
                <a:gd name="T19" fmla="*/ 0 h 4"/>
                <a:gd name="T20" fmla="*/ 23812 w 23"/>
                <a:gd name="T21" fmla="*/ 6350 h 4"/>
                <a:gd name="T22" fmla="*/ 17462 w 23"/>
                <a:gd name="T23" fmla="*/ 6350 h 4"/>
                <a:gd name="T24" fmla="*/ 12700 w 23"/>
                <a:gd name="T25" fmla="*/ 6350 h 4"/>
                <a:gd name="T26" fmla="*/ 6350 w 23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2610"/>
            <p:cNvSpPr>
              <a:spLocks/>
            </p:cNvSpPr>
            <p:nvPr/>
          </p:nvSpPr>
          <p:spPr bwMode="auto">
            <a:xfrm>
              <a:off x="4638675" y="1698625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4763 w 7"/>
                <a:gd name="T3" fmla="*/ 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11113 w 7"/>
                <a:gd name="T11" fmla="*/ 0 h 4"/>
                <a:gd name="T12" fmla="*/ 11113 w 7"/>
                <a:gd name="T13" fmla="*/ 6350 h 4"/>
                <a:gd name="T14" fmla="*/ 4763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2611"/>
            <p:cNvSpPr>
              <a:spLocks/>
            </p:cNvSpPr>
            <p:nvPr/>
          </p:nvSpPr>
          <p:spPr bwMode="auto">
            <a:xfrm>
              <a:off x="5229225" y="1657350"/>
              <a:ext cx="23813" cy="11113"/>
            </a:xfrm>
            <a:custGeom>
              <a:avLst/>
              <a:gdLst>
                <a:gd name="T0" fmla="*/ 4763 w 15"/>
                <a:gd name="T1" fmla="*/ 11113 h 7"/>
                <a:gd name="T2" fmla="*/ 0 w 15"/>
                <a:gd name="T3" fmla="*/ 4763 h 7"/>
                <a:gd name="T4" fmla="*/ 4763 w 15"/>
                <a:gd name="T5" fmla="*/ 4763 h 7"/>
                <a:gd name="T6" fmla="*/ 11113 w 15"/>
                <a:gd name="T7" fmla="*/ 4763 h 7"/>
                <a:gd name="T8" fmla="*/ 11113 w 15"/>
                <a:gd name="T9" fmla="*/ 0 h 7"/>
                <a:gd name="T10" fmla="*/ 11113 w 15"/>
                <a:gd name="T11" fmla="*/ 4763 h 7"/>
                <a:gd name="T12" fmla="*/ 17463 w 15"/>
                <a:gd name="T13" fmla="*/ 4763 h 7"/>
                <a:gd name="T14" fmla="*/ 23813 w 15"/>
                <a:gd name="T15" fmla="*/ 4763 h 7"/>
                <a:gd name="T16" fmla="*/ 17463 w 15"/>
                <a:gd name="T17" fmla="*/ 4763 h 7"/>
                <a:gd name="T18" fmla="*/ 11113 w 15"/>
                <a:gd name="T19" fmla="*/ 4763 h 7"/>
                <a:gd name="T20" fmla="*/ 4763 w 15"/>
                <a:gd name="T21" fmla="*/ 11113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7">
                  <a:moveTo>
                    <a:pt x="3" y="7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2612"/>
            <p:cNvSpPr>
              <a:spLocks/>
            </p:cNvSpPr>
            <p:nvPr/>
          </p:nvSpPr>
          <p:spPr bwMode="auto">
            <a:xfrm>
              <a:off x="4608513" y="1543050"/>
              <a:ext cx="30162" cy="12700"/>
            </a:xfrm>
            <a:custGeom>
              <a:avLst/>
              <a:gdLst>
                <a:gd name="T0" fmla="*/ 6350 w 19"/>
                <a:gd name="T1" fmla="*/ 12700 h 8"/>
                <a:gd name="T2" fmla="*/ 6350 w 19"/>
                <a:gd name="T3" fmla="*/ 6350 h 8"/>
                <a:gd name="T4" fmla="*/ 0 w 19"/>
                <a:gd name="T5" fmla="*/ 6350 h 8"/>
                <a:gd name="T6" fmla="*/ 6350 w 19"/>
                <a:gd name="T7" fmla="*/ 6350 h 8"/>
                <a:gd name="T8" fmla="*/ 11112 w 19"/>
                <a:gd name="T9" fmla="*/ 6350 h 8"/>
                <a:gd name="T10" fmla="*/ 17462 w 19"/>
                <a:gd name="T11" fmla="*/ 6350 h 8"/>
                <a:gd name="T12" fmla="*/ 17462 w 19"/>
                <a:gd name="T13" fmla="*/ 0 h 8"/>
                <a:gd name="T14" fmla="*/ 23812 w 19"/>
                <a:gd name="T15" fmla="*/ 0 h 8"/>
                <a:gd name="T16" fmla="*/ 23812 w 19"/>
                <a:gd name="T17" fmla="*/ 6350 h 8"/>
                <a:gd name="T18" fmla="*/ 30162 w 19"/>
                <a:gd name="T19" fmla="*/ 6350 h 8"/>
                <a:gd name="T20" fmla="*/ 23812 w 19"/>
                <a:gd name="T21" fmla="*/ 6350 h 8"/>
                <a:gd name="T22" fmla="*/ 17462 w 19"/>
                <a:gd name="T23" fmla="*/ 6350 h 8"/>
                <a:gd name="T24" fmla="*/ 11112 w 19"/>
                <a:gd name="T25" fmla="*/ 6350 h 8"/>
                <a:gd name="T26" fmla="*/ 17462 w 19"/>
                <a:gd name="T27" fmla="*/ 6350 h 8"/>
                <a:gd name="T28" fmla="*/ 11112 w 19"/>
                <a:gd name="T29" fmla="*/ 6350 h 8"/>
                <a:gd name="T30" fmla="*/ 6350 w 19"/>
                <a:gd name="T31" fmla="*/ 1270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" h="8">
                  <a:moveTo>
                    <a:pt x="4" y="8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2613"/>
            <p:cNvSpPr>
              <a:spLocks/>
            </p:cNvSpPr>
            <p:nvPr/>
          </p:nvSpPr>
          <p:spPr bwMode="auto">
            <a:xfrm>
              <a:off x="4435475" y="1531938"/>
              <a:ext cx="41275" cy="4762"/>
            </a:xfrm>
            <a:custGeom>
              <a:avLst/>
              <a:gdLst>
                <a:gd name="T0" fmla="*/ 11113 w 26"/>
                <a:gd name="T1" fmla="*/ 4762 h 3"/>
                <a:gd name="T2" fmla="*/ 6350 w 26"/>
                <a:gd name="T3" fmla="*/ 4762 h 3"/>
                <a:gd name="T4" fmla="*/ 0 w 26"/>
                <a:gd name="T5" fmla="*/ 4762 h 3"/>
                <a:gd name="T6" fmla="*/ 6350 w 26"/>
                <a:gd name="T7" fmla="*/ 4762 h 3"/>
                <a:gd name="T8" fmla="*/ 11113 w 26"/>
                <a:gd name="T9" fmla="*/ 4762 h 3"/>
                <a:gd name="T10" fmla="*/ 17463 w 26"/>
                <a:gd name="T11" fmla="*/ 4762 h 3"/>
                <a:gd name="T12" fmla="*/ 23813 w 26"/>
                <a:gd name="T13" fmla="*/ 4762 h 3"/>
                <a:gd name="T14" fmla="*/ 30163 w 26"/>
                <a:gd name="T15" fmla="*/ 4762 h 3"/>
                <a:gd name="T16" fmla="*/ 34925 w 26"/>
                <a:gd name="T17" fmla="*/ 4762 h 3"/>
                <a:gd name="T18" fmla="*/ 41275 w 26"/>
                <a:gd name="T19" fmla="*/ 0 h 3"/>
                <a:gd name="T20" fmla="*/ 41275 w 26"/>
                <a:gd name="T21" fmla="*/ 4762 h 3"/>
                <a:gd name="T22" fmla="*/ 34925 w 26"/>
                <a:gd name="T23" fmla="*/ 4762 h 3"/>
                <a:gd name="T24" fmla="*/ 30163 w 26"/>
                <a:gd name="T25" fmla="*/ 4762 h 3"/>
                <a:gd name="T26" fmla="*/ 23813 w 26"/>
                <a:gd name="T27" fmla="*/ 4762 h 3"/>
                <a:gd name="T28" fmla="*/ 17463 w 26"/>
                <a:gd name="T29" fmla="*/ 4762 h 3"/>
                <a:gd name="T30" fmla="*/ 11113 w 26"/>
                <a:gd name="T31" fmla="*/ 4762 h 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3">
                  <a:moveTo>
                    <a:pt x="7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2614"/>
            <p:cNvSpPr>
              <a:spLocks/>
            </p:cNvSpPr>
            <p:nvPr/>
          </p:nvSpPr>
          <p:spPr bwMode="auto">
            <a:xfrm>
              <a:off x="4518025" y="1711325"/>
              <a:ext cx="19050" cy="4763"/>
            </a:xfrm>
            <a:custGeom>
              <a:avLst/>
              <a:gdLst>
                <a:gd name="T0" fmla="*/ 6350 w 12"/>
                <a:gd name="T1" fmla="*/ 4763 h 3"/>
                <a:gd name="T2" fmla="*/ 0 w 12"/>
                <a:gd name="T3" fmla="*/ 4763 h 3"/>
                <a:gd name="T4" fmla="*/ 6350 w 12"/>
                <a:gd name="T5" fmla="*/ 0 h 3"/>
                <a:gd name="T6" fmla="*/ 12700 w 12"/>
                <a:gd name="T7" fmla="*/ 0 h 3"/>
                <a:gd name="T8" fmla="*/ 12700 w 12"/>
                <a:gd name="T9" fmla="*/ 4763 h 3"/>
                <a:gd name="T10" fmla="*/ 19050 w 12"/>
                <a:gd name="T11" fmla="*/ 4763 h 3"/>
                <a:gd name="T12" fmla="*/ 12700 w 12"/>
                <a:gd name="T13" fmla="*/ 4763 h 3"/>
                <a:gd name="T14" fmla="*/ 6350 w 12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3">
                  <a:moveTo>
                    <a:pt x="4" y="3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2615"/>
            <p:cNvSpPr>
              <a:spLocks/>
            </p:cNvSpPr>
            <p:nvPr/>
          </p:nvSpPr>
          <p:spPr bwMode="auto">
            <a:xfrm>
              <a:off x="4608513" y="1609725"/>
              <a:ext cx="11112" cy="4763"/>
            </a:xfrm>
            <a:custGeom>
              <a:avLst/>
              <a:gdLst>
                <a:gd name="T0" fmla="*/ 6350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6350 w 7"/>
                <a:gd name="T7" fmla="*/ 0 h 3"/>
                <a:gd name="T8" fmla="*/ 11112 w 7"/>
                <a:gd name="T9" fmla="*/ 0 h 3"/>
                <a:gd name="T10" fmla="*/ 11112 w 7"/>
                <a:gd name="T11" fmla="*/ 4763 h 3"/>
                <a:gd name="T12" fmla="*/ 635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2616"/>
            <p:cNvSpPr>
              <a:spLocks/>
            </p:cNvSpPr>
            <p:nvPr/>
          </p:nvSpPr>
          <p:spPr bwMode="auto">
            <a:xfrm>
              <a:off x="5060950" y="1692275"/>
              <a:ext cx="23813" cy="6350"/>
            </a:xfrm>
            <a:custGeom>
              <a:avLst/>
              <a:gdLst>
                <a:gd name="T0" fmla="*/ 6350 w 15"/>
                <a:gd name="T1" fmla="*/ 6350 h 4"/>
                <a:gd name="T2" fmla="*/ 0 w 15"/>
                <a:gd name="T3" fmla="*/ 6350 h 4"/>
                <a:gd name="T4" fmla="*/ 6350 w 15"/>
                <a:gd name="T5" fmla="*/ 6350 h 4"/>
                <a:gd name="T6" fmla="*/ 12700 w 15"/>
                <a:gd name="T7" fmla="*/ 6350 h 4"/>
                <a:gd name="T8" fmla="*/ 12700 w 15"/>
                <a:gd name="T9" fmla="*/ 0 h 4"/>
                <a:gd name="T10" fmla="*/ 19050 w 15"/>
                <a:gd name="T11" fmla="*/ 0 h 4"/>
                <a:gd name="T12" fmla="*/ 23813 w 15"/>
                <a:gd name="T13" fmla="*/ 0 h 4"/>
                <a:gd name="T14" fmla="*/ 23813 w 15"/>
                <a:gd name="T15" fmla="*/ 6350 h 4"/>
                <a:gd name="T16" fmla="*/ 19050 w 15"/>
                <a:gd name="T17" fmla="*/ 6350 h 4"/>
                <a:gd name="T18" fmla="*/ 12700 w 15"/>
                <a:gd name="T19" fmla="*/ 6350 h 4"/>
                <a:gd name="T20" fmla="*/ 6350 w 15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2617"/>
            <p:cNvSpPr>
              <a:spLocks/>
            </p:cNvSpPr>
            <p:nvPr/>
          </p:nvSpPr>
          <p:spPr bwMode="auto">
            <a:xfrm>
              <a:off x="3862388" y="21875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2618"/>
            <p:cNvSpPr>
              <a:spLocks/>
            </p:cNvSpPr>
            <p:nvPr/>
          </p:nvSpPr>
          <p:spPr bwMode="auto">
            <a:xfrm>
              <a:off x="4476750" y="1716088"/>
              <a:ext cx="17463" cy="6350"/>
            </a:xfrm>
            <a:custGeom>
              <a:avLst/>
              <a:gdLst>
                <a:gd name="T0" fmla="*/ 12700 w 11"/>
                <a:gd name="T1" fmla="*/ 6350 h 4"/>
                <a:gd name="T2" fmla="*/ 6350 w 11"/>
                <a:gd name="T3" fmla="*/ 6350 h 4"/>
                <a:gd name="T4" fmla="*/ 0 w 11"/>
                <a:gd name="T5" fmla="*/ 6350 h 4"/>
                <a:gd name="T6" fmla="*/ 0 w 11"/>
                <a:gd name="T7" fmla="*/ 0 h 4"/>
                <a:gd name="T8" fmla="*/ 6350 w 11"/>
                <a:gd name="T9" fmla="*/ 0 h 4"/>
                <a:gd name="T10" fmla="*/ 12700 w 11"/>
                <a:gd name="T11" fmla="*/ 0 h 4"/>
                <a:gd name="T12" fmla="*/ 17463 w 11"/>
                <a:gd name="T13" fmla="*/ 0 h 4"/>
                <a:gd name="T14" fmla="*/ 17463 w 11"/>
                <a:gd name="T15" fmla="*/ 6350 h 4"/>
                <a:gd name="T16" fmla="*/ 1270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2619"/>
            <p:cNvSpPr>
              <a:spLocks/>
            </p:cNvSpPr>
            <p:nvPr/>
          </p:nvSpPr>
          <p:spPr bwMode="auto">
            <a:xfrm>
              <a:off x="4876800" y="1460500"/>
              <a:ext cx="30163" cy="4763"/>
            </a:xfrm>
            <a:custGeom>
              <a:avLst/>
              <a:gdLst>
                <a:gd name="T0" fmla="*/ 0 w 19"/>
                <a:gd name="T1" fmla="*/ 4763 h 3"/>
                <a:gd name="T2" fmla="*/ 0 w 19"/>
                <a:gd name="T3" fmla="*/ 0 h 3"/>
                <a:gd name="T4" fmla="*/ 6350 w 19"/>
                <a:gd name="T5" fmla="*/ 0 h 3"/>
                <a:gd name="T6" fmla="*/ 11113 w 19"/>
                <a:gd name="T7" fmla="*/ 0 h 3"/>
                <a:gd name="T8" fmla="*/ 17463 w 19"/>
                <a:gd name="T9" fmla="*/ 0 h 3"/>
                <a:gd name="T10" fmla="*/ 23813 w 19"/>
                <a:gd name="T11" fmla="*/ 0 h 3"/>
                <a:gd name="T12" fmla="*/ 30163 w 19"/>
                <a:gd name="T13" fmla="*/ 0 h 3"/>
                <a:gd name="T14" fmla="*/ 23813 w 19"/>
                <a:gd name="T15" fmla="*/ 0 h 3"/>
                <a:gd name="T16" fmla="*/ 23813 w 19"/>
                <a:gd name="T17" fmla="*/ 4763 h 3"/>
                <a:gd name="T18" fmla="*/ 17463 w 19"/>
                <a:gd name="T19" fmla="*/ 4763 h 3"/>
                <a:gd name="T20" fmla="*/ 11113 w 19"/>
                <a:gd name="T21" fmla="*/ 4763 h 3"/>
                <a:gd name="T22" fmla="*/ 6350 w 19"/>
                <a:gd name="T23" fmla="*/ 4763 h 3"/>
                <a:gd name="T24" fmla="*/ 0 w 19"/>
                <a:gd name="T25" fmla="*/ 4763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2620"/>
            <p:cNvSpPr>
              <a:spLocks/>
            </p:cNvSpPr>
            <p:nvPr/>
          </p:nvSpPr>
          <p:spPr bwMode="auto">
            <a:xfrm>
              <a:off x="5413375" y="18716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2621"/>
            <p:cNvSpPr>
              <a:spLocks/>
            </p:cNvSpPr>
            <p:nvPr/>
          </p:nvSpPr>
          <p:spPr bwMode="auto">
            <a:xfrm>
              <a:off x="4852988" y="1681163"/>
              <a:ext cx="23812" cy="4762"/>
            </a:xfrm>
            <a:custGeom>
              <a:avLst/>
              <a:gdLst>
                <a:gd name="T0" fmla="*/ 17462 w 15"/>
                <a:gd name="T1" fmla="*/ 4762 h 3"/>
                <a:gd name="T2" fmla="*/ 11112 w 15"/>
                <a:gd name="T3" fmla="*/ 4762 h 3"/>
                <a:gd name="T4" fmla="*/ 6350 w 15"/>
                <a:gd name="T5" fmla="*/ 4762 h 3"/>
                <a:gd name="T6" fmla="*/ 0 w 15"/>
                <a:gd name="T7" fmla="*/ 4762 h 3"/>
                <a:gd name="T8" fmla="*/ 6350 w 15"/>
                <a:gd name="T9" fmla="*/ 4762 h 3"/>
                <a:gd name="T10" fmla="*/ 6350 w 15"/>
                <a:gd name="T11" fmla="*/ 0 h 3"/>
                <a:gd name="T12" fmla="*/ 6350 w 15"/>
                <a:gd name="T13" fmla="*/ 4762 h 3"/>
                <a:gd name="T14" fmla="*/ 11112 w 15"/>
                <a:gd name="T15" fmla="*/ 4762 h 3"/>
                <a:gd name="T16" fmla="*/ 17462 w 15"/>
                <a:gd name="T17" fmla="*/ 0 h 3"/>
                <a:gd name="T18" fmla="*/ 17462 w 15"/>
                <a:gd name="T19" fmla="*/ 4762 h 3"/>
                <a:gd name="T20" fmla="*/ 23812 w 15"/>
                <a:gd name="T21" fmla="*/ 4762 h 3"/>
                <a:gd name="T22" fmla="*/ 17462 w 15"/>
                <a:gd name="T23" fmla="*/ 4762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3">
                  <a:moveTo>
                    <a:pt x="11" y="3"/>
                  </a:move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1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2622"/>
            <p:cNvSpPr>
              <a:spLocks/>
            </p:cNvSpPr>
            <p:nvPr/>
          </p:nvSpPr>
          <p:spPr bwMode="auto">
            <a:xfrm>
              <a:off x="5043488" y="1531938"/>
              <a:ext cx="23812" cy="11112"/>
            </a:xfrm>
            <a:custGeom>
              <a:avLst/>
              <a:gdLst>
                <a:gd name="T0" fmla="*/ 6350 w 15"/>
                <a:gd name="T1" fmla="*/ 11112 h 7"/>
                <a:gd name="T2" fmla="*/ 0 w 15"/>
                <a:gd name="T3" fmla="*/ 4762 h 7"/>
                <a:gd name="T4" fmla="*/ 6350 w 15"/>
                <a:gd name="T5" fmla="*/ 4762 h 7"/>
                <a:gd name="T6" fmla="*/ 12700 w 15"/>
                <a:gd name="T7" fmla="*/ 4762 h 7"/>
                <a:gd name="T8" fmla="*/ 12700 w 15"/>
                <a:gd name="T9" fmla="*/ 0 h 7"/>
                <a:gd name="T10" fmla="*/ 17462 w 15"/>
                <a:gd name="T11" fmla="*/ 0 h 7"/>
                <a:gd name="T12" fmla="*/ 23812 w 15"/>
                <a:gd name="T13" fmla="*/ 0 h 7"/>
                <a:gd name="T14" fmla="*/ 23812 w 15"/>
                <a:gd name="T15" fmla="*/ 4762 h 7"/>
                <a:gd name="T16" fmla="*/ 17462 w 15"/>
                <a:gd name="T17" fmla="*/ 4762 h 7"/>
                <a:gd name="T18" fmla="*/ 12700 w 15"/>
                <a:gd name="T19" fmla="*/ 4762 h 7"/>
                <a:gd name="T20" fmla="*/ 17462 w 15"/>
                <a:gd name="T21" fmla="*/ 4762 h 7"/>
                <a:gd name="T22" fmla="*/ 17462 w 15"/>
                <a:gd name="T23" fmla="*/ 11112 h 7"/>
                <a:gd name="T24" fmla="*/ 17462 w 15"/>
                <a:gd name="T25" fmla="*/ 4762 h 7"/>
                <a:gd name="T26" fmla="*/ 12700 w 15"/>
                <a:gd name="T27" fmla="*/ 4762 h 7"/>
                <a:gd name="T28" fmla="*/ 6350 w 15"/>
                <a:gd name="T29" fmla="*/ 4762 h 7"/>
                <a:gd name="T30" fmla="*/ 6350 w 15"/>
                <a:gd name="T31" fmla="*/ 11112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" h="7">
                  <a:moveTo>
                    <a:pt x="4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2623"/>
            <p:cNvSpPr>
              <a:spLocks/>
            </p:cNvSpPr>
            <p:nvPr/>
          </p:nvSpPr>
          <p:spPr bwMode="auto">
            <a:xfrm>
              <a:off x="4494213" y="1519238"/>
              <a:ext cx="36512" cy="6350"/>
            </a:xfrm>
            <a:custGeom>
              <a:avLst/>
              <a:gdLst>
                <a:gd name="T0" fmla="*/ 6350 w 23"/>
                <a:gd name="T1" fmla="*/ 6350 h 4"/>
                <a:gd name="T2" fmla="*/ 0 w 23"/>
                <a:gd name="T3" fmla="*/ 0 h 4"/>
                <a:gd name="T4" fmla="*/ 6350 w 23"/>
                <a:gd name="T5" fmla="*/ 0 h 4"/>
                <a:gd name="T6" fmla="*/ 12700 w 23"/>
                <a:gd name="T7" fmla="*/ 0 h 4"/>
                <a:gd name="T8" fmla="*/ 19050 w 23"/>
                <a:gd name="T9" fmla="*/ 0 h 4"/>
                <a:gd name="T10" fmla="*/ 23812 w 23"/>
                <a:gd name="T11" fmla="*/ 0 h 4"/>
                <a:gd name="T12" fmla="*/ 30162 w 23"/>
                <a:gd name="T13" fmla="*/ 0 h 4"/>
                <a:gd name="T14" fmla="*/ 36512 w 23"/>
                <a:gd name="T15" fmla="*/ 0 h 4"/>
                <a:gd name="T16" fmla="*/ 30162 w 23"/>
                <a:gd name="T17" fmla="*/ 0 h 4"/>
                <a:gd name="T18" fmla="*/ 23812 w 23"/>
                <a:gd name="T19" fmla="*/ 0 h 4"/>
                <a:gd name="T20" fmla="*/ 19050 w 23"/>
                <a:gd name="T21" fmla="*/ 0 h 4"/>
                <a:gd name="T22" fmla="*/ 12700 w 23"/>
                <a:gd name="T23" fmla="*/ 0 h 4"/>
                <a:gd name="T24" fmla="*/ 12700 w 23"/>
                <a:gd name="T25" fmla="*/ 6350 h 4"/>
                <a:gd name="T26" fmla="*/ 6350 w 23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Rectangle 2624"/>
            <p:cNvSpPr>
              <a:spLocks noChangeArrowheads="1"/>
            </p:cNvSpPr>
            <p:nvPr/>
          </p:nvSpPr>
          <p:spPr bwMode="auto">
            <a:xfrm>
              <a:off x="3832225" y="21336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2625"/>
            <p:cNvSpPr>
              <a:spLocks/>
            </p:cNvSpPr>
            <p:nvPr/>
          </p:nvSpPr>
          <p:spPr bwMode="auto">
            <a:xfrm>
              <a:off x="3773488" y="2085975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4762 w 7"/>
                <a:gd name="T3" fmla="*/ 0 h 4"/>
                <a:gd name="T4" fmla="*/ 0 w 7"/>
                <a:gd name="T5" fmla="*/ 0 h 4"/>
                <a:gd name="T6" fmla="*/ 0 w 7"/>
                <a:gd name="T7" fmla="*/ 6350 h 4"/>
                <a:gd name="T8" fmla="*/ 0 w 7"/>
                <a:gd name="T9" fmla="*/ 0 h 4"/>
                <a:gd name="T10" fmla="*/ 4762 w 7"/>
                <a:gd name="T11" fmla="*/ 0 h 4"/>
                <a:gd name="T12" fmla="*/ 11112 w 7"/>
                <a:gd name="T13" fmla="*/ 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2626"/>
            <p:cNvSpPr>
              <a:spLocks/>
            </p:cNvSpPr>
            <p:nvPr/>
          </p:nvSpPr>
          <p:spPr bwMode="auto">
            <a:xfrm>
              <a:off x="4662488" y="1536700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4762 w 11"/>
                <a:gd name="T3" fmla="*/ 6350 h 4"/>
                <a:gd name="T4" fmla="*/ 0 w 11"/>
                <a:gd name="T5" fmla="*/ 0 h 4"/>
                <a:gd name="T6" fmla="*/ 4762 w 11"/>
                <a:gd name="T7" fmla="*/ 0 h 4"/>
                <a:gd name="T8" fmla="*/ 11112 w 11"/>
                <a:gd name="T9" fmla="*/ 0 h 4"/>
                <a:gd name="T10" fmla="*/ 17462 w 11"/>
                <a:gd name="T11" fmla="*/ 6350 h 4"/>
                <a:gd name="T12" fmla="*/ 11112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2627"/>
            <p:cNvSpPr>
              <a:spLocks/>
            </p:cNvSpPr>
            <p:nvPr/>
          </p:nvSpPr>
          <p:spPr bwMode="auto">
            <a:xfrm>
              <a:off x="4411663" y="1722438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6350 w 11"/>
                <a:gd name="T3" fmla="*/ 6350 h 4"/>
                <a:gd name="T4" fmla="*/ 6350 w 11"/>
                <a:gd name="T5" fmla="*/ 0 h 4"/>
                <a:gd name="T6" fmla="*/ 0 w 11"/>
                <a:gd name="T7" fmla="*/ 0 h 4"/>
                <a:gd name="T8" fmla="*/ 6350 w 11"/>
                <a:gd name="T9" fmla="*/ 0 h 4"/>
                <a:gd name="T10" fmla="*/ 11112 w 11"/>
                <a:gd name="T11" fmla="*/ 0 h 4"/>
                <a:gd name="T12" fmla="*/ 17462 w 11"/>
                <a:gd name="T13" fmla="*/ 0 h 4"/>
                <a:gd name="T14" fmla="*/ 17462 w 11"/>
                <a:gd name="T15" fmla="*/ 6350 h 4"/>
                <a:gd name="T16" fmla="*/ 11112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2628"/>
            <p:cNvSpPr>
              <a:spLocks/>
            </p:cNvSpPr>
            <p:nvPr/>
          </p:nvSpPr>
          <p:spPr bwMode="auto">
            <a:xfrm>
              <a:off x="3802063" y="2116138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2629"/>
            <p:cNvSpPr>
              <a:spLocks/>
            </p:cNvSpPr>
            <p:nvPr/>
          </p:nvSpPr>
          <p:spPr bwMode="auto">
            <a:xfrm>
              <a:off x="5497513" y="2014538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6350 h 4"/>
                <a:gd name="T4" fmla="*/ 0 w 3"/>
                <a:gd name="T5" fmla="*/ 0 h 4"/>
                <a:gd name="T6" fmla="*/ 4762 w 3"/>
                <a:gd name="T7" fmla="*/ 0 h 4"/>
                <a:gd name="T8" fmla="*/ 0 w 3"/>
                <a:gd name="T9" fmla="*/ 0 h 4"/>
                <a:gd name="T10" fmla="*/ 4762 w 3"/>
                <a:gd name="T11" fmla="*/ 0 h 4"/>
                <a:gd name="T12" fmla="*/ 4762 w 3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2630"/>
            <p:cNvSpPr>
              <a:spLocks/>
            </p:cNvSpPr>
            <p:nvPr/>
          </p:nvSpPr>
          <p:spPr bwMode="auto">
            <a:xfrm>
              <a:off x="4619625" y="1698625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2631"/>
            <p:cNvSpPr>
              <a:spLocks/>
            </p:cNvSpPr>
            <p:nvPr/>
          </p:nvSpPr>
          <p:spPr bwMode="auto">
            <a:xfrm>
              <a:off x="3832225" y="2139950"/>
              <a:ext cx="6350" cy="12700"/>
            </a:xfrm>
            <a:custGeom>
              <a:avLst/>
              <a:gdLst>
                <a:gd name="T0" fmla="*/ 6350 w 4"/>
                <a:gd name="T1" fmla="*/ 12700 h 8"/>
                <a:gd name="T2" fmla="*/ 0 w 4"/>
                <a:gd name="T3" fmla="*/ 6350 h 8"/>
                <a:gd name="T4" fmla="*/ 6350 w 4"/>
                <a:gd name="T5" fmla="*/ 0 h 8"/>
                <a:gd name="T6" fmla="*/ 6350 w 4"/>
                <a:gd name="T7" fmla="*/ 6350 h 8"/>
                <a:gd name="T8" fmla="*/ 6350 w 4"/>
                <a:gd name="T9" fmla="*/ 1270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2632"/>
            <p:cNvSpPr>
              <a:spLocks/>
            </p:cNvSpPr>
            <p:nvPr/>
          </p:nvSpPr>
          <p:spPr bwMode="auto">
            <a:xfrm>
              <a:off x="5199063" y="1644650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11112 w 11"/>
                <a:gd name="T3" fmla="*/ 6350 h 8"/>
                <a:gd name="T4" fmla="*/ 6350 w 11"/>
                <a:gd name="T5" fmla="*/ 6350 h 8"/>
                <a:gd name="T6" fmla="*/ 0 w 11"/>
                <a:gd name="T7" fmla="*/ 6350 h 8"/>
                <a:gd name="T8" fmla="*/ 6350 w 11"/>
                <a:gd name="T9" fmla="*/ 6350 h 8"/>
                <a:gd name="T10" fmla="*/ 6350 w 11"/>
                <a:gd name="T11" fmla="*/ 0 h 8"/>
                <a:gd name="T12" fmla="*/ 11112 w 11"/>
                <a:gd name="T13" fmla="*/ 6350 h 8"/>
                <a:gd name="T14" fmla="*/ 17462 w 11"/>
                <a:gd name="T15" fmla="*/ 6350 h 8"/>
                <a:gd name="T16" fmla="*/ 11112 w 11"/>
                <a:gd name="T17" fmla="*/ 635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2633"/>
            <p:cNvSpPr>
              <a:spLocks/>
            </p:cNvSpPr>
            <p:nvPr/>
          </p:nvSpPr>
          <p:spPr bwMode="auto">
            <a:xfrm>
              <a:off x="3827463" y="2116138"/>
              <a:ext cx="4762" cy="12700"/>
            </a:xfrm>
            <a:custGeom>
              <a:avLst/>
              <a:gdLst>
                <a:gd name="T0" fmla="*/ 0 w 3"/>
                <a:gd name="T1" fmla="*/ 12700 h 8"/>
                <a:gd name="T2" fmla="*/ 0 w 3"/>
                <a:gd name="T3" fmla="*/ 6350 h 8"/>
                <a:gd name="T4" fmla="*/ 0 w 3"/>
                <a:gd name="T5" fmla="*/ 0 h 8"/>
                <a:gd name="T6" fmla="*/ 4762 w 3"/>
                <a:gd name="T7" fmla="*/ 6350 h 8"/>
                <a:gd name="T8" fmla="*/ 4762 w 3"/>
                <a:gd name="T9" fmla="*/ 12700 h 8"/>
                <a:gd name="T10" fmla="*/ 0 w 3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2634"/>
            <p:cNvSpPr>
              <a:spLocks/>
            </p:cNvSpPr>
            <p:nvPr/>
          </p:nvSpPr>
          <p:spPr bwMode="auto">
            <a:xfrm>
              <a:off x="3875088" y="2163763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2 w 7"/>
                <a:gd name="T5" fmla="*/ 0 h 4"/>
                <a:gd name="T6" fmla="*/ 11112 w 7"/>
                <a:gd name="T7" fmla="*/ 6350 h 4"/>
                <a:gd name="T8" fmla="*/ 4762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2635"/>
            <p:cNvSpPr>
              <a:spLocks/>
            </p:cNvSpPr>
            <p:nvPr/>
          </p:nvSpPr>
          <p:spPr bwMode="auto">
            <a:xfrm>
              <a:off x="5413375" y="1835150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6350 w 8"/>
                <a:gd name="T7" fmla="*/ 0 h 4"/>
                <a:gd name="T8" fmla="*/ 6350 w 8"/>
                <a:gd name="T9" fmla="*/ 635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2636"/>
            <p:cNvSpPr>
              <a:spLocks/>
            </p:cNvSpPr>
            <p:nvPr/>
          </p:nvSpPr>
          <p:spPr bwMode="auto">
            <a:xfrm>
              <a:off x="5060950" y="20272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2637"/>
            <p:cNvSpPr>
              <a:spLocks/>
            </p:cNvSpPr>
            <p:nvPr/>
          </p:nvSpPr>
          <p:spPr bwMode="auto">
            <a:xfrm>
              <a:off x="5402263" y="1889125"/>
              <a:ext cx="11112" cy="6350"/>
            </a:xfrm>
            <a:custGeom>
              <a:avLst/>
              <a:gdLst>
                <a:gd name="T0" fmla="*/ 11112 w 7"/>
                <a:gd name="T1" fmla="*/ 6350 h 4"/>
                <a:gd name="T2" fmla="*/ 4762 w 7"/>
                <a:gd name="T3" fmla="*/ 0 h 4"/>
                <a:gd name="T4" fmla="*/ 0 w 7"/>
                <a:gd name="T5" fmla="*/ 0 h 4"/>
                <a:gd name="T6" fmla="*/ 4762 w 7"/>
                <a:gd name="T7" fmla="*/ 0 h 4"/>
                <a:gd name="T8" fmla="*/ 11112 w 7"/>
                <a:gd name="T9" fmla="*/ 0 h 4"/>
                <a:gd name="T10" fmla="*/ 11112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2638"/>
            <p:cNvSpPr>
              <a:spLocks/>
            </p:cNvSpPr>
            <p:nvPr/>
          </p:nvSpPr>
          <p:spPr bwMode="auto">
            <a:xfrm>
              <a:off x="4518025" y="16684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0 h 4"/>
                <a:gd name="T12" fmla="*/ 1270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2639"/>
            <p:cNvSpPr>
              <a:spLocks/>
            </p:cNvSpPr>
            <p:nvPr/>
          </p:nvSpPr>
          <p:spPr bwMode="auto">
            <a:xfrm>
              <a:off x="5032375" y="2020888"/>
              <a:ext cx="17463" cy="12700"/>
            </a:xfrm>
            <a:custGeom>
              <a:avLst/>
              <a:gdLst>
                <a:gd name="T0" fmla="*/ 0 w 11"/>
                <a:gd name="T1" fmla="*/ 12700 h 8"/>
                <a:gd name="T2" fmla="*/ 4763 w 11"/>
                <a:gd name="T3" fmla="*/ 6350 h 8"/>
                <a:gd name="T4" fmla="*/ 11113 w 11"/>
                <a:gd name="T5" fmla="*/ 6350 h 8"/>
                <a:gd name="T6" fmla="*/ 11113 w 11"/>
                <a:gd name="T7" fmla="*/ 0 h 8"/>
                <a:gd name="T8" fmla="*/ 17463 w 11"/>
                <a:gd name="T9" fmla="*/ 0 h 8"/>
                <a:gd name="T10" fmla="*/ 11113 w 11"/>
                <a:gd name="T11" fmla="*/ 6350 h 8"/>
                <a:gd name="T12" fmla="*/ 4763 w 11"/>
                <a:gd name="T13" fmla="*/ 12700 h 8"/>
                <a:gd name="T14" fmla="*/ 0 w 11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2640"/>
            <p:cNvSpPr>
              <a:spLocks/>
            </p:cNvSpPr>
            <p:nvPr/>
          </p:nvSpPr>
          <p:spPr bwMode="auto">
            <a:xfrm>
              <a:off x="5426075" y="1841500"/>
              <a:ext cx="4763" cy="12700"/>
            </a:xfrm>
            <a:custGeom>
              <a:avLst/>
              <a:gdLst>
                <a:gd name="T0" fmla="*/ 4763 w 3"/>
                <a:gd name="T1" fmla="*/ 12700 h 8"/>
                <a:gd name="T2" fmla="*/ 0 w 3"/>
                <a:gd name="T3" fmla="*/ 12700 h 8"/>
                <a:gd name="T4" fmla="*/ 0 w 3"/>
                <a:gd name="T5" fmla="*/ 6350 h 8"/>
                <a:gd name="T6" fmla="*/ 0 w 3"/>
                <a:gd name="T7" fmla="*/ 0 h 8"/>
                <a:gd name="T8" fmla="*/ 0 w 3"/>
                <a:gd name="T9" fmla="*/ 6350 h 8"/>
                <a:gd name="T10" fmla="*/ 4763 w 3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2641"/>
            <p:cNvSpPr>
              <a:spLocks/>
            </p:cNvSpPr>
            <p:nvPr/>
          </p:nvSpPr>
          <p:spPr bwMode="auto">
            <a:xfrm>
              <a:off x="3922713" y="2193925"/>
              <a:ext cx="11112" cy="6350"/>
            </a:xfrm>
            <a:custGeom>
              <a:avLst/>
              <a:gdLst>
                <a:gd name="T0" fmla="*/ 11112 w 7"/>
                <a:gd name="T1" fmla="*/ 6350 h 4"/>
                <a:gd name="T2" fmla="*/ 4762 w 7"/>
                <a:gd name="T3" fmla="*/ 6350 h 4"/>
                <a:gd name="T4" fmla="*/ 4762 w 7"/>
                <a:gd name="T5" fmla="*/ 0 h 4"/>
                <a:gd name="T6" fmla="*/ 0 w 7"/>
                <a:gd name="T7" fmla="*/ 0 h 4"/>
                <a:gd name="T8" fmla="*/ 4762 w 7"/>
                <a:gd name="T9" fmla="*/ 0 h 4"/>
                <a:gd name="T10" fmla="*/ 11112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2642"/>
            <p:cNvSpPr>
              <a:spLocks/>
            </p:cNvSpPr>
            <p:nvPr/>
          </p:nvSpPr>
          <p:spPr bwMode="auto">
            <a:xfrm>
              <a:off x="5395913" y="1817688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2 w 7"/>
                <a:gd name="T7" fmla="*/ 0 h 4"/>
                <a:gd name="T8" fmla="*/ 6350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Rectangle 2643"/>
            <p:cNvSpPr>
              <a:spLocks noChangeArrowheads="1"/>
            </p:cNvSpPr>
            <p:nvPr/>
          </p:nvSpPr>
          <p:spPr bwMode="auto">
            <a:xfrm>
              <a:off x="3778250" y="20923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Rectangle 2644"/>
            <p:cNvSpPr>
              <a:spLocks noChangeArrowheads="1"/>
            </p:cNvSpPr>
            <p:nvPr/>
          </p:nvSpPr>
          <p:spPr bwMode="auto">
            <a:xfrm>
              <a:off x="3808413" y="20923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2645"/>
            <p:cNvSpPr>
              <a:spLocks/>
            </p:cNvSpPr>
            <p:nvPr/>
          </p:nvSpPr>
          <p:spPr bwMode="auto">
            <a:xfrm>
              <a:off x="5413375" y="1925638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2646"/>
            <p:cNvSpPr>
              <a:spLocks/>
            </p:cNvSpPr>
            <p:nvPr/>
          </p:nvSpPr>
          <p:spPr bwMode="auto">
            <a:xfrm>
              <a:off x="5043488" y="2133600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6350 w 8"/>
                <a:gd name="T9" fmla="*/ 6350 h 4"/>
                <a:gd name="T10" fmla="*/ 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2647"/>
            <p:cNvSpPr>
              <a:spLocks/>
            </p:cNvSpPr>
            <p:nvPr/>
          </p:nvSpPr>
          <p:spPr bwMode="auto">
            <a:xfrm>
              <a:off x="5060950" y="1722438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0 w 8"/>
                <a:gd name="T9" fmla="*/ 0 h 4"/>
                <a:gd name="T10" fmla="*/ 6350 w 8"/>
                <a:gd name="T11" fmla="*/ 0 h 4"/>
                <a:gd name="T12" fmla="*/ 12700 w 8"/>
                <a:gd name="T13" fmla="*/ 0 h 4"/>
                <a:gd name="T14" fmla="*/ 6350 w 8"/>
                <a:gd name="T15" fmla="*/ 0 h 4"/>
                <a:gd name="T16" fmla="*/ 12700 w 8"/>
                <a:gd name="T17" fmla="*/ 0 h 4"/>
                <a:gd name="T18" fmla="*/ 6350 w 8"/>
                <a:gd name="T19" fmla="*/ 0 h 4"/>
                <a:gd name="T20" fmla="*/ 6350 w 8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2648"/>
            <p:cNvSpPr>
              <a:spLocks/>
            </p:cNvSpPr>
            <p:nvPr/>
          </p:nvSpPr>
          <p:spPr bwMode="auto">
            <a:xfrm>
              <a:off x="5056188" y="17287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0 h 4"/>
                <a:gd name="T4" fmla="*/ 4762 w 7"/>
                <a:gd name="T5" fmla="*/ 0 h 4"/>
                <a:gd name="T6" fmla="*/ 11112 w 7"/>
                <a:gd name="T7" fmla="*/ 0 h 4"/>
                <a:gd name="T8" fmla="*/ 4762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2649"/>
            <p:cNvSpPr>
              <a:spLocks/>
            </p:cNvSpPr>
            <p:nvPr/>
          </p:nvSpPr>
          <p:spPr bwMode="auto">
            <a:xfrm>
              <a:off x="5329238" y="16922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2650"/>
            <p:cNvSpPr>
              <a:spLocks/>
            </p:cNvSpPr>
            <p:nvPr/>
          </p:nvSpPr>
          <p:spPr bwMode="auto">
            <a:xfrm>
              <a:off x="3821113" y="21224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2651"/>
            <p:cNvSpPr>
              <a:spLocks/>
            </p:cNvSpPr>
            <p:nvPr/>
          </p:nvSpPr>
          <p:spPr bwMode="auto">
            <a:xfrm>
              <a:off x="3903663" y="21764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6350 w 4"/>
                <a:gd name="T3" fmla="*/ 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2652"/>
            <p:cNvSpPr>
              <a:spLocks/>
            </p:cNvSpPr>
            <p:nvPr/>
          </p:nvSpPr>
          <p:spPr bwMode="auto">
            <a:xfrm>
              <a:off x="5675313" y="2193925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0 w 8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2653"/>
            <p:cNvSpPr>
              <a:spLocks/>
            </p:cNvSpPr>
            <p:nvPr/>
          </p:nvSpPr>
          <p:spPr bwMode="auto">
            <a:xfrm>
              <a:off x="5168900" y="1865313"/>
              <a:ext cx="17463" cy="6350"/>
            </a:xfrm>
            <a:custGeom>
              <a:avLst/>
              <a:gdLst>
                <a:gd name="T0" fmla="*/ 12700 w 11"/>
                <a:gd name="T1" fmla="*/ 6350 h 4"/>
                <a:gd name="T2" fmla="*/ 6350 w 11"/>
                <a:gd name="T3" fmla="*/ 6350 h 4"/>
                <a:gd name="T4" fmla="*/ 0 w 11"/>
                <a:gd name="T5" fmla="*/ 6350 h 4"/>
                <a:gd name="T6" fmla="*/ 0 w 11"/>
                <a:gd name="T7" fmla="*/ 0 h 4"/>
                <a:gd name="T8" fmla="*/ 6350 w 11"/>
                <a:gd name="T9" fmla="*/ 0 h 4"/>
                <a:gd name="T10" fmla="*/ 6350 w 11"/>
                <a:gd name="T11" fmla="*/ 6350 h 4"/>
                <a:gd name="T12" fmla="*/ 12700 w 11"/>
                <a:gd name="T13" fmla="*/ 6350 h 4"/>
                <a:gd name="T14" fmla="*/ 17463 w 11"/>
                <a:gd name="T15" fmla="*/ 6350 h 4"/>
                <a:gd name="T16" fmla="*/ 1270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Rectangle 2654"/>
            <p:cNvSpPr>
              <a:spLocks noChangeArrowheads="1"/>
            </p:cNvSpPr>
            <p:nvPr/>
          </p:nvSpPr>
          <p:spPr bwMode="auto">
            <a:xfrm>
              <a:off x="3802063" y="2105025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2655"/>
            <p:cNvSpPr>
              <a:spLocks/>
            </p:cNvSpPr>
            <p:nvPr/>
          </p:nvSpPr>
          <p:spPr bwMode="auto">
            <a:xfrm>
              <a:off x="4638675" y="1573213"/>
              <a:ext cx="17463" cy="0"/>
            </a:xfrm>
            <a:custGeom>
              <a:avLst/>
              <a:gdLst>
                <a:gd name="T0" fmla="*/ 17463 w 11"/>
                <a:gd name="T1" fmla="*/ 11113 w 11"/>
                <a:gd name="T2" fmla="*/ 4763 w 11"/>
                <a:gd name="T3" fmla="*/ 0 w 11"/>
                <a:gd name="T4" fmla="*/ 4763 w 11"/>
                <a:gd name="T5" fmla="*/ 11113 w 11"/>
                <a:gd name="T6" fmla="*/ 174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2656"/>
            <p:cNvSpPr>
              <a:spLocks/>
            </p:cNvSpPr>
            <p:nvPr/>
          </p:nvSpPr>
          <p:spPr bwMode="auto">
            <a:xfrm>
              <a:off x="4775200" y="16986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2657"/>
            <p:cNvSpPr>
              <a:spLocks/>
            </p:cNvSpPr>
            <p:nvPr/>
          </p:nvSpPr>
          <p:spPr bwMode="auto">
            <a:xfrm>
              <a:off x="5688013" y="2230438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4762 h 3"/>
                <a:gd name="T4" fmla="*/ 0 w 7"/>
                <a:gd name="T5" fmla="*/ 0 h 3"/>
                <a:gd name="T6" fmla="*/ 6350 w 7"/>
                <a:gd name="T7" fmla="*/ 0 h 3"/>
                <a:gd name="T8" fmla="*/ 11112 w 7"/>
                <a:gd name="T9" fmla="*/ 0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2658"/>
            <p:cNvSpPr>
              <a:spLocks/>
            </p:cNvSpPr>
            <p:nvPr/>
          </p:nvSpPr>
          <p:spPr bwMode="auto">
            <a:xfrm>
              <a:off x="5580063" y="20621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6350 w 4"/>
                <a:gd name="T11" fmla="*/ 0 h 4"/>
                <a:gd name="T12" fmla="*/ 635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2659"/>
            <p:cNvSpPr>
              <a:spLocks/>
            </p:cNvSpPr>
            <p:nvPr/>
          </p:nvSpPr>
          <p:spPr bwMode="auto">
            <a:xfrm>
              <a:off x="5484813" y="2247900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2700 w 11"/>
                <a:gd name="T7" fmla="*/ 0 h 4"/>
                <a:gd name="T8" fmla="*/ 17462 w 11"/>
                <a:gd name="T9" fmla="*/ 0 h 4"/>
                <a:gd name="T10" fmla="*/ 12700 w 11"/>
                <a:gd name="T11" fmla="*/ 0 h 4"/>
                <a:gd name="T12" fmla="*/ 6350 w 11"/>
                <a:gd name="T13" fmla="*/ 0 h 4"/>
                <a:gd name="T14" fmla="*/ 6350 w 11"/>
                <a:gd name="T15" fmla="*/ 6350 h 4"/>
                <a:gd name="T16" fmla="*/ 6350 w 11"/>
                <a:gd name="T17" fmla="*/ 0 h 4"/>
                <a:gd name="T18" fmla="*/ 6350 w 11"/>
                <a:gd name="T19" fmla="*/ 6350 h 4"/>
                <a:gd name="T20" fmla="*/ 0 w 11"/>
                <a:gd name="T21" fmla="*/ 6350 h 4"/>
                <a:gd name="T22" fmla="*/ 6350 w 11"/>
                <a:gd name="T23" fmla="*/ 6350 h 4"/>
                <a:gd name="T24" fmla="*/ 0 w 11"/>
                <a:gd name="T25" fmla="*/ 635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2660"/>
            <p:cNvSpPr>
              <a:spLocks/>
            </p:cNvSpPr>
            <p:nvPr/>
          </p:nvSpPr>
          <p:spPr bwMode="auto">
            <a:xfrm>
              <a:off x="5497513" y="20208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11112 w 7"/>
                <a:gd name="T7" fmla="*/ 6350 h 4"/>
                <a:gd name="T8" fmla="*/ 4762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2661"/>
            <p:cNvSpPr>
              <a:spLocks/>
            </p:cNvSpPr>
            <p:nvPr/>
          </p:nvSpPr>
          <p:spPr bwMode="auto">
            <a:xfrm>
              <a:off x="3903663" y="2176463"/>
              <a:ext cx="6350" cy="11112"/>
            </a:xfrm>
            <a:custGeom>
              <a:avLst/>
              <a:gdLst>
                <a:gd name="T0" fmla="*/ 6350 w 4"/>
                <a:gd name="T1" fmla="*/ 11112 h 7"/>
                <a:gd name="T2" fmla="*/ 6350 w 4"/>
                <a:gd name="T3" fmla="*/ 6350 h 7"/>
                <a:gd name="T4" fmla="*/ 0 w 4"/>
                <a:gd name="T5" fmla="*/ 6350 h 7"/>
                <a:gd name="T6" fmla="*/ 0 w 4"/>
                <a:gd name="T7" fmla="*/ 0 h 7"/>
                <a:gd name="T8" fmla="*/ 6350 w 4"/>
                <a:gd name="T9" fmla="*/ 6350 h 7"/>
                <a:gd name="T10" fmla="*/ 6350 w 4"/>
                <a:gd name="T11" fmla="*/ 1111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Rectangle 2662"/>
            <p:cNvSpPr>
              <a:spLocks noChangeArrowheads="1"/>
            </p:cNvSpPr>
            <p:nvPr/>
          </p:nvSpPr>
          <p:spPr bwMode="auto">
            <a:xfrm>
              <a:off x="3808413" y="20986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2663"/>
            <p:cNvSpPr>
              <a:spLocks/>
            </p:cNvSpPr>
            <p:nvPr/>
          </p:nvSpPr>
          <p:spPr bwMode="auto">
            <a:xfrm>
              <a:off x="4591050" y="1573213"/>
              <a:ext cx="17463" cy="0"/>
            </a:xfrm>
            <a:custGeom>
              <a:avLst/>
              <a:gdLst>
                <a:gd name="T0" fmla="*/ 4763 w 11"/>
                <a:gd name="T1" fmla="*/ 0 w 11"/>
                <a:gd name="T2" fmla="*/ 4763 w 11"/>
                <a:gd name="T3" fmla="*/ 11113 w 11"/>
                <a:gd name="T4" fmla="*/ 17463 w 11"/>
                <a:gd name="T5" fmla="*/ 11113 w 11"/>
                <a:gd name="T6" fmla="*/ 47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2664"/>
            <p:cNvSpPr>
              <a:spLocks/>
            </p:cNvSpPr>
            <p:nvPr/>
          </p:nvSpPr>
          <p:spPr bwMode="auto">
            <a:xfrm>
              <a:off x="5502275" y="2033588"/>
              <a:ext cx="12700" cy="4762"/>
            </a:xfrm>
            <a:custGeom>
              <a:avLst/>
              <a:gdLst>
                <a:gd name="T0" fmla="*/ 6350 w 8"/>
                <a:gd name="T1" fmla="*/ 4762 h 3"/>
                <a:gd name="T2" fmla="*/ 6350 w 8"/>
                <a:gd name="T3" fmla="*/ 0 h 3"/>
                <a:gd name="T4" fmla="*/ 0 w 8"/>
                <a:gd name="T5" fmla="*/ 0 h 3"/>
                <a:gd name="T6" fmla="*/ 6350 w 8"/>
                <a:gd name="T7" fmla="*/ 0 h 3"/>
                <a:gd name="T8" fmla="*/ 12700 w 8"/>
                <a:gd name="T9" fmla="*/ 4762 h 3"/>
                <a:gd name="T10" fmla="*/ 6350 w 8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2665"/>
            <p:cNvSpPr>
              <a:spLocks/>
            </p:cNvSpPr>
            <p:nvPr/>
          </p:nvSpPr>
          <p:spPr bwMode="auto">
            <a:xfrm>
              <a:off x="4751388" y="1508125"/>
              <a:ext cx="17462" cy="0"/>
            </a:xfrm>
            <a:custGeom>
              <a:avLst/>
              <a:gdLst>
                <a:gd name="T0" fmla="*/ 11112 w 11"/>
                <a:gd name="T1" fmla="*/ 6350 w 11"/>
                <a:gd name="T2" fmla="*/ 0 w 11"/>
                <a:gd name="T3" fmla="*/ 6350 w 11"/>
                <a:gd name="T4" fmla="*/ 11112 w 11"/>
                <a:gd name="T5" fmla="*/ 17462 w 11"/>
                <a:gd name="T6" fmla="*/ 11112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7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2666"/>
            <p:cNvSpPr>
              <a:spLocks/>
            </p:cNvSpPr>
            <p:nvPr/>
          </p:nvSpPr>
          <p:spPr bwMode="auto">
            <a:xfrm>
              <a:off x="4632325" y="1417638"/>
              <a:ext cx="30163" cy="6350"/>
            </a:xfrm>
            <a:custGeom>
              <a:avLst/>
              <a:gdLst>
                <a:gd name="T0" fmla="*/ 23813 w 19"/>
                <a:gd name="T1" fmla="*/ 6350 h 4"/>
                <a:gd name="T2" fmla="*/ 17463 w 19"/>
                <a:gd name="T3" fmla="*/ 6350 h 4"/>
                <a:gd name="T4" fmla="*/ 11113 w 19"/>
                <a:gd name="T5" fmla="*/ 0 h 4"/>
                <a:gd name="T6" fmla="*/ 6350 w 19"/>
                <a:gd name="T7" fmla="*/ 0 h 4"/>
                <a:gd name="T8" fmla="*/ 0 w 19"/>
                <a:gd name="T9" fmla="*/ 0 h 4"/>
                <a:gd name="T10" fmla="*/ 6350 w 19"/>
                <a:gd name="T11" fmla="*/ 0 h 4"/>
                <a:gd name="T12" fmla="*/ 17463 w 19"/>
                <a:gd name="T13" fmla="*/ 0 h 4"/>
                <a:gd name="T14" fmla="*/ 23813 w 19"/>
                <a:gd name="T15" fmla="*/ 0 h 4"/>
                <a:gd name="T16" fmla="*/ 30163 w 19"/>
                <a:gd name="T17" fmla="*/ 0 h 4"/>
                <a:gd name="T18" fmla="*/ 30163 w 19"/>
                <a:gd name="T19" fmla="*/ 6350 h 4"/>
                <a:gd name="T20" fmla="*/ 23813 w 19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" h="4">
                  <a:moveTo>
                    <a:pt x="15" y="4"/>
                  </a:move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2667"/>
            <p:cNvSpPr>
              <a:spLocks/>
            </p:cNvSpPr>
            <p:nvPr/>
          </p:nvSpPr>
          <p:spPr bwMode="auto">
            <a:xfrm>
              <a:off x="5175250" y="1722438"/>
              <a:ext cx="11113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6350 w 7"/>
                <a:gd name="T7" fmla="*/ 0 h 4"/>
                <a:gd name="T8" fmla="*/ 6350 w 7"/>
                <a:gd name="T9" fmla="*/ 6350 h 4"/>
                <a:gd name="T10" fmla="*/ 11113 w 7"/>
                <a:gd name="T11" fmla="*/ 635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2668"/>
            <p:cNvSpPr>
              <a:spLocks/>
            </p:cNvSpPr>
            <p:nvPr/>
          </p:nvSpPr>
          <p:spPr bwMode="auto">
            <a:xfrm>
              <a:off x="3778250" y="20621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Rectangle 2669"/>
            <p:cNvSpPr>
              <a:spLocks noChangeArrowheads="1"/>
            </p:cNvSpPr>
            <p:nvPr/>
          </p:nvSpPr>
          <p:spPr bwMode="auto">
            <a:xfrm>
              <a:off x="5192713" y="18240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2670"/>
            <p:cNvSpPr>
              <a:spLocks/>
            </p:cNvSpPr>
            <p:nvPr/>
          </p:nvSpPr>
          <p:spPr bwMode="auto">
            <a:xfrm>
              <a:off x="3946525" y="2211388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2671"/>
            <p:cNvSpPr>
              <a:spLocks/>
            </p:cNvSpPr>
            <p:nvPr/>
          </p:nvSpPr>
          <p:spPr bwMode="auto">
            <a:xfrm>
              <a:off x="4768850" y="17049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Rectangle 2672"/>
            <p:cNvSpPr>
              <a:spLocks noChangeArrowheads="1"/>
            </p:cNvSpPr>
            <p:nvPr/>
          </p:nvSpPr>
          <p:spPr bwMode="auto">
            <a:xfrm>
              <a:off x="4614863" y="1614488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2673"/>
            <p:cNvSpPr>
              <a:spLocks/>
            </p:cNvSpPr>
            <p:nvPr/>
          </p:nvSpPr>
          <p:spPr bwMode="auto">
            <a:xfrm>
              <a:off x="4500563" y="169862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6350 w 8"/>
                <a:gd name="T11" fmla="*/ 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2674"/>
            <p:cNvSpPr>
              <a:spLocks/>
            </p:cNvSpPr>
            <p:nvPr/>
          </p:nvSpPr>
          <p:spPr bwMode="auto">
            <a:xfrm>
              <a:off x="3743325" y="2116138"/>
              <a:ext cx="11113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3 w 7"/>
                <a:gd name="T7" fmla="*/ 0 h 4"/>
                <a:gd name="T8" fmla="*/ 6350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2675"/>
            <p:cNvSpPr>
              <a:spLocks/>
            </p:cNvSpPr>
            <p:nvPr/>
          </p:nvSpPr>
          <p:spPr bwMode="auto">
            <a:xfrm>
              <a:off x="4452938" y="14779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635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2676"/>
            <p:cNvSpPr>
              <a:spLocks/>
            </p:cNvSpPr>
            <p:nvPr/>
          </p:nvSpPr>
          <p:spPr bwMode="auto">
            <a:xfrm>
              <a:off x="4530725" y="17113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2677"/>
            <p:cNvSpPr>
              <a:spLocks/>
            </p:cNvSpPr>
            <p:nvPr/>
          </p:nvSpPr>
          <p:spPr bwMode="auto">
            <a:xfrm>
              <a:off x="4900613" y="1495425"/>
              <a:ext cx="17462" cy="6350"/>
            </a:xfrm>
            <a:custGeom>
              <a:avLst/>
              <a:gdLst>
                <a:gd name="T0" fmla="*/ 6350 w 11"/>
                <a:gd name="T1" fmla="*/ 6350 h 4"/>
                <a:gd name="T2" fmla="*/ 6350 w 11"/>
                <a:gd name="T3" fmla="*/ 0 h 4"/>
                <a:gd name="T4" fmla="*/ 0 w 11"/>
                <a:gd name="T5" fmla="*/ 0 h 4"/>
                <a:gd name="T6" fmla="*/ 6350 w 11"/>
                <a:gd name="T7" fmla="*/ 0 h 4"/>
                <a:gd name="T8" fmla="*/ 11112 w 11"/>
                <a:gd name="T9" fmla="*/ 0 h 4"/>
                <a:gd name="T10" fmla="*/ 17462 w 11"/>
                <a:gd name="T11" fmla="*/ 6350 h 4"/>
                <a:gd name="T12" fmla="*/ 11112 w 11"/>
                <a:gd name="T13" fmla="*/ 6350 h 4"/>
                <a:gd name="T14" fmla="*/ 635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2678"/>
            <p:cNvSpPr>
              <a:spLocks/>
            </p:cNvSpPr>
            <p:nvPr/>
          </p:nvSpPr>
          <p:spPr bwMode="auto">
            <a:xfrm>
              <a:off x="5461000" y="1758950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Rectangle 2679"/>
            <p:cNvSpPr>
              <a:spLocks noChangeArrowheads="1"/>
            </p:cNvSpPr>
            <p:nvPr/>
          </p:nvSpPr>
          <p:spPr bwMode="auto">
            <a:xfrm>
              <a:off x="5210175" y="16446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2680"/>
            <p:cNvSpPr>
              <a:spLocks/>
            </p:cNvSpPr>
            <p:nvPr/>
          </p:nvSpPr>
          <p:spPr bwMode="auto">
            <a:xfrm>
              <a:off x="5473700" y="1793875"/>
              <a:ext cx="11113" cy="0"/>
            </a:xfrm>
            <a:custGeom>
              <a:avLst/>
              <a:gdLst>
                <a:gd name="T0" fmla="*/ 4763 w 7"/>
                <a:gd name="T1" fmla="*/ 0 w 7"/>
                <a:gd name="T2" fmla="*/ 4763 w 7"/>
                <a:gd name="T3" fmla="*/ 11113 w 7"/>
                <a:gd name="T4" fmla="*/ 4763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2681"/>
            <p:cNvSpPr>
              <a:spLocks/>
            </p:cNvSpPr>
            <p:nvPr/>
          </p:nvSpPr>
          <p:spPr bwMode="auto">
            <a:xfrm>
              <a:off x="5664200" y="21939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6350 w 4"/>
                <a:gd name="T9" fmla="*/ 0 h 4"/>
                <a:gd name="T10" fmla="*/ 6350 w 4"/>
                <a:gd name="T11" fmla="*/ 6350 h 4"/>
                <a:gd name="T12" fmla="*/ 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2682"/>
            <p:cNvSpPr>
              <a:spLocks/>
            </p:cNvSpPr>
            <p:nvPr/>
          </p:nvSpPr>
          <p:spPr bwMode="auto">
            <a:xfrm>
              <a:off x="4333875" y="17462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2683"/>
            <p:cNvSpPr>
              <a:spLocks/>
            </p:cNvSpPr>
            <p:nvPr/>
          </p:nvSpPr>
          <p:spPr bwMode="auto">
            <a:xfrm>
              <a:off x="3760788" y="206851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2684"/>
            <p:cNvSpPr>
              <a:spLocks/>
            </p:cNvSpPr>
            <p:nvPr/>
          </p:nvSpPr>
          <p:spPr bwMode="auto">
            <a:xfrm>
              <a:off x="5484813" y="19970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2685"/>
            <p:cNvSpPr>
              <a:spLocks/>
            </p:cNvSpPr>
            <p:nvPr/>
          </p:nvSpPr>
          <p:spPr bwMode="auto">
            <a:xfrm>
              <a:off x="5084763" y="1835150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Rectangle 2686"/>
            <p:cNvSpPr>
              <a:spLocks noChangeArrowheads="1"/>
            </p:cNvSpPr>
            <p:nvPr/>
          </p:nvSpPr>
          <p:spPr bwMode="auto">
            <a:xfrm>
              <a:off x="5300663" y="1955800"/>
              <a:ext cx="4762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2687"/>
            <p:cNvSpPr>
              <a:spLocks/>
            </p:cNvSpPr>
            <p:nvPr/>
          </p:nvSpPr>
          <p:spPr bwMode="auto">
            <a:xfrm>
              <a:off x="5067300" y="1912938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2688"/>
            <p:cNvSpPr>
              <a:spLocks/>
            </p:cNvSpPr>
            <p:nvPr/>
          </p:nvSpPr>
          <p:spPr bwMode="auto">
            <a:xfrm>
              <a:off x="5257800" y="22590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2689"/>
            <p:cNvSpPr>
              <a:spLocks/>
            </p:cNvSpPr>
            <p:nvPr/>
          </p:nvSpPr>
          <p:spPr bwMode="auto">
            <a:xfrm>
              <a:off x="3821113" y="212248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2690"/>
            <p:cNvSpPr>
              <a:spLocks/>
            </p:cNvSpPr>
            <p:nvPr/>
          </p:nvSpPr>
          <p:spPr bwMode="auto">
            <a:xfrm>
              <a:off x="5419725" y="22352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2691"/>
            <p:cNvSpPr>
              <a:spLocks/>
            </p:cNvSpPr>
            <p:nvPr/>
          </p:nvSpPr>
          <p:spPr bwMode="auto">
            <a:xfrm>
              <a:off x="4829175" y="14779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2692"/>
            <p:cNvSpPr>
              <a:spLocks/>
            </p:cNvSpPr>
            <p:nvPr/>
          </p:nvSpPr>
          <p:spPr bwMode="auto">
            <a:xfrm>
              <a:off x="3832225" y="21288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2693"/>
            <p:cNvSpPr>
              <a:spLocks/>
            </p:cNvSpPr>
            <p:nvPr/>
          </p:nvSpPr>
          <p:spPr bwMode="auto">
            <a:xfrm>
              <a:off x="5162550" y="1722438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2694"/>
            <p:cNvSpPr>
              <a:spLocks/>
            </p:cNvSpPr>
            <p:nvPr/>
          </p:nvSpPr>
          <p:spPr bwMode="auto">
            <a:xfrm>
              <a:off x="5043488" y="2062163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2700 w 11"/>
                <a:gd name="T7" fmla="*/ 0 h 4"/>
                <a:gd name="T8" fmla="*/ 17462 w 11"/>
                <a:gd name="T9" fmla="*/ 0 h 4"/>
                <a:gd name="T10" fmla="*/ 12700 w 11"/>
                <a:gd name="T11" fmla="*/ 0 h 4"/>
                <a:gd name="T12" fmla="*/ 6350 w 11"/>
                <a:gd name="T13" fmla="*/ 0 h 4"/>
                <a:gd name="T14" fmla="*/ 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2695"/>
            <p:cNvSpPr>
              <a:spLocks/>
            </p:cNvSpPr>
            <p:nvPr/>
          </p:nvSpPr>
          <p:spPr bwMode="auto">
            <a:xfrm>
              <a:off x="5484813" y="19970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2696"/>
            <p:cNvSpPr>
              <a:spLocks/>
            </p:cNvSpPr>
            <p:nvPr/>
          </p:nvSpPr>
          <p:spPr bwMode="auto">
            <a:xfrm>
              <a:off x="4005263" y="153670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635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2697"/>
            <p:cNvSpPr>
              <a:spLocks/>
            </p:cNvSpPr>
            <p:nvPr/>
          </p:nvSpPr>
          <p:spPr bwMode="auto">
            <a:xfrm>
              <a:off x="5491163" y="2027238"/>
              <a:ext cx="11112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2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2698"/>
            <p:cNvSpPr>
              <a:spLocks/>
            </p:cNvSpPr>
            <p:nvPr/>
          </p:nvSpPr>
          <p:spPr bwMode="auto">
            <a:xfrm>
              <a:off x="5437188" y="1752600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Rectangle 2699"/>
            <p:cNvSpPr>
              <a:spLocks noChangeArrowheads="1"/>
            </p:cNvSpPr>
            <p:nvPr/>
          </p:nvSpPr>
          <p:spPr bwMode="auto">
            <a:xfrm>
              <a:off x="3879850" y="22002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Rectangle 2700"/>
            <p:cNvSpPr>
              <a:spLocks noChangeArrowheads="1"/>
            </p:cNvSpPr>
            <p:nvPr/>
          </p:nvSpPr>
          <p:spPr bwMode="auto">
            <a:xfrm>
              <a:off x="5372100" y="17287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2701"/>
            <p:cNvSpPr>
              <a:spLocks/>
            </p:cNvSpPr>
            <p:nvPr/>
          </p:nvSpPr>
          <p:spPr bwMode="auto">
            <a:xfrm>
              <a:off x="4333875" y="1597025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2702"/>
            <p:cNvSpPr>
              <a:spLocks/>
            </p:cNvSpPr>
            <p:nvPr/>
          </p:nvSpPr>
          <p:spPr bwMode="auto">
            <a:xfrm>
              <a:off x="3552825" y="1692275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4763 w 7"/>
                <a:gd name="T5" fmla="*/ 6350 h 4"/>
                <a:gd name="T6" fmla="*/ 4763 w 7"/>
                <a:gd name="T7" fmla="*/ 0 h 4"/>
                <a:gd name="T8" fmla="*/ 11113 w 7"/>
                <a:gd name="T9" fmla="*/ 6350 h 4"/>
                <a:gd name="T10" fmla="*/ 4763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2703"/>
            <p:cNvSpPr>
              <a:spLocks/>
            </p:cNvSpPr>
            <p:nvPr/>
          </p:nvSpPr>
          <p:spPr bwMode="auto">
            <a:xfrm>
              <a:off x="3916363" y="21764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Rectangle 2704"/>
            <p:cNvSpPr>
              <a:spLocks noChangeArrowheads="1"/>
            </p:cNvSpPr>
            <p:nvPr/>
          </p:nvSpPr>
          <p:spPr bwMode="auto">
            <a:xfrm>
              <a:off x="5032375" y="193675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2705"/>
            <p:cNvSpPr>
              <a:spLocks/>
            </p:cNvSpPr>
            <p:nvPr/>
          </p:nvSpPr>
          <p:spPr bwMode="auto">
            <a:xfrm>
              <a:off x="5491163" y="19907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2706"/>
            <p:cNvSpPr>
              <a:spLocks/>
            </p:cNvSpPr>
            <p:nvPr/>
          </p:nvSpPr>
          <p:spPr bwMode="auto">
            <a:xfrm>
              <a:off x="5430838" y="1936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0 w 4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2707"/>
            <p:cNvSpPr>
              <a:spLocks/>
            </p:cNvSpPr>
            <p:nvPr/>
          </p:nvSpPr>
          <p:spPr bwMode="auto">
            <a:xfrm>
              <a:off x="4787900" y="1716088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0 w 3"/>
                <a:gd name="T7" fmla="*/ 0 h 4"/>
                <a:gd name="T8" fmla="*/ 0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2708"/>
            <p:cNvSpPr>
              <a:spLocks/>
            </p:cNvSpPr>
            <p:nvPr/>
          </p:nvSpPr>
          <p:spPr bwMode="auto">
            <a:xfrm>
              <a:off x="3797300" y="2105025"/>
              <a:ext cx="11113" cy="4763"/>
            </a:xfrm>
            <a:custGeom>
              <a:avLst/>
              <a:gdLst>
                <a:gd name="T0" fmla="*/ 4763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4763 w 7"/>
                <a:gd name="T7" fmla="*/ 0 h 3"/>
                <a:gd name="T8" fmla="*/ 4763 w 7"/>
                <a:gd name="T9" fmla="*/ 4763 h 3"/>
                <a:gd name="T10" fmla="*/ 11113 w 7"/>
                <a:gd name="T11" fmla="*/ 4763 h 3"/>
                <a:gd name="T12" fmla="*/ 4763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2709"/>
            <p:cNvSpPr>
              <a:spLocks/>
            </p:cNvSpPr>
            <p:nvPr/>
          </p:nvSpPr>
          <p:spPr bwMode="auto">
            <a:xfrm>
              <a:off x="4954588" y="1776413"/>
              <a:ext cx="11112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0 w 7"/>
                <a:gd name="T7" fmla="*/ 6350 h 4"/>
                <a:gd name="T8" fmla="*/ 6350 w 7"/>
                <a:gd name="T9" fmla="*/ 6350 h 4"/>
                <a:gd name="T10" fmla="*/ 11112 w 7"/>
                <a:gd name="T11" fmla="*/ 635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2710"/>
            <p:cNvSpPr>
              <a:spLocks/>
            </p:cNvSpPr>
            <p:nvPr/>
          </p:nvSpPr>
          <p:spPr bwMode="auto">
            <a:xfrm>
              <a:off x="4513263" y="1543050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17462 w 11"/>
                <a:gd name="T3" fmla="*/ 6350 h 4"/>
                <a:gd name="T4" fmla="*/ 11112 w 11"/>
                <a:gd name="T5" fmla="*/ 6350 h 4"/>
                <a:gd name="T6" fmla="*/ 4762 w 11"/>
                <a:gd name="T7" fmla="*/ 6350 h 4"/>
                <a:gd name="T8" fmla="*/ 0 w 11"/>
                <a:gd name="T9" fmla="*/ 6350 h 4"/>
                <a:gd name="T10" fmla="*/ 4762 w 11"/>
                <a:gd name="T11" fmla="*/ 6350 h 4"/>
                <a:gd name="T12" fmla="*/ 11112 w 11"/>
                <a:gd name="T13" fmla="*/ 6350 h 4"/>
                <a:gd name="T14" fmla="*/ 11112 w 11"/>
                <a:gd name="T15" fmla="*/ 0 h 4"/>
                <a:gd name="T16" fmla="*/ 17462 w 11"/>
                <a:gd name="T17" fmla="*/ 0 h 4"/>
                <a:gd name="T18" fmla="*/ 17462 w 11"/>
                <a:gd name="T19" fmla="*/ 6350 h 4"/>
                <a:gd name="T20" fmla="*/ 11112 w 11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Freeform 2711"/>
            <p:cNvSpPr>
              <a:spLocks/>
            </p:cNvSpPr>
            <p:nvPr/>
          </p:nvSpPr>
          <p:spPr bwMode="auto">
            <a:xfrm>
              <a:off x="5675313" y="2241550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6350 w 4"/>
                <a:gd name="T5" fmla="*/ 6350 h 8"/>
                <a:gd name="T6" fmla="*/ 6350 w 4"/>
                <a:gd name="T7" fmla="*/ 0 h 8"/>
                <a:gd name="T8" fmla="*/ 6350 w 4"/>
                <a:gd name="T9" fmla="*/ 6350 h 8"/>
                <a:gd name="T10" fmla="*/ 6350 w 4"/>
                <a:gd name="T11" fmla="*/ 12700 h 8"/>
                <a:gd name="T12" fmla="*/ 0 w 4"/>
                <a:gd name="T13" fmla="*/ 127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2712"/>
            <p:cNvSpPr>
              <a:spLocks/>
            </p:cNvSpPr>
            <p:nvPr/>
          </p:nvSpPr>
          <p:spPr bwMode="auto">
            <a:xfrm>
              <a:off x="5365750" y="231298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2713"/>
            <p:cNvSpPr>
              <a:spLocks/>
            </p:cNvSpPr>
            <p:nvPr/>
          </p:nvSpPr>
          <p:spPr bwMode="auto">
            <a:xfrm>
              <a:off x="5168900" y="14652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2714"/>
            <p:cNvSpPr>
              <a:spLocks/>
            </p:cNvSpPr>
            <p:nvPr/>
          </p:nvSpPr>
          <p:spPr bwMode="auto">
            <a:xfrm>
              <a:off x="4333875" y="17462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2715"/>
            <p:cNvSpPr>
              <a:spLocks/>
            </p:cNvSpPr>
            <p:nvPr/>
          </p:nvSpPr>
          <p:spPr bwMode="auto">
            <a:xfrm>
              <a:off x="4745038" y="16859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2716"/>
            <p:cNvSpPr>
              <a:spLocks/>
            </p:cNvSpPr>
            <p:nvPr/>
          </p:nvSpPr>
          <p:spPr bwMode="auto">
            <a:xfrm>
              <a:off x="5437188" y="17462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2717"/>
            <p:cNvSpPr>
              <a:spLocks/>
            </p:cNvSpPr>
            <p:nvPr/>
          </p:nvSpPr>
          <p:spPr bwMode="auto">
            <a:xfrm>
              <a:off x="5484813" y="19907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2718"/>
            <p:cNvSpPr>
              <a:spLocks/>
            </p:cNvSpPr>
            <p:nvPr/>
          </p:nvSpPr>
          <p:spPr bwMode="auto">
            <a:xfrm>
              <a:off x="3760788" y="21336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2719"/>
            <p:cNvSpPr>
              <a:spLocks/>
            </p:cNvSpPr>
            <p:nvPr/>
          </p:nvSpPr>
          <p:spPr bwMode="auto">
            <a:xfrm>
              <a:off x="3832225" y="212883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2720"/>
            <p:cNvSpPr>
              <a:spLocks/>
            </p:cNvSpPr>
            <p:nvPr/>
          </p:nvSpPr>
          <p:spPr bwMode="auto">
            <a:xfrm>
              <a:off x="5324475" y="1716088"/>
              <a:ext cx="17463" cy="0"/>
            </a:xfrm>
            <a:custGeom>
              <a:avLst/>
              <a:gdLst>
                <a:gd name="T0" fmla="*/ 17463 w 11"/>
                <a:gd name="T1" fmla="*/ 11113 w 11"/>
                <a:gd name="T2" fmla="*/ 4763 w 11"/>
                <a:gd name="T3" fmla="*/ 0 w 11"/>
                <a:gd name="T4" fmla="*/ 4763 w 11"/>
                <a:gd name="T5" fmla="*/ 11113 w 11"/>
                <a:gd name="T6" fmla="*/ 174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2721"/>
            <p:cNvSpPr>
              <a:spLocks/>
            </p:cNvSpPr>
            <p:nvPr/>
          </p:nvSpPr>
          <p:spPr bwMode="auto">
            <a:xfrm>
              <a:off x="4965700" y="16922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2722"/>
            <p:cNvSpPr>
              <a:spLocks/>
            </p:cNvSpPr>
            <p:nvPr/>
          </p:nvSpPr>
          <p:spPr bwMode="auto">
            <a:xfrm>
              <a:off x="5407025" y="18303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2723"/>
            <p:cNvSpPr>
              <a:spLocks/>
            </p:cNvSpPr>
            <p:nvPr/>
          </p:nvSpPr>
          <p:spPr bwMode="auto">
            <a:xfrm>
              <a:off x="3832225" y="21336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2724"/>
            <p:cNvSpPr>
              <a:spLocks/>
            </p:cNvSpPr>
            <p:nvPr/>
          </p:nvSpPr>
          <p:spPr bwMode="auto">
            <a:xfrm>
              <a:off x="3832225" y="21161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2725"/>
            <p:cNvSpPr>
              <a:spLocks/>
            </p:cNvSpPr>
            <p:nvPr/>
          </p:nvSpPr>
          <p:spPr bwMode="auto">
            <a:xfrm>
              <a:off x="3862388" y="2163763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2726"/>
            <p:cNvSpPr>
              <a:spLocks/>
            </p:cNvSpPr>
            <p:nvPr/>
          </p:nvSpPr>
          <p:spPr bwMode="auto">
            <a:xfrm>
              <a:off x="4429125" y="15081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Rectangle 2727"/>
            <p:cNvSpPr>
              <a:spLocks noChangeArrowheads="1"/>
            </p:cNvSpPr>
            <p:nvPr/>
          </p:nvSpPr>
          <p:spPr bwMode="auto">
            <a:xfrm>
              <a:off x="4494213" y="17049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2728"/>
            <p:cNvSpPr>
              <a:spLocks/>
            </p:cNvSpPr>
            <p:nvPr/>
          </p:nvSpPr>
          <p:spPr bwMode="auto">
            <a:xfrm>
              <a:off x="3875088" y="2170113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2729"/>
            <p:cNvSpPr>
              <a:spLocks/>
            </p:cNvSpPr>
            <p:nvPr/>
          </p:nvSpPr>
          <p:spPr bwMode="auto">
            <a:xfrm>
              <a:off x="5389563" y="18891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2730"/>
            <p:cNvSpPr>
              <a:spLocks/>
            </p:cNvSpPr>
            <p:nvPr/>
          </p:nvSpPr>
          <p:spPr bwMode="auto">
            <a:xfrm>
              <a:off x="4310063" y="17351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4762 h 3"/>
                <a:gd name="T4" fmla="*/ 0 w 4"/>
                <a:gd name="T5" fmla="*/ 0 h 3"/>
                <a:gd name="T6" fmla="*/ 0 w 4"/>
                <a:gd name="T7" fmla="*/ 4762 h 3"/>
                <a:gd name="T8" fmla="*/ 0 w 4"/>
                <a:gd name="T9" fmla="*/ 0 h 3"/>
                <a:gd name="T10" fmla="*/ 6350 w 4"/>
                <a:gd name="T11" fmla="*/ 0 h 3"/>
                <a:gd name="T12" fmla="*/ 6350 w 4"/>
                <a:gd name="T13" fmla="*/ 476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2731"/>
            <p:cNvSpPr>
              <a:spLocks/>
            </p:cNvSpPr>
            <p:nvPr/>
          </p:nvSpPr>
          <p:spPr bwMode="auto">
            <a:xfrm>
              <a:off x="3910013" y="2182813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0 h 3"/>
                <a:gd name="T4" fmla="*/ 6350 w 4"/>
                <a:gd name="T5" fmla="*/ 0 h 3"/>
                <a:gd name="T6" fmla="*/ 6350 w 4"/>
                <a:gd name="T7" fmla="*/ 476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2732"/>
            <p:cNvSpPr>
              <a:spLocks/>
            </p:cNvSpPr>
            <p:nvPr/>
          </p:nvSpPr>
          <p:spPr bwMode="auto">
            <a:xfrm>
              <a:off x="5037138" y="199707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2733"/>
            <p:cNvSpPr>
              <a:spLocks/>
            </p:cNvSpPr>
            <p:nvPr/>
          </p:nvSpPr>
          <p:spPr bwMode="auto">
            <a:xfrm>
              <a:off x="4935538" y="169227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2734"/>
            <p:cNvSpPr>
              <a:spLocks/>
            </p:cNvSpPr>
            <p:nvPr/>
          </p:nvSpPr>
          <p:spPr bwMode="auto">
            <a:xfrm>
              <a:off x="5508625" y="22955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2735"/>
            <p:cNvSpPr>
              <a:spLocks/>
            </p:cNvSpPr>
            <p:nvPr/>
          </p:nvSpPr>
          <p:spPr bwMode="auto">
            <a:xfrm>
              <a:off x="4667250" y="14779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2736"/>
            <p:cNvSpPr>
              <a:spLocks/>
            </p:cNvSpPr>
            <p:nvPr/>
          </p:nvSpPr>
          <p:spPr bwMode="auto">
            <a:xfrm>
              <a:off x="5341938" y="169862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2737"/>
            <p:cNvSpPr>
              <a:spLocks/>
            </p:cNvSpPr>
            <p:nvPr/>
          </p:nvSpPr>
          <p:spPr bwMode="auto">
            <a:xfrm>
              <a:off x="4537075" y="1519238"/>
              <a:ext cx="11113" cy="0"/>
            </a:xfrm>
            <a:custGeom>
              <a:avLst/>
              <a:gdLst>
                <a:gd name="T0" fmla="*/ 11113 w 7"/>
                <a:gd name="T1" fmla="*/ 4763 w 7"/>
                <a:gd name="T2" fmla="*/ 0 w 7"/>
                <a:gd name="T3" fmla="*/ 4763 w 7"/>
                <a:gd name="T4" fmla="*/ 11113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Rectangle 2738"/>
            <p:cNvSpPr>
              <a:spLocks noChangeArrowheads="1"/>
            </p:cNvSpPr>
            <p:nvPr/>
          </p:nvSpPr>
          <p:spPr bwMode="auto">
            <a:xfrm>
              <a:off x="5043488" y="20145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2739"/>
            <p:cNvSpPr>
              <a:spLocks/>
            </p:cNvSpPr>
            <p:nvPr/>
          </p:nvSpPr>
          <p:spPr bwMode="auto">
            <a:xfrm>
              <a:off x="4232275" y="167481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0 w 8"/>
                <a:gd name="T7" fmla="*/ 6350 h 4"/>
                <a:gd name="T8" fmla="*/ 6350 w 8"/>
                <a:gd name="T9" fmla="*/ 635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2741"/>
            <p:cNvSpPr>
              <a:spLocks/>
            </p:cNvSpPr>
            <p:nvPr/>
          </p:nvSpPr>
          <p:spPr bwMode="auto">
            <a:xfrm>
              <a:off x="5634038" y="20986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2742"/>
            <p:cNvSpPr>
              <a:spLocks/>
            </p:cNvSpPr>
            <p:nvPr/>
          </p:nvSpPr>
          <p:spPr bwMode="auto">
            <a:xfrm>
              <a:off x="5060950" y="16271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2743"/>
            <p:cNvSpPr>
              <a:spLocks/>
            </p:cNvSpPr>
            <p:nvPr/>
          </p:nvSpPr>
          <p:spPr bwMode="auto">
            <a:xfrm>
              <a:off x="4781550" y="158591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Freeform 2744"/>
            <p:cNvSpPr>
              <a:spLocks/>
            </p:cNvSpPr>
            <p:nvPr/>
          </p:nvSpPr>
          <p:spPr bwMode="auto">
            <a:xfrm>
              <a:off x="4262438" y="17224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Freeform 2745"/>
            <p:cNvSpPr>
              <a:spLocks/>
            </p:cNvSpPr>
            <p:nvPr/>
          </p:nvSpPr>
          <p:spPr bwMode="auto">
            <a:xfrm>
              <a:off x="5407025" y="18478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6350 w 4"/>
                <a:gd name="T3" fmla="*/ 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2746"/>
            <p:cNvSpPr>
              <a:spLocks/>
            </p:cNvSpPr>
            <p:nvPr/>
          </p:nvSpPr>
          <p:spPr bwMode="auto">
            <a:xfrm>
              <a:off x="5084763" y="148907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2747"/>
            <p:cNvSpPr>
              <a:spLocks/>
            </p:cNvSpPr>
            <p:nvPr/>
          </p:nvSpPr>
          <p:spPr bwMode="auto">
            <a:xfrm>
              <a:off x="4703763" y="1889125"/>
              <a:ext cx="11112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2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2748"/>
            <p:cNvSpPr>
              <a:spLocks/>
            </p:cNvSpPr>
            <p:nvPr/>
          </p:nvSpPr>
          <p:spPr bwMode="auto">
            <a:xfrm>
              <a:off x="5646738" y="21637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Rectangle 2749"/>
            <p:cNvSpPr>
              <a:spLocks noChangeArrowheads="1"/>
            </p:cNvSpPr>
            <p:nvPr/>
          </p:nvSpPr>
          <p:spPr bwMode="auto">
            <a:xfrm>
              <a:off x="4649788" y="16383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2750"/>
            <p:cNvSpPr>
              <a:spLocks/>
            </p:cNvSpPr>
            <p:nvPr/>
          </p:nvSpPr>
          <p:spPr bwMode="auto">
            <a:xfrm>
              <a:off x="4595813" y="17399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2751"/>
            <p:cNvSpPr>
              <a:spLocks/>
            </p:cNvSpPr>
            <p:nvPr/>
          </p:nvSpPr>
          <p:spPr bwMode="auto">
            <a:xfrm>
              <a:off x="3946525" y="2206625"/>
              <a:ext cx="11113" cy="4763"/>
            </a:xfrm>
            <a:custGeom>
              <a:avLst/>
              <a:gdLst>
                <a:gd name="T0" fmla="*/ 4763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0 w 7"/>
                <a:gd name="T7" fmla="*/ 4763 h 3"/>
                <a:gd name="T8" fmla="*/ 4763 w 7"/>
                <a:gd name="T9" fmla="*/ 4763 h 3"/>
                <a:gd name="T10" fmla="*/ 11113 w 7"/>
                <a:gd name="T11" fmla="*/ 4763 h 3"/>
                <a:gd name="T12" fmla="*/ 4763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2752"/>
            <p:cNvSpPr>
              <a:spLocks/>
            </p:cNvSpPr>
            <p:nvPr/>
          </p:nvSpPr>
          <p:spPr bwMode="auto">
            <a:xfrm>
              <a:off x="4327525" y="17462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2753"/>
            <p:cNvSpPr>
              <a:spLocks/>
            </p:cNvSpPr>
            <p:nvPr/>
          </p:nvSpPr>
          <p:spPr bwMode="auto">
            <a:xfrm>
              <a:off x="3916363" y="21764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2754"/>
            <p:cNvSpPr>
              <a:spLocks/>
            </p:cNvSpPr>
            <p:nvPr/>
          </p:nvSpPr>
          <p:spPr bwMode="auto">
            <a:xfrm>
              <a:off x="5037138" y="20145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2755"/>
            <p:cNvSpPr>
              <a:spLocks/>
            </p:cNvSpPr>
            <p:nvPr/>
          </p:nvSpPr>
          <p:spPr bwMode="auto">
            <a:xfrm>
              <a:off x="3898900" y="217646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2756"/>
            <p:cNvSpPr>
              <a:spLocks/>
            </p:cNvSpPr>
            <p:nvPr/>
          </p:nvSpPr>
          <p:spPr bwMode="auto">
            <a:xfrm>
              <a:off x="3827463" y="21161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2757"/>
            <p:cNvSpPr>
              <a:spLocks/>
            </p:cNvSpPr>
            <p:nvPr/>
          </p:nvSpPr>
          <p:spPr bwMode="auto">
            <a:xfrm>
              <a:off x="5032375" y="2105025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2758"/>
            <p:cNvSpPr>
              <a:spLocks/>
            </p:cNvSpPr>
            <p:nvPr/>
          </p:nvSpPr>
          <p:spPr bwMode="auto">
            <a:xfrm>
              <a:off x="5634038" y="22415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2759"/>
            <p:cNvSpPr>
              <a:spLocks/>
            </p:cNvSpPr>
            <p:nvPr/>
          </p:nvSpPr>
          <p:spPr bwMode="auto">
            <a:xfrm>
              <a:off x="5056188" y="2033588"/>
              <a:ext cx="4762" cy="4762"/>
            </a:xfrm>
            <a:custGeom>
              <a:avLst/>
              <a:gdLst>
                <a:gd name="T0" fmla="*/ 0 w 3"/>
                <a:gd name="T1" fmla="*/ 4762 h 3"/>
                <a:gd name="T2" fmla="*/ 4762 w 3"/>
                <a:gd name="T3" fmla="*/ 4762 h 3"/>
                <a:gd name="T4" fmla="*/ 4762 w 3"/>
                <a:gd name="T5" fmla="*/ 0 h 3"/>
                <a:gd name="T6" fmla="*/ 4762 w 3"/>
                <a:gd name="T7" fmla="*/ 4762 h 3"/>
                <a:gd name="T8" fmla="*/ 0 w 3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2760"/>
            <p:cNvSpPr>
              <a:spLocks/>
            </p:cNvSpPr>
            <p:nvPr/>
          </p:nvSpPr>
          <p:spPr bwMode="auto">
            <a:xfrm>
              <a:off x="5407025" y="18716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2761"/>
            <p:cNvSpPr>
              <a:spLocks/>
            </p:cNvSpPr>
            <p:nvPr/>
          </p:nvSpPr>
          <p:spPr bwMode="auto">
            <a:xfrm>
              <a:off x="5043488" y="16271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2762"/>
            <p:cNvSpPr>
              <a:spLocks/>
            </p:cNvSpPr>
            <p:nvPr/>
          </p:nvSpPr>
          <p:spPr bwMode="auto">
            <a:xfrm>
              <a:off x="5359400" y="177641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0 h 4"/>
                <a:gd name="T12" fmla="*/ 1270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2763"/>
            <p:cNvSpPr>
              <a:spLocks/>
            </p:cNvSpPr>
            <p:nvPr/>
          </p:nvSpPr>
          <p:spPr bwMode="auto">
            <a:xfrm>
              <a:off x="4643438" y="1508125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2764"/>
            <p:cNvSpPr>
              <a:spLocks/>
            </p:cNvSpPr>
            <p:nvPr/>
          </p:nvSpPr>
          <p:spPr bwMode="auto">
            <a:xfrm>
              <a:off x="4333875" y="173513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2765"/>
            <p:cNvSpPr>
              <a:spLocks/>
            </p:cNvSpPr>
            <p:nvPr/>
          </p:nvSpPr>
          <p:spPr bwMode="auto">
            <a:xfrm>
              <a:off x="4978400" y="17287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2766"/>
            <p:cNvSpPr>
              <a:spLocks/>
            </p:cNvSpPr>
            <p:nvPr/>
          </p:nvSpPr>
          <p:spPr bwMode="auto">
            <a:xfrm>
              <a:off x="4441825" y="1536700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3 w 7"/>
                <a:gd name="T7" fmla="*/ 0 h 4"/>
                <a:gd name="T8" fmla="*/ 11113 w 7"/>
                <a:gd name="T9" fmla="*/ 0 h 4"/>
                <a:gd name="T10" fmla="*/ 4763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2767"/>
            <p:cNvSpPr>
              <a:spLocks/>
            </p:cNvSpPr>
            <p:nvPr/>
          </p:nvSpPr>
          <p:spPr bwMode="auto">
            <a:xfrm>
              <a:off x="3832225" y="21288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2768"/>
            <p:cNvSpPr>
              <a:spLocks/>
            </p:cNvSpPr>
            <p:nvPr/>
          </p:nvSpPr>
          <p:spPr bwMode="auto">
            <a:xfrm>
              <a:off x="5514975" y="20383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2769"/>
            <p:cNvSpPr>
              <a:spLocks/>
            </p:cNvSpPr>
            <p:nvPr/>
          </p:nvSpPr>
          <p:spPr bwMode="auto">
            <a:xfrm>
              <a:off x="5037138" y="2014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2770"/>
            <p:cNvSpPr>
              <a:spLocks/>
            </p:cNvSpPr>
            <p:nvPr/>
          </p:nvSpPr>
          <p:spPr bwMode="auto">
            <a:xfrm>
              <a:off x="3773488" y="2068513"/>
              <a:ext cx="4762" cy="0"/>
            </a:xfrm>
            <a:custGeom>
              <a:avLst/>
              <a:gdLst>
                <a:gd name="T0" fmla="*/ 0 w 3"/>
                <a:gd name="T1" fmla="*/ 4762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2771"/>
            <p:cNvSpPr>
              <a:spLocks/>
            </p:cNvSpPr>
            <p:nvPr/>
          </p:nvSpPr>
          <p:spPr bwMode="auto">
            <a:xfrm>
              <a:off x="4297363" y="17351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2772"/>
            <p:cNvSpPr>
              <a:spLocks/>
            </p:cNvSpPr>
            <p:nvPr/>
          </p:nvSpPr>
          <p:spPr bwMode="auto">
            <a:xfrm>
              <a:off x="3827463" y="1668463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4762 w 7"/>
                <a:gd name="T3" fmla="*/ 0 h 4"/>
                <a:gd name="T4" fmla="*/ 11112 w 7"/>
                <a:gd name="T5" fmla="*/ 0 h 4"/>
                <a:gd name="T6" fmla="*/ 4762 w 7"/>
                <a:gd name="T7" fmla="*/ 0 h 4"/>
                <a:gd name="T8" fmla="*/ 4762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2773"/>
            <p:cNvSpPr>
              <a:spLocks/>
            </p:cNvSpPr>
            <p:nvPr/>
          </p:nvSpPr>
          <p:spPr bwMode="auto">
            <a:xfrm>
              <a:off x="3856038" y="2170113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2774"/>
            <p:cNvSpPr>
              <a:spLocks/>
            </p:cNvSpPr>
            <p:nvPr/>
          </p:nvSpPr>
          <p:spPr bwMode="auto">
            <a:xfrm>
              <a:off x="4344988" y="17589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2775"/>
            <p:cNvSpPr>
              <a:spLocks/>
            </p:cNvSpPr>
            <p:nvPr/>
          </p:nvSpPr>
          <p:spPr bwMode="auto">
            <a:xfrm>
              <a:off x="5199063" y="16446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2776"/>
            <p:cNvSpPr>
              <a:spLocks/>
            </p:cNvSpPr>
            <p:nvPr/>
          </p:nvSpPr>
          <p:spPr bwMode="auto">
            <a:xfrm>
              <a:off x="5502275" y="2020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2777"/>
            <p:cNvSpPr>
              <a:spLocks/>
            </p:cNvSpPr>
            <p:nvPr/>
          </p:nvSpPr>
          <p:spPr bwMode="auto">
            <a:xfrm>
              <a:off x="4279900" y="1735138"/>
              <a:ext cx="12700" cy="0"/>
            </a:xfrm>
            <a:custGeom>
              <a:avLst/>
              <a:gdLst>
                <a:gd name="T0" fmla="*/ 0 w 8"/>
                <a:gd name="T1" fmla="*/ 12700 w 8"/>
                <a:gd name="T2" fmla="*/ 6350 w 8"/>
                <a:gd name="T3" fmla="*/ 0 w 8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Rectangle 2778"/>
            <p:cNvSpPr>
              <a:spLocks noChangeArrowheads="1"/>
            </p:cNvSpPr>
            <p:nvPr/>
          </p:nvSpPr>
          <p:spPr bwMode="auto">
            <a:xfrm>
              <a:off x="3827463" y="2128838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2779"/>
            <p:cNvSpPr>
              <a:spLocks/>
            </p:cNvSpPr>
            <p:nvPr/>
          </p:nvSpPr>
          <p:spPr bwMode="auto">
            <a:xfrm>
              <a:off x="3933825" y="21939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2780"/>
            <p:cNvSpPr>
              <a:spLocks/>
            </p:cNvSpPr>
            <p:nvPr/>
          </p:nvSpPr>
          <p:spPr bwMode="auto">
            <a:xfrm>
              <a:off x="4602163" y="1512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2781"/>
            <p:cNvSpPr>
              <a:spLocks/>
            </p:cNvSpPr>
            <p:nvPr/>
          </p:nvSpPr>
          <p:spPr bwMode="auto">
            <a:xfrm>
              <a:off x="5426075" y="1841500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2782"/>
            <p:cNvSpPr>
              <a:spLocks/>
            </p:cNvSpPr>
            <p:nvPr/>
          </p:nvSpPr>
          <p:spPr bwMode="auto">
            <a:xfrm>
              <a:off x="4656138" y="1531938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2 w 7"/>
                <a:gd name="T7" fmla="*/ 0 h 3"/>
                <a:gd name="T8" fmla="*/ 11112 w 7"/>
                <a:gd name="T9" fmla="*/ 4762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Rectangle 2783"/>
            <p:cNvSpPr>
              <a:spLocks noChangeArrowheads="1"/>
            </p:cNvSpPr>
            <p:nvPr/>
          </p:nvSpPr>
          <p:spPr bwMode="auto">
            <a:xfrm>
              <a:off x="4883150" y="1627188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2784"/>
            <p:cNvSpPr>
              <a:spLocks/>
            </p:cNvSpPr>
            <p:nvPr/>
          </p:nvSpPr>
          <p:spPr bwMode="auto">
            <a:xfrm>
              <a:off x="5037138" y="21050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0 w 4"/>
                <a:gd name="T3" fmla="*/ 0 h 3"/>
                <a:gd name="T4" fmla="*/ 6350 w 4"/>
                <a:gd name="T5" fmla="*/ 4763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2785"/>
            <p:cNvSpPr>
              <a:spLocks/>
            </p:cNvSpPr>
            <p:nvPr/>
          </p:nvSpPr>
          <p:spPr bwMode="auto">
            <a:xfrm>
              <a:off x="3648075" y="169862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2786"/>
            <p:cNvSpPr>
              <a:spLocks/>
            </p:cNvSpPr>
            <p:nvPr/>
          </p:nvSpPr>
          <p:spPr bwMode="auto">
            <a:xfrm>
              <a:off x="5175250" y="18240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2787"/>
            <p:cNvSpPr>
              <a:spLocks/>
            </p:cNvSpPr>
            <p:nvPr/>
          </p:nvSpPr>
          <p:spPr bwMode="auto">
            <a:xfrm>
              <a:off x="4106863" y="16748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Rectangle 2788"/>
            <p:cNvSpPr>
              <a:spLocks noChangeArrowheads="1"/>
            </p:cNvSpPr>
            <p:nvPr/>
          </p:nvSpPr>
          <p:spPr bwMode="auto">
            <a:xfrm>
              <a:off x="5216525" y="18415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2789"/>
            <p:cNvSpPr>
              <a:spLocks/>
            </p:cNvSpPr>
            <p:nvPr/>
          </p:nvSpPr>
          <p:spPr bwMode="auto">
            <a:xfrm>
              <a:off x="4948238" y="17875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2790"/>
            <p:cNvSpPr>
              <a:spLocks/>
            </p:cNvSpPr>
            <p:nvPr/>
          </p:nvSpPr>
          <p:spPr bwMode="auto">
            <a:xfrm>
              <a:off x="4422775" y="17287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2791"/>
            <p:cNvSpPr>
              <a:spLocks/>
            </p:cNvSpPr>
            <p:nvPr/>
          </p:nvSpPr>
          <p:spPr bwMode="auto">
            <a:xfrm>
              <a:off x="5084763" y="18716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Rectangle 2792"/>
            <p:cNvSpPr>
              <a:spLocks noChangeArrowheads="1"/>
            </p:cNvSpPr>
            <p:nvPr/>
          </p:nvSpPr>
          <p:spPr bwMode="auto">
            <a:xfrm>
              <a:off x="4602163" y="16859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2793"/>
            <p:cNvSpPr>
              <a:spLocks/>
            </p:cNvSpPr>
            <p:nvPr/>
          </p:nvSpPr>
          <p:spPr bwMode="auto">
            <a:xfrm>
              <a:off x="5389563" y="17351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2794"/>
            <p:cNvSpPr>
              <a:spLocks/>
            </p:cNvSpPr>
            <p:nvPr/>
          </p:nvSpPr>
          <p:spPr bwMode="auto">
            <a:xfrm>
              <a:off x="3970338" y="1536700"/>
              <a:ext cx="11112" cy="0"/>
            </a:xfrm>
            <a:custGeom>
              <a:avLst/>
              <a:gdLst>
                <a:gd name="T0" fmla="*/ 4762 w 7"/>
                <a:gd name="T1" fmla="*/ 0 w 7"/>
                <a:gd name="T2" fmla="*/ 4762 w 7"/>
                <a:gd name="T3" fmla="*/ 11112 w 7"/>
                <a:gd name="T4" fmla="*/ 4762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2795"/>
            <p:cNvSpPr>
              <a:spLocks/>
            </p:cNvSpPr>
            <p:nvPr/>
          </p:nvSpPr>
          <p:spPr bwMode="auto">
            <a:xfrm>
              <a:off x="5192713" y="18240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2796"/>
            <p:cNvSpPr>
              <a:spLocks/>
            </p:cNvSpPr>
            <p:nvPr/>
          </p:nvSpPr>
          <p:spPr bwMode="auto">
            <a:xfrm>
              <a:off x="4972050" y="168592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2797"/>
            <p:cNvSpPr>
              <a:spLocks/>
            </p:cNvSpPr>
            <p:nvPr/>
          </p:nvSpPr>
          <p:spPr bwMode="auto">
            <a:xfrm>
              <a:off x="4244975" y="172878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2798"/>
            <p:cNvSpPr>
              <a:spLocks/>
            </p:cNvSpPr>
            <p:nvPr/>
          </p:nvSpPr>
          <p:spPr bwMode="auto">
            <a:xfrm>
              <a:off x="4489450" y="148431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2799"/>
            <p:cNvSpPr>
              <a:spLocks/>
            </p:cNvSpPr>
            <p:nvPr/>
          </p:nvSpPr>
          <p:spPr bwMode="auto">
            <a:xfrm>
              <a:off x="4619625" y="15430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2800"/>
            <p:cNvSpPr>
              <a:spLocks/>
            </p:cNvSpPr>
            <p:nvPr/>
          </p:nvSpPr>
          <p:spPr bwMode="auto">
            <a:xfrm>
              <a:off x="5026025" y="19431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2801"/>
            <p:cNvSpPr>
              <a:spLocks/>
            </p:cNvSpPr>
            <p:nvPr/>
          </p:nvSpPr>
          <p:spPr bwMode="auto">
            <a:xfrm>
              <a:off x="5430838" y="18415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2802"/>
            <p:cNvSpPr>
              <a:spLocks/>
            </p:cNvSpPr>
            <p:nvPr/>
          </p:nvSpPr>
          <p:spPr bwMode="auto">
            <a:xfrm>
              <a:off x="5413375" y="18240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2803"/>
            <p:cNvSpPr>
              <a:spLocks/>
            </p:cNvSpPr>
            <p:nvPr/>
          </p:nvSpPr>
          <p:spPr bwMode="auto">
            <a:xfrm>
              <a:off x="4762500" y="18478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2804"/>
            <p:cNvSpPr>
              <a:spLocks/>
            </p:cNvSpPr>
            <p:nvPr/>
          </p:nvSpPr>
          <p:spPr bwMode="auto">
            <a:xfrm>
              <a:off x="5491163" y="20034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2805"/>
            <p:cNvSpPr>
              <a:spLocks/>
            </p:cNvSpPr>
            <p:nvPr/>
          </p:nvSpPr>
          <p:spPr bwMode="auto">
            <a:xfrm>
              <a:off x="4327525" y="17462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2806"/>
            <p:cNvSpPr>
              <a:spLocks/>
            </p:cNvSpPr>
            <p:nvPr/>
          </p:nvSpPr>
          <p:spPr bwMode="auto">
            <a:xfrm>
              <a:off x="4727575" y="1878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2807"/>
            <p:cNvSpPr>
              <a:spLocks/>
            </p:cNvSpPr>
            <p:nvPr/>
          </p:nvSpPr>
          <p:spPr bwMode="auto">
            <a:xfrm>
              <a:off x="5032375" y="1620838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2808"/>
            <p:cNvSpPr>
              <a:spLocks/>
            </p:cNvSpPr>
            <p:nvPr/>
          </p:nvSpPr>
          <p:spPr bwMode="auto">
            <a:xfrm>
              <a:off x="4321175" y="17399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2809"/>
            <p:cNvSpPr>
              <a:spLocks/>
            </p:cNvSpPr>
            <p:nvPr/>
          </p:nvSpPr>
          <p:spPr bwMode="auto">
            <a:xfrm>
              <a:off x="4292600" y="1728788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4763 w 3"/>
                <a:gd name="T3" fmla="*/ 0 h 4"/>
                <a:gd name="T4" fmla="*/ 4763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2810"/>
            <p:cNvSpPr>
              <a:spLocks/>
            </p:cNvSpPr>
            <p:nvPr/>
          </p:nvSpPr>
          <p:spPr bwMode="auto">
            <a:xfrm>
              <a:off x="3927475" y="15970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2811"/>
            <p:cNvSpPr>
              <a:spLocks/>
            </p:cNvSpPr>
            <p:nvPr/>
          </p:nvSpPr>
          <p:spPr bwMode="auto">
            <a:xfrm>
              <a:off x="5473700" y="178276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2812"/>
            <p:cNvSpPr>
              <a:spLocks/>
            </p:cNvSpPr>
            <p:nvPr/>
          </p:nvSpPr>
          <p:spPr bwMode="auto">
            <a:xfrm>
              <a:off x="4619625" y="16573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2813"/>
            <p:cNvSpPr>
              <a:spLocks/>
            </p:cNvSpPr>
            <p:nvPr/>
          </p:nvSpPr>
          <p:spPr bwMode="auto">
            <a:xfrm>
              <a:off x="4340225" y="1758950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2814"/>
            <p:cNvSpPr>
              <a:spLocks/>
            </p:cNvSpPr>
            <p:nvPr/>
          </p:nvSpPr>
          <p:spPr bwMode="auto">
            <a:xfrm>
              <a:off x="4787900" y="1711325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Rectangle 2815"/>
            <p:cNvSpPr>
              <a:spLocks noChangeArrowheads="1"/>
            </p:cNvSpPr>
            <p:nvPr/>
          </p:nvSpPr>
          <p:spPr bwMode="auto">
            <a:xfrm>
              <a:off x="4649788" y="17526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2816"/>
            <p:cNvSpPr>
              <a:spLocks/>
            </p:cNvSpPr>
            <p:nvPr/>
          </p:nvSpPr>
          <p:spPr bwMode="auto">
            <a:xfrm>
              <a:off x="5454650" y="1758950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2817"/>
            <p:cNvSpPr>
              <a:spLocks/>
            </p:cNvSpPr>
            <p:nvPr/>
          </p:nvSpPr>
          <p:spPr bwMode="auto">
            <a:xfrm>
              <a:off x="4930775" y="1525588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2818"/>
            <p:cNvSpPr>
              <a:spLocks/>
            </p:cNvSpPr>
            <p:nvPr/>
          </p:nvSpPr>
          <p:spPr bwMode="auto">
            <a:xfrm>
              <a:off x="4262438" y="17399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2819"/>
            <p:cNvSpPr>
              <a:spLocks/>
            </p:cNvSpPr>
            <p:nvPr/>
          </p:nvSpPr>
          <p:spPr bwMode="auto">
            <a:xfrm>
              <a:off x="5253038" y="1657350"/>
              <a:ext cx="4762" cy="4763"/>
            </a:xfrm>
            <a:custGeom>
              <a:avLst/>
              <a:gdLst>
                <a:gd name="T0" fmla="*/ 0 w 3"/>
                <a:gd name="T1" fmla="*/ 4763 h 3"/>
                <a:gd name="T2" fmla="*/ 0 w 3"/>
                <a:gd name="T3" fmla="*/ 0 h 3"/>
                <a:gd name="T4" fmla="*/ 4762 w 3"/>
                <a:gd name="T5" fmla="*/ 0 h 3"/>
                <a:gd name="T6" fmla="*/ 0 w 3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2820"/>
            <p:cNvSpPr>
              <a:spLocks/>
            </p:cNvSpPr>
            <p:nvPr/>
          </p:nvSpPr>
          <p:spPr bwMode="auto">
            <a:xfrm>
              <a:off x="5162550" y="1633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2821"/>
            <p:cNvSpPr>
              <a:spLocks/>
            </p:cNvSpPr>
            <p:nvPr/>
          </p:nvSpPr>
          <p:spPr bwMode="auto">
            <a:xfrm>
              <a:off x="4124325" y="1674813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6350 w 8"/>
                <a:gd name="T4" fmla="*/ 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2822"/>
            <p:cNvSpPr>
              <a:spLocks/>
            </p:cNvSpPr>
            <p:nvPr/>
          </p:nvSpPr>
          <p:spPr bwMode="auto">
            <a:xfrm>
              <a:off x="4565650" y="15795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Rectangle 2823"/>
            <p:cNvSpPr>
              <a:spLocks noChangeArrowheads="1"/>
            </p:cNvSpPr>
            <p:nvPr/>
          </p:nvSpPr>
          <p:spPr bwMode="auto">
            <a:xfrm>
              <a:off x="4738688" y="13938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2824"/>
            <p:cNvSpPr>
              <a:spLocks/>
            </p:cNvSpPr>
            <p:nvPr/>
          </p:nvSpPr>
          <p:spPr bwMode="auto">
            <a:xfrm>
              <a:off x="5073650" y="136366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2825"/>
            <p:cNvSpPr>
              <a:spLocks/>
            </p:cNvSpPr>
            <p:nvPr/>
          </p:nvSpPr>
          <p:spPr bwMode="auto">
            <a:xfrm>
              <a:off x="4191000" y="15081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2826"/>
            <p:cNvSpPr>
              <a:spLocks/>
            </p:cNvSpPr>
            <p:nvPr/>
          </p:nvSpPr>
          <p:spPr bwMode="auto">
            <a:xfrm>
              <a:off x="5359400" y="1393825"/>
              <a:ext cx="19050" cy="6350"/>
            </a:xfrm>
            <a:custGeom>
              <a:avLst/>
              <a:gdLst>
                <a:gd name="T0" fmla="*/ 12700 w 12"/>
                <a:gd name="T1" fmla="*/ 6350 h 4"/>
                <a:gd name="T2" fmla="*/ 6350 w 12"/>
                <a:gd name="T3" fmla="*/ 6350 h 4"/>
                <a:gd name="T4" fmla="*/ 0 w 12"/>
                <a:gd name="T5" fmla="*/ 6350 h 4"/>
                <a:gd name="T6" fmla="*/ 6350 w 12"/>
                <a:gd name="T7" fmla="*/ 0 h 4"/>
                <a:gd name="T8" fmla="*/ 12700 w 12"/>
                <a:gd name="T9" fmla="*/ 0 h 4"/>
                <a:gd name="T10" fmla="*/ 19050 w 12"/>
                <a:gd name="T11" fmla="*/ 0 h 4"/>
                <a:gd name="T12" fmla="*/ 19050 w 12"/>
                <a:gd name="T13" fmla="*/ 6350 h 4"/>
                <a:gd name="T14" fmla="*/ 12700 w 12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3023"/>
            <p:cNvSpPr>
              <a:spLocks/>
            </p:cNvSpPr>
            <p:nvPr/>
          </p:nvSpPr>
          <p:spPr bwMode="auto">
            <a:xfrm>
              <a:off x="5497513" y="3041650"/>
              <a:ext cx="4762" cy="11113"/>
            </a:xfrm>
            <a:custGeom>
              <a:avLst/>
              <a:gdLst>
                <a:gd name="T0" fmla="*/ 4762 w 3"/>
                <a:gd name="T1" fmla="*/ 11113 h 7"/>
                <a:gd name="T2" fmla="*/ 4762 w 3"/>
                <a:gd name="T3" fmla="*/ 11113 h 7"/>
                <a:gd name="T4" fmla="*/ 4762 w 3"/>
                <a:gd name="T5" fmla="*/ 11113 h 7"/>
                <a:gd name="T6" fmla="*/ 4762 w 3"/>
                <a:gd name="T7" fmla="*/ 11113 h 7"/>
                <a:gd name="T8" fmla="*/ 4762 w 3"/>
                <a:gd name="T9" fmla="*/ 11113 h 7"/>
                <a:gd name="T10" fmla="*/ 4762 w 3"/>
                <a:gd name="T11" fmla="*/ 11113 h 7"/>
                <a:gd name="T12" fmla="*/ 4762 w 3"/>
                <a:gd name="T13" fmla="*/ 11113 h 7"/>
                <a:gd name="T14" fmla="*/ 0 w 3"/>
                <a:gd name="T15" fmla="*/ 6350 h 7"/>
                <a:gd name="T16" fmla="*/ 0 w 3"/>
                <a:gd name="T17" fmla="*/ 6350 h 7"/>
                <a:gd name="T18" fmla="*/ 0 w 3"/>
                <a:gd name="T19" fmla="*/ 6350 h 7"/>
                <a:gd name="T20" fmla="*/ 0 w 3"/>
                <a:gd name="T21" fmla="*/ 6350 h 7"/>
                <a:gd name="T22" fmla="*/ 0 w 3"/>
                <a:gd name="T23" fmla="*/ 6350 h 7"/>
                <a:gd name="T24" fmla="*/ 0 w 3"/>
                <a:gd name="T25" fmla="*/ 6350 h 7"/>
                <a:gd name="T26" fmla="*/ 0 w 3"/>
                <a:gd name="T27" fmla="*/ 6350 h 7"/>
                <a:gd name="T28" fmla="*/ 0 w 3"/>
                <a:gd name="T29" fmla="*/ 0 h 7"/>
                <a:gd name="T30" fmla="*/ 0 w 3"/>
                <a:gd name="T31" fmla="*/ 0 h 7"/>
                <a:gd name="T32" fmla="*/ 0 w 3"/>
                <a:gd name="T33" fmla="*/ 0 h 7"/>
                <a:gd name="T34" fmla="*/ 4762 w 3"/>
                <a:gd name="T35" fmla="*/ 6350 h 7"/>
                <a:gd name="T36" fmla="*/ 4762 w 3"/>
                <a:gd name="T37" fmla="*/ 6350 h 7"/>
                <a:gd name="T38" fmla="*/ 4762 w 3"/>
                <a:gd name="T39" fmla="*/ 6350 h 7"/>
                <a:gd name="T40" fmla="*/ 4762 w 3"/>
                <a:gd name="T41" fmla="*/ 6350 h 7"/>
                <a:gd name="T42" fmla="*/ 4762 w 3"/>
                <a:gd name="T43" fmla="*/ 11113 h 7"/>
                <a:gd name="T44" fmla="*/ 4762 w 3"/>
                <a:gd name="T45" fmla="*/ 11113 h 7"/>
                <a:gd name="T46" fmla="*/ 4762 w 3"/>
                <a:gd name="T47" fmla="*/ 11113 h 7"/>
                <a:gd name="T48" fmla="*/ 4762 w 3"/>
                <a:gd name="T49" fmla="*/ 11113 h 7"/>
                <a:gd name="T50" fmla="*/ 4762 w 3"/>
                <a:gd name="T51" fmla="*/ 11113 h 7"/>
                <a:gd name="T52" fmla="*/ 4762 w 3"/>
                <a:gd name="T53" fmla="*/ 11113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3029"/>
            <p:cNvSpPr>
              <a:spLocks/>
            </p:cNvSpPr>
            <p:nvPr/>
          </p:nvSpPr>
          <p:spPr bwMode="auto">
            <a:xfrm>
              <a:off x="3033713" y="2886075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0 w 3"/>
                <a:gd name="T7" fmla="*/ 0 h 4"/>
                <a:gd name="T8" fmla="*/ 0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3030"/>
            <p:cNvSpPr>
              <a:spLocks/>
            </p:cNvSpPr>
            <p:nvPr/>
          </p:nvSpPr>
          <p:spPr bwMode="auto">
            <a:xfrm>
              <a:off x="3044825" y="2879725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3031"/>
            <p:cNvSpPr>
              <a:spLocks/>
            </p:cNvSpPr>
            <p:nvPr/>
          </p:nvSpPr>
          <p:spPr bwMode="auto">
            <a:xfrm>
              <a:off x="3081338" y="2892425"/>
              <a:ext cx="17462" cy="11113"/>
            </a:xfrm>
            <a:custGeom>
              <a:avLst/>
              <a:gdLst>
                <a:gd name="T0" fmla="*/ 0 w 11"/>
                <a:gd name="T1" fmla="*/ 6350 h 7"/>
                <a:gd name="T2" fmla="*/ 6350 w 11"/>
                <a:gd name="T3" fmla="*/ 0 h 7"/>
                <a:gd name="T4" fmla="*/ 11112 w 11"/>
                <a:gd name="T5" fmla="*/ 0 h 7"/>
                <a:gd name="T6" fmla="*/ 11112 w 11"/>
                <a:gd name="T7" fmla="*/ 6350 h 7"/>
                <a:gd name="T8" fmla="*/ 17462 w 11"/>
                <a:gd name="T9" fmla="*/ 6350 h 7"/>
                <a:gd name="T10" fmla="*/ 17462 w 11"/>
                <a:gd name="T11" fmla="*/ 11113 h 7"/>
                <a:gd name="T12" fmla="*/ 11112 w 11"/>
                <a:gd name="T13" fmla="*/ 11113 h 7"/>
                <a:gd name="T14" fmla="*/ 6350 w 11"/>
                <a:gd name="T15" fmla="*/ 11113 h 7"/>
                <a:gd name="T16" fmla="*/ 6350 w 11"/>
                <a:gd name="T17" fmla="*/ 6350 h 7"/>
                <a:gd name="T18" fmla="*/ 0 w 11"/>
                <a:gd name="T19" fmla="*/ 635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3032"/>
            <p:cNvSpPr>
              <a:spLocks/>
            </p:cNvSpPr>
            <p:nvPr/>
          </p:nvSpPr>
          <p:spPr bwMode="auto">
            <a:xfrm>
              <a:off x="3105150" y="2903538"/>
              <a:ext cx="17463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1113 w 11"/>
                <a:gd name="T7" fmla="*/ 0 h 4"/>
                <a:gd name="T8" fmla="*/ 17463 w 11"/>
                <a:gd name="T9" fmla="*/ 0 h 4"/>
                <a:gd name="T10" fmla="*/ 17463 w 11"/>
                <a:gd name="T11" fmla="*/ 6350 h 4"/>
                <a:gd name="T12" fmla="*/ 11113 w 11"/>
                <a:gd name="T13" fmla="*/ 6350 h 4"/>
                <a:gd name="T14" fmla="*/ 6350 w 11"/>
                <a:gd name="T15" fmla="*/ 6350 h 4"/>
                <a:gd name="T16" fmla="*/ 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3033"/>
            <p:cNvSpPr>
              <a:spLocks/>
            </p:cNvSpPr>
            <p:nvPr/>
          </p:nvSpPr>
          <p:spPr bwMode="auto">
            <a:xfrm>
              <a:off x="3111500" y="2909888"/>
              <a:ext cx="4763" cy="6350"/>
            </a:xfrm>
            <a:custGeom>
              <a:avLst/>
              <a:gdLst>
                <a:gd name="T0" fmla="*/ 0 w 3"/>
                <a:gd name="T1" fmla="*/ 0 h 4"/>
                <a:gd name="T2" fmla="*/ 4763 w 3"/>
                <a:gd name="T3" fmla="*/ 0 h 4"/>
                <a:gd name="T4" fmla="*/ 4763 w 3"/>
                <a:gd name="T5" fmla="*/ 6350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3034"/>
            <p:cNvSpPr>
              <a:spLocks/>
            </p:cNvSpPr>
            <p:nvPr/>
          </p:nvSpPr>
          <p:spPr bwMode="auto">
            <a:xfrm>
              <a:off x="3122613" y="2909888"/>
              <a:ext cx="17462" cy="12700"/>
            </a:xfrm>
            <a:custGeom>
              <a:avLst/>
              <a:gdLst>
                <a:gd name="T0" fmla="*/ 0 w 11"/>
                <a:gd name="T1" fmla="*/ 0 h 8"/>
                <a:gd name="T2" fmla="*/ 6350 w 11"/>
                <a:gd name="T3" fmla="*/ 0 h 8"/>
                <a:gd name="T4" fmla="*/ 12700 w 11"/>
                <a:gd name="T5" fmla="*/ 0 h 8"/>
                <a:gd name="T6" fmla="*/ 12700 w 11"/>
                <a:gd name="T7" fmla="*/ 6350 h 8"/>
                <a:gd name="T8" fmla="*/ 17462 w 11"/>
                <a:gd name="T9" fmla="*/ 6350 h 8"/>
                <a:gd name="T10" fmla="*/ 12700 w 11"/>
                <a:gd name="T11" fmla="*/ 6350 h 8"/>
                <a:gd name="T12" fmla="*/ 12700 w 11"/>
                <a:gd name="T13" fmla="*/ 12700 h 8"/>
                <a:gd name="T14" fmla="*/ 6350 w 11"/>
                <a:gd name="T15" fmla="*/ 12700 h 8"/>
                <a:gd name="T16" fmla="*/ 6350 w 11"/>
                <a:gd name="T17" fmla="*/ 6350 h 8"/>
                <a:gd name="T18" fmla="*/ 0 w 11"/>
                <a:gd name="T19" fmla="*/ 6350 h 8"/>
                <a:gd name="T20" fmla="*/ 0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3035"/>
            <p:cNvSpPr>
              <a:spLocks/>
            </p:cNvSpPr>
            <p:nvPr/>
          </p:nvSpPr>
          <p:spPr bwMode="auto">
            <a:xfrm>
              <a:off x="3140075" y="2927350"/>
              <a:ext cx="30163" cy="36513"/>
            </a:xfrm>
            <a:custGeom>
              <a:avLst/>
              <a:gdLst>
                <a:gd name="T0" fmla="*/ 0 w 19"/>
                <a:gd name="T1" fmla="*/ 30163 h 23"/>
                <a:gd name="T2" fmla="*/ 0 w 19"/>
                <a:gd name="T3" fmla="*/ 23813 h 23"/>
                <a:gd name="T4" fmla="*/ 0 w 19"/>
                <a:gd name="T5" fmla="*/ 19050 h 23"/>
                <a:gd name="T6" fmla="*/ 0 w 19"/>
                <a:gd name="T7" fmla="*/ 12700 h 23"/>
                <a:gd name="T8" fmla="*/ 6350 w 19"/>
                <a:gd name="T9" fmla="*/ 6350 h 23"/>
                <a:gd name="T10" fmla="*/ 0 w 19"/>
                <a:gd name="T11" fmla="*/ 6350 h 23"/>
                <a:gd name="T12" fmla="*/ 0 w 19"/>
                <a:gd name="T13" fmla="*/ 0 h 23"/>
                <a:gd name="T14" fmla="*/ 6350 w 19"/>
                <a:gd name="T15" fmla="*/ 0 h 23"/>
                <a:gd name="T16" fmla="*/ 12700 w 19"/>
                <a:gd name="T17" fmla="*/ 6350 h 23"/>
                <a:gd name="T18" fmla="*/ 19050 w 19"/>
                <a:gd name="T19" fmla="*/ 6350 h 23"/>
                <a:gd name="T20" fmla="*/ 23813 w 19"/>
                <a:gd name="T21" fmla="*/ 12700 h 23"/>
                <a:gd name="T22" fmla="*/ 23813 w 19"/>
                <a:gd name="T23" fmla="*/ 19050 h 23"/>
                <a:gd name="T24" fmla="*/ 30163 w 19"/>
                <a:gd name="T25" fmla="*/ 19050 h 23"/>
                <a:gd name="T26" fmla="*/ 23813 w 19"/>
                <a:gd name="T27" fmla="*/ 23813 h 23"/>
                <a:gd name="T28" fmla="*/ 19050 w 19"/>
                <a:gd name="T29" fmla="*/ 23813 h 23"/>
                <a:gd name="T30" fmla="*/ 12700 w 19"/>
                <a:gd name="T31" fmla="*/ 30163 h 23"/>
                <a:gd name="T32" fmla="*/ 6350 w 19"/>
                <a:gd name="T33" fmla="*/ 30163 h 23"/>
                <a:gd name="T34" fmla="*/ 6350 w 19"/>
                <a:gd name="T35" fmla="*/ 36513 h 23"/>
                <a:gd name="T36" fmla="*/ 6350 w 19"/>
                <a:gd name="T37" fmla="*/ 30163 h 23"/>
                <a:gd name="T38" fmla="*/ 0 w 19"/>
                <a:gd name="T39" fmla="*/ 30163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" h="23">
                  <a:moveTo>
                    <a:pt x="0" y="19"/>
                  </a:move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0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3036"/>
            <p:cNvSpPr>
              <a:spLocks/>
            </p:cNvSpPr>
            <p:nvPr/>
          </p:nvSpPr>
          <p:spPr bwMode="auto">
            <a:xfrm>
              <a:off x="2813050" y="2098675"/>
              <a:ext cx="28575" cy="17463"/>
            </a:xfrm>
            <a:custGeom>
              <a:avLst/>
              <a:gdLst>
                <a:gd name="T0" fmla="*/ 0 w 18"/>
                <a:gd name="T1" fmla="*/ 17463 h 11"/>
                <a:gd name="T2" fmla="*/ 0 w 18"/>
                <a:gd name="T3" fmla="*/ 11113 h 11"/>
                <a:gd name="T4" fmla="*/ 4763 w 18"/>
                <a:gd name="T5" fmla="*/ 11113 h 11"/>
                <a:gd name="T6" fmla="*/ 4763 w 18"/>
                <a:gd name="T7" fmla="*/ 6350 h 11"/>
                <a:gd name="T8" fmla="*/ 11113 w 18"/>
                <a:gd name="T9" fmla="*/ 6350 h 11"/>
                <a:gd name="T10" fmla="*/ 17463 w 18"/>
                <a:gd name="T11" fmla="*/ 6350 h 11"/>
                <a:gd name="T12" fmla="*/ 17463 w 18"/>
                <a:gd name="T13" fmla="*/ 0 h 11"/>
                <a:gd name="T14" fmla="*/ 23813 w 18"/>
                <a:gd name="T15" fmla="*/ 0 h 11"/>
                <a:gd name="T16" fmla="*/ 28575 w 18"/>
                <a:gd name="T17" fmla="*/ 0 h 11"/>
                <a:gd name="T18" fmla="*/ 28575 w 18"/>
                <a:gd name="T19" fmla="*/ 6350 h 11"/>
                <a:gd name="T20" fmla="*/ 23813 w 18"/>
                <a:gd name="T21" fmla="*/ 6350 h 11"/>
                <a:gd name="T22" fmla="*/ 17463 w 18"/>
                <a:gd name="T23" fmla="*/ 6350 h 11"/>
                <a:gd name="T24" fmla="*/ 17463 w 18"/>
                <a:gd name="T25" fmla="*/ 11113 h 11"/>
                <a:gd name="T26" fmla="*/ 11113 w 18"/>
                <a:gd name="T27" fmla="*/ 11113 h 11"/>
                <a:gd name="T28" fmla="*/ 4763 w 18"/>
                <a:gd name="T29" fmla="*/ 17463 h 11"/>
                <a:gd name="T30" fmla="*/ 0 w 18"/>
                <a:gd name="T31" fmla="*/ 17463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11">
                  <a:moveTo>
                    <a:pt x="0" y="11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3037"/>
            <p:cNvSpPr>
              <a:spLocks/>
            </p:cNvSpPr>
            <p:nvPr/>
          </p:nvSpPr>
          <p:spPr bwMode="auto">
            <a:xfrm>
              <a:off x="2841625" y="2085975"/>
              <a:ext cx="42863" cy="19050"/>
            </a:xfrm>
            <a:custGeom>
              <a:avLst/>
              <a:gdLst>
                <a:gd name="T0" fmla="*/ 0 w 27"/>
                <a:gd name="T1" fmla="*/ 19050 h 12"/>
                <a:gd name="T2" fmla="*/ 6350 w 27"/>
                <a:gd name="T3" fmla="*/ 19050 h 12"/>
                <a:gd name="T4" fmla="*/ 6350 w 27"/>
                <a:gd name="T5" fmla="*/ 12700 h 12"/>
                <a:gd name="T6" fmla="*/ 12700 w 27"/>
                <a:gd name="T7" fmla="*/ 12700 h 12"/>
                <a:gd name="T8" fmla="*/ 19050 w 27"/>
                <a:gd name="T9" fmla="*/ 12700 h 12"/>
                <a:gd name="T10" fmla="*/ 19050 w 27"/>
                <a:gd name="T11" fmla="*/ 6350 h 12"/>
                <a:gd name="T12" fmla="*/ 19050 w 27"/>
                <a:gd name="T13" fmla="*/ 12700 h 12"/>
                <a:gd name="T14" fmla="*/ 25400 w 27"/>
                <a:gd name="T15" fmla="*/ 12700 h 12"/>
                <a:gd name="T16" fmla="*/ 19050 w 27"/>
                <a:gd name="T17" fmla="*/ 6350 h 12"/>
                <a:gd name="T18" fmla="*/ 25400 w 27"/>
                <a:gd name="T19" fmla="*/ 6350 h 12"/>
                <a:gd name="T20" fmla="*/ 30163 w 27"/>
                <a:gd name="T21" fmla="*/ 6350 h 12"/>
                <a:gd name="T22" fmla="*/ 25400 w 27"/>
                <a:gd name="T23" fmla="*/ 6350 h 12"/>
                <a:gd name="T24" fmla="*/ 19050 w 27"/>
                <a:gd name="T25" fmla="*/ 6350 h 12"/>
                <a:gd name="T26" fmla="*/ 19050 w 27"/>
                <a:gd name="T27" fmla="*/ 0 h 12"/>
                <a:gd name="T28" fmla="*/ 25400 w 27"/>
                <a:gd name="T29" fmla="*/ 0 h 12"/>
                <a:gd name="T30" fmla="*/ 30163 w 27"/>
                <a:gd name="T31" fmla="*/ 0 h 12"/>
                <a:gd name="T32" fmla="*/ 30163 w 27"/>
                <a:gd name="T33" fmla="*/ 6350 h 12"/>
                <a:gd name="T34" fmla="*/ 36513 w 27"/>
                <a:gd name="T35" fmla="*/ 0 h 12"/>
                <a:gd name="T36" fmla="*/ 42863 w 27"/>
                <a:gd name="T37" fmla="*/ 0 h 12"/>
                <a:gd name="T38" fmla="*/ 42863 w 27"/>
                <a:gd name="T39" fmla="*/ 6350 h 12"/>
                <a:gd name="T40" fmla="*/ 36513 w 27"/>
                <a:gd name="T41" fmla="*/ 6350 h 12"/>
                <a:gd name="T42" fmla="*/ 42863 w 27"/>
                <a:gd name="T43" fmla="*/ 6350 h 12"/>
                <a:gd name="T44" fmla="*/ 36513 w 27"/>
                <a:gd name="T45" fmla="*/ 6350 h 12"/>
                <a:gd name="T46" fmla="*/ 30163 w 27"/>
                <a:gd name="T47" fmla="*/ 12700 h 12"/>
                <a:gd name="T48" fmla="*/ 25400 w 27"/>
                <a:gd name="T49" fmla="*/ 12700 h 12"/>
                <a:gd name="T50" fmla="*/ 19050 w 27"/>
                <a:gd name="T51" fmla="*/ 12700 h 12"/>
                <a:gd name="T52" fmla="*/ 12700 w 27"/>
                <a:gd name="T53" fmla="*/ 19050 h 12"/>
                <a:gd name="T54" fmla="*/ 6350 w 27"/>
                <a:gd name="T55" fmla="*/ 19050 h 12"/>
                <a:gd name="T56" fmla="*/ 0 w 27"/>
                <a:gd name="T57" fmla="*/ 19050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4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3038"/>
            <p:cNvSpPr>
              <a:spLocks/>
            </p:cNvSpPr>
            <p:nvPr/>
          </p:nvSpPr>
          <p:spPr bwMode="auto">
            <a:xfrm>
              <a:off x="2884488" y="20923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3039"/>
            <p:cNvSpPr>
              <a:spLocks/>
            </p:cNvSpPr>
            <p:nvPr/>
          </p:nvSpPr>
          <p:spPr bwMode="auto">
            <a:xfrm>
              <a:off x="2884488" y="2081213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2 w 7"/>
                <a:gd name="T7" fmla="*/ 0 h 3"/>
                <a:gd name="T8" fmla="*/ 11112 w 7"/>
                <a:gd name="T9" fmla="*/ 4762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3040"/>
            <p:cNvSpPr>
              <a:spLocks/>
            </p:cNvSpPr>
            <p:nvPr/>
          </p:nvSpPr>
          <p:spPr bwMode="auto">
            <a:xfrm>
              <a:off x="2895600" y="208121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Rectangle 3041"/>
            <p:cNvSpPr>
              <a:spLocks noChangeArrowheads="1"/>
            </p:cNvSpPr>
            <p:nvPr/>
          </p:nvSpPr>
          <p:spPr bwMode="auto">
            <a:xfrm>
              <a:off x="2908300" y="20812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3042"/>
            <p:cNvSpPr>
              <a:spLocks/>
            </p:cNvSpPr>
            <p:nvPr/>
          </p:nvSpPr>
          <p:spPr bwMode="auto">
            <a:xfrm>
              <a:off x="2914650" y="2062163"/>
              <a:ext cx="47625" cy="12700"/>
            </a:xfrm>
            <a:custGeom>
              <a:avLst/>
              <a:gdLst>
                <a:gd name="T0" fmla="*/ 4763 w 30"/>
                <a:gd name="T1" fmla="*/ 12700 h 8"/>
                <a:gd name="T2" fmla="*/ 0 w 30"/>
                <a:gd name="T3" fmla="*/ 12700 h 8"/>
                <a:gd name="T4" fmla="*/ 0 w 30"/>
                <a:gd name="T5" fmla="*/ 6350 h 8"/>
                <a:gd name="T6" fmla="*/ 4763 w 30"/>
                <a:gd name="T7" fmla="*/ 6350 h 8"/>
                <a:gd name="T8" fmla="*/ 11113 w 30"/>
                <a:gd name="T9" fmla="*/ 6350 h 8"/>
                <a:gd name="T10" fmla="*/ 11113 w 30"/>
                <a:gd name="T11" fmla="*/ 0 h 8"/>
                <a:gd name="T12" fmla="*/ 17463 w 30"/>
                <a:gd name="T13" fmla="*/ 0 h 8"/>
                <a:gd name="T14" fmla="*/ 23813 w 30"/>
                <a:gd name="T15" fmla="*/ 0 h 8"/>
                <a:gd name="T16" fmla="*/ 28575 w 30"/>
                <a:gd name="T17" fmla="*/ 0 h 8"/>
                <a:gd name="T18" fmla="*/ 34925 w 30"/>
                <a:gd name="T19" fmla="*/ 0 h 8"/>
                <a:gd name="T20" fmla="*/ 41275 w 30"/>
                <a:gd name="T21" fmla="*/ 0 h 8"/>
                <a:gd name="T22" fmla="*/ 41275 w 30"/>
                <a:gd name="T23" fmla="*/ 6350 h 8"/>
                <a:gd name="T24" fmla="*/ 47625 w 30"/>
                <a:gd name="T25" fmla="*/ 6350 h 8"/>
                <a:gd name="T26" fmla="*/ 41275 w 30"/>
                <a:gd name="T27" fmla="*/ 6350 h 8"/>
                <a:gd name="T28" fmla="*/ 34925 w 30"/>
                <a:gd name="T29" fmla="*/ 6350 h 8"/>
                <a:gd name="T30" fmla="*/ 28575 w 30"/>
                <a:gd name="T31" fmla="*/ 6350 h 8"/>
                <a:gd name="T32" fmla="*/ 23813 w 30"/>
                <a:gd name="T33" fmla="*/ 6350 h 8"/>
                <a:gd name="T34" fmla="*/ 17463 w 30"/>
                <a:gd name="T35" fmla="*/ 6350 h 8"/>
                <a:gd name="T36" fmla="*/ 17463 w 30"/>
                <a:gd name="T37" fmla="*/ 12700 h 8"/>
                <a:gd name="T38" fmla="*/ 11113 w 30"/>
                <a:gd name="T39" fmla="*/ 12700 h 8"/>
                <a:gd name="T40" fmla="*/ 4763 w 30"/>
                <a:gd name="T41" fmla="*/ 1270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3043"/>
            <p:cNvSpPr>
              <a:spLocks/>
            </p:cNvSpPr>
            <p:nvPr/>
          </p:nvSpPr>
          <p:spPr bwMode="auto">
            <a:xfrm>
              <a:off x="2967038" y="20748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3044"/>
            <p:cNvSpPr>
              <a:spLocks/>
            </p:cNvSpPr>
            <p:nvPr/>
          </p:nvSpPr>
          <p:spPr bwMode="auto">
            <a:xfrm>
              <a:off x="2836863" y="1651000"/>
              <a:ext cx="954087" cy="417513"/>
            </a:xfrm>
            <a:custGeom>
              <a:avLst/>
              <a:gdLst>
                <a:gd name="T0" fmla="*/ 177800 w 601"/>
                <a:gd name="T1" fmla="*/ 387350 h 263"/>
                <a:gd name="T2" fmla="*/ 227012 w 601"/>
                <a:gd name="T3" fmla="*/ 363538 h 263"/>
                <a:gd name="T4" fmla="*/ 274637 w 601"/>
                <a:gd name="T5" fmla="*/ 328613 h 263"/>
                <a:gd name="T6" fmla="*/ 250825 w 601"/>
                <a:gd name="T7" fmla="*/ 322263 h 263"/>
                <a:gd name="T8" fmla="*/ 227012 w 601"/>
                <a:gd name="T9" fmla="*/ 322263 h 263"/>
                <a:gd name="T10" fmla="*/ 153987 w 601"/>
                <a:gd name="T11" fmla="*/ 322263 h 263"/>
                <a:gd name="T12" fmla="*/ 142875 w 601"/>
                <a:gd name="T13" fmla="*/ 274638 h 263"/>
                <a:gd name="T14" fmla="*/ 101600 w 601"/>
                <a:gd name="T15" fmla="*/ 292100 h 263"/>
                <a:gd name="T16" fmla="*/ 88900 w 601"/>
                <a:gd name="T17" fmla="*/ 261938 h 263"/>
                <a:gd name="T18" fmla="*/ 77787 w 601"/>
                <a:gd name="T19" fmla="*/ 261938 h 263"/>
                <a:gd name="T20" fmla="*/ 71437 w 601"/>
                <a:gd name="T21" fmla="*/ 257175 h 263"/>
                <a:gd name="T22" fmla="*/ 58737 w 601"/>
                <a:gd name="T23" fmla="*/ 233363 h 263"/>
                <a:gd name="T24" fmla="*/ 88900 w 601"/>
                <a:gd name="T25" fmla="*/ 209550 h 263"/>
                <a:gd name="T26" fmla="*/ 173037 w 601"/>
                <a:gd name="T27" fmla="*/ 196850 h 263"/>
                <a:gd name="T28" fmla="*/ 160337 w 601"/>
                <a:gd name="T29" fmla="*/ 166688 h 263"/>
                <a:gd name="T30" fmla="*/ 82550 w 601"/>
                <a:gd name="T31" fmla="*/ 173038 h 263"/>
                <a:gd name="T32" fmla="*/ 47625 w 601"/>
                <a:gd name="T33" fmla="*/ 155575 h 263"/>
                <a:gd name="T34" fmla="*/ 23812 w 601"/>
                <a:gd name="T35" fmla="*/ 136525 h 263"/>
                <a:gd name="T36" fmla="*/ 101600 w 601"/>
                <a:gd name="T37" fmla="*/ 119063 h 263"/>
                <a:gd name="T38" fmla="*/ 153987 w 601"/>
                <a:gd name="T39" fmla="*/ 136525 h 263"/>
                <a:gd name="T40" fmla="*/ 149225 w 601"/>
                <a:gd name="T41" fmla="*/ 119063 h 263"/>
                <a:gd name="T42" fmla="*/ 160337 w 601"/>
                <a:gd name="T43" fmla="*/ 119063 h 263"/>
                <a:gd name="T44" fmla="*/ 101600 w 601"/>
                <a:gd name="T45" fmla="*/ 95250 h 263"/>
                <a:gd name="T46" fmla="*/ 41275 w 601"/>
                <a:gd name="T47" fmla="*/ 77788 h 263"/>
                <a:gd name="T48" fmla="*/ 125412 w 601"/>
                <a:gd name="T49" fmla="*/ 47625 h 263"/>
                <a:gd name="T50" fmla="*/ 160337 w 601"/>
                <a:gd name="T51" fmla="*/ 30163 h 263"/>
                <a:gd name="T52" fmla="*/ 201612 w 601"/>
                <a:gd name="T53" fmla="*/ 17463 h 263"/>
                <a:gd name="T54" fmla="*/ 250825 w 601"/>
                <a:gd name="T55" fmla="*/ 17463 h 263"/>
                <a:gd name="T56" fmla="*/ 303212 w 601"/>
                <a:gd name="T57" fmla="*/ 11113 h 263"/>
                <a:gd name="T58" fmla="*/ 346075 w 601"/>
                <a:gd name="T59" fmla="*/ 17463 h 263"/>
                <a:gd name="T60" fmla="*/ 387350 w 601"/>
                <a:gd name="T61" fmla="*/ 23813 h 263"/>
                <a:gd name="T62" fmla="*/ 488950 w 601"/>
                <a:gd name="T63" fmla="*/ 23813 h 263"/>
                <a:gd name="T64" fmla="*/ 566737 w 601"/>
                <a:gd name="T65" fmla="*/ 34925 h 263"/>
                <a:gd name="T66" fmla="*/ 661987 w 601"/>
                <a:gd name="T67" fmla="*/ 41275 h 263"/>
                <a:gd name="T68" fmla="*/ 679450 w 601"/>
                <a:gd name="T69" fmla="*/ 119063 h 263"/>
                <a:gd name="T70" fmla="*/ 709612 w 601"/>
                <a:gd name="T71" fmla="*/ 274638 h 263"/>
                <a:gd name="T72" fmla="*/ 787400 w 601"/>
                <a:gd name="T73" fmla="*/ 304800 h 263"/>
                <a:gd name="T74" fmla="*/ 865187 w 601"/>
                <a:gd name="T75" fmla="*/ 322263 h 263"/>
                <a:gd name="T76" fmla="*/ 917575 w 601"/>
                <a:gd name="T77" fmla="*/ 376238 h 263"/>
                <a:gd name="T78" fmla="*/ 930275 w 601"/>
                <a:gd name="T79" fmla="*/ 411163 h 263"/>
                <a:gd name="T80" fmla="*/ 923925 w 601"/>
                <a:gd name="T81" fmla="*/ 387350 h 263"/>
                <a:gd name="T82" fmla="*/ 889000 w 601"/>
                <a:gd name="T83" fmla="*/ 363538 h 263"/>
                <a:gd name="T84" fmla="*/ 858837 w 601"/>
                <a:gd name="T85" fmla="*/ 339725 h 263"/>
                <a:gd name="T86" fmla="*/ 852487 w 601"/>
                <a:gd name="T87" fmla="*/ 328613 h 263"/>
                <a:gd name="T88" fmla="*/ 817562 w 601"/>
                <a:gd name="T89" fmla="*/ 315913 h 263"/>
                <a:gd name="T90" fmla="*/ 787400 w 601"/>
                <a:gd name="T91" fmla="*/ 309563 h 263"/>
                <a:gd name="T92" fmla="*/ 793750 w 601"/>
                <a:gd name="T93" fmla="*/ 328613 h 263"/>
                <a:gd name="T94" fmla="*/ 727075 w 601"/>
                <a:gd name="T95" fmla="*/ 304800 h 263"/>
                <a:gd name="T96" fmla="*/ 720725 w 601"/>
                <a:gd name="T97" fmla="*/ 285750 h 263"/>
                <a:gd name="T98" fmla="*/ 655637 w 601"/>
                <a:gd name="T99" fmla="*/ 285750 h 263"/>
                <a:gd name="T100" fmla="*/ 577850 w 601"/>
                <a:gd name="T101" fmla="*/ 274638 h 263"/>
                <a:gd name="T102" fmla="*/ 547687 w 601"/>
                <a:gd name="T103" fmla="*/ 261938 h 263"/>
                <a:gd name="T104" fmla="*/ 500062 w 601"/>
                <a:gd name="T105" fmla="*/ 261938 h 263"/>
                <a:gd name="T106" fmla="*/ 488950 w 601"/>
                <a:gd name="T107" fmla="*/ 268288 h 263"/>
                <a:gd name="T108" fmla="*/ 495300 w 601"/>
                <a:gd name="T109" fmla="*/ 285750 h 263"/>
                <a:gd name="T110" fmla="*/ 441325 w 601"/>
                <a:gd name="T111" fmla="*/ 298450 h 263"/>
                <a:gd name="T112" fmla="*/ 411162 w 601"/>
                <a:gd name="T113" fmla="*/ 280988 h 263"/>
                <a:gd name="T114" fmla="*/ 476250 w 601"/>
                <a:gd name="T115" fmla="*/ 261938 h 263"/>
                <a:gd name="T116" fmla="*/ 434975 w 601"/>
                <a:gd name="T117" fmla="*/ 257175 h 263"/>
                <a:gd name="T118" fmla="*/ 387350 w 601"/>
                <a:gd name="T119" fmla="*/ 285750 h 2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01" h="263">
                  <a:moveTo>
                    <a:pt x="75" y="263"/>
                  </a:moveTo>
                  <a:lnTo>
                    <a:pt x="75" y="259"/>
                  </a:lnTo>
                  <a:lnTo>
                    <a:pt x="75" y="256"/>
                  </a:lnTo>
                  <a:lnTo>
                    <a:pt x="79" y="256"/>
                  </a:lnTo>
                  <a:lnTo>
                    <a:pt x="82" y="256"/>
                  </a:lnTo>
                  <a:lnTo>
                    <a:pt x="82" y="252"/>
                  </a:lnTo>
                  <a:lnTo>
                    <a:pt x="86" y="252"/>
                  </a:lnTo>
                  <a:lnTo>
                    <a:pt x="90" y="252"/>
                  </a:lnTo>
                  <a:lnTo>
                    <a:pt x="86" y="252"/>
                  </a:lnTo>
                  <a:lnTo>
                    <a:pt x="90" y="252"/>
                  </a:lnTo>
                  <a:lnTo>
                    <a:pt x="90" y="248"/>
                  </a:lnTo>
                  <a:lnTo>
                    <a:pt x="94" y="248"/>
                  </a:lnTo>
                  <a:lnTo>
                    <a:pt x="97" y="244"/>
                  </a:lnTo>
                  <a:lnTo>
                    <a:pt x="101" y="244"/>
                  </a:lnTo>
                  <a:lnTo>
                    <a:pt x="105" y="244"/>
                  </a:lnTo>
                  <a:lnTo>
                    <a:pt x="109" y="244"/>
                  </a:lnTo>
                  <a:lnTo>
                    <a:pt x="112" y="244"/>
                  </a:lnTo>
                  <a:lnTo>
                    <a:pt x="112" y="248"/>
                  </a:lnTo>
                  <a:lnTo>
                    <a:pt x="116" y="248"/>
                  </a:lnTo>
                  <a:lnTo>
                    <a:pt x="116" y="244"/>
                  </a:lnTo>
                  <a:lnTo>
                    <a:pt x="120" y="244"/>
                  </a:lnTo>
                  <a:lnTo>
                    <a:pt x="124" y="248"/>
                  </a:lnTo>
                  <a:lnTo>
                    <a:pt x="124" y="244"/>
                  </a:lnTo>
                  <a:lnTo>
                    <a:pt x="120" y="244"/>
                  </a:lnTo>
                  <a:lnTo>
                    <a:pt x="120" y="241"/>
                  </a:lnTo>
                  <a:lnTo>
                    <a:pt x="120" y="237"/>
                  </a:lnTo>
                  <a:lnTo>
                    <a:pt x="124" y="237"/>
                  </a:lnTo>
                  <a:lnTo>
                    <a:pt x="127" y="237"/>
                  </a:lnTo>
                  <a:lnTo>
                    <a:pt x="127" y="233"/>
                  </a:lnTo>
                  <a:lnTo>
                    <a:pt x="131" y="233"/>
                  </a:lnTo>
                  <a:lnTo>
                    <a:pt x="135" y="233"/>
                  </a:lnTo>
                  <a:lnTo>
                    <a:pt x="139" y="233"/>
                  </a:lnTo>
                  <a:lnTo>
                    <a:pt x="139" y="229"/>
                  </a:lnTo>
                  <a:lnTo>
                    <a:pt x="143" y="229"/>
                  </a:lnTo>
                  <a:lnTo>
                    <a:pt x="146" y="229"/>
                  </a:lnTo>
                  <a:lnTo>
                    <a:pt x="150" y="229"/>
                  </a:lnTo>
                  <a:lnTo>
                    <a:pt x="146" y="229"/>
                  </a:lnTo>
                  <a:lnTo>
                    <a:pt x="146" y="225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1" y="218"/>
                  </a:lnTo>
                  <a:lnTo>
                    <a:pt x="165" y="218"/>
                  </a:lnTo>
                  <a:lnTo>
                    <a:pt x="169" y="218"/>
                  </a:lnTo>
                  <a:lnTo>
                    <a:pt x="165" y="218"/>
                  </a:lnTo>
                  <a:lnTo>
                    <a:pt x="165" y="214"/>
                  </a:lnTo>
                  <a:lnTo>
                    <a:pt x="165" y="210"/>
                  </a:lnTo>
                  <a:lnTo>
                    <a:pt x="165" y="207"/>
                  </a:lnTo>
                  <a:lnTo>
                    <a:pt x="169" y="207"/>
                  </a:lnTo>
                  <a:lnTo>
                    <a:pt x="173" y="207"/>
                  </a:lnTo>
                  <a:lnTo>
                    <a:pt x="173" y="210"/>
                  </a:lnTo>
                  <a:lnTo>
                    <a:pt x="173" y="207"/>
                  </a:lnTo>
                  <a:lnTo>
                    <a:pt x="169" y="207"/>
                  </a:lnTo>
                  <a:lnTo>
                    <a:pt x="165" y="207"/>
                  </a:lnTo>
                  <a:lnTo>
                    <a:pt x="169" y="203"/>
                  </a:lnTo>
                  <a:lnTo>
                    <a:pt x="173" y="203"/>
                  </a:lnTo>
                  <a:lnTo>
                    <a:pt x="173" y="199"/>
                  </a:lnTo>
                  <a:lnTo>
                    <a:pt x="176" y="195"/>
                  </a:lnTo>
                  <a:lnTo>
                    <a:pt x="176" y="192"/>
                  </a:lnTo>
                  <a:lnTo>
                    <a:pt x="176" y="195"/>
                  </a:lnTo>
                  <a:lnTo>
                    <a:pt x="173" y="195"/>
                  </a:lnTo>
                  <a:lnTo>
                    <a:pt x="173" y="199"/>
                  </a:lnTo>
                  <a:lnTo>
                    <a:pt x="169" y="199"/>
                  </a:lnTo>
                  <a:lnTo>
                    <a:pt x="165" y="199"/>
                  </a:lnTo>
                  <a:lnTo>
                    <a:pt x="161" y="199"/>
                  </a:lnTo>
                  <a:lnTo>
                    <a:pt x="158" y="199"/>
                  </a:lnTo>
                  <a:lnTo>
                    <a:pt x="158" y="203"/>
                  </a:lnTo>
                  <a:lnTo>
                    <a:pt x="154" y="203"/>
                  </a:lnTo>
                  <a:lnTo>
                    <a:pt x="154" y="199"/>
                  </a:lnTo>
                  <a:lnTo>
                    <a:pt x="150" y="199"/>
                  </a:lnTo>
                  <a:lnTo>
                    <a:pt x="150" y="195"/>
                  </a:lnTo>
                  <a:lnTo>
                    <a:pt x="154" y="195"/>
                  </a:lnTo>
                  <a:lnTo>
                    <a:pt x="158" y="195"/>
                  </a:lnTo>
                  <a:lnTo>
                    <a:pt x="158" y="199"/>
                  </a:lnTo>
                  <a:lnTo>
                    <a:pt x="158" y="195"/>
                  </a:lnTo>
                  <a:lnTo>
                    <a:pt x="154" y="195"/>
                  </a:lnTo>
                  <a:lnTo>
                    <a:pt x="150" y="195"/>
                  </a:lnTo>
                  <a:lnTo>
                    <a:pt x="150" y="192"/>
                  </a:lnTo>
                  <a:lnTo>
                    <a:pt x="150" y="195"/>
                  </a:lnTo>
                  <a:lnTo>
                    <a:pt x="146" y="195"/>
                  </a:lnTo>
                  <a:lnTo>
                    <a:pt x="146" y="199"/>
                  </a:lnTo>
                  <a:lnTo>
                    <a:pt x="146" y="203"/>
                  </a:lnTo>
                  <a:lnTo>
                    <a:pt x="146" y="207"/>
                  </a:lnTo>
                  <a:lnTo>
                    <a:pt x="143" y="203"/>
                  </a:lnTo>
                  <a:lnTo>
                    <a:pt x="139" y="203"/>
                  </a:lnTo>
                  <a:lnTo>
                    <a:pt x="139" y="199"/>
                  </a:lnTo>
                  <a:lnTo>
                    <a:pt x="135" y="199"/>
                  </a:lnTo>
                  <a:lnTo>
                    <a:pt x="135" y="195"/>
                  </a:lnTo>
                  <a:lnTo>
                    <a:pt x="131" y="195"/>
                  </a:lnTo>
                  <a:lnTo>
                    <a:pt x="131" y="199"/>
                  </a:lnTo>
                  <a:lnTo>
                    <a:pt x="127" y="199"/>
                  </a:lnTo>
                  <a:lnTo>
                    <a:pt x="124" y="195"/>
                  </a:lnTo>
                  <a:lnTo>
                    <a:pt x="120" y="195"/>
                  </a:lnTo>
                  <a:lnTo>
                    <a:pt x="116" y="195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2" y="199"/>
                  </a:lnTo>
                  <a:lnTo>
                    <a:pt x="109" y="199"/>
                  </a:lnTo>
                  <a:lnTo>
                    <a:pt x="105" y="199"/>
                  </a:lnTo>
                  <a:lnTo>
                    <a:pt x="101" y="203"/>
                  </a:lnTo>
                  <a:lnTo>
                    <a:pt x="97" y="203"/>
                  </a:lnTo>
                  <a:lnTo>
                    <a:pt x="94" y="203"/>
                  </a:lnTo>
                  <a:lnTo>
                    <a:pt x="94" y="199"/>
                  </a:lnTo>
                  <a:lnTo>
                    <a:pt x="97" y="199"/>
                  </a:lnTo>
                  <a:lnTo>
                    <a:pt x="101" y="199"/>
                  </a:lnTo>
                  <a:lnTo>
                    <a:pt x="97" y="195"/>
                  </a:lnTo>
                  <a:lnTo>
                    <a:pt x="101" y="195"/>
                  </a:lnTo>
                  <a:lnTo>
                    <a:pt x="101" y="192"/>
                  </a:lnTo>
                  <a:lnTo>
                    <a:pt x="101" y="195"/>
                  </a:lnTo>
                  <a:lnTo>
                    <a:pt x="97" y="195"/>
                  </a:lnTo>
                  <a:lnTo>
                    <a:pt x="97" y="192"/>
                  </a:lnTo>
                  <a:lnTo>
                    <a:pt x="97" y="188"/>
                  </a:lnTo>
                  <a:lnTo>
                    <a:pt x="101" y="188"/>
                  </a:lnTo>
                  <a:lnTo>
                    <a:pt x="97" y="184"/>
                  </a:lnTo>
                  <a:lnTo>
                    <a:pt x="94" y="180"/>
                  </a:lnTo>
                  <a:lnTo>
                    <a:pt x="94" y="177"/>
                  </a:lnTo>
                  <a:lnTo>
                    <a:pt x="90" y="177"/>
                  </a:lnTo>
                  <a:lnTo>
                    <a:pt x="90" y="173"/>
                  </a:lnTo>
                  <a:lnTo>
                    <a:pt x="94" y="173"/>
                  </a:lnTo>
                  <a:lnTo>
                    <a:pt x="94" y="169"/>
                  </a:lnTo>
                  <a:lnTo>
                    <a:pt x="97" y="169"/>
                  </a:lnTo>
                  <a:lnTo>
                    <a:pt x="94" y="169"/>
                  </a:lnTo>
                  <a:lnTo>
                    <a:pt x="90" y="169"/>
                  </a:lnTo>
                  <a:lnTo>
                    <a:pt x="90" y="173"/>
                  </a:lnTo>
                  <a:lnTo>
                    <a:pt x="86" y="173"/>
                  </a:lnTo>
                  <a:lnTo>
                    <a:pt x="86" y="177"/>
                  </a:lnTo>
                  <a:lnTo>
                    <a:pt x="90" y="177"/>
                  </a:lnTo>
                  <a:lnTo>
                    <a:pt x="90" y="180"/>
                  </a:lnTo>
                  <a:lnTo>
                    <a:pt x="86" y="180"/>
                  </a:lnTo>
                  <a:lnTo>
                    <a:pt x="82" y="180"/>
                  </a:lnTo>
                  <a:lnTo>
                    <a:pt x="79" y="180"/>
                  </a:lnTo>
                  <a:lnTo>
                    <a:pt x="75" y="184"/>
                  </a:lnTo>
                  <a:lnTo>
                    <a:pt x="71" y="184"/>
                  </a:lnTo>
                  <a:lnTo>
                    <a:pt x="67" y="184"/>
                  </a:lnTo>
                  <a:lnTo>
                    <a:pt x="64" y="184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56" y="177"/>
                  </a:lnTo>
                  <a:lnTo>
                    <a:pt x="52" y="177"/>
                  </a:lnTo>
                  <a:lnTo>
                    <a:pt x="49" y="173"/>
                  </a:lnTo>
                  <a:lnTo>
                    <a:pt x="45" y="173"/>
                  </a:lnTo>
                  <a:lnTo>
                    <a:pt x="41" y="173"/>
                  </a:lnTo>
                  <a:lnTo>
                    <a:pt x="45" y="169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52" y="165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56" y="165"/>
                  </a:lnTo>
                  <a:lnTo>
                    <a:pt x="60" y="169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0" y="169"/>
                  </a:lnTo>
                  <a:lnTo>
                    <a:pt x="64" y="169"/>
                  </a:lnTo>
                  <a:lnTo>
                    <a:pt x="67" y="169"/>
                  </a:lnTo>
                  <a:lnTo>
                    <a:pt x="71" y="169"/>
                  </a:lnTo>
                  <a:lnTo>
                    <a:pt x="75" y="169"/>
                  </a:lnTo>
                  <a:lnTo>
                    <a:pt x="71" y="165"/>
                  </a:lnTo>
                  <a:lnTo>
                    <a:pt x="67" y="165"/>
                  </a:lnTo>
                  <a:lnTo>
                    <a:pt x="71" y="165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0" y="165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49" y="165"/>
                  </a:lnTo>
                  <a:lnTo>
                    <a:pt x="45" y="165"/>
                  </a:lnTo>
                  <a:lnTo>
                    <a:pt x="49" y="165"/>
                  </a:lnTo>
                  <a:lnTo>
                    <a:pt x="52" y="162"/>
                  </a:lnTo>
                  <a:lnTo>
                    <a:pt x="49" y="162"/>
                  </a:lnTo>
                  <a:lnTo>
                    <a:pt x="45" y="162"/>
                  </a:lnTo>
                  <a:lnTo>
                    <a:pt x="49" y="162"/>
                  </a:lnTo>
                  <a:lnTo>
                    <a:pt x="45" y="162"/>
                  </a:lnTo>
                  <a:lnTo>
                    <a:pt x="45" y="158"/>
                  </a:lnTo>
                  <a:lnTo>
                    <a:pt x="49" y="158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49" y="154"/>
                  </a:lnTo>
                  <a:lnTo>
                    <a:pt x="49" y="158"/>
                  </a:lnTo>
                  <a:lnTo>
                    <a:pt x="45" y="158"/>
                  </a:lnTo>
                  <a:lnTo>
                    <a:pt x="45" y="162"/>
                  </a:lnTo>
                  <a:lnTo>
                    <a:pt x="41" y="162"/>
                  </a:lnTo>
                  <a:lnTo>
                    <a:pt x="45" y="162"/>
                  </a:lnTo>
                  <a:lnTo>
                    <a:pt x="41" y="162"/>
                  </a:lnTo>
                  <a:lnTo>
                    <a:pt x="37" y="162"/>
                  </a:lnTo>
                  <a:lnTo>
                    <a:pt x="41" y="158"/>
                  </a:lnTo>
                  <a:lnTo>
                    <a:pt x="37" y="158"/>
                  </a:lnTo>
                  <a:lnTo>
                    <a:pt x="34" y="158"/>
                  </a:lnTo>
                  <a:lnTo>
                    <a:pt x="37" y="158"/>
                  </a:lnTo>
                  <a:lnTo>
                    <a:pt x="37" y="154"/>
                  </a:lnTo>
                  <a:lnTo>
                    <a:pt x="34" y="154"/>
                  </a:lnTo>
                  <a:lnTo>
                    <a:pt x="34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7" y="154"/>
                  </a:lnTo>
                  <a:lnTo>
                    <a:pt x="34" y="154"/>
                  </a:lnTo>
                  <a:lnTo>
                    <a:pt x="34" y="150"/>
                  </a:lnTo>
                  <a:lnTo>
                    <a:pt x="37" y="150"/>
                  </a:lnTo>
                  <a:lnTo>
                    <a:pt x="37" y="147"/>
                  </a:lnTo>
                  <a:lnTo>
                    <a:pt x="41" y="147"/>
                  </a:lnTo>
                  <a:lnTo>
                    <a:pt x="41" y="143"/>
                  </a:lnTo>
                  <a:lnTo>
                    <a:pt x="45" y="143"/>
                  </a:lnTo>
                  <a:lnTo>
                    <a:pt x="49" y="139"/>
                  </a:lnTo>
                  <a:lnTo>
                    <a:pt x="52" y="139"/>
                  </a:lnTo>
                  <a:lnTo>
                    <a:pt x="56" y="143"/>
                  </a:lnTo>
                  <a:lnTo>
                    <a:pt x="52" y="143"/>
                  </a:lnTo>
                  <a:lnTo>
                    <a:pt x="56" y="143"/>
                  </a:lnTo>
                  <a:lnTo>
                    <a:pt x="52" y="143"/>
                  </a:lnTo>
                  <a:lnTo>
                    <a:pt x="52" y="139"/>
                  </a:lnTo>
                  <a:lnTo>
                    <a:pt x="56" y="139"/>
                  </a:lnTo>
                  <a:lnTo>
                    <a:pt x="56" y="135"/>
                  </a:lnTo>
                  <a:lnTo>
                    <a:pt x="56" y="139"/>
                  </a:lnTo>
                  <a:lnTo>
                    <a:pt x="52" y="139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6" y="132"/>
                  </a:lnTo>
                  <a:lnTo>
                    <a:pt x="60" y="132"/>
                  </a:lnTo>
                  <a:lnTo>
                    <a:pt x="56" y="132"/>
                  </a:lnTo>
                  <a:lnTo>
                    <a:pt x="60" y="128"/>
                  </a:lnTo>
                  <a:lnTo>
                    <a:pt x="64" y="128"/>
                  </a:lnTo>
                  <a:lnTo>
                    <a:pt x="67" y="128"/>
                  </a:lnTo>
                  <a:lnTo>
                    <a:pt x="71" y="132"/>
                  </a:lnTo>
                  <a:lnTo>
                    <a:pt x="75" y="132"/>
                  </a:lnTo>
                  <a:lnTo>
                    <a:pt x="79" y="132"/>
                  </a:lnTo>
                  <a:lnTo>
                    <a:pt x="82" y="132"/>
                  </a:lnTo>
                  <a:lnTo>
                    <a:pt x="86" y="128"/>
                  </a:lnTo>
                  <a:lnTo>
                    <a:pt x="90" y="128"/>
                  </a:lnTo>
                  <a:lnTo>
                    <a:pt x="90" y="124"/>
                  </a:lnTo>
                  <a:lnTo>
                    <a:pt x="94" y="124"/>
                  </a:lnTo>
                  <a:lnTo>
                    <a:pt x="97" y="124"/>
                  </a:lnTo>
                  <a:lnTo>
                    <a:pt x="101" y="124"/>
                  </a:lnTo>
                  <a:lnTo>
                    <a:pt x="105" y="124"/>
                  </a:lnTo>
                  <a:lnTo>
                    <a:pt x="109" y="124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2" y="116"/>
                  </a:lnTo>
                  <a:lnTo>
                    <a:pt x="112" y="113"/>
                  </a:lnTo>
                  <a:lnTo>
                    <a:pt x="109" y="113"/>
                  </a:lnTo>
                  <a:lnTo>
                    <a:pt x="109" y="109"/>
                  </a:lnTo>
                  <a:lnTo>
                    <a:pt x="105" y="109"/>
                  </a:lnTo>
                  <a:lnTo>
                    <a:pt x="109" y="109"/>
                  </a:lnTo>
                  <a:lnTo>
                    <a:pt x="112" y="109"/>
                  </a:lnTo>
                  <a:lnTo>
                    <a:pt x="116" y="105"/>
                  </a:lnTo>
                  <a:lnTo>
                    <a:pt x="112" y="105"/>
                  </a:lnTo>
                  <a:lnTo>
                    <a:pt x="112" y="101"/>
                  </a:lnTo>
                  <a:lnTo>
                    <a:pt x="109" y="101"/>
                  </a:lnTo>
                  <a:lnTo>
                    <a:pt x="112" y="101"/>
                  </a:lnTo>
                  <a:lnTo>
                    <a:pt x="109" y="101"/>
                  </a:lnTo>
                  <a:lnTo>
                    <a:pt x="105" y="105"/>
                  </a:lnTo>
                  <a:lnTo>
                    <a:pt x="101" y="105"/>
                  </a:lnTo>
                  <a:lnTo>
                    <a:pt x="97" y="105"/>
                  </a:lnTo>
                  <a:lnTo>
                    <a:pt x="94" y="105"/>
                  </a:lnTo>
                  <a:lnTo>
                    <a:pt x="90" y="109"/>
                  </a:lnTo>
                  <a:lnTo>
                    <a:pt x="86" y="109"/>
                  </a:lnTo>
                  <a:lnTo>
                    <a:pt x="82" y="113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5"/>
                  </a:lnTo>
                  <a:lnTo>
                    <a:pt x="75" y="109"/>
                  </a:lnTo>
                  <a:lnTo>
                    <a:pt x="79" y="109"/>
                  </a:lnTo>
                  <a:lnTo>
                    <a:pt x="75" y="109"/>
                  </a:lnTo>
                  <a:lnTo>
                    <a:pt x="71" y="109"/>
                  </a:lnTo>
                  <a:lnTo>
                    <a:pt x="67" y="109"/>
                  </a:lnTo>
                  <a:lnTo>
                    <a:pt x="64" y="109"/>
                  </a:lnTo>
                  <a:lnTo>
                    <a:pt x="60" y="109"/>
                  </a:lnTo>
                  <a:lnTo>
                    <a:pt x="56" y="109"/>
                  </a:lnTo>
                  <a:lnTo>
                    <a:pt x="52" y="109"/>
                  </a:lnTo>
                  <a:lnTo>
                    <a:pt x="49" y="109"/>
                  </a:lnTo>
                  <a:lnTo>
                    <a:pt x="52" y="109"/>
                  </a:lnTo>
                  <a:lnTo>
                    <a:pt x="49" y="109"/>
                  </a:lnTo>
                  <a:lnTo>
                    <a:pt x="45" y="109"/>
                  </a:lnTo>
                  <a:lnTo>
                    <a:pt x="41" y="109"/>
                  </a:lnTo>
                  <a:lnTo>
                    <a:pt x="37" y="109"/>
                  </a:lnTo>
                  <a:lnTo>
                    <a:pt x="30" y="109"/>
                  </a:lnTo>
                  <a:lnTo>
                    <a:pt x="26" y="105"/>
                  </a:lnTo>
                  <a:lnTo>
                    <a:pt x="26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9" y="98"/>
                  </a:lnTo>
                  <a:lnTo>
                    <a:pt x="22" y="98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0" y="98"/>
                  </a:lnTo>
                  <a:lnTo>
                    <a:pt x="22" y="94"/>
                  </a:lnTo>
                  <a:lnTo>
                    <a:pt x="19" y="94"/>
                  </a:lnTo>
                  <a:lnTo>
                    <a:pt x="22" y="94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11" y="94"/>
                  </a:lnTo>
                  <a:lnTo>
                    <a:pt x="7" y="94"/>
                  </a:lnTo>
                  <a:lnTo>
                    <a:pt x="3" y="94"/>
                  </a:lnTo>
                  <a:lnTo>
                    <a:pt x="0" y="90"/>
                  </a:lnTo>
                  <a:lnTo>
                    <a:pt x="3" y="90"/>
                  </a:lnTo>
                  <a:lnTo>
                    <a:pt x="0" y="90"/>
                  </a:lnTo>
                  <a:lnTo>
                    <a:pt x="3" y="90"/>
                  </a:lnTo>
                  <a:lnTo>
                    <a:pt x="7" y="90"/>
                  </a:lnTo>
                  <a:lnTo>
                    <a:pt x="11" y="90"/>
                  </a:lnTo>
                  <a:lnTo>
                    <a:pt x="7" y="90"/>
                  </a:lnTo>
                  <a:lnTo>
                    <a:pt x="11" y="86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22" y="83"/>
                  </a:lnTo>
                  <a:lnTo>
                    <a:pt x="30" y="83"/>
                  </a:lnTo>
                  <a:lnTo>
                    <a:pt x="34" y="83"/>
                  </a:lnTo>
                  <a:lnTo>
                    <a:pt x="37" y="83"/>
                  </a:lnTo>
                  <a:lnTo>
                    <a:pt x="41" y="83"/>
                  </a:lnTo>
                  <a:lnTo>
                    <a:pt x="37" y="83"/>
                  </a:lnTo>
                  <a:lnTo>
                    <a:pt x="34" y="83"/>
                  </a:lnTo>
                  <a:lnTo>
                    <a:pt x="37" y="83"/>
                  </a:lnTo>
                  <a:lnTo>
                    <a:pt x="37" y="79"/>
                  </a:lnTo>
                  <a:lnTo>
                    <a:pt x="41" y="79"/>
                  </a:lnTo>
                  <a:lnTo>
                    <a:pt x="45" y="79"/>
                  </a:lnTo>
                  <a:lnTo>
                    <a:pt x="49" y="79"/>
                  </a:lnTo>
                  <a:lnTo>
                    <a:pt x="52" y="79"/>
                  </a:lnTo>
                  <a:lnTo>
                    <a:pt x="52" y="75"/>
                  </a:lnTo>
                  <a:lnTo>
                    <a:pt x="60" y="75"/>
                  </a:lnTo>
                  <a:lnTo>
                    <a:pt x="64" y="75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67" y="79"/>
                  </a:lnTo>
                  <a:lnTo>
                    <a:pt x="67" y="83"/>
                  </a:lnTo>
                  <a:lnTo>
                    <a:pt x="64" y="83"/>
                  </a:lnTo>
                  <a:lnTo>
                    <a:pt x="67" y="83"/>
                  </a:lnTo>
                  <a:lnTo>
                    <a:pt x="71" y="83"/>
                  </a:lnTo>
                  <a:lnTo>
                    <a:pt x="75" y="83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6" y="83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6"/>
                  </a:lnTo>
                  <a:lnTo>
                    <a:pt x="94" y="83"/>
                  </a:lnTo>
                  <a:lnTo>
                    <a:pt x="97" y="86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9" y="83"/>
                  </a:lnTo>
                  <a:lnTo>
                    <a:pt x="112" y="83"/>
                  </a:lnTo>
                  <a:lnTo>
                    <a:pt x="109" y="79"/>
                  </a:lnTo>
                  <a:lnTo>
                    <a:pt x="105" y="79"/>
                  </a:lnTo>
                  <a:lnTo>
                    <a:pt x="101" y="79"/>
                  </a:lnTo>
                  <a:lnTo>
                    <a:pt x="97" y="79"/>
                  </a:lnTo>
                  <a:lnTo>
                    <a:pt x="97" y="83"/>
                  </a:lnTo>
                  <a:lnTo>
                    <a:pt x="97" y="79"/>
                  </a:lnTo>
                  <a:lnTo>
                    <a:pt x="97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86" y="71"/>
                  </a:lnTo>
                  <a:lnTo>
                    <a:pt x="90" y="71"/>
                  </a:lnTo>
                  <a:lnTo>
                    <a:pt x="94" y="71"/>
                  </a:lnTo>
                  <a:lnTo>
                    <a:pt x="94" y="75"/>
                  </a:lnTo>
                  <a:lnTo>
                    <a:pt x="97" y="75"/>
                  </a:lnTo>
                  <a:lnTo>
                    <a:pt x="97" y="79"/>
                  </a:lnTo>
                  <a:lnTo>
                    <a:pt x="101" y="79"/>
                  </a:lnTo>
                  <a:lnTo>
                    <a:pt x="105" y="79"/>
                  </a:lnTo>
                  <a:lnTo>
                    <a:pt x="109" y="79"/>
                  </a:lnTo>
                  <a:lnTo>
                    <a:pt x="109" y="75"/>
                  </a:lnTo>
                  <a:lnTo>
                    <a:pt x="112" y="79"/>
                  </a:lnTo>
                  <a:lnTo>
                    <a:pt x="116" y="79"/>
                  </a:lnTo>
                  <a:lnTo>
                    <a:pt x="120" y="79"/>
                  </a:lnTo>
                  <a:lnTo>
                    <a:pt x="124" y="79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16" y="75"/>
                  </a:lnTo>
                  <a:lnTo>
                    <a:pt x="112" y="75"/>
                  </a:lnTo>
                  <a:lnTo>
                    <a:pt x="109" y="75"/>
                  </a:lnTo>
                  <a:lnTo>
                    <a:pt x="105" y="75"/>
                  </a:lnTo>
                  <a:lnTo>
                    <a:pt x="101" y="75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101" y="71"/>
                  </a:lnTo>
                  <a:lnTo>
                    <a:pt x="105" y="71"/>
                  </a:lnTo>
                  <a:lnTo>
                    <a:pt x="101" y="68"/>
                  </a:lnTo>
                  <a:lnTo>
                    <a:pt x="97" y="68"/>
                  </a:lnTo>
                  <a:lnTo>
                    <a:pt x="94" y="68"/>
                  </a:lnTo>
                  <a:lnTo>
                    <a:pt x="90" y="71"/>
                  </a:lnTo>
                  <a:lnTo>
                    <a:pt x="90" y="68"/>
                  </a:lnTo>
                  <a:lnTo>
                    <a:pt x="86" y="68"/>
                  </a:lnTo>
                  <a:lnTo>
                    <a:pt x="82" y="68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7" y="64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9" y="56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30" y="45"/>
                  </a:lnTo>
                  <a:lnTo>
                    <a:pt x="30" y="41"/>
                  </a:lnTo>
                  <a:lnTo>
                    <a:pt x="34" y="41"/>
                  </a:lnTo>
                  <a:lnTo>
                    <a:pt x="37" y="41"/>
                  </a:lnTo>
                  <a:lnTo>
                    <a:pt x="41" y="41"/>
                  </a:lnTo>
                  <a:lnTo>
                    <a:pt x="45" y="41"/>
                  </a:lnTo>
                  <a:lnTo>
                    <a:pt x="49" y="41"/>
                  </a:lnTo>
                  <a:lnTo>
                    <a:pt x="52" y="41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9" y="34"/>
                  </a:lnTo>
                  <a:lnTo>
                    <a:pt x="79" y="30"/>
                  </a:lnTo>
                  <a:lnTo>
                    <a:pt x="75" y="34"/>
                  </a:lnTo>
                  <a:lnTo>
                    <a:pt x="79" y="34"/>
                  </a:lnTo>
                  <a:lnTo>
                    <a:pt x="79" y="30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97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105" y="19"/>
                  </a:lnTo>
                  <a:lnTo>
                    <a:pt x="109" y="19"/>
                  </a:lnTo>
                  <a:lnTo>
                    <a:pt x="112" y="19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31" y="19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35" y="15"/>
                  </a:lnTo>
                  <a:lnTo>
                    <a:pt x="131" y="15"/>
                  </a:lnTo>
                  <a:lnTo>
                    <a:pt x="127" y="11"/>
                  </a:lnTo>
                  <a:lnTo>
                    <a:pt x="124" y="11"/>
                  </a:lnTo>
                  <a:lnTo>
                    <a:pt x="127" y="11"/>
                  </a:lnTo>
                  <a:lnTo>
                    <a:pt x="131" y="11"/>
                  </a:lnTo>
                  <a:lnTo>
                    <a:pt x="135" y="11"/>
                  </a:lnTo>
                  <a:lnTo>
                    <a:pt x="139" y="7"/>
                  </a:lnTo>
                  <a:lnTo>
                    <a:pt x="143" y="7"/>
                  </a:lnTo>
                  <a:lnTo>
                    <a:pt x="143" y="11"/>
                  </a:lnTo>
                  <a:lnTo>
                    <a:pt x="139" y="11"/>
                  </a:lnTo>
                  <a:lnTo>
                    <a:pt x="135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6" y="11"/>
                  </a:lnTo>
                  <a:lnTo>
                    <a:pt x="150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7"/>
                  </a:lnTo>
                  <a:lnTo>
                    <a:pt x="169" y="7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6" y="4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0" y="4"/>
                  </a:lnTo>
                  <a:lnTo>
                    <a:pt x="184" y="4"/>
                  </a:lnTo>
                  <a:lnTo>
                    <a:pt x="188" y="4"/>
                  </a:lnTo>
                  <a:lnTo>
                    <a:pt x="191" y="4"/>
                  </a:lnTo>
                  <a:lnTo>
                    <a:pt x="195" y="4"/>
                  </a:lnTo>
                  <a:lnTo>
                    <a:pt x="199" y="4"/>
                  </a:lnTo>
                  <a:lnTo>
                    <a:pt x="195" y="7"/>
                  </a:lnTo>
                  <a:lnTo>
                    <a:pt x="191" y="7"/>
                  </a:lnTo>
                  <a:lnTo>
                    <a:pt x="188" y="7"/>
                  </a:lnTo>
                  <a:lnTo>
                    <a:pt x="191" y="7"/>
                  </a:lnTo>
                  <a:lnTo>
                    <a:pt x="191" y="11"/>
                  </a:lnTo>
                  <a:lnTo>
                    <a:pt x="195" y="7"/>
                  </a:lnTo>
                  <a:lnTo>
                    <a:pt x="199" y="7"/>
                  </a:lnTo>
                  <a:lnTo>
                    <a:pt x="203" y="7"/>
                  </a:lnTo>
                  <a:lnTo>
                    <a:pt x="203" y="4"/>
                  </a:lnTo>
                  <a:lnTo>
                    <a:pt x="206" y="4"/>
                  </a:lnTo>
                  <a:lnTo>
                    <a:pt x="206" y="7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4" y="7"/>
                  </a:lnTo>
                  <a:lnTo>
                    <a:pt x="210" y="7"/>
                  </a:lnTo>
                  <a:lnTo>
                    <a:pt x="214" y="11"/>
                  </a:lnTo>
                  <a:lnTo>
                    <a:pt x="214" y="7"/>
                  </a:lnTo>
                  <a:lnTo>
                    <a:pt x="218" y="7"/>
                  </a:lnTo>
                  <a:lnTo>
                    <a:pt x="218" y="11"/>
                  </a:lnTo>
                  <a:lnTo>
                    <a:pt x="221" y="11"/>
                  </a:lnTo>
                  <a:lnTo>
                    <a:pt x="221" y="7"/>
                  </a:lnTo>
                  <a:lnTo>
                    <a:pt x="225" y="7"/>
                  </a:lnTo>
                  <a:lnTo>
                    <a:pt x="229" y="7"/>
                  </a:lnTo>
                  <a:lnTo>
                    <a:pt x="233" y="7"/>
                  </a:lnTo>
                  <a:lnTo>
                    <a:pt x="236" y="7"/>
                  </a:lnTo>
                  <a:lnTo>
                    <a:pt x="240" y="7"/>
                  </a:lnTo>
                  <a:lnTo>
                    <a:pt x="244" y="7"/>
                  </a:lnTo>
                  <a:lnTo>
                    <a:pt x="248" y="7"/>
                  </a:lnTo>
                  <a:lnTo>
                    <a:pt x="251" y="11"/>
                  </a:lnTo>
                  <a:lnTo>
                    <a:pt x="248" y="11"/>
                  </a:lnTo>
                  <a:lnTo>
                    <a:pt x="244" y="11"/>
                  </a:lnTo>
                  <a:lnTo>
                    <a:pt x="248" y="11"/>
                  </a:lnTo>
                  <a:lnTo>
                    <a:pt x="251" y="11"/>
                  </a:lnTo>
                  <a:lnTo>
                    <a:pt x="251" y="15"/>
                  </a:lnTo>
                  <a:lnTo>
                    <a:pt x="248" y="15"/>
                  </a:lnTo>
                  <a:lnTo>
                    <a:pt x="244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9" y="15"/>
                  </a:lnTo>
                  <a:lnTo>
                    <a:pt x="255" y="15"/>
                  </a:lnTo>
                  <a:lnTo>
                    <a:pt x="259" y="15"/>
                  </a:lnTo>
                  <a:lnTo>
                    <a:pt x="263" y="15"/>
                  </a:lnTo>
                  <a:lnTo>
                    <a:pt x="267" y="15"/>
                  </a:lnTo>
                  <a:lnTo>
                    <a:pt x="270" y="15"/>
                  </a:lnTo>
                  <a:lnTo>
                    <a:pt x="274" y="15"/>
                  </a:lnTo>
                  <a:lnTo>
                    <a:pt x="278" y="15"/>
                  </a:lnTo>
                  <a:lnTo>
                    <a:pt x="282" y="15"/>
                  </a:lnTo>
                  <a:lnTo>
                    <a:pt x="285" y="15"/>
                  </a:lnTo>
                  <a:lnTo>
                    <a:pt x="293" y="15"/>
                  </a:lnTo>
                  <a:lnTo>
                    <a:pt x="297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8" y="15"/>
                  </a:lnTo>
                  <a:lnTo>
                    <a:pt x="308" y="19"/>
                  </a:lnTo>
                  <a:lnTo>
                    <a:pt x="312" y="19"/>
                  </a:lnTo>
                  <a:lnTo>
                    <a:pt x="312" y="15"/>
                  </a:lnTo>
                  <a:lnTo>
                    <a:pt x="315" y="15"/>
                  </a:lnTo>
                  <a:lnTo>
                    <a:pt x="315" y="19"/>
                  </a:lnTo>
                  <a:lnTo>
                    <a:pt x="319" y="19"/>
                  </a:lnTo>
                  <a:lnTo>
                    <a:pt x="323" y="19"/>
                  </a:lnTo>
                  <a:lnTo>
                    <a:pt x="327" y="19"/>
                  </a:lnTo>
                  <a:lnTo>
                    <a:pt x="330" y="19"/>
                  </a:lnTo>
                  <a:lnTo>
                    <a:pt x="334" y="19"/>
                  </a:lnTo>
                  <a:lnTo>
                    <a:pt x="338" y="19"/>
                  </a:lnTo>
                  <a:lnTo>
                    <a:pt x="342" y="19"/>
                  </a:lnTo>
                  <a:lnTo>
                    <a:pt x="345" y="19"/>
                  </a:lnTo>
                  <a:lnTo>
                    <a:pt x="349" y="19"/>
                  </a:lnTo>
                  <a:lnTo>
                    <a:pt x="353" y="19"/>
                  </a:lnTo>
                  <a:lnTo>
                    <a:pt x="353" y="22"/>
                  </a:lnTo>
                  <a:lnTo>
                    <a:pt x="357" y="22"/>
                  </a:lnTo>
                  <a:lnTo>
                    <a:pt x="360" y="22"/>
                  </a:lnTo>
                  <a:lnTo>
                    <a:pt x="364" y="22"/>
                  </a:lnTo>
                  <a:lnTo>
                    <a:pt x="368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79" y="22"/>
                  </a:lnTo>
                  <a:lnTo>
                    <a:pt x="383" y="22"/>
                  </a:lnTo>
                  <a:lnTo>
                    <a:pt x="387" y="22"/>
                  </a:lnTo>
                  <a:lnTo>
                    <a:pt x="391" y="22"/>
                  </a:lnTo>
                  <a:lnTo>
                    <a:pt x="394" y="22"/>
                  </a:lnTo>
                  <a:lnTo>
                    <a:pt x="398" y="22"/>
                  </a:lnTo>
                  <a:lnTo>
                    <a:pt x="402" y="22"/>
                  </a:lnTo>
                  <a:lnTo>
                    <a:pt x="406" y="22"/>
                  </a:lnTo>
                  <a:lnTo>
                    <a:pt x="406" y="26"/>
                  </a:lnTo>
                  <a:lnTo>
                    <a:pt x="409" y="26"/>
                  </a:lnTo>
                  <a:lnTo>
                    <a:pt x="413" y="26"/>
                  </a:lnTo>
                  <a:lnTo>
                    <a:pt x="417" y="26"/>
                  </a:lnTo>
                  <a:lnTo>
                    <a:pt x="421" y="26"/>
                  </a:lnTo>
                  <a:lnTo>
                    <a:pt x="421" y="30"/>
                  </a:lnTo>
                  <a:lnTo>
                    <a:pt x="424" y="26"/>
                  </a:lnTo>
                  <a:lnTo>
                    <a:pt x="421" y="26"/>
                  </a:lnTo>
                  <a:lnTo>
                    <a:pt x="424" y="26"/>
                  </a:lnTo>
                  <a:lnTo>
                    <a:pt x="428" y="30"/>
                  </a:lnTo>
                  <a:lnTo>
                    <a:pt x="428" y="38"/>
                  </a:lnTo>
                  <a:lnTo>
                    <a:pt x="428" y="45"/>
                  </a:lnTo>
                  <a:lnTo>
                    <a:pt x="424" y="49"/>
                  </a:lnTo>
                  <a:lnTo>
                    <a:pt x="424" y="53"/>
                  </a:lnTo>
                  <a:lnTo>
                    <a:pt x="424" y="56"/>
                  </a:lnTo>
                  <a:lnTo>
                    <a:pt x="428" y="56"/>
                  </a:lnTo>
                  <a:lnTo>
                    <a:pt x="428" y="60"/>
                  </a:lnTo>
                  <a:lnTo>
                    <a:pt x="424" y="64"/>
                  </a:lnTo>
                  <a:lnTo>
                    <a:pt x="428" y="68"/>
                  </a:lnTo>
                  <a:lnTo>
                    <a:pt x="428" y="71"/>
                  </a:lnTo>
                  <a:lnTo>
                    <a:pt x="428" y="75"/>
                  </a:lnTo>
                  <a:lnTo>
                    <a:pt x="428" y="79"/>
                  </a:lnTo>
                  <a:lnTo>
                    <a:pt x="424" y="83"/>
                  </a:lnTo>
                  <a:lnTo>
                    <a:pt x="424" y="90"/>
                  </a:lnTo>
                  <a:lnTo>
                    <a:pt x="428" y="98"/>
                  </a:lnTo>
                  <a:lnTo>
                    <a:pt x="424" y="98"/>
                  </a:lnTo>
                  <a:lnTo>
                    <a:pt x="428" y="113"/>
                  </a:lnTo>
                  <a:lnTo>
                    <a:pt x="428" y="116"/>
                  </a:lnTo>
                  <a:lnTo>
                    <a:pt x="424" y="120"/>
                  </a:lnTo>
                  <a:lnTo>
                    <a:pt x="428" y="132"/>
                  </a:lnTo>
                  <a:lnTo>
                    <a:pt x="428" y="135"/>
                  </a:lnTo>
                  <a:lnTo>
                    <a:pt x="428" y="165"/>
                  </a:lnTo>
                  <a:lnTo>
                    <a:pt x="428" y="173"/>
                  </a:lnTo>
                  <a:lnTo>
                    <a:pt x="428" y="177"/>
                  </a:lnTo>
                  <a:lnTo>
                    <a:pt x="436" y="177"/>
                  </a:lnTo>
                  <a:lnTo>
                    <a:pt x="443" y="177"/>
                  </a:lnTo>
                  <a:lnTo>
                    <a:pt x="447" y="177"/>
                  </a:lnTo>
                  <a:lnTo>
                    <a:pt x="447" y="173"/>
                  </a:lnTo>
                  <a:lnTo>
                    <a:pt x="451" y="173"/>
                  </a:lnTo>
                  <a:lnTo>
                    <a:pt x="458" y="173"/>
                  </a:lnTo>
                  <a:lnTo>
                    <a:pt x="458" y="177"/>
                  </a:lnTo>
                  <a:lnTo>
                    <a:pt x="454" y="177"/>
                  </a:lnTo>
                  <a:lnTo>
                    <a:pt x="454" y="180"/>
                  </a:lnTo>
                  <a:lnTo>
                    <a:pt x="458" y="180"/>
                  </a:lnTo>
                  <a:lnTo>
                    <a:pt x="462" y="180"/>
                  </a:lnTo>
                  <a:lnTo>
                    <a:pt x="462" y="184"/>
                  </a:lnTo>
                  <a:lnTo>
                    <a:pt x="466" y="184"/>
                  </a:lnTo>
                  <a:lnTo>
                    <a:pt x="469" y="184"/>
                  </a:lnTo>
                  <a:lnTo>
                    <a:pt x="473" y="188"/>
                  </a:lnTo>
                  <a:lnTo>
                    <a:pt x="481" y="192"/>
                  </a:lnTo>
                  <a:lnTo>
                    <a:pt x="481" y="195"/>
                  </a:lnTo>
                  <a:lnTo>
                    <a:pt x="484" y="195"/>
                  </a:lnTo>
                  <a:lnTo>
                    <a:pt x="488" y="195"/>
                  </a:lnTo>
                  <a:lnTo>
                    <a:pt x="492" y="192"/>
                  </a:lnTo>
                  <a:lnTo>
                    <a:pt x="496" y="192"/>
                  </a:lnTo>
                  <a:lnTo>
                    <a:pt x="496" y="188"/>
                  </a:lnTo>
                  <a:lnTo>
                    <a:pt x="500" y="188"/>
                  </a:lnTo>
                  <a:lnTo>
                    <a:pt x="500" y="184"/>
                  </a:lnTo>
                  <a:lnTo>
                    <a:pt x="503" y="184"/>
                  </a:lnTo>
                  <a:lnTo>
                    <a:pt x="507" y="184"/>
                  </a:lnTo>
                  <a:lnTo>
                    <a:pt x="511" y="184"/>
                  </a:lnTo>
                  <a:lnTo>
                    <a:pt x="515" y="184"/>
                  </a:lnTo>
                  <a:lnTo>
                    <a:pt x="518" y="184"/>
                  </a:lnTo>
                  <a:lnTo>
                    <a:pt x="522" y="188"/>
                  </a:lnTo>
                  <a:lnTo>
                    <a:pt x="518" y="188"/>
                  </a:lnTo>
                  <a:lnTo>
                    <a:pt x="522" y="192"/>
                  </a:lnTo>
                  <a:lnTo>
                    <a:pt x="526" y="192"/>
                  </a:lnTo>
                  <a:lnTo>
                    <a:pt x="530" y="192"/>
                  </a:lnTo>
                  <a:lnTo>
                    <a:pt x="530" y="195"/>
                  </a:lnTo>
                  <a:lnTo>
                    <a:pt x="533" y="199"/>
                  </a:lnTo>
                  <a:lnTo>
                    <a:pt x="541" y="199"/>
                  </a:lnTo>
                  <a:lnTo>
                    <a:pt x="545" y="203"/>
                  </a:lnTo>
                  <a:lnTo>
                    <a:pt x="545" y="207"/>
                  </a:lnTo>
                  <a:lnTo>
                    <a:pt x="548" y="207"/>
                  </a:lnTo>
                  <a:lnTo>
                    <a:pt x="548" y="210"/>
                  </a:lnTo>
                  <a:lnTo>
                    <a:pt x="552" y="210"/>
                  </a:lnTo>
                  <a:lnTo>
                    <a:pt x="552" y="214"/>
                  </a:lnTo>
                  <a:lnTo>
                    <a:pt x="556" y="214"/>
                  </a:lnTo>
                  <a:lnTo>
                    <a:pt x="560" y="218"/>
                  </a:lnTo>
                  <a:lnTo>
                    <a:pt x="560" y="222"/>
                  </a:lnTo>
                  <a:lnTo>
                    <a:pt x="563" y="222"/>
                  </a:lnTo>
                  <a:lnTo>
                    <a:pt x="563" y="225"/>
                  </a:lnTo>
                  <a:lnTo>
                    <a:pt x="567" y="225"/>
                  </a:lnTo>
                  <a:lnTo>
                    <a:pt x="567" y="229"/>
                  </a:lnTo>
                  <a:lnTo>
                    <a:pt x="571" y="229"/>
                  </a:lnTo>
                  <a:lnTo>
                    <a:pt x="571" y="233"/>
                  </a:lnTo>
                  <a:lnTo>
                    <a:pt x="575" y="233"/>
                  </a:lnTo>
                  <a:lnTo>
                    <a:pt x="578" y="233"/>
                  </a:lnTo>
                  <a:lnTo>
                    <a:pt x="578" y="237"/>
                  </a:lnTo>
                  <a:lnTo>
                    <a:pt x="582" y="237"/>
                  </a:lnTo>
                  <a:lnTo>
                    <a:pt x="586" y="237"/>
                  </a:lnTo>
                  <a:lnTo>
                    <a:pt x="590" y="237"/>
                  </a:lnTo>
                  <a:lnTo>
                    <a:pt x="590" y="241"/>
                  </a:lnTo>
                  <a:lnTo>
                    <a:pt x="593" y="241"/>
                  </a:lnTo>
                  <a:lnTo>
                    <a:pt x="597" y="241"/>
                  </a:lnTo>
                  <a:lnTo>
                    <a:pt x="597" y="244"/>
                  </a:lnTo>
                  <a:lnTo>
                    <a:pt x="597" y="248"/>
                  </a:lnTo>
                  <a:lnTo>
                    <a:pt x="597" y="252"/>
                  </a:lnTo>
                  <a:lnTo>
                    <a:pt x="601" y="256"/>
                  </a:lnTo>
                  <a:lnTo>
                    <a:pt x="597" y="256"/>
                  </a:lnTo>
                  <a:lnTo>
                    <a:pt x="597" y="259"/>
                  </a:lnTo>
                  <a:lnTo>
                    <a:pt x="593" y="259"/>
                  </a:lnTo>
                  <a:lnTo>
                    <a:pt x="590" y="259"/>
                  </a:lnTo>
                  <a:lnTo>
                    <a:pt x="590" y="263"/>
                  </a:lnTo>
                  <a:lnTo>
                    <a:pt x="590" y="259"/>
                  </a:lnTo>
                  <a:lnTo>
                    <a:pt x="586" y="259"/>
                  </a:lnTo>
                  <a:lnTo>
                    <a:pt x="586" y="263"/>
                  </a:lnTo>
                  <a:lnTo>
                    <a:pt x="586" y="259"/>
                  </a:lnTo>
                  <a:lnTo>
                    <a:pt x="582" y="259"/>
                  </a:lnTo>
                  <a:lnTo>
                    <a:pt x="582" y="256"/>
                  </a:lnTo>
                  <a:lnTo>
                    <a:pt x="586" y="256"/>
                  </a:lnTo>
                  <a:lnTo>
                    <a:pt x="590" y="256"/>
                  </a:lnTo>
                  <a:lnTo>
                    <a:pt x="593" y="252"/>
                  </a:lnTo>
                  <a:lnTo>
                    <a:pt x="590" y="252"/>
                  </a:lnTo>
                  <a:lnTo>
                    <a:pt x="590" y="256"/>
                  </a:lnTo>
                  <a:lnTo>
                    <a:pt x="586" y="256"/>
                  </a:lnTo>
                  <a:lnTo>
                    <a:pt x="582" y="256"/>
                  </a:lnTo>
                  <a:lnTo>
                    <a:pt x="586" y="256"/>
                  </a:lnTo>
                  <a:lnTo>
                    <a:pt x="590" y="256"/>
                  </a:lnTo>
                  <a:lnTo>
                    <a:pt x="590" y="252"/>
                  </a:lnTo>
                  <a:lnTo>
                    <a:pt x="586" y="252"/>
                  </a:lnTo>
                  <a:lnTo>
                    <a:pt x="586" y="248"/>
                  </a:lnTo>
                  <a:lnTo>
                    <a:pt x="582" y="244"/>
                  </a:lnTo>
                  <a:lnTo>
                    <a:pt x="582" y="241"/>
                  </a:lnTo>
                  <a:lnTo>
                    <a:pt x="578" y="244"/>
                  </a:lnTo>
                  <a:lnTo>
                    <a:pt x="575" y="244"/>
                  </a:lnTo>
                  <a:lnTo>
                    <a:pt x="571" y="244"/>
                  </a:lnTo>
                  <a:lnTo>
                    <a:pt x="571" y="248"/>
                  </a:lnTo>
                  <a:lnTo>
                    <a:pt x="567" y="252"/>
                  </a:lnTo>
                  <a:lnTo>
                    <a:pt x="567" y="248"/>
                  </a:lnTo>
                  <a:lnTo>
                    <a:pt x="563" y="248"/>
                  </a:lnTo>
                  <a:lnTo>
                    <a:pt x="563" y="244"/>
                  </a:lnTo>
                  <a:lnTo>
                    <a:pt x="567" y="244"/>
                  </a:lnTo>
                  <a:lnTo>
                    <a:pt x="567" y="241"/>
                  </a:lnTo>
                  <a:lnTo>
                    <a:pt x="571" y="241"/>
                  </a:lnTo>
                  <a:lnTo>
                    <a:pt x="567" y="237"/>
                  </a:lnTo>
                  <a:lnTo>
                    <a:pt x="563" y="237"/>
                  </a:lnTo>
                  <a:lnTo>
                    <a:pt x="563" y="233"/>
                  </a:lnTo>
                  <a:lnTo>
                    <a:pt x="560" y="233"/>
                  </a:lnTo>
                  <a:lnTo>
                    <a:pt x="560" y="229"/>
                  </a:lnTo>
                  <a:lnTo>
                    <a:pt x="563" y="229"/>
                  </a:lnTo>
                  <a:lnTo>
                    <a:pt x="560" y="229"/>
                  </a:lnTo>
                  <a:lnTo>
                    <a:pt x="556" y="229"/>
                  </a:lnTo>
                  <a:lnTo>
                    <a:pt x="556" y="225"/>
                  </a:lnTo>
                  <a:lnTo>
                    <a:pt x="552" y="225"/>
                  </a:lnTo>
                  <a:lnTo>
                    <a:pt x="548" y="225"/>
                  </a:lnTo>
                  <a:lnTo>
                    <a:pt x="545" y="225"/>
                  </a:lnTo>
                  <a:lnTo>
                    <a:pt x="545" y="222"/>
                  </a:lnTo>
                  <a:lnTo>
                    <a:pt x="548" y="222"/>
                  </a:lnTo>
                  <a:lnTo>
                    <a:pt x="552" y="222"/>
                  </a:lnTo>
                  <a:lnTo>
                    <a:pt x="548" y="222"/>
                  </a:lnTo>
                  <a:lnTo>
                    <a:pt x="545" y="222"/>
                  </a:lnTo>
                  <a:lnTo>
                    <a:pt x="545" y="218"/>
                  </a:lnTo>
                  <a:lnTo>
                    <a:pt x="548" y="218"/>
                  </a:lnTo>
                  <a:lnTo>
                    <a:pt x="545" y="218"/>
                  </a:lnTo>
                  <a:lnTo>
                    <a:pt x="541" y="218"/>
                  </a:lnTo>
                  <a:lnTo>
                    <a:pt x="541" y="214"/>
                  </a:lnTo>
                  <a:lnTo>
                    <a:pt x="545" y="214"/>
                  </a:lnTo>
                  <a:lnTo>
                    <a:pt x="548" y="218"/>
                  </a:lnTo>
                  <a:lnTo>
                    <a:pt x="552" y="218"/>
                  </a:lnTo>
                  <a:lnTo>
                    <a:pt x="548" y="218"/>
                  </a:lnTo>
                  <a:lnTo>
                    <a:pt x="545" y="218"/>
                  </a:lnTo>
                  <a:lnTo>
                    <a:pt x="545" y="214"/>
                  </a:lnTo>
                  <a:lnTo>
                    <a:pt x="548" y="214"/>
                  </a:lnTo>
                  <a:lnTo>
                    <a:pt x="545" y="214"/>
                  </a:lnTo>
                  <a:lnTo>
                    <a:pt x="541" y="214"/>
                  </a:lnTo>
                  <a:lnTo>
                    <a:pt x="541" y="210"/>
                  </a:lnTo>
                  <a:lnTo>
                    <a:pt x="537" y="210"/>
                  </a:lnTo>
                  <a:lnTo>
                    <a:pt x="533" y="207"/>
                  </a:lnTo>
                  <a:lnTo>
                    <a:pt x="537" y="207"/>
                  </a:lnTo>
                  <a:lnTo>
                    <a:pt x="537" y="203"/>
                  </a:lnTo>
                  <a:lnTo>
                    <a:pt x="541" y="203"/>
                  </a:lnTo>
                  <a:lnTo>
                    <a:pt x="537" y="203"/>
                  </a:lnTo>
                  <a:lnTo>
                    <a:pt x="537" y="207"/>
                  </a:lnTo>
                  <a:lnTo>
                    <a:pt x="533" y="207"/>
                  </a:lnTo>
                  <a:lnTo>
                    <a:pt x="530" y="207"/>
                  </a:lnTo>
                  <a:lnTo>
                    <a:pt x="526" y="207"/>
                  </a:lnTo>
                  <a:lnTo>
                    <a:pt x="526" y="203"/>
                  </a:lnTo>
                  <a:lnTo>
                    <a:pt x="522" y="203"/>
                  </a:lnTo>
                  <a:lnTo>
                    <a:pt x="522" y="199"/>
                  </a:lnTo>
                  <a:lnTo>
                    <a:pt x="518" y="199"/>
                  </a:lnTo>
                  <a:lnTo>
                    <a:pt x="518" y="192"/>
                  </a:lnTo>
                  <a:lnTo>
                    <a:pt x="515" y="192"/>
                  </a:lnTo>
                  <a:lnTo>
                    <a:pt x="515" y="188"/>
                  </a:lnTo>
                  <a:lnTo>
                    <a:pt x="515" y="192"/>
                  </a:lnTo>
                  <a:lnTo>
                    <a:pt x="515" y="195"/>
                  </a:lnTo>
                  <a:lnTo>
                    <a:pt x="515" y="192"/>
                  </a:lnTo>
                  <a:lnTo>
                    <a:pt x="511" y="192"/>
                  </a:lnTo>
                  <a:lnTo>
                    <a:pt x="515" y="192"/>
                  </a:lnTo>
                  <a:lnTo>
                    <a:pt x="515" y="195"/>
                  </a:lnTo>
                  <a:lnTo>
                    <a:pt x="515" y="199"/>
                  </a:lnTo>
                  <a:lnTo>
                    <a:pt x="518" y="199"/>
                  </a:lnTo>
                  <a:lnTo>
                    <a:pt x="518" y="203"/>
                  </a:lnTo>
                  <a:lnTo>
                    <a:pt x="518" y="207"/>
                  </a:lnTo>
                  <a:lnTo>
                    <a:pt x="515" y="207"/>
                  </a:lnTo>
                  <a:lnTo>
                    <a:pt x="515" y="203"/>
                  </a:lnTo>
                  <a:lnTo>
                    <a:pt x="511" y="203"/>
                  </a:lnTo>
                  <a:lnTo>
                    <a:pt x="507" y="207"/>
                  </a:lnTo>
                  <a:lnTo>
                    <a:pt x="507" y="203"/>
                  </a:lnTo>
                  <a:lnTo>
                    <a:pt x="507" y="199"/>
                  </a:lnTo>
                  <a:lnTo>
                    <a:pt x="503" y="199"/>
                  </a:lnTo>
                  <a:lnTo>
                    <a:pt x="507" y="199"/>
                  </a:lnTo>
                  <a:lnTo>
                    <a:pt x="507" y="195"/>
                  </a:lnTo>
                  <a:lnTo>
                    <a:pt x="503" y="195"/>
                  </a:lnTo>
                  <a:lnTo>
                    <a:pt x="503" y="199"/>
                  </a:lnTo>
                  <a:lnTo>
                    <a:pt x="500" y="199"/>
                  </a:lnTo>
                  <a:lnTo>
                    <a:pt x="496" y="199"/>
                  </a:lnTo>
                  <a:lnTo>
                    <a:pt x="496" y="195"/>
                  </a:lnTo>
                  <a:lnTo>
                    <a:pt x="492" y="195"/>
                  </a:lnTo>
                  <a:lnTo>
                    <a:pt x="488" y="195"/>
                  </a:lnTo>
                  <a:lnTo>
                    <a:pt x="488" y="199"/>
                  </a:lnTo>
                  <a:lnTo>
                    <a:pt x="488" y="195"/>
                  </a:lnTo>
                  <a:lnTo>
                    <a:pt x="492" y="195"/>
                  </a:lnTo>
                  <a:lnTo>
                    <a:pt x="492" y="199"/>
                  </a:lnTo>
                  <a:lnTo>
                    <a:pt x="496" y="199"/>
                  </a:lnTo>
                  <a:lnTo>
                    <a:pt x="500" y="199"/>
                  </a:lnTo>
                  <a:lnTo>
                    <a:pt x="496" y="203"/>
                  </a:lnTo>
                  <a:lnTo>
                    <a:pt x="500" y="203"/>
                  </a:lnTo>
                  <a:lnTo>
                    <a:pt x="500" y="199"/>
                  </a:lnTo>
                  <a:lnTo>
                    <a:pt x="503" y="203"/>
                  </a:lnTo>
                  <a:lnTo>
                    <a:pt x="503" y="207"/>
                  </a:lnTo>
                  <a:lnTo>
                    <a:pt x="500" y="207"/>
                  </a:lnTo>
                  <a:lnTo>
                    <a:pt x="496" y="203"/>
                  </a:lnTo>
                  <a:lnTo>
                    <a:pt x="496" y="207"/>
                  </a:lnTo>
                  <a:lnTo>
                    <a:pt x="500" y="207"/>
                  </a:lnTo>
                  <a:lnTo>
                    <a:pt x="496" y="207"/>
                  </a:lnTo>
                  <a:lnTo>
                    <a:pt x="492" y="207"/>
                  </a:lnTo>
                  <a:lnTo>
                    <a:pt x="488" y="207"/>
                  </a:lnTo>
                  <a:lnTo>
                    <a:pt x="488" y="203"/>
                  </a:lnTo>
                  <a:lnTo>
                    <a:pt x="484" y="203"/>
                  </a:lnTo>
                  <a:lnTo>
                    <a:pt x="481" y="203"/>
                  </a:lnTo>
                  <a:lnTo>
                    <a:pt x="481" y="199"/>
                  </a:lnTo>
                  <a:lnTo>
                    <a:pt x="477" y="199"/>
                  </a:lnTo>
                  <a:lnTo>
                    <a:pt x="473" y="199"/>
                  </a:lnTo>
                  <a:lnTo>
                    <a:pt x="473" y="195"/>
                  </a:lnTo>
                  <a:lnTo>
                    <a:pt x="469" y="195"/>
                  </a:lnTo>
                  <a:lnTo>
                    <a:pt x="466" y="195"/>
                  </a:lnTo>
                  <a:lnTo>
                    <a:pt x="466" y="192"/>
                  </a:lnTo>
                  <a:lnTo>
                    <a:pt x="466" y="195"/>
                  </a:lnTo>
                  <a:lnTo>
                    <a:pt x="466" y="192"/>
                  </a:lnTo>
                  <a:lnTo>
                    <a:pt x="462" y="192"/>
                  </a:lnTo>
                  <a:lnTo>
                    <a:pt x="458" y="192"/>
                  </a:lnTo>
                  <a:lnTo>
                    <a:pt x="454" y="192"/>
                  </a:lnTo>
                  <a:lnTo>
                    <a:pt x="454" y="188"/>
                  </a:lnTo>
                  <a:lnTo>
                    <a:pt x="454" y="192"/>
                  </a:lnTo>
                  <a:lnTo>
                    <a:pt x="451" y="192"/>
                  </a:lnTo>
                  <a:lnTo>
                    <a:pt x="451" y="188"/>
                  </a:lnTo>
                  <a:lnTo>
                    <a:pt x="447" y="188"/>
                  </a:lnTo>
                  <a:lnTo>
                    <a:pt x="447" y="184"/>
                  </a:lnTo>
                  <a:lnTo>
                    <a:pt x="451" y="184"/>
                  </a:lnTo>
                  <a:lnTo>
                    <a:pt x="447" y="184"/>
                  </a:lnTo>
                  <a:lnTo>
                    <a:pt x="447" y="180"/>
                  </a:lnTo>
                  <a:lnTo>
                    <a:pt x="451" y="180"/>
                  </a:lnTo>
                  <a:lnTo>
                    <a:pt x="454" y="180"/>
                  </a:lnTo>
                  <a:lnTo>
                    <a:pt x="454" y="184"/>
                  </a:lnTo>
                  <a:lnTo>
                    <a:pt x="451" y="184"/>
                  </a:lnTo>
                  <a:lnTo>
                    <a:pt x="454" y="188"/>
                  </a:lnTo>
                  <a:lnTo>
                    <a:pt x="454" y="184"/>
                  </a:lnTo>
                  <a:lnTo>
                    <a:pt x="454" y="180"/>
                  </a:lnTo>
                  <a:lnTo>
                    <a:pt x="458" y="180"/>
                  </a:lnTo>
                  <a:lnTo>
                    <a:pt x="458" y="184"/>
                  </a:lnTo>
                  <a:lnTo>
                    <a:pt x="458" y="180"/>
                  </a:lnTo>
                  <a:lnTo>
                    <a:pt x="454" y="180"/>
                  </a:lnTo>
                  <a:lnTo>
                    <a:pt x="451" y="180"/>
                  </a:lnTo>
                  <a:lnTo>
                    <a:pt x="447" y="180"/>
                  </a:lnTo>
                  <a:lnTo>
                    <a:pt x="443" y="184"/>
                  </a:lnTo>
                  <a:lnTo>
                    <a:pt x="439" y="184"/>
                  </a:lnTo>
                  <a:lnTo>
                    <a:pt x="436" y="184"/>
                  </a:lnTo>
                  <a:lnTo>
                    <a:pt x="432" y="184"/>
                  </a:lnTo>
                  <a:lnTo>
                    <a:pt x="428" y="184"/>
                  </a:lnTo>
                  <a:lnTo>
                    <a:pt x="424" y="184"/>
                  </a:lnTo>
                  <a:lnTo>
                    <a:pt x="421" y="180"/>
                  </a:lnTo>
                  <a:lnTo>
                    <a:pt x="421" y="177"/>
                  </a:lnTo>
                  <a:lnTo>
                    <a:pt x="421" y="180"/>
                  </a:lnTo>
                  <a:lnTo>
                    <a:pt x="417" y="180"/>
                  </a:lnTo>
                  <a:lnTo>
                    <a:pt x="413" y="180"/>
                  </a:lnTo>
                  <a:lnTo>
                    <a:pt x="409" y="180"/>
                  </a:lnTo>
                  <a:lnTo>
                    <a:pt x="402" y="177"/>
                  </a:lnTo>
                  <a:lnTo>
                    <a:pt x="398" y="177"/>
                  </a:lnTo>
                  <a:lnTo>
                    <a:pt x="394" y="177"/>
                  </a:lnTo>
                  <a:lnTo>
                    <a:pt x="394" y="180"/>
                  </a:lnTo>
                  <a:lnTo>
                    <a:pt x="391" y="180"/>
                  </a:lnTo>
                  <a:lnTo>
                    <a:pt x="387" y="180"/>
                  </a:lnTo>
                  <a:lnTo>
                    <a:pt x="383" y="180"/>
                  </a:lnTo>
                  <a:lnTo>
                    <a:pt x="379" y="180"/>
                  </a:lnTo>
                  <a:lnTo>
                    <a:pt x="376" y="177"/>
                  </a:lnTo>
                  <a:lnTo>
                    <a:pt x="372" y="177"/>
                  </a:lnTo>
                  <a:lnTo>
                    <a:pt x="368" y="177"/>
                  </a:lnTo>
                  <a:lnTo>
                    <a:pt x="364" y="177"/>
                  </a:lnTo>
                  <a:lnTo>
                    <a:pt x="364" y="173"/>
                  </a:lnTo>
                  <a:lnTo>
                    <a:pt x="368" y="169"/>
                  </a:lnTo>
                  <a:lnTo>
                    <a:pt x="364" y="169"/>
                  </a:lnTo>
                  <a:lnTo>
                    <a:pt x="364" y="173"/>
                  </a:lnTo>
                  <a:lnTo>
                    <a:pt x="360" y="173"/>
                  </a:lnTo>
                  <a:lnTo>
                    <a:pt x="357" y="173"/>
                  </a:lnTo>
                  <a:lnTo>
                    <a:pt x="353" y="173"/>
                  </a:lnTo>
                  <a:lnTo>
                    <a:pt x="349" y="173"/>
                  </a:lnTo>
                  <a:lnTo>
                    <a:pt x="353" y="173"/>
                  </a:lnTo>
                  <a:lnTo>
                    <a:pt x="353" y="169"/>
                  </a:lnTo>
                  <a:lnTo>
                    <a:pt x="349" y="169"/>
                  </a:lnTo>
                  <a:lnTo>
                    <a:pt x="345" y="169"/>
                  </a:lnTo>
                  <a:lnTo>
                    <a:pt x="342" y="169"/>
                  </a:lnTo>
                  <a:lnTo>
                    <a:pt x="345" y="169"/>
                  </a:lnTo>
                  <a:lnTo>
                    <a:pt x="349" y="169"/>
                  </a:lnTo>
                  <a:lnTo>
                    <a:pt x="345" y="165"/>
                  </a:lnTo>
                  <a:lnTo>
                    <a:pt x="345" y="169"/>
                  </a:lnTo>
                  <a:lnTo>
                    <a:pt x="342" y="169"/>
                  </a:lnTo>
                  <a:lnTo>
                    <a:pt x="338" y="169"/>
                  </a:lnTo>
                  <a:lnTo>
                    <a:pt x="342" y="169"/>
                  </a:lnTo>
                  <a:lnTo>
                    <a:pt x="345" y="165"/>
                  </a:lnTo>
                  <a:lnTo>
                    <a:pt x="342" y="165"/>
                  </a:lnTo>
                  <a:lnTo>
                    <a:pt x="338" y="165"/>
                  </a:lnTo>
                  <a:lnTo>
                    <a:pt x="334" y="165"/>
                  </a:lnTo>
                  <a:lnTo>
                    <a:pt x="338" y="162"/>
                  </a:lnTo>
                  <a:lnTo>
                    <a:pt x="342" y="162"/>
                  </a:lnTo>
                  <a:lnTo>
                    <a:pt x="345" y="162"/>
                  </a:lnTo>
                  <a:lnTo>
                    <a:pt x="342" y="162"/>
                  </a:lnTo>
                  <a:lnTo>
                    <a:pt x="338" y="162"/>
                  </a:lnTo>
                  <a:lnTo>
                    <a:pt x="334" y="162"/>
                  </a:lnTo>
                  <a:lnTo>
                    <a:pt x="334" y="165"/>
                  </a:lnTo>
                  <a:lnTo>
                    <a:pt x="330" y="165"/>
                  </a:lnTo>
                  <a:lnTo>
                    <a:pt x="327" y="165"/>
                  </a:lnTo>
                  <a:lnTo>
                    <a:pt x="323" y="165"/>
                  </a:lnTo>
                  <a:lnTo>
                    <a:pt x="323" y="162"/>
                  </a:lnTo>
                  <a:lnTo>
                    <a:pt x="323" y="165"/>
                  </a:lnTo>
                  <a:lnTo>
                    <a:pt x="319" y="165"/>
                  </a:lnTo>
                  <a:lnTo>
                    <a:pt x="315" y="165"/>
                  </a:lnTo>
                  <a:lnTo>
                    <a:pt x="319" y="162"/>
                  </a:lnTo>
                  <a:lnTo>
                    <a:pt x="319" y="158"/>
                  </a:lnTo>
                  <a:lnTo>
                    <a:pt x="319" y="162"/>
                  </a:lnTo>
                  <a:lnTo>
                    <a:pt x="315" y="162"/>
                  </a:lnTo>
                  <a:lnTo>
                    <a:pt x="315" y="165"/>
                  </a:lnTo>
                  <a:lnTo>
                    <a:pt x="315" y="162"/>
                  </a:lnTo>
                  <a:lnTo>
                    <a:pt x="312" y="162"/>
                  </a:lnTo>
                  <a:lnTo>
                    <a:pt x="308" y="165"/>
                  </a:lnTo>
                  <a:lnTo>
                    <a:pt x="312" y="165"/>
                  </a:lnTo>
                  <a:lnTo>
                    <a:pt x="312" y="162"/>
                  </a:lnTo>
                  <a:lnTo>
                    <a:pt x="315" y="162"/>
                  </a:lnTo>
                  <a:lnTo>
                    <a:pt x="312" y="165"/>
                  </a:lnTo>
                  <a:lnTo>
                    <a:pt x="308" y="165"/>
                  </a:lnTo>
                  <a:lnTo>
                    <a:pt x="304" y="169"/>
                  </a:lnTo>
                  <a:lnTo>
                    <a:pt x="308" y="169"/>
                  </a:lnTo>
                  <a:lnTo>
                    <a:pt x="308" y="165"/>
                  </a:lnTo>
                  <a:lnTo>
                    <a:pt x="308" y="169"/>
                  </a:lnTo>
                  <a:lnTo>
                    <a:pt x="304" y="169"/>
                  </a:lnTo>
                  <a:lnTo>
                    <a:pt x="308" y="169"/>
                  </a:lnTo>
                  <a:lnTo>
                    <a:pt x="312" y="169"/>
                  </a:lnTo>
                  <a:lnTo>
                    <a:pt x="312" y="173"/>
                  </a:lnTo>
                  <a:lnTo>
                    <a:pt x="308" y="169"/>
                  </a:lnTo>
                  <a:lnTo>
                    <a:pt x="308" y="173"/>
                  </a:lnTo>
                  <a:lnTo>
                    <a:pt x="304" y="173"/>
                  </a:lnTo>
                  <a:lnTo>
                    <a:pt x="308" y="173"/>
                  </a:lnTo>
                  <a:lnTo>
                    <a:pt x="312" y="173"/>
                  </a:lnTo>
                  <a:lnTo>
                    <a:pt x="315" y="169"/>
                  </a:lnTo>
                  <a:lnTo>
                    <a:pt x="315" y="173"/>
                  </a:lnTo>
                  <a:lnTo>
                    <a:pt x="312" y="177"/>
                  </a:lnTo>
                  <a:lnTo>
                    <a:pt x="308" y="177"/>
                  </a:lnTo>
                  <a:lnTo>
                    <a:pt x="312" y="177"/>
                  </a:lnTo>
                  <a:lnTo>
                    <a:pt x="315" y="177"/>
                  </a:lnTo>
                  <a:lnTo>
                    <a:pt x="312" y="177"/>
                  </a:lnTo>
                  <a:lnTo>
                    <a:pt x="312" y="180"/>
                  </a:lnTo>
                  <a:lnTo>
                    <a:pt x="308" y="180"/>
                  </a:lnTo>
                  <a:lnTo>
                    <a:pt x="304" y="180"/>
                  </a:lnTo>
                  <a:lnTo>
                    <a:pt x="300" y="180"/>
                  </a:lnTo>
                  <a:lnTo>
                    <a:pt x="297" y="180"/>
                  </a:lnTo>
                  <a:lnTo>
                    <a:pt x="293" y="177"/>
                  </a:lnTo>
                  <a:lnTo>
                    <a:pt x="293" y="180"/>
                  </a:lnTo>
                  <a:lnTo>
                    <a:pt x="289" y="184"/>
                  </a:lnTo>
                  <a:lnTo>
                    <a:pt x="293" y="184"/>
                  </a:lnTo>
                  <a:lnTo>
                    <a:pt x="289" y="184"/>
                  </a:lnTo>
                  <a:lnTo>
                    <a:pt x="289" y="180"/>
                  </a:lnTo>
                  <a:lnTo>
                    <a:pt x="289" y="184"/>
                  </a:lnTo>
                  <a:lnTo>
                    <a:pt x="285" y="184"/>
                  </a:lnTo>
                  <a:lnTo>
                    <a:pt x="282" y="188"/>
                  </a:lnTo>
                  <a:lnTo>
                    <a:pt x="278" y="188"/>
                  </a:lnTo>
                  <a:lnTo>
                    <a:pt x="282" y="184"/>
                  </a:lnTo>
                  <a:lnTo>
                    <a:pt x="278" y="184"/>
                  </a:lnTo>
                  <a:lnTo>
                    <a:pt x="278" y="188"/>
                  </a:lnTo>
                  <a:lnTo>
                    <a:pt x="274" y="188"/>
                  </a:lnTo>
                  <a:lnTo>
                    <a:pt x="270" y="192"/>
                  </a:lnTo>
                  <a:lnTo>
                    <a:pt x="267" y="192"/>
                  </a:lnTo>
                  <a:lnTo>
                    <a:pt x="263" y="192"/>
                  </a:lnTo>
                  <a:lnTo>
                    <a:pt x="259" y="192"/>
                  </a:lnTo>
                  <a:lnTo>
                    <a:pt x="255" y="192"/>
                  </a:lnTo>
                  <a:lnTo>
                    <a:pt x="255" y="188"/>
                  </a:lnTo>
                  <a:lnTo>
                    <a:pt x="259" y="188"/>
                  </a:lnTo>
                  <a:lnTo>
                    <a:pt x="263" y="188"/>
                  </a:lnTo>
                  <a:lnTo>
                    <a:pt x="267" y="188"/>
                  </a:lnTo>
                  <a:lnTo>
                    <a:pt x="270" y="184"/>
                  </a:lnTo>
                  <a:lnTo>
                    <a:pt x="267" y="184"/>
                  </a:lnTo>
                  <a:lnTo>
                    <a:pt x="263" y="184"/>
                  </a:lnTo>
                  <a:lnTo>
                    <a:pt x="259" y="184"/>
                  </a:lnTo>
                  <a:lnTo>
                    <a:pt x="255" y="184"/>
                  </a:lnTo>
                  <a:lnTo>
                    <a:pt x="259" y="180"/>
                  </a:lnTo>
                  <a:lnTo>
                    <a:pt x="259" y="177"/>
                  </a:lnTo>
                  <a:lnTo>
                    <a:pt x="263" y="177"/>
                  </a:lnTo>
                  <a:lnTo>
                    <a:pt x="263" y="173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3" y="169"/>
                  </a:lnTo>
                  <a:lnTo>
                    <a:pt x="267" y="169"/>
                  </a:lnTo>
                  <a:lnTo>
                    <a:pt x="270" y="165"/>
                  </a:lnTo>
                  <a:lnTo>
                    <a:pt x="274" y="165"/>
                  </a:lnTo>
                  <a:lnTo>
                    <a:pt x="278" y="165"/>
                  </a:lnTo>
                  <a:lnTo>
                    <a:pt x="278" y="162"/>
                  </a:lnTo>
                  <a:lnTo>
                    <a:pt x="278" y="165"/>
                  </a:lnTo>
                  <a:lnTo>
                    <a:pt x="282" y="165"/>
                  </a:lnTo>
                  <a:lnTo>
                    <a:pt x="285" y="165"/>
                  </a:lnTo>
                  <a:lnTo>
                    <a:pt x="289" y="165"/>
                  </a:lnTo>
                  <a:lnTo>
                    <a:pt x="293" y="165"/>
                  </a:lnTo>
                  <a:lnTo>
                    <a:pt x="297" y="165"/>
                  </a:lnTo>
                  <a:lnTo>
                    <a:pt x="300" y="165"/>
                  </a:lnTo>
                  <a:lnTo>
                    <a:pt x="297" y="165"/>
                  </a:lnTo>
                  <a:lnTo>
                    <a:pt x="293" y="165"/>
                  </a:lnTo>
                  <a:lnTo>
                    <a:pt x="289" y="165"/>
                  </a:lnTo>
                  <a:lnTo>
                    <a:pt x="289" y="162"/>
                  </a:lnTo>
                  <a:lnTo>
                    <a:pt x="285" y="162"/>
                  </a:lnTo>
                  <a:lnTo>
                    <a:pt x="289" y="158"/>
                  </a:lnTo>
                  <a:lnTo>
                    <a:pt x="293" y="158"/>
                  </a:lnTo>
                  <a:lnTo>
                    <a:pt x="297" y="158"/>
                  </a:lnTo>
                  <a:lnTo>
                    <a:pt x="293" y="158"/>
                  </a:lnTo>
                  <a:lnTo>
                    <a:pt x="289" y="158"/>
                  </a:lnTo>
                  <a:lnTo>
                    <a:pt x="285" y="158"/>
                  </a:lnTo>
                  <a:lnTo>
                    <a:pt x="285" y="162"/>
                  </a:lnTo>
                  <a:lnTo>
                    <a:pt x="282" y="162"/>
                  </a:lnTo>
                  <a:lnTo>
                    <a:pt x="278" y="162"/>
                  </a:lnTo>
                  <a:lnTo>
                    <a:pt x="278" y="158"/>
                  </a:lnTo>
                  <a:lnTo>
                    <a:pt x="274" y="158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7" y="162"/>
                  </a:lnTo>
                  <a:lnTo>
                    <a:pt x="263" y="165"/>
                  </a:lnTo>
                  <a:lnTo>
                    <a:pt x="259" y="165"/>
                  </a:lnTo>
                  <a:lnTo>
                    <a:pt x="255" y="165"/>
                  </a:lnTo>
                  <a:lnTo>
                    <a:pt x="255" y="169"/>
                  </a:lnTo>
                  <a:lnTo>
                    <a:pt x="259" y="169"/>
                  </a:lnTo>
                  <a:lnTo>
                    <a:pt x="255" y="169"/>
                  </a:lnTo>
                  <a:lnTo>
                    <a:pt x="251" y="169"/>
                  </a:lnTo>
                  <a:lnTo>
                    <a:pt x="248" y="173"/>
                  </a:lnTo>
                  <a:lnTo>
                    <a:pt x="248" y="177"/>
                  </a:lnTo>
                  <a:lnTo>
                    <a:pt x="244" y="177"/>
                  </a:lnTo>
                  <a:lnTo>
                    <a:pt x="240" y="177"/>
                  </a:lnTo>
                  <a:lnTo>
                    <a:pt x="236" y="177"/>
                  </a:lnTo>
                  <a:lnTo>
                    <a:pt x="240" y="177"/>
                  </a:lnTo>
                  <a:lnTo>
                    <a:pt x="244" y="177"/>
                  </a:lnTo>
                  <a:lnTo>
                    <a:pt x="244" y="180"/>
                  </a:lnTo>
                  <a:lnTo>
                    <a:pt x="240" y="180"/>
                  </a:lnTo>
                  <a:lnTo>
                    <a:pt x="236" y="180"/>
                  </a:lnTo>
                  <a:lnTo>
                    <a:pt x="233" y="180"/>
                  </a:lnTo>
                  <a:lnTo>
                    <a:pt x="233" y="1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3045"/>
            <p:cNvSpPr>
              <a:spLocks/>
            </p:cNvSpPr>
            <p:nvPr/>
          </p:nvSpPr>
          <p:spPr bwMode="auto">
            <a:xfrm>
              <a:off x="2955925" y="1943100"/>
              <a:ext cx="255588" cy="125413"/>
            </a:xfrm>
            <a:custGeom>
              <a:avLst/>
              <a:gdLst>
                <a:gd name="T0" fmla="*/ 255588 w 161"/>
                <a:gd name="T1" fmla="*/ 0 h 79"/>
                <a:gd name="T2" fmla="*/ 244475 w 161"/>
                <a:gd name="T3" fmla="*/ 0 h 79"/>
                <a:gd name="T4" fmla="*/ 238125 w 161"/>
                <a:gd name="T5" fmla="*/ 6350 h 79"/>
                <a:gd name="T6" fmla="*/ 231775 w 161"/>
                <a:gd name="T7" fmla="*/ 12700 h 79"/>
                <a:gd name="T8" fmla="*/ 227013 w 161"/>
                <a:gd name="T9" fmla="*/ 17463 h 79"/>
                <a:gd name="T10" fmla="*/ 238125 w 161"/>
                <a:gd name="T11" fmla="*/ 17463 h 79"/>
                <a:gd name="T12" fmla="*/ 250825 w 161"/>
                <a:gd name="T13" fmla="*/ 17463 h 79"/>
                <a:gd name="T14" fmla="*/ 244475 w 161"/>
                <a:gd name="T15" fmla="*/ 23813 h 79"/>
                <a:gd name="T16" fmla="*/ 238125 w 161"/>
                <a:gd name="T17" fmla="*/ 30163 h 79"/>
                <a:gd name="T18" fmla="*/ 231775 w 161"/>
                <a:gd name="T19" fmla="*/ 36513 h 79"/>
                <a:gd name="T20" fmla="*/ 231775 w 161"/>
                <a:gd name="T21" fmla="*/ 36513 h 79"/>
                <a:gd name="T22" fmla="*/ 220663 w 161"/>
                <a:gd name="T23" fmla="*/ 41275 h 79"/>
                <a:gd name="T24" fmla="*/ 207963 w 161"/>
                <a:gd name="T25" fmla="*/ 41275 h 79"/>
                <a:gd name="T26" fmla="*/ 203200 w 161"/>
                <a:gd name="T27" fmla="*/ 47625 h 79"/>
                <a:gd name="T28" fmla="*/ 190500 w 161"/>
                <a:gd name="T29" fmla="*/ 47625 h 79"/>
                <a:gd name="T30" fmla="*/ 184150 w 161"/>
                <a:gd name="T31" fmla="*/ 53975 h 79"/>
                <a:gd name="T32" fmla="*/ 179388 w 161"/>
                <a:gd name="T33" fmla="*/ 60325 h 79"/>
                <a:gd name="T34" fmla="*/ 173038 w 161"/>
                <a:gd name="T35" fmla="*/ 60325 h 79"/>
                <a:gd name="T36" fmla="*/ 166688 w 161"/>
                <a:gd name="T37" fmla="*/ 65088 h 79"/>
                <a:gd name="T38" fmla="*/ 155575 w 161"/>
                <a:gd name="T39" fmla="*/ 71438 h 79"/>
                <a:gd name="T40" fmla="*/ 142875 w 161"/>
                <a:gd name="T41" fmla="*/ 77788 h 79"/>
                <a:gd name="T42" fmla="*/ 142875 w 161"/>
                <a:gd name="T43" fmla="*/ 77788 h 79"/>
                <a:gd name="T44" fmla="*/ 131763 w 161"/>
                <a:gd name="T45" fmla="*/ 77788 h 79"/>
                <a:gd name="T46" fmla="*/ 136525 w 161"/>
                <a:gd name="T47" fmla="*/ 84138 h 79"/>
                <a:gd name="T48" fmla="*/ 131763 w 161"/>
                <a:gd name="T49" fmla="*/ 77788 h 79"/>
                <a:gd name="T50" fmla="*/ 125413 w 161"/>
                <a:gd name="T51" fmla="*/ 84138 h 79"/>
                <a:gd name="T52" fmla="*/ 119063 w 161"/>
                <a:gd name="T53" fmla="*/ 90488 h 79"/>
                <a:gd name="T54" fmla="*/ 125413 w 161"/>
                <a:gd name="T55" fmla="*/ 84138 h 79"/>
                <a:gd name="T56" fmla="*/ 131763 w 161"/>
                <a:gd name="T57" fmla="*/ 90488 h 79"/>
                <a:gd name="T58" fmla="*/ 119063 w 161"/>
                <a:gd name="T59" fmla="*/ 90488 h 79"/>
                <a:gd name="T60" fmla="*/ 119063 w 161"/>
                <a:gd name="T61" fmla="*/ 90488 h 79"/>
                <a:gd name="T62" fmla="*/ 112713 w 161"/>
                <a:gd name="T63" fmla="*/ 95250 h 79"/>
                <a:gd name="T64" fmla="*/ 101600 w 161"/>
                <a:gd name="T65" fmla="*/ 95250 h 79"/>
                <a:gd name="T66" fmla="*/ 95250 w 161"/>
                <a:gd name="T67" fmla="*/ 101600 h 79"/>
                <a:gd name="T68" fmla="*/ 95250 w 161"/>
                <a:gd name="T69" fmla="*/ 95250 h 79"/>
                <a:gd name="T70" fmla="*/ 82550 w 161"/>
                <a:gd name="T71" fmla="*/ 95250 h 79"/>
                <a:gd name="T72" fmla="*/ 77788 w 161"/>
                <a:gd name="T73" fmla="*/ 101600 h 79"/>
                <a:gd name="T74" fmla="*/ 71438 w 161"/>
                <a:gd name="T75" fmla="*/ 107950 h 79"/>
                <a:gd name="T76" fmla="*/ 65088 w 161"/>
                <a:gd name="T77" fmla="*/ 101600 h 79"/>
                <a:gd name="T78" fmla="*/ 58738 w 161"/>
                <a:gd name="T79" fmla="*/ 107950 h 79"/>
                <a:gd name="T80" fmla="*/ 58738 w 161"/>
                <a:gd name="T81" fmla="*/ 107950 h 79"/>
                <a:gd name="T82" fmla="*/ 47625 w 161"/>
                <a:gd name="T83" fmla="*/ 107950 h 79"/>
                <a:gd name="T84" fmla="*/ 53975 w 161"/>
                <a:gd name="T85" fmla="*/ 101600 h 79"/>
                <a:gd name="T86" fmla="*/ 47625 w 161"/>
                <a:gd name="T87" fmla="*/ 101600 h 79"/>
                <a:gd name="T88" fmla="*/ 41275 w 161"/>
                <a:gd name="T89" fmla="*/ 107950 h 79"/>
                <a:gd name="T90" fmla="*/ 30163 w 161"/>
                <a:gd name="T91" fmla="*/ 114300 h 79"/>
                <a:gd name="T92" fmla="*/ 30163 w 161"/>
                <a:gd name="T93" fmla="*/ 114300 h 79"/>
                <a:gd name="T94" fmla="*/ 23813 w 161"/>
                <a:gd name="T95" fmla="*/ 119063 h 79"/>
                <a:gd name="T96" fmla="*/ 17463 w 161"/>
                <a:gd name="T97" fmla="*/ 114300 h 79"/>
                <a:gd name="T98" fmla="*/ 17463 w 161"/>
                <a:gd name="T99" fmla="*/ 114300 h 79"/>
                <a:gd name="T100" fmla="*/ 11113 w 161"/>
                <a:gd name="T101" fmla="*/ 119063 h 79"/>
                <a:gd name="T102" fmla="*/ 0 w 161"/>
                <a:gd name="T103" fmla="*/ 114300 h 79"/>
                <a:gd name="T104" fmla="*/ 0 w 161"/>
                <a:gd name="T105" fmla="*/ 119063 h 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1" h="79">
                  <a:moveTo>
                    <a:pt x="158" y="0"/>
                  </a:moveTo>
                  <a:lnTo>
                    <a:pt x="161" y="0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50" y="4"/>
                  </a:lnTo>
                  <a:lnTo>
                    <a:pt x="146" y="4"/>
                  </a:lnTo>
                  <a:lnTo>
                    <a:pt x="146" y="8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6" y="11"/>
                  </a:lnTo>
                  <a:lnTo>
                    <a:pt x="150" y="11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58" y="15"/>
                  </a:lnTo>
                  <a:lnTo>
                    <a:pt x="154" y="15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6" y="19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6" y="23"/>
                  </a:lnTo>
                  <a:lnTo>
                    <a:pt x="143" y="26"/>
                  </a:lnTo>
                  <a:lnTo>
                    <a:pt x="139" y="26"/>
                  </a:lnTo>
                  <a:lnTo>
                    <a:pt x="135" y="26"/>
                  </a:lnTo>
                  <a:lnTo>
                    <a:pt x="131" y="26"/>
                  </a:lnTo>
                  <a:lnTo>
                    <a:pt x="131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0" y="30"/>
                  </a:lnTo>
                  <a:lnTo>
                    <a:pt x="120" y="34"/>
                  </a:lnTo>
                  <a:lnTo>
                    <a:pt x="116" y="34"/>
                  </a:lnTo>
                  <a:lnTo>
                    <a:pt x="116" y="38"/>
                  </a:lnTo>
                  <a:lnTo>
                    <a:pt x="113" y="38"/>
                  </a:lnTo>
                  <a:lnTo>
                    <a:pt x="113" y="34"/>
                  </a:lnTo>
                  <a:lnTo>
                    <a:pt x="109" y="38"/>
                  </a:lnTo>
                  <a:lnTo>
                    <a:pt x="109" y="41"/>
                  </a:lnTo>
                  <a:lnTo>
                    <a:pt x="105" y="41"/>
                  </a:lnTo>
                  <a:lnTo>
                    <a:pt x="101" y="45"/>
                  </a:lnTo>
                  <a:lnTo>
                    <a:pt x="98" y="45"/>
                  </a:lnTo>
                  <a:lnTo>
                    <a:pt x="94" y="45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6" y="49"/>
                  </a:lnTo>
                  <a:lnTo>
                    <a:pt x="83" y="49"/>
                  </a:lnTo>
                  <a:lnTo>
                    <a:pt x="86" y="49"/>
                  </a:lnTo>
                  <a:lnTo>
                    <a:pt x="86" y="53"/>
                  </a:lnTo>
                  <a:lnTo>
                    <a:pt x="83" y="53"/>
                  </a:lnTo>
                  <a:lnTo>
                    <a:pt x="83" y="49"/>
                  </a:lnTo>
                  <a:lnTo>
                    <a:pt x="83" y="53"/>
                  </a:lnTo>
                  <a:lnTo>
                    <a:pt x="79" y="53"/>
                  </a:lnTo>
                  <a:lnTo>
                    <a:pt x="75" y="53"/>
                  </a:lnTo>
                  <a:lnTo>
                    <a:pt x="75" y="57"/>
                  </a:lnTo>
                  <a:lnTo>
                    <a:pt x="75" y="53"/>
                  </a:lnTo>
                  <a:lnTo>
                    <a:pt x="79" y="53"/>
                  </a:lnTo>
                  <a:lnTo>
                    <a:pt x="79" y="57"/>
                  </a:lnTo>
                  <a:lnTo>
                    <a:pt x="83" y="57"/>
                  </a:lnTo>
                  <a:lnTo>
                    <a:pt x="79" y="57"/>
                  </a:lnTo>
                  <a:lnTo>
                    <a:pt x="75" y="57"/>
                  </a:lnTo>
                  <a:lnTo>
                    <a:pt x="75" y="60"/>
                  </a:lnTo>
                  <a:lnTo>
                    <a:pt x="75" y="57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8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9" y="75"/>
                  </a:lnTo>
                  <a:lnTo>
                    <a:pt x="15" y="75"/>
                  </a:lnTo>
                  <a:lnTo>
                    <a:pt x="15" y="72"/>
                  </a:lnTo>
                  <a:lnTo>
                    <a:pt x="11" y="72"/>
                  </a:lnTo>
                  <a:lnTo>
                    <a:pt x="15" y="72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4" y="75"/>
                  </a:lnTo>
                  <a:lnTo>
                    <a:pt x="0" y="75"/>
                  </a:lnTo>
                  <a:lnTo>
                    <a:pt x="0" y="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3046"/>
            <p:cNvSpPr>
              <a:spLocks/>
            </p:cNvSpPr>
            <p:nvPr/>
          </p:nvSpPr>
          <p:spPr bwMode="auto">
            <a:xfrm>
              <a:off x="2979738" y="2062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3047"/>
            <p:cNvSpPr>
              <a:spLocks/>
            </p:cNvSpPr>
            <p:nvPr/>
          </p:nvSpPr>
          <p:spPr bwMode="auto">
            <a:xfrm>
              <a:off x="2990850" y="2057400"/>
              <a:ext cx="6350" cy="4763"/>
            </a:xfrm>
            <a:custGeom>
              <a:avLst/>
              <a:gdLst>
                <a:gd name="T0" fmla="*/ 0 w 4"/>
                <a:gd name="T1" fmla="*/ 0 h 3"/>
                <a:gd name="T2" fmla="*/ 6350 w 4"/>
                <a:gd name="T3" fmla="*/ 0 h 3"/>
                <a:gd name="T4" fmla="*/ 6350 w 4"/>
                <a:gd name="T5" fmla="*/ 4763 h 3"/>
                <a:gd name="T6" fmla="*/ 6350 w 4"/>
                <a:gd name="T7" fmla="*/ 0 h 3"/>
                <a:gd name="T8" fmla="*/ 0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" name="Freeform 3048"/>
            <p:cNvSpPr>
              <a:spLocks/>
            </p:cNvSpPr>
            <p:nvPr/>
          </p:nvSpPr>
          <p:spPr bwMode="auto">
            <a:xfrm>
              <a:off x="3014663" y="205105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" name="Freeform 3049"/>
            <p:cNvSpPr>
              <a:spLocks/>
            </p:cNvSpPr>
            <p:nvPr/>
          </p:nvSpPr>
          <p:spPr bwMode="auto">
            <a:xfrm>
              <a:off x="3033713" y="2057400"/>
              <a:ext cx="11112" cy="4763"/>
            </a:xfrm>
            <a:custGeom>
              <a:avLst/>
              <a:gdLst>
                <a:gd name="T0" fmla="*/ 0 w 7"/>
                <a:gd name="T1" fmla="*/ 4763 h 3"/>
                <a:gd name="T2" fmla="*/ 0 w 7"/>
                <a:gd name="T3" fmla="*/ 0 h 3"/>
                <a:gd name="T4" fmla="*/ 4762 w 7"/>
                <a:gd name="T5" fmla="*/ 0 h 3"/>
                <a:gd name="T6" fmla="*/ 11112 w 7"/>
                <a:gd name="T7" fmla="*/ 0 h 3"/>
                <a:gd name="T8" fmla="*/ 4762 w 7"/>
                <a:gd name="T9" fmla="*/ 0 h 3"/>
                <a:gd name="T10" fmla="*/ 4762 w 7"/>
                <a:gd name="T11" fmla="*/ 4763 h 3"/>
                <a:gd name="T12" fmla="*/ 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Rectangle 3050"/>
            <p:cNvSpPr>
              <a:spLocks noChangeArrowheads="1"/>
            </p:cNvSpPr>
            <p:nvPr/>
          </p:nvSpPr>
          <p:spPr bwMode="auto">
            <a:xfrm>
              <a:off x="3027363" y="20510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" name="Freeform 3051"/>
            <p:cNvSpPr>
              <a:spLocks/>
            </p:cNvSpPr>
            <p:nvPr/>
          </p:nvSpPr>
          <p:spPr bwMode="auto">
            <a:xfrm>
              <a:off x="3044825" y="2057400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0 w 4"/>
                <a:gd name="T3" fmla="*/ 0 h 3"/>
                <a:gd name="T4" fmla="*/ 6350 w 4"/>
                <a:gd name="T5" fmla="*/ 0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" name="Freeform 3052"/>
            <p:cNvSpPr>
              <a:spLocks/>
            </p:cNvSpPr>
            <p:nvPr/>
          </p:nvSpPr>
          <p:spPr bwMode="auto">
            <a:xfrm>
              <a:off x="3051175" y="2062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" name="Freeform 3053"/>
            <p:cNvSpPr>
              <a:spLocks/>
            </p:cNvSpPr>
            <p:nvPr/>
          </p:nvSpPr>
          <p:spPr bwMode="auto">
            <a:xfrm>
              <a:off x="2854325" y="1925638"/>
              <a:ext cx="47625" cy="17462"/>
            </a:xfrm>
            <a:custGeom>
              <a:avLst/>
              <a:gdLst>
                <a:gd name="T0" fmla="*/ 0 w 30"/>
                <a:gd name="T1" fmla="*/ 6350 h 11"/>
                <a:gd name="T2" fmla="*/ 6350 w 30"/>
                <a:gd name="T3" fmla="*/ 6350 h 11"/>
                <a:gd name="T4" fmla="*/ 12700 w 30"/>
                <a:gd name="T5" fmla="*/ 6350 h 11"/>
                <a:gd name="T6" fmla="*/ 17463 w 30"/>
                <a:gd name="T7" fmla="*/ 6350 h 11"/>
                <a:gd name="T8" fmla="*/ 17463 w 30"/>
                <a:gd name="T9" fmla="*/ 0 h 11"/>
                <a:gd name="T10" fmla="*/ 23813 w 30"/>
                <a:gd name="T11" fmla="*/ 0 h 11"/>
                <a:gd name="T12" fmla="*/ 30163 w 30"/>
                <a:gd name="T13" fmla="*/ 0 h 11"/>
                <a:gd name="T14" fmla="*/ 36513 w 30"/>
                <a:gd name="T15" fmla="*/ 0 h 11"/>
                <a:gd name="T16" fmla="*/ 41275 w 30"/>
                <a:gd name="T17" fmla="*/ 0 h 11"/>
                <a:gd name="T18" fmla="*/ 41275 w 30"/>
                <a:gd name="T19" fmla="*/ 6350 h 11"/>
                <a:gd name="T20" fmla="*/ 41275 w 30"/>
                <a:gd name="T21" fmla="*/ 11112 h 11"/>
                <a:gd name="T22" fmla="*/ 47625 w 30"/>
                <a:gd name="T23" fmla="*/ 11112 h 11"/>
                <a:gd name="T24" fmla="*/ 41275 w 30"/>
                <a:gd name="T25" fmla="*/ 11112 h 11"/>
                <a:gd name="T26" fmla="*/ 36513 w 30"/>
                <a:gd name="T27" fmla="*/ 11112 h 11"/>
                <a:gd name="T28" fmla="*/ 30163 w 30"/>
                <a:gd name="T29" fmla="*/ 11112 h 11"/>
                <a:gd name="T30" fmla="*/ 30163 w 30"/>
                <a:gd name="T31" fmla="*/ 17462 h 11"/>
                <a:gd name="T32" fmla="*/ 36513 w 30"/>
                <a:gd name="T33" fmla="*/ 17462 h 11"/>
                <a:gd name="T34" fmla="*/ 30163 w 30"/>
                <a:gd name="T35" fmla="*/ 17462 h 11"/>
                <a:gd name="T36" fmla="*/ 23813 w 30"/>
                <a:gd name="T37" fmla="*/ 11112 h 11"/>
                <a:gd name="T38" fmla="*/ 17463 w 30"/>
                <a:gd name="T39" fmla="*/ 11112 h 11"/>
                <a:gd name="T40" fmla="*/ 12700 w 30"/>
                <a:gd name="T41" fmla="*/ 11112 h 11"/>
                <a:gd name="T42" fmla="*/ 6350 w 30"/>
                <a:gd name="T43" fmla="*/ 11112 h 11"/>
                <a:gd name="T44" fmla="*/ 0 w 30"/>
                <a:gd name="T45" fmla="*/ 6350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11"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" name="Freeform 3055"/>
            <p:cNvSpPr>
              <a:spLocks/>
            </p:cNvSpPr>
            <p:nvPr/>
          </p:nvSpPr>
          <p:spPr bwMode="auto">
            <a:xfrm>
              <a:off x="3009900" y="1966913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3 w 7"/>
                <a:gd name="T5" fmla="*/ 0 h 4"/>
                <a:gd name="T6" fmla="*/ 11113 w 7"/>
                <a:gd name="T7" fmla="*/ 0 h 4"/>
                <a:gd name="T8" fmla="*/ 4763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" name="Freeform 3056"/>
            <p:cNvSpPr>
              <a:spLocks/>
            </p:cNvSpPr>
            <p:nvPr/>
          </p:nvSpPr>
          <p:spPr bwMode="auto">
            <a:xfrm>
              <a:off x="3105150" y="2020888"/>
              <a:ext cx="11113" cy="0"/>
            </a:xfrm>
            <a:custGeom>
              <a:avLst/>
              <a:gdLst>
                <a:gd name="T0" fmla="*/ 0 w 7"/>
                <a:gd name="T1" fmla="*/ 6350 w 7"/>
                <a:gd name="T2" fmla="*/ 11113 w 7"/>
                <a:gd name="T3" fmla="*/ 6350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" name="Freeform 3057"/>
            <p:cNvSpPr>
              <a:spLocks/>
            </p:cNvSpPr>
            <p:nvPr/>
          </p:nvSpPr>
          <p:spPr bwMode="auto">
            <a:xfrm>
              <a:off x="3146425" y="2038350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6350 w 4"/>
                <a:gd name="T3" fmla="*/ 0 h 4"/>
                <a:gd name="T4" fmla="*/ 0 w 4"/>
                <a:gd name="T5" fmla="*/ 635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" name="Rectangle 3058"/>
            <p:cNvSpPr>
              <a:spLocks noChangeArrowheads="1"/>
            </p:cNvSpPr>
            <p:nvPr/>
          </p:nvSpPr>
          <p:spPr bwMode="auto">
            <a:xfrm>
              <a:off x="3170238" y="20208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" name="Freeform 3059"/>
            <p:cNvSpPr>
              <a:spLocks/>
            </p:cNvSpPr>
            <p:nvPr/>
          </p:nvSpPr>
          <p:spPr bwMode="auto">
            <a:xfrm>
              <a:off x="3182938" y="2020888"/>
              <a:ext cx="4762" cy="0"/>
            </a:xfrm>
            <a:custGeom>
              <a:avLst/>
              <a:gdLst>
                <a:gd name="T0" fmla="*/ 0 w 3"/>
                <a:gd name="T1" fmla="*/ 4762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" name="Freeform 3060"/>
            <p:cNvSpPr>
              <a:spLocks/>
            </p:cNvSpPr>
            <p:nvPr/>
          </p:nvSpPr>
          <p:spPr bwMode="auto">
            <a:xfrm>
              <a:off x="3187700" y="2020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" name="Freeform 3061"/>
            <p:cNvSpPr>
              <a:spLocks/>
            </p:cNvSpPr>
            <p:nvPr/>
          </p:nvSpPr>
          <p:spPr bwMode="auto">
            <a:xfrm>
              <a:off x="3170238" y="1984375"/>
              <a:ext cx="65087" cy="30163"/>
            </a:xfrm>
            <a:custGeom>
              <a:avLst/>
              <a:gdLst>
                <a:gd name="T0" fmla="*/ 6350 w 41"/>
                <a:gd name="T1" fmla="*/ 19050 h 19"/>
                <a:gd name="T2" fmla="*/ 0 w 41"/>
                <a:gd name="T3" fmla="*/ 12700 h 19"/>
                <a:gd name="T4" fmla="*/ 12700 w 41"/>
                <a:gd name="T5" fmla="*/ 12700 h 19"/>
                <a:gd name="T6" fmla="*/ 17462 w 41"/>
                <a:gd name="T7" fmla="*/ 19050 h 19"/>
                <a:gd name="T8" fmla="*/ 30162 w 41"/>
                <a:gd name="T9" fmla="*/ 19050 h 19"/>
                <a:gd name="T10" fmla="*/ 23812 w 41"/>
                <a:gd name="T11" fmla="*/ 12700 h 19"/>
                <a:gd name="T12" fmla="*/ 23812 w 41"/>
                <a:gd name="T13" fmla="*/ 12700 h 19"/>
                <a:gd name="T14" fmla="*/ 17462 w 41"/>
                <a:gd name="T15" fmla="*/ 6350 h 19"/>
                <a:gd name="T16" fmla="*/ 30162 w 41"/>
                <a:gd name="T17" fmla="*/ 6350 h 19"/>
                <a:gd name="T18" fmla="*/ 36512 w 41"/>
                <a:gd name="T19" fmla="*/ 6350 h 19"/>
                <a:gd name="T20" fmla="*/ 36512 w 41"/>
                <a:gd name="T21" fmla="*/ 6350 h 19"/>
                <a:gd name="T22" fmla="*/ 36512 w 41"/>
                <a:gd name="T23" fmla="*/ 0 h 19"/>
                <a:gd name="T24" fmla="*/ 47625 w 41"/>
                <a:gd name="T25" fmla="*/ 0 h 19"/>
                <a:gd name="T26" fmla="*/ 53975 w 41"/>
                <a:gd name="T27" fmla="*/ 6350 h 19"/>
                <a:gd name="T28" fmla="*/ 53975 w 41"/>
                <a:gd name="T29" fmla="*/ 6350 h 19"/>
                <a:gd name="T30" fmla="*/ 53975 w 41"/>
                <a:gd name="T31" fmla="*/ 6350 h 19"/>
                <a:gd name="T32" fmla="*/ 65087 w 41"/>
                <a:gd name="T33" fmla="*/ 12700 h 19"/>
                <a:gd name="T34" fmla="*/ 53975 w 41"/>
                <a:gd name="T35" fmla="*/ 19050 h 19"/>
                <a:gd name="T36" fmla="*/ 47625 w 41"/>
                <a:gd name="T37" fmla="*/ 12700 h 19"/>
                <a:gd name="T38" fmla="*/ 41275 w 41"/>
                <a:gd name="T39" fmla="*/ 19050 h 19"/>
                <a:gd name="T40" fmla="*/ 47625 w 41"/>
                <a:gd name="T41" fmla="*/ 12700 h 19"/>
                <a:gd name="T42" fmla="*/ 47625 w 41"/>
                <a:gd name="T43" fmla="*/ 19050 h 19"/>
                <a:gd name="T44" fmla="*/ 36512 w 41"/>
                <a:gd name="T45" fmla="*/ 19050 h 19"/>
                <a:gd name="T46" fmla="*/ 30162 w 41"/>
                <a:gd name="T47" fmla="*/ 23813 h 19"/>
                <a:gd name="T48" fmla="*/ 30162 w 41"/>
                <a:gd name="T49" fmla="*/ 23813 h 19"/>
                <a:gd name="T50" fmla="*/ 23812 w 41"/>
                <a:gd name="T51" fmla="*/ 30163 h 19"/>
                <a:gd name="T52" fmla="*/ 23812 w 41"/>
                <a:gd name="T53" fmla="*/ 30163 h 19"/>
                <a:gd name="T54" fmla="*/ 23812 w 41"/>
                <a:gd name="T55" fmla="*/ 30163 h 19"/>
                <a:gd name="T56" fmla="*/ 17462 w 41"/>
                <a:gd name="T57" fmla="*/ 23813 h 19"/>
                <a:gd name="T58" fmla="*/ 17462 w 41"/>
                <a:gd name="T59" fmla="*/ 23813 h 19"/>
                <a:gd name="T60" fmla="*/ 17462 w 41"/>
                <a:gd name="T61" fmla="*/ 23813 h 19"/>
                <a:gd name="T62" fmla="*/ 6350 w 41"/>
                <a:gd name="T63" fmla="*/ 23813 h 19"/>
                <a:gd name="T64" fmla="*/ 17462 w 41"/>
                <a:gd name="T65" fmla="*/ 23813 h 19"/>
                <a:gd name="T66" fmla="*/ 6350 w 41"/>
                <a:gd name="T67" fmla="*/ 30163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" h="19">
                  <a:moveTo>
                    <a:pt x="4" y="15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" name="Freeform 3062"/>
            <p:cNvSpPr>
              <a:spLocks/>
            </p:cNvSpPr>
            <p:nvPr/>
          </p:nvSpPr>
          <p:spPr bwMode="auto">
            <a:xfrm>
              <a:off x="3206750" y="2008188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" name="Rectangle 3063"/>
            <p:cNvSpPr>
              <a:spLocks noChangeArrowheads="1"/>
            </p:cNvSpPr>
            <p:nvPr/>
          </p:nvSpPr>
          <p:spPr bwMode="auto">
            <a:xfrm>
              <a:off x="3200400" y="19843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" name="Freeform 3064"/>
            <p:cNvSpPr>
              <a:spLocks/>
            </p:cNvSpPr>
            <p:nvPr/>
          </p:nvSpPr>
          <p:spPr bwMode="auto">
            <a:xfrm>
              <a:off x="2973388" y="18478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" name="Freeform 3065"/>
            <p:cNvSpPr>
              <a:spLocks/>
            </p:cNvSpPr>
            <p:nvPr/>
          </p:nvSpPr>
          <p:spPr bwMode="auto">
            <a:xfrm>
              <a:off x="3206750" y="1984375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" name="Freeform 3066"/>
            <p:cNvSpPr>
              <a:spLocks/>
            </p:cNvSpPr>
            <p:nvPr/>
          </p:nvSpPr>
          <p:spPr bwMode="auto">
            <a:xfrm>
              <a:off x="3206750" y="1973263"/>
              <a:ext cx="34925" cy="11112"/>
            </a:xfrm>
            <a:custGeom>
              <a:avLst/>
              <a:gdLst>
                <a:gd name="T0" fmla="*/ 4763 w 22"/>
                <a:gd name="T1" fmla="*/ 11112 h 7"/>
                <a:gd name="T2" fmla="*/ 0 w 22"/>
                <a:gd name="T3" fmla="*/ 11112 h 7"/>
                <a:gd name="T4" fmla="*/ 0 w 22"/>
                <a:gd name="T5" fmla="*/ 6350 h 7"/>
                <a:gd name="T6" fmla="*/ 4763 w 22"/>
                <a:gd name="T7" fmla="*/ 6350 h 7"/>
                <a:gd name="T8" fmla="*/ 11113 w 22"/>
                <a:gd name="T9" fmla="*/ 6350 h 7"/>
                <a:gd name="T10" fmla="*/ 4763 w 22"/>
                <a:gd name="T11" fmla="*/ 6350 h 7"/>
                <a:gd name="T12" fmla="*/ 11113 w 22"/>
                <a:gd name="T13" fmla="*/ 6350 h 7"/>
                <a:gd name="T14" fmla="*/ 11113 w 22"/>
                <a:gd name="T15" fmla="*/ 0 h 7"/>
                <a:gd name="T16" fmla="*/ 17463 w 22"/>
                <a:gd name="T17" fmla="*/ 0 h 7"/>
                <a:gd name="T18" fmla="*/ 23813 w 22"/>
                <a:gd name="T19" fmla="*/ 6350 h 7"/>
                <a:gd name="T20" fmla="*/ 23813 w 22"/>
                <a:gd name="T21" fmla="*/ 0 h 7"/>
                <a:gd name="T22" fmla="*/ 34925 w 22"/>
                <a:gd name="T23" fmla="*/ 6350 h 7"/>
                <a:gd name="T24" fmla="*/ 28575 w 22"/>
                <a:gd name="T25" fmla="*/ 6350 h 7"/>
                <a:gd name="T26" fmla="*/ 28575 w 22"/>
                <a:gd name="T27" fmla="*/ 11112 h 7"/>
                <a:gd name="T28" fmla="*/ 28575 w 22"/>
                <a:gd name="T29" fmla="*/ 6350 h 7"/>
                <a:gd name="T30" fmla="*/ 23813 w 22"/>
                <a:gd name="T31" fmla="*/ 6350 h 7"/>
                <a:gd name="T32" fmla="*/ 23813 w 22"/>
                <a:gd name="T33" fmla="*/ 11112 h 7"/>
                <a:gd name="T34" fmla="*/ 17463 w 22"/>
                <a:gd name="T35" fmla="*/ 11112 h 7"/>
                <a:gd name="T36" fmla="*/ 11113 w 22"/>
                <a:gd name="T37" fmla="*/ 11112 h 7"/>
                <a:gd name="T38" fmla="*/ 4763 w 22"/>
                <a:gd name="T39" fmla="*/ 11112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" h="7">
                  <a:moveTo>
                    <a:pt x="3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" name="Freeform 3067"/>
            <p:cNvSpPr>
              <a:spLocks/>
            </p:cNvSpPr>
            <p:nvPr/>
          </p:nvSpPr>
          <p:spPr bwMode="auto">
            <a:xfrm>
              <a:off x="2871788" y="1782763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6350 w 8"/>
                <a:gd name="T4" fmla="*/ 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" name="Freeform 3068"/>
            <p:cNvSpPr>
              <a:spLocks/>
            </p:cNvSpPr>
            <p:nvPr/>
          </p:nvSpPr>
          <p:spPr bwMode="auto">
            <a:xfrm>
              <a:off x="3224213" y="19732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" name="Rectangle 3069"/>
            <p:cNvSpPr>
              <a:spLocks noChangeArrowheads="1"/>
            </p:cNvSpPr>
            <p:nvPr/>
          </p:nvSpPr>
          <p:spPr bwMode="auto">
            <a:xfrm>
              <a:off x="3200400" y="19494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" name="Freeform 3070"/>
            <p:cNvSpPr>
              <a:spLocks/>
            </p:cNvSpPr>
            <p:nvPr/>
          </p:nvSpPr>
          <p:spPr bwMode="auto">
            <a:xfrm>
              <a:off x="2901950" y="1770063"/>
              <a:ext cx="17463" cy="6350"/>
            </a:xfrm>
            <a:custGeom>
              <a:avLst/>
              <a:gdLst>
                <a:gd name="T0" fmla="*/ 0 w 11"/>
                <a:gd name="T1" fmla="*/ 6350 h 4"/>
                <a:gd name="T2" fmla="*/ 6350 w 11"/>
                <a:gd name="T3" fmla="*/ 6350 h 4"/>
                <a:gd name="T4" fmla="*/ 12700 w 11"/>
                <a:gd name="T5" fmla="*/ 6350 h 4"/>
                <a:gd name="T6" fmla="*/ 17463 w 11"/>
                <a:gd name="T7" fmla="*/ 0 h 4"/>
                <a:gd name="T8" fmla="*/ 17463 w 11"/>
                <a:gd name="T9" fmla="*/ 6350 h 4"/>
                <a:gd name="T10" fmla="*/ 12700 w 11"/>
                <a:gd name="T11" fmla="*/ 6350 h 4"/>
                <a:gd name="T12" fmla="*/ 6350 w 11"/>
                <a:gd name="T13" fmla="*/ 6350 h 4"/>
                <a:gd name="T14" fmla="*/ 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" name="Freeform 3071"/>
            <p:cNvSpPr>
              <a:spLocks/>
            </p:cNvSpPr>
            <p:nvPr/>
          </p:nvSpPr>
          <p:spPr bwMode="auto">
            <a:xfrm>
              <a:off x="3271838" y="19494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0" name="Rectangle 3072"/>
            <p:cNvSpPr>
              <a:spLocks noChangeArrowheads="1"/>
            </p:cNvSpPr>
            <p:nvPr/>
          </p:nvSpPr>
          <p:spPr bwMode="auto">
            <a:xfrm>
              <a:off x="3332163" y="1931988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1" name="Freeform 3073"/>
            <p:cNvSpPr>
              <a:spLocks/>
            </p:cNvSpPr>
            <p:nvPr/>
          </p:nvSpPr>
          <p:spPr bwMode="auto">
            <a:xfrm>
              <a:off x="3343275" y="1925638"/>
              <a:ext cx="23813" cy="17462"/>
            </a:xfrm>
            <a:custGeom>
              <a:avLst/>
              <a:gdLst>
                <a:gd name="T0" fmla="*/ 0 w 15"/>
                <a:gd name="T1" fmla="*/ 17462 h 11"/>
                <a:gd name="T2" fmla="*/ 0 w 15"/>
                <a:gd name="T3" fmla="*/ 11112 h 11"/>
                <a:gd name="T4" fmla="*/ 6350 w 15"/>
                <a:gd name="T5" fmla="*/ 11112 h 11"/>
                <a:gd name="T6" fmla="*/ 6350 w 15"/>
                <a:gd name="T7" fmla="*/ 6350 h 11"/>
                <a:gd name="T8" fmla="*/ 12700 w 15"/>
                <a:gd name="T9" fmla="*/ 6350 h 11"/>
                <a:gd name="T10" fmla="*/ 17463 w 15"/>
                <a:gd name="T11" fmla="*/ 6350 h 11"/>
                <a:gd name="T12" fmla="*/ 17463 w 15"/>
                <a:gd name="T13" fmla="*/ 0 h 11"/>
                <a:gd name="T14" fmla="*/ 23813 w 15"/>
                <a:gd name="T15" fmla="*/ 6350 h 11"/>
                <a:gd name="T16" fmla="*/ 17463 w 15"/>
                <a:gd name="T17" fmla="*/ 6350 h 11"/>
                <a:gd name="T18" fmla="*/ 12700 w 15"/>
                <a:gd name="T19" fmla="*/ 6350 h 11"/>
                <a:gd name="T20" fmla="*/ 6350 w 15"/>
                <a:gd name="T21" fmla="*/ 11112 h 11"/>
                <a:gd name="T22" fmla="*/ 0 w 15"/>
                <a:gd name="T23" fmla="*/ 17462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1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" name="Freeform 3074"/>
            <p:cNvSpPr>
              <a:spLocks/>
            </p:cNvSpPr>
            <p:nvPr/>
          </p:nvSpPr>
          <p:spPr bwMode="auto">
            <a:xfrm>
              <a:off x="3336925" y="1931988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0 w 4"/>
                <a:gd name="T3" fmla="*/ 0 h 3"/>
                <a:gd name="T4" fmla="*/ 6350 w 4"/>
                <a:gd name="T5" fmla="*/ 0 h 3"/>
                <a:gd name="T6" fmla="*/ 0 w 4"/>
                <a:gd name="T7" fmla="*/ 476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" name="Freeform 3075"/>
            <p:cNvSpPr>
              <a:spLocks/>
            </p:cNvSpPr>
            <p:nvPr/>
          </p:nvSpPr>
          <p:spPr bwMode="auto">
            <a:xfrm>
              <a:off x="3336925" y="1931988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6350 w 4"/>
                <a:gd name="T3" fmla="*/ 4762 h 3"/>
                <a:gd name="T4" fmla="*/ 6350 w 4"/>
                <a:gd name="T5" fmla="*/ 0 h 3"/>
                <a:gd name="T6" fmla="*/ 6350 w 4"/>
                <a:gd name="T7" fmla="*/ 4762 h 3"/>
                <a:gd name="T8" fmla="*/ 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" name="Freeform 3076"/>
            <p:cNvSpPr>
              <a:spLocks/>
            </p:cNvSpPr>
            <p:nvPr/>
          </p:nvSpPr>
          <p:spPr bwMode="auto">
            <a:xfrm>
              <a:off x="3336925" y="19256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" name="Freeform 3077"/>
            <p:cNvSpPr>
              <a:spLocks/>
            </p:cNvSpPr>
            <p:nvPr/>
          </p:nvSpPr>
          <p:spPr bwMode="auto">
            <a:xfrm>
              <a:off x="3343275" y="19256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6350 w 4"/>
                <a:gd name="T9" fmla="*/ 0 h 4"/>
                <a:gd name="T10" fmla="*/ 0 w 4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" name="Freeform 3078"/>
            <p:cNvSpPr>
              <a:spLocks/>
            </p:cNvSpPr>
            <p:nvPr/>
          </p:nvSpPr>
          <p:spPr bwMode="auto">
            <a:xfrm>
              <a:off x="3332163" y="1919288"/>
              <a:ext cx="4762" cy="0"/>
            </a:xfrm>
            <a:custGeom>
              <a:avLst/>
              <a:gdLst>
                <a:gd name="T0" fmla="*/ 4762 w 3"/>
                <a:gd name="T1" fmla="*/ 0 w 3"/>
                <a:gd name="T2" fmla="*/ 4762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" name="Freeform 3079"/>
            <p:cNvSpPr>
              <a:spLocks/>
            </p:cNvSpPr>
            <p:nvPr/>
          </p:nvSpPr>
          <p:spPr bwMode="auto">
            <a:xfrm>
              <a:off x="3336925" y="1912938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6350 w 4"/>
                <a:gd name="T3" fmla="*/ 0 h 4"/>
                <a:gd name="T4" fmla="*/ 0 w 4"/>
                <a:gd name="T5" fmla="*/ 635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" name="Freeform 3080"/>
            <p:cNvSpPr>
              <a:spLocks/>
            </p:cNvSpPr>
            <p:nvPr/>
          </p:nvSpPr>
          <p:spPr bwMode="auto">
            <a:xfrm>
              <a:off x="3373438" y="1925638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0 w 7"/>
                <a:gd name="T7" fmla="*/ 0 h 4"/>
                <a:gd name="T8" fmla="*/ 6350 w 7"/>
                <a:gd name="T9" fmla="*/ 0 h 4"/>
                <a:gd name="T10" fmla="*/ 11112 w 7"/>
                <a:gd name="T11" fmla="*/ 0 h 4"/>
                <a:gd name="T12" fmla="*/ 6350 w 7"/>
                <a:gd name="T13" fmla="*/ 0 h 4"/>
                <a:gd name="T14" fmla="*/ 6350 w 7"/>
                <a:gd name="T15" fmla="*/ 6350 h 4"/>
                <a:gd name="T16" fmla="*/ 0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" name="Freeform 3081"/>
            <p:cNvSpPr>
              <a:spLocks/>
            </p:cNvSpPr>
            <p:nvPr/>
          </p:nvSpPr>
          <p:spPr bwMode="auto">
            <a:xfrm>
              <a:off x="3379788" y="1919288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4762 w 11"/>
                <a:gd name="T3" fmla="*/ 6350 h 4"/>
                <a:gd name="T4" fmla="*/ 11112 w 11"/>
                <a:gd name="T5" fmla="*/ 0 h 4"/>
                <a:gd name="T6" fmla="*/ 17462 w 11"/>
                <a:gd name="T7" fmla="*/ 0 h 4"/>
                <a:gd name="T8" fmla="*/ 11112 w 11"/>
                <a:gd name="T9" fmla="*/ 6350 h 4"/>
                <a:gd name="T10" fmla="*/ 4762 w 11"/>
                <a:gd name="T11" fmla="*/ 6350 h 4"/>
                <a:gd name="T12" fmla="*/ 0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" name="Freeform 3082"/>
            <p:cNvSpPr>
              <a:spLocks/>
            </p:cNvSpPr>
            <p:nvPr/>
          </p:nvSpPr>
          <p:spPr bwMode="auto">
            <a:xfrm>
              <a:off x="3922713" y="2200275"/>
              <a:ext cx="1436687" cy="608013"/>
            </a:xfrm>
            <a:custGeom>
              <a:avLst/>
              <a:gdLst>
                <a:gd name="T0" fmla="*/ 4762 w 905"/>
                <a:gd name="T1" fmla="*/ 184150 h 383"/>
                <a:gd name="T2" fmla="*/ 11112 w 905"/>
                <a:gd name="T3" fmla="*/ 112713 h 383"/>
                <a:gd name="T4" fmla="*/ 17462 w 905"/>
                <a:gd name="T5" fmla="*/ 77788 h 383"/>
                <a:gd name="T6" fmla="*/ 4762 w 905"/>
                <a:gd name="T7" fmla="*/ 30163 h 383"/>
                <a:gd name="T8" fmla="*/ 41275 w 905"/>
                <a:gd name="T9" fmla="*/ 53975 h 383"/>
                <a:gd name="T10" fmla="*/ 41275 w 905"/>
                <a:gd name="T11" fmla="*/ 58738 h 383"/>
                <a:gd name="T12" fmla="*/ 52387 w 905"/>
                <a:gd name="T13" fmla="*/ 17463 h 383"/>
                <a:gd name="T14" fmla="*/ 177800 w 905"/>
                <a:gd name="T15" fmla="*/ 11113 h 383"/>
                <a:gd name="T16" fmla="*/ 303212 w 905"/>
                <a:gd name="T17" fmla="*/ 11113 h 383"/>
                <a:gd name="T18" fmla="*/ 422275 w 905"/>
                <a:gd name="T19" fmla="*/ 11113 h 383"/>
                <a:gd name="T20" fmla="*/ 547687 w 905"/>
                <a:gd name="T21" fmla="*/ 11113 h 383"/>
                <a:gd name="T22" fmla="*/ 733425 w 905"/>
                <a:gd name="T23" fmla="*/ 11113 h 383"/>
                <a:gd name="T24" fmla="*/ 804862 w 905"/>
                <a:gd name="T25" fmla="*/ 30163 h 383"/>
                <a:gd name="T26" fmla="*/ 900112 w 905"/>
                <a:gd name="T27" fmla="*/ 30163 h 383"/>
                <a:gd name="T28" fmla="*/ 1008062 w 905"/>
                <a:gd name="T29" fmla="*/ 71438 h 383"/>
                <a:gd name="T30" fmla="*/ 1049337 w 905"/>
                <a:gd name="T31" fmla="*/ 160338 h 383"/>
                <a:gd name="T32" fmla="*/ 1103312 w 905"/>
                <a:gd name="T33" fmla="*/ 179388 h 383"/>
                <a:gd name="T34" fmla="*/ 1198562 w 905"/>
                <a:gd name="T35" fmla="*/ 142875 h 383"/>
                <a:gd name="T36" fmla="*/ 1306512 w 905"/>
                <a:gd name="T37" fmla="*/ 112713 h 383"/>
                <a:gd name="T38" fmla="*/ 1354137 w 905"/>
                <a:gd name="T39" fmla="*/ 82550 h 383"/>
                <a:gd name="T40" fmla="*/ 1419225 w 905"/>
                <a:gd name="T41" fmla="*/ 77788 h 383"/>
                <a:gd name="T42" fmla="*/ 1406525 w 905"/>
                <a:gd name="T43" fmla="*/ 125413 h 383"/>
                <a:gd name="T44" fmla="*/ 1365250 w 905"/>
                <a:gd name="T45" fmla="*/ 136525 h 383"/>
                <a:gd name="T46" fmla="*/ 1335087 w 905"/>
                <a:gd name="T47" fmla="*/ 179388 h 383"/>
                <a:gd name="T48" fmla="*/ 1335087 w 905"/>
                <a:gd name="T49" fmla="*/ 196850 h 383"/>
                <a:gd name="T50" fmla="*/ 1270000 w 905"/>
                <a:gd name="T51" fmla="*/ 214313 h 383"/>
                <a:gd name="T52" fmla="*/ 1246187 w 905"/>
                <a:gd name="T53" fmla="*/ 250825 h 383"/>
                <a:gd name="T54" fmla="*/ 1228725 w 905"/>
                <a:gd name="T55" fmla="*/ 250825 h 383"/>
                <a:gd name="T56" fmla="*/ 1209675 w 905"/>
                <a:gd name="T57" fmla="*/ 304800 h 383"/>
                <a:gd name="T58" fmla="*/ 1216025 w 905"/>
                <a:gd name="T59" fmla="*/ 268288 h 383"/>
                <a:gd name="T60" fmla="*/ 1198562 w 905"/>
                <a:gd name="T61" fmla="*/ 250825 h 383"/>
                <a:gd name="T62" fmla="*/ 1185862 w 905"/>
                <a:gd name="T63" fmla="*/ 274638 h 383"/>
                <a:gd name="T64" fmla="*/ 1185862 w 905"/>
                <a:gd name="T65" fmla="*/ 279400 h 383"/>
                <a:gd name="T66" fmla="*/ 1181100 w 905"/>
                <a:gd name="T67" fmla="*/ 304800 h 383"/>
                <a:gd name="T68" fmla="*/ 1216025 w 905"/>
                <a:gd name="T69" fmla="*/ 315913 h 383"/>
                <a:gd name="T70" fmla="*/ 1198562 w 905"/>
                <a:gd name="T71" fmla="*/ 339725 h 383"/>
                <a:gd name="T72" fmla="*/ 1198562 w 905"/>
                <a:gd name="T73" fmla="*/ 352425 h 383"/>
                <a:gd name="T74" fmla="*/ 1204912 w 905"/>
                <a:gd name="T75" fmla="*/ 363538 h 383"/>
                <a:gd name="T76" fmla="*/ 1144587 w 905"/>
                <a:gd name="T77" fmla="*/ 393700 h 383"/>
                <a:gd name="T78" fmla="*/ 1103312 w 905"/>
                <a:gd name="T79" fmla="*/ 428625 h 383"/>
                <a:gd name="T80" fmla="*/ 1079500 w 905"/>
                <a:gd name="T81" fmla="*/ 458788 h 383"/>
                <a:gd name="T82" fmla="*/ 1096962 w 905"/>
                <a:gd name="T83" fmla="*/ 530225 h 383"/>
                <a:gd name="T84" fmla="*/ 1114425 w 905"/>
                <a:gd name="T85" fmla="*/ 560388 h 383"/>
                <a:gd name="T86" fmla="*/ 1079500 w 905"/>
                <a:gd name="T87" fmla="*/ 590550 h 383"/>
                <a:gd name="T88" fmla="*/ 1055687 w 905"/>
                <a:gd name="T89" fmla="*/ 542925 h 383"/>
                <a:gd name="T90" fmla="*/ 1031875 w 905"/>
                <a:gd name="T91" fmla="*/ 495300 h 383"/>
                <a:gd name="T92" fmla="*/ 977900 w 905"/>
                <a:gd name="T93" fmla="*/ 495300 h 383"/>
                <a:gd name="T94" fmla="*/ 960437 w 905"/>
                <a:gd name="T95" fmla="*/ 471488 h 383"/>
                <a:gd name="T96" fmla="*/ 917575 w 905"/>
                <a:gd name="T97" fmla="*/ 477838 h 383"/>
                <a:gd name="T98" fmla="*/ 858837 w 905"/>
                <a:gd name="T99" fmla="*/ 482600 h 383"/>
                <a:gd name="T100" fmla="*/ 876300 w 905"/>
                <a:gd name="T101" fmla="*/ 506413 h 383"/>
                <a:gd name="T102" fmla="*/ 828675 w 905"/>
                <a:gd name="T103" fmla="*/ 495300 h 383"/>
                <a:gd name="T104" fmla="*/ 768350 w 905"/>
                <a:gd name="T105" fmla="*/ 488950 h 383"/>
                <a:gd name="T106" fmla="*/ 715962 w 905"/>
                <a:gd name="T107" fmla="*/ 519113 h 383"/>
                <a:gd name="T108" fmla="*/ 685800 w 905"/>
                <a:gd name="T109" fmla="*/ 530225 h 383"/>
                <a:gd name="T110" fmla="*/ 673100 w 905"/>
                <a:gd name="T111" fmla="*/ 566738 h 383"/>
                <a:gd name="T112" fmla="*/ 638175 w 905"/>
                <a:gd name="T113" fmla="*/ 573088 h 383"/>
                <a:gd name="T114" fmla="*/ 595312 w 905"/>
                <a:gd name="T115" fmla="*/ 501650 h 383"/>
                <a:gd name="T116" fmla="*/ 523875 w 905"/>
                <a:gd name="T117" fmla="*/ 506413 h 383"/>
                <a:gd name="T118" fmla="*/ 476250 w 905"/>
                <a:gd name="T119" fmla="*/ 458788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05" h="383">
                  <a:moveTo>
                    <a:pt x="15" y="165"/>
                  </a:moveTo>
                  <a:lnTo>
                    <a:pt x="15" y="161"/>
                  </a:lnTo>
                  <a:lnTo>
                    <a:pt x="11" y="158"/>
                  </a:lnTo>
                  <a:lnTo>
                    <a:pt x="15" y="158"/>
                  </a:lnTo>
                  <a:lnTo>
                    <a:pt x="15" y="154"/>
                  </a:lnTo>
                  <a:lnTo>
                    <a:pt x="11" y="150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3"/>
                  </a:lnTo>
                  <a:lnTo>
                    <a:pt x="3" y="139"/>
                  </a:lnTo>
                  <a:lnTo>
                    <a:pt x="7" y="135"/>
                  </a:lnTo>
                  <a:lnTo>
                    <a:pt x="7" y="131"/>
                  </a:lnTo>
                  <a:lnTo>
                    <a:pt x="7" y="128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6"/>
                  </a:lnTo>
                  <a:lnTo>
                    <a:pt x="3" y="116"/>
                  </a:lnTo>
                  <a:lnTo>
                    <a:pt x="3" y="113"/>
                  </a:lnTo>
                  <a:lnTo>
                    <a:pt x="3" y="109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3" y="98"/>
                  </a:lnTo>
                  <a:lnTo>
                    <a:pt x="3" y="94"/>
                  </a:lnTo>
                  <a:lnTo>
                    <a:pt x="7" y="94"/>
                  </a:lnTo>
                  <a:lnTo>
                    <a:pt x="3" y="94"/>
                  </a:lnTo>
                  <a:lnTo>
                    <a:pt x="7" y="94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7" y="79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11" y="71"/>
                  </a:lnTo>
                  <a:lnTo>
                    <a:pt x="11" y="67"/>
                  </a:lnTo>
                  <a:lnTo>
                    <a:pt x="11" y="64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9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1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0" y="37"/>
                  </a:lnTo>
                  <a:lnTo>
                    <a:pt x="30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2"/>
                  </a:lnTo>
                  <a:lnTo>
                    <a:pt x="33" y="19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56" y="7"/>
                  </a:lnTo>
                  <a:lnTo>
                    <a:pt x="64" y="7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82" y="7"/>
                  </a:lnTo>
                  <a:lnTo>
                    <a:pt x="86" y="7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97" y="7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12" y="7"/>
                  </a:lnTo>
                  <a:lnTo>
                    <a:pt x="116" y="7"/>
                  </a:lnTo>
                  <a:lnTo>
                    <a:pt x="120" y="7"/>
                  </a:lnTo>
                  <a:lnTo>
                    <a:pt x="135" y="7"/>
                  </a:lnTo>
                  <a:lnTo>
                    <a:pt x="139" y="7"/>
                  </a:lnTo>
                  <a:lnTo>
                    <a:pt x="142" y="7"/>
                  </a:lnTo>
                  <a:lnTo>
                    <a:pt x="146" y="7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7" y="7"/>
                  </a:lnTo>
                  <a:lnTo>
                    <a:pt x="161" y="7"/>
                  </a:lnTo>
                  <a:lnTo>
                    <a:pt x="165" y="7"/>
                  </a:lnTo>
                  <a:lnTo>
                    <a:pt x="173" y="7"/>
                  </a:lnTo>
                  <a:lnTo>
                    <a:pt x="176" y="7"/>
                  </a:lnTo>
                  <a:lnTo>
                    <a:pt x="180" y="7"/>
                  </a:lnTo>
                  <a:lnTo>
                    <a:pt x="184" y="7"/>
                  </a:lnTo>
                  <a:lnTo>
                    <a:pt x="188" y="7"/>
                  </a:lnTo>
                  <a:lnTo>
                    <a:pt x="191" y="7"/>
                  </a:lnTo>
                  <a:lnTo>
                    <a:pt x="195" y="7"/>
                  </a:lnTo>
                  <a:lnTo>
                    <a:pt x="199" y="7"/>
                  </a:lnTo>
                  <a:lnTo>
                    <a:pt x="203" y="7"/>
                  </a:lnTo>
                  <a:lnTo>
                    <a:pt x="206" y="7"/>
                  </a:lnTo>
                  <a:lnTo>
                    <a:pt x="218" y="7"/>
                  </a:lnTo>
                  <a:lnTo>
                    <a:pt x="221" y="7"/>
                  </a:lnTo>
                  <a:lnTo>
                    <a:pt x="225" y="7"/>
                  </a:lnTo>
                  <a:lnTo>
                    <a:pt x="229" y="7"/>
                  </a:lnTo>
                  <a:lnTo>
                    <a:pt x="233" y="7"/>
                  </a:lnTo>
                  <a:lnTo>
                    <a:pt x="236" y="7"/>
                  </a:lnTo>
                  <a:lnTo>
                    <a:pt x="240" y="7"/>
                  </a:lnTo>
                  <a:lnTo>
                    <a:pt x="248" y="7"/>
                  </a:lnTo>
                  <a:lnTo>
                    <a:pt x="251" y="7"/>
                  </a:lnTo>
                  <a:lnTo>
                    <a:pt x="255" y="7"/>
                  </a:lnTo>
                  <a:lnTo>
                    <a:pt x="259" y="7"/>
                  </a:lnTo>
                  <a:lnTo>
                    <a:pt x="263" y="7"/>
                  </a:lnTo>
                  <a:lnTo>
                    <a:pt x="266" y="7"/>
                  </a:lnTo>
                  <a:lnTo>
                    <a:pt x="270" y="7"/>
                  </a:lnTo>
                  <a:lnTo>
                    <a:pt x="281" y="7"/>
                  </a:lnTo>
                  <a:lnTo>
                    <a:pt x="285" y="7"/>
                  </a:lnTo>
                  <a:lnTo>
                    <a:pt x="289" y="7"/>
                  </a:lnTo>
                  <a:lnTo>
                    <a:pt x="293" y="7"/>
                  </a:lnTo>
                  <a:lnTo>
                    <a:pt x="297" y="7"/>
                  </a:lnTo>
                  <a:lnTo>
                    <a:pt x="304" y="7"/>
                  </a:lnTo>
                  <a:lnTo>
                    <a:pt x="308" y="7"/>
                  </a:lnTo>
                  <a:lnTo>
                    <a:pt x="312" y="7"/>
                  </a:lnTo>
                  <a:lnTo>
                    <a:pt x="319" y="7"/>
                  </a:lnTo>
                  <a:lnTo>
                    <a:pt x="323" y="7"/>
                  </a:lnTo>
                  <a:lnTo>
                    <a:pt x="327" y="7"/>
                  </a:lnTo>
                  <a:lnTo>
                    <a:pt x="330" y="7"/>
                  </a:lnTo>
                  <a:lnTo>
                    <a:pt x="334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9" y="7"/>
                  </a:lnTo>
                  <a:lnTo>
                    <a:pt x="353" y="7"/>
                  </a:lnTo>
                  <a:lnTo>
                    <a:pt x="364" y="7"/>
                  </a:lnTo>
                  <a:lnTo>
                    <a:pt x="368" y="7"/>
                  </a:lnTo>
                  <a:lnTo>
                    <a:pt x="372" y="7"/>
                  </a:lnTo>
                  <a:lnTo>
                    <a:pt x="379" y="7"/>
                  </a:lnTo>
                  <a:lnTo>
                    <a:pt x="387" y="7"/>
                  </a:lnTo>
                  <a:lnTo>
                    <a:pt x="390" y="7"/>
                  </a:lnTo>
                  <a:lnTo>
                    <a:pt x="398" y="7"/>
                  </a:lnTo>
                  <a:lnTo>
                    <a:pt x="405" y="7"/>
                  </a:lnTo>
                  <a:lnTo>
                    <a:pt x="409" y="7"/>
                  </a:lnTo>
                  <a:lnTo>
                    <a:pt x="413" y="7"/>
                  </a:lnTo>
                  <a:lnTo>
                    <a:pt x="421" y="7"/>
                  </a:lnTo>
                  <a:lnTo>
                    <a:pt x="424" y="7"/>
                  </a:lnTo>
                  <a:lnTo>
                    <a:pt x="428" y="7"/>
                  </a:lnTo>
                  <a:lnTo>
                    <a:pt x="432" y="7"/>
                  </a:lnTo>
                  <a:lnTo>
                    <a:pt x="462" y="7"/>
                  </a:lnTo>
                  <a:lnTo>
                    <a:pt x="462" y="4"/>
                  </a:lnTo>
                  <a:lnTo>
                    <a:pt x="462" y="0"/>
                  </a:lnTo>
                  <a:lnTo>
                    <a:pt x="466" y="0"/>
                  </a:lnTo>
                  <a:lnTo>
                    <a:pt x="469" y="4"/>
                  </a:lnTo>
                  <a:lnTo>
                    <a:pt x="469" y="7"/>
                  </a:lnTo>
                  <a:lnTo>
                    <a:pt x="469" y="11"/>
                  </a:lnTo>
                  <a:lnTo>
                    <a:pt x="473" y="11"/>
                  </a:lnTo>
                  <a:lnTo>
                    <a:pt x="477" y="11"/>
                  </a:lnTo>
                  <a:lnTo>
                    <a:pt x="481" y="11"/>
                  </a:lnTo>
                  <a:lnTo>
                    <a:pt x="484" y="11"/>
                  </a:lnTo>
                  <a:lnTo>
                    <a:pt x="484" y="15"/>
                  </a:lnTo>
                  <a:lnTo>
                    <a:pt x="488" y="15"/>
                  </a:lnTo>
                  <a:lnTo>
                    <a:pt x="492" y="11"/>
                  </a:lnTo>
                  <a:lnTo>
                    <a:pt x="499" y="11"/>
                  </a:lnTo>
                  <a:lnTo>
                    <a:pt x="503" y="15"/>
                  </a:lnTo>
                  <a:lnTo>
                    <a:pt x="507" y="15"/>
                  </a:lnTo>
                  <a:lnTo>
                    <a:pt x="507" y="19"/>
                  </a:lnTo>
                  <a:lnTo>
                    <a:pt x="511" y="19"/>
                  </a:lnTo>
                  <a:lnTo>
                    <a:pt x="514" y="19"/>
                  </a:lnTo>
                  <a:lnTo>
                    <a:pt x="518" y="19"/>
                  </a:lnTo>
                  <a:lnTo>
                    <a:pt x="518" y="22"/>
                  </a:lnTo>
                  <a:lnTo>
                    <a:pt x="522" y="22"/>
                  </a:lnTo>
                  <a:lnTo>
                    <a:pt x="526" y="22"/>
                  </a:lnTo>
                  <a:lnTo>
                    <a:pt x="526" y="19"/>
                  </a:lnTo>
                  <a:lnTo>
                    <a:pt x="529" y="19"/>
                  </a:lnTo>
                  <a:lnTo>
                    <a:pt x="533" y="22"/>
                  </a:lnTo>
                  <a:lnTo>
                    <a:pt x="541" y="22"/>
                  </a:lnTo>
                  <a:lnTo>
                    <a:pt x="545" y="22"/>
                  </a:lnTo>
                  <a:lnTo>
                    <a:pt x="548" y="22"/>
                  </a:lnTo>
                  <a:lnTo>
                    <a:pt x="552" y="22"/>
                  </a:lnTo>
                  <a:lnTo>
                    <a:pt x="556" y="22"/>
                  </a:lnTo>
                  <a:lnTo>
                    <a:pt x="560" y="19"/>
                  </a:lnTo>
                  <a:lnTo>
                    <a:pt x="563" y="19"/>
                  </a:lnTo>
                  <a:lnTo>
                    <a:pt x="567" y="19"/>
                  </a:lnTo>
                  <a:lnTo>
                    <a:pt x="571" y="19"/>
                  </a:lnTo>
                  <a:lnTo>
                    <a:pt x="586" y="22"/>
                  </a:lnTo>
                  <a:lnTo>
                    <a:pt x="590" y="26"/>
                  </a:lnTo>
                  <a:lnTo>
                    <a:pt x="593" y="26"/>
                  </a:lnTo>
                  <a:lnTo>
                    <a:pt x="597" y="30"/>
                  </a:lnTo>
                  <a:lnTo>
                    <a:pt x="601" y="30"/>
                  </a:lnTo>
                  <a:lnTo>
                    <a:pt x="605" y="34"/>
                  </a:lnTo>
                  <a:lnTo>
                    <a:pt x="608" y="34"/>
                  </a:lnTo>
                  <a:lnTo>
                    <a:pt x="612" y="34"/>
                  </a:lnTo>
                  <a:lnTo>
                    <a:pt x="616" y="37"/>
                  </a:lnTo>
                  <a:lnTo>
                    <a:pt x="623" y="41"/>
                  </a:lnTo>
                  <a:lnTo>
                    <a:pt x="627" y="41"/>
                  </a:lnTo>
                  <a:lnTo>
                    <a:pt x="627" y="45"/>
                  </a:lnTo>
                  <a:lnTo>
                    <a:pt x="631" y="45"/>
                  </a:lnTo>
                  <a:lnTo>
                    <a:pt x="635" y="45"/>
                  </a:lnTo>
                  <a:lnTo>
                    <a:pt x="638" y="45"/>
                  </a:lnTo>
                  <a:lnTo>
                    <a:pt x="635" y="45"/>
                  </a:lnTo>
                  <a:lnTo>
                    <a:pt x="635" y="49"/>
                  </a:lnTo>
                  <a:lnTo>
                    <a:pt x="638" y="49"/>
                  </a:lnTo>
                  <a:lnTo>
                    <a:pt x="638" y="52"/>
                  </a:lnTo>
                  <a:lnTo>
                    <a:pt x="642" y="52"/>
                  </a:lnTo>
                  <a:lnTo>
                    <a:pt x="646" y="52"/>
                  </a:lnTo>
                  <a:lnTo>
                    <a:pt x="646" y="56"/>
                  </a:lnTo>
                  <a:lnTo>
                    <a:pt x="650" y="60"/>
                  </a:lnTo>
                  <a:lnTo>
                    <a:pt x="654" y="60"/>
                  </a:lnTo>
                  <a:lnTo>
                    <a:pt x="661" y="64"/>
                  </a:lnTo>
                  <a:lnTo>
                    <a:pt x="665" y="71"/>
                  </a:lnTo>
                  <a:lnTo>
                    <a:pt x="665" y="79"/>
                  </a:lnTo>
                  <a:lnTo>
                    <a:pt x="665" y="86"/>
                  </a:lnTo>
                  <a:lnTo>
                    <a:pt x="669" y="94"/>
                  </a:lnTo>
                  <a:lnTo>
                    <a:pt x="665" y="94"/>
                  </a:lnTo>
                  <a:lnTo>
                    <a:pt x="665" y="98"/>
                  </a:lnTo>
                  <a:lnTo>
                    <a:pt x="665" y="101"/>
                  </a:lnTo>
                  <a:lnTo>
                    <a:pt x="661" y="101"/>
                  </a:lnTo>
                  <a:lnTo>
                    <a:pt x="661" y="105"/>
                  </a:lnTo>
                  <a:lnTo>
                    <a:pt x="661" y="109"/>
                  </a:lnTo>
                  <a:lnTo>
                    <a:pt x="657" y="109"/>
                  </a:lnTo>
                  <a:lnTo>
                    <a:pt x="654" y="113"/>
                  </a:lnTo>
                  <a:lnTo>
                    <a:pt x="650" y="116"/>
                  </a:lnTo>
                  <a:lnTo>
                    <a:pt x="654" y="116"/>
                  </a:lnTo>
                  <a:lnTo>
                    <a:pt x="654" y="120"/>
                  </a:lnTo>
                  <a:lnTo>
                    <a:pt x="657" y="120"/>
                  </a:lnTo>
                  <a:lnTo>
                    <a:pt x="661" y="120"/>
                  </a:lnTo>
                  <a:lnTo>
                    <a:pt x="665" y="124"/>
                  </a:lnTo>
                  <a:lnTo>
                    <a:pt x="665" y="120"/>
                  </a:lnTo>
                  <a:lnTo>
                    <a:pt x="672" y="116"/>
                  </a:lnTo>
                  <a:lnTo>
                    <a:pt x="676" y="116"/>
                  </a:lnTo>
                  <a:lnTo>
                    <a:pt x="680" y="116"/>
                  </a:lnTo>
                  <a:lnTo>
                    <a:pt x="684" y="113"/>
                  </a:lnTo>
                  <a:lnTo>
                    <a:pt x="687" y="113"/>
                  </a:lnTo>
                  <a:lnTo>
                    <a:pt x="695" y="113"/>
                  </a:lnTo>
                  <a:lnTo>
                    <a:pt x="699" y="109"/>
                  </a:lnTo>
                  <a:lnTo>
                    <a:pt x="706" y="109"/>
                  </a:lnTo>
                  <a:lnTo>
                    <a:pt x="710" y="109"/>
                  </a:lnTo>
                  <a:lnTo>
                    <a:pt x="714" y="105"/>
                  </a:lnTo>
                  <a:lnTo>
                    <a:pt x="717" y="105"/>
                  </a:lnTo>
                  <a:lnTo>
                    <a:pt x="717" y="101"/>
                  </a:lnTo>
                  <a:lnTo>
                    <a:pt x="717" y="98"/>
                  </a:lnTo>
                  <a:lnTo>
                    <a:pt x="714" y="94"/>
                  </a:lnTo>
                  <a:lnTo>
                    <a:pt x="717" y="94"/>
                  </a:lnTo>
                  <a:lnTo>
                    <a:pt x="721" y="90"/>
                  </a:lnTo>
                  <a:lnTo>
                    <a:pt x="725" y="90"/>
                  </a:lnTo>
                  <a:lnTo>
                    <a:pt x="736" y="90"/>
                  </a:lnTo>
                  <a:lnTo>
                    <a:pt x="740" y="90"/>
                  </a:lnTo>
                  <a:lnTo>
                    <a:pt x="744" y="90"/>
                  </a:lnTo>
                  <a:lnTo>
                    <a:pt x="747" y="90"/>
                  </a:lnTo>
                  <a:lnTo>
                    <a:pt x="751" y="90"/>
                  </a:lnTo>
                  <a:lnTo>
                    <a:pt x="755" y="90"/>
                  </a:lnTo>
                  <a:lnTo>
                    <a:pt x="755" y="86"/>
                  </a:lnTo>
                  <a:lnTo>
                    <a:pt x="759" y="83"/>
                  </a:lnTo>
                  <a:lnTo>
                    <a:pt x="762" y="79"/>
                  </a:lnTo>
                  <a:lnTo>
                    <a:pt x="766" y="79"/>
                  </a:lnTo>
                  <a:lnTo>
                    <a:pt x="770" y="75"/>
                  </a:lnTo>
                  <a:lnTo>
                    <a:pt x="774" y="71"/>
                  </a:lnTo>
                  <a:lnTo>
                    <a:pt x="778" y="71"/>
                  </a:lnTo>
                  <a:lnTo>
                    <a:pt x="781" y="71"/>
                  </a:lnTo>
                  <a:lnTo>
                    <a:pt x="785" y="71"/>
                  </a:lnTo>
                  <a:lnTo>
                    <a:pt x="793" y="71"/>
                  </a:lnTo>
                  <a:lnTo>
                    <a:pt x="796" y="71"/>
                  </a:lnTo>
                  <a:lnTo>
                    <a:pt x="800" y="71"/>
                  </a:lnTo>
                  <a:lnTo>
                    <a:pt x="808" y="71"/>
                  </a:lnTo>
                  <a:lnTo>
                    <a:pt x="811" y="71"/>
                  </a:lnTo>
                  <a:lnTo>
                    <a:pt x="815" y="71"/>
                  </a:lnTo>
                  <a:lnTo>
                    <a:pt x="819" y="71"/>
                  </a:lnTo>
                  <a:lnTo>
                    <a:pt x="823" y="71"/>
                  </a:lnTo>
                  <a:lnTo>
                    <a:pt x="826" y="71"/>
                  </a:lnTo>
                  <a:lnTo>
                    <a:pt x="830" y="71"/>
                  </a:lnTo>
                  <a:lnTo>
                    <a:pt x="834" y="71"/>
                  </a:lnTo>
                  <a:lnTo>
                    <a:pt x="834" y="67"/>
                  </a:lnTo>
                  <a:lnTo>
                    <a:pt x="838" y="67"/>
                  </a:lnTo>
                  <a:lnTo>
                    <a:pt x="838" y="64"/>
                  </a:lnTo>
                  <a:lnTo>
                    <a:pt x="841" y="64"/>
                  </a:lnTo>
                  <a:lnTo>
                    <a:pt x="841" y="67"/>
                  </a:lnTo>
                  <a:lnTo>
                    <a:pt x="841" y="64"/>
                  </a:lnTo>
                  <a:lnTo>
                    <a:pt x="845" y="67"/>
                  </a:lnTo>
                  <a:lnTo>
                    <a:pt x="849" y="64"/>
                  </a:lnTo>
                  <a:lnTo>
                    <a:pt x="849" y="60"/>
                  </a:lnTo>
                  <a:lnTo>
                    <a:pt x="853" y="60"/>
                  </a:lnTo>
                  <a:lnTo>
                    <a:pt x="853" y="56"/>
                  </a:lnTo>
                  <a:lnTo>
                    <a:pt x="856" y="56"/>
                  </a:lnTo>
                  <a:lnTo>
                    <a:pt x="853" y="56"/>
                  </a:lnTo>
                  <a:lnTo>
                    <a:pt x="853" y="52"/>
                  </a:lnTo>
                  <a:lnTo>
                    <a:pt x="856" y="49"/>
                  </a:lnTo>
                  <a:lnTo>
                    <a:pt x="856" y="45"/>
                  </a:lnTo>
                  <a:lnTo>
                    <a:pt x="860" y="41"/>
                  </a:lnTo>
                  <a:lnTo>
                    <a:pt x="864" y="37"/>
                  </a:lnTo>
                  <a:lnTo>
                    <a:pt x="868" y="34"/>
                  </a:lnTo>
                  <a:lnTo>
                    <a:pt x="871" y="34"/>
                  </a:lnTo>
                  <a:lnTo>
                    <a:pt x="871" y="30"/>
                  </a:lnTo>
                  <a:lnTo>
                    <a:pt x="875" y="30"/>
                  </a:lnTo>
                  <a:lnTo>
                    <a:pt x="875" y="34"/>
                  </a:lnTo>
                  <a:lnTo>
                    <a:pt x="879" y="34"/>
                  </a:lnTo>
                  <a:lnTo>
                    <a:pt x="883" y="34"/>
                  </a:lnTo>
                  <a:lnTo>
                    <a:pt x="886" y="34"/>
                  </a:lnTo>
                  <a:lnTo>
                    <a:pt x="890" y="34"/>
                  </a:lnTo>
                  <a:lnTo>
                    <a:pt x="890" y="37"/>
                  </a:lnTo>
                  <a:lnTo>
                    <a:pt x="894" y="37"/>
                  </a:lnTo>
                  <a:lnTo>
                    <a:pt x="894" y="41"/>
                  </a:lnTo>
                  <a:lnTo>
                    <a:pt x="894" y="49"/>
                  </a:lnTo>
                  <a:lnTo>
                    <a:pt x="894" y="56"/>
                  </a:lnTo>
                  <a:lnTo>
                    <a:pt x="894" y="60"/>
                  </a:lnTo>
                  <a:lnTo>
                    <a:pt x="898" y="60"/>
                  </a:lnTo>
                  <a:lnTo>
                    <a:pt x="898" y="64"/>
                  </a:lnTo>
                  <a:lnTo>
                    <a:pt x="898" y="67"/>
                  </a:lnTo>
                  <a:lnTo>
                    <a:pt x="902" y="67"/>
                  </a:lnTo>
                  <a:lnTo>
                    <a:pt x="905" y="67"/>
                  </a:lnTo>
                  <a:lnTo>
                    <a:pt x="905" y="71"/>
                  </a:lnTo>
                  <a:lnTo>
                    <a:pt x="902" y="71"/>
                  </a:lnTo>
                  <a:lnTo>
                    <a:pt x="905" y="71"/>
                  </a:lnTo>
                  <a:lnTo>
                    <a:pt x="902" y="75"/>
                  </a:lnTo>
                  <a:lnTo>
                    <a:pt x="898" y="75"/>
                  </a:lnTo>
                  <a:lnTo>
                    <a:pt x="894" y="79"/>
                  </a:lnTo>
                  <a:lnTo>
                    <a:pt x="894" y="75"/>
                  </a:lnTo>
                  <a:lnTo>
                    <a:pt x="894" y="79"/>
                  </a:lnTo>
                  <a:lnTo>
                    <a:pt x="890" y="79"/>
                  </a:lnTo>
                  <a:lnTo>
                    <a:pt x="886" y="79"/>
                  </a:lnTo>
                  <a:lnTo>
                    <a:pt x="883" y="79"/>
                  </a:lnTo>
                  <a:lnTo>
                    <a:pt x="879" y="79"/>
                  </a:lnTo>
                  <a:lnTo>
                    <a:pt x="879" y="75"/>
                  </a:lnTo>
                  <a:lnTo>
                    <a:pt x="879" y="79"/>
                  </a:lnTo>
                  <a:lnTo>
                    <a:pt x="875" y="79"/>
                  </a:lnTo>
                  <a:lnTo>
                    <a:pt x="875" y="83"/>
                  </a:lnTo>
                  <a:lnTo>
                    <a:pt x="871" y="83"/>
                  </a:lnTo>
                  <a:lnTo>
                    <a:pt x="875" y="83"/>
                  </a:lnTo>
                  <a:lnTo>
                    <a:pt x="871" y="86"/>
                  </a:lnTo>
                  <a:lnTo>
                    <a:pt x="868" y="86"/>
                  </a:lnTo>
                  <a:lnTo>
                    <a:pt x="864" y="86"/>
                  </a:lnTo>
                  <a:lnTo>
                    <a:pt x="868" y="86"/>
                  </a:lnTo>
                  <a:lnTo>
                    <a:pt x="864" y="86"/>
                  </a:lnTo>
                  <a:lnTo>
                    <a:pt x="864" y="90"/>
                  </a:lnTo>
                  <a:lnTo>
                    <a:pt x="864" y="86"/>
                  </a:lnTo>
                  <a:lnTo>
                    <a:pt x="864" y="83"/>
                  </a:lnTo>
                  <a:lnTo>
                    <a:pt x="860" y="86"/>
                  </a:lnTo>
                  <a:lnTo>
                    <a:pt x="860" y="90"/>
                  </a:lnTo>
                  <a:lnTo>
                    <a:pt x="860" y="86"/>
                  </a:lnTo>
                  <a:lnTo>
                    <a:pt x="856" y="86"/>
                  </a:lnTo>
                  <a:lnTo>
                    <a:pt x="856" y="90"/>
                  </a:lnTo>
                  <a:lnTo>
                    <a:pt x="856" y="94"/>
                  </a:lnTo>
                  <a:lnTo>
                    <a:pt x="853" y="94"/>
                  </a:lnTo>
                  <a:lnTo>
                    <a:pt x="849" y="94"/>
                  </a:lnTo>
                  <a:lnTo>
                    <a:pt x="849" y="98"/>
                  </a:lnTo>
                  <a:lnTo>
                    <a:pt x="849" y="101"/>
                  </a:lnTo>
                  <a:lnTo>
                    <a:pt x="849" y="98"/>
                  </a:lnTo>
                  <a:lnTo>
                    <a:pt x="849" y="101"/>
                  </a:lnTo>
                  <a:lnTo>
                    <a:pt x="845" y="101"/>
                  </a:lnTo>
                  <a:lnTo>
                    <a:pt x="845" y="105"/>
                  </a:lnTo>
                  <a:lnTo>
                    <a:pt x="849" y="105"/>
                  </a:lnTo>
                  <a:lnTo>
                    <a:pt x="849" y="109"/>
                  </a:lnTo>
                  <a:lnTo>
                    <a:pt x="845" y="109"/>
                  </a:lnTo>
                  <a:lnTo>
                    <a:pt x="841" y="113"/>
                  </a:lnTo>
                  <a:lnTo>
                    <a:pt x="845" y="113"/>
                  </a:lnTo>
                  <a:lnTo>
                    <a:pt x="849" y="113"/>
                  </a:lnTo>
                  <a:lnTo>
                    <a:pt x="849" y="116"/>
                  </a:lnTo>
                  <a:lnTo>
                    <a:pt x="849" y="120"/>
                  </a:lnTo>
                  <a:lnTo>
                    <a:pt x="853" y="120"/>
                  </a:lnTo>
                  <a:lnTo>
                    <a:pt x="856" y="120"/>
                  </a:lnTo>
                  <a:lnTo>
                    <a:pt x="860" y="120"/>
                  </a:lnTo>
                  <a:lnTo>
                    <a:pt x="856" y="116"/>
                  </a:lnTo>
                  <a:lnTo>
                    <a:pt x="860" y="116"/>
                  </a:lnTo>
                  <a:lnTo>
                    <a:pt x="860" y="120"/>
                  </a:lnTo>
                  <a:lnTo>
                    <a:pt x="860" y="124"/>
                  </a:lnTo>
                  <a:lnTo>
                    <a:pt x="856" y="124"/>
                  </a:lnTo>
                  <a:lnTo>
                    <a:pt x="853" y="124"/>
                  </a:lnTo>
                  <a:lnTo>
                    <a:pt x="849" y="124"/>
                  </a:lnTo>
                  <a:lnTo>
                    <a:pt x="849" y="120"/>
                  </a:lnTo>
                  <a:lnTo>
                    <a:pt x="845" y="124"/>
                  </a:lnTo>
                  <a:lnTo>
                    <a:pt x="841" y="124"/>
                  </a:lnTo>
                  <a:lnTo>
                    <a:pt x="841" y="120"/>
                  </a:lnTo>
                  <a:lnTo>
                    <a:pt x="838" y="120"/>
                  </a:lnTo>
                  <a:lnTo>
                    <a:pt x="838" y="124"/>
                  </a:lnTo>
                  <a:lnTo>
                    <a:pt x="838" y="120"/>
                  </a:lnTo>
                  <a:lnTo>
                    <a:pt x="838" y="124"/>
                  </a:lnTo>
                  <a:lnTo>
                    <a:pt x="834" y="128"/>
                  </a:lnTo>
                  <a:lnTo>
                    <a:pt x="830" y="128"/>
                  </a:lnTo>
                  <a:lnTo>
                    <a:pt x="826" y="128"/>
                  </a:lnTo>
                  <a:lnTo>
                    <a:pt x="823" y="128"/>
                  </a:lnTo>
                  <a:lnTo>
                    <a:pt x="819" y="128"/>
                  </a:lnTo>
                  <a:lnTo>
                    <a:pt x="815" y="128"/>
                  </a:lnTo>
                  <a:lnTo>
                    <a:pt x="811" y="128"/>
                  </a:lnTo>
                  <a:lnTo>
                    <a:pt x="811" y="131"/>
                  </a:lnTo>
                  <a:lnTo>
                    <a:pt x="808" y="131"/>
                  </a:lnTo>
                  <a:lnTo>
                    <a:pt x="804" y="131"/>
                  </a:lnTo>
                  <a:lnTo>
                    <a:pt x="800" y="131"/>
                  </a:lnTo>
                  <a:lnTo>
                    <a:pt x="800" y="135"/>
                  </a:lnTo>
                  <a:lnTo>
                    <a:pt x="796" y="135"/>
                  </a:lnTo>
                  <a:lnTo>
                    <a:pt x="796" y="131"/>
                  </a:lnTo>
                  <a:lnTo>
                    <a:pt x="796" y="128"/>
                  </a:lnTo>
                  <a:lnTo>
                    <a:pt x="796" y="131"/>
                  </a:lnTo>
                  <a:lnTo>
                    <a:pt x="796" y="135"/>
                  </a:lnTo>
                  <a:lnTo>
                    <a:pt x="796" y="139"/>
                  </a:lnTo>
                  <a:lnTo>
                    <a:pt x="793" y="139"/>
                  </a:lnTo>
                  <a:lnTo>
                    <a:pt x="793" y="143"/>
                  </a:lnTo>
                  <a:lnTo>
                    <a:pt x="796" y="143"/>
                  </a:lnTo>
                  <a:lnTo>
                    <a:pt x="796" y="146"/>
                  </a:lnTo>
                  <a:lnTo>
                    <a:pt x="793" y="150"/>
                  </a:lnTo>
                  <a:lnTo>
                    <a:pt x="796" y="150"/>
                  </a:lnTo>
                  <a:lnTo>
                    <a:pt x="796" y="146"/>
                  </a:lnTo>
                  <a:lnTo>
                    <a:pt x="793" y="150"/>
                  </a:lnTo>
                  <a:lnTo>
                    <a:pt x="793" y="154"/>
                  </a:lnTo>
                  <a:lnTo>
                    <a:pt x="789" y="158"/>
                  </a:lnTo>
                  <a:lnTo>
                    <a:pt x="785" y="158"/>
                  </a:lnTo>
                  <a:lnTo>
                    <a:pt x="785" y="161"/>
                  </a:lnTo>
                  <a:lnTo>
                    <a:pt x="785" y="165"/>
                  </a:lnTo>
                  <a:lnTo>
                    <a:pt x="781" y="165"/>
                  </a:lnTo>
                  <a:lnTo>
                    <a:pt x="781" y="161"/>
                  </a:lnTo>
                  <a:lnTo>
                    <a:pt x="778" y="161"/>
                  </a:lnTo>
                  <a:lnTo>
                    <a:pt x="774" y="158"/>
                  </a:lnTo>
                  <a:lnTo>
                    <a:pt x="770" y="158"/>
                  </a:lnTo>
                  <a:lnTo>
                    <a:pt x="770" y="154"/>
                  </a:lnTo>
                  <a:lnTo>
                    <a:pt x="774" y="154"/>
                  </a:lnTo>
                  <a:lnTo>
                    <a:pt x="774" y="150"/>
                  </a:lnTo>
                  <a:lnTo>
                    <a:pt x="778" y="150"/>
                  </a:lnTo>
                  <a:lnTo>
                    <a:pt x="781" y="146"/>
                  </a:lnTo>
                  <a:lnTo>
                    <a:pt x="778" y="150"/>
                  </a:lnTo>
                  <a:lnTo>
                    <a:pt x="774" y="150"/>
                  </a:lnTo>
                  <a:lnTo>
                    <a:pt x="770" y="154"/>
                  </a:lnTo>
                  <a:lnTo>
                    <a:pt x="770" y="158"/>
                  </a:lnTo>
                  <a:lnTo>
                    <a:pt x="774" y="158"/>
                  </a:lnTo>
                  <a:lnTo>
                    <a:pt x="774" y="161"/>
                  </a:lnTo>
                  <a:lnTo>
                    <a:pt x="774" y="165"/>
                  </a:lnTo>
                  <a:lnTo>
                    <a:pt x="778" y="165"/>
                  </a:lnTo>
                  <a:lnTo>
                    <a:pt x="778" y="169"/>
                  </a:lnTo>
                  <a:lnTo>
                    <a:pt x="781" y="173"/>
                  </a:lnTo>
                  <a:lnTo>
                    <a:pt x="778" y="173"/>
                  </a:lnTo>
                  <a:lnTo>
                    <a:pt x="781" y="173"/>
                  </a:lnTo>
                  <a:lnTo>
                    <a:pt x="778" y="173"/>
                  </a:lnTo>
                  <a:lnTo>
                    <a:pt x="778" y="176"/>
                  </a:lnTo>
                  <a:lnTo>
                    <a:pt x="774" y="176"/>
                  </a:lnTo>
                  <a:lnTo>
                    <a:pt x="774" y="180"/>
                  </a:lnTo>
                  <a:lnTo>
                    <a:pt x="774" y="184"/>
                  </a:lnTo>
                  <a:lnTo>
                    <a:pt x="770" y="184"/>
                  </a:lnTo>
                  <a:lnTo>
                    <a:pt x="770" y="188"/>
                  </a:lnTo>
                  <a:lnTo>
                    <a:pt x="766" y="188"/>
                  </a:lnTo>
                  <a:lnTo>
                    <a:pt x="766" y="192"/>
                  </a:lnTo>
                  <a:lnTo>
                    <a:pt x="762" y="192"/>
                  </a:lnTo>
                  <a:lnTo>
                    <a:pt x="766" y="188"/>
                  </a:lnTo>
                  <a:lnTo>
                    <a:pt x="766" y="184"/>
                  </a:lnTo>
                  <a:lnTo>
                    <a:pt x="770" y="184"/>
                  </a:lnTo>
                  <a:lnTo>
                    <a:pt x="770" y="180"/>
                  </a:lnTo>
                  <a:lnTo>
                    <a:pt x="766" y="180"/>
                  </a:lnTo>
                  <a:lnTo>
                    <a:pt x="766" y="176"/>
                  </a:lnTo>
                  <a:lnTo>
                    <a:pt x="766" y="173"/>
                  </a:lnTo>
                  <a:lnTo>
                    <a:pt x="762" y="176"/>
                  </a:lnTo>
                  <a:lnTo>
                    <a:pt x="762" y="173"/>
                  </a:lnTo>
                  <a:lnTo>
                    <a:pt x="759" y="173"/>
                  </a:lnTo>
                  <a:lnTo>
                    <a:pt x="762" y="173"/>
                  </a:lnTo>
                  <a:lnTo>
                    <a:pt x="762" y="169"/>
                  </a:lnTo>
                  <a:lnTo>
                    <a:pt x="762" y="173"/>
                  </a:lnTo>
                  <a:lnTo>
                    <a:pt x="759" y="173"/>
                  </a:lnTo>
                  <a:lnTo>
                    <a:pt x="759" y="169"/>
                  </a:lnTo>
                  <a:lnTo>
                    <a:pt x="762" y="169"/>
                  </a:lnTo>
                  <a:lnTo>
                    <a:pt x="766" y="169"/>
                  </a:lnTo>
                  <a:lnTo>
                    <a:pt x="762" y="169"/>
                  </a:lnTo>
                  <a:lnTo>
                    <a:pt x="759" y="169"/>
                  </a:lnTo>
                  <a:lnTo>
                    <a:pt x="759" y="165"/>
                  </a:lnTo>
                  <a:lnTo>
                    <a:pt x="762" y="165"/>
                  </a:lnTo>
                  <a:lnTo>
                    <a:pt x="762" y="169"/>
                  </a:lnTo>
                  <a:lnTo>
                    <a:pt x="762" y="165"/>
                  </a:lnTo>
                  <a:lnTo>
                    <a:pt x="759" y="165"/>
                  </a:lnTo>
                  <a:lnTo>
                    <a:pt x="762" y="165"/>
                  </a:lnTo>
                  <a:lnTo>
                    <a:pt x="762" y="161"/>
                  </a:lnTo>
                  <a:lnTo>
                    <a:pt x="759" y="161"/>
                  </a:lnTo>
                  <a:lnTo>
                    <a:pt x="762" y="158"/>
                  </a:lnTo>
                  <a:lnTo>
                    <a:pt x="766" y="158"/>
                  </a:lnTo>
                  <a:lnTo>
                    <a:pt x="766" y="154"/>
                  </a:lnTo>
                  <a:lnTo>
                    <a:pt x="762" y="154"/>
                  </a:lnTo>
                  <a:lnTo>
                    <a:pt x="762" y="158"/>
                  </a:lnTo>
                  <a:lnTo>
                    <a:pt x="759" y="158"/>
                  </a:lnTo>
                  <a:lnTo>
                    <a:pt x="755" y="158"/>
                  </a:lnTo>
                  <a:lnTo>
                    <a:pt x="759" y="161"/>
                  </a:lnTo>
                  <a:lnTo>
                    <a:pt x="755" y="161"/>
                  </a:lnTo>
                  <a:lnTo>
                    <a:pt x="759" y="161"/>
                  </a:lnTo>
                  <a:lnTo>
                    <a:pt x="759" y="165"/>
                  </a:lnTo>
                  <a:lnTo>
                    <a:pt x="755" y="165"/>
                  </a:lnTo>
                  <a:lnTo>
                    <a:pt x="755" y="169"/>
                  </a:lnTo>
                  <a:lnTo>
                    <a:pt x="755" y="173"/>
                  </a:lnTo>
                  <a:lnTo>
                    <a:pt x="759" y="173"/>
                  </a:lnTo>
                  <a:lnTo>
                    <a:pt x="755" y="173"/>
                  </a:lnTo>
                  <a:lnTo>
                    <a:pt x="755" y="169"/>
                  </a:lnTo>
                  <a:lnTo>
                    <a:pt x="755" y="173"/>
                  </a:lnTo>
                  <a:lnTo>
                    <a:pt x="755" y="176"/>
                  </a:lnTo>
                  <a:lnTo>
                    <a:pt x="759" y="176"/>
                  </a:lnTo>
                  <a:lnTo>
                    <a:pt x="759" y="180"/>
                  </a:lnTo>
                  <a:lnTo>
                    <a:pt x="755" y="176"/>
                  </a:lnTo>
                  <a:lnTo>
                    <a:pt x="751" y="176"/>
                  </a:lnTo>
                  <a:lnTo>
                    <a:pt x="747" y="173"/>
                  </a:lnTo>
                  <a:lnTo>
                    <a:pt x="744" y="173"/>
                  </a:lnTo>
                  <a:lnTo>
                    <a:pt x="747" y="169"/>
                  </a:lnTo>
                  <a:lnTo>
                    <a:pt x="747" y="165"/>
                  </a:lnTo>
                  <a:lnTo>
                    <a:pt x="747" y="169"/>
                  </a:lnTo>
                  <a:lnTo>
                    <a:pt x="744" y="169"/>
                  </a:lnTo>
                  <a:lnTo>
                    <a:pt x="744" y="173"/>
                  </a:lnTo>
                  <a:lnTo>
                    <a:pt x="747" y="173"/>
                  </a:lnTo>
                  <a:lnTo>
                    <a:pt x="747" y="176"/>
                  </a:lnTo>
                  <a:lnTo>
                    <a:pt x="751" y="176"/>
                  </a:lnTo>
                  <a:lnTo>
                    <a:pt x="755" y="176"/>
                  </a:lnTo>
                  <a:lnTo>
                    <a:pt x="755" y="180"/>
                  </a:lnTo>
                  <a:lnTo>
                    <a:pt x="759" y="180"/>
                  </a:lnTo>
                  <a:lnTo>
                    <a:pt x="762" y="180"/>
                  </a:lnTo>
                  <a:lnTo>
                    <a:pt x="759" y="184"/>
                  </a:lnTo>
                  <a:lnTo>
                    <a:pt x="755" y="184"/>
                  </a:lnTo>
                  <a:lnTo>
                    <a:pt x="751" y="180"/>
                  </a:lnTo>
                  <a:lnTo>
                    <a:pt x="747" y="176"/>
                  </a:lnTo>
                  <a:lnTo>
                    <a:pt x="751" y="180"/>
                  </a:lnTo>
                  <a:lnTo>
                    <a:pt x="751" y="184"/>
                  </a:lnTo>
                  <a:lnTo>
                    <a:pt x="755" y="184"/>
                  </a:lnTo>
                  <a:lnTo>
                    <a:pt x="759" y="188"/>
                  </a:lnTo>
                  <a:lnTo>
                    <a:pt x="759" y="192"/>
                  </a:lnTo>
                  <a:lnTo>
                    <a:pt x="759" y="188"/>
                  </a:lnTo>
                  <a:lnTo>
                    <a:pt x="759" y="192"/>
                  </a:lnTo>
                  <a:lnTo>
                    <a:pt x="755" y="192"/>
                  </a:lnTo>
                  <a:lnTo>
                    <a:pt x="755" y="188"/>
                  </a:lnTo>
                  <a:lnTo>
                    <a:pt x="755" y="192"/>
                  </a:lnTo>
                  <a:lnTo>
                    <a:pt x="759" y="192"/>
                  </a:lnTo>
                  <a:lnTo>
                    <a:pt x="759" y="195"/>
                  </a:lnTo>
                  <a:lnTo>
                    <a:pt x="755" y="195"/>
                  </a:lnTo>
                  <a:lnTo>
                    <a:pt x="755" y="192"/>
                  </a:lnTo>
                  <a:lnTo>
                    <a:pt x="751" y="192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7" y="192"/>
                  </a:lnTo>
                  <a:lnTo>
                    <a:pt x="751" y="192"/>
                  </a:lnTo>
                  <a:lnTo>
                    <a:pt x="755" y="195"/>
                  </a:lnTo>
                  <a:lnTo>
                    <a:pt x="759" y="199"/>
                  </a:lnTo>
                  <a:lnTo>
                    <a:pt x="759" y="195"/>
                  </a:lnTo>
                  <a:lnTo>
                    <a:pt x="762" y="195"/>
                  </a:lnTo>
                  <a:lnTo>
                    <a:pt x="766" y="195"/>
                  </a:lnTo>
                  <a:lnTo>
                    <a:pt x="766" y="199"/>
                  </a:lnTo>
                  <a:lnTo>
                    <a:pt x="766" y="203"/>
                  </a:lnTo>
                  <a:lnTo>
                    <a:pt x="766" y="207"/>
                  </a:lnTo>
                  <a:lnTo>
                    <a:pt x="770" y="210"/>
                  </a:lnTo>
                  <a:lnTo>
                    <a:pt x="770" y="214"/>
                  </a:lnTo>
                  <a:lnTo>
                    <a:pt x="770" y="210"/>
                  </a:lnTo>
                  <a:lnTo>
                    <a:pt x="770" y="207"/>
                  </a:lnTo>
                  <a:lnTo>
                    <a:pt x="766" y="207"/>
                  </a:lnTo>
                  <a:lnTo>
                    <a:pt x="766" y="203"/>
                  </a:lnTo>
                  <a:lnTo>
                    <a:pt x="766" y="199"/>
                  </a:lnTo>
                  <a:lnTo>
                    <a:pt x="766" y="203"/>
                  </a:lnTo>
                  <a:lnTo>
                    <a:pt x="762" y="203"/>
                  </a:lnTo>
                  <a:lnTo>
                    <a:pt x="766" y="207"/>
                  </a:lnTo>
                  <a:lnTo>
                    <a:pt x="766" y="210"/>
                  </a:lnTo>
                  <a:lnTo>
                    <a:pt x="766" y="207"/>
                  </a:lnTo>
                  <a:lnTo>
                    <a:pt x="766" y="210"/>
                  </a:lnTo>
                  <a:lnTo>
                    <a:pt x="762" y="207"/>
                  </a:lnTo>
                  <a:lnTo>
                    <a:pt x="762" y="210"/>
                  </a:lnTo>
                  <a:lnTo>
                    <a:pt x="759" y="210"/>
                  </a:lnTo>
                  <a:lnTo>
                    <a:pt x="755" y="210"/>
                  </a:lnTo>
                  <a:lnTo>
                    <a:pt x="751" y="210"/>
                  </a:lnTo>
                  <a:lnTo>
                    <a:pt x="751" y="207"/>
                  </a:lnTo>
                  <a:lnTo>
                    <a:pt x="755" y="207"/>
                  </a:lnTo>
                  <a:lnTo>
                    <a:pt x="751" y="207"/>
                  </a:lnTo>
                  <a:lnTo>
                    <a:pt x="751" y="210"/>
                  </a:lnTo>
                  <a:lnTo>
                    <a:pt x="751" y="214"/>
                  </a:lnTo>
                  <a:lnTo>
                    <a:pt x="755" y="214"/>
                  </a:lnTo>
                  <a:lnTo>
                    <a:pt x="755" y="210"/>
                  </a:lnTo>
                  <a:lnTo>
                    <a:pt x="759" y="210"/>
                  </a:lnTo>
                  <a:lnTo>
                    <a:pt x="759" y="214"/>
                  </a:lnTo>
                  <a:lnTo>
                    <a:pt x="759" y="210"/>
                  </a:lnTo>
                  <a:lnTo>
                    <a:pt x="762" y="210"/>
                  </a:lnTo>
                  <a:lnTo>
                    <a:pt x="762" y="214"/>
                  </a:lnTo>
                  <a:lnTo>
                    <a:pt x="762" y="218"/>
                  </a:lnTo>
                  <a:lnTo>
                    <a:pt x="766" y="214"/>
                  </a:lnTo>
                  <a:lnTo>
                    <a:pt x="766" y="210"/>
                  </a:lnTo>
                  <a:lnTo>
                    <a:pt x="766" y="214"/>
                  </a:lnTo>
                  <a:lnTo>
                    <a:pt x="770" y="214"/>
                  </a:lnTo>
                  <a:lnTo>
                    <a:pt x="770" y="218"/>
                  </a:lnTo>
                  <a:lnTo>
                    <a:pt x="766" y="218"/>
                  </a:lnTo>
                  <a:lnTo>
                    <a:pt x="762" y="218"/>
                  </a:lnTo>
                  <a:lnTo>
                    <a:pt x="762" y="222"/>
                  </a:lnTo>
                  <a:lnTo>
                    <a:pt x="759" y="222"/>
                  </a:lnTo>
                  <a:lnTo>
                    <a:pt x="755" y="222"/>
                  </a:lnTo>
                  <a:lnTo>
                    <a:pt x="755" y="218"/>
                  </a:lnTo>
                  <a:lnTo>
                    <a:pt x="755" y="222"/>
                  </a:lnTo>
                  <a:lnTo>
                    <a:pt x="751" y="222"/>
                  </a:lnTo>
                  <a:lnTo>
                    <a:pt x="751" y="218"/>
                  </a:lnTo>
                  <a:lnTo>
                    <a:pt x="747" y="218"/>
                  </a:lnTo>
                  <a:lnTo>
                    <a:pt x="751" y="222"/>
                  </a:lnTo>
                  <a:lnTo>
                    <a:pt x="755" y="222"/>
                  </a:lnTo>
                  <a:lnTo>
                    <a:pt x="759" y="222"/>
                  </a:lnTo>
                  <a:lnTo>
                    <a:pt x="755" y="222"/>
                  </a:lnTo>
                  <a:lnTo>
                    <a:pt x="755" y="225"/>
                  </a:lnTo>
                  <a:lnTo>
                    <a:pt x="751" y="225"/>
                  </a:lnTo>
                  <a:lnTo>
                    <a:pt x="747" y="225"/>
                  </a:lnTo>
                  <a:lnTo>
                    <a:pt x="751" y="229"/>
                  </a:lnTo>
                  <a:lnTo>
                    <a:pt x="755" y="229"/>
                  </a:lnTo>
                  <a:lnTo>
                    <a:pt x="755" y="225"/>
                  </a:lnTo>
                  <a:lnTo>
                    <a:pt x="759" y="225"/>
                  </a:lnTo>
                  <a:lnTo>
                    <a:pt x="759" y="229"/>
                  </a:lnTo>
                  <a:lnTo>
                    <a:pt x="759" y="225"/>
                  </a:lnTo>
                  <a:lnTo>
                    <a:pt x="759" y="229"/>
                  </a:lnTo>
                  <a:lnTo>
                    <a:pt x="755" y="229"/>
                  </a:lnTo>
                  <a:lnTo>
                    <a:pt x="755" y="233"/>
                  </a:lnTo>
                  <a:lnTo>
                    <a:pt x="755" y="229"/>
                  </a:lnTo>
                  <a:lnTo>
                    <a:pt x="751" y="229"/>
                  </a:lnTo>
                  <a:lnTo>
                    <a:pt x="747" y="233"/>
                  </a:lnTo>
                  <a:lnTo>
                    <a:pt x="744" y="233"/>
                  </a:lnTo>
                  <a:lnTo>
                    <a:pt x="740" y="237"/>
                  </a:lnTo>
                  <a:lnTo>
                    <a:pt x="736" y="237"/>
                  </a:lnTo>
                  <a:lnTo>
                    <a:pt x="736" y="240"/>
                  </a:lnTo>
                  <a:lnTo>
                    <a:pt x="732" y="244"/>
                  </a:lnTo>
                  <a:lnTo>
                    <a:pt x="732" y="240"/>
                  </a:lnTo>
                  <a:lnTo>
                    <a:pt x="732" y="244"/>
                  </a:lnTo>
                  <a:lnTo>
                    <a:pt x="729" y="244"/>
                  </a:lnTo>
                  <a:lnTo>
                    <a:pt x="725" y="244"/>
                  </a:lnTo>
                  <a:lnTo>
                    <a:pt x="721" y="248"/>
                  </a:lnTo>
                  <a:lnTo>
                    <a:pt x="717" y="248"/>
                  </a:lnTo>
                  <a:lnTo>
                    <a:pt x="714" y="252"/>
                  </a:lnTo>
                  <a:lnTo>
                    <a:pt x="714" y="255"/>
                  </a:lnTo>
                  <a:lnTo>
                    <a:pt x="714" y="252"/>
                  </a:lnTo>
                  <a:lnTo>
                    <a:pt x="714" y="255"/>
                  </a:lnTo>
                  <a:lnTo>
                    <a:pt x="710" y="255"/>
                  </a:lnTo>
                  <a:lnTo>
                    <a:pt x="710" y="259"/>
                  </a:lnTo>
                  <a:lnTo>
                    <a:pt x="706" y="259"/>
                  </a:lnTo>
                  <a:lnTo>
                    <a:pt x="706" y="263"/>
                  </a:lnTo>
                  <a:lnTo>
                    <a:pt x="702" y="263"/>
                  </a:lnTo>
                  <a:lnTo>
                    <a:pt x="702" y="259"/>
                  </a:lnTo>
                  <a:lnTo>
                    <a:pt x="702" y="263"/>
                  </a:lnTo>
                  <a:lnTo>
                    <a:pt x="699" y="267"/>
                  </a:lnTo>
                  <a:lnTo>
                    <a:pt x="695" y="267"/>
                  </a:lnTo>
                  <a:lnTo>
                    <a:pt x="691" y="267"/>
                  </a:lnTo>
                  <a:lnTo>
                    <a:pt x="695" y="267"/>
                  </a:lnTo>
                  <a:lnTo>
                    <a:pt x="695" y="270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87" y="267"/>
                  </a:lnTo>
                  <a:lnTo>
                    <a:pt x="687" y="270"/>
                  </a:lnTo>
                  <a:lnTo>
                    <a:pt x="691" y="270"/>
                  </a:lnTo>
                  <a:lnTo>
                    <a:pt x="687" y="274"/>
                  </a:lnTo>
                  <a:lnTo>
                    <a:pt x="687" y="270"/>
                  </a:lnTo>
                  <a:lnTo>
                    <a:pt x="687" y="274"/>
                  </a:lnTo>
                  <a:lnTo>
                    <a:pt x="687" y="278"/>
                  </a:lnTo>
                  <a:lnTo>
                    <a:pt x="684" y="278"/>
                  </a:lnTo>
                  <a:lnTo>
                    <a:pt x="684" y="282"/>
                  </a:lnTo>
                  <a:lnTo>
                    <a:pt x="680" y="282"/>
                  </a:lnTo>
                  <a:lnTo>
                    <a:pt x="684" y="282"/>
                  </a:lnTo>
                  <a:lnTo>
                    <a:pt x="680" y="286"/>
                  </a:lnTo>
                  <a:lnTo>
                    <a:pt x="680" y="289"/>
                  </a:lnTo>
                  <a:lnTo>
                    <a:pt x="676" y="293"/>
                  </a:lnTo>
                  <a:lnTo>
                    <a:pt x="680" y="293"/>
                  </a:lnTo>
                  <a:lnTo>
                    <a:pt x="676" y="293"/>
                  </a:lnTo>
                  <a:lnTo>
                    <a:pt x="680" y="293"/>
                  </a:lnTo>
                  <a:lnTo>
                    <a:pt x="680" y="297"/>
                  </a:lnTo>
                  <a:lnTo>
                    <a:pt x="680" y="301"/>
                  </a:lnTo>
                  <a:lnTo>
                    <a:pt x="680" y="304"/>
                  </a:lnTo>
                  <a:lnTo>
                    <a:pt x="680" y="308"/>
                  </a:lnTo>
                  <a:lnTo>
                    <a:pt x="684" y="308"/>
                  </a:lnTo>
                  <a:lnTo>
                    <a:pt x="684" y="312"/>
                  </a:lnTo>
                  <a:lnTo>
                    <a:pt x="687" y="319"/>
                  </a:lnTo>
                  <a:lnTo>
                    <a:pt x="687" y="323"/>
                  </a:lnTo>
                  <a:lnTo>
                    <a:pt x="691" y="327"/>
                  </a:lnTo>
                  <a:lnTo>
                    <a:pt x="691" y="331"/>
                  </a:lnTo>
                  <a:lnTo>
                    <a:pt x="695" y="331"/>
                  </a:lnTo>
                  <a:lnTo>
                    <a:pt x="691" y="331"/>
                  </a:lnTo>
                  <a:lnTo>
                    <a:pt x="691" y="334"/>
                  </a:lnTo>
                  <a:lnTo>
                    <a:pt x="695" y="338"/>
                  </a:lnTo>
                  <a:lnTo>
                    <a:pt x="691" y="338"/>
                  </a:lnTo>
                  <a:lnTo>
                    <a:pt x="691" y="334"/>
                  </a:lnTo>
                  <a:lnTo>
                    <a:pt x="691" y="331"/>
                  </a:lnTo>
                  <a:lnTo>
                    <a:pt x="691" y="327"/>
                  </a:lnTo>
                  <a:lnTo>
                    <a:pt x="687" y="327"/>
                  </a:lnTo>
                  <a:lnTo>
                    <a:pt x="691" y="327"/>
                  </a:lnTo>
                  <a:lnTo>
                    <a:pt x="687" y="323"/>
                  </a:lnTo>
                  <a:lnTo>
                    <a:pt x="687" y="327"/>
                  </a:lnTo>
                  <a:lnTo>
                    <a:pt x="691" y="331"/>
                  </a:lnTo>
                  <a:lnTo>
                    <a:pt x="691" y="338"/>
                  </a:lnTo>
                  <a:lnTo>
                    <a:pt x="695" y="338"/>
                  </a:lnTo>
                  <a:lnTo>
                    <a:pt x="695" y="342"/>
                  </a:lnTo>
                  <a:lnTo>
                    <a:pt x="695" y="346"/>
                  </a:lnTo>
                  <a:lnTo>
                    <a:pt x="699" y="349"/>
                  </a:lnTo>
                  <a:lnTo>
                    <a:pt x="699" y="353"/>
                  </a:lnTo>
                  <a:lnTo>
                    <a:pt x="702" y="353"/>
                  </a:lnTo>
                  <a:lnTo>
                    <a:pt x="702" y="357"/>
                  </a:lnTo>
                  <a:lnTo>
                    <a:pt x="702" y="361"/>
                  </a:lnTo>
                  <a:lnTo>
                    <a:pt x="699" y="361"/>
                  </a:lnTo>
                  <a:lnTo>
                    <a:pt x="699" y="364"/>
                  </a:lnTo>
                  <a:lnTo>
                    <a:pt x="699" y="368"/>
                  </a:lnTo>
                  <a:lnTo>
                    <a:pt x="699" y="372"/>
                  </a:lnTo>
                  <a:lnTo>
                    <a:pt x="695" y="376"/>
                  </a:lnTo>
                  <a:lnTo>
                    <a:pt x="695" y="380"/>
                  </a:lnTo>
                  <a:lnTo>
                    <a:pt x="691" y="380"/>
                  </a:lnTo>
                  <a:lnTo>
                    <a:pt x="691" y="383"/>
                  </a:lnTo>
                  <a:lnTo>
                    <a:pt x="687" y="383"/>
                  </a:lnTo>
                  <a:lnTo>
                    <a:pt x="684" y="383"/>
                  </a:lnTo>
                  <a:lnTo>
                    <a:pt x="684" y="380"/>
                  </a:lnTo>
                  <a:lnTo>
                    <a:pt x="687" y="380"/>
                  </a:lnTo>
                  <a:lnTo>
                    <a:pt x="684" y="380"/>
                  </a:lnTo>
                  <a:lnTo>
                    <a:pt x="684" y="376"/>
                  </a:lnTo>
                  <a:lnTo>
                    <a:pt x="680" y="372"/>
                  </a:lnTo>
                  <a:lnTo>
                    <a:pt x="676" y="368"/>
                  </a:lnTo>
                  <a:lnTo>
                    <a:pt x="672" y="368"/>
                  </a:lnTo>
                  <a:lnTo>
                    <a:pt x="672" y="364"/>
                  </a:lnTo>
                  <a:lnTo>
                    <a:pt x="672" y="361"/>
                  </a:lnTo>
                  <a:lnTo>
                    <a:pt x="672" y="357"/>
                  </a:lnTo>
                  <a:lnTo>
                    <a:pt x="672" y="361"/>
                  </a:lnTo>
                  <a:lnTo>
                    <a:pt x="669" y="361"/>
                  </a:lnTo>
                  <a:lnTo>
                    <a:pt x="669" y="357"/>
                  </a:lnTo>
                  <a:lnTo>
                    <a:pt x="669" y="353"/>
                  </a:lnTo>
                  <a:lnTo>
                    <a:pt x="669" y="357"/>
                  </a:lnTo>
                  <a:lnTo>
                    <a:pt x="665" y="357"/>
                  </a:lnTo>
                  <a:lnTo>
                    <a:pt x="665" y="353"/>
                  </a:lnTo>
                  <a:lnTo>
                    <a:pt x="661" y="353"/>
                  </a:lnTo>
                  <a:lnTo>
                    <a:pt x="661" y="349"/>
                  </a:lnTo>
                  <a:lnTo>
                    <a:pt x="661" y="346"/>
                  </a:lnTo>
                  <a:lnTo>
                    <a:pt x="661" y="342"/>
                  </a:lnTo>
                  <a:lnTo>
                    <a:pt x="665" y="342"/>
                  </a:lnTo>
                  <a:lnTo>
                    <a:pt x="665" y="338"/>
                  </a:lnTo>
                  <a:lnTo>
                    <a:pt x="657" y="338"/>
                  </a:lnTo>
                  <a:lnTo>
                    <a:pt x="661" y="338"/>
                  </a:lnTo>
                  <a:lnTo>
                    <a:pt x="661" y="342"/>
                  </a:lnTo>
                  <a:lnTo>
                    <a:pt x="657" y="342"/>
                  </a:lnTo>
                  <a:lnTo>
                    <a:pt x="657" y="338"/>
                  </a:lnTo>
                  <a:lnTo>
                    <a:pt x="657" y="334"/>
                  </a:lnTo>
                  <a:lnTo>
                    <a:pt x="657" y="331"/>
                  </a:lnTo>
                  <a:lnTo>
                    <a:pt x="661" y="331"/>
                  </a:lnTo>
                  <a:lnTo>
                    <a:pt x="661" y="327"/>
                  </a:lnTo>
                  <a:lnTo>
                    <a:pt x="661" y="323"/>
                  </a:lnTo>
                  <a:lnTo>
                    <a:pt x="657" y="323"/>
                  </a:lnTo>
                  <a:lnTo>
                    <a:pt x="657" y="319"/>
                  </a:lnTo>
                  <a:lnTo>
                    <a:pt x="654" y="319"/>
                  </a:lnTo>
                  <a:lnTo>
                    <a:pt x="654" y="316"/>
                  </a:lnTo>
                  <a:lnTo>
                    <a:pt x="650" y="316"/>
                  </a:lnTo>
                  <a:lnTo>
                    <a:pt x="650" y="312"/>
                  </a:lnTo>
                  <a:lnTo>
                    <a:pt x="646" y="312"/>
                  </a:lnTo>
                  <a:lnTo>
                    <a:pt x="646" y="308"/>
                  </a:lnTo>
                  <a:lnTo>
                    <a:pt x="642" y="308"/>
                  </a:lnTo>
                  <a:lnTo>
                    <a:pt x="642" y="304"/>
                  </a:lnTo>
                  <a:lnTo>
                    <a:pt x="638" y="304"/>
                  </a:lnTo>
                  <a:lnTo>
                    <a:pt x="635" y="304"/>
                  </a:lnTo>
                  <a:lnTo>
                    <a:pt x="631" y="304"/>
                  </a:lnTo>
                  <a:lnTo>
                    <a:pt x="631" y="308"/>
                  </a:lnTo>
                  <a:lnTo>
                    <a:pt x="635" y="308"/>
                  </a:lnTo>
                  <a:lnTo>
                    <a:pt x="631" y="308"/>
                  </a:lnTo>
                  <a:lnTo>
                    <a:pt x="627" y="308"/>
                  </a:lnTo>
                  <a:lnTo>
                    <a:pt x="623" y="308"/>
                  </a:lnTo>
                  <a:lnTo>
                    <a:pt x="623" y="312"/>
                  </a:lnTo>
                  <a:lnTo>
                    <a:pt x="620" y="312"/>
                  </a:lnTo>
                  <a:lnTo>
                    <a:pt x="616" y="312"/>
                  </a:lnTo>
                  <a:lnTo>
                    <a:pt x="616" y="308"/>
                  </a:lnTo>
                  <a:lnTo>
                    <a:pt x="616" y="312"/>
                  </a:lnTo>
                  <a:lnTo>
                    <a:pt x="620" y="312"/>
                  </a:lnTo>
                  <a:lnTo>
                    <a:pt x="620" y="308"/>
                  </a:lnTo>
                  <a:lnTo>
                    <a:pt x="616" y="308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2" y="301"/>
                  </a:lnTo>
                  <a:lnTo>
                    <a:pt x="608" y="301"/>
                  </a:lnTo>
                  <a:lnTo>
                    <a:pt x="612" y="301"/>
                  </a:lnTo>
                  <a:lnTo>
                    <a:pt x="612" y="304"/>
                  </a:lnTo>
                  <a:lnTo>
                    <a:pt x="608" y="304"/>
                  </a:lnTo>
                  <a:lnTo>
                    <a:pt x="608" y="301"/>
                  </a:lnTo>
                  <a:lnTo>
                    <a:pt x="605" y="301"/>
                  </a:lnTo>
                  <a:lnTo>
                    <a:pt x="601" y="301"/>
                  </a:lnTo>
                  <a:lnTo>
                    <a:pt x="605" y="301"/>
                  </a:lnTo>
                  <a:lnTo>
                    <a:pt x="605" y="297"/>
                  </a:lnTo>
                  <a:lnTo>
                    <a:pt x="601" y="297"/>
                  </a:lnTo>
                  <a:lnTo>
                    <a:pt x="597" y="301"/>
                  </a:lnTo>
                  <a:lnTo>
                    <a:pt x="593" y="301"/>
                  </a:lnTo>
                  <a:lnTo>
                    <a:pt x="590" y="301"/>
                  </a:lnTo>
                  <a:lnTo>
                    <a:pt x="593" y="301"/>
                  </a:lnTo>
                  <a:lnTo>
                    <a:pt x="593" y="297"/>
                  </a:lnTo>
                  <a:lnTo>
                    <a:pt x="590" y="297"/>
                  </a:lnTo>
                  <a:lnTo>
                    <a:pt x="590" y="301"/>
                  </a:lnTo>
                  <a:lnTo>
                    <a:pt x="586" y="301"/>
                  </a:lnTo>
                  <a:lnTo>
                    <a:pt x="582" y="301"/>
                  </a:lnTo>
                  <a:lnTo>
                    <a:pt x="586" y="301"/>
                  </a:lnTo>
                  <a:lnTo>
                    <a:pt x="586" y="297"/>
                  </a:lnTo>
                  <a:lnTo>
                    <a:pt x="586" y="301"/>
                  </a:lnTo>
                  <a:lnTo>
                    <a:pt x="582" y="301"/>
                  </a:lnTo>
                  <a:lnTo>
                    <a:pt x="578" y="301"/>
                  </a:lnTo>
                  <a:lnTo>
                    <a:pt x="575" y="301"/>
                  </a:lnTo>
                  <a:lnTo>
                    <a:pt x="578" y="301"/>
                  </a:lnTo>
                  <a:lnTo>
                    <a:pt x="578" y="297"/>
                  </a:lnTo>
                  <a:lnTo>
                    <a:pt x="575" y="297"/>
                  </a:lnTo>
                  <a:lnTo>
                    <a:pt x="575" y="293"/>
                  </a:lnTo>
                  <a:lnTo>
                    <a:pt x="575" y="297"/>
                  </a:lnTo>
                  <a:lnTo>
                    <a:pt x="575" y="301"/>
                  </a:lnTo>
                  <a:lnTo>
                    <a:pt x="571" y="301"/>
                  </a:lnTo>
                  <a:lnTo>
                    <a:pt x="567" y="301"/>
                  </a:lnTo>
                  <a:lnTo>
                    <a:pt x="563" y="301"/>
                  </a:lnTo>
                  <a:lnTo>
                    <a:pt x="560" y="301"/>
                  </a:lnTo>
                  <a:lnTo>
                    <a:pt x="556" y="301"/>
                  </a:lnTo>
                  <a:lnTo>
                    <a:pt x="552" y="304"/>
                  </a:lnTo>
                  <a:lnTo>
                    <a:pt x="548" y="304"/>
                  </a:lnTo>
                  <a:lnTo>
                    <a:pt x="548" y="301"/>
                  </a:lnTo>
                  <a:lnTo>
                    <a:pt x="545" y="301"/>
                  </a:lnTo>
                  <a:lnTo>
                    <a:pt x="541" y="301"/>
                  </a:lnTo>
                  <a:lnTo>
                    <a:pt x="537" y="304"/>
                  </a:lnTo>
                  <a:lnTo>
                    <a:pt x="541" y="304"/>
                  </a:lnTo>
                  <a:lnTo>
                    <a:pt x="545" y="304"/>
                  </a:lnTo>
                  <a:lnTo>
                    <a:pt x="548" y="304"/>
                  </a:lnTo>
                  <a:lnTo>
                    <a:pt x="548" y="308"/>
                  </a:lnTo>
                  <a:lnTo>
                    <a:pt x="552" y="308"/>
                  </a:lnTo>
                  <a:lnTo>
                    <a:pt x="552" y="304"/>
                  </a:lnTo>
                  <a:lnTo>
                    <a:pt x="556" y="308"/>
                  </a:lnTo>
                  <a:lnTo>
                    <a:pt x="552" y="308"/>
                  </a:lnTo>
                  <a:lnTo>
                    <a:pt x="548" y="312"/>
                  </a:lnTo>
                  <a:lnTo>
                    <a:pt x="552" y="316"/>
                  </a:lnTo>
                  <a:lnTo>
                    <a:pt x="556" y="316"/>
                  </a:lnTo>
                  <a:lnTo>
                    <a:pt x="560" y="319"/>
                  </a:lnTo>
                  <a:lnTo>
                    <a:pt x="556" y="319"/>
                  </a:lnTo>
                  <a:lnTo>
                    <a:pt x="556" y="323"/>
                  </a:lnTo>
                  <a:lnTo>
                    <a:pt x="552" y="323"/>
                  </a:lnTo>
                  <a:lnTo>
                    <a:pt x="556" y="323"/>
                  </a:lnTo>
                  <a:lnTo>
                    <a:pt x="556" y="319"/>
                  </a:lnTo>
                  <a:lnTo>
                    <a:pt x="552" y="319"/>
                  </a:lnTo>
                  <a:lnTo>
                    <a:pt x="552" y="316"/>
                  </a:lnTo>
                  <a:lnTo>
                    <a:pt x="548" y="316"/>
                  </a:lnTo>
                  <a:lnTo>
                    <a:pt x="545" y="316"/>
                  </a:lnTo>
                  <a:lnTo>
                    <a:pt x="541" y="312"/>
                  </a:lnTo>
                  <a:lnTo>
                    <a:pt x="541" y="316"/>
                  </a:lnTo>
                  <a:lnTo>
                    <a:pt x="545" y="316"/>
                  </a:lnTo>
                  <a:lnTo>
                    <a:pt x="545" y="319"/>
                  </a:lnTo>
                  <a:lnTo>
                    <a:pt x="541" y="319"/>
                  </a:lnTo>
                  <a:lnTo>
                    <a:pt x="541" y="316"/>
                  </a:lnTo>
                  <a:lnTo>
                    <a:pt x="537" y="316"/>
                  </a:lnTo>
                  <a:lnTo>
                    <a:pt x="533" y="319"/>
                  </a:lnTo>
                  <a:lnTo>
                    <a:pt x="529" y="319"/>
                  </a:lnTo>
                  <a:lnTo>
                    <a:pt x="526" y="319"/>
                  </a:lnTo>
                  <a:lnTo>
                    <a:pt x="526" y="316"/>
                  </a:lnTo>
                  <a:lnTo>
                    <a:pt x="522" y="316"/>
                  </a:lnTo>
                  <a:lnTo>
                    <a:pt x="526" y="316"/>
                  </a:lnTo>
                  <a:lnTo>
                    <a:pt x="522" y="312"/>
                  </a:lnTo>
                  <a:lnTo>
                    <a:pt x="518" y="312"/>
                  </a:lnTo>
                  <a:lnTo>
                    <a:pt x="518" y="308"/>
                  </a:lnTo>
                  <a:lnTo>
                    <a:pt x="514" y="308"/>
                  </a:lnTo>
                  <a:lnTo>
                    <a:pt x="511" y="308"/>
                  </a:lnTo>
                  <a:lnTo>
                    <a:pt x="511" y="312"/>
                  </a:lnTo>
                  <a:lnTo>
                    <a:pt x="507" y="312"/>
                  </a:lnTo>
                  <a:lnTo>
                    <a:pt x="503" y="312"/>
                  </a:lnTo>
                  <a:lnTo>
                    <a:pt x="499" y="312"/>
                  </a:lnTo>
                  <a:lnTo>
                    <a:pt x="496" y="308"/>
                  </a:lnTo>
                  <a:lnTo>
                    <a:pt x="492" y="308"/>
                  </a:lnTo>
                  <a:lnTo>
                    <a:pt x="488" y="308"/>
                  </a:lnTo>
                  <a:lnTo>
                    <a:pt x="484" y="308"/>
                  </a:lnTo>
                  <a:lnTo>
                    <a:pt x="484" y="312"/>
                  </a:lnTo>
                  <a:lnTo>
                    <a:pt x="484" y="308"/>
                  </a:lnTo>
                  <a:lnTo>
                    <a:pt x="484" y="304"/>
                  </a:lnTo>
                  <a:lnTo>
                    <a:pt x="481" y="308"/>
                  </a:lnTo>
                  <a:lnTo>
                    <a:pt x="484" y="308"/>
                  </a:lnTo>
                  <a:lnTo>
                    <a:pt x="484" y="312"/>
                  </a:lnTo>
                  <a:lnTo>
                    <a:pt x="481" y="312"/>
                  </a:lnTo>
                  <a:lnTo>
                    <a:pt x="477" y="312"/>
                  </a:lnTo>
                  <a:lnTo>
                    <a:pt x="473" y="312"/>
                  </a:lnTo>
                  <a:lnTo>
                    <a:pt x="473" y="316"/>
                  </a:lnTo>
                  <a:lnTo>
                    <a:pt x="469" y="316"/>
                  </a:lnTo>
                  <a:lnTo>
                    <a:pt x="473" y="312"/>
                  </a:lnTo>
                  <a:lnTo>
                    <a:pt x="469" y="312"/>
                  </a:lnTo>
                  <a:lnTo>
                    <a:pt x="469" y="308"/>
                  </a:lnTo>
                  <a:lnTo>
                    <a:pt x="466" y="312"/>
                  </a:lnTo>
                  <a:lnTo>
                    <a:pt x="466" y="316"/>
                  </a:lnTo>
                  <a:lnTo>
                    <a:pt x="466" y="319"/>
                  </a:lnTo>
                  <a:lnTo>
                    <a:pt x="462" y="319"/>
                  </a:lnTo>
                  <a:lnTo>
                    <a:pt x="462" y="323"/>
                  </a:lnTo>
                  <a:lnTo>
                    <a:pt x="458" y="323"/>
                  </a:lnTo>
                  <a:lnTo>
                    <a:pt x="454" y="327"/>
                  </a:lnTo>
                  <a:lnTo>
                    <a:pt x="451" y="327"/>
                  </a:lnTo>
                  <a:lnTo>
                    <a:pt x="454" y="327"/>
                  </a:lnTo>
                  <a:lnTo>
                    <a:pt x="451" y="327"/>
                  </a:lnTo>
                  <a:lnTo>
                    <a:pt x="447" y="331"/>
                  </a:lnTo>
                  <a:lnTo>
                    <a:pt x="447" y="327"/>
                  </a:lnTo>
                  <a:lnTo>
                    <a:pt x="451" y="327"/>
                  </a:lnTo>
                  <a:lnTo>
                    <a:pt x="447" y="327"/>
                  </a:lnTo>
                  <a:lnTo>
                    <a:pt x="443" y="327"/>
                  </a:lnTo>
                  <a:lnTo>
                    <a:pt x="439" y="327"/>
                  </a:lnTo>
                  <a:lnTo>
                    <a:pt x="443" y="331"/>
                  </a:lnTo>
                  <a:lnTo>
                    <a:pt x="439" y="331"/>
                  </a:lnTo>
                  <a:lnTo>
                    <a:pt x="436" y="331"/>
                  </a:lnTo>
                  <a:lnTo>
                    <a:pt x="439" y="331"/>
                  </a:lnTo>
                  <a:lnTo>
                    <a:pt x="439" y="334"/>
                  </a:lnTo>
                  <a:lnTo>
                    <a:pt x="436" y="334"/>
                  </a:lnTo>
                  <a:lnTo>
                    <a:pt x="432" y="334"/>
                  </a:lnTo>
                  <a:lnTo>
                    <a:pt x="432" y="338"/>
                  </a:lnTo>
                  <a:lnTo>
                    <a:pt x="432" y="334"/>
                  </a:lnTo>
                  <a:lnTo>
                    <a:pt x="436" y="334"/>
                  </a:lnTo>
                  <a:lnTo>
                    <a:pt x="436" y="338"/>
                  </a:lnTo>
                  <a:lnTo>
                    <a:pt x="432" y="338"/>
                  </a:lnTo>
                  <a:lnTo>
                    <a:pt x="428" y="338"/>
                  </a:lnTo>
                  <a:lnTo>
                    <a:pt x="424" y="338"/>
                  </a:lnTo>
                  <a:lnTo>
                    <a:pt x="428" y="338"/>
                  </a:lnTo>
                  <a:lnTo>
                    <a:pt x="428" y="342"/>
                  </a:lnTo>
                  <a:lnTo>
                    <a:pt x="428" y="346"/>
                  </a:lnTo>
                  <a:lnTo>
                    <a:pt x="428" y="349"/>
                  </a:lnTo>
                  <a:lnTo>
                    <a:pt x="424" y="346"/>
                  </a:lnTo>
                  <a:lnTo>
                    <a:pt x="421" y="346"/>
                  </a:lnTo>
                  <a:lnTo>
                    <a:pt x="424" y="346"/>
                  </a:lnTo>
                  <a:lnTo>
                    <a:pt x="424" y="349"/>
                  </a:lnTo>
                  <a:lnTo>
                    <a:pt x="428" y="349"/>
                  </a:lnTo>
                  <a:lnTo>
                    <a:pt x="428" y="353"/>
                  </a:lnTo>
                  <a:lnTo>
                    <a:pt x="424" y="353"/>
                  </a:lnTo>
                  <a:lnTo>
                    <a:pt x="424" y="357"/>
                  </a:lnTo>
                  <a:lnTo>
                    <a:pt x="428" y="357"/>
                  </a:lnTo>
                  <a:lnTo>
                    <a:pt x="428" y="361"/>
                  </a:lnTo>
                  <a:lnTo>
                    <a:pt x="428" y="364"/>
                  </a:lnTo>
                  <a:lnTo>
                    <a:pt x="428" y="368"/>
                  </a:lnTo>
                  <a:lnTo>
                    <a:pt x="432" y="368"/>
                  </a:lnTo>
                  <a:lnTo>
                    <a:pt x="428" y="368"/>
                  </a:lnTo>
                  <a:lnTo>
                    <a:pt x="428" y="372"/>
                  </a:lnTo>
                  <a:lnTo>
                    <a:pt x="424" y="372"/>
                  </a:lnTo>
                  <a:lnTo>
                    <a:pt x="424" y="368"/>
                  </a:lnTo>
                  <a:lnTo>
                    <a:pt x="421" y="368"/>
                  </a:lnTo>
                  <a:lnTo>
                    <a:pt x="417" y="368"/>
                  </a:lnTo>
                  <a:lnTo>
                    <a:pt x="413" y="368"/>
                  </a:lnTo>
                  <a:lnTo>
                    <a:pt x="413" y="364"/>
                  </a:lnTo>
                  <a:lnTo>
                    <a:pt x="409" y="364"/>
                  </a:lnTo>
                  <a:lnTo>
                    <a:pt x="405" y="364"/>
                  </a:lnTo>
                  <a:lnTo>
                    <a:pt x="405" y="361"/>
                  </a:lnTo>
                  <a:lnTo>
                    <a:pt x="402" y="361"/>
                  </a:lnTo>
                  <a:lnTo>
                    <a:pt x="398" y="357"/>
                  </a:lnTo>
                  <a:lnTo>
                    <a:pt x="398" y="353"/>
                  </a:lnTo>
                  <a:lnTo>
                    <a:pt x="394" y="353"/>
                  </a:lnTo>
                  <a:lnTo>
                    <a:pt x="394" y="349"/>
                  </a:lnTo>
                  <a:lnTo>
                    <a:pt x="394" y="346"/>
                  </a:lnTo>
                  <a:lnTo>
                    <a:pt x="394" y="342"/>
                  </a:lnTo>
                  <a:lnTo>
                    <a:pt x="390" y="342"/>
                  </a:lnTo>
                  <a:lnTo>
                    <a:pt x="390" y="338"/>
                  </a:lnTo>
                  <a:lnTo>
                    <a:pt x="387" y="338"/>
                  </a:lnTo>
                  <a:lnTo>
                    <a:pt x="387" y="334"/>
                  </a:lnTo>
                  <a:lnTo>
                    <a:pt x="383" y="334"/>
                  </a:lnTo>
                  <a:lnTo>
                    <a:pt x="383" y="331"/>
                  </a:lnTo>
                  <a:lnTo>
                    <a:pt x="379" y="327"/>
                  </a:lnTo>
                  <a:lnTo>
                    <a:pt x="379" y="323"/>
                  </a:lnTo>
                  <a:lnTo>
                    <a:pt x="375" y="323"/>
                  </a:lnTo>
                  <a:lnTo>
                    <a:pt x="375" y="319"/>
                  </a:lnTo>
                  <a:lnTo>
                    <a:pt x="375" y="316"/>
                  </a:lnTo>
                  <a:lnTo>
                    <a:pt x="372" y="316"/>
                  </a:lnTo>
                  <a:lnTo>
                    <a:pt x="368" y="316"/>
                  </a:lnTo>
                  <a:lnTo>
                    <a:pt x="368" y="312"/>
                  </a:lnTo>
                  <a:lnTo>
                    <a:pt x="364" y="312"/>
                  </a:lnTo>
                  <a:lnTo>
                    <a:pt x="364" y="308"/>
                  </a:lnTo>
                  <a:lnTo>
                    <a:pt x="360" y="308"/>
                  </a:lnTo>
                  <a:lnTo>
                    <a:pt x="357" y="308"/>
                  </a:lnTo>
                  <a:lnTo>
                    <a:pt x="353" y="308"/>
                  </a:lnTo>
                  <a:lnTo>
                    <a:pt x="349" y="308"/>
                  </a:lnTo>
                  <a:lnTo>
                    <a:pt x="345" y="308"/>
                  </a:lnTo>
                  <a:lnTo>
                    <a:pt x="342" y="316"/>
                  </a:lnTo>
                  <a:lnTo>
                    <a:pt x="342" y="319"/>
                  </a:lnTo>
                  <a:lnTo>
                    <a:pt x="338" y="319"/>
                  </a:lnTo>
                  <a:lnTo>
                    <a:pt x="338" y="323"/>
                  </a:lnTo>
                  <a:lnTo>
                    <a:pt x="334" y="323"/>
                  </a:lnTo>
                  <a:lnTo>
                    <a:pt x="334" y="319"/>
                  </a:lnTo>
                  <a:lnTo>
                    <a:pt x="330" y="319"/>
                  </a:lnTo>
                  <a:lnTo>
                    <a:pt x="327" y="319"/>
                  </a:lnTo>
                  <a:lnTo>
                    <a:pt x="327" y="316"/>
                  </a:lnTo>
                  <a:lnTo>
                    <a:pt x="323" y="316"/>
                  </a:lnTo>
                  <a:lnTo>
                    <a:pt x="319" y="316"/>
                  </a:lnTo>
                  <a:lnTo>
                    <a:pt x="319" y="312"/>
                  </a:lnTo>
                  <a:lnTo>
                    <a:pt x="315" y="312"/>
                  </a:lnTo>
                  <a:lnTo>
                    <a:pt x="312" y="308"/>
                  </a:lnTo>
                  <a:lnTo>
                    <a:pt x="312" y="304"/>
                  </a:lnTo>
                  <a:lnTo>
                    <a:pt x="315" y="304"/>
                  </a:lnTo>
                  <a:lnTo>
                    <a:pt x="312" y="304"/>
                  </a:lnTo>
                  <a:lnTo>
                    <a:pt x="312" y="301"/>
                  </a:lnTo>
                  <a:lnTo>
                    <a:pt x="312" y="297"/>
                  </a:lnTo>
                  <a:lnTo>
                    <a:pt x="308" y="297"/>
                  </a:lnTo>
                  <a:lnTo>
                    <a:pt x="308" y="293"/>
                  </a:lnTo>
                  <a:lnTo>
                    <a:pt x="304" y="293"/>
                  </a:lnTo>
                  <a:lnTo>
                    <a:pt x="300" y="293"/>
                  </a:lnTo>
                  <a:lnTo>
                    <a:pt x="300" y="289"/>
                  </a:lnTo>
                  <a:lnTo>
                    <a:pt x="297" y="289"/>
                  </a:lnTo>
                  <a:lnTo>
                    <a:pt x="297" y="286"/>
                  </a:lnTo>
                  <a:lnTo>
                    <a:pt x="293" y="286"/>
                  </a:lnTo>
                  <a:lnTo>
                    <a:pt x="293" y="2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" name="Freeform 3083"/>
            <p:cNvSpPr>
              <a:spLocks/>
            </p:cNvSpPr>
            <p:nvPr/>
          </p:nvSpPr>
          <p:spPr bwMode="auto">
            <a:xfrm>
              <a:off x="3946525" y="2462213"/>
              <a:ext cx="441325" cy="192087"/>
            </a:xfrm>
            <a:custGeom>
              <a:avLst/>
              <a:gdLst>
                <a:gd name="T0" fmla="*/ 434975 w 278"/>
                <a:gd name="T1" fmla="*/ 185737 h 121"/>
                <a:gd name="T2" fmla="*/ 428625 w 278"/>
                <a:gd name="T3" fmla="*/ 179387 h 121"/>
                <a:gd name="T4" fmla="*/ 411163 w 278"/>
                <a:gd name="T5" fmla="*/ 179387 h 121"/>
                <a:gd name="T6" fmla="*/ 398463 w 278"/>
                <a:gd name="T7" fmla="*/ 179387 h 121"/>
                <a:gd name="T8" fmla="*/ 387350 w 278"/>
                <a:gd name="T9" fmla="*/ 179387 h 121"/>
                <a:gd name="T10" fmla="*/ 387350 w 278"/>
                <a:gd name="T11" fmla="*/ 192087 h 121"/>
                <a:gd name="T12" fmla="*/ 363538 w 278"/>
                <a:gd name="T13" fmla="*/ 192087 h 121"/>
                <a:gd name="T14" fmla="*/ 346075 w 278"/>
                <a:gd name="T15" fmla="*/ 192087 h 121"/>
                <a:gd name="T16" fmla="*/ 315913 w 278"/>
                <a:gd name="T17" fmla="*/ 192087 h 121"/>
                <a:gd name="T18" fmla="*/ 292100 w 278"/>
                <a:gd name="T19" fmla="*/ 185737 h 121"/>
                <a:gd name="T20" fmla="*/ 279400 w 278"/>
                <a:gd name="T21" fmla="*/ 179387 h 121"/>
                <a:gd name="T22" fmla="*/ 261938 w 278"/>
                <a:gd name="T23" fmla="*/ 173037 h 121"/>
                <a:gd name="T24" fmla="*/ 250825 w 278"/>
                <a:gd name="T25" fmla="*/ 166687 h 121"/>
                <a:gd name="T26" fmla="*/ 238125 w 278"/>
                <a:gd name="T27" fmla="*/ 166687 h 121"/>
                <a:gd name="T28" fmla="*/ 225425 w 278"/>
                <a:gd name="T29" fmla="*/ 161925 h 121"/>
                <a:gd name="T30" fmla="*/ 220663 w 278"/>
                <a:gd name="T31" fmla="*/ 155575 h 121"/>
                <a:gd name="T32" fmla="*/ 207963 w 278"/>
                <a:gd name="T33" fmla="*/ 155575 h 121"/>
                <a:gd name="T34" fmla="*/ 196850 w 278"/>
                <a:gd name="T35" fmla="*/ 155575 h 121"/>
                <a:gd name="T36" fmla="*/ 177800 w 278"/>
                <a:gd name="T37" fmla="*/ 161925 h 121"/>
                <a:gd name="T38" fmla="*/ 166688 w 278"/>
                <a:gd name="T39" fmla="*/ 161925 h 121"/>
                <a:gd name="T40" fmla="*/ 160338 w 278"/>
                <a:gd name="T41" fmla="*/ 155575 h 121"/>
                <a:gd name="T42" fmla="*/ 160338 w 278"/>
                <a:gd name="T43" fmla="*/ 142875 h 121"/>
                <a:gd name="T44" fmla="*/ 153988 w 278"/>
                <a:gd name="T45" fmla="*/ 138112 h 121"/>
                <a:gd name="T46" fmla="*/ 142875 w 278"/>
                <a:gd name="T47" fmla="*/ 131762 h 121"/>
                <a:gd name="T48" fmla="*/ 130175 w 278"/>
                <a:gd name="T49" fmla="*/ 131762 h 121"/>
                <a:gd name="T50" fmla="*/ 130175 w 278"/>
                <a:gd name="T51" fmla="*/ 119062 h 121"/>
                <a:gd name="T52" fmla="*/ 119063 w 278"/>
                <a:gd name="T53" fmla="*/ 119062 h 121"/>
                <a:gd name="T54" fmla="*/ 106363 w 278"/>
                <a:gd name="T55" fmla="*/ 119062 h 121"/>
                <a:gd name="T56" fmla="*/ 101600 w 278"/>
                <a:gd name="T57" fmla="*/ 114300 h 121"/>
                <a:gd name="T58" fmla="*/ 88900 w 278"/>
                <a:gd name="T59" fmla="*/ 114300 h 121"/>
                <a:gd name="T60" fmla="*/ 77788 w 278"/>
                <a:gd name="T61" fmla="*/ 114300 h 121"/>
                <a:gd name="T62" fmla="*/ 77788 w 278"/>
                <a:gd name="T63" fmla="*/ 101600 h 121"/>
                <a:gd name="T64" fmla="*/ 71438 w 278"/>
                <a:gd name="T65" fmla="*/ 95250 h 121"/>
                <a:gd name="T66" fmla="*/ 65088 w 278"/>
                <a:gd name="T67" fmla="*/ 84137 h 121"/>
                <a:gd name="T68" fmla="*/ 58738 w 278"/>
                <a:gd name="T69" fmla="*/ 77787 h 121"/>
                <a:gd name="T70" fmla="*/ 52388 w 278"/>
                <a:gd name="T71" fmla="*/ 71437 h 121"/>
                <a:gd name="T72" fmla="*/ 41275 w 278"/>
                <a:gd name="T73" fmla="*/ 60325 h 121"/>
                <a:gd name="T74" fmla="*/ 47625 w 278"/>
                <a:gd name="T75" fmla="*/ 53975 h 121"/>
                <a:gd name="T76" fmla="*/ 41275 w 278"/>
                <a:gd name="T77" fmla="*/ 47625 h 121"/>
                <a:gd name="T78" fmla="*/ 28575 w 278"/>
                <a:gd name="T79" fmla="*/ 42862 h 121"/>
                <a:gd name="T80" fmla="*/ 28575 w 278"/>
                <a:gd name="T81" fmla="*/ 30162 h 121"/>
                <a:gd name="T82" fmla="*/ 28575 w 278"/>
                <a:gd name="T83" fmla="*/ 30162 h 121"/>
                <a:gd name="T84" fmla="*/ 41275 w 278"/>
                <a:gd name="T85" fmla="*/ 36512 h 121"/>
                <a:gd name="T86" fmla="*/ 34925 w 278"/>
                <a:gd name="T87" fmla="*/ 30162 h 121"/>
                <a:gd name="T88" fmla="*/ 34925 w 278"/>
                <a:gd name="T89" fmla="*/ 23812 h 121"/>
                <a:gd name="T90" fmla="*/ 47625 w 278"/>
                <a:gd name="T91" fmla="*/ 23812 h 121"/>
                <a:gd name="T92" fmla="*/ 52388 w 278"/>
                <a:gd name="T93" fmla="*/ 17462 h 121"/>
                <a:gd name="T94" fmla="*/ 52388 w 278"/>
                <a:gd name="T95" fmla="*/ 17462 h 121"/>
                <a:gd name="T96" fmla="*/ 47625 w 278"/>
                <a:gd name="T97" fmla="*/ 23812 h 121"/>
                <a:gd name="T98" fmla="*/ 41275 w 278"/>
                <a:gd name="T99" fmla="*/ 17462 h 121"/>
                <a:gd name="T100" fmla="*/ 34925 w 278"/>
                <a:gd name="T101" fmla="*/ 17462 h 121"/>
                <a:gd name="T102" fmla="*/ 28575 w 278"/>
                <a:gd name="T103" fmla="*/ 23812 h 121"/>
                <a:gd name="T104" fmla="*/ 23813 w 278"/>
                <a:gd name="T105" fmla="*/ 23812 h 121"/>
                <a:gd name="T106" fmla="*/ 17463 w 278"/>
                <a:gd name="T107" fmla="*/ 17462 h 121"/>
                <a:gd name="T108" fmla="*/ 23813 w 278"/>
                <a:gd name="T109" fmla="*/ 17462 h 121"/>
                <a:gd name="T110" fmla="*/ 11113 w 278"/>
                <a:gd name="T111" fmla="*/ 12700 h 121"/>
                <a:gd name="T112" fmla="*/ 4763 w 278"/>
                <a:gd name="T113" fmla="*/ 6350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8" h="121">
                  <a:moveTo>
                    <a:pt x="278" y="117"/>
                  </a:moveTo>
                  <a:lnTo>
                    <a:pt x="274" y="117"/>
                  </a:lnTo>
                  <a:lnTo>
                    <a:pt x="274" y="113"/>
                  </a:lnTo>
                  <a:lnTo>
                    <a:pt x="270" y="113"/>
                  </a:lnTo>
                  <a:lnTo>
                    <a:pt x="266" y="113"/>
                  </a:lnTo>
                  <a:lnTo>
                    <a:pt x="259" y="113"/>
                  </a:lnTo>
                  <a:lnTo>
                    <a:pt x="255" y="113"/>
                  </a:lnTo>
                  <a:lnTo>
                    <a:pt x="251" y="113"/>
                  </a:lnTo>
                  <a:lnTo>
                    <a:pt x="248" y="113"/>
                  </a:lnTo>
                  <a:lnTo>
                    <a:pt x="244" y="113"/>
                  </a:lnTo>
                  <a:lnTo>
                    <a:pt x="244" y="117"/>
                  </a:lnTo>
                  <a:lnTo>
                    <a:pt x="244" y="121"/>
                  </a:lnTo>
                  <a:lnTo>
                    <a:pt x="233" y="121"/>
                  </a:lnTo>
                  <a:lnTo>
                    <a:pt x="229" y="121"/>
                  </a:lnTo>
                  <a:lnTo>
                    <a:pt x="221" y="121"/>
                  </a:lnTo>
                  <a:lnTo>
                    <a:pt x="218" y="121"/>
                  </a:lnTo>
                  <a:lnTo>
                    <a:pt x="210" y="121"/>
                  </a:lnTo>
                  <a:lnTo>
                    <a:pt x="199" y="121"/>
                  </a:lnTo>
                  <a:lnTo>
                    <a:pt x="191" y="117"/>
                  </a:lnTo>
                  <a:lnTo>
                    <a:pt x="184" y="117"/>
                  </a:lnTo>
                  <a:lnTo>
                    <a:pt x="180" y="113"/>
                  </a:lnTo>
                  <a:lnTo>
                    <a:pt x="176" y="113"/>
                  </a:lnTo>
                  <a:lnTo>
                    <a:pt x="169" y="109"/>
                  </a:lnTo>
                  <a:lnTo>
                    <a:pt x="165" y="109"/>
                  </a:lnTo>
                  <a:lnTo>
                    <a:pt x="161" y="109"/>
                  </a:lnTo>
                  <a:lnTo>
                    <a:pt x="158" y="105"/>
                  </a:lnTo>
                  <a:lnTo>
                    <a:pt x="154" y="105"/>
                  </a:lnTo>
                  <a:lnTo>
                    <a:pt x="150" y="105"/>
                  </a:lnTo>
                  <a:lnTo>
                    <a:pt x="146" y="102"/>
                  </a:lnTo>
                  <a:lnTo>
                    <a:pt x="142" y="102"/>
                  </a:lnTo>
                  <a:lnTo>
                    <a:pt x="139" y="102"/>
                  </a:lnTo>
                  <a:lnTo>
                    <a:pt x="139" y="98"/>
                  </a:lnTo>
                  <a:lnTo>
                    <a:pt x="135" y="98"/>
                  </a:lnTo>
                  <a:lnTo>
                    <a:pt x="131" y="98"/>
                  </a:lnTo>
                  <a:lnTo>
                    <a:pt x="127" y="98"/>
                  </a:lnTo>
                  <a:lnTo>
                    <a:pt x="124" y="98"/>
                  </a:lnTo>
                  <a:lnTo>
                    <a:pt x="116" y="98"/>
                  </a:lnTo>
                  <a:lnTo>
                    <a:pt x="112" y="102"/>
                  </a:lnTo>
                  <a:lnTo>
                    <a:pt x="109" y="102"/>
                  </a:lnTo>
                  <a:lnTo>
                    <a:pt x="105" y="102"/>
                  </a:lnTo>
                  <a:lnTo>
                    <a:pt x="101" y="102"/>
                  </a:lnTo>
                  <a:lnTo>
                    <a:pt x="101" y="98"/>
                  </a:lnTo>
                  <a:lnTo>
                    <a:pt x="101" y="94"/>
                  </a:lnTo>
                  <a:lnTo>
                    <a:pt x="101" y="90"/>
                  </a:lnTo>
                  <a:lnTo>
                    <a:pt x="97" y="90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0" y="83"/>
                  </a:lnTo>
                  <a:lnTo>
                    <a:pt x="86" y="83"/>
                  </a:lnTo>
                  <a:lnTo>
                    <a:pt x="82" y="83"/>
                  </a:lnTo>
                  <a:lnTo>
                    <a:pt x="82" y="79"/>
                  </a:lnTo>
                  <a:lnTo>
                    <a:pt x="82" y="75"/>
                  </a:lnTo>
                  <a:lnTo>
                    <a:pt x="79" y="75"/>
                  </a:lnTo>
                  <a:lnTo>
                    <a:pt x="75" y="75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67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9" y="72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7" y="49"/>
                  </a:lnTo>
                  <a:lnTo>
                    <a:pt x="33" y="49"/>
                  </a:lnTo>
                  <a:lnTo>
                    <a:pt x="33" y="45"/>
                  </a:lnTo>
                  <a:lnTo>
                    <a:pt x="30" y="42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7"/>
                  </a:lnTo>
                  <a:lnTo>
                    <a:pt x="18" y="23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" name="Freeform 3084"/>
            <p:cNvSpPr>
              <a:spLocks/>
            </p:cNvSpPr>
            <p:nvPr/>
          </p:nvSpPr>
          <p:spPr bwMode="auto">
            <a:xfrm>
              <a:off x="3421063" y="1936750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0 h 4"/>
                <a:gd name="T4" fmla="*/ 12700 w 8"/>
                <a:gd name="T5" fmla="*/ 0 h 4"/>
                <a:gd name="T6" fmla="*/ 6350 w 8"/>
                <a:gd name="T7" fmla="*/ 0 h 4"/>
                <a:gd name="T8" fmla="*/ 6350 w 8"/>
                <a:gd name="T9" fmla="*/ 6350 h 4"/>
                <a:gd name="T10" fmla="*/ 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" name="Freeform 3085"/>
            <p:cNvSpPr>
              <a:spLocks/>
            </p:cNvSpPr>
            <p:nvPr/>
          </p:nvSpPr>
          <p:spPr bwMode="auto">
            <a:xfrm>
              <a:off x="3408363" y="1925638"/>
              <a:ext cx="0" cy="6350"/>
            </a:xfrm>
            <a:custGeom>
              <a:avLst/>
              <a:gdLst>
                <a:gd name="T0" fmla="*/ 0 h 4"/>
                <a:gd name="T1" fmla="*/ 6350 h 4"/>
                <a:gd name="T2" fmla="*/ 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" name="Freeform 3086"/>
            <p:cNvSpPr>
              <a:spLocks/>
            </p:cNvSpPr>
            <p:nvPr/>
          </p:nvSpPr>
          <p:spPr bwMode="auto">
            <a:xfrm>
              <a:off x="4029075" y="2581275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6350 w 8"/>
                <a:gd name="T7" fmla="*/ 635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" name="Rectangle 3087"/>
            <p:cNvSpPr>
              <a:spLocks noChangeArrowheads="1"/>
            </p:cNvSpPr>
            <p:nvPr/>
          </p:nvSpPr>
          <p:spPr bwMode="auto">
            <a:xfrm>
              <a:off x="4041775" y="25812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" name="Freeform 3088"/>
            <p:cNvSpPr>
              <a:spLocks/>
            </p:cNvSpPr>
            <p:nvPr/>
          </p:nvSpPr>
          <p:spPr bwMode="auto">
            <a:xfrm>
              <a:off x="4071938" y="2611438"/>
              <a:ext cx="4762" cy="6350"/>
            </a:xfrm>
            <a:custGeom>
              <a:avLst/>
              <a:gdLst>
                <a:gd name="T0" fmla="*/ 0 w 3"/>
                <a:gd name="T1" fmla="*/ 0 h 4"/>
                <a:gd name="T2" fmla="*/ 4762 w 3"/>
                <a:gd name="T3" fmla="*/ 0 h 4"/>
                <a:gd name="T4" fmla="*/ 4762 w 3"/>
                <a:gd name="T5" fmla="*/ 6350 h 4"/>
                <a:gd name="T6" fmla="*/ 4762 w 3"/>
                <a:gd name="T7" fmla="*/ 0 h 4"/>
                <a:gd name="T8" fmla="*/ 0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" name="Freeform 3089"/>
            <p:cNvSpPr>
              <a:spLocks/>
            </p:cNvSpPr>
            <p:nvPr/>
          </p:nvSpPr>
          <p:spPr bwMode="auto">
            <a:xfrm>
              <a:off x="4071938" y="2600325"/>
              <a:ext cx="11112" cy="4763"/>
            </a:xfrm>
            <a:custGeom>
              <a:avLst/>
              <a:gdLst>
                <a:gd name="T0" fmla="*/ 0 w 7"/>
                <a:gd name="T1" fmla="*/ 0 h 3"/>
                <a:gd name="T2" fmla="*/ 4762 w 7"/>
                <a:gd name="T3" fmla="*/ 0 h 3"/>
                <a:gd name="T4" fmla="*/ 11112 w 7"/>
                <a:gd name="T5" fmla="*/ 0 h 3"/>
                <a:gd name="T6" fmla="*/ 4762 w 7"/>
                <a:gd name="T7" fmla="*/ 4763 h 3"/>
                <a:gd name="T8" fmla="*/ 4762 w 7"/>
                <a:gd name="T9" fmla="*/ 0 h 3"/>
                <a:gd name="T10" fmla="*/ 0 w 7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" name="Freeform 3090"/>
            <p:cNvSpPr>
              <a:spLocks/>
            </p:cNvSpPr>
            <p:nvPr/>
          </p:nvSpPr>
          <p:spPr bwMode="auto">
            <a:xfrm>
              <a:off x="3641725" y="20034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6350 w 4"/>
                <a:gd name="T3" fmla="*/ 4763 h 3"/>
                <a:gd name="T4" fmla="*/ 0 w 4"/>
                <a:gd name="T5" fmla="*/ 4763 h 3"/>
                <a:gd name="T6" fmla="*/ 0 w 4"/>
                <a:gd name="T7" fmla="*/ 0 h 3"/>
                <a:gd name="T8" fmla="*/ 6350 w 4"/>
                <a:gd name="T9" fmla="*/ 0 h 3"/>
                <a:gd name="T10" fmla="*/ 6350 w 4"/>
                <a:gd name="T11" fmla="*/ 4763 h 3"/>
                <a:gd name="T12" fmla="*/ 0 w 4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" name="Freeform 3091"/>
            <p:cNvSpPr>
              <a:spLocks/>
            </p:cNvSpPr>
            <p:nvPr/>
          </p:nvSpPr>
          <p:spPr bwMode="auto">
            <a:xfrm>
              <a:off x="3695700" y="20510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" name="Freeform 3092"/>
            <p:cNvSpPr>
              <a:spLocks/>
            </p:cNvSpPr>
            <p:nvPr/>
          </p:nvSpPr>
          <p:spPr bwMode="auto">
            <a:xfrm>
              <a:off x="3678238" y="2038350"/>
              <a:ext cx="4762" cy="0"/>
            </a:xfrm>
            <a:custGeom>
              <a:avLst/>
              <a:gdLst>
                <a:gd name="T0" fmla="*/ 4762 w 3"/>
                <a:gd name="T1" fmla="*/ 0 w 3"/>
                <a:gd name="T2" fmla="*/ 4762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" name="Freeform 3093"/>
            <p:cNvSpPr>
              <a:spLocks/>
            </p:cNvSpPr>
            <p:nvPr/>
          </p:nvSpPr>
          <p:spPr bwMode="auto">
            <a:xfrm>
              <a:off x="3648075" y="1997075"/>
              <a:ext cx="23813" cy="36513"/>
            </a:xfrm>
            <a:custGeom>
              <a:avLst/>
              <a:gdLst>
                <a:gd name="T0" fmla="*/ 23813 w 15"/>
                <a:gd name="T1" fmla="*/ 36513 h 23"/>
                <a:gd name="T2" fmla="*/ 17463 w 15"/>
                <a:gd name="T3" fmla="*/ 30163 h 23"/>
                <a:gd name="T4" fmla="*/ 11113 w 15"/>
                <a:gd name="T5" fmla="*/ 23813 h 23"/>
                <a:gd name="T6" fmla="*/ 17463 w 15"/>
                <a:gd name="T7" fmla="*/ 23813 h 23"/>
                <a:gd name="T8" fmla="*/ 11113 w 15"/>
                <a:gd name="T9" fmla="*/ 23813 h 23"/>
                <a:gd name="T10" fmla="*/ 11113 w 15"/>
                <a:gd name="T11" fmla="*/ 17463 h 23"/>
                <a:gd name="T12" fmla="*/ 6350 w 15"/>
                <a:gd name="T13" fmla="*/ 17463 h 23"/>
                <a:gd name="T14" fmla="*/ 6350 w 15"/>
                <a:gd name="T15" fmla="*/ 11113 h 23"/>
                <a:gd name="T16" fmla="*/ 6350 w 15"/>
                <a:gd name="T17" fmla="*/ 6350 h 23"/>
                <a:gd name="T18" fmla="*/ 0 w 15"/>
                <a:gd name="T19" fmla="*/ 6350 h 23"/>
                <a:gd name="T20" fmla="*/ 6350 w 15"/>
                <a:gd name="T21" fmla="*/ 6350 h 23"/>
                <a:gd name="T22" fmla="*/ 0 w 15"/>
                <a:gd name="T23" fmla="*/ 6350 h 23"/>
                <a:gd name="T24" fmla="*/ 0 w 15"/>
                <a:gd name="T25" fmla="*/ 0 h 23"/>
                <a:gd name="T26" fmla="*/ 6350 w 15"/>
                <a:gd name="T27" fmla="*/ 0 h 23"/>
                <a:gd name="T28" fmla="*/ 11113 w 15"/>
                <a:gd name="T29" fmla="*/ 0 h 23"/>
                <a:gd name="T30" fmla="*/ 17463 w 15"/>
                <a:gd name="T31" fmla="*/ 6350 h 23"/>
                <a:gd name="T32" fmla="*/ 17463 w 15"/>
                <a:gd name="T33" fmla="*/ 11113 h 23"/>
                <a:gd name="T34" fmla="*/ 23813 w 15"/>
                <a:gd name="T35" fmla="*/ 11113 h 23"/>
                <a:gd name="T36" fmla="*/ 23813 w 15"/>
                <a:gd name="T37" fmla="*/ 17463 h 23"/>
                <a:gd name="T38" fmla="*/ 23813 w 15"/>
                <a:gd name="T39" fmla="*/ 23813 h 23"/>
                <a:gd name="T40" fmla="*/ 23813 w 15"/>
                <a:gd name="T41" fmla="*/ 30163 h 23"/>
                <a:gd name="T42" fmla="*/ 23813 w 15"/>
                <a:gd name="T43" fmla="*/ 3651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" h="23">
                  <a:moveTo>
                    <a:pt x="15" y="23"/>
                  </a:moveTo>
                  <a:lnTo>
                    <a:pt x="11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" name="Freeform 3094"/>
            <p:cNvSpPr>
              <a:spLocks/>
            </p:cNvSpPr>
            <p:nvPr/>
          </p:nvSpPr>
          <p:spPr bwMode="auto">
            <a:xfrm>
              <a:off x="3706813" y="2057400"/>
              <a:ext cx="12700" cy="11113"/>
            </a:xfrm>
            <a:custGeom>
              <a:avLst/>
              <a:gdLst>
                <a:gd name="T0" fmla="*/ 12700 w 8"/>
                <a:gd name="T1" fmla="*/ 11113 h 7"/>
                <a:gd name="T2" fmla="*/ 6350 w 8"/>
                <a:gd name="T3" fmla="*/ 11113 h 7"/>
                <a:gd name="T4" fmla="*/ 6350 w 8"/>
                <a:gd name="T5" fmla="*/ 4763 h 7"/>
                <a:gd name="T6" fmla="*/ 0 w 8"/>
                <a:gd name="T7" fmla="*/ 4763 h 7"/>
                <a:gd name="T8" fmla="*/ 0 w 8"/>
                <a:gd name="T9" fmla="*/ 0 h 7"/>
                <a:gd name="T10" fmla="*/ 6350 w 8"/>
                <a:gd name="T11" fmla="*/ 0 h 7"/>
                <a:gd name="T12" fmla="*/ 6350 w 8"/>
                <a:gd name="T13" fmla="*/ 4763 h 7"/>
                <a:gd name="T14" fmla="*/ 12700 w 8"/>
                <a:gd name="T15" fmla="*/ 4763 h 7"/>
                <a:gd name="T16" fmla="*/ 12700 w 8"/>
                <a:gd name="T17" fmla="*/ 1111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" name="Rectangle 3095"/>
            <p:cNvSpPr>
              <a:spLocks noChangeArrowheads="1"/>
            </p:cNvSpPr>
            <p:nvPr/>
          </p:nvSpPr>
          <p:spPr bwMode="auto">
            <a:xfrm>
              <a:off x="3695700" y="20447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" name="Rectangle 3096"/>
            <p:cNvSpPr>
              <a:spLocks noChangeArrowheads="1"/>
            </p:cNvSpPr>
            <p:nvPr/>
          </p:nvSpPr>
          <p:spPr bwMode="auto">
            <a:xfrm>
              <a:off x="3702050" y="205105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" name="Freeform 3097"/>
            <p:cNvSpPr>
              <a:spLocks/>
            </p:cNvSpPr>
            <p:nvPr/>
          </p:nvSpPr>
          <p:spPr bwMode="auto">
            <a:xfrm>
              <a:off x="3695700" y="20510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" name="Rectangle 3098"/>
            <p:cNvSpPr>
              <a:spLocks noChangeArrowheads="1"/>
            </p:cNvSpPr>
            <p:nvPr/>
          </p:nvSpPr>
          <p:spPr bwMode="auto">
            <a:xfrm>
              <a:off x="3719513" y="206216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" name="Freeform 3099"/>
            <p:cNvSpPr>
              <a:spLocks/>
            </p:cNvSpPr>
            <p:nvPr/>
          </p:nvSpPr>
          <p:spPr bwMode="auto">
            <a:xfrm>
              <a:off x="3678238" y="2014538"/>
              <a:ext cx="17462" cy="23812"/>
            </a:xfrm>
            <a:custGeom>
              <a:avLst/>
              <a:gdLst>
                <a:gd name="T0" fmla="*/ 4762 w 11"/>
                <a:gd name="T1" fmla="*/ 19050 h 15"/>
                <a:gd name="T2" fmla="*/ 4762 w 11"/>
                <a:gd name="T3" fmla="*/ 12700 h 15"/>
                <a:gd name="T4" fmla="*/ 11112 w 11"/>
                <a:gd name="T5" fmla="*/ 12700 h 15"/>
                <a:gd name="T6" fmla="*/ 11112 w 11"/>
                <a:gd name="T7" fmla="*/ 6350 h 15"/>
                <a:gd name="T8" fmla="*/ 4762 w 11"/>
                <a:gd name="T9" fmla="*/ 6350 h 15"/>
                <a:gd name="T10" fmla="*/ 0 w 11"/>
                <a:gd name="T11" fmla="*/ 6350 h 15"/>
                <a:gd name="T12" fmla="*/ 0 w 11"/>
                <a:gd name="T13" fmla="*/ 0 h 15"/>
                <a:gd name="T14" fmla="*/ 4762 w 11"/>
                <a:gd name="T15" fmla="*/ 0 h 15"/>
                <a:gd name="T16" fmla="*/ 11112 w 11"/>
                <a:gd name="T17" fmla="*/ 0 h 15"/>
                <a:gd name="T18" fmla="*/ 11112 w 11"/>
                <a:gd name="T19" fmla="*/ 6350 h 15"/>
                <a:gd name="T20" fmla="*/ 11112 w 11"/>
                <a:gd name="T21" fmla="*/ 0 h 15"/>
                <a:gd name="T22" fmla="*/ 17462 w 11"/>
                <a:gd name="T23" fmla="*/ 0 h 15"/>
                <a:gd name="T24" fmla="*/ 17462 w 11"/>
                <a:gd name="T25" fmla="*/ 6350 h 15"/>
                <a:gd name="T26" fmla="*/ 11112 w 11"/>
                <a:gd name="T27" fmla="*/ 6350 h 15"/>
                <a:gd name="T28" fmla="*/ 11112 w 11"/>
                <a:gd name="T29" fmla="*/ 12700 h 15"/>
                <a:gd name="T30" fmla="*/ 11112 w 11"/>
                <a:gd name="T31" fmla="*/ 19050 h 15"/>
                <a:gd name="T32" fmla="*/ 11112 w 11"/>
                <a:gd name="T33" fmla="*/ 12700 h 15"/>
                <a:gd name="T34" fmla="*/ 4762 w 11"/>
                <a:gd name="T35" fmla="*/ 19050 h 15"/>
                <a:gd name="T36" fmla="*/ 4762 w 11"/>
                <a:gd name="T37" fmla="*/ 23812 h 15"/>
                <a:gd name="T38" fmla="*/ 4762 w 11"/>
                <a:gd name="T39" fmla="*/ 19050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15">
                  <a:moveTo>
                    <a:pt x="3" y="12"/>
                  </a:moveTo>
                  <a:lnTo>
                    <a:pt x="3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" name="Freeform 3100"/>
            <p:cNvSpPr>
              <a:spLocks/>
            </p:cNvSpPr>
            <p:nvPr/>
          </p:nvSpPr>
          <p:spPr bwMode="auto">
            <a:xfrm>
              <a:off x="3695700" y="2027238"/>
              <a:ext cx="41275" cy="41275"/>
            </a:xfrm>
            <a:custGeom>
              <a:avLst/>
              <a:gdLst>
                <a:gd name="T0" fmla="*/ 11113 w 26"/>
                <a:gd name="T1" fmla="*/ 30163 h 26"/>
                <a:gd name="T2" fmla="*/ 11113 w 26"/>
                <a:gd name="T3" fmla="*/ 23813 h 26"/>
                <a:gd name="T4" fmla="*/ 17463 w 26"/>
                <a:gd name="T5" fmla="*/ 23813 h 26"/>
                <a:gd name="T6" fmla="*/ 23813 w 26"/>
                <a:gd name="T7" fmla="*/ 23813 h 26"/>
                <a:gd name="T8" fmla="*/ 17463 w 26"/>
                <a:gd name="T9" fmla="*/ 23813 h 26"/>
                <a:gd name="T10" fmla="*/ 11113 w 26"/>
                <a:gd name="T11" fmla="*/ 23813 h 26"/>
                <a:gd name="T12" fmla="*/ 17463 w 26"/>
                <a:gd name="T13" fmla="*/ 17463 h 26"/>
                <a:gd name="T14" fmla="*/ 11113 w 26"/>
                <a:gd name="T15" fmla="*/ 17463 h 26"/>
                <a:gd name="T16" fmla="*/ 6350 w 26"/>
                <a:gd name="T17" fmla="*/ 17463 h 26"/>
                <a:gd name="T18" fmla="*/ 11113 w 26"/>
                <a:gd name="T19" fmla="*/ 17463 h 26"/>
                <a:gd name="T20" fmla="*/ 11113 w 26"/>
                <a:gd name="T21" fmla="*/ 11113 h 26"/>
                <a:gd name="T22" fmla="*/ 11113 w 26"/>
                <a:gd name="T23" fmla="*/ 6350 h 26"/>
                <a:gd name="T24" fmla="*/ 6350 w 26"/>
                <a:gd name="T25" fmla="*/ 6350 h 26"/>
                <a:gd name="T26" fmla="*/ 0 w 26"/>
                <a:gd name="T27" fmla="*/ 6350 h 26"/>
                <a:gd name="T28" fmla="*/ 0 w 26"/>
                <a:gd name="T29" fmla="*/ 0 h 26"/>
                <a:gd name="T30" fmla="*/ 6350 w 26"/>
                <a:gd name="T31" fmla="*/ 0 h 26"/>
                <a:gd name="T32" fmla="*/ 11113 w 26"/>
                <a:gd name="T33" fmla="*/ 0 h 26"/>
                <a:gd name="T34" fmla="*/ 17463 w 26"/>
                <a:gd name="T35" fmla="*/ 6350 h 26"/>
                <a:gd name="T36" fmla="*/ 11113 w 26"/>
                <a:gd name="T37" fmla="*/ 6350 h 26"/>
                <a:gd name="T38" fmla="*/ 17463 w 26"/>
                <a:gd name="T39" fmla="*/ 6350 h 26"/>
                <a:gd name="T40" fmla="*/ 23813 w 26"/>
                <a:gd name="T41" fmla="*/ 6350 h 26"/>
                <a:gd name="T42" fmla="*/ 30163 w 26"/>
                <a:gd name="T43" fmla="*/ 11113 h 26"/>
                <a:gd name="T44" fmla="*/ 30163 w 26"/>
                <a:gd name="T45" fmla="*/ 17463 h 26"/>
                <a:gd name="T46" fmla="*/ 34925 w 26"/>
                <a:gd name="T47" fmla="*/ 17463 h 26"/>
                <a:gd name="T48" fmla="*/ 34925 w 26"/>
                <a:gd name="T49" fmla="*/ 23813 h 26"/>
                <a:gd name="T50" fmla="*/ 41275 w 26"/>
                <a:gd name="T51" fmla="*/ 23813 h 26"/>
                <a:gd name="T52" fmla="*/ 34925 w 26"/>
                <a:gd name="T53" fmla="*/ 23813 h 26"/>
                <a:gd name="T54" fmla="*/ 30163 w 26"/>
                <a:gd name="T55" fmla="*/ 17463 h 26"/>
                <a:gd name="T56" fmla="*/ 30163 w 26"/>
                <a:gd name="T57" fmla="*/ 23813 h 26"/>
                <a:gd name="T58" fmla="*/ 34925 w 26"/>
                <a:gd name="T59" fmla="*/ 23813 h 26"/>
                <a:gd name="T60" fmla="*/ 41275 w 26"/>
                <a:gd name="T61" fmla="*/ 30163 h 26"/>
                <a:gd name="T62" fmla="*/ 34925 w 26"/>
                <a:gd name="T63" fmla="*/ 30163 h 26"/>
                <a:gd name="T64" fmla="*/ 41275 w 26"/>
                <a:gd name="T65" fmla="*/ 30163 h 26"/>
                <a:gd name="T66" fmla="*/ 41275 w 26"/>
                <a:gd name="T67" fmla="*/ 34925 h 26"/>
                <a:gd name="T68" fmla="*/ 34925 w 26"/>
                <a:gd name="T69" fmla="*/ 34925 h 26"/>
                <a:gd name="T70" fmla="*/ 41275 w 26"/>
                <a:gd name="T71" fmla="*/ 34925 h 26"/>
                <a:gd name="T72" fmla="*/ 41275 w 26"/>
                <a:gd name="T73" fmla="*/ 41275 h 26"/>
                <a:gd name="T74" fmla="*/ 34925 w 26"/>
                <a:gd name="T75" fmla="*/ 41275 h 26"/>
                <a:gd name="T76" fmla="*/ 34925 w 26"/>
                <a:gd name="T77" fmla="*/ 34925 h 26"/>
                <a:gd name="T78" fmla="*/ 30163 w 26"/>
                <a:gd name="T79" fmla="*/ 34925 h 26"/>
                <a:gd name="T80" fmla="*/ 30163 w 26"/>
                <a:gd name="T81" fmla="*/ 30163 h 26"/>
                <a:gd name="T82" fmla="*/ 23813 w 26"/>
                <a:gd name="T83" fmla="*/ 30163 h 26"/>
                <a:gd name="T84" fmla="*/ 30163 w 26"/>
                <a:gd name="T85" fmla="*/ 30163 h 26"/>
                <a:gd name="T86" fmla="*/ 23813 w 26"/>
                <a:gd name="T87" fmla="*/ 30163 h 26"/>
                <a:gd name="T88" fmla="*/ 17463 w 26"/>
                <a:gd name="T89" fmla="*/ 30163 h 26"/>
                <a:gd name="T90" fmla="*/ 11113 w 26"/>
                <a:gd name="T91" fmla="*/ 30163 h 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" h="26">
                  <a:moveTo>
                    <a:pt x="7" y="19"/>
                  </a:moveTo>
                  <a:lnTo>
                    <a:pt x="7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22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" name="Freeform 3101"/>
            <p:cNvSpPr>
              <a:spLocks/>
            </p:cNvSpPr>
            <p:nvPr/>
          </p:nvSpPr>
          <p:spPr bwMode="auto">
            <a:xfrm>
              <a:off x="3630613" y="1979613"/>
              <a:ext cx="34925" cy="23812"/>
            </a:xfrm>
            <a:custGeom>
              <a:avLst/>
              <a:gdLst>
                <a:gd name="T0" fmla="*/ 11113 w 22"/>
                <a:gd name="T1" fmla="*/ 17462 h 15"/>
                <a:gd name="T2" fmla="*/ 4763 w 22"/>
                <a:gd name="T3" fmla="*/ 17462 h 15"/>
                <a:gd name="T4" fmla="*/ 11113 w 22"/>
                <a:gd name="T5" fmla="*/ 17462 h 15"/>
                <a:gd name="T6" fmla="*/ 11113 w 22"/>
                <a:gd name="T7" fmla="*/ 23812 h 15"/>
                <a:gd name="T8" fmla="*/ 11113 w 22"/>
                <a:gd name="T9" fmla="*/ 17462 h 15"/>
                <a:gd name="T10" fmla="*/ 4763 w 22"/>
                <a:gd name="T11" fmla="*/ 17462 h 15"/>
                <a:gd name="T12" fmla="*/ 11113 w 22"/>
                <a:gd name="T13" fmla="*/ 17462 h 15"/>
                <a:gd name="T14" fmla="*/ 4763 w 22"/>
                <a:gd name="T15" fmla="*/ 17462 h 15"/>
                <a:gd name="T16" fmla="*/ 4763 w 22"/>
                <a:gd name="T17" fmla="*/ 11112 h 15"/>
                <a:gd name="T18" fmla="*/ 0 w 22"/>
                <a:gd name="T19" fmla="*/ 11112 h 15"/>
                <a:gd name="T20" fmla="*/ 0 w 22"/>
                <a:gd name="T21" fmla="*/ 4762 h 15"/>
                <a:gd name="T22" fmla="*/ 4763 w 22"/>
                <a:gd name="T23" fmla="*/ 4762 h 15"/>
                <a:gd name="T24" fmla="*/ 4763 w 22"/>
                <a:gd name="T25" fmla="*/ 11112 h 15"/>
                <a:gd name="T26" fmla="*/ 4763 w 22"/>
                <a:gd name="T27" fmla="*/ 4762 h 15"/>
                <a:gd name="T28" fmla="*/ 0 w 22"/>
                <a:gd name="T29" fmla="*/ 4762 h 15"/>
                <a:gd name="T30" fmla="*/ 0 w 22"/>
                <a:gd name="T31" fmla="*/ 0 h 15"/>
                <a:gd name="T32" fmla="*/ 0 w 22"/>
                <a:gd name="T33" fmla="*/ 4762 h 15"/>
                <a:gd name="T34" fmla="*/ 4763 w 22"/>
                <a:gd name="T35" fmla="*/ 4762 h 15"/>
                <a:gd name="T36" fmla="*/ 4763 w 22"/>
                <a:gd name="T37" fmla="*/ 0 h 15"/>
                <a:gd name="T38" fmla="*/ 11113 w 22"/>
                <a:gd name="T39" fmla="*/ 0 h 15"/>
                <a:gd name="T40" fmla="*/ 17463 w 22"/>
                <a:gd name="T41" fmla="*/ 0 h 15"/>
                <a:gd name="T42" fmla="*/ 23813 w 22"/>
                <a:gd name="T43" fmla="*/ 4762 h 15"/>
                <a:gd name="T44" fmla="*/ 17463 w 22"/>
                <a:gd name="T45" fmla="*/ 4762 h 15"/>
                <a:gd name="T46" fmla="*/ 11113 w 22"/>
                <a:gd name="T47" fmla="*/ 4762 h 15"/>
                <a:gd name="T48" fmla="*/ 17463 w 22"/>
                <a:gd name="T49" fmla="*/ 4762 h 15"/>
                <a:gd name="T50" fmla="*/ 23813 w 22"/>
                <a:gd name="T51" fmla="*/ 4762 h 15"/>
                <a:gd name="T52" fmla="*/ 28575 w 22"/>
                <a:gd name="T53" fmla="*/ 4762 h 15"/>
                <a:gd name="T54" fmla="*/ 34925 w 22"/>
                <a:gd name="T55" fmla="*/ 4762 h 15"/>
                <a:gd name="T56" fmla="*/ 34925 w 22"/>
                <a:gd name="T57" fmla="*/ 11112 h 15"/>
                <a:gd name="T58" fmla="*/ 28575 w 22"/>
                <a:gd name="T59" fmla="*/ 4762 h 15"/>
                <a:gd name="T60" fmla="*/ 28575 w 22"/>
                <a:gd name="T61" fmla="*/ 11112 h 15"/>
                <a:gd name="T62" fmla="*/ 34925 w 22"/>
                <a:gd name="T63" fmla="*/ 11112 h 15"/>
                <a:gd name="T64" fmla="*/ 28575 w 22"/>
                <a:gd name="T65" fmla="*/ 11112 h 15"/>
                <a:gd name="T66" fmla="*/ 23813 w 22"/>
                <a:gd name="T67" fmla="*/ 11112 h 15"/>
                <a:gd name="T68" fmla="*/ 17463 w 22"/>
                <a:gd name="T69" fmla="*/ 11112 h 15"/>
                <a:gd name="T70" fmla="*/ 17463 w 22"/>
                <a:gd name="T71" fmla="*/ 4762 h 15"/>
                <a:gd name="T72" fmla="*/ 11113 w 22"/>
                <a:gd name="T73" fmla="*/ 4762 h 15"/>
                <a:gd name="T74" fmla="*/ 17463 w 22"/>
                <a:gd name="T75" fmla="*/ 11112 h 15"/>
                <a:gd name="T76" fmla="*/ 23813 w 22"/>
                <a:gd name="T77" fmla="*/ 11112 h 15"/>
                <a:gd name="T78" fmla="*/ 28575 w 22"/>
                <a:gd name="T79" fmla="*/ 11112 h 15"/>
                <a:gd name="T80" fmla="*/ 34925 w 22"/>
                <a:gd name="T81" fmla="*/ 11112 h 15"/>
                <a:gd name="T82" fmla="*/ 34925 w 22"/>
                <a:gd name="T83" fmla="*/ 17462 h 15"/>
                <a:gd name="T84" fmla="*/ 28575 w 22"/>
                <a:gd name="T85" fmla="*/ 17462 h 15"/>
                <a:gd name="T86" fmla="*/ 23813 w 22"/>
                <a:gd name="T87" fmla="*/ 17462 h 15"/>
                <a:gd name="T88" fmla="*/ 17463 w 22"/>
                <a:gd name="T89" fmla="*/ 17462 h 15"/>
                <a:gd name="T90" fmla="*/ 17463 w 22"/>
                <a:gd name="T91" fmla="*/ 11112 h 15"/>
                <a:gd name="T92" fmla="*/ 11113 w 22"/>
                <a:gd name="T93" fmla="*/ 11112 h 15"/>
                <a:gd name="T94" fmla="*/ 17463 w 22"/>
                <a:gd name="T95" fmla="*/ 17462 h 15"/>
                <a:gd name="T96" fmla="*/ 17463 w 22"/>
                <a:gd name="T97" fmla="*/ 23812 h 15"/>
                <a:gd name="T98" fmla="*/ 11113 w 22"/>
                <a:gd name="T99" fmla="*/ 23812 h 15"/>
                <a:gd name="T100" fmla="*/ 11113 w 22"/>
                <a:gd name="T101" fmla="*/ 17462 h 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" h="15">
                  <a:moveTo>
                    <a:pt x="7" y="11"/>
                  </a:moveTo>
                  <a:lnTo>
                    <a:pt x="3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" name="Rectangle 3102"/>
            <p:cNvSpPr>
              <a:spLocks noChangeArrowheads="1"/>
            </p:cNvSpPr>
            <p:nvPr/>
          </p:nvSpPr>
          <p:spPr bwMode="auto">
            <a:xfrm>
              <a:off x="3624263" y="19843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" name="Freeform 3103"/>
            <p:cNvSpPr>
              <a:spLocks/>
            </p:cNvSpPr>
            <p:nvPr/>
          </p:nvSpPr>
          <p:spPr bwMode="auto">
            <a:xfrm>
              <a:off x="3719513" y="2057400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" name="Rectangle 3104"/>
            <p:cNvSpPr>
              <a:spLocks noChangeArrowheads="1"/>
            </p:cNvSpPr>
            <p:nvPr/>
          </p:nvSpPr>
          <p:spPr bwMode="auto">
            <a:xfrm>
              <a:off x="3702050" y="204470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" name="Freeform 3105"/>
            <p:cNvSpPr>
              <a:spLocks/>
            </p:cNvSpPr>
            <p:nvPr/>
          </p:nvSpPr>
          <p:spPr bwMode="auto">
            <a:xfrm>
              <a:off x="3695700" y="2038350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3 w 7"/>
                <a:gd name="T7" fmla="*/ 0 h 4"/>
                <a:gd name="T8" fmla="*/ 11113 w 7"/>
                <a:gd name="T9" fmla="*/ 6350 h 4"/>
                <a:gd name="T10" fmla="*/ 6350 w 7"/>
                <a:gd name="T11" fmla="*/ 6350 h 4"/>
                <a:gd name="T12" fmla="*/ 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" name="Freeform 3106"/>
            <p:cNvSpPr>
              <a:spLocks/>
            </p:cNvSpPr>
            <p:nvPr/>
          </p:nvSpPr>
          <p:spPr bwMode="auto">
            <a:xfrm>
              <a:off x="3695700" y="2033588"/>
              <a:ext cx="11113" cy="4762"/>
            </a:xfrm>
            <a:custGeom>
              <a:avLst/>
              <a:gdLst>
                <a:gd name="T0" fmla="*/ 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3 w 7"/>
                <a:gd name="T7" fmla="*/ 0 h 3"/>
                <a:gd name="T8" fmla="*/ 6350 w 7"/>
                <a:gd name="T9" fmla="*/ 4762 h 3"/>
                <a:gd name="T10" fmla="*/ 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" name="Freeform 3107"/>
            <p:cNvSpPr>
              <a:spLocks/>
            </p:cNvSpPr>
            <p:nvPr/>
          </p:nvSpPr>
          <p:spPr bwMode="auto">
            <a:xfrm>
              <a:off x="3706813" y="2038350"/>
              <a:ext cx="0" cy="6350"/>
            </a:xfrm>
            <a:custGeom>
              <a:avLst/>
              <a:gdLst>
                <a:gd name="T0" fmla="*/ 0 h 4"/>
                <a:gd name="T1" fmla="*/ 6350 h 4"/>
                <a:gd name="T2" fmla="*/ 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" name="Freeform 3108"/>
            <p:cNvSpPr>
              <a:spLocks/>
            </p:cNvSpPr>
            <p:nvPr/>
          </p:nvSpPr>
          <p:spPr bwMode="auto">
            <a:xfrm>
              <a:off x="3665538" y="1973263"/>
              <a:ext cx="23812" cy="34925"/>
            </a:xfrm>
            <a:custGeom>
              <a:avLst/>
              <a:gdLst>
                <a:gd name="T0" fmla="*/ 6350 w 15"/>
                <a:gd name="T1" fmla="*/ 34925 h 22"/>
                <a:gd name="T2" fmla="*/ 6350 w 15"/>
                <a:gd name="T3" fmla="*/ 30163 h 22"/>
                <a:gd name="T4" fmla="*/ 12700 w 15"/>
                <a:gd name="T5" fmla="*/ 30163 h 22"/>
                <a:gd name="T6" fmla="*/ 6350 w 15"/>
                <a:gd name="T7" fmla="*/ 23813 h 22"/>
                <a:gd name="T8" fmla="*/ 12700 w 15"/>
                <a:gd name="T9" fmla="*/ 23813 h 22"/>
                <a:gd name="T10" fmla="*/ 6350 w 15"/>
                <a:gd name="T11" fmla="*/ 23813 h 22"/>
                <a:gd name="T12" fmla="*/ 6350 w 15"/>
                <a:gd name="T13" fmla="*/ 17463 h 22"/>
                <a:gd name="T14" fmla="*/ 6350 w 15"/>
                <a:gd name="T15" fmla="*/ 11113 h 22"/>
                <a:gd name="T16" fmla="*/ 0 w 15"/>
                <a:gd name="T17" fmla="*/ 6350 h 22"/>
                <a:gd name="T18" fmla="*/ 0 w 15"/>
                <a:gd name="T19" fmla="*/ 0 h 22"/>
                <a:gd name="T20" fmla="*/ 0 w 15"/>
                <a:gd name="T21" fmla="*/ 6350 h 22"/>
                <a:gd name="T22" fmla="*/ 6350 w 15"/>
                <a:gd name="T23" fmla="*/ 6350 h 22"/>
                <a:gd name="T24" fmla="*/ 6350 w 15"/>
                <a:gd name="T25" fmla="*/ 11113 h 22"/>
                <a:gd name="T26" fmla="*/ 6350 w 15"/>
                <a:gd name="T27" fmla="*/ 6350 h 22"/>
                <a:gd name="T28" fmla="*/ 12700 w 15"/>
                <a:gd name="T29" fmla="*/ 6350 h 22"/>
                <a:gd name="T30" fmla="*/ 12700 w 15"/>
                <a:gd name="T31" fmla="*/ 11113 h 22"/>
                <a:gd name="T32" fmla="*/ 17462 w 15"/>
                <a:gd name="T33" fmla="*/ 11113 h 22"/>
                <a:gd name="T34" fmla="*/ 23812 w 15"/>
                <a:gd name="T35" fmla="*/ 11113 h 22"/>
                <a:gd name="T36" fmla="*/ 23812 w 15"/>
                <a:gd name="T37" fmla="*/ 17463 h 22"/>
                <a:gd name="T38" fmla="*/ 23812 w 15"/>
                <a:gd name="T39" fmla="*/ 23813 h 22"/>
                <a:gd name="T40" fmla="*/ 23812 w 15"/>
                <a:gd name="T41" fmla="*/ 17463 h 22"/>
                <a:gd name="T42" fmla="*/ 17462 w 15"/>
                <a:gd name="T43" fmla="*/ 17463 h 22"/>
                <a:gd name="T44" fmla="*/ 17462 w 15"/>
                <a:gd name="T45" fmla="*/ 11113 h 22"/>
                <a:gd name="T46" fmla="*/ 12700 w 15"/>
                <a:gd name="T47" fmla="*/ 11113 h 22"/>
                <a:gd name="T48" fmla="*/ 17462 w 15"/>
                <a:gd name="T49" fmla="*/ 17463 h 22"/>
                <a:gd name="T50" fmla="*/ 23812 w 15"/>
                <a:gd name="T51" fmla="*/ 23813 h 22"/>
                <a:gd name="T52" fmla="*/ 23812 w 15"/>
                <a:gd name="T53" fmla="*/ 30163 h 22"/>
                <a:gd name="T54" fmla="*/ 17462 w 15"/>
                <a:gd name="T55" fmla="*/ 30163 h 22"/>
                <a:gd name="T56" fmla="*/ 17462 w 15"/>
                <a:gd name="T57" fmla="*/ 34925 h 22"/>
                <a:gd name="T58" fmla="*/ 12700 w 15"/>
                <a:gd name="T59" fmla="*/ 34925 h 22"/>
                <a:gd name="T60" fmla="*/ 6350 w 15"/>
                <a:gd name="T61" fmla="*/ 34925 h 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" h="22">
                  <a:moveTo>
                    <a:pt x="4" y="22"/>
                  </a:moveTo>
                  <a:lnTo>
                    <a:pt x="4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4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" name="Freeform 3109"/>
            <p:cNvSpPr>
              <a:spLocks/>
            </p:cNvSpPr>
            <p:nvPr/>
          </p:nvSpPr>
          <p:spPr bwMode="auto">
            <a:xfrm>
              <a:off x="3665538" y="20034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" name="Freeform 3110"/>
            <p:cNvSpPr>
              <a:spLocks/>
            </p:cNvSpPr>
            <p:nvPr/>
          </p:nvSpPr>
          <p:spPr bwMode="auto">
            <a:xfrm>
              <a:off x="3689350" y="2008188"/>
              <a:ext cx="23813" cy="19050"/>
            </a:xfrm>
            <a:custGeom>
              <a:avLst/>
              <a:gdLst>
                <a:gd name="T0" fmla="*/ 6350 w 15"/>
                <a:gd name="T1" fmla="*/ 19050 h 12"/>
                <a:gd name="T2" fmla="*/ 6350 w 15"/>
                <a:gd name="T3" fmla="*/ 12700 h 12"/>
                <a:gd name="T4" fmla="*/ 6350 w 15"/>
                <a:gd name="T5" fmla="*/ 6350 h 12"/>
                <a:gd name="T6" fmla="*/ 0 w 15"/>
                <a:gd name="T7" fmla="*/ 6350 h 12"/>
                <a:gd name="T8" fmla="*/ 6350 w 15"/>
                <a:gd name="T9" fmla="*/ 6350 h 12"/>
                <a:gd name="T10" fmla="*/ 0 w 15"/>
                <a:gd name="T11" fmla="*/ 6350 h 12"/>
                <a:gd name="T12" fmla="*/ 0 w 15"/>
                <a:gd name="T13" fmla="*/ 0 h 12"/>
                <a:gd name="T14" fmla="*/ 6350 w 15"/>
                <a:gd name="T15" fmla="*/ 0 h 12"/>
                <a:gd name="T16" fmla="*/ 12700 w 15"/>
                <a:gd name="T17" fmla="*/ 0 h 12"/>
                <a:gd name="T18" fmla="*/ 17463 w 15"/>
                <a:gd name="T19" fmla="*/ 0 h 12"/>
                <a:gd name="T20" fmla="*/ 23813 w 15"/>
                <a:gd name="T21" fmla="*/ 0 h 12"/>
                <a:gd name="T22" fmla="*/ 23813 w 15"/>
                <a:gd name="T23" fmla="*/ 6350 h 12"/>
                <a:gd name="T24" fmla="*/ 23813 w 15"/>
                <a:gd name="T25" fmla="*/ 12700 h 12"/>
                <a:gd name="T26" fmla="*/ 17463 w 15"/>
                <a:gd name="T27" fmla="*/ 12700 h 12"/>
                <a:gd name="T28" fmla="*/ 17463 w 15"/>
                <a:gd name="T29" fmla="*/ 6350 h 12"/>
                <a:gd name="T30" fmla="*/ 17463 w 15"/>
                <a:gd name="T31" fmla="*/ 12700 h 12"/>
                <a:gd name="T32" fmla="*/ 23813 w 15"/>
                <a:gd name="T33" fmla="*/ 12700 h 12"/>
                <a:gd name="T34" fmla="*/ 17463 w 15"/>
                <a:gd name="T35" fmla="*/ 19050 h 12"/>
                <a:gd name="T36" fmla="*/ 12700 w 15"/>
                <a:gd name="T37" fmla="*/ 19050 h 12"/>
                <a:gd name="T38" fmla="*/ 6350 w 15"/>
                <a:gd name="T39" fmla="*/ 19050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" h="12">
                  <a:moveTo>
                    <a:pt x="4" y="12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4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" name="Rectangle 3111"/>
            <p:cNvSpPr>
              <a:spLocks noChangeArrowheads="1"/>
            </p:cNvSpPr>
            <p:nvPr/>
          </p:nvSpPr>
          <p:spPr bwMode="auto">
            <a:xfrm>
              <a:off x="3749675" y="2057400"/>
              <a:ext cx="4763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" name="Rectangle 3112"/>
            <p:cNvSpPr>
              <a:spLocks noChangeArrowheads="1"/>
            </p:cNvSpPr>
            <p:nvPr/>
          </p:nvSpPr>
          <p:spPr bwMode="auto">
            <a:xfrm>
              <a:off x="3743325" y="20510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1" name="Freeform 3113"/>
            <p:cNvSpPr>
              <a:spLocks/>
            </p:cNvSpPr>
            <p:nvPr/>
          </p:nvSpPr>
          <p:spPr bwMode="auto">
            <a:xfrm>
              <a:off x="3749675" y="2062163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2" name="Freeform 3114"/>
            <p:cNvSpPr>
              <a:spLocks/>
            </p:cNvSpPr>
            <p:nvPr/>
          </p:nvSpPr>
          <p:spPr bwMode="auto">
            <a:xfrm>
              <a:off x="3713163" y="2027238"/>
              <a:ext cx="12700" cy="6350"/>
            </a:xfrm>
            <a:custGeom>
              <a:avLst/>
              <a:gdLst>
                <a:gd name="T0" fmla="*/ 0 w 8"/>
                <a:gd name="T1" fmla="*/ 0 h 4"/>
                <a:gd name="T2" fmla="*/ 6350 w 8"/>
                <a:gd name="T3" fmla="*/ 0 h 4"/>
                <a:gd name="T4" fmla="*/ 12700 w 8"/>
                <a:gd name="T5" fmla="*/ 0 h 4"/>
                <a:gd name="T6" fmla="*/ 6350 w 8"/>
                <a:gd name="T7" fmla="*/ 0 h 4"/>
                <a:gd name="T8" fmla="*/ 6350 w 8"/>
                <a:gd name="T9" fmla="*/ 6350 h 4"/>
                <a:gd name="T10" fmla="*/ 0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3" name="Freeform 3115"/>
            <p:cNvSpPr>
              <a:spLocks/>
            </p:cNvSpPr>
            <p:nvPr/>
          </p:nvSpPr>
          <p:spPr bwMode="auto">
            <a:xfrm>
              <a:off x="3719513" y="2027238"/>
              <a:ext cx="17462" cy="11112"/>
            </a:xfrm>
            <a:custGeom>
              <a:avLst/>
              <a:gdLst>
                <a:gd name="T0" fmla="*/ 6350 w 11"/>
                <a:gd name="T1" fmla="*/ 6350 h 7"/>
                <a:gd name="T2" fmla="*/ 0 w 11"/>
                <a:gd name="T3" fmla="*/ 6350 h 7"/>
                <a:gd name="T4" fmla="*/ 6350 w 11"/>
                <a:gd name="T5" fmla="*/ 0 h 7"/>
                <a:gd name="T6" fmla="*/ 11112 w 11"/>
                <a:gd name="T7" fmla="*/ 0 h 7"/>
                <a:gd name="T8" fmla="*/ 11112 w 11"/>
                <a:gd name="T9" fmla="*/ 6350 h 7"/>
                <a:gd name="T10" fmla="*/ 17462 w 11"/>
                <a:gd name="T11" fmla="*/ 6350 h 7"/>
                <a:gd name="T12" fmla="*/ 17462 w 11"/>
                <a:gd name="T13" fmla="*/ 11112 h 7"/>
                <a:gd name="T14" fmla="*/ 11112 w 11"/>
                <a:gd name="T15" fmla="*/ 11112 h 7"/>
                <a:gd name="T16" fmla="*/ 6350 w 11"/>
                <a:gd name="T17" fmla="*/ 11112 h 7"/>
                <a:gd name="T18" fmla="*/ 6350 w 11"/>
                <a:gd name="T19" fmla="*/ 635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7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4" name="Freeform 3116"/>
            <p:cNvSpPr>
              <a:spLocks/>
            </p:cNvSpPr>
            <p:nvPr/>
          </p:nvSpPr>
          <p:spPr bwMode="auto">
            <a:xfrm>
              <a:off x="3743325" y="2038350"/>
              <a:ext cx="23813" cy="19050"/>
            </a:xfrm>
            <a:custGeom>
              <a:avLst/>
              <a:gdLst>
                <a:gd name="T0" fmla="*/ 0 w 15"/>
                <a:gd name="T1" fmla="*/ 12700 h 12"/>
                <a:gd name="T2" fmla="*/ 0 w 15"/>
                <a:gd name="T3" fmla="*/ 6350 h 12"/>
                <a:gd name="T4" fmla="*/ 6350 w 15"/>
                <a:gd name="T5" fmla="*/ 6350 h 12"/>
                <a:gd name="T6" fmla="*/ 6350 w 15"/>
                <a:gd name="T7" fmla="*/ 0 h 12"/>
                <a:gd name="T8" fmla="*/ 0 w 15"/>
                <a:gd name="T9" fmla="*/ 0 h 12"/>
                <a:gd name="T10" fmla="*/ 6350 w 15"/>
                <a:gd name="T11" fmla="*/ 0 h 12"/>
                <a:gd name="T12" fmla="*/ 11113 w 15"/>
                <a:gd name="T13" fmla="*/ 0 h 12"/>
                <a:gd name="T14" fmla="*/ 17463 w 15"/>
                <a:gd name="T15" fmla="*/ 0 h 12"/>
                <a:gd name="T16" fmla="*/ 23813 w 15"/>
                <a:gd name="T17" fmla="*/ 6350 h 12"/>
                <a:gd name="T18" fmla="*/ 17463 w 15"/>
                <a:gd name="T19" fmla="*/ 12700 h 12"/>
                <a:gd name="T20" fmla="*/ 17463 w 15"/>
                <a:gd name="T21" fmla="*/ 19050 h 12"/>
                <a:gd name="T22" fmla="*/ 11113 w 15"/>
                <a:gd name="T23" fmla="*/ 19050 h 12"/>
                <a:gd name="T24" fmla="*/ 11113 w 15"/>
                <a:gd name="T25" fmla="*/ 12700 h 12"/>
                <a:gd name="T26" fmla="*/ 17463 w 15"/>
                <a:gd name="T27" fmla="*/ 12700 h 12"/>
                <a:gd name="T28" fmla="*/ 11113 w 15"/>
                <a:gd name="T29" fmla="*/ 12700 h 12"/>
                <a:gd name="T30" fmla="*/ 11113 w 15"/>
                <a:gd name="T31" fmla="*/ 19050 h 12"/>
                <a:gd name="T32" fmla="*/ 6350 w 15"/>
                <a:gd name="T33" fmla="*/ 19050 h 12"/>
                <a:gd name="T34" fmla="*/ 6350 w 15"/>
                <a:gd name="T35" fmla="*/ 12700 h 12"/>
                <a:gd name="T36" fmla="*/ 11113 w 15"/>
                <a:gd name="T37" fmla="*/ 12700 h 12"/>
                <a:gd name="T38" fmla="*/ 11113 w 15"/>
                <a:gd name="T39" fmla="*/ 6350 h 12"/>
                <a:gd name="T40" fmla="*/ 11113 w 15"/>
                <a:gd name="T41" fmla="*/ 12700 h 12"/>
                <a:gd name="T42" fmla="*/ 6350 w 15"/>
                <a:gd name="T43" fmla="*/ 12700 h 12"/>
                <a:gd name="T44" fmla="*/ 11113 w 15"/>
                <a:gd name="T45" fmla="*/ 12700 h 12"/>
                <a:gd name="T46" fmla="*/ 6350 w 15"/>
                <a:gd name="T47" fmla="*/ 12700 h 12"/>
                <a:gd name="T48" fmla="*/ 11113 w 15"/>
                <a:gd name="T49" fmla="*/ 12700 h 12"/>
                <a:gd name="T50" fmla="*/ 6350 w 15"/>
                <a:gd name="T51" fmla="*/ 12700 h 12"/>
                <a:gd name="T52" fmla="*/ 6350 w 15"/>
                <a:gd name="T53" fmla="*/ 19050 h 12"/>
                <a:gd name="T54" fmla="*/ 6350 w 15"/>
                <a:gd name="T55" fmla="*/ 12700 h 12"/>
                <a:gd name="T56" fmla="*/ 0 w 15"/>
                <a:gd name="T57" fmla="*/ 12700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" h="12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5" name="Freeform 3117"/>
            <p:cNvSpPr>
              <a:spLocks/>
            </p:cNvSpPr>
            <p:nvPr/>
          </p:nvSpPr>
          <p:spPr bwMode="auto">
            <a:xfrm>
              <a:off x="3713163" y="2014538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6350 w 8"/>
                <a:gd name="T7" fmla="*/ 635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" name="Rectangle 3118"/>
            <p:cNvSpPr>
              <a:spLocks noChangeArrowheads="1"/>
            </p:cNvSpPr>
            <p:nvPr/>
          </p:nvSpPr>
          <p:spPr bwMode="auto">
            <a:xfrm>
              <a:off x="3730625" y="20272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" name="Freeform 3119"/>
            <p:cNvSpPr>
              <a:spLocks/>
            </p:cNvSpPr>
            <p:nvPr/>
          </p:nvSpPr>
          <p:spPr bwMode="auto">
            <a:xfrm>
              <a:off x="3671888" y="1979613"/>
              <a:ext cx="11112" cy="0"/>
            </a:xfrm>
            <a:custGeom>
              <a:avLst/>
              <a:gdLst>
                <a:gd name="T0" fmla="*/ 0 w 7"/>
                <a:gd name="T1" fmla="*/ 6350 w 7"/>
                <a:gd name="T2" fmla="*/ 11112 w 7"/>
                <a:gd name="T3" fmla="*/ 6350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" name="Freeform 3120"/>
            <p:cNvSpPr>
              <a:spLocks/>
            </p:cNvSpPr>
            <p:nvPr/>
          </p:nvSpPr>
          <p:spPr bwMode="auto">
            <a:xfrm>
              <a:off x="3975100" y="22479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" name="Freeform 3121"/>
            <p:cNvSpPr>
              <a:spLocks/>
            </p:cNvSpPr>
            <p:nvPr/>
          </p:nvSpPr>
          <p:spPr bwMode="auto">
            <a:xfrm>
              <a:off x="3957638" y="22177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" name="Freeform 3122"/>
            <p:cNvSpPr>
              <a:spLocks/>
            </p:cNvSpPr>
            <p:nvPr/>
          </p:nvSpPr>
          <p:spPr bwMode="auto">
            <a:xfrm>
              <a:off x="3970338" y="2224088"/>
              <a:ext cx="11112" cy="11112"/>
            </a:xfrm>
            <a:custGeom>
              <a:avLst/>
              <a:gdLst>
                <a:gd name="T0" fmla="*/ 0 w 7"/>
                <a:gd name="T1" fmla="*/ 6350 h 7"/>
                <a:gd name="T2" fmla="*/ 0 w 7"/>
                <a:gd name="T3" fmla="*/ 0 h 7"/>
                <a:gd name="T4" fmla="*/ 4762 w 7"/>
                <a:gd name="T5" fmla="*/ 0 h 7"/>
                <a:gd name="T6" fmla="*/ 4762 w 7"/>
                <a:gd name="T7" fmla="*/ 6350 h 7"/>
                <a:gd name="T8" fmla="*/ 0 w 7"/>
                <a:gd name="T9" fmla="*/ 6350 h 7"/>
                <a:gd name="T10" fmla="*/ 4762 w 7"/>
                <a:gd name="T11" fmla="*/ 6350 h 7"/>
                <a:gd name="T12" fmla="*/ 4762 w 7"/>
                <a:gd name="T13" fmla="*/ 11112 h 7"/>
                <a:gd name="T14" fmla="*/ 11112 w 7"/>
                <a:gd name="T15" fmla="*/ 11112 h 7"/>
                <a:gd name="T16" fmla="*/ 4762 w 7"/>
                <a:gd name="T17" fmla="*/ 11112 h 7"/>
                <a:gd name="T18" fmla="*/ 0 w 7"/>
                <a:gd name="T19" fmla="*/ 11112 h 7"/>
                <a:gd name="T20" fmla="*/ 0 w 7"/>
                <a:gd name="T21" fmla="*/ 635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1" name="Freeform 3123"/>
            <p:cNvSpPr>
              <a:spLocks/>
            </p:cNvSpPr>
            <p:nvPr/>
          </p:nvSpPr>
          <p:spPr bwMode="auto">
            <a:xfrm>
              <a:off x="3963988" y="22240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2" name="Rectangle 3124"/>
            <p:cNvSpPr>
              <a:spLocks noChangeArrowheads="1"/>
            </p:cNvSpPr>
            <p:nvPr/>
          </p:nvSpPr>
          <p:spPr bwMode="auto">
            <a:xfrm>
              <a:off x="3963988" y="22177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3" name="Freeform 3125"/>
            <p:cNvSpPr>
              <a:spLocks/>
            </p:cNvSpPr>
            <p:nvPr/>
          </p:nvSpPr>
          <p:spPr bwMode="auto">
            <a:xfrm>
              <a:off x="3957638" y="22113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4" name="Freeform 3126"/>
            <p:cNvSpPr>
              <a:spLocks/>
            </p:cNvSpPr>
            <p:nvPr/>
          </p:nvSpPr>
          <p:spPr bwMode="auto">
            <a:xfrm>
              <a:off x="4602163" y="2754313"/>
              <a:ext cx="6350" cy="30162"/>
            </a:xfrm>
            <a:custGeom>
              <a:avLst/>
              <a:gdLst>
                <a:gd name="T0" fmla="*/ 0 w 4"/>
                <a:gd name="T1" fmla="*/ 12700 h 19"/>
                <a:gd name="T2" fmla="*/ 0 w 4"/>
                <a:gd name="T3" fmla="*/ 6350 h 19"/>
                <a:gd name="T4" fmla="*/ 0 w 4"/>
                <a:gd name="T5" fmla="*/ 0 h 19"/>
                <a:gd name="T6" fmla="*/ 0 w 4"/>
                <a:gd name="T7" fmla="*/ 6350 h 19"/>
                <a:gd name="T8" fmla="*/ 0 w 4"/>
                <a:gd name="T9" fmla="*/ 12700 h 19"/>
                <a:gd name="T10" fmla="*/ 0 w 4"/>
                <a:gd name="T11" fmla="*/ 19050 h 19"/>
                <a:gd name="T12" fmla="*/ 6350 w 4"/>
                <a:gd name="T13" fmla="*/ 19050 h 19"/>
                <a:gd name="T14" fmla="*/ 6350 w 4"/>
                <a:gd name="T15" fmla="*/ 23812 h 19"/>
                <a:gd name="T16" fmla="*/ 6350 w 4"/>
                <a:gd name="T17" fmla="*/ 30162 h 19"/>
                <a:gd name="T18" fmla="*/ 6350 w 4"/>
                <a:gd name="T19" fmla="*/ 23812 h 19"/>
                <a:gd name="T20" fmla="*/ 0 w 4"/>
                <a:gd name="T21" fmla="*/ 19050 h 19"/>
                <a:gd name="T22" fmla="*/ 0 w 4"/>
                <a:gd name="T23" fmla="*/ 1270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" h="19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2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5" name="Freeform 3127"/>
            <p:cNvSpPr>
              <a:spLocks/>
            </p:cNvSpPr>
            <p:nvPr/>
          </p:nvSpPr>
          <p:spPr bwMode="auto">
            <a:xfrm>
              <a:off x="4602163" y="2736850"/>
              <a:ext cx="6350" cy="17463"/>
            </a:xfrm>
            <a:custGeom>
              <a:avLst/>
              <a:gdLst>
                <a:gd name="T0" fmla="*/ 0 w 4"/>
                <a:gd name="T1" fmla="*/ 17463 h 11"/>
                <a:gd name="T2" fmla="*/ 0 w 4"/>
                <a:gd name="T3" fmla="*/ 12700 h 11"/>
                <a:gd name="T4" fmla="*/ 6350 w 4"/>
                <a:gd name="T5" fmla="*/ 6350 h 11"/>
                <a:gd name="T6" fmla="*/ 6350 w 4"/>
                <a:gd name="T7" fmla="*/ 0 h 11"/>
                <a:gd name="T8" fmla="*/ 6350 w 4"/>
                <a:gd name="T9" fmla="*/ 6350 h 11"/>
                <a:gd name="T10" fmla="*/ 6350 w 4"/>
                <a:gd name="T11" fmla="*/ 12700 h 11"/>
                <a:gd name="T12" fmla="*/ 0 w 4"/>
                <a:gd name="T13" fmla="*/ 12700 h 11"/>
                <a:gd name="T14" fmla="*/ 0 w 4"/>
                <a:gd name="T15" fmla="*/ 17463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6" name="Freeform 3128"/>
            <p:cNvSpPr>
              <a:spLocks/>
            </p:cNvSpPr>
            <p:nvPr/>
          </p:nvSpPr>
          <p:spPr bwMode="auto">
            <a:xfrm>
              <a:off x="4608513" y="27305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" name="Freeform 3129"/>
            <p:cNvSpPr>
              <a:spLocks/>
            </p:cNvSpPr>
            <p:nvPr/>
          </p:nvSpPr>
          <p:spPr bwMode="auto">
            <a:xfrm>
              <a:off x="4614863" y="2725738"/>
              <a:ext cx="11112" cy="4762"/>
            </a:xfrm>
            <a:custGeom>
              <a:avLst/>
              <a:gdLst>
                <a:gd name="T0" fmla="*/ 0 w 7"/>
                <a:gd name="T1" fmla="*/ 4762 h 3"/>
                <a:gd name="T2" fmla="*/ 4762 w 7"/>
                <a:gd name="T3" fmla="*/ 4762 h 3"/>
                <a:gd name="T4" fmla="*/ 11112 w 7"/>
                <a:gd name="T5" fmla="*/ 0 h 3"/>
                <a:gd name="T6" fmla="*/ 11112 w 7"/>
                <a:gd name="T7" fmla="*/ 4762 h 3"/>
                <a:gd name="T8" fmla="*/ 4762 w 7"/>
                <a:gd name="T9" fmla="*/ 4762 h 3"/>
                <a:gd name="T10" fmla="*/ 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" name="Freeform 3130"/>
            <p:cNvSpPr>
              <a:spLocks/>
            </p:cNvSpPr>
            <p:nvPr/>
          </p:nvSpPr>
          <p:spPr bwMode="auto">
            <a:xfrm>
              <a:off x="4662488" y="2701925"/>
              <a:ext cx="4762" cy="4763"/>
            </a:xfrm>
            <a:custGeom>
              <a:avLst/>
              <a:gdLst>
                <a:gd name="T0" fmla="*/ 0 w 3"/>
                <a:gd name="T1" fmla="*/ 4763 h 3"/>
                <a:gd name="T2" fmla="*/ 4762 w 3"/>
                <a:gd name="T3" fmla="*/ 0 h 3"/>
                <a:gd name="T4" fmla="*/ 4762 w 3"/>
                <a:gd name="T5" fmla="*/ 4763 h 3"/>
                <a:gd name="T6" fmla="*/ 0 w 3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9" name="Freeform 3131"/>
            <p:cNvSpPr>
              <a:spLocks/>
            </p:cNvSpPr>
            <p:nvPr/>
          </p:nvSpPr>
          <p:spPr bwMode="auto">
            <a:xfrm>
              <a:off x="4733925" y="2695575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4763 w 7"/>
                <a:gd name="T3" fmla="*/ 0 h 4"/>
                <a:gd name="T4" fmla="*/ 11113 w 7"/>
                <a:gd name="T5" fmla="*/ 0 h 4"/>
                <a:gd name="T6" fmla="*/ 4763 w 7"/>
                <a:gd name="T7" fmla="*/ 0 h 4"/>
                <a:gd name="T8" fmla="*/ 4763 w 7"/>
                <a:gd name="T9" fmla="*/ 6350 h 4"/>
                <a:gd name="T10" fmla="*/ 4763 w 7"/>
                <a:gd name="T11" fmla="*/ 0 h 4"/>
                <a:gd name="T12" fmla="*/ 0 w 7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0" name="Freeform 3132"/>
            <p:cNvSpPr>
              <a:spLocks/>
            </p:cNvSpPr>
            <p:nvPr/>
          </p:nvSpPr>
          <p:spPr bwMode="auto">
            <a:xfrm>
              <a:off x="4852988" y="2678113"/>
              <a:ext cx="17462" cy="0"/>
            </a:xfrm>
            <a:custGeom>
              <a:avLst/>
              <a:gdLst>
                <a:gd name="T0" fmla="*/ 0 w 11"/>
                <a:gd name="T1" fmla="*/ 6350 w 11"/>
                <a:gd name="T2" fmla="*/ 11112 w 11"/>
                <a:gd name="T3" fmla="*/ 17462 w 11"/>
                <a:gd name="T4" fmla="*/ 11112 w 11"/>
                <a:gd name="T5" fmla="*/ 6350 w 11"/>
                <a:gd name="T6" fmla="*/ 0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1" name="Freeform 3133"/>
            <p:cNvSpPr>
              <a:spLocks/>
            </p:cNvSpPr>
            <p:nvPr/>
          </p:nvSpPr>
          <p:spPr bwMode="auto">
            <a:xfrm>
              <a:off x="5019675" y="2803525"/>
              <a:ext cx="12700" cy="11113"/>
            </a:xfrm>
            <a:custGeom>
              <a:avLst/>
              <a:gdLst>
                <a:gd name="T0" fmla="*/ 0 w 8"/>
                <a:gd name="T1" fmla="*/ 4763 h 7"/>
                <a:gd name="T2" fmla="*/ 6350 w 8"/>
                <a:gd name="T3" fmla="*/ 4763 h 7"/>
                <a:gd name="T4" fmla="*/ 6350 w 8"/>
                <a:gd name="T5" fmla="*/ 0 h 7"/>
                <a:gd name="T6" fmla="*/ 12700 w 8"/>
                <a:gd name="T7" fmla="*/ 0 h 7"/>
                <a:gd name="T8" fmla="*/ 6350 w 8"/>
                <a:gd name="T9" fmla="*/ 4763 h 7"/>
                <a:gd name="T10" fmla="*/ 0 w 8"/>
                <a:gd name="T11" fmla="*/ 4763 h 7"/>
                <a:gd name="T12" fmla="*/ 0 w 8"/>
                <a:gd name="T13" fmla="*/ 11113 h 7"/>
                <a:gd name="T14" fmla="*/ 0 w 8"/>
                <a:gd name="T15" fmla="*/ 476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2" name="Freeform 3134"/>
            <p:cNvSpPr>
              <a:spLocks/>
            </p:cNvSpPr>
            <p:nvPr/>
          </p:nvSpPr>
          <p:spPr bwMode="auto">
            <a:xfrm>
              <a:off x="5019675" y="2719388"/>
              <a:ext cx="0" cy="11112"/>
            </a:xfrm>
            <a:custGeom>
              <a:avLst/>
              <a:gdLst>
                <a:gd name="T0" fmla="*/ 6350 h 7"/>
                <a:gd name="T1" fmla="*/ 0 h 7"/>
                <a:gd name="T2" fmla="*/ 6350 h 7"/>
                <a:gd name="T3" fmla="*/ 11112 h 7"/>
                <a:gd name="T4" fmla="*/ 6350 h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7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3" name="Freeform 3135"/>
            <p:cNvSpPr>
              <a:spLocks/>
            </p:cNvSpPr>
            <p:nvPr/>
          </p:nvSpPr>
          <p:spPr bwMode="auto">
            <a:xfrm>
              <a:off x="5026025" y="2736850"/>
              <a:ext cx="6350" cy="17463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6350 h 11"/>
                <a:gd name="T4" fmla="*/ 6350 w 4"/>
                <a:gd name="T5" fmla="*/ 12700 h 11"/>
                <a:gd name="T6" fmla="*/ 6350 w 4"/>
                <a:gd name="T7" fmla="*/ 17463 h 11"/>
                <a:gd name="T8" fmla="*/ 6350 w 4"/>
                <a:gd name="T9" fmla="*/ 12700 h 11"/>
                <a:gd name="T10" fmla="*/ 0 w 4"/>
                <a:gd name="T11" fmla="*/ 6350 h 11"/>
                <a:gd name="T12" fmla="*/ 0 w 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4" name="Freeform 3136"/>
            <p:cNvSpPr>
              <a:spLocks/>
            </p:cNvSpPr>
            <p:nvPr/>
          </p:nvSpPr>
          <p:spPr bwMode="auto">
            <a:xfrm>
              <a:off x="5145088" y="2540000"/>
              <a:ext cx="6350" cy="17463"/>
            </a:xfrm>
            <a:custGeom>
              <a:avLst/>
              <a:gdLst>
                <a:gd name="T0" fmla="*/ 0 w 4"/>
                <a:gd name="T1" fmla="*/ 12700 h 11"/>
                <a:gd name="T2" fmla="*/ 6350 w 4"/>
                <a:gd name="T3" fmla="*/ 12700 h 11"/>
                <a:gd name="T4" fmla="*/ 6350 w 4"/>
                <a:gd name="T5" fmla="*/ 6350 h 11"/>
                <a:gd name="T6" fmla="*/ 6350 w 4"/>
                <a:gd name="T7" fmla="*/ 0 h 11"/>
                <a:gd name="T8" fmla="*/ 0 w 4"/>
                <a:gd name="T9" fmla="*/ 0 h 11"/>
                <a:gd name="T10" fmla="*/ 6350 w 4"/>
                <a:gd name="T11" fmla="*/ 0 h 11"/>
                <a:gd name="T12" fmla="*/ 6350 w 4"/>
                <a:gd name="T13" fmla="*/ 6350 h 11"/>
                <a:gd name="T14" fmla="*/ 6350 w 4"/>
                <a:gd name="T15" fmla="*/ 12700 h 11"/>
                <a:gd name="T16" fmla="*/ 0 w 4"/>
                <a:gd name="T17" fmla="*/ 12700 h 11"/>
                <a:gd name="T18" fmla="*/ 0 w 4"/>
                <a:gd name="T19" fmla="*/ 17463 h 11"/>
                <a:gd name="T20" fmla="*/ 0 w 4"/>
                <a:gd name="T21" fmla="*/ 1270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11">
                  <a:moveTo>
                    <a:pt x="0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5" name="Freeform 3137"/>
            <p:cNvSpPr>
              <a:spLocks/>
            </p:cNvSpPr>
            <p:nvPr/>
          </p:nvSpPr>
          <p:spPr bwMode="auto">
            <a:xfrm>
              <a:off x="5181600" y="242093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6" name="Freeform 3138"/>
            <p:cNvSpPr>
              <a:spLocks/>
            </p:cNvSpPr>
            <p:nvPr/>
          </p:nvSpPr>
          <p:spPr bwMode="auto">
            <a:xfrm>
              <a:off x="5186363" y="2408238"/>
              <a:ext cx="53975" cy="12700"/>
            </a:xfrm>
            <a:custGeom>
              <a:avLst/>
              <a:gdLst>
                <a:gd name="T0" fmla="*/ 0 w 34"/>
                <a:gd name="T1" fmla="*/ 12700 h 8"/>
                <a:gd name="T2" fmla="*/ 0 w 34"/>
                <a:gd name="T3" fmla="*/ 6350 h 8"/>
                <a:gd name="T4" fmla="*/ 6350 w 34"/>
                <a:gd name="T5" fmla="*/ 6350 h 8"/>
                <a:gd name="T6" fmla="*/ 12700 w 34"/>
                <a:gd name="T7" fmla="*/ 6350 h 8"/>
                <a:gd name="T8" fmla="*/ 19050 w 34"/>
                <a:gd name="T9" fmla="*/ 6350 h 8"/>
                <a:gd name="T10" fmla="*/ 23813 w 34"/>
                <a:gd name="T11" fmla="*/ 0 h 8"/>
                <a:gd name="T12" fmla="*/ 30163 w 34"/>
                <a:gd name="T13" fmla="*/ 0 h 8"/>
                <a:gd name="T14" fmla="*/ 36513 w 34"/>
                <a:gd name="T15" fmla="*/ 0 h 8"/>
                <a:gd name="T16" fmla="*/ 42863 w 34"/>
                <a:gd name="T17" fmla="*/ 0 h 8"/>
                <a:gd name="T18" fmla="*/ 36513 w 34"/>
                <a:gd name="T19" fmla="*/ 6350 h 8"/>
                <a:gd name="T20" fmla="*/ 42863 w 34"/>
                <a:gd name="T21" fmla="*/ 0 h 8"/>
                <a:gd name="T22" fmla="*/ 47625 w 34"/>
                <a:gd name="T23" fmla="*/ 0 h 8"/>
                <a:gd name="T24" fmla="*/ 53975 w 34"/>
                <a:gd name="T25" fmla="*/ 0 h 8"/>
                <a:gd name="T26" fmla="*/ 47625 w 34"/>
                <a:gd name="T27" fmla="*/ 0 h 8"/>
                <a:gd name="T28" fmla="*/ 42863 w 34"/>
                <a:gd name="T29" fmla="*/ 6350 h 8"/>
                <a:gd name="T30" fmla="*/ 36513 w 34"/>
                <a:gd name="T31" fmla="*/ 6350 h 8"/>
                <a:gd name="T32" fmla="*/ 30163 w 34"/>
                <a:gd name="T33" fmla="*/ 6350 h 8"/>
                <a:gd name="T34" fmla="*/ 23813 w 34"/>
                <a:gd name="T35" fmla="*/ 6350 h 8"/>
                <a:gd name="T36" fmla="*/ 19050 w 34"/>
                <a:gd name="T37" fmla="*/ 12700 h 8"/>
                <a:gd name="T38" fmla="*/ 12700 w 34"/>
                <a:gd name="T39" fmla="*/ 12700 h 8"/>
                <a:gd name="T40" fmla="*/ 6350 w 34"/>
                <a:gd name="T41" fmla="*/ 12700 h 8"/>
                <a:gd name="T42" fmla="*/ 12700 w 34"/>
                <a:gd name="T43" fmla="*/ 12700 h 8"/>
                <a:gd name="T44" fmla="*/ 6350 w 34"/>
                <a:gd name="T45" fmla="*/ 12700 h 8"/>
                <a:gd name="T46" fmla="*/ 0 w 34"/>
                <a:gd name="T47" fmla="*/ 12700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" name="Freeform 3139"/>
            <p:cNvSpPr>
              <a:spLocks/>
            </p:cNvSpPr>
            <p:nvPr/>
          </p:nvSpPr>
          <p:spPr bwMode="auto">
            <a:xfrm>
              <a:off x="5264150" y="23971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8" name="Freeform 3140"/>
            <p:cNvSpPr>
              <a:spLocks/>
            </p:cNvSpPr>
            <p:nvPr/>
          </p:nvSpPr>
          <p:spPr bwMode="auto">
            <a:xfrm>
              <a:off x="5281613" y="24034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9" name="Rectangle 3141"/>
            <p:cNvSpPr>
              <a:spLocks noChangeArrowheads="1"/>
            </p:cNvSpPr>
            <p:nvPr/>
          </p:nvSpPr>
          <p:spPr bwMode="auto">
            <a:xfrm>
              <a:off x="5324475" y="2325688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0" name="Rectangle 3162"/>
            <p:cNvSpPr>
              <a:spLocks noChangeArrowheads="1"/>
            </p:cNvSpPr>
            <p:nvPr/>
          </p:nvSpPr>
          <p:spPr bwMode="auto">
            <a:xfrm>
              <a:off x="2770188" y="21161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1" name="Freeform 3163"/>
            <p:cNvSpPr>
              <a:spLocks/>
            </p:cNvSpPr>
            <p:nvPr/>
          </p:nvSpPr>
          <p:spPr bwMode="auto">
            <a:xfrm>
              <a:off x="2789238" y="2116138"/>
              <a:ext cx="11112" cy="0"/>
            </a:xfrm>
            <a:custGeom>
              <a:avLst/>
              <a:gdLst>
                <a:gd name="T0" fmla="*/ 0 w 7"/>
                <a:gd name="T1" fmla="*/ 4762 w 7"/>
                <a:gd name="T2" fmla="*/ 11112 w 7"/>
                <a:gd name="T3" fmla="*/ 4762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2" name="Freeform 3243"/>
            <p:cNvSpPr>
              <a:spLocks noEditPoints="1"/>
            </p:cNvSpPr>
            <p:nvPr/>
          </p:nvSpPr>
          <p:spPr bwMode="auto">
            <a:xfrm>
              <a:off x="4076700" y="2617788"/>
              <a:ext cx="793750" cy="454025"/>
            </a:xfrm>
            <a:custGeom>
              <a:avLst/>
              <a:gdLst>
                <a:gd name="T0" fmla="*/ 519113 w 500"/>
                <a:gd name="T1" fmla="*/ 214313 h 286"/>
                <a:gd name="T2" fmla="*/ 519113 w 500"/>
                <a:gd name="T3" fmla="*/ 268288 h 286"/>
                <a:gd name="T4" fmla="*/ 525463 w 500"/>
                <a:gd name="T5" fmla="*/ 280988 h 286"/>
                <a:gd name="T6" fmla="*/ 555625 w 500"/>
                <a:gd name="T7" fmla="*/ 339725 h 286"/>
                <a:gd name="T8" fmla="*/ 609600 w 500"/>
                <a:gd name="T9" fmla="*/ 363538 h 286"/>
                <a:gd name="T10" fmla="*/ 650875 w 500"/>
                <a:gd name="T11" fmla="*/ 352425 h 286"/>
                <a:gd name="T12" fmla="*/ 674688 w 500"/>
                <a:gd name="T13" fmla="*/ 346075 h 286"/>
                <a:gd name="T14" fmla="*/ 698500 w 500"/>
                <a:gd name="T15" fmla="*/ 292100 h 286"/>
                <a:gd name="T16" fmla="*/ 746125 w 500"/>
                <a:gd name="T17" fmla="*/ 280988 h 286"/>
                <a:gd name="T18" fmla="*/ 776288 w 500"/>
                <a:gd name="T19" fmla="*/ 280988 h 286"/>
                <a:gd name="T20" fmla="*/ 769938 w 500"/>
                <a:gd name="T21" fmla="*/ 315913 h 286"/>
                <a:gd name="T22" fmla="*/ 769938 w 500"/>
                <a:gd name="T23" fmla="*/ 333375 h 286"/>
                <a:gd name="T24" fmla="*/ 758825 w 500"/>
                <a:gd name="T25" fmla="*/ 352425 h 286"/>
                <a:gd name="T26" fmla="*/ 711200 w 500"/>
                <a:gd name="T27" fmla="*/ 369888 h 286"/>
                <a:gd name="T28" fmla="*/ 692150 w 500"/>
                <a:gd name="T29" fmla="*/ 400050 h 286"/>
                <a:gd name="T30" fmla="*/ 657225 w 500"/>
                <a:gd name="T31" fmla="*/ 441325 h 286"/>
                <a:gd name="T32" fmla="*/ 627063 w 500"/>
                <a:gd name="T33" fmla="*/ 430213 h 286"/>
                <a:gd name="T34" fmla="*/ 603250 w 500"/>
                <a:gd name="T35" fmla="*/ 417513 h 286"/>
                <a:gd name="T36" fmla="*/ 585788 w 500"/>
                <a:gd name="T37" fmla="*/ 411163 h 286"/>
                <a:gd name="T38" fmla="*/ 519113 w 500"/>
                <a:gd name="T39" fmla="*/ 417513 h 286"/>
                <a:gd name="T40" fmla="*/ 465138 w 500"/>
                <a:gd name="T41" fmla="*/ 393700 h 286"/>
                <a:gd name="T42" fmla="*/ 417513 w 500"/>
                <a:gd name="T43" fmla="*/ 369888 h 286"/>
                <a:gd name="T44" fmla="*/ 365125 w 500"/>
                <a:gd name="T45" fmla="*/ 346075 h 286"/>
                <a:gd name="T46" fmla="*/ 322263 w 500"/>
                <a:gd name="T47" fmla="*/ 315913 h 286"/>
                <a:gd name="T48" fmla="*/ 322263 w 500"/>
                <a:gd name="T49" fmla="*/ 274638 h 286"/>
                <a:gd name="T50" fmla="*/ 298450 w 500"/>
                <a:gd name="T51" fmla="*/ 233363 h 286"/>
                <a:gd name="T52" fmla="*/ 263525 w 500"/>
                <a:gd name="T53" fmla="*/ 203200 h 286"/>
                <a:gd name="T54" fmla="*/ 239713 w 500"/>
                <a:gd name="T55" fmla="*/ 179388 h 286"/>
                <a:gd name="T56" fmla="*/ 220663 w 500"/>
                <a:gd name="T57" fmla="*/ 149225 h 286"/>
                <a:gd name="T58" fmla="*/ 192088 w 500"/>
                <a:gd name="T59" fmla="*/ 119063 h 286"/>
                <a:gd name="T60" fmla="*/ 155575 w 500"/>
                <a:gd name="T61" fmla="*/ 84138 h 286"/>
                <a:gd name="T62" fmla="*/ 131763 w 500"/>
                <a:gd name="T63" fmla="*/ 41275 h 286"/>
                <a:gd name="T64" fmla="*/ 101600 w 500"/>
                <a:gd name="T65" fmla="*/ 30163 h 286"/>
                <a:gd name="T66" fmla="*/ 95250 w 500"/>
                <a:gd name="T67" fmla="*/ 41275 h 286"/>
                <a:gd name="T68" fmla="*/ 120650 w 500"/>
                <a:gd name="T69" fmla="*/ 88900 h 286"/>
                <a:gd name="T70" fmla="*/ 149225 w 500"/>
                <a:gd name="T71" fmla="*/ 125413 h 286"/>
                <a:gd name="T72" fmla="*/ 173038 w 500"/>
                <a:gd name="T73" fmla="*/ 149225 h 286"/>
                <a:gd name="T74" fmla="*/ 192088 w 500"/>
                <a:gd name="T75" fmla="*/ 203200 h 286"/>
                <a:gd name="T76" fmla="*/ 220663 w 500"/>
                <a:gd name="T77" fmla="*/ 227013 h 286"/>
                <a:gd name="T78" fmla="*/ 185738 w 500"/>
                <a:gd name="T79" fmla="*/ 214313 h 286"/>
                <a:gd name="T80" fmla="*/ 161925 w 500"/>
                <a:gd name="T81" fmla="*/ 185738 h 286"/>
                <a:gd name="T82" fmla="*/ 131763 w 500"/>
                <a:gd name="T83" fmla="*/ 142875 h 286"/>
                <a:gd name="T84" fmla="*/ 90488 w 500"/>
                <a:gd name="T85" fmla="*/ 125413 h 286"/>
                <a:gd name="T86" fmla="*/ 107950 w 500"/>
                <a:gd name="T87" fmla="*/ 119063 h 286"/>
                <a:gd name="T88" fmla="*/ 77788 w 500"/>
                <a:gd name="T89" fmla="*/ 77788 h 286"/>
                <a:gd name="T90" fmla="*/ 47625 w 500"/>
                <a:gd name="T91" fmla="*/ 36513 h 286"/>
                <a:gd name="T92" fmla="*/ 42863 w 500"/>
                <a:gd name="T93" fmla="*/ 6350 h 286"/>
                <a:gd name="T94" fmla="*/ 107950 w 500"/>
                <a:gd name="T95" fmla="*/ 11113 h 286"/>
                <a:gd name="T96" fmla="*/ 203200 w 500"/>
                <a:gd name="T97" fmla="*/ 36513 h 286"/>
                <a:gd name="T98" fmla="*/ 280988 w 500"/>
                <a:gd name="T99" fmla="*/ 23813 h 286"/>
                <a:gd name="T100" fmla="*/ 328613 w 500"/>
                <a:gd name="T101" fmla="*/ 47625 h 286"/>
                <a:gd name="T102" fmla="*/ 352425 w 500"/>
                <a:gd name="T103" fmla="*/ 84138 h 286"/>
                <a:gd name="T104" fmla="*/ 393700 w 500"/>
                <a:gd name="T105" fmla="*/ 71438 h 286"/>
                <a:gd name="T106" fmla="*/ 441325 w 500"/>
                <a:gd name="T107" fmla="*/ 88900 h 286"/>
                <a:gd name="T108" fmla="*/ 471488 w 500"/>
                <a:gd name="T109" fmla="*/ 131763 h 286"/>
                <a:gd name="T110" fmla="*/ 508000 w 500"/>
                <a:gd name="T111" fmla="*/ 166688 h 286"/>
                <a:gd name="T112" fmla="*/ 155575 w 500"/>
                <a:gd name="T113" fmla="*/ 88900 h 286"/>
                <a:gd name="T114" fmla="*/ 782638 w 500"/>
                <a:gd name="T115" fmla="*/ 309563 h 286"/>
                <a:gd name="T116" fmla="*/ 84138 w 500"/>
                <a:gd name="T117" fmla="*/ 112713 h 286"/>
                <a:gd name="T118" fmla="*/ 155575 w 500"/>
                <a:gd name="T119" fmla="*/ 190500 h 286"/>
                <a:gd name="T120" fmla="*/ 196850 w 500"/>
                <a:gd name="T121" fmla="*/ 196850 h 286"/>
                <a:gd name="T122" fmla="*/ 674688 w 500"/>
                <a:gd name="T123" fmla="*/ 346075 h 286"/>
                <a:gd name="T124" fmla="*/ 203200 w 500"/>
                <a:gd name="T125" fmla="*/ 209550 h 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00" h="286">
                  <a:moveTo>
                    <a:pt x="335" y="105"/>
                  </a:moveTo>
                  <a:lnTo>
                    <a:pt x="335" y="109"/>
                  </a:lnTo>
                  <a:lnTo>
                    <a:pt x="335" y="113"/>
                  </a:lnTo>
                  <a:lnTo>
                    <a:pt x="331" y="113"/>
                  </a:lnTo>
                  <a:lnTo>
                    <a:pt x="331" y="117"/>
                  </a:lnTo>
                  <a:lnTo>
                    <a:pt x="331" y="120"/>
                  </a:lnTo>
                  <a:lnTo>
                    <a:pt x="327" y="120"/>
                  </a:lnTo>
                  <a:lnTo>
                    <a:pt x="327" y="124"/>
                  </a:lnTo>
                  <a:lnTo>
                    <a:pt x="327" y="128"/>
                  </a:lnTo>
                  <a:lnTo>
                    <a:pt x="327" y="132"/>
                  </a:lnTo>
                  <a:lnTo>
                    <a:pt x="327" y="135"/>
                  </a:lnTo>
                  <a:lnTo>
                    <a:pt x="327" y="139"/>
                  </a:lnTo>
                  <a:lnTo>
                    <a:pt x="327" y="143"/>
                  </a:lnTo>
                  <a:lnTo>
                    <a:pt x="324" y="147"/>
                  </a:lnTo>
                  <a:lnTo>
                    <a:pt x="324" y="150"/>
                  </a:lnTo>
                  <a:lnTo>
                    <a:pt x="327" y="150"/>
                  </a:lnTo>
                  <a:lnTo>
                    <a:pt x="327" y="154"/>
                  </a:lnTo>
                  <a:lnTo>
                    <a:pt x="324" y="154"/>
                  </a:lnTo>
                  <a:lnTo>
                    <a:pt x="324" y="158"/>
                  </a:lnTo>
                  <a:lnTo>
                    <a:pt x="324" y="162"/>
                  </a:lnTo>
                  <a:lnTo>
                    <a:pt x="324" y="165"/>
                  </a:lnTo>
                  <a:lnTo>
                    <a:pt x="327" y="169"/>
                  </a:lnTo>
                  <a:lnTo>
                    <a:pt x="327" y="173"/>
                  </a:lnTo>
                  <a:lnTo>
                    <a:pt x="331" y="173"/>
                  </a:lnTo>
                  <a:lnTo>
                    <a:pt x="331" y="177"/>
                  </a:lnTo>
                  <a:lnTo>
                    <a:pt x="331" y="180"/>
                  </a:lnTo>
                  <a:lnTo>
                    <a:pt x="331" y="177"/>
                  </a:lnTo>
                  <a:lnTo>
                    <a:pt x="331" y="173"/>
                  </a:lnTo>
                  <a:lnTo>
                    <a:pt x="327" y="173"/>
                  </a:lnTo>
                  <a:lnTo>
                    <a:pt x="327" y="169"/>
                  </a:lnTo>
                  <a:lnTo>
                    <a:pt x="327" y="173"/>
                  </a:lnTo>
                  <a:lnTo>
                    <a:pt x="327" y="177"/>
                  </a:lnTo>
                  <a:lnTo>
                    <a:pt x="331" y="177"/>
                  </a:lnTo>
                  <a:lnTo>
                    <a:pt x="331" y="180"/>
                  </a:lnTo>
                  <a:lnTo>
                    <a:pt x="331" y="184"/>
                  </a:lnTo>
                  <a:lnTo>
                    <a:pt x="335" y="184"/>
                  </a:lnTo>
                  <a:lnTo>
                    <a:pt x="335" y="188"/>
                  </a:lnTo>
                  <a:lnTo>
                    <a:pt x="335" y="192"/>
                  </a:lnTo>
                  <a:lnTo>
                    <a:pt x="342" y="195"/>
                  </a:lnTo>
                  <a:lnTo>
                    <a:pt x="342" y="199"/>
                  </a:lnTo>
                  <a:lnTo>
                    <a:pt x="346" y="203"/>
                  </a:lnTo>
                  <a:lnTo>
                    <a:pt x="346" y="207"/>
                  </a:lnTo>
                  <a:lnTo>
                    <a:pt x="350" y="210"/>
                  </a:lnTo>
                  <a:lnTo>
                    <a:pt x="350" y="214"/>
                  </a:lnTo>
                  <a:lnTo>
                    <a:pt x="354" y="214"/>
                  </a:lnTo>
                  <a:lnTo>
                    <a:pt x="354" y="218"/>
                  </a:lnTo>
                  <a:lnTo>
                    <a:pt x="357" y="218"/>
                  </a:lnTo>
                  <a:lnTo>
                    <a:pt x="361" y="222"/>
                  </a:lnTo>
                  <a:lnTo>
                    <a:pt x="365" y="222"/>
                  </a:lnTo>
                  <a:lnTo>
                    <a:pt x="369" y="222"/>
                  </a:lnTo>
                  <a:lnTo>
                    <a:pt x="372" y="222"/>
                  </a:lnTo>
                  <a:lnTo>
                    <a:pt x="372" y="226"/>
                  </a:lnTo>
                  <a:lnTo>
                    <a:pt x="376" y="229"/>
                  </a:lnTo>
                  <a:lnTo>
                    <a:pt x="380" y="229"/>
                  </a:lnTo>
                  <a:lnTo>
                    <a:pt x="384" y="229"/>
                  </a:lnTo>
                  <a:lnTo>
                    <a:pt x="387" y="229"/>
                  </a:lnTo>
                  <a:lnTo>
                    <a:pt x="387" y="226"/>
                  </a:lnTo>
                  <a:lnTo>
                    <a:pt x="391" y="226"/>
                  </a:lnTo>
                  <a:lnTo>
                    <a:pt x="387" y="226"/>
                  </a:lnTo>
                  <a:lnTo>
                    <a:pt x="391" y="226"/>
                  </a:lnTo>
                  <a:lnTo>
                    <a:pt x="395" y="226"/>
                  </a:lnTo>
                  <a:lnTo>
                    <a:pt x="399" y="226"/>
                  </a:lnTo>
                  <a:lnTo>
                    <a:pt x="402" y="226"/>
                  </a:lnTo>
                  <a:lnTo>
                    <a:pt x="402" y="222"/>
                  </a:lnTo>
                  <a:lnTo>
                    <a:pt x="406" y="222"/>
                  </a:lnTo>
                  <a:lnTo>
                    <a:pt x="410" y="222"/>
                  </a:lnTo>
                  <a:lnTo>
                    <a:pt x="414" y="222"/>
                  </a:lnTo>
                  <a:lnTo>
                    <a:pt x="417" y="222"/>
                  </a:lnTo>
                  <a:lnTo>
                    <a:pt x="414" y="222"/>
                  </a:lnTo>
                  <a:lnTo>
                    <a:pt x="417" y="222"/>
                  </a:lnTo>
                  <a:lnTo>
                    <a:pt x="417" y="226"/>
                  </a:lnTo>
                  <a:lnTo>
                    <a:pt x="421" y="226"/>
                  </a:lnTo>
                  <a:lnTo>
                    <a:pt x="425" y="226"/>
                  </a:lnTo>
                  <a:lnTo>
                    <a:pt x="425" y="222"/>
                  </a:lnTo>
                  <a:lnTo>
                    <a:pt x="429" y="222"/>
                  </a:lnTo>
                  <a:lnTo>
                    <a:pt x="429" y="218"/>
                  </a:lnTo>
                  <a:lnTo>
                    <a:pt x="425" y="218"/>
                  </a:lnTo>
                  <a:lnTo>
                    <a:pt x="429" y="214"/>
                  </a:lnTo>
                  <a:lnTo>
                    <a:pt x="432" y="214"/>
                  </a:lnTo>
                  <a:lnTo>
                    <a:pt x="436" y="210"/>
                  </a:lnTo>
                  <a:lnTo>
                    <a:pt x="436" y="207"/>
                  </a:lnTo>
                  <a:lnTo>
                    <a:pt x="436" y="203"/>
                  </a:lnTo>
                  <a:lnTo>
                    <a:pt x="440" y="203"/>
                  </a:lnTo>
                  <a:lnTo>
                    <a:pt x="440" y="199"/>
                  </a:lnTo>
                  <a:lnTo>
                    <a:pt x="440" y="195"/>
                  </a:lnTo>
                  <a:lnTo>
                    <a:pt x="440" y="192"/>
                  </a:lnTo>
                  <a:lnTo>
                    <a:pt x="440" y="188"/>
                  </a:lnTo>
                  <a:lnTo>
                    <a:pt x="440" y="184"/>
                  </a:lnTo>
                  <a:lnTo>
                    <a:pt x="440" y="188"/>
                  </a:lnTo>
                  <a:lnTo>
                    <a:pt x="440" y="184"/>
                  </a:lnTo>
                  <a:lnTo>
                    <a:pt x="444" y="184"/>
                  </a:lnTo>
                  <a:lnTo>
                    <a:pt x="444" y="180"/>
                  </a:lnTo>
                  <a:lnTo>
                    <a:pt x="448" y="180"/>
                  </a:lnTo>
                  <a:lnTo>
                    <a:pt x="451" y="180"/>
                  </a:lnTo>
                  <a:lnTo>
                    <a:pt x="455" y="180"/>
                  </a:lnTo>
                  <a:lnTo>
                    <a:pt x="459" y="180"/>
                  </a:lnTo>
                  <a:lnTo>
                    <a:pt x="463" y="177"/>
                  </a:lnTo>
                  <a:lnTo>
                    <a:pt x="466" y="177"/>
                  </a:lnTo>
                  <a:lnTo>
                    <a:pt x="470" y="177"/>
                  </a:lnTo>
                  <a:lnTo>
                    <a:pt x="474" y="177"/>
                  </a:lnTo>
                  <a:lnTo>
                    <a:pt x="478" y="177"/>
                  </a:lnTo>
                  <a:lnTo>
                    <a:pt x="474" y="177"/>
                  </a:lnTo>
                  <a:lnTo>
                    <a:pt x="478" y="177"/>
                  </a:lnTo>
                  <a:lnTo>
                    <a:pt x="478" y="173"/>
                  </a:lnTo>
                  <a:lnTo>
                    <a:pt x="478" y="177"/>
                  </a:lnTo>
                  <a:lnTo>
                    <a:pt x="481" y="177"/>
                  </a:lnTo>
                  <a:lnTo>
                    <a:pt x="485" y="177"/>
                  </a:lnTo>
                  <a:lnTo>
                    <a:pt x="489" y="177"/>
                  </a:lnTo>
                  <a:lnTo>
                    <a:pt x="493" y="177"/>
                  </a:lnTo>
                  <a:lnTo>
                    <a:pt x="489" y="177"/>
                  </a:lnTo>
                  <a:lnTo>
                    <a:pt x="493" y="173"/>
                  </a:lnTo>
                  <a:lnTo>
                    <a:pt x="493" y="177"/>
                  </a:lnTo>
                  <a:lnTo>
                    <a:pt x="496" y="177"/>
                  </a:lnTo>
                  <a:lnTo>
                    <a:pt x="496" y="180"/>
                  </a:lnTo>
                  <a:lnTo>
                    <a:pt x="496" y="184"/>
                  </a:lnTo>
                  <a:lnTo>
                    <a:pt x="496" y="188"/>
                  </a:lnTo>
                  <a:lnTo>
                    <a:pt x="493" y="192"/>
                  </a:lnTo>
                  <a:lnTo>
                    <a:pt x="489" y="192"/>
                  </a:lnTo>
                  <a:lnTo>
                    <a:pt x="489" y="195"/>
                  </a:lnTo>
                  <a:lnTo>
                    <a:pt x="489" y="199"/>
                  </a:lnTo>
                  <a:lnTo>
                    <a:pt x="485" y="199"/>
                  </a:lnTo>
                  <a:lnTo>
                    <a:pt x="489" y="199"/>
                  </a:lnTo>
                  <a:lnTo>
                    <a:pt x="489" y="203"/>
                  </a:lnTo>
                  <a:lnTo>
                    <a:pt x="485" y="203"/>
                  </a:lnTo>
                  <a:lnTo>
                    <a:pt x="489" y="203"/>
                  </a:lnTo>
                  <a:lnTo>
                    <a:pt x="485" y="199"/>
                  </a:lnTo>
                  <a:lnTo>
                    <a:pt x="485" y="203"/>
                  </a:lnTo>
                  <a:lnTo>
                    <a:pt x="485" y="207"/>
                  </a:lnTo>
                  <a:lnTo>
                    <a:pt x="481" y="207"/>
                  </a:lnTo>
                  <a:lnTo>
                    <a:pt x="485" y="207"/>
                  </a:lnTo>
                  <a:lnTo>
                    <a:pt x="489" y="207"/>
                  </a:lnTo>
                  <a:lnTo>
                    <a:pt x="485" y="210"/>
                  </a:lnTo>
                  <a:lnTo>
                    <a:pt x="485" y="214"/>
                  </a:lnTo>
                  <a:lnTo>
                    <a:pt x="485" y="218"/>
                  </a:lnTo>
                  <a:lnTo>
                    <a:pt x="481" y="222"/>
                  </a:lnTo>
                  <a:lnTo>
                    <a:pt x="481" y="226"/>
                  </a:lnTo>
                  <a:lnTo>
                    <a:pt x="481" y="229"/>
                  </a:lnTo>
                  <a:lnTo>
                    <a:pt x="481" y="226"/>
                  </a:lnTo>
                  <a:lnTo>
                    <a:pt x="478" y="226"/>
                  </a:lnTo>
                  <a:lnTo>
                    <a:pt x="478" y="222"/>
                  </a:lnTo>
                  <a:lnTo>
                    <a:pt x="478" y="218"/>
                  </a:lnTo>
                  <a:lnTo>
                    <a:pt x="474" y="222"/>
                  </a:lnTo>
                  <a:lnTo>
                    <a:pt x="478" y="222"/>
                  </a:lnTo>
                  <a:lnTo>
                    <a:pt x="474" y="222"/>
                  </a:lnTo>
                  <a:lnTo>
                    <a:pt x="474" y="226"/>
                  </a:lnTo>
                  <a:lnTo>
                    <a:pt x="470" y="226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66" y="233"/>
                  </a:lnTo>
                  <a:lnTo>
                    <a:pt x="463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4" y="233"/>
                  </a:lnTo>
                  <a:lnTo>
                    <a:pt x="436" y="233"/>
                  </a:lnTo>
                  <a:lnTo>
                    <a:pt x="432" y="233"/>
                  </a:lnTo>
                  <a:lnTo>
                    <a:pt x="432" y="237"/>
                  </a:lnTo>
                  <a:lnTo>
                    <a:pt x="432" y="244"/>
                  </a:lnTo>
                  <a:lnTo>
                    <a:pt x="425" y="244"/>
                  </a:lnTo>
                  <a:lnTo>
                    <a:pt x="429" y="244"/>
                  </a:lnTo>
                  <a:lnTo>
                    <a:pt x="429" y="248"/>
                  </a:lnTo>
                  <a:lnTo>
                    <a:pt x="432" y="248"/>
                  </a:lnTo>
                  <a:lnTo>
                    <a:pt x="432" y="252"/>
                  </a:lnTo>
                  <a:lnTo>
                    <a:pt x="436" y="252"/>
                  </a:lnTo>
                  <a:lnTo>
                    <a:pt x="436" y="256"/>
                  </a:lnTo>
                  <a:lnTo>
                    <a:pt x="440" y="256"/>
                  </a:lnTo>
                  <a:lnTo>
                    <a:pt x="440" y="259"/>
                  </a:lnTo>
                  <a:lnTo>
                    <a:pt x="440" y="263"/>
                  </a:lnTo>
                  <a:lnTo>
                    <a:pt x="436" y="263"/>
                  </a:lnTo>
                  <a:lnTo>
                    <a:pt x="432" y="263"/>
                  </a:lnTo>
                  <a:lnTo>
                    <a:pt x="421" y="263"/>
                  </a:lnTo>
                  <a:lnTo>
                    <a:pt x="417" y="263"/>
                  </a:lnTo>
                  <a:lnTo>
                    <a:pt x="414" y="271"/>
                  </a:lnTo>
                  <a:lnTo>
                    <a:pt x="414" y="274"/>
                  </a:lnTo>
                  <a:lnTo>
                    <a:pt x="414" y="278"/>
                  </a:lnTo>
                  <a:lnTo>
                    <a:pt x="414" y="282"/>
                  </a:lnTo>
                  <a:lnTo>
                    <a:pt x="414" y="286"/>
                  </a:lnTo>
                  <a:lnTo>
                    <a:pt x="410" y="286"/>
                  </a:lnTo>
                  <a:lnTo>
                    <a:pt x="410" y="282"/>
                  </a:lnTo>
                  <a:lnTo>
                    <a:pt x="406" y="282"/>
                  </a:lnTo>
                  <a:lnTo>
                    <a:pt x="406" y="278"/>
                  </a:lnTo>
                  <a:lnTo>
                    <a:pt x="402" y="278"/>
                  </a:lnTo>
                  <a:lnTo>
                    <a:pt x="402" y="274"/>
                  </a:lnTo>
                  <a:lnTo>
                    <a:pt x="399" y="274"/>
                  </a:lnTo>
                  <a:lnTo>
                    <a:pt x="399" y="271"/>
                  </a:lnTo>
                  <a:lnTo>
                    <a:pt x="395" y="271"/>
                  </a:lnTo>
                  <a:lnTo>
                    <a:pt x="395" y="267"/>
                  </a:lnTo>
                  <a:lnTo>
                    <a:pt x="391" y="267"/>
                  </a:lnTo>
                  <a:lnTo>
                    <a:pt x="387" y="263"/>
                  </a:lnTo>
                  <a:lnTo>
                    <a:pt x="384" y="263"/>
                  </a:lnTo>
                  <a:lnTo>
                    <a:pt x="384" y="259"/>
                  </a:lnTo>
                  <a:lnTo>
                    <a:pt x="380" y="259"/>
                  </a:lnTo>
                  <a:lnTo>
                    <a:pt x="376" y="259"/>
                  </a:lnTo>
                  <a:lnTo>
                    <a:pt x="380" y="259"/>
                  </a:lnTo>
                  <a:lnTo>
                    <a:pt x="384" y="259"/>
                  </a:lnTo>
                  <a:lnTo>
                    <a:pt x="384" y="263"/>
                  </a:lnTo>
                  <a:lnTo>
                    <a:pt x="380" y="263"/>
                  </a:lnTo>
                  <a:lnTo>
                    <a:pt x="380" y="259"/>
                  </a:lnTo>
                  <a:lnTo>
                    <a:pt x="376" y="259"/>
                  </a:lnTo>
                  <a:lnTo>
                    <a:pt x="372" y="259"/>
                  </a:lnTo>
                  <a:lnTo>
                    <a:pt x="376" y="259"/>
                  </a:lnTo>
                  <a:lnTo>
                    <a:pt x="372" y="256"/>
                  </a:lnTo>
                  <a:lnTo>
                    <a:pt x="372" y="259"/>
                  </a:lnTo>
                  <a:lnTo>
                    <a:pt x="372" y="256"/>
                  </a:lnTo>
                  <a:lnTo>
                    <a:pt x="369" y="256"/>
                  </a:lnTo>
                  <a:lnTo>
                    <a:pt x="369" y="259"/>
                  </a:lnTo>
                  <a:lnTo>
                    <a:pt x="372" y="259"/>
                  </a:lnTo>
                  <a:lnTo>
                    <a:pt x="369" y="259"/>
                  </a:lnTo>
                  <a:lnTo>
                    <a:pt x="365" y="259"/>
                  </a:lnTo>
                  <a:lnTo>
                    <a:pt x="361" y="263"/>
                  </a:lnTo>
                  <a:lnTo>
                    <a:pt x="357" y="263"/>
                  </a:lnTo>
                  <a:lnTo>
                    <a:pt x="354" y="267"/>
                  </a:lnTo>
                  <a:lnTo>
                    <a:pt x="350" y="267"/>
                  </a:lnTo>
                  <a:lnTo>
                    <a:pt x="346" y="267"/>
                  </a:lnTo>
                  <a:lnTo>
                    <a:pt x="342" y="267"/>
                  </a:lnTo>
                  <a:lnTo>
                    <a:pt x="339" y="267"/>
                  </a:lnTo>
                  <a:lnTo>
                    <a:pt x="335" y="267"/>
                  </a:lnTo>
                  <a:lnTo>
                    <a:pt x="335" y="263"/>
                  </a:lnTo>
                  <a:lnTo>
                    <a:pt x="327" y="263"/>
                  </a:lnTo>
                  <a:lnTo>
                    <a:pt x="324" y="263"/>
                  </a:lnTo>
                  <a:lnTo>
                    <a:pt x="320" y="259"/>
                  </a:lnTo>
                  <a:lnTo>
                    <a:pt x="316" y="259"/>
                  </a:lnTo>
                  <a:lnTo>
                    <a:pt x="312" y="259"/>
                  </a:lnTo>
                  <a:lnTo>
                    <a:pt x="312" y="256"/>
                  </a:lnTo>
                  <a:lnTo>
                    <a:pt x="308" y="256"/>
                  </a:lnTo>
                  <a:lnTo>
                    <a:pt x="305" y="252"/>
                  </a:lnTo>
                  <a:lnTo>
                    <a:pt x="301" y="252"/>
                  </a:lnTo>
                  <a:lnTo>
                    <a:pt x="297" y="252"/>
                  </a:lnTo>
                  <a:lnTo>
                    <a:pt x="293" y="252"/>
                  </a:lnTo>
                  <a:lnTo>
                    <a:pt x="293" y="248"/>
                  </a:lnTo>
                  <a:lnTo>
                    <a:pt x="290" y="248"/>
                  </a:lnTo>
                  <a:lnTo>
                    <a:pt x="286" y="248"/>
                  </a:lnTo>
                  <a:lnTo>
                    <a:pt x="282" y="244"/>
                  </a:lnTo>
                  <a:lnTo>
                    <a:pt x="278" y="244"/>
                  </a:lnTo>
                  <a:lnTo>
                    <a:pt x="275" y="244"/>
                  </a:lnTo>
                  <a:lnTo>
                    <a:pt x="275" y="241"/>
                  </a:lnTo>
                  <a:lnTo>
                    <a:pt x="271" y="241"/>
                  </a:lnTo>
                  <a:lnTo>
                    <a:pt x="267" y="241"/>
                  </a:lnTo>
                  <a:lnTo>
                    <a:pt x="267" y="237"/>
                  </a:lnTo>
                  <a:lnTo>
                    <a:pt x="263" y="237"/>
                  </a:lnTo>
                  <a:lnTo>
                    <a:pt x="263" y="233"/>
                  </a:lnTo>
                  <a:lnTo>
                    <a:pt x="260" y="233"/>
                  </a:lnTo>
                  <a:lnTo>
                    <a:pt x="256" y="233"/>
                  </a:lnTo>
                  <a:lnTo>
                    <a:pt x="252" y="233"/>
                  </a:lnTo>
                  <a:lnTo>
                    <a:pt x="248" y="229"/>
                  </a:lnTo>
                  <a:lnTo>
                    <a:pt x="245" y="229"/>
                  </a:lnTo>
                  <a:lnTo>
                    <a:pt x="241" y="229"/>
                  </a:lnTo>
                  <a:lnTo>
                    <a:pt x="237" y="226"/>
                  </a:lnTo>
                  <a:lnTo>
                    <a:pt x="233" y="226"/>
                  </a:lnTo>
                  <a:lnTo>
                    <a:pt x="233" y="222"/>
                  </a:lnTo>
                  <a:lnTo>
                    <a:pt x="230" y="222"/>
                  </a:lnTo>
                  <a:lnTo>
                    <a:pt x="230" y="218"/>
                  </a:lnTo>
                  <a:lnTo>
                    <a:pt x="226" y="218"/>
                  </a:lnTo>
                  <a:lnTo>
                    <a:pt x="222" y="218"/>
                  </a:lnTo>
                  <a:lnTo>
                    <a:pt x="222" y="214"/>
                  </a:lnTo>
                  <a:lnTo>
                    <a:pt x="218" y="214"/>
                  </a:lnTo>
                  <a:lnTo>
                    <a:pt x="215" y="210"/>
                  </a:lnTo>
                  <a:lnTo>
                    <a:pt x="211" y="210"/>
                  </a:lnTo>
                  <a:lnTo>
                    <a:pt x="211" y="207"/>
                  </a:lnTo>
                  <a:lnTo>
                    <a:pt x="207" y="207"/>
                  </a:lnTo>
                  <a:lnTo>
                    <a:pt x="207" y="203"/>
                  </a:lnTo>
                  <a:lnTo>
                    <a:pt x="203" y="203"/>
                  </a:lnTo>
                  <a:lnTo>
                    <a:pt x="203" y="199"/>
                  </a:lnTo>
                  <a:lnTo>
                    <a:pt x="203" y="195"/>
                  </a:lnTo>
                  <a:lnTo>
                    <a:pt x="200" y="195"/>
                  </a:lnTo>
                  <a:lnTo>
                    <a:pt x="200" y="192"/>
                  </a:lnTo>
                  <a:lnTo>
                    <a:pt x="203" y="192"/>
                  </a:lnTo>
                  <a:lnTo>
                    <a:pt x="207" y="192"/>
                  </a:lnTo>
                  <a:lnTo>
                    <a:pt x="207" y="188"/>
                  </a:lnTo>
                  <a:lnTo>
                    <a:pt x="203" y="188"/>
                  </a:lnTo>
                  <a:lnTo>
                    <a:pt x="207" y="184"/>
                  </a:lnTo>
                  <a:lnTo>
                    <a:pt x="207" y="180"/>
                  </a:lnTo>
                  <a:lnTo>
                    <a:pt x="207" y="177"/>
                  </a:lnTo>
                  <a:lnTo>
                    <a:pt x="203" y="173"/>
                  </a:lnTo>
                  <a:lnTo>
                    <a:pt x="203" y="169"/>
                  </a:lnTo>
                  <a:lnTo>
                    <a:pt x="200" y="169"/>
                  </a:lnTo>
                  <a:lnTo>
                    <a:pt x="200" y="165"/>
                  </a:lnTo>
                  <a:lnTo>
                    <a:pt x="200" y="162"/>
                  </a:lnTo>
                  <a:lnTo>
                    <a:pt x="200" y="158"/>
                  </a:lnTo>
                  <a:lnTo>
                    <a:pt x="196" y="158"/>
                  </a:lnTo>
                  <a:lnTo>
                    <a:pt x="196" y="154"/>
                  </a:lnTo>
                  <a:lnTo>
                    <a:pt x="192" y="154"/>
                  </a:lnTo>
                  <a:lnTo>
                    <a:pt x="192" y="150"/>
                  </a:lnTo>
                  <a:lnTo>
                    <a:pt x="188" y="150"/>
                  </a:lnTo>
                  <a:lnTo>
                    <a:pt x="188" y="147"/>
                  </a:lnTo>
                  <a:lnTo>
                    <a:pt x="184" y="143"/>
                  </a:lnTo>
                  <a:lnTo>
                    <a:pt x="181" y="143"/>
                  </a:lnTo>
                  <a:lnTo>
                    <a:pt x="181" y="139"/>
                  </a:lnTo>
                  <a:lnTo>
                    <a:pt x="177" y="135"/>
                  </a:lnTo>
                  <a:lnTo>
                    <a:pt x="173" y="135"/>
                  </a:lnTo>
                  <a:lnTo>
                    <a:pt x="173" y="132"/>
                  </a:lnTo>
                  <a:lnTo>
                    <a:pt x="169" y="132"/>
                  </a:lnTo>
                  <a:lnTo>
                    <a:pt x="169" y="128"/>
                  </a:lnTo>
                  <a:lnTo>
                    <a:pt x="169" y="132"/>
                  </a:lnTo>
                  <a:lnTo>
                    <a:pt x="169" y="128"/>
                  </a:lnTo>
                  <a:lnTo>
                    <a:pt x="166" y="128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62" y="120"/>
                  </a:lnTo>
                  <a:lnTo>
                    <a:pt x="162" y="124"/>
                  </a:lnTo>
                  <a:lnTo>
                    <a:pt x="162" y="120"/>
                  </a:lnTo>
                  <a:lnTo>
                    <a:pt x="166" y="120"/>
                  </a:lnTo>
                  <a:lnTo>
                    <a:pt x="162" y="120"/>
                  </a:lnTo>
                  <a:lnTo>
                    <a:pt x="158" y="120"/>
                  </a:lnTo>
                  <a:lnTo>
                    <a:pt x="158" y="117"/>
                  </a:lnTo>
                  <a:lnTo>
                    <a:pt x="154" y="117"/>
                  </a:lnTo>
                  <a:lnTo>
                    <a:pt x="151" y="113"/>
                  </a:lnTo>
                  <a:lnTo>
                    <a:pt x="147" y="113"/>
                  </a:lnTo>
                  <a:lnTo>
                    <a:pt x="151" y="113"/>
                  </a:lnTo>
                  <a:lnTo>
                    <a:pt x="151" y="109"/>
                  </a:lnTo>
                  <a:lnTo>
                    <a:pt x="147" y="113"/>
                  </a:lnTo>
                  <a:lnTo>
                    <a:pt x="143" y="109"/>
                  </a:lnTo>
                  <a:lnTo>
                    <a:pt x="143" y="105"/>
                  </a:lnTo>
                  <a:lnTo>
                    <a:pt x="143" y="101"/>
                  </a:lnTo>
                  <a:lnTo>
                    <a:pt x="147" y="101"/>
                  </a:lnTo>
                  <a:lnTo>
                    <a:pt x="143" y="98"/>
                  </a:lnTo>
                  <a:lnTo>
                    <a:pt x="143" y="94"/>
                  </a:lnTo>
                  <a:lnTo>
                    <a:pt x="139" y="94"/>
                  </a:lnTo>
                  <a:lnTo>
                    <a:pt x="136" y="94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32" y="86"/>
                  </a:lnTo>
                  <a:lnTo>
                    <a:pt x="132" y="90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4" y="83"/>
                  </a:lnTo>
                  <a:lnTo>
                    <a:pt x="124" y="79"/>
                  </a:lnTo>
                  <a:lnTo>
                    <a:pt x="124" y="75"/>
                  </a:lnTo>
                  <a:lnTo>
                    <a:pt x="121" y="75"/>
                  </a:lnTo>
                  <a:lnTo>
                    <a:pt x="117" y="75"/>
                  </a:lnTo>
                  <a:lnTo>
                    <a:pt x="113" y="75"/>
                  </a:lnTo>
                  <a:lnTo>
                    <a:pt x="113" y="71"/>
                  </a:lnTo>
                  <a:lnTo>
                    <a:pt x="109" y="68"/>
                  </a:lnTo>
                  <a:lnTo>
                    <a:pt x="106" y="68"/>
                  </a:lnTo>
                  <a:lnTo>
                    <a:pt x="106" y="64"/>
                  </a:lnTo>
                  <a:lnTo>
                    <a:pt x="102" y="64"/>
                  </a:lnTo>
                  <a:lnTo>
                    <a:pt x="102" y="60"/>
                  </a:lnTo>
                  <a:lnTo>
                    <a:pt x="98" y="60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4" y="53"/>
                  </a:lnTo>
                  <a:lnTo>
                    <a:pt x="94" y="49"/>
                  </a:lnTo>
                  <a:lnTo>
                    <a:pt x="91" y="49"/>
                  </a:lnTo>
                  <a:lnTo>
                    <a:pt x="91" y="45"/>
                  </a:lnTo>
                  <a:lnTo>
                    <a:pt x="91" y="41"/>
                  </a:lnTo>
                  <a:lnTo>
                    <a:pt x="91" y="38"/>
                  </a:lnTo>
                  <a:lnTo>
                    <a:pt x="87" y="38"/>
                  </a:lnTo>
                  <a:lnTo>
                    <a:pt x="87" y="34"/>
                  </a:lnTo>
                  <a:lnTo>
                    <a:pt x="83" y="34"/>
                  </a:lnTo>
                  <a:lnTo>
                    <a:pt x="83" y="30"/>
                  </a:lnTo>
                  <a:lnTo>
                    <a:pt x="83" y="26"/>
                  </a:lnTo>
                  <a:lnTo>
                    <a:pt x="87" y="26"/>
                  </a:lnTo>
                  <a:lnTo>
                    <a:pt x="87" y="23"/>
                  </a:lnTo>
                  <a:lnTo>
                    <a:pt x="83" y="23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72" y="15"/>
                  </a:lnTo>
                  <a:lnTo>
                    <a:pt x="72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7" y="11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57" y="15"/>
                  </a:lnTo>
                  <a:lnTo>
                    <a:pt x="57" y="19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0" y="41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68" y="49"/>
                  </a:lnTo>
                  <a:lnTo>
                    <a:pt x="72" y="49"/>
                  </a:lnTo>
                  <a:lnTo>
                    <a:pt x="72" y="53"/>
                  </a:lnTo>
                  <a:lnTo>
                    <a:pt x="76" y="53"/>
                  </a:lnTo>
                  <a:lnTo>
                    <a:pt x="76" y="56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83" y="60"/>
                  </a:lnTo>
                  <a:lnTo>
                    <a:pt x="83" y="64"/>
                  </a:lnTo>
                  <a:lnTo>
                    <a:pt x="83" y="68"/>
                  </a:lnTo>
                  <a:lnTo>
                    <a:pt x="87" y="68"/>
                  </a:lnTo>
                  <a:lnTo>
                    <a:pt x="87" y="71"/>
                  </a:lnTo>
                  <a:lnTo>
                    <a:pt x="91" y="71"/>
                  </a:lnTo>
                  <a:lnTo>
                    <a:pt x="91" y="75"/>
                  </a:lnTo>
                  <a:lnTo>
                    <a:pt x="91" y="79"/>
                  </a:lnTo>
                  <a:lnTo>
                    <a:pt x="94" y="79"/>
                  </a:lnTo>
                  <a:lnTo>
                    <a:pt x="94" y="83"/>
                  </a:lnTo>
                  <a:lnTo>
                    <a:pt x="98" y="83"/>
                  </a:lnTo>
                  <a:lnTo>
                    <a:pt x="98" y="86"/>
                  </a:lnTo>
                  <a:lnTo>
                    <a:pt x="102" y="90"/>
                  </a:lnTo>
                  <a:lnTo>
                    <a:pt x="102" y="94"/>
                  </a:lnTo>
                  <a:lnTo>
                    <a:pt x="106" y="98"/>
                  </a:lnTo>
                  <a:lnTo>
                    <a:pt x="106" y="94"/>
                  </a:lnTo>
                  <a:lnTo>
                    <a:pt x="102" y="94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1"/>
                  </a:lnTo>
                  <a:lnTo>
                    <a:pt x="113" y="105"/>
                  </a:lnTo>
                  <a:lnTo>
                    <a:pt x="113" y="109"/>
                  </a:lnTo>
                  <a:lnTo>
                    <a:pt x="113" y="113"/>
                  </a:lnTo>
                  <a:lnTo>
                    <a:pt x="117" y="113"/>
                  </a:lnTo>
                  <a:lnTo>
                    <a:pt x="117" y="117"/>
                  </a:lnTo>
                  <a:lnTo>
                    <a:pt x="117" y="120"/>
                  </a:lnTo>
                  <a:lnTo>
                    <a:pt x="121" y="120"/>
                  </a:lnTo>
                  <a:lnTo>
                    <a:pt x="121" y="124"/>
                  </a:lnTo>
                  <a:lnTo>
                    <a:pt x="121" y="128"/>
                  </a:lnTo>
                  <a:lnTo>
                    <a:pt x="121" y="132"/>
                  </a:lnTo>
                  <a:lnTo>
                    <a:pt x="124" y="132"/>
                  </a:lnTo>
                  <a:lnTo>
                    <a:pt x="124" y="135"/>
                  </a:lnTo>
                  <a:lnTo>
                    <a:pt x="128" y="135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32" y="135"/>
                  </a:lnTo>
                  <a:lnTo>
                    <a:pt x="136" y="135"/>
                  </a:lnTo>
                  <a:lnTo>
                    <a:pt x="136" y="139"/>
                  </a:lnTo>
                  <a:lnTo>
                    <a:pt x="136" y="143"/>
                  </a:lnTo>
                  <a:lnTo>
                    <a:pt x="139" y="143"/>
                  </a:lnTo>
                  <a:lnTo>
                    <a:pt x="143" y="147"/>
                  </a:lnTo>
                  <a:lnTo>
                    <a:pt x="143" y="150"/>
                  </a:lnTo>
                  <a:lnTo>
                    <a:pt x="139" y="150"/>
                  </a:lnTo>
                  <a:lnTo>
                    <a:pt x="136" y="154"/>
                  </a:lnTo>
                  <a:lnTo>
                    <a:pt x="132" y="154"/>
                  </a:lnTo>
                  <a:lnTo>
                    <a:pt x="132" y="150"/>
                  </a:lnTo>
                  <a:lnTo>
                    <a:pt x="132" y="147"/>
                  </a:lnTo>
                  <a:lnTo>
                    <a:pt x="128" y="143"/>
                  </a:lnTo>
                  <a:lnTo>
                    <a:pt x="124" y="143"/>
                  </a:lnTo>
                  <a:lnTo>
                    <a:pt x="121" y="139"/>
                  </a:lnTo>
                  <a:lnTo>
                    <a:pt x="117" y="135"/>
                  </a:lnTo>
                  <a:lnTo>
                    <a:pt x="113" y="135"/>
                  </a:lnTo>
                  <a:lnTo>
                    <a:pt x="109" y="132"/>
                  </a:lnTo>
                  <a:lnTo>
                    <a:pt x="106" y="128"/>
                  </a:lnTo>
                  <a:lnTo>
                    <a:pt x="102" y="128"/>
                  </a:lnTo>
                  <a:lnTo>
                    <a:pt x="102" y="124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17"/>
                  </a:lnTo>
                  <a:lnTo>
                    <a:pt x="102" y="117"/>
                  </a:lnTo>
                  <a:lnTo>
                    <a:pt x="102" y="113"/>
                  </a:lnTo>
                  <a:lnTo>
                    <a:pt x="98" y="113"/>
                  </a:lnTo>
                  <a:lnTo>
                    <a:pt x="98" y="109"/>
                  </a:lnTo>
                  <a:lnTo>
                    <a:pt x="98" y="105"/>
                  </a:lnTo>
                  <a:lnTo>
                    <a:pt x="94" y="105"/>
                  </a:lnTo>
                  <a:lnTo>
                    <a:pt x="94" y="101"/>
                  </a:lnTo>
                  <a:lnTo>
                    <a:pt x="91" y="101"/>
                  </a:lnTo>
                  <a:lnTo>
                    <a:pt x="91" y="98"/>
                  </a:lnTo>
                  <a:lnTo>
                    <a:pt x="87" y="98"/>
                  </a:lnTo>
                  <a:lnTo>
                    <a:pt x="83" y="94"/>
                  </a:lnTo>
                  <a:lnTo>
                    <a:pt x="83" y="90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6" y="90"/>
                  </a:lnTo>
                  <a:lnTo>
                    <a:pt x="72" y="90"/>
                  </a:lnTo>
                  <a:lnTo>
                    <a:pt x="68" y="90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3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53" y="75"/>
                  </a:lnTo>
                  <a:lnTo>
                    <a:pt x="57" y="75"/>
                  </a:lnTo>
                  <a:lnTo>
                    <a:pt x="57" y="79"/>
                  </a:lnTo>
                  <a:lnTo>
                    <a:pt x="60" y="79"/>
                  </a:lnTo>
                  <a:lnTo>
                    <a:pt x="64" y="79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68" y="79"/>
                  </a:lnTo>
                  <a:lnTo>
                    <a:pt x="64" y="75"/>
                  </a:lnTo>
                  <a:lnTo>
                    <a:pt x="68" y="75"/>
                  </a:lnTo>
                  <a:lnTo>
                    <a:pt x="68" y="71"/>
                  </a:lnTo>
                  <a:lnTo>
                    <a:pt x="68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57" y="53"/>
                  </a:lnTo>
                  <a:lnTo>
                    <a:pt x="53" y="53"/>
                  </a:lnTo>
                  <a:lnTo>
                    <a:pt x="49" y="53"/>
                  </a:lnTo>
                  <a:lnTo>
                    <a:pt x="49" y="49"/>
                  </a:lnTo>
                  <a:lnTo>
                    <a:pt x="45" y="49"/>
                  </a:lnTo>
                  <a:lnTo>
                    <a:pt x="42" y="45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7"/>
                  </a:lnTo>
                  <a:lnTo>
                    <a:pt x="72" y="7"/>
                  </a:lnTo>
                  <a:lnTo>
                    <a:pt x="76" y="7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7" y="23"/>
                  </a:lnTo>
                  <a:lnTo>
                    <a:pt x="128" y="23"/>
                  </a:lnTo>
                  <a:lnTo>
                    <a:pt x="136" y="23"/>
                  </a:lnTo>
                  <a:lnTo>
                    <a:pt x="139" y="23"/>
                  </a:lnTo>
                  <a:lnTo>
                    <a:pt x="147" y="23"/>
                  </a:lnTo>
                  <a:lnTo>
                    <a:pt x="151" y="23"/>
                  </a:lnTo>
                  <a:lnTo>
                    <a:pt x="162" y="23"/>
                  </a:lnTo>
                  <a:lnTo>
                    <a:pt x="162" y="19"/>
                  </a:lnTo>
                  <a:lnTo>
                    <a:pt x="162" y="15"/>
                  </a:lnTo>
                  <a:lnTo>
                    <a:pt x="166" y="15"/>
                  </a:lnTo>
                  <a:lnTo>
                    <a:pt x="169" y="15"/>
                  </a:lnTo>
                  <a:lnTo>
                    <a:pt x="173" y="15"/>
                  </a:lnTo>
                  <a:lnTo>
                    <a:pt x="177" y="15"/>
                  </a:lnTo>
                  <a:lnTo>
                    <a:pt x="184" y="15"/>
                  </a:lnTo>
                  <a:lnTo>
                    <a:pt x="188" y="15"/>
                  </a:lnTo>
                  <a:lnTo>
                    <a:pt x="192" y="15"/>
                  </a:lnTo>
                  <a:lnTo>
                    <a:pt x="192" y="19"/>
                  </a:lnTo>
                  <a:lnTo>
                    <a:pt x="196" y="19"/>
                  </a:lnTo>
                  <a:lnTo>
                    <a:pt x="196" y="23"/>
                  </a:lnTo>
                  <a:lnTo>
                    <a:pt x="200" y="23"/>
                  </a:lnTo>
                  <a:lnTo>
                    <a:pt x="200" y="26"/>
                  </a:lnTo>
                  <a:lnTo>
                    <a:pt x="203" y="26"/>
                  </a:lnTo>
                  <a:lnTo>
                    <a:pt x="203" y="30"/>
                  </a:lnTo>
                  <a:lnTo>
                    <a:pt x="207" y="30"/>
                  </a:lnTo>
                  <a:lnTo>
                    <a:pt x="211" y="30"/>
                  </a:lnTo>
                  <a:lnTo>
                    <a:pt x="211" y="34"/>
                  </a:lnTo>
                  <a:lnTo>
                    <a:pt x="215" y="34"/>
                  </a:lnTo>
                  <a:lnTo>
                    <a:pt x="215" y="38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8" y="49"/>
                  </a:lnTo>
                  <a:lnTo>
                    <a:pt x="222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30" y="53"/>
                  </a:lnTo>
                  <a:lnTo>
                    <a:pt x="230" y="56"/>
                  </a:lnTo>
                  <a:lnTo>
                    <a:pt x="233" y="56"/>
                  </a:lnTo>
                  <a:lnTo>
                    <a:pt x="237" y="56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1" y="56"/>
                  </a:lnTo>
                  <a:lnTo>
                    <a:pt x="245" y="56"/>
                  </a:lnTo>
                  <a:lnTo>
                    <a:pt x="245" y="53"/>
                  </a:lnTo>
                  <a:lnTo>
                    <a:pt x="248" y="45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60" y="45"/>
                  </a:lnTo>
                  <a:lnTo>
                    <a:pt x="263" y="45"/>
                  </a:lnTo>
                  <a:lnTo>
                    <a:pt x="267" y="45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1" y="53"/>
                  </a:lnTo>
                  <a:lnTo>
                    <a:pt x="275" y="53"/>
                  </a:lnTo>
                  <a:lnTo>
                    <a:pt x="278" y="53"/>
                  </a:lnTo>
                  <a:lnTo>
                    <a:pt x="278" y="56"/>
                  </a:lnTo>
                  <a:lnTo>
                    <a:pt x="278" y="60"/>
                  </a:lnTo>
                  <a:lnTo>
                    <a:pt x="282" y="60"/>
                  </a:lnTo>
                  <a:lnTo>
                    <a:pt x="282" y="64"/>
                  </a:lnTo>
                  <a:lnTo>
                    <a:pt x="286" y="68"/>
                  </a:lnTo>
                  <a:lnTo>
                    <a:pt x="286" y="71"/>
                  </a:lnTo>
                  <a:lnTo>
                    <a:pt x="290" y="71"/>
                  </a:lnTo>
                  <a:lnTo>
                    <a:pt x="290" y="75"/>
                  </a:lnTo>
                  <a:lnTo>
                    <a:pt x="293" y="75"/>
                  </a:lnTo>
                  <a:lnTo>
                    <a:pt x="293" y="79"/>
                  </a:lnTo>
                  <a:lnTo>
                    <a:pt x="297" y="79"/>
                  </a:lnTo>
                  <a:lnTo>
                    <a:pt x="297" y="83"/>
                  </a:lnTo>
                  <a:lnTo>
                    <a:pt x="297" y="86"/>
                  </a:lnTo>
                  <a:lnTo>
                    <a:pt x="297" y="90"/>
                  </a:lnTo>
                  <a:lnTo>
                    <a:pt x="301" y="90"/>
                  </a:lnTo>
                  <a:lnTo>
                    <a:pt x="301" y="94"/>
                  </a:lnTo>
                  <a:lnTo>
                    <a:pt x="305" y="98"/>
                  </a:lnTo>
                  <a:lnTo>
                    <a:pt x="308" y="98"/>
                  </a:lnTo>
                  <a:lnTo>
                    <a:pt x="308" y="101"/>
                  </a:lnTo>
                  <a:lnTo>
                    <a:pt x="312" y="101"/>
                  </a:lnTo>
                  <a:lnTo>
                    <a:pt x="316" y="101"/>
                  </a:lnTo>
                  <a:lnTo>
                    <a:pt x="316" y="105"/>
                  </a:lnTo>
                  <a:lnTo>
                    <a:pt x="320" y="105"/>
                  </a:lnTo>
                  <a:lnTo>
                    <a:pt x="324" y="105"/>
                  </a:lnTo>
                  <a:lnTo>
                    <a:pt x="327" y="105"/>
                  </a:lnTo>
                  <a:lnTo>
                    <a:pt x="327" y="109"/>
                  </a:lnTo>
                  <a:lnTo>
                    <a:pt x="331" y="109"/>
                  </a:lnTo>
                  <a:lnTo>
                    <a:pt x="331" y="105"/>
                  </a:lnTo>
                  <a:lnTo>
                    <a:pt x="335" y="105"/>
                  </a:lnTo>
                  <a:close/>
                  <a:moveTo>
                    <a:pt x="98" y="64"/>
                  </a:moveTo>
                  <a:lnTo>
                    <a:pt x="94" y="60"/>
                  </a:lnTo>
                  <a:lnTo>
                    <a:pt x="91" y="60"/>
                  </a:lnTo>
                  <a:lnTo>
                    <a:pt x="94" y="56"/>
                  </a:lnTo>
                  <a:lnTo>
                    <a:pt x="98" y="56"/>
                  </a:lnTo>
                  <a:lnTo>
                    <a:pt x="98" y="60"/>
                  </a:lnTo>
                  <a:lnTo>
                    <a:pt x="98" y="64"/>
                  </a:lnTo>
                  <a:close/>
                  <a:moveTo>
                    <a:pt x="83" y="56"/>
                  </a:moveTo>
                  <a:lnTo>
                    <a:pt x="79" y="56"/>
                  </a:lnTo>
                  <a:lnTo>
                    <a:pt x="76" y="53"/>
                  </a:lnTo>
                  <a:lnTo>
                    <a:pt x="76" y="49"/>
                  </a:lnTo>
                  <a:lnTo>
                    <a:pt x="79" y="49"/>
                  </a:lnTo>
                  <a:lnTo>
                    <a:pt x="79" y="53"/>
                  </a:lnTo>
                  <a:lnTo>
                    <a:pt x="83" y="53"/>
                  </a:lnTo>
                  <a:lnTo>
                    <a:pt x="83" y="56"/>
                  </a:lnTo>
                  <a:close/>
                  <a:moveTo>
                    <a:pt x="493" y="195"/>
                  </a:moveTo>
                  <a:lnTo>
                    <a:pt x="493" y="192"/>
                  </a:lnTo>
                  <a:lnTo>
                    <a:pt x="496" y="192"/>
                  </a:lnTo>
                  <a:lnTo>
                    <a:pt x="500" y="192"/>
                  </a:lnTo>
                  <a:lnTo>
                    <a:pt x="496" y="192"/>
                  </a:lnTo>
                  <a:lnTo>
                    <a:pt x="496" y="195"/>
                  </a:lnTo>
                  <a:lnTo>
                    <a:pt x="493" y="195"/>
                  </a:lnTo>
                  <a:close/>
                  <a:moveTo>
                    <a:pt x="53" y="75"/>
                  </a:moveTo>
                  <a:lnTo>
                    <a:pt x="49" y="71"/>
                  </a:lnTo>
                  <a:lnTo>
                    <a:pt x="49" y="68"/>
                  </a:lnTo>
                  <a:lnTo>
                    <a:pt x="53" y="68"/>
                  </a:lnTo>
                  <a:lnTo>
                    <a:pt x="53" y="71"/>
                  </a:lnTo>
                  <a:lnTo>
                    <a:pt x="53" y="75"/>
                  </a:lnTo>
                  <a:close/>
                  <a:moveTo>
                    <a:pt x="106" y="132"/>
                  </a:moveTo>
                  <a:lnTo>
                    <a:pt x="102" y="128"/>
                  </a:lnTo>
                  <a:lnTo>
                    <a:pt x="106" y="128"/>
                  </a:lnTo>
                  <a:lnTo>
                    <a:pt x="106" y="132"/>
                  </a:lnTo>
                  <a:close/>
                  <a:moveTo>
                    <a:pt x="102" y="128"/>
                  </a:moveTo>
                  <a:lnTo>
                    <a:pt x="98" y="128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17"/>
                  </a:lnTo>
                  <a:lnTo>
                    <a:pt x="98" y="120"/>
                  </a:lnTo>
                  <a:lnTo>
                    <a:pt x="98" y="124"/>
                  </a:lnTo>
                  <a:lnTo>
                    <a:pt x="102" y="128"/>
                  </a:lnTo>
                  <a:close/>
                  <a:moveTo>
                    <a:pt x="188" y="177"/>
                  </a:moveTo>
                  <a:lnTo>
                    <a:pt x="184" y="177"/>
                  </a:lnTo>
                  <a:lnTo>
                    <a:pt x="184" y="173"/>
                  </a:lnTo>
                  <a:lnTo>
                    <a:pt x="188" y="173"/>
                  </a:lnTo>
                  <a:lnTo>
                    <a:pt x="188" y="177"/>
                  </a:lnTo>
                  <a:close/>
                  <a:moveTo>
                    <a:pt x="124" y="124"/>
                  </a:moveTo>
                  <a:lnTo>
                    <a:pt x="121" y="120"/>
                  </a:lnTo>
                  <a:lnTo>
                    <a:pt x="124" y="120"/>
                  </a:lnTo>
                  <a:lnTo>
                    <a:pt x="124" y="124"/>
                  </a:lnTo>
                  <a:close/>
                  <a:moveTo>
                    <a:pt x="117" y="222"/>
                  </a:moveTo>
                  <a:lnTo>
                    <a:pt x="117" y="218"/>
                  </a:lnTo>
                  <a:lnTo>
                    <a:pt x="117" y="222"/>
                  </a:lnTo>
                  <a:close/>
                  <a:moveTo>
                    <a:pt x="113" y="109"/>
                  </a:moveTo>
                  <a:lnTo>
                    <a:pt x="113" y="105"/>
                  </a:lnTo>
                  <a:lnTo>
                    <a:pt x="117" y="105"/>
                  </a:lnTo>
                  <a:lnTo>
                    <a:pt x="113" y="105"/>
                  </a:lnTo>
                  <a:lnTo>
                    <a:pt x="113" y="109"/>
                  </a:lnTo>
                  <a:close/>
                  <a:moveTo>
                    <a:pt x="417" y="222"/>
                  </a:moveTo>
                  <a:lnTo>
                    <a:pt x="421" y="218"/>
                  </a:lnTo>
                  <a:lnTo>
                    <a:pt x="425" y="218"/>
                  </a:lnTo>
                  <a:lnTo>
                    <a:pt x="421" y="218"/>
                  </a:lnTo>
                  <a:lnTo>
                    <a:pt x="417" y="222"/>
                  </a:lnTo>
                  <a:close/>
                  <a:moveTo>
                    <a:pt x="188" y="177"/>
                  </a:moveTo>
                  <a:lnTo>
                    <a:pt x="192" y="177"/>
                  </a:lnTo>
                  <a:lnTo>
                    <a:pt x="188" y="177"/>
                  </a:lnTo>
                  <a:close/>
                  <a:moveTo>
                    <a:pt x="136" y="135"/>
                  </a:moveTo>
                  <a:lnTo>
                    <a:pt x="136" y="132"/>
                  </a:lnTo>
                  <a:lnTo>
                    <a:pt x="136" y="135"/>
                  </a:lnTo>
                  <a:close/>
                  <a:moveTo>
                    <a:pt x="128" y="132"/>
                  </a:moveTo>
                  <a:lnTo>
                    <a:pt x="128" y="128"/>
                  </a:lnTo>
                  <a:lnTo>
                    <a:pt x="128" y="132"/>
                  </a:lnTo>
                  <a:close/>
                  <a:moveTo>
                    <a:pt x="0" y="60"/>
                  </a:moveTo>
                  <a:lnTo>
                    <a:pt x="0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0" y="6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3" name="Freeform 3246"/>
            <p:cNvSpPr>
              <a:spLocks/>
            </p:cNvSpPr>
            <p:nvPr/>
          </p:nvSpPr>
          <p:spPr bwMode="auto">
            <a:xfrm>
              <a:off x="4887913" y="3154363"/>
              <a:ext cx="84137" cy="77787"/>
            </a:xfrm>
            <a:custGeom>
              <a:avLst/>
              <a:gdLst>
                <a:gd name="T0" fmla="*/ 60325 w 53"/>
                <a:gd name="T1" fmla="*/ 6350 h 49"/>
                <a:gd name="T2" fmla="*/ 60325 w 53"/>
                <a:gd name="T3" fmla="*/ 12700 h 49"/>
                <a:gd name="T4" fmla="*/ 66675 w 53"/>
                <a:gd name="T5" fmla="*/ 23812 h 49"/>
                <a:gd name="T6" fmla="*/ 73025 w 53"/>
                <a:gd name="T7" fmla="*/ 30162 h 49"/>
                <a:gd name="T8" fmla="*/ 77787 w 53"/>
                <a:gd name="T9" fmla="*/ 36512 h 49"/>
                <a:gd name="T10" fmla="*/ 84137 w 53"/>
                <a:gd name="T11" fmla="*/ 42862 h 49"/>
                <a:gd name="T12" fmla="*/ 84137 w 53"/>
                <a:gd name="T13" fmla="*/ 42862 h 49"/>
                <a:gd name="T14" fmla="*/ 77787 w 53"/>
                <a:gd name="T15" fmla="*/ 42862 h 49"/>
                <a:gd name="T16" fmla="*/ 73025 w 53"/>
                <a:gd name="T17" fmla="*/ 53975 h 49"/>
                <a:gd name="T18" fmla="*/ 77787 w 53"/>
                <a:gd name="T19" fmla="*/ 60325 h 49"/>
                <a:gd name="T20" fmla="*/ 77787 w 53"/>
                <a:gd name="T21" fmla="*/ 60325 h 49"/>
                <a:gd name="T22" fmla="*/ 77787 w 53"/>
                <a:gd name="T23" fmla="*/ 66675 h 49"/>
                <a:gd name="T24" fmla="*/ 77787 w 53"/>
                <a:gd name="T25" fmla="*/ 71437 h 49"/>
                <a:gd name="T26" fmla="*/ 73025 w 53"/>
                <a:gd name="T27" fmla="*/ 71437 h 49"/>
                <a:gd name="T28" fmla="*/ 73025 w 53"/>
                <a:gd name="T29" fmla="*/ 71437 h 49"/>
                <a:gd name="T30" fmla="*/ 77787 w 53"/>
                <a:gd name="T31" fmla="*/ 77787 h 49"/>
                <a:gd name="T32" fmla="*/ 73025 w 53"/>
                <a:gd name="T33" fmla="*/ 71437 h 49"/>
                <a:gd name="T34" fmla="*/ 73025 w 53"/>
                <a:gd name="T35" fmla="*/ 71437 h 49"/>
                <a:gd name="T36" fmla="*/ 66675 w 53"/>
                <a:gd name="T37" fmla="*/ 66675 h 49"/>
                <a:gd name="T38" fmla="*/ 66675 w 53"/>
                <a:gd name="T39" fmla="*/ 60325 h 49"/>
                <a:gd name="T40" fmla="*/ 60325 w 53"/>
                <a:gd name="T41" fmla="*/ 66675 h 49"/>
                <a:gd name="T42" fmla="*/ 66675 w 53"/>
                <a:gd name="T43" fmla="*/ 66675 h 49"/>
                <a:gd name="T44" fmla="*/ 66675 w 53"/>
                <a:gd name="T45" fmla="*/ 71437 h 49"/>
                <a:gd name="T46" fmla="*/ 66675 w 53"/>
                <a:gd name="T47" fmla="*/ 71437 h 49"/>
                <a:gd name="T48" fmla="*/ 60325 w 53"/>
                <a:gd name="T49" fmla="*/ 66675 h 49"/>
                <a:gd name="T50" fmla="*/ 53975 w 53"/>
                <a:gd name="T51" fmla="*/ 66675 h 49"/>
                <a:gd name="T52" fmla="*/ 60325 w 53"/>
                <a:gd name="T53" fmla="*/ 53975 h 49"/>
                <a:gd name="T54" fmla="*/ 53975 w 53"/>
                <a:gd name="T55" fmla="*/ 47625 h 49"/>
                <a:gd name="T56" fmla="*/ 47625 w 53"/>
                <a:gd name="T57" fmla="*/ 47625 h 49"/>
                <a:gd name="T58" fmla="*/ 36512 w 53"/>
                <a:gd name="T59" fmla="*/ 42862 h 49"/>
                <a:gd name="T60" fmla="*/ 30162 w 53"/>
                <a:gd name="T61" fmla="*/ 42862 h 49"/>
                <a:gd name="T62" fmla="*/ 30162 w 53"/>
                <a:gd name="T63" fmla="*/ 36512 h 49"/>
                <a:gd name="T64" fmla="*/ 30162 w 53"/>
                <a:gd name="T65" fmla="*/ 30162 h 49"/>
                <a:gd name="T66" fmla="*/ 23812 w 53"/>
                <a:gd name="T67" fmla="*/ 23812 h 49"/>
                <a:gd name="T68" fmla="*/ 19050 w 53"/>
                <a:gd name="T69" fmla="*/ 30162 h 49"/>
                <a:gd name="T70" fmla="*/ 19050 w 53"/>
                <a:gd name="T71" fmla="*/ 30162 h 49"/>
                <a:gd name="T72" fmla="*/ 23812 w 53"/>
                <a:gd name="T73" fmla="*/ 36512 h 49"/>
                <a:gd name="T74" fmla="*/ 19050 w 53"/>
                <a:gd name="T75" fmla="*/ 36512 h 49"/>
                <a:gd name="T76" fmla="*/ 12700 w 53"/>
                <a:gd name="T77" fmla="*/ 36512 h 49"/>
                <a:gd name="T78" fmla="*/ 6350 w 53"/>
                <a:gd name="T79" fmla="*/ 30162 h 49"/>
                <a:gd name="T80" fmla="*/ 6350 w 53"/>
                <a:gd name="T81" fmla="*/ 30162 h 49"/>
                <a:gd name="T82" fmla="*/ 0 w 53"/>
                <a:gd name="T83" fmla="*/ 19050 h 49"/>
                <a:gd name="T84" fmla="*/ 6350 w 53"/>
                <a:gd name="T85" fmla="*/ 12700 h 49"/>
                <a:gd name="T86" fmla="*/ 0 w 53"/>
                <a:gd name="T87" fmla="*/ 6350 h 49"/>
                <a:gd name="T88" fmla="*/ 6350 w 53"/>
                <a:gd name="T89" fmla="*/ 6350 h 49"/>
                <a:gd name="T90" fmla="*/ 6350 w 53"/>
                <a:gd name="T91" fmla="*/ 6350 h 49"/>
                <a:gd name="T92" fmla="*/ 12700 w 53"/>
                <a:gd name="T93" fmla="*/ 0 h 49"/>
                <a:gd name="T94" fmla="*/ 19050 w 53"/>
                <a:gd name="T95" fmla="*/ 6350 h 49"/>
                <a:gd name="T96" fmla="*/ 19050 w 53"/>
                <a:gd name="T97" fmla="*/ 6350 h 49"/>
                <a:gd name="T98" fmla="*/ 42862 w 53"/>
                <a:gd name="T99" fmla="*/ 6350 h 49"/>
                <a:gd name="T100" fmla="*/ 47625 w 53"/>
                <a:gd name="T101" fmla="*/ 12700 h 49"/>
                <a:gd name="T102" fmla="*/ 47625 w 53"/>
                <a:gd name="T103" fmla="*/ 12700 h 49"/>
                <a:gd name="T104" fmla="*/ 53975 w 53"/>
                <a:gd name="T105" fmla="*/ 12700 h 49"/>
                <a:gd name="T106" fmla="*/ 53975 w 53"/>
                <a:gd name="T107" fmla="*/ 12700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" h="49">
                  <a:moveTo>
                    <a:pt x="34" y="4"/>
                  </a:moveTo>
                  <a:lnTo>
                    <a:pt x="38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2" y="15"/>
                  </a:lnTo>
                  <a:lnTo>
                    <a:pt x="46" y="19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46" y="45"/>
                  </a:lnTo>
                  <a:lnTo>
                    <a:pt x="49" y="49"/>
                  </a:lnTo>
                  <a:lnTo>
                    <a:pt x="46" y="49"/>
                  </a:lnTo>
                  <a:lnTo>
                    <a:pt x="46" y="45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2" y="45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2" y="27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4" name="Freeform 3250"/>
            <p:cNvSpPr>
              <a:spLocks noEditPoints="1"/>
            </p:cNvSpPr>
            <p:nvPr/>
          </p:nvSpPr>
          <p:spPr bwMode="auto">
            <a:xfrm>
              <a:off x="5484813" y="3149600"/>
              <a:ext cx="36512" cy="34925"/>
            </a:xfrm>
            <a:custGeom>
              <a:avLst/>
              <a:gdLst>
                <a:gd name="T0" fmla="*/ 0 w 23"/>
                <a:gd name="T1" fmla="*/ 34925 h 22"/>
                <a:gd name="T2" fmla="*/ 12700 w 23"/>
                <a:gd name="T3" fmla="*/ 28575 h 22"/>
                <a:gd name="T4" fmla="*/ 12700 w 23"/>
                <a:gd name="T5" fmla="*/ 28575 h 22"/>
                <a:gd name="T6" fmla="*/ 12700 w 23"/>
                <a:gd name="T7" fmla="*/ 23813 h 22"/>
                <a:gd name="T8" fmla="*/ 12700 w 23"/>
                <a:gd name="T9" fmla="*/ 17463 h 22"/>
                <a:gd name="T10" fmla="*/ 12700 w 23"/>
                <a:gd name="T11" fmla="*/ 17463 h 22"/>
                <a:gd name="T12" fmla="*/ 12700 w 23"/>
                <a:gd name="T13" fmla="*/ 17463 h 22"/>
                <a:gd name="T14" fmla="*/ 12700 w 23"/>
                <a:gd name="T15" fmla="*/ 17463 h 22"/>
                <a:gd name="T16" fmla="*/ 12700 w 23"/>
                <a:gd name="T17" fmla="*/ 17463 h 22"/>
                <a:gd name="T18" fmla="*/ 17462 w 23"/>
                <a:gd name="T19" fmla="*/ 17463 h 22"/>
                <a:gd name="T20" fmla="*/ 23812 w 23"/>
                <a:gd name="T21" fmla="*/ 17463 h 22"/>
                <a:gd name="T22" fmla="*/ 23812 w 23"/>
                <a:gd name="T23" fmla="*/ 17463 h 22"/>
                <a:gd name="T24" fmla="*/ 23812 w 23"/>
                <a:gd name="T25" fmla="*/ 17463 h 22"/>
                <a:gd name="T26" fmla="*/ 30162 w 23"/>
                <a:gd name="T27" fmla="*/ 17463 h 22"/>
                <a:gd name="T28" fmla="*/ 23812 w 23"/>
                <a:gd name="T29" fmla="*/ 17463 h 22"/>
                <a:gd name="T30" fmla="*/ 23812 w 23"/>
                <a:gd name="T31" fmla="*/ 17463 h 22"/>
                <a:gd name="T32" fmla="*/ 23812 w 23"/>
                <a:gd name="T33" fmla="*/ 17463 h 22"/>
                <a:gd name="T34" fmla="*/ 23812 w 23"/>
                <a:gd name="T35" fmla="*/ 23813 h 22"/>
                <a:gd name="T36" fmla="*/ 23812 w 23"/>
                <a:gd name="T37" fmla="*/ 28575 h 22"/>
                <a:gd name="T38" fmla="*/ 23812 w 23"/>
                <a:gd name="T39" fmla="*/ 34925 h 22"/>
                <a:gd name="T40" fmla="*/ 17462 w 23"/>
                <a:gd name="T41" fmla="*/ 34925 h 22"/>
                <a:gd name="T42" fmla="*/ 12700 w 23"/>
                <a:gd name="T43" fmla="*/ 34925 h 22"/>
                <a:gd name="T44" fmla="*/ 6350 w 23"/>
                <a:gd name="T45" fmla="*/ 34925 h 22"/>
                <a:gd name="T46" fmla="*/ 6350 w 23"/>
                <a:gd name="T47" fmla="*/ 34925 h 22"/>
                <a:gd name="T48" fmla="*/ 6350 w 23"/>
                <a:gd name="T49" fmla="*/ 34925 h 22"/>
                <a:gd name="T50" fmla="*/ 30162 w 23"/>
                <a:gd name="T51" fmla="*/ 4763 h 22"/>
                <a:gd name="T52" fmla="*/ 30162 w 23"/>
                <a:gd name="T53" fmla="*/ 4763 h 22"/>
                <a:gd name="T54" fmla="*/ 36512 w 23"/>
                <a:gd name="T55" fmla="*/ 4763 h 22"/>
                <a:gd name="T56" fmla="*/ 36512 w 23"/>
                <a:gd name="T57" fmla="*/ 0 h 22"/>
                <a:gd name="T58" fmla="*/ 36512 w 23"/>
                <a:gd name="T59" fmla="*/ 4763 h 22"/>
                <a:gd name="T60" fmla="*/ 36512 w 23"/>
                <a:gd name="T61" fmla="*/ 4763 h 22"/>
                <a:gd name="T62" fmla="*/ 36512 w 23"/>
                <a:gd name="T63" fmla="*/ 4763 h 22"/>
                <a:gd name="T64" fmla="*/ 30162 w 23"/>
                <a:gd name="T65" fmla="*/ 4763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0" y="22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close/>
                  <a:moveTo>
                    <a:pt x="19" y="3"/>
                  </a:move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19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5" name="Freeform 3314"/>
            <p:cNvSpPr>
              <a:spLocks/>
            </p:cNvSpPr>
            <p:nvPr/>
          </p:nvSpPr>
          <p:spPr bwMode="auto">
            <a:xfrm>
              <a:off x="4846638" y="3059113"/>
              <a:ext cx="114300" cy="107950"/>
            </a:xfrm>
            <a:custGeom>
              <a:avLst/>
              <a:gdLst>
                <a:gd name="T0" fmla="*/ 107950 w 72"/>
                <a:gd name="T1" fmla="*/ 0 h 68"/>
                <a:gd name="T2" fmla="*/ 101600 w 72"/>
                <a:gd name="T3" fmla="*/ 6350 h 68"/>
                <a:gd name="T4" fmla="*/ 107950 w 72"/>
                <a:gd name="T5" fmla="*/ 12700 h 68"/>
                <a:gd name="T6" fmla="*/ 107950 w 72"/>
                <a:gd name="T7" fmla="*/ 17463 h 68"/>
                <a:gd name="T8" fmla="*/ 107950 w 72"/>
                <a:gd name="T9" fmla="*/ 23813 h 68"/>
                <a:gd name="T10" fmla="*/ 101600 w 72"/>
                <a:gd name="T11" fmla="*/ 30163 h 68"/>
                <a:gd name="T12" fmla="*/ 101600 w 72"/>
                <a:gd name="T13" fmla="*/ 41275 h 68"/>
                <a:gd name="T14" fmla="*/ 101600 w 72"/>
                <a:gd name="T15" fmla="*/ 53975 h 68"/>
                <a:gd name="T16" fmla="*/ 101600 w 72"/>
                <a:gd name="T17" fmla="*/ 60325 h 68"/>
                <a:gd name="T18" fmla="*/ 101600 w 72"/>
                <a:gd name="T19" fmla="*/ 66675 h 68"/>
                <a:gd name="T20" fmla="*/ 101600 w 72"/>
                <a:gd name="T21" fmla="*/ 66675 h 68"/>
                <a:gd name="T22" fmla="*/ 101600 w 72"/>
                <a:gd name="T23" fmla="*/ 53975 h 68"/>
                <a:gd name="T24" fmla="*/ 101600 w 72"/>
                <a:gd name="T25" fmla="*/ 60325 h 68"/>
                <a:gd name="T26" fmla="*/ 95250 w 72"/>
                <a:gd name="T27" fmla="*/ 66675 h 68"/>
                <a:gd name="T28" fmla="*/ 95250 w 72"/>
                <a:gd name="T29" fmla="*/ 71438 h 68"/>
                <a:gd name="T30" fmla="*/ 95250 w 72"/>
                <a:gd name="T31" fmla="*/ 77788 h 68"/>
                <a:gd name="T32" fmla="*/ 95250 w 72"/>
                <a:gd name="T33" fmla="*/ 77788 h 68"/>
                <a:gd name="T34" fmla="*/ 95250 w 72"/>
                <a:gd name="T35" fmla="*/ 84138 h 68"/>
                <a:gd name="T36" fmla="*/ 95250 w 72"/>
                <a:gd name="T37" fmla="*/ 90488 h 68"/>
                <a:gd name="T38" fmla="*/ 95250 w 72"/>
                <a:gd name="T39" fmla="*/ 101600 h 68"/>
                <a:gd name="T40" fmla="*/ 95250 w 72"/>
                <a:gd name="T41" fmla="*/ 101600 h 68"/>
                <a:gd name="T42" fmla="*/ 95250 w 72"/>
                <a:gd name="T43" fmla="*/ 107950 h 68"/>
                <a:gd name="T44" fmla="*/ 88900 w 72"/>
                <a:gd name="T45" fmla="*/ 107950 h 68"/>
                <a:gd name="T46" fmla="*/ 88900 w 72"/>
                <a:gd name="T47" fmla="*/ 107950 h 68"/>
                <a:gd name="T48" fmla="*/ 84138 w 72"/>
                <a:gd name="T49" fmla="*/ 101600 h 68"/>
                <a:gd name="T50" fmla="*/ 60325 w 72"/>
                <a:gd name="T51" fmla="*/ 101600 h 68"/>
                <a:gd name="T52" fmla="*/ 53975 w 72"/>
                <a:gd name="T53" fmla="*/ 95250 h 68"/>
                <a:gd name="T54" fmla="*/ 47625 w 72"/>
                <a:gd name="T55" fmla="*/ 101600 h 68"/>
                <a:gd name="T56" fmla="*/ 41275 w 72"/>
                <a:gd name="T57" fmla="*/ 95250 h 68"/>
                <a:gd name="T58" fmla="*/ 30163 w 72"/>
                <a:gd name="T59" fmla="*/ 84138 h 68"/>
                <a:gd name="T60" fmla="*/ 23813 w 72"/>
                <a:gd name="T61" fmla="*/ 77788 h 68"/>
                <a:gd name="T62" fmla="*/ 23813 w 72"/>
                <a:gd name="T63" fmla="*/ 71438 h 68"/>
                <a:gd name="T64" fmla="*/ 17463 w 72"/>
                <a:gd name="T65" fmla="*/ 66675 h 68"/>
                <a:gd name="T66" fmla="*/ 12700 w 72"/>
                <a:gd name="T67" fmla="*/ 66675 h 68"/>
                <a:gd name="T68" fmla="*/ 0 w 72"/>
                <a:gd name="T69" fmla="*/ 53975 h 68"/>
                <a:gd name="T70" fmla="*/ 0 w 72"/>
                <a:gd name="T71" fmla="*/ 47625 h 68"/>
                <a:gd name="T72" fmla="*/ 6350 w 72"/>
                <a:gd name="T73" fmla="*/ 53975 h 68"/>
                <a:gd name="T74" fmla="*/ 6350 w 72"/>
                <a:gd name="T75" fmla="*/ 53975 h 68"/>
                <a:gd name="T76" fmla="*/ 17463 w 72"/>
                <a:gd name="T77" fmla="*/ 47625 h 68"/>
                <a:gd name="T78" fmla="*/ 17463 w 72"/>
                <a:gd name="T79" fmla="*/ 41275 h 68"/>
                <a:gd name="T80" fmla="*/ 23813 w 72"/>
                <a:gd name="T81" fmla="*/ 41275 h 68"/>
                <a:gd name="T82" fmla="*/ 17463 w 72"/>
                <a:gd name="T83" fmla="*/ 36513 h 68"/>
                <a:gd name="T84" fmla="*/ 30163 w 72"/>
                <a:gd name="T85" fmla="*/ 30163 h 68"/>
                <a:gd name="T86" fmla="*/ 41275 w 72"/>
                <a:gd name="T87" fmla="*/ 23813 h 68"/>
                <a:gd name="T88" fmla="*/ 47625 w 72"/>
                <a:gd name="T89" fmla="*/ 30163 h 68"/>
                <a:gd name="T90" fmla="*/ 47625 w 72"/>
                <a:gd name="T91" fmla="*/ 23813 h 68"/>
                <a:gd name="T92" fmla="*/ 53975 w 72"/>
                <a:gd name="T93" fmla="*/ 23813 h 68"/>
                <a:gd name="T94" fmla="*/ 60325 w 72"/>
                <a:gd name="T95" fmla="*/ 17463 h 68"/>
                <a:gd name="T96" fmla="*/ 60325 w 72"/>
                <a:gd name="T97" fmla="*/ 17463 h 68"/>
                <a:gd name="T98" fmla="*/ 65088 w 72"/>
                <a:gd name="T99" fmla="*/ 12700 h 68"/>
                <a:gd name="T100" fmla="*/ 65088 w 72"/>
                <a:gd name="T101" fmla="*/ 6350 h 68"/>
                <a:gd name="T102" fmla="*/ 84138 w 72"/>
                <a:gd name="T103" fmla="*/ 6350 h 68"/>
                <a:gd name="T104" fmla="*/ 95250 w 72"/>
                <a:gd name="T105" fmla="*/ 6350 h 68"/>
                <a:gd name="T106" fmla="*/ 107950 w 72"/>
                <a:gd name="T107" fmla="*/ 0 h 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" h="68">
                  <a:moveTo>
                    <a:pt x="68" y="0"/>
                  </a:moveTo>
                  <a:lnTo>
                    <a:pt x="68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68" y="11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60" y="45"/>
                  </a:lnTo>
                  <a:lnTo>
                    <a:pt x="60" y="49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3" y="68"/>
                  </a:lnTo>
                  <a:lnTo>
                    <a:pt x="53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8" y="64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3" y="57"/>
                  </a:lnTo>
                  <a:lnTo>
                    <a:pt x="23" y="53"/>
                  </a:lnTo>
                  <a:lnTo>
                    <a:pt x="19" y="53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5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6" name="Freeform 3317"/>
            <p:cNvSpPr>
              <a:spLocks/>
            </p:cNvSpPr>
            <p:nvPr/>
          </p:nvSpPr>
          <p:spPr bwMode="auto">
            <a:xfrm>
              <a:off x="4781550" y="3071813"/>
              <a:ext cx="65088" cy="34925"/>
            </a:xfrm>
            <a:custGeom>
              <a:avLst/>
              <a:gdLst>
                <a:gd name="T0" fmla="*/ 58738 w 41"/>
                <a:gd name="T1" fmla="*/ 28575 h 22"/>
                <a:gd name="T2" fmla="*/ 58738 w 41"/>
                <a:gd name="T3" fmla="*/ 28575 h 22"/>
                <a:gd name="T4" fmla="*/ 58738 w 41"/>
                <a:gd name="T5" fmla="*/ 34925 h 22"/>
                <a:gd name="T6" fmla="*/ 53975 w 41"/>
                <a:gd name="T7" fmla="*/ 34925 h 22"/>
                <a:gd name="T8" fmla="*/ 53975 w 41"/>
                <a:gd name="T9" fmla="*/ 34925 h 22"/>
                <a:gd name="T10" fmla="*/ 47625 w 41"/>
                <a:gd name="T11" fmla="*/ 34925 h 22"/>
                <a:gd name="T12" fmla="*/ 41275 w 41"/>
                <a:gd name="T13" fmla="*/ 28575 h 22"/>
                <a:gd name="T14" fmla="*/ 41275 w 41"/>
                <a:gd name="T15" fmla="*/ 28575 h 22"/>
                <a:gd name="T16" fmla="*/ 41275 w 41"/>
                <a:gd name="T17" fmla="*/ 34925 h 22"/>
                <a:gd name="T18" fmla="*/ 34925 w 41"/>
                <a:gd name="T19" fmla="*/ 34925 h 22"/>
                <a:gd name="T20" fmla="*/ 34925 w 41"/>
                <a:gd name="T21" fmla="*/ 28575 h 22"/>
                <a:gd name="T22" fmla="*/ 30163 w 41"/>
                <a:gd name="T23" fmla="*/ 28575 h 22"/>
                <a:gd name="T24" fmla="*/ 23813 w 41"/>
                <a:gd name="T25" fmla="*/ 28575 h 22"/>
                <a:gd name="T26" fmla="*/ 23813 w 41"/>
                <a:gd name="T27" fmla="*/ 23813 h 22"/>
                <a:gd name="T28" fmla="*/ 17463 w 41"/>
                <a:gd name="T29" fmla="*/ 23813 h 22"/>
                <a:gd name="T30" fmla="*/ 11113 w 41"/>
                <a:gd name="T31" fmla="*/ 23813 h 22"/>
                <a:gd name="T32" fmla="*/ 11113 w 41"/>
                <a:gd name="T33" fmla="*/ 23813 h 22"/>
                <a:gd name="T34" fmla="*/ 6350 w 41"/>
                <a:gd name="T35" fmla="*/ 23813 h 22"/>
                <a:gd name="T36" fmla="*/ 0 w 41"/>
                <a:gd name="T37" fmla="*/ 17463 h 22"/>
                <a:gd name="T38" fmla="*/ 6350 w 41"/>
                <a:gd name="T39" fmla="*/ 17463 h 22"/>
                <a:gd name="T40" fmla="*/ 11113 w 41"/>
                <a:gd name="T41" fmla="*/ 11113 h 22"/>
                <a:gd name="T42" fmla="*/ 11113 w 41"/>
                <a:gd name="T43" fmla="*/ 11113 h 22"/>
                <a:gd name="T44" fmla="*/ 11113 w 41"/>
                <a:gd name="T45" fmla="*/ 4763 h 22"/>
                <a:gd name="T46" fmla="*/ 17463 w 41"/>
                <a:gd name="T47" fmla="*/ 4763 h 22"/>
                <a:gd name="T48" fmla="*/ 17463 w 41"/>
                <a:gd name="T49" fmla="*/ 4763 h 22"/>
                <a:gd name="T50" fmla="*/ 17463 w 41"/>
                <a:gd name="T51" fmla="*/ 4763 h 22"/>
                <a:gd name="T52" fmla="*/ 17463 w 41"/>
                <a:gd name="T53" fmla="*/ 4763 h 22"/>
                <a:gd name="T54" fmla="*/ 23813 w 41"/>
                <a:gd name="T55" fmla="*/ 4763 h 22"/>
                <a:gd name="T56" fmla="*/ 23813 w 41"/>
                <a:gd name="T57" fmla="*/ 4763 h 22"/>
                <a:gd name="T58" fmla="*/ 30163 w 41"/>
                <a:gd name="T59" fmla="*/ 4763 h 22"/>
                <a:gd name="T60" fmla="*/ 30163 w 41"/>
                <a:gd name="T61" fmla="*/ 4763 h 22"/>
                <a:gd name="T62" fmla="*/ 34925 w 41"/>
                <a:gd name="T63" fmla="*/ 4763 h 22"/>
                <a:gd name="T64" fmla="*/ 34925 w 41"/>
                <a:gd name="T65" fmla="*/ 11113 h 22"/>
                <a:gd name="T66" fmla="*/ 34925 w 41"/>
                <a:gd name="T67" fmla="*/ 11113 h 22"/>
                <a:gd name="T68" fmla="*/ 34925 w 41"/>
                <a:gd name="T69" fmla="*/ 11113 h 22"/>
                <a:gd name="T70" fmla="*/ 41275 w 41"/>
                <a:gd name="T71" fmla="*/ 11113 h 22"/>
                <a:gd name="T72" fmla="*/ 41275 w 41"/>
                <a:gd name="T73" fmla="*/ 11113 h 22"/>
                <a:gd name="T74" fmla="*/ 41275 w 41"/>
                <a:gd name="T75" fmla="*/ 17463 h 22"/>
                <a:gd name="T76" fmla="*/ 47625 w 41"/>
                <a:gd name="T77" fmla="*/ 17463 h 22"/>
                <a:gd name="T78" fmla="*/ 47625 w 41"/>
                <a:gd name="T79" fmla="*/ 17463 h 22"/>
                <a:gd name="T80" fmla="*/ 47625 w 41"/>
                <a:gd name="T81" fmla="*/ 11113 h 22"/>
                <a:gd name="T82" fmla="*/ 53975 w 41"/>
                <a:gd name="T83" fmla="*/ 11113 h 22"/>
                <a:gd name="T84" fmla="*/ 53975 w 41"/>
                <a:gd name="T85" fmla="*/ 17463 h 22"/>
                <a:gd name="T86" fmla="*/ 58738 w 41"/>
                <a:gd name="T87" fmla="*/ 17463 h 22"/>
                <a:gd name="T88" fmla="*/ 58738 w 41"/>
                <a:gd name="T89" fmla="*/ 17463 h 22"/>
                <a:gd name="T90" fmla="*/ 58738 w 41"/>
                <a:gd name="T91" fmla="*/ 17463 h 22"/>
                <a:gd name="T92" fmla="*/ 58738 w 41"/>
                <a:gd name="T93" fmla="*/ 23813 h 22"/>
                <a:gd name="T94" fmla="*/ 58738 w 41"/>
                <a:gd name="T95" fmla="*/ 28575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1" h="22">
                  <a:moveTo>
                    <a:pt x="37" y="18"/>
                  </a:moveTo>
                  <a:lnTo>
                    <a:pt x="37" y="18"/>
                  </a:lnTo>
                  <a:lnTo>
                    <a:pt x="37" y="22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7" y="1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" name="Freeform 3318"/>
            <p:cNvSpPr>
              <a:spLocks/>
            </p:cNvSpPr>
            <p:nvPr/>
          </p:nvSpPr>
          <p:spPr bwMode="auto">
            <a:xfrm>
              <a:off x="5508625" y="3082925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0 w 4"/>
                <a:gd name="T5" fmla="*/ 6350 h 8"/>
                <a:gd name="T6" fmla="*/ 0 w 4"/>
                <a:gd name="T7" fmla="*/ 6350 h 8"/>
                <a:gd name="T8" fmla="*/ 0 w 4"/>
                <a:gd name="T9" fmla="*/ 6350 h 8"/>
                <a:gd name="T10" fmla="*/ 0 w 4"/>
                <a:gd name="T11" fmla="*/ 6350 h 8"/>
                <a:gd name="T12" fmla="*/ 0 w 4"/>
                <a:gd name="T13" fmla="*/ 6350 h 8"/>
                <a:gd name="T14" fmla="*/ 0 w 4"/>
                <a:gd name="T15" fmla="*/ 6350 h 8"/>
                <a:gd name="T16" fmla="*/ 0 w 4"/>
                <a:gd name="T17" fmla="*/ 6350 h 8"/>
                <a:gd name="T18" fmla="*/ 0 w 4"/>
                <a:gd name="T19" fmla="*/ 6350 h 8"/>
                <a:gd name="T20" fmla="*/ 0 w 4"/>
                <a:gd name="T21" fmla="*/ 6350 h 8"/>
                <a:gd name="T22" fmla="*/ 0 w 4"/>
                <a:gd name="T23" fmla="*/ 6350 h 8"/>
                <a:gd name="T24" fmla="*/ 0 w 4"/>
                <a:gd name="T25" fmla="*/ 6350 h 8"/>
                <a:gd name="T26" fmla="*/ 0 w 4"/>
                <a:gd name="T27" fmla="*/ 0 h 8"/>
                <a:gd name="T28" fmla="*/ 0 w 4"/>
                <a:gd name="T29" fmla="*/ 0 h 8"/>
                <a:gd name="T30" fmla="*/ 0 w 4"/>
                <a:gd name="T31" fmla="*/ 0 h 8"/>
                <a:gd name="T32" fmla="*/ 6350 w 4"/>
                <a:gd name="T33" fmla="*/ 0 h 8"/>
                <a:gd name="T34" fmla="*/ 6350 w 4"/>
                <a:gd name="T35" fmla="*/ 0 h 8"/>
                <a:gd name="T36" fmla="*/ 6350 w 4"/>
                <a:gd name="T37" fmla="*/ 0 h 8"/>
                <a:gd name="T38" fmla="*/ 6350 w 4"/>
                <a:gd name="T39" fmla="*/ 0 h 8"/>
                <a:gd name="T40" fmla="*/ 6350 w 4"/>
                <a:gd name="T41" fmla="*/ 0 h 8"/>
                <a:gd name="T42" fmla="*/ 6350 w 4"/>
                <a:gd name="T43" fmla="*/ 6350 h 8"/>
                <a:gd name="T44" fmla="*/ 6350 w 4"/>
                <a:gd name="T45" fmla="*/ 6350 h 8"/>
                <a:gd name="T46" fmla="*/ 6350 w 4"/>
                <a:gd name="T47" fmla="*/ 6350 h 8"/>
                <a:gd name="T48" fmla="*/ 6350 w 4"/>
                <a:gd name="T49" fmla="*/ 6350 h 8"/>
                <a:gd name="T50" fmla="*/ 0 w 4"/>
                <a:gd name="T51" fmla="*/ 12700 h 8"/>
                <a:gd name="T52" fmla="*/ 0 w 4"/>
                <a:gd name="T53" fmla="*/ 12700 h 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" name="Freeform 3321"/>
            <p:cNvSpPr>
              <a:spLocks/>
            </p:cNvSpPr>
            <p:nvPr/>
          </p:nvSpPr>
          <p:spPr bwMode="auto">
            <a:xfrm>
              <a:off x="5502275" y="31003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6350 h 4"/>
                <a:gd name="T6" fmla="*/ 0 w 4"/>
                <a:gd name="T7" fmla="*/ 635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6350 w 4"/>
                <a:gd name="T15" fmla="*/ 0 h 4"/>
                <a:gd name="T16" fmla="*/ 6350 w 4"/>
                <a:gd name="T17" fmla="*/ 0 h 4"/>
                <a:gd name="T18" fmla="*/ 6350 w 4"/>
                <a:gd name="T19" fmla="*/ 0 h 4"/>
                <a:gd name="T20" fmla="*/ 6350 w 4"/>
                <a:gd name="T21" fmla="*/ 0 h 4"/>
                <a:gd name="T22" fmla="*/ 6350 w 4"/>
                <a:gd name="T23" fmla="*/ 0 h 4"/>
                <a:gd name="T24" fmla="*/ 6350 w 4"/>
                <a:gd name="T25" fmla="*/ 6350 h 4"/>
                <a:gd name="T26" fmla="*/ 6350 w 4"/>
                <a:gd name="T27" fmla="*/ 6350 h 4"/>
                <a:gd name="T28" fmla="*/ 6350 w 4"/>
                <a:gd name="T29" fmla="*/ 6350 h 4"/>
                <a:gd name="T30" fmla="*/ 0 w 4"/>
                <a:gd name="T31" fmla="*/ 635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" name="Freeform 3322"/>
            <p:cNvSpPr>
              <a:spLocks/>
            </p:cNvSpPr>
            <p:nvPr/>
          </p:nvSpPr>
          <p:spPr bwMode="auto">
            <a:xfrm>
              <a:off x="5545138" y="31003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6350 h 4"/>
                <a:gd name="T6" fmla="*/ 0 w 4"/>
                <a:gd name="T7" fmla="*/ 6350 h 4"/>
                <a:gd name="T8" fmla="*/ 0 w 4"/>
                <a:gd name="T9" fmla="*/ 6350 h 4"/>
                <a:gd name="T10" fmla="*/ 0 w 4"/>
                <a:gd name="T11" fmla="*/ 6350 h 4"/>
                <a:gd name="T12" fmla="*/ 0 w 4"/>
                <a:gd name="T13" fmla="*/ 0 h 4"/>
                <a:gd name="T14" fmla="*/ 0 w 4"/>
                <a:gd name="T15" fmla="*/ 0 h 4"/>
                <a:gd name="T16" fmla="*/ 0 w 4"/>
                <a:gd name="T17" fmla="*/ 0 h 4"/>
                <a:gd name="T18" fmla="*/ 0 w 4"/>
                <a:gd name="T19" fmla="*/ 0 h 4"/>
                <a:gd name="T20" fmla="*/ 0 w 4"/>
                <a:gd name="T21" fmla="*/ 0 h 4"/>
                <a:gd name="T22" fmla="*/ 0 w 4"/>
                <a:gd name="T23" fmla="*/ 0 h 4"/>
                <a:gd name="T24" fmla="*/ 0 w 4"/>
                <a:gd name="T25" fmla="*/ 0 h 4"/>
                <a:gd name="T26" fmla="*/ 0 w 4"/>
                <a:gd name="T27" fmla="*/ 0 h 4"/>
                <a:gd name="T28" fmla="*/ 0 w 4"/>
                <a:gd name="T29" fmla="*/ 0 h 4"/>
                <a:gd name="T30" fmla="*/ 0 w 4"/>
                <a:gd name="T31" fmla="*/ 0 h 4"/>
                <a:gd name="T32" fmla="*/ 0 w 4"/>
                <a:gd name="T33" fmla="*/ 0 h 4"/>
                <a:gd name="T34" fmla="*/ 0 w 4"/>
                <a:gd name="T35" fmla="*/ 6350 h 4"/>
                <a:gd name="T36" fmla="*/ 6350 w 4"/>
                <a:gd name="T37" fmla="*/ 6350 h 4"/>
                <a:gd name="T38" fmla="*/ 6350 w 4"/>
                <a:gd name="T39" fmla="*/ 6350 h 4"/>
                <a:gd name="T40" fmla="*/ 6350 w 4"/>
                <a:gd name="T41" fmla="*/ 6350 h 4"/>
                <a:gd name="T42" fmla="*/ 6350 w 4"/>
                <a:gd name="T43" fmla="*/ 6350 h 4"/>
                <a:gd name="T44" fmla="*/ 6350 w 4"/>
                <a:gd name="T45" fmla="*/ 6350 h 4"/>
                <a:gd name="T46" fmla="*/ 6350 w 4"/>
                <a:gd name="T47" fmla="*/ 6350 h 4"/>
                <a:gd name="T48" fmla="*/ 6350 w 4"/>
                <a:gd name="T49" fmla="*/ 6350 h 4"/>
                <a:gd name="T50" fmla="*/ 6350 w 4"/>
                <a:gd name="T51" fmla="*/ 6350 h 4"/>
                <a:gd name="T52" fmla="*/ 6350 w 4"/>
                <a:gd name="T53" fmla="*/ 6350 h 4"/>
                <a:gd name="T54" fmla="*/ 6350 w 4"/>
                <a:gd name="T55" fmla="*/ 6350 h 4"/>
                <a:gd name="T56" fmla="*/ 6350 w 4"/>
                <a:gd name="T57" fmla="*/ 6350 h 4"/>
                <a:gd name="T58" fmla="*/ 0 w 4"/>
                <a:gd name="T59" fmla="*/ 6350 h 4"/>
                <a:gd name="T60" fmla="*/ 0 w 4"/>
                <a:gd name="T61" fmla="*/ 6350 h 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" name="Freeform 3325"/>
            <p:cNvSpPr>
              <a:spLocks noEditPoints="1"/>
            </p:cNvSpPr>
            <p:nvPr/>
          </p:nvSpPr>
          <p:spPr bwMode="auto">
            <a:xfrm>
              <a:off x="4303713" y="3870325"/>
              <a:ext cx="1074737" cy="962025"/>
            </a:xfrm>
            <a:custGeom>
              <a:avLst/>
              <a:gdLst>
                <a:gd name="T0" fmla="*/ 1020762 w 677"/>
                <a:gd name="T1" fmla="*/ 239713 h 606"/>
                <a:gd name="T2" fmla="*/ 966787 w 677"/>
                <a:gd name="T3" fmla="*/ 352425 h 606"/>
                <a:gd name="T4" fmla="*/ 973137 w 677"/>
                <a:gd name="T5" fmla="*/ 460375 h 606"/>
                <a:gd name="T6" fmla="*/ 936625 w 677"/>
                <a:gd name="T7" fmla="*/ 568325 h 606"/>
                <a:gd name="T8" fmla="*/ 949325 w 677"/>
                <a:gd name="T9" fmla="*/ 674688 h 606"/>
                <a:gd name="T10" fmla="*/ 919162 w 677"/>
                <a:gd name="T11" fmla="*/ 758825 h 606"/>
                <a:gd name="T12" fmla="*/ 925512 w 677"/>
                <a:gd name="T13" fmla="*/ 854075 h 606"/>
                <a:gd name="T14" fmla="*/ 966787 w 677"/>
                <a:gd name="T15" fmla="*/ 877888 h 606"/>
                <a:gd name="T16" fmla="*/ 949325 w 677"/>
                <a:gd name="T17" fmla="*/ 890588 h 606"/>
                <a:gd name="T18" fmla="*/ 919162 w 677"/>
                <a:gd name="T19" fmla="*/ 884238 h 606"/>
                <a:gd name="T20" fmla="*/ 906462 w 677"/>
                <a:gd name="T21" fmla="*/ 871538 h 606"/>
                <a:gd name="T22" fmla="*/ 919162 w 677"/>
                <a:gd name="T23" fmla="*/ 866775 h 606"/>
                <a:gd name="T24" fmla="*/ 901700 w 677"/>
                <a:gd name="T25" fmla="*/ 866775 h 606"/>
                <a:gd name="T26" fmla="*/ 895350 w 677"/>
                <a:gd name="T27" fmla="*/ 823913 h 606"/>
                <a:gd name="T28" fmla="*/ 877887 w 677"/>
                <a:gd name="T29" fmla="*/ 800100 h 606"/>
                <a:gd name="T30" fmla="*/ 871537 w 677"/>
                <a:gd name="T31" fmla="*/ 769938 h 606"/>
                <a:gd name="T32" fmla="*/ 882650 w 677"/>
                <a:gd name="T33" fmla="*/ 758825 h 606"/>
                <a:gd name="T34" fmla="*/ 847725 w 677"/>
                <a:gd name="T35" fmla="*/ 728663 h 606"/>
                <a:gd name="T36" fmla="*/ 882650 w 677"/>
                <a:gd name="T37" fmla="*/ 717550 h 606"/>
                <a:gd name="T38" fmla="*/ 901700 w 677"/>
                <a:gd name="T39" fmla="*/ 693738 h 606"/>
                <a:gd name="T40" fmla="*/ 919162 w 677"/>
                <a:gd name="T41" fmla="*/ 615950 h 606"/>
                <a:gd name="T42" fmla="*/ 889000 w 677"/>
                <a:gd name="T43" fmla="*/ 573088 h 606"/>
                <a:gd name="T44" fmla="*/ 912812 w 677"/>
                <a:gd name="T45" fmla="*/ 471488 h 606"/>
                <a:gd name="T46" fmla="*/ 942975 w 677"/>
                <a:gd name="T47" fmla="*/ 347663 h 606"/>
                <a:gd name="T48" fmla="*/ 966787 w 677"/>
                <a:gd name="T49" fmla="*/ 209550 h 606"/>
                <a:gd name="T50" fmla="*/ 977900 w 677"/>
                <a:gd name="T51" fmla="*/ 90488 h 606"/>
                <a:gd name="T52" fmla="*/ 1008062 w 677"/>
                <a:gd name="T53" fmla="*/ 42863 h 606"/>
                <a:gd name="T54" fmla="*/ 1050925 w 677"/>
                <a:gd name="T55" fmla="*/ 131763 h 606"/>
                <a:gd name="T56" fmla="*/ 973137 w 677"/>
                <a:gd name="T57" fmla="*/ 931863 h 606"/>
                <a:gd name="T58" fmla="*/ 966787 w 677"/>
                <a:gd name="T59" fmla="*/ 919163 h 606"/>
                <a:gd name="T60" fmla="*/ 996950 w 677"/>
                <a:gd name="T61" fmla="*/ 925513 h 606"/>
                <a:gd name="T62" fmla="*/ 977900 w 677"/>
                <a:gd name="T63" fmla="*/ 877888 h 606"/>
                <a:gd name="T64" fmla="*/ 889000 w 677"/>
                <a:gd name="T65" fmla="*/ 633413 h 606"/>
                <a:gd name="T66" fmla="*/ 854075 w 677"/>
                <a:gd name="T67" fmla="*/ 800100 h 606"/>
                <a:gd name="T68" fmla="*/ 1014412 w 677"/>
                <a:gd name="T69" fmla="*/ 942975 h 606"/>
                <a:gd name="T70" fmla="*/ 1008062 w 677"/>
                <a:gd name="T71" fmla="*/ 942975 h 606"/>
                <a:gd name="T72" fmla="*/ 895350 w 677"/>
                <a:gd name="T73" fmla="*/ 901700 h 606"/>
                <a:gd name="T74" fmla="*/ 1025525 w 677"/>
                <a:gd name="T75" fmla="*/ 938213 h 606"/>
                <a:gd name="T76" fmla="*/ 895350 w 677"/>
                <a:gd name="T77" fmla="*/ 895350 h 606"/>
                <a:gd name="T78" fmla="*/ 954087 w 677"/>
                <a:gd name="T79" fmla="*/ 914400 h 606"/>
                <a:gd name="T80" fmla="*/ 966787 w 677"/>
                <a:gd name="T81" fmla="*/ 919163 h 606"/>
                <a:gd name="T82" fmla="*/ 871537 w 677"/>
                <a:gd name="T83" fmla="*/ 776288 h 606"/>
                <a:gd name="T84" fmla="*/ 865187 w 677"/>
                <a:gd name="T85" fmla="*/ 830263 h 606"/>
                <a:gd name="T86" fmla="*/ 960437 w 677"/>
                <a:gd name="T87" fmla="*/ 938213 h 606"/>
                <a:gd name="T88" fmla="*/ 871537 w 677"/>
                <a:gd name="T89" fmla="*/ 758825 h 606"/>
                <a:gd name="T90" fmla="*/ 847725 w 677"/>
                <a:gd name="T91" fmla="*/ 782638 h 606"/>
                <a:gd name="T92" fmla="*/ 854075 w 677"/>
                <a:gd name="T93" fmla="*/ 830263 h 606"/>
                <a:gd name="T94" fmla="*/ 854075 w 677"/>
                <a:gd name="T95" fmla="*/ 793750 h 606"/>
                <a:gd name="T96" fmla="*/ 847725 w 677"/>
                <a:gd name="T97" fmla="*/ 793750 h 606"/>
                <a:gd name="T98" fmla="*/ 954087 w 677"/>
                <a:gd name="T99" fmla="*/ 931863 h 606"/>
                <a:gd name="T100" fmla="*/ 925512 w 677"/>
                <a:gd name="T101" fmla="*/ 919163 h 606"/>
                <a:gd name="T102" fmla="*/ 882650 w 677"/>
                <a:gd name="T103" fmla="*/ 717550 h 606"/>
                <a:gd name="T104" fmla="*/ 882650 w 677"/>
                <a:gd name="T105" fmla="*/ 698500 h 606"/>
                <a:gd name="T106" fmla="*/ 871537 w 677"/>
                <a:gd name="T107" fmla="*/ 769938 h 606"/>
                <a:gd name="T108" fmla="*/ 854075 w 677"/>
                <a:gd name="T109" fmla="*/ 776288 h 606"/>
                <a:gd name="T110" fmla="*/ 882650 w 677"/>
                <a:gd name="T111" fmla="*/ 704850 h 606"/>
                <a:gd name="T112" fmla="*/ 882650 w 677"/>
                <a:gd name="T113" fmla="*/ 669925 h 606"/>
                <a:gd name="T114" fmla="*/ 919162 w 677"/>
                <a:gd name="T115" fmla="*/ 919163 h 606"/>
                <a:gd name="T116" fmla="*/ 871537 w 677"/>
                <a:gd name="T117" fmla="*/ 741363 h 606"/>
                <a:gd name="T118" fmla="*/ 1062037 w 677"/>
                <a:gd name="T119" fmla="*/ 942975 h 606"/>
                <a:gd name="T120" fmla="*/ 858837 w 677"/>
                <a:gd name="T121" fmla="*/ 866775 h 606"/>
                <a:gd name="T122" fmla="*/ 882650 w 677"/>
                <a:gd name="T123" fmla="*/ 895350 h 60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7" h="606">
                  <a:moveTo>
                    <a:pt x="662" y="83"/>
                  </a:moveTo>
                  <a:lnTo>
                    <a:pt x="665" y="87"/>
                  </a:lnTo>
                  <a:lnTo>
                    <a:pt x="665" y="91"/>
                  </a:lnTo>
                  <a:lnTo>
                    <a:pt x="665" y="94"/>
                  </a:lnTo>
                  <a:lnTo>
                    <a:pt x="662" y="94"/>
                  </a:lnTo>
                  <a:lnTo>
                    <a:pt x="662" y="98"/>
                  </a:lnTo>
                  <a:lnTo>
                    <a:pt x="662" y="102"/>
                  </a:lnTo>
                  <a:lnTo>
                    <a:pt x="658" y="106"/>
                  </a:lnTo>
                  <a:lnTo>
                    <a:pt x="654" y="106"/>
                  </a:lnTo>
                  <a:lnTo>
                    <a:pt x="650" y="106"/>
                  </a:lnTo>
                  <a:lnTo>
                    <a:pt x="646" y="109"/>
                  </a:lnTo>
                  <a:lnTo>
                    <a:pt x="643" y="109"/>
                  </a:lnTo>
                  <a:lnTo>
                    <a:pt x="643" y="113"/>
                  </a:lnTo>
                  <a:lnTo>
                    <a:pt x="643" y="117"/>
                  </a:lnTo>
                  <a:lnTo>
                    <a:pt x="643" y="121"/>
                  </a:lnTo>
                  <a:lnTo>
                    <a:pt x="643" y="125"/>
                  </a:lnTo>
                  <a:lnTo>
                    <a:pt x="639" y="125"/>
                  </a:lnTo>
                  <a:lnTo>
                    <a:pt x="639" y="128"/>
                  </a:lnTo>
                  <a:lnTo>
                    <a:pt x="643" y="128"/>
                  </a:lnTo>
                  <a:lnTo>
                    <a:pt x="643" y="132"/>
                  </a:lnTo>
                  <a:lnTo>
                    <a:pt x="643" y="136"/>
                  </a:lnTo>
                  <a:lnTo>
                    <a:pt x="643" y="140"/>
                  </a:lnTo>
                  <a:lnTo>
                    <a:pt x="643" y="143"/>
                  </a:lnTo>
                  <a:lnTo>
                    <a:pt x="643" y="147"/>
                  </a:lnTo>
                  <a:lnTo>
                    <a:pt x="646" y="147"/>
                  </a:lnTo>
                  <a:lnTo>
                    <a:pt x="646" y="151"/>
                  </a:lnTo>
                  <a:lnTo>
                    <a:pt x="643" y="151"/>
                  </a:lnTo>
                  <a:lnTo>
                    <a:pt x="639" y="151"/>
                  </a:lnTo>
                  <a:lnTo>
                    <a:pt x="635" y="155"/>
                  </a:lnTo>
                  <a:lnTo>
                    <a:pt x="635" y="158"/>
                  </a:lnTo>
                  <a:lnTo>
                    <a:pt x="631" y="162"/>
                  </a:lnTo>
                  <a:lnTo>
                    <a:pt x="631" y="166"/>
                  </a:lnTo>
                  <a:lnTo>
                    <a:pt x="628" y="166"/>
                  </a:lnTo>
                  <a:lnTo>
                    <a:pt x="628" y="170"/>
                  </a:lnTo>
                  <a:lnTo>
                    <a:pt x="624" y="173"/>
                  </a:lnTo>
                  <a:lnTo>
                    <a:pt x="624" y="177"/>
                  </a:lnTo>
                  <a:lnTo>
                    <a:pt x="624" y="181"/>
                  </a:lnTo>
                  <a:lnTo>
                    <a:pt x="620" y="181"/>
                  </a:lnTo>
                  <a:lnTo>
                    <a:pt x="620" y="185"/>
                  </a:lnTo>
                  <a:lnTo>
                    <a:pt x="616" y="185"/>
                  </a:lnTo>
                  <a:lnTo>
                    <a:pt x="616" y="188"/>
                  </a:lnTo>
                  <a:lnTo>
                    <a:pt x="620" y="188"/>
                  </a:lnTo>
                  <a:lnTo>
                    <a:pt x="620" y="192"/>
                  </a:lnTo>
                  <a:lnTo>
                    <a:pt x="620" y="196"/>
                  </a:lnTo>
                  <a:lnTo>
                    <a:pt x="620" y="200"/>
                  </a:lnTo>
                  <a:lnTo>
                    <a:pt x="620" y="203"/>
                  </a:lnTo>
                  <a:lnTo>
                    <a:pt x="616" y="203"/>
                  </a:lnTo>
                  <a:lnTo>
                    <a:pt x="616" y="207"/>
                  </a:lnTo>
                  <a:lnTo>
                    <a:pt x="613" y="207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09" y="215"/>
                  </a:lnTo>
                  <a:lnTo>
                    <a:pt x="609" y="219"/>
                  </a:lnTo>
                  <a:lnTo>
                    <a:pt x="609" y="222"/>
                  </a:lnTo>
                  <a:lnTo>
                    <a:pt x="613" y="226"/>
                  </a:lnTo>
                  <a:lnTo>
                    <a:pt x="616" y="230"/>
                  </a:lnTo>
                  <a:lnTo>
                    <a:pt x="613" y="230"/>
                  </a:lnTo>
                  <a:lnTo>
                    <a:pt x="613" y="234"/>
                  </a:lnTo>
                  <a:lnTo>
                    <a:pt x="616" y="234"/>
                  </a:lnTo>
                  <a:lnTo>
                    <a:pt x="616" y="237"/>
                  </a:lnTo>
                  <a:lnTo>
                    <a:pt x="616" y="241"/>
                  </a:lnTo>
                  <a:lnTo>
                    <a:pt x="620" y="241"/>
                  </a:lnTo>
                  <a:lnTo>
                    <a:pt x="620" y="245"/>
                  </a:lnTo>
                  <a:lnTo>
                    <a:pt x="616" y="245"/>
                  </a:lnTo>
                  <a:lnTo>
                    <a:pt x="616" y="249"/>
                  </a:lnTo>
                  <a:lnTo>
                    <a:pt x="620" y="249"/>
                  </a:lnTo>
                  <a:lnTo>
                    <a:pt x="624" y="252"/>
                  </a:lnTo>
                  <a:lnTo>
                    <a:pt x="620" y="252"/>
                  </a:lnTo>
                  <a:lnTo>
                    <a:pt x="620" y="256"/>
                  </a:lnTo>
                  <a:lnTo>
                    <a:pt x="620" y="260"/>
                  </a:lnTo>
                  <a:lnTo>
                    <a:pt x="620" y="264"/>
                  </a:lnTo>
                  <a:lnTo>
                    <a:pt x="616" y="264"/>
                  </a:lnTo>
                  <a:lnTo>
                    <a:pt x="616" y="267"/>
                  </a:lnTo>
                  <a:lnTo>
                    <a:pt x="616" y="271"/>
                  </a:lnTo>
                  <a:lnTo>
                    <a:pt x="613" y="275"/>
                  </a:lnTo>
                  <a:lnTo>
                    <a:pt x="613" y="279"/>
                  </a:lnTo>
                  <a:lnTo>
                    <a:pt x="609" y="279"/>
                  </a:lnTo>
                  <a:lnTo>
                    <a:pt x="609" y="282"/>
                  </a:lnTo>
                  <a:lnTo>
                    <a:pt x="613" y="282"/>
                  </a:lnTo>
                  <a:lnTo>
                    <a:pt x="613" y="286"/>
                  </a:lnTo>
                  <a:lnTo>
                    <a:pt x="613" y="290"/>
                  </a:lnTo>
                  <a:lnTo>
                    <a:pt x="613" y="294"/>
                  </a:lnTo>
                  <a:lnTo>
                    <a:pt x="609" y="294"/>
                  </a:lnTo>
                  <a:lnTo>
                    <a:pt x="609" y="297"/>
                  </a:lnTo>
                  <a:lnTo>
                    <a:pt x="605" y="301"/>
                  </a:lnTo>
                  <a:lnTo>
                    <a:pt x="601" y="301"/>
                  </a:lnTo>
                  <a:lnTo>
                    <a:pt x="601" y="305"/>
                  </a:lnTo>
                  <a:lnTo>
                    <a:pt x="601" y="309"/>
                  </a:lnTo>
                  <a:lnTo>
                    <a:pt x="601" y="313"/>
                  </a:lnTo>
                  <a:lnTo>
                    <a:pt x="601" y="316"/>
                  </a:lnTo>
                  <a:lnTo>
                    <a:pt x="601" y="320"/>
                  </a:lnTo>
                  <a:lnTo>
                    <a:pt x="601" y="324"/>
                  </a:lnTo>
                  <a:lnTo>
                    <a:pt x="601" y="328"/>
                  </a:lnTo>
                  <a:lnTo>
                    <a:pt x="605" y="331"/>
                  </a:lnTo>
                  <a:lnTo>
                    <a:pt x="605" y="335"/>
                  </a:lnTo>
                  <a:lnTo>
                    <a:pt x="601" y="335"/>
                  </a:lnTo>
                  <a:lnTo>
                    <a:pt x="598" y="335"/>
                  </a:lnTo>
                  <a:lnTo>
                    <a:pt x="598" y="339"/>
                  </a:lnTo>
                  <a:lnTo>
                    <a:pt x="598" y="343"/>
                  </a:lnTo>
                  <a:lnTo>
                    <a:pt x="598" y="346"/>
                  </a:lnTo>
                  <a:lnTo>
                    <a:pt x="594" y="346"/>
                  </a:lnTo>
                  <a:lnTo>
                    <a:pt x="594" y="350"/>
                  </a:lnTo>
                  <a:lnTo>
                    <a:pt x="594" y="346"/>
                  </a:lnTo>
                  <a:lnTo>
                    <a:pt x="590" y="350"/>
                  </a:lnTo>
                  <a:lnTo>
                    <a:pt x="594" y="354"/>
                  </a:lnTo>
                  <a:lnTo>
                    <a:pt x="590" y="358"/>
                  </a:lnTo>
                  <a:lnTo>
                    <a:pt x="590" y="361"/>
                  </a:lnTo>
                  <a:lnTo>
                    <a:pt x="590" y="358"/>
                  </a:lnTo>
                  <a:lnTo>
                    <a:pt x="594" y="361"/>
                  </a:lnTo>
                  <a:lnTo>
                    <a:pt x="590" y="361"/>
                  </a:lnTo>
                  <a:lnTo>
                    <a:pt x="590" y="365"/>
                  </a:lnTo>
                  <a:lnTo>
                    <a:pt x="586" y="365"/>
                  </a:lnTo>
                  <a:lnTo>
                    <a:pt x="590" y="369"/>
                  </a:lnTo>
                  <a:lnTo>
                    <a:pt x="590" y="373"/>
                  </a:lnTo>
                  <a:lnTo>
                    <a:pt x="590" y="376"/>
                  </a:lnTo>
                  <a:lnTo>
                    <a:pt x="590" y="380"/>
                  </a:lnTo>
                  <a:lnTo>
                    <a:pt x="590" y="384"/>
                  </a:lnTo>
                  <a:lnTo>
                    <a:pt x="590" y="388"/>
                  </a:lnTo>
                  <a:lnTo>
                    <a:pt x="586" y="388"/>
                  </a:lnTo>
                  <a:lnTo>
                    <a:pt x="586" y="391"/>
                  </a:lnTo>
                  <a:lnTo>
                    <a:pt x="586" y="395"/>
                  </a:lnTo>
                  <a:lnTo>
                    <a:pt x="586" y="399"/>
                  </a:lnTo>
                  <a:lnTo>
                    <a:pt x="586" y="403"/>
                  </a:lnTo>
                  <a:lnTo>
                    <a:pt x="590" y="403"/>
                  </a:lnTo>
                  <a:lnTo>
                    <a:pt x="590" y="406"/>
                  </a:lnTo>
                  <a:lnTo>
                    <a:pt x="586" y="410"/>
                  </a:lnTo>
                  <a:lnTo>
                    <a:pt x="590" y="410"/>
                  </a:lnTo>
                  <a:lnTo>
                    <a:pt x="594" y="414"/>
                  </a:lnTo>
                  <a:lnTo>
                    <a:pt x="590" y="414"/>
                  </a:lnTo>
                  <a:lnTo>
                    <a:pt x="594" y="418"/>
                  </a:lnTo>
                  <a:lnTo>
                    <a:pt x="590" y="418"/>
                  </a:lnTo>
                  <a:lnTo>
                    <a:pt x="590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8" y="425"/>
                  </a:lnTo>
                  <a:lnTo>
                    <a:pt x="601" y="425"/>
                  </a:lnTo>
                  <a:lnTo>
                    <a:pt x="598" y="429"/>
                  </a:lnTo>
                  <a:lnTo>
                    <a:pt x="594" y="429"/>
                  </a:lnTo>
                  <a:lnTo>
                    <a:pt x="590" y="429"/>
                  </a:lnTo>
                  <a:lnTo>
                    <a:pt x="586" y="429"/>
                  </a:lnTo>
                  <a:lnTo>
                    <a:pt x="586" y="433"/>
                  </a:lnTo>
                  <a:lnTo>
                    <a:pt x="590" y="433"/>
                  </a:lnTo>
                  <a:lnTo>
                    <a:pt x="594" y="433"/>
                  </a:lnTo>
                  <a:lnTo>
                    <a:pt x="598" y="437"/>
                  </a:lnTo>
                  <a:lnTo>
                    <a:pt x="594" y="440"/>
                  </a:lnTo>
                  <a:lnTo>
                    <a:pt x="590" y="440"/>
                  </a:lnTo>
                  <a:lnTo>
                    <a:pt x="590" y="444"/>
                  </a:lnTo>
                  <a:lnTo>
                    <a:pt x="590" y="448"/>
                  </a:lnTo>
                  <a:lnTo>
                    <a:pt x="594" y="448"/>
                  </a:lnTo>
                  <a:lnTo>
                    <a:pt x="590" y="452"/>
                  </a:lnTo>
                  <a:lnTo>
                    <a:pt x="590" y="455"/>
                  </a:lnTo>
                  <a:lnTo>
                    <a:pt x="594" y="455"/>
                  </a:lnTo>
                  <a:lnTo>
                    <a:pt x="594" y="459"/>
                  </a:lnTo>
                  <a:lnTo>
                    <a:pt x="590" y="463"/>
                  </a:lnTo>
                  <a:lnTo>
                    <a:pt x="586" y="463"/>
                  </a:lnTo>
                  <a:lnTo>
                    <a:pt x="586" y="467"/>
                  </a:lnTo>
                  <a:lnTo>
                    <a:pt x="590" y="467"/>
                  </a:lnTo>
                  <a:lnTo>
                    <a:pt x="590" y="470"/>
                  </a:lnTo>
                  <a:lnTo>
                    <a:pt x="586" y="470"/>
                  </a:lnTo>
                  <a:lnTo>
                    <a:pt x="583" y="470"/>
                  </a:lnTo>
                  <a:lnTo>
                    <a:pt x="583" y="474"/>
                  </a:lnTo>
                  <a:lnTo>
                    <a:pt x="579" y="478"/>
                  </a:lnTo>
                  <a:lnTo>
                    <a:pt x="579" y="482"/>
                  </a:lnTo>
                  <a:lnTo>
                    <a:pt x="583" y="482"/>
                  </a:lnTo>
                  <a:lnTo>
                    <a:pt x="583" y="485"/>
                  </a:lnTo>
                  <a:lnTo>
                    <a:pt x="579" y="485"/>
                  </a:lnTo>
                  <a:lnTo>
                    <a:pt x="579" y="489"/>
                  </a:lnTo>
                  <a:lnTo>
                    <a:pt x="579" y="493"/>
                  </a:lnTo>
                  <a:lnTo>
                    <a:pt x="575" y="497"/>
                  </a:lnTo>
                  <a:lnTo>
                    <a:pt x="571" y="497"/>
                  </a:lnTo>
                  <a:lnTo>
                    <a:pt x="568" y="500"/>
                  </a:lnTo>
                  <a:lnTo>
                    <a:pt x="571" y="500"/>
                  </a:lnTo>
                  <a:lnTo>
                    <a:pt x="568" y="500"/>
                  </a:lnTo>
                  <a:lnTo>
                    <a:pt x="564" y="500"/>
                  </a:lnTo>
                  <a:lnTo>
                    <a:pt x="564" y="504"/>
                  </a:lnTo>
                  <a:lnTo>
                    <a:pt x="564" y="508"/>
                  </a:lnTo>
                  <a:lnTo>
                    <a:pt x="564" y="512"/>
                  </a:lnTo>
                  <a:lnTo>
                    <a:pt x="564" y="516"/>
                  </a:lnTo>
                  <a:lnTo>
                    <a:pt x="568" y="516"/>
                  </a:lnTo>
                  <a:lnTo>
                    <a:pt x="568" y="519"/>
                  </a:lnTo>
                  <a:lnTo>
                    <a:pt x="568" y="523"/>
                  </a:lnTo>
                  <a:lnTo>
                    <a:pt x="571" y="523"/>
                  </a:lnTo>
                  <a:lnTo>
                    <a:pt x="575" y="523"/>
                  </a:lnTo>
                  <a:lnTo>
                    <a:pt x="579" y="523"/>
                  </a:lnTo>
                  <a:lnTo>
                    <a:pt x="583" y="523"/>
                  </a:lnTo>
                  <a:lnTo>
                    <a:pt x="583" y="527"/>
                  </a:lnTo>
                  <a:lnTo>
                    <a:pt x="583" y="531"/>
                  </a:lnTo>
                  <a:lnTo>
                    <a:pt x="583" y="534"/>
                  </a:lnTo>
                  <a:lnTo>
                    <a:pt x="583" y="538"/>
                  </a:lnTo>
                  <a:lnTo>
                    <a:pt x="586" y="538"/>
                  </a:lnTo>
                  <a:lnTo>
                    <a:pt x="586" y="542"/>
                  </a:lnTo>
                  <a:lnTo>
                    <a:pt x="590" y="542"/>
                  </a:lnTo>
                  <a:lnTo>
                    <a:pt x="594" y="542"/>
                  </a:lnTo>
                  <a:lnTo>
                    <a:pt x="598" y="542"/>
                  </a:lnTo>
                  <a:lnTo>
                    <a:pt x="609" y="542"/>
                  </a:lnTo>
                  <a:lnTo>
                    <a:pt x="613" y="542"/>
                  </a:lnTo>
                  <a:lnTo>
                    <a:pt x="616" y="542"/>
                  </a:lnTo>
                  <a:lnTo>
                    <a:pt x="620" y="542"/>
                  </a:lnTo>
                  <a:lnTo>
                    <a:pt x="620" y="546"/>
                  </a:lnTo>
                  <a:lnTo>
                    <a:pt x="624" y="546"/>
                  </a:lnTo>
                  <a:lnTo>
                    <a:pt x="628" y="546"/>
                  </a:lnTo>
                  <a:lnTo>
                    <a:pt x="631" y="546"/>
                  </a:lnTo>
                  <a:lnTo>
                    <a:pt x="635" y="546"/>
                  </a:lnTo>
                  <a:lnTo>
                    <a:pt x="635" y="549"/>
                  </a:lnTo>
                  <a:lnTo>
                    <a:pt x="639" y="549"/>
                  </a:lnTo>
                  <a:lnTo>
                    <a:pt x="643" y="549"/>
                  </a:lnTo>
                  <a:lnTo>
                    <a:pt x="639" y="549"/>
                  </a:lnTo>
                  <a:lnTo>
                    <a:pt x="635" y="549"/>
                  </a:lnTo>
                  <a:lnTo>
                    <a:pt x="631" y="546"/>
                  </a:lnTo>
                  <a:lnTo>
                    <a:pt x="628" y="549"/>
                  </a:lnTo>
                  <a:lnTo>
                    <a:pt x="624" y="549"/>
                  </a:lnTo>
                  <a:lnTo>
                    <a:pt x="624" y="553"/>
                  </a:lnTo>
                  <a:lnTo>
                    <a:pt x="620" y="553"/>
                  </a:lnTo>
                  <a:lnTo>
                    <a:pt x="616" y="553"/>
                  </a:lnTo>
                  <a:lnTo>
                    <a:pt x="613" y="553"/>
                  </a:lnTo>
                  <a:lnTo>
                    <a:pt x="609" y="553"/>
                  </a:lnTo>
                  <a:lnTo>
                    <a:pt x="605" y="557"/>
                  </a:lnTo>
                  <a:lnTo>
                    <a:pt x="605" y="561"/>
                  </a:lnTo>
                  <a:lnTo>
                    <a:pt x="605" y="564"/>
                  </a:lnTo>
                  <a:lnTo>
                    <a:pt x="601" y="564"/>
                  </a:lnTo>
                  <a:lnTo>
                    <a:pt x="601" y="568"/>
                  </a:lnTo>
                  <a:lnTo>
                    <a:pt x="605" y="568"/>
                  </a:lnTo>
                  <a:lnTo>
                    <a:pt x="605" y="572"/>
                  </a:lnTo>
                  <a:lnTo>
                    <a:pt x="601" y="572"/>
                  </a:lnTo>
                  <a:lnTo>
                    <a:pt x="598" y="572"/>
                  </a:lnTo>
                  <a:lnTo>
                    <a:pt x="594" y="572"/>
                  </a:lnTo>
                  <a:lnTo>
                    <a:pt x="590" y="572"/>
                  </a:lnTo>
                  <a:lnTo>
                    <a:pt x="586" y="572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9" y="564"/>
                  </a:lnTo>
                  <a:lnTo>
                    <a:pt x="583" y="564"/>
                  </a:lnTo>
                  <a:lnTo>
                    <a:pt x="586" y="564"/>
                  </a:lnTo>
                  <a:lnTo>
                    <a:pt x="583" y="564"/>
                  </a:lnTo>
                  <a:lnTo>
                    <a:pt x="583" y="568"/>
                  </a:lnTo>
                  <a:lnTo>
                    <a:pt x="586" y="564"/>
                  </a:lnTo>
                  <a:lnTo>
                    <a:pt x="590" y="564"/>
                  </a:lnTo>
                  <a:lnTo>
                    <a:pt x="590" y="568"/>
                  </a:lnTo>
                  <a:lnTo>
                    <a:pt x="586" y="568"/>
                  </a:lnTo>
                  <a:lnTo>
                    <a:pt x="590" y="568"/>
                  </a:lnTo>
                  <a:lnTo>
                    <a:pt x="590" y="564"/>
                  </a:lnTo>
                  <a:lnTo>
                    <a:pt x="594" y="561"/>
                  </a:lnTo>
                  <a:lnTo>
                    <a:pt x="598" y="561"/>
                  </a:lnTo>
                  <a:lnTo>
                    <a:pt x="601" y="557"/>
                  </a:lnTo>
                  <a:lnTo>
                    <a:pt x="598" y="557"/>
                  </a:lnTo>
                  <a:lnTo>
                    <a:pt x="594" y="557"/>
                  </a:lnTo>
                  <a:lnTo>
                    <a:pt x="590" y="557"/>
                  </a:lnTo>
                  <a:lnTo>
                    <a:pt x="590" y="561"/>
                  </a:lnTo>
                  <a:lnTo>
                    <a:pt x="586" y="561"/>
                  </a:lnTo>
                  <a:lnTo>
                    <a:pt x="583" y="561"/>
                  </a:lnTo>
                  <a:lnTo>
                    <a:pt x="579" y="561"/>
                  </a:lnTo>
                  <a:lnTo>
                    <a:pt x="583" y="561"/>
                  </a:lnTo>
                  <a:lnTo>
                    <a:pt x="583" y="564"/>
                  </a:lnTo>
                  <a:lnTo>
                    <a:pt x="579" y="561"/>
                  </a:lnTo>
                  <a:lnTo>
                    <a:pt x="579" y="564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5" y="564"/>
                  </a:lnTo>
                  <a:lnTo>
                    <a:pt x="571" y="564"/>
                  </a:lnTo>
                  <a:lnTo>
                    <a:pt x="568" y="564"/>
                  </a:lnTo>
                  <a:lnTo>
                    <a:pt x="568" y="561"/>
                  </a:lnTo>
                  <a:lnTo>
                    <a:pt x="571" y="561"/>
                  </a:lnTo>
                  <a:lnTo>
                    <a:pt x="575" y="564"/>
                  </a:lnTo>
                  <a:lnTo>
                    <a:pt x="575" y="561"/>
                  </a:lnTo>
                  <a:lnTo>
                    <a:pt x="571" y="561"/>
                  </a:lnTo>
                  <a:lnTo>
                    <a:pt x="575" y="561"/>
                  </a:lnTo>
                  <a:lnTo>
                    <a:pt x="571" y="561"/>
                  </a:lnTo>
                  <a:lnTo>
                    <a:pt x="571" y="557"/>
                  </a:lnTo>
                  <a:lnTo>
                    <a:pt x="575" y="557"/>
                  </a:lnTo>
                  <a:lnTo>
                    <a:pt x="579" y="557"/>
                  </a:lnTo>
                  <a:lnTo>
                    <a:pt x="583" y="557"/>
                  </a:lnTo>
                  <a:lnTo>
                    <a:pt x="583" y="553"/>
                  </a:lnTo>
                  <a:lnTo>
                    <a:pt x="586" y="553"/>
                  </a:lnTo>
                  <a:lnTo>
                    <a:pt x="590" y="553"/>
                  </a:lnTo>
                  <a:lnTo>
                    <a:pt x="594" y="553"/>
                  </a:lnTo>
                  <a:lnTo>
                    <a:pt x="590" y="553"/>
                  </a:lnTo>
                  <a:lnTo>
                    <a:pt x="586" y="553"/>
                  </a:lnTo>
                  <a:lnTo>
                    <a:pt x="583" y="553"/>
                  </a:lnTo>
                  <a:lnTo>
                    <a:pt x="579" y="553"/>
                  </a:lnTo>
                  <a:lnTo>
                    <a:pt x="583" y="553"/>
                  </a:lnTo>
                  <a:lnTo>
                    <a:pt x="579" y="553"/>
                  </a:lnTo>
                  <a:lnTo>
                    <a:pt x="575" y="553"/>
                  </a:lnTo>
                  <a:lnTo>
                    <a:pt x="571" y="553"/>
                  </a:lnTo>
                  <a:lnTo>
                    <a:pt x="575" y="553"/>
                  </a:lnTo>
                  <a:lnTo>
                    <a:pt x="575" y="557"/>
                  </a:lnTo>
                  <a:lnTo>
                    <a:pt x="571" y="557"/>
                  </a:lnTo>
                  <a:lnTo>
                    <a:pt x="571" y="561"/>
                  </a:lnTo>
                  <a:lnTo>
                    <a:pt x="568" y="561"/>
                  </a:lnTo>
                  <a:lnTo>
                    <a:pt x="564" y="561"/>
                  </a:lnTo>
                  <a:lnTo>
                    <a:pt x="568" y="557"/>
                  </a:lnTo>
                  <a:lnTo>
                    <a:pt x="564" y="557"/>
                  </a:lnTo>
                  <a:lnTo>
                    <a:pt x="568" y="557"/>
                  </a:lnTo>
                  <a:lnTo>
                    <a:pt x="568" y="553"/>
                  </a:lnTo>
                  <a:lnTo>
                    <a:pt x="571" y="553"/>
                  </a:lnTo>
                  <a:lnTo>
                    <a:pt x="575" y="553"/>
                  </a:lnTo>
                  <a:lnTo>
                    <a:pt x="571" y="553"/>
                  </a:lnTo>
                  <a:lnTo>
                    <a:pt x="571" y="549"/>
                  </a:lnTo>
                  <a:lnTo>
                    <a:pt x="568" y="553"/>
                  </a:lnTo>
                  <a:lnTo>
                    <a:pt x="564" y="553"/>
                  </a:lnTo>
                  <a:lnTo>
                    <a:pt x="564" y="557"/>
                  </a:lnTo>
                  <a:lnTo>
                    <a:pt x="560" y="557"/>
                  </a:lnTo>
                  <a:lnTo>
                    <a:pt x="560" y="553"/>
                  </a:lnTo>
                  <a:lnTo>
                    <a:pt x="564" y="553"/>
                  </a:lnTo>
                  <a:lnTo>
                    <a:pt x="560" y="553"/>
                  </a:lnTo>
                  <a:lnTo>
                    <a:pt x="560" y="549"/>
                  </a:lnTo>
                  <a:lnTo>
                    <a:pt x="564" y="549"/>
                  </a:lnTo>
                  <a:lnTo>
                    <a:pt x="564" y="546"/>
                  </a:lnTo>
                  <a:lnTo>
                    <a:pt x="560" y="546"/>
                  </a:lnTo>
                  <a:lnTo>
                    <a:pt x="564" y="546"/>
                  </a:lnTo>
                  <a:lnTo>
                    <a:pt x="568" y="546"/>
                  </a:lnTo>
                  <a:lnTo>
                    <a:pt x="571" y="546"/>
                  </a:lnTo>
                  <a:lnTo>
                    <a:pt x="571" y="549"/>
                  </a:lnTo>
                  <a:lnTo>
                    <a:pt x="575" y="549"/>
                  </a:lnTo>
                  <a:lnTo>
                    <a:pt x="575" y="546"/>
                  </a:lnTo>
                  <a:lnTo>
                    <a:pt x="571" y="546"/>
                  </a:lnTo>
                  <a:lnTo>
                    <a:pt x="575" y="542"/>
                  </a:lnTo>
                  <a:lnTo>
                    <a:pt x="575" y="546"/>
                  </a:lnTo>
                  <a:lnTo>
                    <a:pt x="579" y="546"/>
                  </a:lnTo>
                  <a:lnTo>
                    <a:pt x="579" y="549"/>
                  </a:lnTo>
                  <a:lnTo>
                    <a:pt x="575" y="549"/>
                  </a:lnTo>
                  <a:lnTo>
                    <a:pt x="571" y="549"/>
                  </a:lnTo>
                  <a:lnTo>
                    <a:pt x="575" y="549"/>
                  </a:lnTo>
                  <a:lnTo>
                    <a:pt x="579" y="549"/>
                  </a:lnTo>
                  <a:lnTo>
                    <a:pt x="579" y="546"/>
                  </a:lnTo>
                  <a:lnTo>
                    <a:pt x="575" y="542"/>
                  </a:lnTo>
                  <a:lnTo>
                    <a:pt x="579" y="542"/>
                  </a:lnTo>
                  <a:lnTo>
                    <a:pt x="579" y="538"/>
                  </a:lnTo>
                  <a:lnTo>
                    <a:pt x="575" y="538"/>
                  </a:lnTo>
                  <a:lnTo>
                    <a:pt x="571" y="538"/>
                  </a:lnTo>
                  <a:lnTo>
                    <a:pt x="571" y="534"/>
                  </a:lnTo>
                  <a:lnTo>
                    <a:pt x="568" y="534"/>
                  </a:lnTo>
                  <a:lnTo>
                    <a:pt x="571" y="534"/>
                  </a:lnTo>
                  <a:lnTo>
                    <a:pt x="571" y="538"/>
                  </a:lnTo>
                  <a:lnTo>
                    <a:pt x="575" y="538"/>
                  </a:lnTo>
                  <a:lnTo>
                    <a:pt x="579" y="538"/>
                  </a:lnTo>
                  <a:lnTo>
                    <a:pt x="579" y="542"/>
                  </a:lnTo>
                  <a:lnTo>
                    <a:pt x="575" y="542"/>
                  </a:lnTo>
                  <a:lnTo>
                    <a:pt x="571" y="538"/>
                  </a:lnTo>
                  <a:lnTo>
                    <a:pt x="568" y="538"/>
                  </a:lnTo>
                  <a:lnTo>
                    <a:pt x="571" y="538"/>
                  </a:lnTo>
                  <a:lnTo>
                    <a:pt x="571" y="542"/>
                  </a:lnTo>
                  <a:lnTo>
                    <a:pt x="568" y="542"/>
                  </a:lnTo>
                  <a:lnTo>
                    <a:pt x="571" y="542"/>
                  </a:lnTo>
                  <a:lnTo>
                    <a:pt x="568" y="542"/>
                  </a:lnTo>
                  <a:lnTo>
                    <a:pt x="568" y="546"/>
                  </a:lnTo>
                  <a:lnTo>
                    <a:pt x="568" y="542"/>
                  </a:lnTo>
                  <a:lnTo>
                    <a:pt x="568" y="538"/>
                  </a:lnTo>
                  <a:lnTo>
                    <a:pt x="564" y="538"/>
                  </a:lnTo>
                  <a:lnTo>
                    <a:pt x="568" y="538"/>
                  </a:lnTo>
                  <a:lnTo>
                    <a:pt x="568" y="542"/>
                  </a:lnTo>
                  <a:lnTo>
                    <a:pt x="568" y="546"/>
                  </a:lnTo>
                  <a:lnTo>
                    <a:pt x="564" y="546"/>
                  </a:lnTo>
                  <a:lnTo>
                    <a:pt x="564" y="542"/>
                  </a:lnTo>
                  <a:lnTo>
                    <a:pt x="560" y="542"/>
                  </a:lnTo>
                  <a:lnTo>
                    <a:pt x="564" y="542"/>
                  </a:lnTo>
                  <a:lnTo>
                    <a:pt x="564" y="546"/>
                  </a:lnTo>
                  <a:lnTo>
                    <a:pt x="564" y="542"/>
                  </a:lnTo>
                  <a:lnTo>
                    <a:pt x="564" y="538"/>
                  </a:lnTo>
                  <a:lnTo>
                    <a:pt x="560" y="538"/>
                  </a:lnTo>
                  <a:lnTo>
                    <a:pt x="560" y="542"/>
                  </a:lnTo>
                  <a:lnTo>
                    <a:pt x="560" y="538"/>
                  </a:lnTo>
                  <a:lnTo>
                    <a:pt x="556" y="538"/>
                  </a:lnTo>
                  <a:lnTo>
                    <a:pt x="556" y="534"/>
                  </a:lnTo>
                  <a:lnTo>
                    <a:pt x="560" y="534"/>
                  </a:lnTo>
                  <a:lnTo>
                    <a:pt x="560" y="538"/>
                  </a:lnTo>
                  <a:lnTo>
                    <a:pt x="564" y="538"/>
                  </a:lnTo>
                  <a:lnTo>
                    <a:pt x="560" y="538"/>
                  </a:lnTo>
                  <a:lnTo>
                    <a:pt x="560" y="534"/>
                  </a:lnTo>
                  <a:lnTo>
                    <a:pt x="560" y="531"/>
                  </a:lnTo>
                  <a:lnTo>
                    <a:pt x="556" y="531"/>
                  </a:lnTo>
                  <a:lnTo>
                    <a:pt x="553" y="531"/>
                  </a:lnTo>
                  <a:lnTo>
                    <a:pt x="553" y="527"/>
                  </a:lnTo>
                  <a:lnTo>
                    <a:pt x="556" y="527"/>
                  </a:lnTo>
                  <a:lnTo>
                    <a:pt x="560" y="523"/>
                  </a:lnTo>
                  <a:lnTo>
                    <a:pt x="564" y="523"/>
                  </a:lnTo>
                  <a:lnTo>
                    <a:pt x="560" y="523"/>
                  </a:lnTo>
                  <a:lnTo>
                    <a:pt x="560" y="519"/>
                  </a:lnTo>
                  <a:lnTo>
                    <a:pt x="564" y="519"/>
                  </a:lnTo>
                  <a:lnTo>
                    <a:pt x="560" y="519"/>
                  </a:lnTo>
                  <a:lnTo>
                    <a:pt x="560" y="523"/>
                  </a:lnTo>
                  <a:lnTo>
                    <a:pt x="556" y="527"/>
                  </a:lnTo>
                  <a:lnTo>
                    <a:pt x="553" y="523"/>
                  </a:lnTo>
                  <a:lnTo>
                    <a:pt x="553" y="519"/>
                  </a:lnTo>
                  <a:lnTo>
                    <a:pt x="556" y="519"/>
                  </a:lnTo>
                  <a:lnTo>
                    <a:pt x="553" y="519"/>
                  </a:lnTo>
                  <a:lnTo>
                    <a:pt x="549" y="519"/>
                  </a:lnTo>
                  <a:lnTo>
                    <a:pt x="545" y="516"/>
                  </a:lnTo>
                  <a:lnTo>
                    <a:pt x="549" y="512"/>
                  </a:lnTo>
                  <a:lnTo>
                    <a:pt x="549" y="516"/>
                  </a:lnTo>
                  <a:lnTo>
                    <a:pt x="549" y="512"/>
                  </a:lnTo>
                  <a:lnTo>
                    <a:pt x="553" y="516"/>
                  </a:lnTo>
                  <a:lnTo>
                    <a:pt x="556" y="516"/>
                  </a:lnTo>
                  <a:lnTo>
                    <a:pt x="553" y="516"/>
                  </a:lnTo>
                  <a:lnTo>
                    <a:pt x="549" y="512"/>
                  </a:lnTo>
                  <a:lnTo>
                    <a:pt x="553" y="512"/>
                  </a:lnTo>
                  <a:lnTo>
                    <a:pt x="556" y="512"/>
                  </a:lnTo>
                  <a:lnTo>
                    <a:pt x="553" y="512"/>
                  </a:lnTo>
                  <a:lnTo>
                    <a:pt x="549" y="512"/>
                  </a:lnTo>
                  <a:lnTo>
                    <a:pt x="549" y="508"/>
                  </a:lnTo>
                  <a:lnTo>
                    <a:pt x="553" y="508"/>
                  </a:lnTo>
                  <a:lnTo>
                    <a:pt x="556" y="508"/>
                  </a:lnTo>
                  <a:lnTo>
                    <a:pt x="553" y="508"/>
                  </a:lnTo>
                  <a:lnTo>
                    <a:pt x="549" y="508"/>
                  </a:lnTo>
                  <a:lnTo>
                    <a:pt x="553" y="508"/>
                  </a:lnTo>
                  <a:lnTo>
                    <a:pt x="553" y="504"/>
                  </a:lnTo>
                  <a:lnTo>
                    <a:pt x="556" y="504"/>
                  </a:lnTo>
                  <a:lnTo>
                    <a:pt x="556" y="508"/>
                  </a:lnTo>
                  <a:lnTo>
                    <a:pt x="560" y="508"/>
                  </a:lnTo>
                  <a:lnTo>
                    <a:pt x="556" y="508"/>
                  </a:lnTo>
                  <a:lnTo>
                    <a:pt x="556" y="504"/>
                  </a:lnTo>
                  <a:lnTo>
                    <a:pt x="553" y="504"/>
                  </a:lnTo>
                  <a:lnTo>
                    <a:pt x="556" y="500"/>
                  </a:lnTo>
                  <a:lnTo>
                    <a:pt x="556" y="497"/>
                  </a:lnTo>
                  <a:lnTo>
                    <a:pt x="560" y="497"/>
                  </a:lnTo>
                  <a:lnTo>
                    <a:pt x="556" y="497"/>
                  </a:lnTo>
                  <a:lnTo>
                    <a:pt x="556" y="500"/>
                  </a:lnTo>
                  <a:lnTo>
                    <a:pt x="553" y="500"/>
                  </a:lnTo>
                  <a:lnTo>
                    <a:pt x="553" y="504"/>
                  </a:lnTo>
                  <a:lnTo>
                    <a:pt x="549" y="504"/>
                  </a:lnTo>
                  <a:lnTo>
                    <a:pt x="549" y="500"/>
                  </a:lnTo>
                  <a:lnTo>
                    <a:pt x="549" y="497"/>
                  </a:lnTo>
                  <a:lnTo>
                    <a:pt x="549" y="493"/>
                  </a:lnTo>
                  <a:lnTo>
                    <a:pt x="553" y="493"/>
                  </a:lnTo>
                  <a:lnTo>
                    <a:pt x="556" y="493"/>
                  </a:lnTo>
                  <a:lnTo>
                    <a:pt x="553" y="493"/>
                  </a:lnTo>
                  <a:lnTo>
                    <a:pt x="549" y="493"/>
                  </a:lnTo>
                  <a:lnTo>
                    <a:pt x="549" y="489"/>
                  </a:lnTo>
                  <a:lnTo>
                    <a:pt x="553" y="489"/>
                  </a:lnTo>
                  <a:lnTo>
                    <a:pt x="556" y="489"/>
                  </a:lnTo>
                  <a:lnTo>
                    <a:pt x="556" y="485"/>
                  </a:lnTo>
                  <a:lnTo>
                    <a:pt x="553" y="485"/>
                  </a:lnTo>
                  <a:lnTo>
                    <a:pt x="549" y="485"/>
                  </a:lnTo>
                  <a:lnTo>
                    <a:pt x="549" y="482"/>
                  </a:lnTo>
                  <a:lnTo>
                    <a:pt x="545" y="482"/>
                  </a:lnTo>
                  <a:lnTo>
                    <a:pt x="549" y="482"/>
                  </a:lnTo>
                  <a:lnTo>
                    <a:pt x="553" y="482"/>
                  </a:lnTo>
                  <a:lnTo>
                    <a:pt x="553" y="485"/>
                  </a:lnTo>
                  <a:lnTo>
                    <a:pt x="553" y="482"/>
                  </a:lnTo>
                  <a:lnTo>
                    <a:pt x="549" y="482"/>
                  </a:lnTo>
                  <a:lnTo>
                    <a:pt x="553" y="482"/>
                  </a:lnTo>
                  <a:lnTo>
                    <a:pt x="556" y="482"/>
                  </a:lnTo>
                  <a:lnTo>
                    <a:pt x="560" y="482"/>
                  </a:lnTo>
                  <a:lnTo>
                    <a:pt x="564" y="482"/>
                  </a:lnTo>
                  <a:lnTo>
                    <a:pt x="564" y="485"/>
                  </a:lnTo>
                  <a:lnTo>
                    <a:pt x="564" y="482"/>
                  </a:lnTo>
                  <a:lnTo>
                    <a:pt x="564" y="485"/>
                  </a:lnTo>
                  <a:lnTo>
                    <a:pt x="568" y="485"/>
                  </a:lnTo>
                  <a:lnTo>
                    <a:pt x="568" y="482"/>
                  </a:lnTo>
                  <a:lnTo>
                    <a:pt x="564" y="482"/>
                  </a:lnTo>
                  <a:lnTo>
                    <a:pt x="560" y="482"/>
                  </a:lnTo>
                  <a:lnTo>
                    <a:pt x="560" y="478"/>
                  </a:lnTo>
                  <a:lnTo>
                    <a:pt x="564" y="478"/>
                  </a:lnTo>
                  <a:lnTo>
                    <a:pt x="564" y="482"/>
                  </a:lnTo>
                  <a:lnTo>
                    <a:pt x="568" y="482"/>
                  </a:lnTo>
                  <a:lnTo>
                    <a:pt x="564" y="482"/>
                  </a:lnTo>
                  <a:lnTo>
                    <a:pt x="560" y="478"/>
                  </a:lnTo>
                  <a:lnTo>
                    <a:pt x="560" y="474"/>
                  </a:lnTo>
                  <a:lnTo>
                    <a:pt x="560" y="478"/>
                  </a:lnTo>
                  <a:lnTo>
                    <a:pt x="556" y="478"/>
                  </a:lnTo>
                  <a:lnTo>
                    <a:pt x="553" y="478"/>
                  </a:lnTo>
                  <a:lnTo>
                    <a:pt x="549" y="478"/>
                  </a:lnTo>
                  <a:lnTo>
                    <a:pt x="545" y="478"/>
                  </a:lnTo>
                  <a:lnTo>
                    <a:pt x="545" y="474"/>
                  </a:lnTo>
                  <a:lnTo>
                    <a:pt x="549" y="474"/>
                  </a:lnTo>
                  <a:lnTo>
                    <a:pt x="553" y="478"/>
                  </a:lnTo>
                  <a:lnTo>
                    <a:pt x="553" y="474"/>
                  </a:lnTo>
                  <a:lnTo>
                    <a:pt x="556" y="474"/>
                  </a:lnTo>
                  <a:lnTo>
                    <a:pt x="553" y="474"/>
                  </a:lnTo>
                  <a:lnTo>
                    <a:pt x="549" y="470"/>
                  </a:lnTo>
                  <a:lnTo>
                    <a:pt x="553" y="467"/>
                  </a:lnTo>
                  <a:lnTo>
                    <a:pt x="553" y="470"/>
                  </a:lnTo>
                  <a:lnTo>
                    <a:pt x="553" y="467"/>
                  </a:lnTo>
                  <a:lnTo>
                    <a:pt x="556" y="467"/>
                  </a:lnTo>
                  <a:lnTo>
                    <a:pt x="556" y="463"/>
                  </a:lnTo>
                  <a:lnTo>
                    <a:pt x="553" y="467"/>
                  </a:lnTo>
                  <a:lnTo>
                    <a:pt x="553" y="463"/>
                  </a:lnTo>
                  <a:lnTo>
                    <a:pt x="549" y="463"/>
                  </a:lnTo>
                  <a:lnTo>
                    <a:pt x="545" y="463"/>
                  </a:lnTo>
                  <a:lnTo>
                    <a:pt x="549" y="463"/>
                  </a:lnTo>
                  <a:lnTo>
                    <a:pt x="545" y="463"/>
                  </a:lnTo>
                  <a:lnTo>
                    <a:pt x="541" y="463"/>
                  </a:lnTo>
                  <a:lnTo>
                    <a:pt x="538" y="459"/>
                  </a:lnTo>
                  <a:lnTo>
                    <a:pt x="541" y="459"/>
                  </a:lnTo>
                  <a:lnTo>
                    <a:pt x="541" y="455"/>
                  </a:lnTo>
                  <a:lnTo>
                    <a:pt x="538" y="459"/>
                  </a:lnTo>
                  <a:lnTo>
                    <a:pt x="534" y="459"/>
                  </a:lnTo>
                  <a:lnTo>
                    <a:pt x="530" y="459"/>
                  </a:lnTo>
                  <a:lnTo>
                    <a:pt x="530" y="463"/>
                  </a:lnTo>
                  <a:lnTo>
                    <a:pt x="534" y="459"/>
                  </a:lnTo>
                  <a:lnTo>
                    <a:pt x="534" y="463"/>
                  </a:lnTo>
                  <a:lnTo>
                    <a:pt x="530" y="463"/>
                  </a:lnTo>
                  <a:lnTo>
                    <a:pt x="530" y="459"/>
                  </a:lnTo>
                  <a:lnTo>
                    <a:pt x="534" y="459"/>
                  </a:lnTo>
                  <a:lnTo>
                    <a:pt x="534" y="455"/>
                  </a:lnTo>
                  <a:lnTo>
                    <a:pt x="538" y="455"/>
                  </a:lnTo>
                  <a:lnTo>
                    <a:pt x="538" y="452"/>
                  </a:lnTo>
                  <a:lnTo>
                    <a:pt x="541" y="452"/>
                  </a:lnTo>
                  <a:lnTo>
                    <a:pt x="545" y="452"/>
                  </a:lnTo>
                  <a:lnTo>
                    <a:pt x="545" y="448"/>
                  </a:lnTo>
                  <a:lnTo>
                    <a:pt x="549" y="448"/>
                  </a:lnTo>
                  <a:lnTo>
                    <a:pt x="549" y="444"/>
                  </a:lnTo>
                  <a:lnTo>
                    <a:pt x="549" y="448"/>
                  </a:lnTo>
                  <a:lnTo>
                    <a:pt x="553" y="448"/>
                  </a:lnTo>
                  <a:lnTo>
                    <a:pt x="556" y="448"/>
                  </a:lnTo>
                  <a:lnTo>
                    <a:pt x="556" y="452"/>
                  </a:lnTo>
                  <a:lnTo>
                    <a:pt x="553" y="452"/>
                  </a:lnTo>
                  <a:lnTo>
                    <a:pt x="556" y="452"/>
                  </a:lnTo>
                  <a:lnTo>
                    <a:pt x="556" y="448"/>
                  </a:lnTo>
                  <a:lnTo>
                    <a:pt x="556" y="452"/>
                  </a:lnTo>
                  <a:lnTo>
                    <a:pt x="553" y="452"/>
                  </a:lnTo>
                  <a:lnTo>
                    <a:pt x="549" y="452"/>
                  </a:lnTo>
                  <a:lnTo>
                    <a:pt x="553" y="452"/>
                  </a:lnTo>
                  <a:lnTo>
                    <a:pt x="556" y="452"/>
                  </a:lnTo>
                  <a:lnTo>
                    <a:pt x="556" y="455"/>
                  </a:lnTo>
                  <a:lnTo>
                    <a:pt x="556" y="452"/>
                  </a:lnTo>
                  <a:lnTo>
                    <a:pt x="560" y="452"/>
                  </a:lnTo>
                  <a:lnTo>
                    <a:pt x="560" y="455"/>
                  </a:lnTo>
                  <a:lnTo>
                    <a:pt x="556" y="455"/>
                  </a:lnTo>
                  <a:lnTo>
                    <a:pt x="556" y="459"/>
                  </a:lnTo>
                  <a:lnTo>
                    <a:pt x="560" y="459"/>
                  </a:lnTo>
                  <a:lnTo>
                    <a:pt x="560" y="455"/>
                  </a:lnTo>
                  <a:lnTo>
                    <a:pt x="564" y="455"/>
                  </a:lnTo>
                  <a:lnTo>
                    <a:pt x="564" y="452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60" y="448"/>
                  </a:lnTo>
                  <a:lnTo>
                    <a:pt x="564" y="448"/>
                  </a:lnTo>
                  <a:lnTo>
                    <a:pt x="564" y="444"/>
                  </a:lnTo>
                  <a:lnTo>
                    <a:pt x="568" y="444"/>
                  </a:lnTo>
                  <a:lnTo>
                    <a:pt x="564" y="444"/>
                  </a:lnTo>
                  <a:lnTo>
                    <a:pt x="564" y="440"/>
                  </a:lnTo>
                  <a:lnTo>
                    <a:pt x="568" y="440"/>
                  </a:lnTo>
                  <a:lnTo>
                    <a:pt x="568" y="437"/>
                  </a:lnTo>
                  <a:lnTo>
                    <a:pt x="568" y="440"/>
                  </a:lnTo>
                  <a:lnTo>
                    <a:pt x="571" y="440"/>
                  </a:lnTo>
                  <a:lnTo>
                    <a:pt x="575" y="440"/>
                  </a:lnTo>
                  <a:lnTo>
                    <a:pt x="571" y="440"/>
                  </a:lnTo>
                  <a:lnTo>
                    <a:pt x="568" y="437"/>
                  </a:lnTo>
                  <a:lnTo>
                    <a:pt x="564" y="437"/>
                  </a:lnTo>
                  <a:lnTo>
                    <a:pt x="568" y="437"/>
                  </a:lnTo>
                  <a:lnTo>
                    <a:pt x="564" y="433"/>
                  </a:lnTo>
                  <a:lnTo>
                    <a:pt x="568" y="433"/>
                  </a:lnTo>
                  <a:lnTo>
                    <a:pt x="571" y="433"/>
                  </a:lnTo>
                  <a:lnTo>
                    <a:pt x="575" y="429"/>
                  </a:lnTo>
                  <a:lnTo>
                    <a:pt x="579" y="425"/>
                  </a:lnTo>
                  <a:lnTo>
                    <a:pt x="575" y="425"/>
                  </a:lnTo>
                  <a:lnTo>
                    <a:pt x="571" y="422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71" y="418"/>
                  </a:lnTo>
                  <a:lnTo>
                    <a:pt x="571" y="414"/>
                  </a:lnTo>
                  <a:lnTo>
                    <a:pt x="575" y="414"/>
                  </a:lnTo>
                  <a:lnTo>
                    <a:pt x="571" y="414"/>
                  </a:lnTo>
                  <a:lnTo>
                    <a:pt x="571" y="410"/>
                  </a:lnTo>
                  <a:lnTo>
                    <a:pt x="571" y="406"/>
                  </a:lnTo>
                  <a:lnTo>
                    <a:pt x="571" y="403"/>
                  </a:lnTo>
                  <a:lnTo>
                    <a:pt x="575" y="403"/>
                  </a:lnTo>
                  <a:lnTo>
                    <a:pt x="575" y="399"/>
                  </a:lnTo>
                  <a:lnTo>
                    <a:pt x="575" y="395"/>
                  </a:lnTo>
                  <a:lnTo>
                    <a:pt x="579" y="395"/>
                  </a:lnTo>
                  <a:lnTo>
                    <a:pt x="575" y="395"/>
                  </a:lnTo>
                  <a:lnTo>
                    <a:pt x="575" y="391"/>
                  </a:lnTo>
                  <a:lnTo>
                    <a:pt x="579" y="388"/>
                  </a:lnTo>
                  <a:lnTo>
                    <a:pt x="579" y="391"/>
                  </a:lnTo>
                  <a:lnTo>
                    <a:pt x="579" y="395"/>
                  </a:lnTo>
                  <a:lnTo>
                    <a:pt x="579" y="391"/>
                  </a:lnTo>
                  <a:lnTo>
                    <a:pt x="579" y="388"/>
                  </a:lnTo>
                  <a:lnTo>
                    <a:pt x="579" y="384"/>
                  </a:lnTo>
                  <a:lnTo>
                    <a:pt x="579" y="388"/>
                  </a:lnTo>
                  <a:lnTo>
                    <a:pt x="575" y="388"/>
                  </a:lnTo>
                  <a:lnTo>
                    <a:pt x="575" y="384"/>
                  </a:lnTo>
                  <a:lnTo>
                    <a:pt x="575" y="380"/>
                  </a:lnTo>
                  <a:lnTo>
                    <a:pt x="579" y="380"/>
                  </a:lnTo>
                  <a:lnTo>
                    <a:pt x="579" y="384"/>
                  </a:lnTo>
                  <a:lnTo>
                    <a:pt x="579" y="380"/>
                  </a:lnTo>
                  <a:lnTo>
                    <a:pt x="583" y="380"/>
                  </a:lnTo>
                  <a:lnTo>
                    <a:pt x="583" y="376"/>
                  </a:lnTo>
                  <a:lnTo>
                    <a:pt x="583" y="380"/>
                  </a:lnTo>
                  <a:lnTo>
                    <a:pt x="579" y="380"/>
                  </a:lnTo>
                  <a:lnTo>
                    <a:pt x="575" y="380"/>
                  </a:lnTo>
                  <a:lnTo>
                    <a:pt x="571" y="376"/>
                  </a:lnTo>
                  <a:lnTo>
                    <a:pt x="571" y="380"/>
                  </a:lnTo>
                  <a:lnTo>
                    <a:pt x="571" y="384"/>
                  </a:lnTo>
                  <a:lnTo>
                    <a:pt x="568" y="384"/>
                  </a:lnTo>
                  <a:lnTo>
                    <a:pt x="564" y="384"/>
                  </a:lnTo>
                  <a:lnTo>
                    <a:pt x="560" y="384"/>
                  </a:lnTo>
                  <a:lnTo>
                    <a:pt x="560" y="380"/>
                  </a:lnTo>
                  <a:lnTo>
                    <a:pt x="564" y="380"/>
                  </a:lnTo>
                  <a:lnTo>
                    <a:pt x="560" y="380"/>
                  </a:lnTo>
                  <a:lnTo>
                    <a:pt x="556" y="376"/>
                  </a:lnTo>
                  <a:lnTo>
                    <a:pt x="556" y="373"/>
                  </a:lnTo>
                  <a:lnTo>
                    <a:pt x="556" y="369"/>
                  </a:lnTo>
                  <a:lnTo>
                    <a:pt x="560" y="365"/>
                  </a:lnTo>
                  <a:lnTo>
                    <a:pt x="560" y="361"/>
                  </a:lnTo>
                  <a:lnTo>
                    <a:pt x="560" y="358"/>
                  </a:lnTo>
                  <a:lnTo>
                    <a:pt x="560" y="354"/>
                  </a:lnTo>
                  <a:lnTo>
                    <a:pt x="564" y="354"/>
                  </a:lnTo>
                  <a:lnTo>
                    <a:pt x="564" y="350"/>
                  </a:lnTo>
                  <a:lnTo>
                    <a:pt x="568" y="350"/>
                  </a:lnTo>
                  <a:lnTo>
                    <a:pt x="568" y="346"/>
                  </a:lnTo>
                  <a:lnTo>
                    <a:pt x="568" y="343"/>
                  </a:lnTo>
                  <a:lnTo>
                    <a:pt x="568" y="339"/>
                  </a:lnTo>
                  <a:lnTo>
                    <a:pt x="564" y="335"/>
                  </a:lnTo>
                  <a:lnTo>
                    <a:pt x="564" y="331"/>
                  </a:lnTo>
                  <a:lnTo>
                    <a:pt x="564" y="328"/>
                  </a:lnTo>
                  <a:lnTo>
                    <a:pt x="564" y="324"/>
                  </a:lnTo>
                  <a:lnTo>
                    <a:pt x="564" y="320"/>
                  </a:lnTo>
                  <a:lnTo>
                    <a:pt x="560" y="320"/>
                  </a:lnTo>
                  <a:lnTo>
                    <a:pt x="560" y="316"/>
                  </a:lnTo>
                  <a:lnTo>
                    <a:pt x="564" y="316"/>
                  </a:lnTo>
                  <a:lnTo>
                    <a:pt x="560" y="313"/>
                  </a:lnTo>
                  <a:lnTo>
                    <a:pt x="560" y="309"/>
                  </a:lnTo>
                  <a:lnTo>
                    <a:pt x="564" y="309"/>
                  </a:lnTo>
                  <a:lnTo>
                    <a:pt x="564" y="313"/>
                  </a:lnTo>
                  <a:lnTo>
                    <a:pt x="568" y="313"/>
                  </a:lnTo>
                  <a:lnTo>
                    <a:pt x="568" y="309"/>
                  </a:lnTo>
                  <a:lnTo>
                    <a:pt x="568" y="305"/>
                  </a:lnTo>
                  <a:lnTo>
                    <a:pt x="571" y="301"/>
                  </a:lnTo>
                  <a:lnTo>
                    <a:pt x="571" y="305"/>
                  </a:lnTo>
                  <a:lnTo>
                    <a:pt x="571" y="301"/>
                  </a:lnTo>
                  <a:lnTo>
                    <a:pt x="575" y="297"/>
                  </a:lnTo>
                  <a:lnTo>
                    <a:pt x="575" y="294"/>
                  </a:lnTo>
                  <a:lnTo>
                    <a:pt x="575" y="290"/>
                  </a:lnTo>
                  <a:lnTo>
                    <a:pt x="579" y="290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9" y="279"/>
                  </a:lnTo>
                  <a:lnTo>
                    <a:pt x="583" y="279"/>
                  </a:lnTo>
                  <a:lnTo>
                    <a:pt x="583" y="275"/>
                  </a:lnTo>
                  <a:lnTo>
                    <a:pt x="586" y="271"/>
                  </a:lnTo>
                  <a:lnTo>
                    <a:pt x="586" y="267"/>
                  </a:lnTo>
                  <a:lnTo>
                    <a:pt x="586" y="264"/>
                  </a:lnTo>
                  <a:lnTo>
                    <a:pt x="590" y="260"/>
                  </a:lnTo>
                  <a:lnTo>
                    <a:pt x="590" y="256"/>
                  </a:lnTo>
                  <a:lnTo>
                    <a:pt x="594" y="256"/>
                  </a:lnTo>
                  <a:lnTo>
                    <a:pt x="594" y="252"/>
                  </a:lnTo>
                  <a:lnTo>
                    <a:pt x="590" y="249"/>
                  </a:lnTo>
                  <a:lnTo>
                    <a:pt x="590" y="245"/>
                  </a:lnTo>
                  <a:lnTo>
                    <a:pt x="594" y="245"/>
                  </a:lnTo>
                  <a:lnTo>
                    <a:pt x="594" y="241"/>
                  </a:lnTo>
                  <a:lnTo>
                    <a:pt x="598" y="241"/>
                  </a:lnTo>
                  <a:lnTo>
                    <a:pt x="598" y="237"/>
                  </a:lnTo>
                  <a:lnTo>
                    <a:pt x="598" y="234"/>
                  </a:lnTo>
                  <a:lnTo>
                    <a:pt x="594" y="234"/>
                  </a:lnTo>
                  <a:lnTo>
                    <a:pt x="594" y="230"/>
                  </a:lnTo>
                  <a:lnTo>
                    <a:pt x="594" y="226"/>
                  </a:lnTo>
                  <a:lnTo>
                    <a:pt x="594" y="222"/>
                  </a:lnTo>
                  <a:lnTo>
                    <a:pt x="594" y="219"/>
                  </a:lnTo>
                  <a:lnTo>
                    <a:pt x="594" y="215"/>
                  </a:lnTo>
                  <a:lnTo>
                    <a:pt x="594" y="211"/>
                  </a:lnTo>
                  <a:lnTo>
                    <a:pt x="590" y="211"/>
                  </a:lnTo>
                  <a:lnTo>
                    <a:pt x="590" y="207"/>
                  </a:lnTo>
                  <a:lnTo>
                    <a:pt x="594" y="203"/>
                  </a:lnTo>
                  <a:lnTo>
                    <a:pt x="598" y="200"/>
                  </a:lnTo>
                  <a:lnTo>
                    <a:pt x="598" y="196"/>
                  </a:lnTo>
                  <a:lnTo>
                    <a:pt x="598" y="192"/>
                  </a:lnTo>
                  <a:lnTo>
                    <a:pt x="598" y="188"/>
                  </a:lnTo>
                  <a:lnTo>
                    <a:pt x="598" y="185"/>
                  </a:lnTo>
                  <a:lnTo>
                    <a:pt x="594" y="185"/>
                  </a:lnTo>
                  <a:lnTo>
                    <a:pt x="594" y="181"/>
                  </a:lnTo>
                  <a:lnTo>
                    <a:pt x="598" y="177"/>
                  </a:lnTo>
                  <a:lnTo>
                    <a:pt x="598" y="173"/>
                  </a:lnTo>
                  <a:lnTo>
                    <a:pt x="601" y="173"/>
                  </a:lnTo>
                  <a:lnTo>
                    <a:pt x="601" y="170"/>
                  </a:lnTo>
                  <a:lnTo>
                    <a:pt x="601" y="166"/>
                  </a:lnTo>
                  <a:lnTo>
                    <a:pt x="601" y="162"/>
                  </a:lnTo>
                  <a:lnTo>
                    <a:pt x="605" y="162"/>
                  </a:lnTo>
                  <a:lnTo>
                    <a:pt x="605" y="158"/>
                  </a:lnTo>
                  <a:lnTo>
                    <a:pt x="605" y="155"/>
                  </a:lnTo>
                  <a:lnTo>
                    <a:pt x="605" y="151"/>
                  </a:lnTo>
                  <a:lnTo>
                    <a:pt x="605" y="147"/>
                  </a:lnTo>
                  <a:lnTo>
                    <a:pt x="609" y="143"/>
                  </a:lnTo>
                  <a:lnTo>
                    <a:pt x="609" y="140"/>
                  </a:lnTo>
                  <a:lnTo>
                    <a:pt x="609" y="136"/>
                  </a:lnTo>
                  <a:lnTo>
                    <a:pt x="609" y="132"/>
                  </a:lnTo>
                  <a:lnTo>
                    <a:pt x="609" y="128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3" y="121"/>
                  </a:lnTo>
                  <a:lnTo>
                    <a:pt x="609" y="121"/>
                  </a:lnTo>
                  <a:lnTo>
                    <a:pt x="613" y="117"/>
                  </a:lnTo>
                  <a:lnTo>
                    <a:pt x="609" y="117"/>
                  </a:lnTo>
                  <a:lnTo>
                    <a:pt x="609" y="113"/>
                  </a:lnTo>
                  <a:lnTo>
                    <a:pt x="609" y="109"/>
                  </a:lnTo>
                  <a:lnTo>
                    <a:pt x="609" y="106"/>
                  </a:lnTo>
                  <a:lnTo>
                    <a:pt x="613" y="106"/>
                  </a:lnTo>
                  <a:lnTo>
                    <a:pt x="609" y="106"/>
                  </a:lnTo>
                  <a:lnTo>
                    <a:pt x="609" y="102"/>
                  </a:lnTo>
                  <a:lnTo>
                    <a:pt x="613" y="98"/>
                  </a:lnTo>
                  <a:lnTo>
                    <a:pt x="613" y="94"/>
                  </a:lnTo>
                  <a:lnTo>
                    <a:pt x="609" y="94"/>
                  </a:lnTo>
                  <a:lnTo>
                    <a:pt x="609" y="91"/>
                  </a:lnTo>
                  <a:lnTo>
                    <a:pt x="609" y="87"/>
                  </a:lnTo>
                  <a:lnTo>
                    <a:pt x="613" y="87"/>
                  </a:lnTo>
                  <a:lnTo>
                    <a:pt x="613" y="83"/>
                  </a:lnTo>
                  <a:lnTo>
                    <a:pt x="616" y="79"/>
                  </a:lnTo>
                  <a:lnTo>
                    <a:pt x="616" y="76"/>
                  </a:lnTo>
                  <a:lnTo>
                    <a:pt x="616" y="72"/>
                  </a:lnTo>
                  <a:lnTo>
                    <a:pt x="616" y="68"/>
                  </a:lnTo>
                  <a:lnTo>
                    <a:pt x="616" y="64"/>
                  </a:lnTo>
                  <a:lnTo>
                    <a:pt x="616" y="61"/>
                  </a:lnTo>
                  <a:lnTo>
                    <a:pt x="616" y="57"/>
                  </a:lnTo>
                  <a:lnTo>
                    <a:pt x="616" y="53"/>
                  </a:lnTo>
                  <a:lnTo>
                    <a:pt x="616" y="46"/>
                  </a:lnTo>
                  <a:lnTo>
                    <a:pt x="616" y="42"/>
                  </a:lnTo>
                  <a:lnTo>
                    <a:pt x="616" y="38"/>
                  </a:lnTo>
                  <a:lnTo>
                    <a:pt x="616" y="34"/>
                  </a:lnTo>
                  <a:lnTo>
                    <a:pt x="616" y="31"/>
                  </a:lnTo>
                  <a:lnTo>
                    <a:pt x="613" y="31"/>
                  </a:lnTo>
                  <a:lnTo>
                    <a:pt x="613" y="27"/>
                  </a:lnTo>
                  <a:lnTo>
                    <a:pt x="613" y="23"/>
                  </a:lnTo>
                  <a:lnTo>
                    <a:pt x="613" y="19"/>
                  </a:lnTo>
                  <a:lnTo>
                    <a:pt x="613" y="15"/>
                  </a:lnTo>
                  <a:lnTo>
                    <a:pt x="616" y="15"/>
                  </a:lnTo>
                  <a:lnTo>
                    <a:pt x="620" y="12"/>
                  </a:lnTo>
                  <a:lnTo>
                    <a:pt x="620" y="8"/>
                  </a:lnTo>
                  <a:lnTo>
                    <a:pt x="624" y="8"/>
                  </a:lnTo>
                  <a:lnTo>
                    <a:pt x="620" y="4"/>
                  </a:lnTo>
                  <a:lnTo>
                    <a:pt x="624" y="4"/>
                  </a:lnTo>
                  <a:lnTo>
                    <a:pt x="628" y="0"/>
                  </a:lnTo>
                  <a:lnTo>
                    <a:pt x="628" y="4"/>
                  </a:lnTo>
                  <a:lnTo>
                    <a:pt x="628" y="8"/>
                  </a:lnTo>
                  <a:lnTo>
                    <a:pt x="631" y="8"/>
                  </a:lnTo>
                  <a:lnTo>
                    <a:pt x="631" y="12"/>
                  </a:lnTo>
                  <a:lnTo>
                    <a:pt x="631" y="15"/>
                  </a:lnTo>
                  <a:lnTo>
                    <a:pt x="635" y="15"/>
                  </a:lnTo>
                  <a:lnTo>
                    <a:pt x="635" y="19"/>
                  </a:lnTo>
                  <a:lnTo>
                    <a:pt x="635" y="23"/>
                  </a:lnTo>
                  <a:lnTo>
                    <a:pt x="635" y="27"/>
                  </a:lnTo>
                  <a:lnTo>
                    <a:pt x="639" y="27"/>
                  </a:lnTo>
                  <a:lnTo>
                    <a:pt x="639" y="31"/>
                  </a:lnTo>
                  <a:lnTo>
                    <a:pt x="643" y="31"/>
                  </a:lnTo>
                  <a:lnTo>
                    <a:pt x="643" y="34"/>
                  </a:lnTo>
                  <a:lnTo>
                    <a:pt x="639" y="34"/>
                  </a:lnTo>
                  <a:lnTo>
                    <a:pt x="639" y="38"/>
                  </a:lnTo>
                  <a:lnTo>
                    <a:pt x="643" y="38"/>
                  </a:lnTo>
                  <a:lnTo>
                    <a:pt x="643" y="42"/>
                  </a:lnTo>
                  <a:lnTo>
                    <a:pt x="639" y="42"/>
                  </a:lnTo>
                  <a:lnTo>
                    <a:pt x="639" y="46"/>
                  </a:lnTo>
                  <a:lnTo>
                    <a:pt x="639" y="49"/>
                  </a:lnTo>
                  <a:lnTo>
                    <a:pt x="643" y="49"/>
                  </a:lnTo>
                  <a:lnTo>
                    <a:pt x="643" y="53"/>
                  </a:lnTo>
                  <a:lnTo>
                    <a:pt x="643" y="57"/>
                  </a:lnTo>
                  <a:lnTo>
                    <a:pt x="646" y="61"/>
                  </a:lnTo>
                  <a:lnTo>
                    <a:pt x="646" y="64"/>
                  </a:lnTo>
                  <a:lnTo>
                    <a:pt x="646" y="68"/>
                  </a:lnTo>
                  <a:lnTo>
                    <a:pt x="650" y="68"/>
                  </a:lnTo>
                  <a:lnTo>
                    <a:pt x="650" y="72"/>
                  </a:lnTo>
                  <a:lnTo>
                    <a:pt x="650" y="76"/>
                  </a:lnTo>
                  <a:lnTo>
                    <a:pt x="650" y="79"/>
                  </a:lnTo>
                  <a:lnTo>
                    <a:pt x="654" y="79"/>
                  </a:lnTo>
                  <a:lnTo>
                    <a:pt x="650" y="83"/>
                  </a:lnTo>
                  <a:lnTo>
                    <a:pt x="654" y="87"/>
                  </a:lnTo>
                  <a:lnTo>
                    <a:pt x="658" y="87"/>
                  </a:lnTo>
                  <a:lnTo>
                    <a:pt x="662" y="87"/>
                  </a:lnTo>
                  <a:lnTo>
                    <a:pt x="662" y="83"/>
                  </a:lnTo>
                  <a:close/>
                  <a:moveTo>
                    <a:pt x="639" y="553"/>
                  </a:moveTo>
                  <a:lnTo>
                    <a:pt x="639" y="557"/>
                  </a:lnTo>
                  <a:lnTo>
                    <a:pt x="639" y="561"/>
                  </a:lnTo>
                  <a:lnTo>
                    <a:pt x="639" y="564"/>
                  </a:lnTo>
                  <a:lnTo>
                    <a:pt x="639" y="568"/>
                  </a:lnTo>
                  <a:lnTo>
                    <a:pt x="639" y="572"/>
                  </a:lnTo>
                  <a:lnTo>
                    <a:pt x="639" y="576"/>
                  </a:lnTo>
                  <a:lnTo>
                    <a:pt x="639" y="579"/>
                  </a:lnTo>
                  <a:lnTo>
                    <a:pt x="639" y="583"/>
                  </a:lnTo>
                  <a:lnTo>
                    <a:pt x="639" y="587"/>
                  </a:lnTo>
                  <a:lnTo>
                    <a:pt x="639" y="591"/>
                  </a:lnTo>
                  <a:lnTo>
                    <a:pt x="639" y="587"/>
                  </a:lnTo>
                  <a:lnTo>
                    <a:pt x="635" y="587"/>
                  </a:lnTo>
                  <a:lnTo>
                    <a:pt x="639" y="587"/>
                  </a:lnTo>
                  <a:lnTo>
                    <a:pt x="639" y="591"/>
                  </a:lnTo>
                  <a:lnTo>
                    <a:pt x="635" y="591"/>
                  </a:lnTo>
                  <a:lnTo>
                    <a:pt x="631" y="591"/>
                  </a:lnTo>
                  <a:lnTo>
                    <a:pt x="628" y="587"/>
                  </a:lnTo>
                  <a:lnTo>
                    <a:pt x="624" y="587"/>
                  </a:lnTo>
                  <a:lnTo>
                    <a:pt x="616" y="587"/>
                  </a:lnTo>
                  <a:lnTo>
                    <a:pt x="613" y="587"/>
                  </a:lnTo>
                  <a:lnTo>
                    <a:pt x="616" y="587"/>
                  </a:lnTo>
                  <a:lnTo>
                    <a:pt x="613" y="587"/>
                  </a:lnTo>
                  <a:lnTo>
                    <a:pt x="609" y="587"/>
                  </a:lnTo>
                  <a:lnTo>
                    <a:pt x="605" y="587"/>
                  </a:lnTo>
                  <a:lnTo>
                    <a:pt x="609" y="587"/>
                  </a:lnTo>
                  <a:lnTo>
                    <a:pt x="613" y="587"/>
                  </a:lnTo>
                  <a:lnTo>
                    <a:pt x="613" y="583"/>
                  </a:lnTo>
                  <a:lnTo>
                    <a:pt x="609" y="583"/>
                  </a:lnTo>
                  <a:lnTo>
                    <a:pt x="609" y="587"/>
                  </a:lnTo>
                  <a:lnTo>
                    <a:pt x="605" y="587"/>
                  </a:lnTo>
                  <a:lnTo>
                    <a:pt x="601" y="587"/>
                  </a:lnTo>
                  <a:lnTo>
                    <a:pt x="605" y="587"/>
                  </a:lnTo>
                  <a:lnTo>
                    <a:pt x="605" y="583"/>
                  </a:lnTo>
                  <a:lnTo>
                    <a:pt x="601" y="583"/>
                  </a:lnTo>
                  <a:lnTo>
                    <a:pt x="601" y="587"/>
                  </a:lnTo>
                  <a:lnTo>
                    <a:pt x="598" y="587"/>
                  </a:lnTo>
                  <a:lnTo>
                    <a:pt x="598" y="583"/>
                  </a:lnTo>
                  <a:lnTo>
                    <a:pt x="594" y="587"/>
                  </a:lnTo>
                  <a:lnTo>
                    <a:pt x="594" y="583"/>
                  </a:lnTo>
                  <a:lnTo>
                    <a:pt x="590" y="583"/>
                  </a:lnTo>
                  <a:lnTo>
                    <a:pt x="590" y="587"/>
                  </a:lnTo>
                  <a:lnTo>
                    <a:pt x="586" y="587"/>
                  </a:lnTo>
                  <a:lnTo>
                    <a:pt x="586" y="583"/>
                  </a:lnTo>
                  <a:lnTo>
                    <a:pt x="590" y="583"/>
                  </a:lnTo>
                  <a:lnTo>
                    <a:pt x="594" y="583"/>
                  </a:lnTo>
                  <a:lnTo>
                    <a:pt x="590" y="583"/>
                  </a:lnTo>
                  <a:lnTo>
                    <a:pt x="594" y="583"/>
                  </a:lnTo>
                  <a:lnTo>
                    <a:pt x="598" y="583"/>
                  </a:lnTo>
                  <a:lnTo>
                    <a:pt x="598" y="579"/>
                  </a:lnTo>
                  <a:lnTo>
                    <a:pt x="601" y="583"/>
                  </a:lnTo>
                  <a:lnTo>
                    <a:pt x="605" y="583"/>
                  </a:lnTo>
                  <a:lnTo>
                    <a:pt x="605" y="579"/>
                  </a:lnTo>
                  <a:lnTo>
                    <a:pt x="609" y="579"/>
                  </a:lnTo>
                  <a:lnTo>
                    <a:pt x="609" y="583"/>
                  </a:lnTo>
                  <a:lnTo>
                    <a:pt x="605" y="583"/>
                  </a:lnTo>
                  <a:lnTo>
                    <a:pt x="609" y="583"/>
                  </a:lnTo>
                  <a:lnTo>
                    <a:pt x="609" y="579"/>
                  </a:lnTo>
                  <a:lnTo>
                    <a:pt x="609" y="583"/>
                  </a:lnTo>
                  <a:lnTo>
                    <a:pt x="613" y="583"/>
                  </a:lnTo>
                  <a:lnTo>
                    <a:pt x="616" y="583"/>
                  </a:lnTo>
                  <a:lnTo>
                    <a:pt x="613" y="583"/>
                  </a:lnTo>
                  <a:lnTo>
                    <a:pt x="609" y="579"/>
                  </a:lnTo>
                  <a:lnTo>
                    <a:pt x="613" y="579"/>
                  </a:lnTo>
                  <a:lnTo>
                    <a:pt x="609" y="579"/>
                  </a:lnTo>
                  <a:lnTo>
                    <a:pt x="605" y="579"/>
                  </a:lnTo>
                  <a:lnTo>
                    <a:pt x="605" y="576"/>
                  </a:lnTo>
                  <a:lnTo>
                    <a:pt x="605" y="579"/>
                  </a:lnTo>
                  <a:lnTo>
                    <a:pt x="609" y="579"/>
                  </a:lnTo>
                  <a:lnTo>
                    <a:pt x="613" y="579"/>
                  </a:lnTo>
                  <a:lnTo>
                    <a:pt x="616" y="579"/>
                  </a:lnTo>
                  <a:lnTo>
                    <a:pt x="616" y="583"/>
                  </a:lnTo>
                  <a:lnTo>
                    <a:pt x="616" y="579"/>
                  </a:lnTo>
                  <a:lnTo>
                    <a:pt x="620" y="579"/>
                  </a:lnTo>
                  <a:lnTo>
                    <a:pt x="620" y="583"/>
                  </a:lnTo>
                  <a:lnTo>
                    <a:pt x="624" y="583"/>
                  </a:lnTo>
                  <a:lnTo>
                    <a:pt x="620" y="579"/>
                  </a:lnTo>
                  <a:lnTo>
                    <a:pt x="624" y="579"/>
                  </a:lnTo>
                  <a:lnTo>
                    <a:pt x="628" y="579"/>
                  </a:lnTo>
                  <a:lnTo>
                    <a:pt x="631" y="583"/>
                  </a:lnTo>
                  <a:lnTo>
                    <a:pt x="628" y="583"/>
                  </a:lnTo>
                  <a:lnTo>
                    <a:pt x="628" y="587"/>
                  </a:lnTo>
                  <a:lnTo>
                    <a:pt x="628" y="583"/>
                  </a:lnTo>
                  <a:lnTo>
                    <a:pt x="631" y="583"/>
                  </a:lnTo>
                  <a:lnTo>
                    <a:pt x="635" y="583"/>
                  </a:lnTo>
                  <a:lnTo>
                    <a:pt x="631" y="579"/>
                  </a:lnTo>
                  <a:lnTo>
                    <a:pt x="628" y="579"/>
                  </a:lnTo>
                  <a:lnTo>
                    <a:pt x="624" y="579"/>
                  </a:lnTo>
                  <a:lnTo>
                    <a:pt x="620" y="579"/>
                  </a:lnTo>
                  <a:lnTo>
                    <a:pt x="616" y="576"/>
                  </a:lnTo>
                  <a:lnTo>
                    <a:pt x="616" y="572"/>
                  </a:lnTo>
                  <a:lnTo>
                    <a:pt x="620" y="568"/>
                  </a:lnTo>
                  <a:lnTo>
                    <a:pt x="624" y="568"/>
                  </a:lnTo>
                  <a:lnTo>
                    <a:pt x="628" y="568"/>
                  </a:lnTo>
                  <a:lnTo>
                    <a:pt x="628" y="564"/>
                  </a:lnTo>
                  <a:lnTo>
                    <a:pt x="624" y="564"/>
                  </a:lnTo>
                  <a:lnTo>
                    <a:pt x="620" y="564"/>
                  </a:lnTo>
                  <a:lnTo>
                    <a:pt x="616" y="564"/>
                  </a:lnTo>
                  <a:lnTo>
                    <a:pt x="616" y="568"/>
                  </a:lnTo>
                  <a:lnTo>
                    <a:pt x="613" y="568"/>
                  </a:lnTo>
                  <a:lnTo>
                    <a:pt x="613" y="564"/>
                  </a:lnTo>
                  <a:lnTo>
                    <a:pt x="613" y="561"/>
                  </a:lnTo>
                  <a:lnTo>
                    <a:pt x="613" y="557"/>
                  </a:lnTo>
                  <a:lnTo>
                    <a:pt x="613" y="561"/>
                  </a:lnTo>
                  <a:lnTo>
                    <a:pt x="616" y="561"/>
                  </a:lnTo>
                  <a:lnTo>
                    <a:pt x="616" y="557"/>
                  </a:lnTo>
                  <a:lnTo>
                    <a:pt x="613" y="557"/>
                  </a:lnTo>
                  <a:lnTo>
                    <a:pt x="616" y="553"/>
                  </a:lnTo>
                  <a:lnTo>
                    <a:pt x="616" y="557"/>
                  </a:lnTo>
                  <a:lnTo>
                    <a:pt x="620" y="557"/>
                  </a:lnTo>
                  <a:lnTo>
                    <a:pt x="624" y="557"/>
                  </a:lnTo>
                  <a:lnTo>
                    <a:pt x="624" y="553"/>
                  </a:lnTo>
                  <a:lnTo>
                    <a:pt x="628" y="549"/>
                  </a:lnTo>
                  <a:lnTo>
                    <a:pt x="628" y="553"/>
                  </a:lnTo>
                  <a:lnTo>
                    <a:pt x="631" y="553"/>
                  </a:lnTo>
                  <a:lnTo>
                    <a:pt x="635" y="553"/>
                  </a:lnTo>
                  <a:lnTo>
                    <a:pt x="639" y="553"/>
                  </a:lnTo>
                  <a:close/>
                  <a:moveTo>
                    <a:pt x="556" y="406"/>
                  </a:moveTo>
                  <a:lnTo>
                    <a:pt x="553" y="406"/>
                  </a:lnTo>
                  <a:lnTo>
                    <a:pt x="549" y="406"/>
                  </a:lnTo>
                  <a:lnTo>
                    <a:pt x="549" y="403"/>
                  </a:lnTo>
                  <a:lnTo>
                    <a:pt x="553" y="403"/>
                  </a:lnTo>
                  <a:lnTo>
                    <a:pt x="553" y="399"/>
                  </a:lnTo>
                  <a:lnTo>
                    <a:pt x="553" y="395"/>
                  </a:lnTo>
                  <a:lnTo>
                    <a:pt x="553" y="391"/>
                  </a:lnTo>
                  <a:lnTo>
                    <a:pt x="553" y="388"/>
                  </a:lnTo>
                  <a:lnTo>
                    <a:pt x="556" y="388"/>
                  </a:lnTo>
                  <a:lnTo>
                    <a:pt x="556" y="384"/>
                  </a:lnTo>
                  <a:lnTo>
                    <a:pt x="560" y="384"/>
                  </a:lnTo>
                  <a:lnTo>
                    <a:pt x="564" y="384"/>
                  </a:lnTo>
                  <a:lnTo>
                    <a:pt x="564" y="388"/>
                  </a:lnTo>
                  <a:lnTo>
                    <a:pt x="564" y="391"/>
                  </a:lnTo>
                  <a:lnTo>
                    <a:pt x="560" y="391"/>
                  </a:lnTo>
                  <a:lnTo>
                    <a:pt x="560" y="395"/>
                  </a:lnTo>
                  <a:lnTo>
                    <a:pt x="560" y="399"/>
                  </a:lnTo>
                  <a:lnTo>
                    <a:pt x="564" y="399"/>
                  </a:lnTo>
                  <a:lnTo>
                    <a:pt x="560" y="399"/>
                  </a:lnTo>
                  <a:lnTo>
                    <a:pt x="560" y="403"/>
                  </a:lnTo>
                  <a:lnTo>
                    <a:pt x="564" y="403"/>
                  </a:lnTo>
                  <a:lnTo>
                    <a:pt x="560" y="403"/>
                  </a:lnTo>
                  <a:lnTo>
                    <a:pt x="560" y="406"/>
                  </a:lnTo>
                  <a:lnTo>
                    <a:pt x="556" y="406"/>
                  </a:lnTo>
                  <a:close/>
                  <a:moveTo>
                    <a:pt x="545" y="512"/>
                  </a:moveTo>
                  <a:lnTo>
                    <a:pt x="541" y="512"/>
                  </a:lnTo>
                  <a:lnTo>
                    <a:pt x="545" y="512"/>
                  </a:lnTo>
                  <a:lnTo>
                    <a:pt x="541" y="512"/>
                  </a:lnTo>
                  <a:lnTo>
                    <a:pt x="541" y="508"/>
                  </a:lnTo>
                  <a:lnTo>
                    <a:pt x="541" y="504"/>
                  </a:lnTo>
                  <a:lnTo>
                    <a:pt x="545" y="504"/>
                  </a:lnTo>
                  <a:lnTo>
                    <a:pt x="545" y="500"/>
                  </a:lnTo>
                  <a:lnTo>
                    <a:pt x="545" y="504"/>
                  </a:lnTo>
                  <a:lnTo>
                    <a:pt x="541" y="504"/>
                  </a:lnTo>
                  <a:lnTo>
                    <a:pt x="541" y="508"/>
                  </a:lnTo>
                  <a:lnTo>
                    <a:pt x="541" y="512"/>
                  </a:lnTo>
                  <a:lnTo>
                    <a:pt x="538" y="512"/>
                  </a:lnTo>
                  <a:lnTo>
                    <a:pt x="538" y="508"/>
                  </a:lnTo>
                  <a:lnTo>
                    <a:pt x="534" y="508"/>
                  </a:lnTo>
                  <a:lnTo>
                    <a:pt x="538" y="504"/>
                  </a:lnTo>
                  <a:lnTo>
                    <a:pt x="534" y="504"/>
                  </a:lnTo>
                  <a:lnTo>
                    <a:pt x="534" y="500"/>
                  </a:lnTo>
                  <a:lnTo>
                    <a:pt x="534" y="504"/>
                  </a:lnTo>
                  <a:lnTo>
                    <a:pt x="538" y="504"/>
                  </a:lnTo>
                  <a:lnTo>
                    <a:pt x="534" y="500"/>
                  </a:lnTo>
                  <a:lnTo>
                    <a:pt x="538" y="500"/>
                  </a:lnTo>
                  <a:lnTo>
                    <a:pt x="541" y="500"/>
                  </a:lnTo>
                  <a:lnTo>
                    <a:pt x="541" y="497"/>
                  </a:lnTo>
                  <a:lnTo>
                    <a:pt x="538" y="493"/>
                  </a:lnTo>
                  <a:lnTo>
                    <a:pt x="541" y="493"/>
                  </a:lnTo>
                  <a:lnTo>
                    <a:pt x="545" y="493"/>
                  </a:lnTo>
                  <a:lnTo>
                    <a:pt x="549" y="493"/>
                  </a:lnTo>
                  <a:lnTo>
                    <a:pt x="549" y="497"/>
                  </a:lnTo>
                  <a:lnTo>
                    <a:pt x="549" y="500"/>
                  </a:lnTo>
                  <a:lnTo>
                    <a:pt x="549" y="504"/>
                  </a:lnTo>
                  <a:lnTo>
                    <a:pt x="549" y="508"/>
                  </a:lnTo>
                  <a:lnTo>
                    <a:pt x="545" y="508"/>
                  </a:lnTo>
                  <a:lnTo>
                    <a:pt x="549" y="508"/>
                  </a:lnTo>
                  <a:lnTo>
                    <a:pt x="549" y="512"/>
                  </a:lnTo>
                  <a:lnTo>
                    <a:pt x="545" y="512"/>
                  </a:lnTo>
                  <a:close/>
                  <a:moveTo>
                    <a:pt x="650" y="602"/>
                  </a:moveTo>
                  <a:lnTo>
                    <a:pt x="646" y="602"/>
                  </a:lnTo>
                  <a:lnTo>
                    <a:pt x="646" y="598"/>
                  </a:lnTo>
                  <a:lnTo>
                    <a:pt x="643" y="598"/>
                  </a:lnTo>
                  <a:lnTo>
                    <a:pt x="639" y="598"/>
                  </a:lnTo>
                  <a:lnTo>
                    <a:pt x="635" y="598"/>
                  </a:lnTo>
                  <a:lnTo>
                    <a:pt x="639" y="598"/>
                  </a:lnTo>
                  <a:lnTo>
                    <a:pt x="639" y="594"/>
                  </a:lnTo>
                  <a:lnTo>
                    <a:pt x="635" y="598"/>
                  </a:lnTo>
                  <a:lnTo>
                    <a:pt x="635" y="594"/>
                  </a:lnTo>
                  <a:lnTo>
                    <a:pt x="639" y="594"/>
                  </a:lnTo>
                  <a:lnTo>
                    <a:pt x="635" y="594"/>
                  </a:lnTo>
                  <a:lnTo>
                    <a:pt x="631" y="594"/>
                  </a:lnTo>
                  <a:lnTo>
                    <a:pt x="628" y="594"/>
                  </a:lnTo>
                  <a:lnTo>
                    <a:pt x="631" y="594"/>
                  </a:lnTo>
                  <a:lnTo>
                    <a:pt x="628" y="594"/>
                  </a:lnTo>
                  <a:lnTo>
                    <a:pt x="631" y="598"/>
                  </a:lnTo>
                  <a:lnTo>
                    <a:pt x="628" y="598"/>
                  </a:lnTo>
                  <a:lnTo>
                    <a:pt x="628" y="594"/>
                  </a:lnTo>
                  <a:lnTo>
                    <a:pt x="624" y="598"/>
                  </a:lnTo>
                  <a:lnTo>
                    <a:pt x="624" y="594"/>
                  </a:lnTo>
                  <a:lnTo>
                    <a:pt x="628" y="594"/>
                  </a:lnTo>
                  <a:lnTo>
                    <a:pt x="624" y="594"/>
                  </a:lnTo>
                  <a:lnTo>
                    <a:pt x="620" y="594"/>
                  </a:lnTo>
                  <a:lnTo>
                    <a:pt x="616" y="594"/>
                  </a:lnTo>
                  <a:lnTo>
                    <a:pt x="620" y="594"/>
                  </a:lnTo>
                  <a:lnTo>
                    <a:pt x="620" y="591"/>
                  </a:lnTo>
                  <a:lnTo>
                    <a:pt x="624" y="591"/>
                  </a:lnTo>
                  <a:lnTo>
                    <a:pt x="628" y="591"/>
                  </a:lnTo>
                  <a:lnTo>
                    <a:pt x="631" y="591"/>
                  </a:lnTo>
                  <a:lnTo>
                    <a:pt x="635" y="591"/>
                  </a:lnTo>
                  <a:lnTo>
                    <a:pt x="639" y="591"/>
                  </a:lnTo>
                  <a:lnTo>
                    <a:pt x="643" y="591"/>
                  </a:lnTo>
                  <a:lnTo>
                    <a:pt x="646" y="591"/>
                  </a:lnTo>
                  <a:lnTo>
                    <a:pt x="643" y="594"/>
                  </a:lnTo>
                  <a:lnTo>
                    <a:pt x="639" y="594"/>
                  </a:lnTo>
                  <a:lnTo>
                    <a:pt x="635" y="591"/>
                  </a:lnTo>
                  <a:lnTo>
                    <a:pt x="635" y="594"/>
                  </a:lnTo>
                  <a:lnTo>
                    <a:pt x="639" y="594"/>
                  </a:lnTo>
                  <a:lnTo>
                    <a:pt x="643" y="594"/>
                  </a:lnTo>
                  <a:lnTo>
                    <a:pt x="646" y="594"/>
                  </a:lnTo>
                  <a:lnTo>
                    <a:pt x="643" y="594"/>
                  </a:lnTo>
                  <a:lnTo>
                    <a:pt x="639" y="594"/>
                  </a:lnTo>
                  <a:lnTo>
                    <a:pt x="639" y="598"/>
                  </a:lnTo>
                  <a:lnTo>
                    <a:pt x="643" y="594"/>
                  </a:lnTo>
                  <a:lnTo>
                    <a:pt x="646" y="594"/>
                  </a:lnTo>
                  <a:lnTo>
                    <a:pt x="646" y="598"/>
                  </a:lnTo>
                  <a:lnTo>
                    <a:pt x="650" y="598"/>
                  </a:lnTo>
                  <a:lnTo>
                    <a:pt x="650" y="602"/>
                  </a:lnTo>
                  <a:close/>
                  <a:moveTo>
                    <a:pt x="575" y="576"/>
                  </a:moveTo>
                  <a:lnTo>
                    <a:pt x="571" y="576"/>
                  </a:lnTo>
                  <a:lnTo>
                    <a:pt x="575" y="576"/>
                  </a:lnTo>
                  <a:lnTo>
                    <a:pt x="575" y="572"/>
                  </a:lnTo>
                  <a:lnTo>
                    <a:pt x="571" y="572"/>
                  </a:lnTo>
                  <a:lnTo>
                    <a:pt x="571" y="576"/>
                  </a:lnTo>
                  <a:lnTo>
                    <a:pt x="568" y="576"/>
                  </a:lnTo>
                  <a:lnTo>
                    <a:pt x="568" y="572"/>
                  </a:lnTo>
                  <a:lnTo>
                    <a:pt x="564" y="572"/>
                  </a:lnTo>
                  <a:lnTo>
                    <a:pt x="564" y="568"/>
                  </a:lnTo>
                  <a:lnTo>
                    <a:pt x="560" y="568"/>
                  </a:lnTo>
                  <a:lnTo>
                    <a:pt x="564" y="568"/>
                  </a:lnTo>
                  <a:lnTo>
                    <a:pt x="568" y="568"/>
                  </a:lnTo>
                  <a:lnTo>
                    <a:pt x="571" y="568"/>
                  </a:lnTo>
                  <a:lnTo>
                    <a:pt x="568" y="568"/>
                  </a:lnTo>
                  <a:lnTo>
                    <a:pt x="564" y="568"/>
                  </a:lnTo>
                  <a:lnTo>
                    <a:pt x="568" y="568"/>
                  </a:lnTo>
                  <a:lnTo>
                    <a:pt x="571" y="568"/>
                  </a:lnTo>
                  <a:lnTo>
                    <a:pt x="568" y="564"/>
                  </a:lnTo>
                  <a:lnTo>
                    <a:pt x="571" y="564"/>
                  </a:lnTo>
                  <a:lnTo>
                    <a:pt x="575" y="568"/>
                  </a:lnTo>
                  <a:lnTo>
                    <a:pt x="571" y="568"/>
                  </a:lnTo>
                  <a:lnTo>
                    <a:pt x="575" y="568"/>
                  </a:lnTo>
                  <a:lnTo>
                    <a:pt x="579" y="568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9" y="572"/>
                  </a:lnTo>
                  <a:lnTo>
                    <a:pt x="583" y="572"/>
                  </a:lnTo>
                  <a:lnTo>
                    <a:pt x="586" y="572"/>
                  </a:lnTo>
                  <a:lnTo>
                    <a:pt x="583" y="572"/>
                  </a:lnTo>
                  <a:lnTo>
                    <a:pt x="579" y="572"/>
                  </a:lnTo>
                  <a:lnTo>
                    <a:pt x="579" y="576"/>
                  </a:lnTo>
                  <a:lnTo>
                    <a:pt x="583" y="576"/>
                  </a:lnTo>
                  <a:lnTo>
                    <a:pt x="579" y="576"/>
                  </a:lnTo>
                  <a:lnTo>
                    <a:pt x="575" y="576"/>
                  </a:lnTo>
                  <a:close/>
                  <a:moveTo>
                    <a:pt x="662" y="594"/>
                  </a:moveTo>
                  <a:lnTo>
                    <a:pt x="658" y="594"/>
                  </a:lnTo>
                  <a:lnTo>
                    <a:pt x="654" y="594"/>
                  </a:lnTo>
                  <a:lnTo>
                    <a:pt x="650" y="594"/>
                  </a:lnTo>
                  <a:lnTo>
                    <a:pt x="654" y="594"/>
                  </a:lnTo>
                  <a:lnTo>
                    <a:pt x="650" y="594"/>
                  </a:lnTo>
                  <a:lnTo>
                    <a:pt x="646" y="594"/>
                  </a:lnTo>
                  <a:lnTo>
                    <a:pt x="646" y="591"/>
                  </a:lnTo>
                  <a:lnTo>
                    <a:pt x="643" y="591"/>
                  </a:lnTo>
                  <a:lnTo>
                    <a:pt x="646" y="591"/>
                  </a:lnTo>
                  <a:lnTo>
                    <a:pt x="650" y="591"/>
                  </a:lnTo>
                  <a:lnTo>
                    <a:pt x="654" y="591"/>
                  </a:lnTo>
                  <a:lnTo>
                    <a:pt x="658" y="591"/>
                  </a:lnTo>
                  <a:lnTo>
                    <a:pt x="662" y="591"/>
                  </a:lnTo>
                  <a:lnTo>
                    <a:pt x="665" y="591"/>
                  </a:lnTo>
                  <a:lnTo>
                    <a:pt x="665" y="594"/>
                  </a:lnTo>
                  <a:lnTo>
                    <a:pt x="662" y="594"/>
                  </a:lnTo>
                  <a:close/>
                  <a:moveTo>
                    <a:pt x="568" y="433"/>
                  </a:moveTo>
                  <a:lnTo>
                    <a:pt x="564" y="433"/>
                  </a:lnTo>
                  <a:lnTo>
                    <a:pt x="564" y="429"/>
                  </a:lnTo>
                  <a:lnTo>
                    <a:pt x="568" y="429"/>
                  </a:lnTo>
                  <a:lnTo>
                    <a:pt x="564" y="429"/>
                  </a:lnTo>
                  <a:lnTo>
                    <a:pt x="564" y="425"/>
                  </a:lnTo>
                  <a:lnTo>
                    <a:pt x="568" y="425"/>
                  </a:lnTo>
                  <a:lnTo>
                    <a:pt x="571" y="425"/>
                  </a:lnTo>
                  <a:lnTo>
                    <a:pt x="575" y="425"/>
                  </a:lnTo>
                  <a:lnTo>
                    <a:pt x="575" y="429"/>
                  </a:lnTo>
                  <a:lnTo>
                    <a:pt x="571" y="429"/>
                  </a:lnTo>
                  <a:lnTo>
                    <a:pt x="575" y="429"/>
                  </a:lnTo>
                  <a:lnTo>
                    <a:pt x="571" y="429"/>
                  </a:lnTo>
                  <a:lnTo>
                    <a:pt x="571" y="433"/>
                  </a:lnTo>
                  <a:lnTo>
                    <a:pt x="568" y="433"/>
                  </a:lnTo>
                  <a:close/>
                  <a:moveTo>
                    <a:pt x="571" y="564"/>
                  </a:moveTo>
                  <a:lnTo>
                    <a:pt x="568" y="564"/>
                  </a:lnTo>
                  <a:lnTo>
                    <a:pt x="564" y="564"/>
                  </a:lnTo>
                  <a:lnTo>
                    <a:pt x="560" y="561"/>
                  </a:lnTo>
                  <a:lnTo>
                    <a:pt x="556" y="561"/>
                  </a:lnTo>
                  <a:lnTo>
                    <a:pt x="553" y="561"/>
                  </a:lnTo>
                  <a:lnTo>
                    <a:pt x="549" y="561"/>
                  </a:lnTo>
                  <a:lnTo>
                    <a:pt x="545" y="557"/>
                  </a:lnTo>
                  <a:lnTo>
                    <a:pt x="545" y="553"/>
                  </a:lnTo>
                  <a:lnTo>
                    <a:pt x="545" y="557"/>
                  </a:lnTo>
                  <a:lnTo>
                    <a:pt x="549" y="557"/>
                  </a:lnTo>
                  <a:lnTo>
                    <a:pt x="553" y="561"/>
                  </a:lnTo>
                  <a:lnTo>
                    <a:pt x="553" y="557"/>
                  </a:lnTo>
                  <a:lnTo>
                    <a:pt x="556" y="557"/>
                  </a:lnTo>
                  <a:lnTo>
                    <a:pt x="556" y="561"/>
                  </a:lnTo>
                  <a:lnTo>
                    <a:pt x="560" y="561"/>
                  </a:lnTo>
                  <a:lnTo>
                    <a:pt x="564" y="561"/>
                  </a:lnTo>
                  <a:lnTo>
                    <a:pt x="564" y="564"/>
                  </a:lnTo>
                  <a:lnTo>
                    <a:pt x="564" y="561"/>
                  </a:lnTo>
                  <a:lnTo>
                    <a:pt x="568" y="564"/>
                  </a:lnTo>
                  <a:lnTo>
                    <a:pt x="571" y="564"/>
                  </a:lnTo>
                  <a:close/>
                  <a:moveTo>
                    <a:pt x="601" y="579"/>
                  </a:moveTo>
                  <a:lnTo>
                    <a:pt x="598" y="579"/>
                  </a:lnTo>
                  <a:lnTo>
                    <a:pt x="598" y="576"/>
                  </a:lnTo>
                  <a:lnTo>
                    <a:pt x="594" y="576"/>
                  </a:lnTo>
                  <a:lnTo>
                    <a:pt x="594" y="579"/>
                  </a:lnTo>
                  <a:lnTo>
                    <a:pt x="590" y="579"/>
                  </a:lnTo>
                  <a:lnTo>
                    <a:pt x="594" y="576"/>
                  </a:lnTo>
                  <a:lnTo>
                    <a:pt x="598" y="576"/>
                  </a:lnTo>
                  <a:lnTo>
                    <a:pt x="601" y="576"/>
                  </a:lnTo>
                  <a:lnTo>
                    <a:pt x="601" y="579"/>
                  </a:lnTo>
                  <a:close/>
                  <a:moveTo>
                    <a:pt x="538" y="493"/>
                  </a:moveTo>
                  <a:lnTo>
                    <a:pt x="534" y="489"/>
                  </a:lnTo>
                  <a:lnTo>
                    <a:pt x="534" y="485"/>
                  </a:lnTo>
                  <a:lnTo>
                    <a:pt x="534" y="489"/>
                  </a:lnTo>
                  <a:lnTo>
                    <a:pt x="530" y="489"/>
                  </a:lnTo>
                  <a:lnTo>
                    <a:pt x="530" y="485"/>
                  </a:lnTo>
                  <a:lnTo>
                    <a:pt x="534" y="485"/>
                  </a:lnTo>
                  <a:lnTo>
                    <a:pt x="530" y="485"/>
                  </a:lnTo>
                  <a:lnTo>
                    <a:pt x="530" y="482"/>
                  </a:lnTo>
                  <a:lnTo>
                    <a:pt x="534" y="482"/>
                  </a:lnTo>
                  <a:lnTo>
                    <a:pt x="538" y="482"/>
                  </a:lnTo>
                  <a:lnTo>
                    <a:pt x="538" y="485"/>
                  </a:lnTo>
                  <a:lnTo>
                    <a:pt x="538" y="489"/>
                  </a:lnTo>
                  <a:lnTo>
                    <a:pt x="538" y="493"/>
                  </a:lnTo>
                  <a:close/>
                  <a:moveTo>
                    <a:pt x="609" y="579"/>
                  </a:moveTo>
                  <a:lnTo>
                    <a:pt x="605" y="576"/>
                  </a:lnTo>
                  <a:lnTo>
                    <a:pt x="605" y="572"/>
                  </a:lnTo>
                  <a:lnTo>
                    <a:pt x="609" y="572"/>
                  </a:lnTo>
                  <a:lnTo>
                    <a:pt x="609" y="568"/>
                  </a:lnTo>
                  <a:lnTo>
                    <a:pt x="613" y="568"/>
                  </a:lnTo>
                  <a:lnTo>
                    <a:pt x="613" y="572"/>
                  </a:lnTo>
                  <a:lnTo>
                    <a:pt x="613" y="576"/>
                  </a:lnTo>
                  <a:lnTo>
                    <a:pt x="609" y="576"/>
                  </a:lnTo>
                  <a:lnTo>
                    <a:pt x="609" y="572"/>
                  </a:lnTo>
                  <a:lnTo>
                    <a:pt x="609" y="576"/>
                  </a:lnTo>
                  <a:lnTo>
                    <a:pt x="609" y="579"/>
                  </a:lnTo>
                  <a:close/>
                  <a:moveTo>
                    <a:pt x="590" y="579"/>
                  </a:moveTo>
                  <a:lnTo>
                    <a:pt x="586" y="579"/>
                  </a:lnTo>
                  <a:lnTo>
                    <a:pt x="583" y="576"/>
                  </a:lnTo>
                  <a:lnTo>
                    <a:pt x="586" y="576"/>
                  </a:lnTo>
                  <a:lnTo>
                    <a:pt x="586" y="572"/>
                  </a:lnTo>
                  <a:lnTo>
                    <a:pt x="590" y="572"/>
                  </a:lnTo>
                  <a:lnTo>
                    <a:pt x="594" y="576"/>
                  </a:lnTo>
                  <a:lnTo>
                    <a:pt x="590" y="576"/>
                  </a:lnTo>
                  <a:lnTo>
                    <a:pt x="594" y="576"/>
                  </a:lnTo>
                  <a:lnTo>
                    <a:pt x="590" y="576"/>
                  </a:lnTo>
                  <a:lnTo>
                    <a:pt x="590" y="579"/>
                  </a:lnTo>
                  <a:lnTo>
                    <a:pt x="590" y="576"/>
                  </a:lnTo>
                  <a:lnTo>
                    <a:pt x="586" y="576"/>
                  </a:lnTo>
                  <a:lnTo>
                    <a:pt x="590" y="576"/>
                  </a:lnTo>
                  <a:lnTo>
                    <a:pt x="590" y="579"/>
                  </a:lnTo>
                  <a:close/>
                  <a:moveTo>
                    <a:pt x="545" y="493"/>
                  </a:moveTo>
                  <a:lnTo>
                    <a:pt x="545" y="489"/>
                  </a:lnTo>
                  <a:lnTo>
                    <a:pt x="541" y="489"/>
                  </a:lnTo>
                  <a:lnTo>
                    <a:pt x="541" y="485"/>
                  </a:lnTo>
                  <a:lnTo>
                    <a:pt x="541" y="489"/>
                  </a:lnTo>
                  <a:lnTo>
                    <a:pt x="545" y="489"/>
                  </a:lnTo>
                  <a:lnTo>
                    <a:pt x="545" y="485"/>
                  </a:lnTo>
                  <a:lnTo>
                    <a:pt x="541" y="485"/>
                  </a:lnTo>
                  <a:lnTo>
                    <a:pt x="545" y="482"/>
                  </a:lnTo>
                  <a:lnTo>
                    <a:pt x="545" y="485"/>
                  </a:lnTo>
                  <a:lnTo>
                    <a:pt x="545" y="489"/>
                  </a:lnTo>
                  <a:lnTo>
                    <a:pt x="549" y="489"/>
                  </a:lnTo>
                  <a:lnTo>
                    <a:pt x="549" y="493"/>
                  </a:lnTo>
                  <a:lnTo>
                    <a:pt x="545" y="493"/>
                  </a:lnTo>
                  <a:close/>
                  <a:moveTo>
                    <a:pt x="538" y="519"/>
                  </a:moveTo>
                  <a:lnTo>
                    <a:pt x="534" y="519"/>
                  </a:lnTo>
                  <a:lnTo>
                    <a:pt x="538" y="519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4" y="519"/>
                  </a:lnTo>
                  <a:lnTo>
                    <a:pt x="534" y="516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4" y="512"/>
                  </a:lnTo>
                  <a:lnTo>
                    <a:pt x="538" y="512"/>
                  </a:lnTo>
                  <a:lnTo>
                    <a:pt x="541" y="516"/>
                  </a:lnTo>
                  <a:lnTo>
                    <a:pt x="538" y="516"/>
                  </a:lnTo>
                  <a:lnTo>
                    <a:pt x="541" y="516"/>
                  </a:lnTo>
                  <a:lnTo>
                    <a:pt x="545" y="516"/>
                  </a:lnTo>
                  <a:lnTo>
                    <a:pt x="541" y="516"/>
                  </a:lnTo>
                  <a:lnTo>
                    <a:pt x="538" y="516"/>
                  </a:lnTo>
                  <a:lnTo>
                    <a:pt x="538" y="519"/>
                  </a:lnTo>
                  <a:close/>
                  <a:moveTo>
                    <a:pt x="545" y="531"/>
                  </a:moveTo>
                  <a:lnTo>
                    <a:pt x="541" y="531"/>
                  </a:lnTo>
                  <a:lnTo>
                    <a:pt x="541" y="527"/>
                  </a:lnTo>
                  <a:lnTo>
                    <a:pt x="545" y="527"/>
                  </a:lnTo>
                  <a:lnTo>
                    <a:pt x="545" y="523"/>
                  </a:lnTo>
                  <a:lnTo>
                    <a:pt x="549" y="523"/>
                  </a:lnTo>
                  <a:lnTo>
                    <a:pt x="549" y="527"/>
                  </a:lnTo>
                  <a:lnTo>
                    <a:pt x="549" y="531"/>
                  </a:lnTo>
                  <a:lnTo>
                    <a:pt x="549" y="527"/>
                  </a:lnTo>
                  <a:lnTo>
                    <a:pt x="545" y="527"/>
                  </a:lnTo>
                  <a:lnTo>
                    <a:pt x="545" y="531"/>
                  </a:lnTo>
                  <a:close/>
                  <a:moveTo>
                    <a:pt x="560" y="437"/>
                  </a:moveTo>
                  <a:lnTo>
                    <a:pt x="556" y="437"/>
                  </a:lnTo>
                  <a:lnTo>
                    <a:pt x="553" y="437"/>
                  </a:lnTo>
                  <a:lnTo>
                    <a:pt x="553" y="433"/>
                  </a:lnTo>
                  <a:lnTo>
                    <a:pt x="556" y="433"/>
                  </a:lnTo>
                  <a:lnTo>
                    <a:pt x="560" y="433"/>
                  </a:lnTo>
                  <a:lnTo>
                    <a:pt x="560" y="437"/>
                  </a:lnTo>
                  <a:close/>
                  <a:moveTo>
                    <a:pt x="541" y="489"/>
                  </a:moveTo>
                  <a:lnTo>
                    <a:pt x="538" y="489"/>
                  </a:lnTo>
                  <a:lnTo>
                    <a:pt x="538" y="485"/>
                  </a:lnTo>
                  <a:lnTo>
                    <a:pt x="538" y="482"/>
                  </a:lnTo>
                  <a:lnTo>
                    <a:pt x="541" y="482"/>
                  </a:lnTo>
                  <a:lnTo>
                    <a:pt x="545" y="485"/>
                  </a:lnTo>
                  <a:lnTo>
                    <a:pt x="541" y="485"/>
                  </a:lnTo>
                  <a:lnTo>
                    <a:pt x="541" y="489"/>
                  </a:lnTo>
                  <a:close/>
                  <a:moveTo>
                    <a:pt x="609" y="594"/>
                  </a:moveTo>
                  <a:lnTo>
                    <a:pt x="609" y="591"/>
                  </a:lnTo>
                  <a:lnTo>
                    <a:pt x="609" y="594"/>
                  </a:lnTo>
                  <a:lnTo>
                    <a:pt x="605" y="591"/>
                  </a:lnTo>
                  <a:lnTo>
                    <a:pt x="601" y="591"/>
                  </a:lnTo>
                  <a:lnTo>
                    <a:pt x="605" y="591"/>
                  </a:lnTo>
                  <a:lnTo>
                    <a:pt x="609" y="591"/>
                  </a:lnTo>
                  <a:lnTo>
                    <a:pt x="613" y="591"/>
                  </a:lnTo>
                  <a:lnTo>
                    <a:pt x="609" y="591"/>
                  </a:lnTo>
                  <a:lnTo>
                    <a:pt x="613" y="591"/>
                  </a:lnTo>
                  <a:lnTo>
                    <a:pt x="613" y="594"/>
                  </a:lnTo>
                  <a:lnTo>
                    <a:pt x="613" y="591"/>
                  </a:lnTo>
                  <a:lnTo>
                    <a:pt x="613" y="594"/>
                  </a:lnTo>
                  <a:lnTo>
                    <a:pt x="609" y="594"/>
                  </a:lnTo>
                  <a:close/>
                  <a:moveTo>
                    <a:pt x="553" y="527"/>
                  </a:moveTo>
                  <a:lnTo>
                    <a:pt x="553" y="523"/>
                  </a:lnTo>
                  <a:lnTo>
                    <a:pt x="549" y="523"/>
                  </a:lnTo>
                  <a:lnTo>
                    <a:pt x="545" y="523"/>
                  </a:lnTo>
                  <a:lnTo>
                    <a:pt x="549" y="519"/>
                  </a:lnTo>
                  <a:lnTo>
                    <a:pt x="545" y="519"/>
                  </a:lnTo>
                  <a:lnTo>
                    <a:pt x="549" y="519"/>
                  </a:lnTo>
                  <a:lnTo>
                    <a:pt x="553" y="523"/>
                  </a:lnTo>
                  <a:lnTo>
                    <a:pt x="553" y="527"/>
                  </a:lnTo>
                  <a:close/>
                  <a:moveTo>
                    <a:pt x="620" y="591"/>
                  </a:moveTo>
                  <a:lnTo>
                    <a:pt x="624" y="587"/>
                  </a:lnTo>
                  <a:lnTo>
                    <a:pt x="628" y="591"/>
                  </a:lnTo>
                  <a:lnTo>
                    <a:pt x="631" y="591"/>
                  </a:lnTo>
                  <a:lnTo>
                    <a:pt x="628" y="591"/>
                  </a:lnTo>
                  <a:lnTo>
                    <a:pt x="624" y="591"/>
                  </a:lnTo>
                  <a:lnTo>
                    <a:pt x="620" y="591"/>
                  </a:lnTo>
                  <a:close/>
                  <a:moveTo>
                    <a:pt x="553" y="482"/>
                  </a:moveTo>
                  <a:lnTo>
                    <a:pt x="549" y="482"/>
                  </a:lnTo>
                  <a:lnTo>
                    <a:pt x="549" y="478"/>
                  </a:lnTo>
                  <a:lnTo>
                    <a:pt x="553" y="478"/>
                  </a:lnTo>
                  <a:lnTo>
                    <a:pt x="556" y="478"/>
                  </a:lnTo>
                  <a:lnTo>
                    <a:pt x="560" y="478"/>
                  </a:lnTo>
                  <a:lnTo>
                    <a:pt x="560" y="482"/>
                  </a:lnTo>
                  <a:lnTo>
                    <a:pt x="556" y="482"/>
                  </a:lnTo>
                  <a:lnTo>
                    <a:pt x="553" y="482"/>
                  </a:lnTo>
                  <a:close/>
                  <a:moveTo>
                    <a:pt x="553" y="429"/>
                  </a:moveTo>
                  <a:lnTo>
                    <a:pt x="549" y="429"/>
                  </a:lnTo>
                  <a:lnTo>
                    <a:pt x="553" y="429"/>
                  </a:lnTo>
                  <a:lnTo>
                    <a:pt x="556" y="429"/>
                  </a:lnTo>
                  <a:lnTo>
                    <a:pt x="553" y="429"/>
                  </a:lnTo>
                  <a:close/>
                  <a:moveTo>
                    <a:pt x="541" y="452"/>
                  </a:moveTo>
                  <a:lnTo>
                    <a:pt x="538" y="452"/>
                  </a:lnTo>
                  <a:lnTo>
                    <a:pt x="538" y="448"/>
                  </a:lnTo>
                  <a:lnTo>
                    <a:pt x="541" y="448"/>
                  </a:lnTo>
                  <a:lnTo>
                    <a:pt x="538" y="448"/>
                  </a:lnTo>
                  <a:lnTo>
                    <a:pt x="541" y="448"/>
                  </a:lnTo>
                  <a:lnTo>
                    <a:pt x="545" y="448"/>
                  </a:lnTo>
                  <a:lnTo>
                    <a:pt x="541" y="452"/>
                  </a:lnTo>
                  <a:close/>
                  <a:moveTo>
                    <a:pt x="556" y="557"/>
                  </a:moveTo>
                  <a:lnTo>
                    <a:pt x="556" y="553"/>
                  </a:lnTo>
                  <a:lnTo>
                    <a:pt x="560" y="549"/>
                  </a:lnTo>
                  <a:lnTo>
                    <a:pt x="560" y="553"/>
                  </a:lnTo>
                  <a:lnTo>
                    <a:pt x="556" y="553"/>
                  </a:lnTo>
                  <a:lnTo>
                    <a:pt x="556" y="557"/>
                  </a:lnTo>
                  <a:close/>
                  <a:moveTo>
                    <a:pt x="530" y="493"/>
                  </a:moveTo>
                  <a:lnTo>
                    <a:pt x="534" y="493"/>
                  </a:lnTo>
                  <a:lnTo>
                    <a:pt x="534" y="489"/>
                  </a:lnTo>
                  <a:lnTo>
                    <a:pt x="530" y="489"/>
                  </a:lnTo>
                  <a:lnTo>
                    <a:pt x="534" y="489"/>
                  </a:lnTo>
                  <a:lnTo>
                    <a:pt x="534" y="493"/>
                  </a:lnTo>
                  <a:lnTo>
                    <a:pt x="530" y="493"/>
                  </a:lnTo>
                  <a:close/>
                  <a:moveTo>
                    <a:pt x="541" y="534"/>
                  </a:moveTo>
                  <a:lnTo>
                    <a:pt x="545" y="534"/>
                  </a:lnTo>
                  <a:lnTo>
                    <a:pt x="541" y="534"/>
                  </a:lnTo>
                  <a:lnTo>
                    <a:pt x="545" y="531"/>
                  </a:lnTo>
                  <a:lnTo>
                    <a:pt x="549" y="531"/>
                  </a:lnTo>
                  <a:lnTo>
                    <a:pt x="549" y="534"/>
                  </a:lnTo>
                  <a:lnTo>
                    <a:pt x="545" y="534"/>
                  </a:lnTo>
                  <a:lnTo>
                    <a:pt x="541" y="534"/>
                  </a:lnTo>
                  <a:close/>
                  <a:moveTo>
                    <a:pt x="538" y="512"/>
                  </a:moveTo>
                  <a:lnTo>
                    <a:pt x="538" y="508"/>
                  </a:lnTo>
                  <a:lnTo>
                    <a:pt x="538" y="512"/>
                  </a:lnTo>
                  <a:lnTo>
                    <a:pt x="534" y="512"/>
                  </a:lnTo>
                  <a:lnTo>
                    <a:pt x="534" y="508"/>
                  </a:lnTo>
                  <a:lnTo>
                    <a:pt x="530" y="508"/>
                  </a:lnTo>
                  <a:lnTo>
                    <a:pt x="534" y="504"/>
                  </a:lnTo>
                  <a:lnTo>
                    <a:pt x="534" y="508"/>
                  </a:lnTo>
                  <a:lnTo>
                    <a:pt x="538" y="508"/>
                  </a:lnTo>
                  <a:lnTo>
                    <a:pt x="538" y="512"/>
                  </a:lnTo>
                  <a:close/>
                  <a:moveTo>
                    <a:pt x="534" y="523"/>
                  </a:moveTo>
                  <a:lnTo>
                    <a:pt x="534" y="519"/>
                  </a:lnTo>
                  <a:lnTo>
                    <a:pt x="538" y="519"/>
                  </a:lnTo>
                  <a:lnTo>
                    <a:pt x="538" y="523"/>
                  </a:lnTo>
                  <a:lnTo>
                    <a:pt x="534" y="523"/>
                  </a:lnTo>
                  <a:close/>
                  <a:moveTo>
                    <a:pt x="549" y="444"/>
                  </a:moveTo>
                  <a:lnTo>
                    <a:pt x="549" y="440"/>
                  </a:lnTo>
                  <a:lnTo>
                    <a:pt x="553" y="440"/>
                  </a:lnTo>
                  <a:lnTo>
                    <a:pt x="553" y="444"/>
                  </a:lnTo>
                  <a:lnTo>
                    <a:pt x="549" y="444"/>
                  </a:lnTo>
                  <a:close/>
                  <a:moveTo>
                    <a:pt x="538" y="497"/>
                  </a:moveTo>
                  <a:lnTo>
                    <a:pt x="534" y="497"/>
                  </a:lnTo>
                  <a:lnTo>
                    <a:pt x="530" y="497"/>
                  </a:lnTo>
                  <a:lnTo>
                    <a:pt x="530" y="493"/>
                  </a:lnTo>
                  <a:lnTo>
                    <a:pt x="534" y="493"/>
                  </a:lnTo>
                  <a:lnTo>
                    <a:pt x="538" y="497"/>
                  </a:lnTo>
                  <a:close/>
                  <a:moveTo>
                    <a:pt x="541" y="546"/>
                  </a:moveTo>
                  <a:lnTo>
                    <a:pt x="538" y="542"/>
                  </a:lnTo>
                  <a:lnTo>
                    <a:pt x="541" y="542"/>
                  </a:lnTo>
                  <a:lnTo>
                    <a:pt x="541" y="538"/>
                  </a:lnTo>
                  <a:lnTo>
                    <a:pt x="545" y="538"/>
                  </a:lnTo>
                  <a:lnTo>
                    <a:pt x="545" y="542"/>
                  </a:lnTo>
                  <a:lnTo>
                    <a:pt x="541" y="542"/>
                  </a:lnTo>
                  <a:lnTo>
                    <a:pt x="541" y="546"/>
                  </a:lnTo>
                  <a:close/>
                  <a:moveTo>
                    <a:pt x="541" y="482"/>
                  </a:moveTo>
                  <a:lnTo>
                    <a:pt x="538" y="482"/>
                  </a:lnTo>
                  <a:lnTo>
                    <a:pt x="538" y="478"/>
                  </a:lnTo>
                  <a:lnTo>
                    <a:pt x="541" y="478"/>
                  </a:lnTo>
                  <a:lnTo>
                    <a:pt x="541" y="482"/>
                  </a:lnTo>
                  <a:close/>
                  <a:moveTo>
                    <a:pt x="541" y="500"/>
                  </a:moveTo>
                  <a:lnTo>
                    <a:pt x="538" y="500"/>
                  </a:lnTo>
                  <a:lnTo>
                    <a:pt x="538" y="497"/>
                  </a:lnTo>
                  <a:lnTo>
                    <a:pt x="541" y="497"/>
                  </a:lnTo>
                  <a:lnTo>
                    <a:pt x="541" y="500"/>
                  </a:lnTo>
                  <a:close/>
                  <a:moveTo>
                    <a:pt x="534" y="538"/>
                  </a:moveTo>
                  <a:lnTo>
                    <a:pt x="538" y="534"/>
                  </a:lnTo>
                  <a:lnTo>
                    <a:pt x="538" y="531"/>
                  </a:lnTo>
                  <a:lnTo>
                    <a:pt x="541" y="534"/>
                  </a:lnTo>
                  <a:lnTo>
                    <a:pt x="538" y="534"/>
                  </a:lnTo>
                  <a:lnTo>
                    <a:pt x="538" y="538"/>
                  </a:lnTo>
                  <a:lnTo>
                    <a:pt x="534" y="538"/>
                  </a:lnTo>
                  <a:close/>
                  <a:moveTo>
                    <a:pt x="560" y="444"/>
                  </a:moveTo>
                  <a:lnTo>
                    <a:pt x="560" y="440"/>
                  </a:lnTo>
                  <a:lnTo>
                    <a:pt x="564" y="440"/>
                  </a:lnTo>
                  <a:lnTo>
                    <a:pt x="560" y="444"/>
                  </a:lnTo>
                  <a:close/>
                  <a:moveTo>
                    <a:pt x="553" y="549"/>
                  </a:moveTo>
                  <a:lnTo>
                    <a:pt x="553" y="546"/>
                  </a:lnTo>
                  <a:lnTo>
                    <a:pt x="553" y="549"/>
                  </a:lnTo>
                  <a:lnTo>
                    <a:pt x="553" y="546"/>
                  </a:lnTo>
                  <a:lnTo>
                    <a:pt x="549" y="546"/>
                  </a:lnTo>
                  <a:lnTo>
                    <a:pt x="553" y="546"/>
                  </a:lnTo>
                  <a:lnTo>
                    <a:pt x="556" y="549"/>
                  </a:lnTo>
                  <a:lnTo>
                    <a:pt x="553" y="549"/>
                  </a:lnTo>
                  <a:close/>
                  <a:moveTo>
                    <a:pt x="534" y="500"/>
                  </a:moveTo>
                  <a:lnTo>
                    <a:pt x="530" y="500"/>
                  </a:lnTo>
                  <a:lnTo>
                    <a:pt x="530" y="497"/>
                  </a:lnTo>
                  <a:lnTo>
                    <a:pt x="534" y="497"/>
                  </a:lnTo>
                  <a:lnTo>
                    <a:pt x="534" y="500"/>
                  </a:lnTo>
                  <a:close/>
                  <a:moveTo>
                    <a:pt x="545" y="527"/>
                  </a:moveTo>
                  <a:lnTo>
                    <a:pt x="541" y="527"/>
                  </a:lnTo>
                  <a:lnTo>
                    <a:pt x="541" y="523"/>
                  </a:lnTo>
                  <a:lnTo>
                    <a:pt x="545" y="523"/>
                  </a:lnTo>
                  <a:lnTo>
                    <a:pt x="545" y="527"/>
                  </a:lnTo>
                  <a:close/>
                  <a:moveTo>
                    <a:pt x="553" y="433"/>
                  </a:moveTo>
                  <a:lnTo>
                    <a:pt x="549" y="433"/>
                  </a:lnTo>
                  <a:lnTo>
                    <a:pt x="553" y="433"/>
                  </a:lnTo>
                  <a:lnTo>
                    <a:pt x="556" y="433"/>
                  </a:lnTo>
                  <a:lnTo>
                    <a:pt x="553" y="433"/>
                  </a:lnTo>
                  <a:close/>
                  <a:moveTo>
                    <a:pt x="553" y="542"/>
                  </a:moveTo>
                  <a:lnTo>
                    <a:pt x="549" y="542"/>
                  </a:lnTo>
                  <a:lnTo>
                    <a:pt x="549" y="538"/>
                  </a:lnTo>
                  <a:lnTo>
                    <a:pt x="553" y="542"/>
                  </a:lnTo>
                  <a:close/>
                  <a:moveTo>
                    <a:pt x="560" y="546"/>
                  </a:moveTo>
                  <a:lnTo>
                    <a:pt x="556" y="546"/>
                  </a:lnTo>
                  <a:lnTo>
                    <a:pt x="553" y="546"/>
                  </a:lnTo>
                  <a:lnTo>
                    <a:pt x="553" y="542"/>
                  </a:lnTo>
                  <a:lnTo>
                    <a:pt x="556" y="542"/>
                  </a:lnTo>
                  <a:lnTo>
                    <a:pt x="556" y="546"/>
                  </a:lnTo>
                  <a:lnTo>
                    <a:pt x="560" y="546"/>
                  </a:lnTo>
                  <a:close/>
                  <a:moveTo>
                    <a:pt x="601" y="591"/>
                  </a:moveTo>
                  <a:lnTo>
                    <a:pt x="598" y="591"/>
                  </a:lnTo>
                  <a:lnTo>
                    <a:pt x="598" y="587"/>
                  </a:lnTo>
                  <a:lnTo>
                    <a:pt x="601" y="587"/>
                  </a:lnTo>
                  <a:lnTo>
                    <a:pt x="601" y="591"/>
                  </a:lnTo>
                  <a:lnTo>
                    <a:pt x="601" y="587"/>
                  </a:lnTo>
                  <a:lnTo>
                    <a:pt x="605" y="591"/>
                  </a:lnTo>
                  <a:lnTo>
                    <a:pt x="601" y="591"/>
                  </a:lnTo>
                  <a:close/>
                  <a:moveTo>
                    <a:pt x="556" y="542"/>
                  </a:moveTo>
                  <a:lnTo>
                    <a:pt x="553" y="538"/>
                  </a:lnTo>
                  <a:lnTo>
                    <a:pt x="556" y="538"/>
                  </a:lnTo>
                  <a:lnTo>
                    <a:pt x="556" y="542"/>
                  </a:lnTo>
                  <a:close/>
                  <a:moveTo>
                    <a:pt x="541" y="546"/>
                  </a:moveTo>
                  <a:lnTo>
                    <a:pt x="545" y="542"/>
                  </a:lnTo>
                  <a:lnTo>
                    <a:pt x="545" y="546"/>
                  </a:lnTo>
                  <a:lnTo>
                    <a:pt x="541" y="546"/>
                  </a:lnTo>
                  <a:close/>
                  <a:moveTo>
                    <a:pt x="560" y="429"/>
                  </a:moveTo>
                  <a:lnTo>
                    <a:pt x="560" y="425"/>
                  </a:lnTo>
                  <a:lnTo>
                    <a:pt x="560" y="429"/>
                  </a:lnTo>
                  <a:lnTo>
                    <a:pt x="564" y="429"/>
                  </a:lnTo>
                  <a:lnTo>
                    <a:pt x="560" y="429"/>
                  </a:lnTo>
                  <a:close/>
                  <a:moveTo>
                    <a:pt x="556" y="418"/>
                  </a:moveTo>
                  <a:lnTo>
                    <a:pt x="553" y="418"/>
                  </a:lnTo>
                  <a:lnTo>
                    <a:pt x="553" y="414"/>
                  </a:lnTo>
                  <a:lnTo>
                    <a:pt x="556" y="414"/>
                  </a:lnTo>
                  <a:lnTo>
                    <a:pt x="560" y="414"/>
                  </a:lnTo>
                  <a:lnTo>
                    <a:pt x="560" y="418"/>
                  </a:lnTo>
                  <a:lnTo>
                    <a:pt x="556" y="418"/>
                  </a:lnTo>
                  <a:lnTo>
                    <a:pt x="556" y="414"/>
                  </a:lnTo>
                  <a:lnTo>
                    <a:pt x="556" y="418"/>
                  </a:lnTo>
                  <a:close/>
                  <a:moveTo>
                    <a:pt x="579" y="579"/>
                  </a:moveTo>
                  <a:lnTo>
                    <a:pt x="583" y="576"/>
                  </a:lnTo>
                  <a:lnTo>
                    <a:pt x="583" y="579"/>
                  </a:lnTo>
                  <a:lnTo>
                    <a:pt x="579" y="579"/>
                  </a:lnTo>
                  <a:close/>
                  <a:moveTo>
                    <a:pt x="556" y="440"/>
                  </a:moveTo>
                  <a:lnTo>
                    <a:pt x="553" y="440"/>
                  </a:lnTo>
                  <a:lnTo>
                    <a:pt x="553" y="437"/>
                  </a:lnTo>
                  <a:lnTo>
                    <a:pt x="556" y="437"/>
                  </a:lnTo>
                  <a:lnTo>
                    <a:pt x="560" y="437"/>
                  </a:lnTo>
                  <a:lnTo>
                    <a:pt x="560" y="440"/>
                  </a:lnTo>
                  <a:lnTo>
                    <a:pt x="556" y="440"/>
                  </a:lnTo>
                  <a:close/>
                  <a:moveTo>
                    <a:pt x="662" y="602"/>
                  </a:moveTo>
                  <a:lnTo>
                    <a:pt x="658" y="602"/>
                  </a:lnTo>
                  <a:lnTo>
                    <a:pt x="662" y="598"/>
                  </a:lnTo>
                  <a:lnTo>
                    <a:pt x="662" y="602"/>
                  </a:lnTo>
                  <a:close/>
                  <a:moveTo>
                    <a:pt x="560" y="549"/>
                  </a:moveTo>
                  <a:lnTo>
                    <a:pt x="556" y="549"/>
                  </a:lnTo>
                  <a:lnTo>
                    <a:pt x="556" y="546"/>
                  </a:lnTo>
                  <a:lnTo>
                    <a:pt x="553" y="546"/>
                  </a:lnTo>
                  <a:lnTo>
                    <a:pt x="556" y="546"/>
                  </a:lnTo>
                  <a:lnTo>
                    <a:pt x="560" y="549"/>
                  </a:lnTo>
                  <a:close/>
                  <a:moveTo>
                    <a:pt x="564" y="568"/>
                  </a:moveTo>
                  <a:lnTo>
                    <a:pt x="560" y="568"/>
                  </a:lnTo>
                  <a:lnTo>
                    <a:pt x="560" y="564"/>
                  </a:lnTo>
                  <a:lnTo>
                    <a:pt x="560" y="568"/>
                  </a:lnTo>
                  <a:lnTo>
                    <a:pt x="564" y="568"/>
                  </a:lnTo>
                  <a:lnTo>
                    <a:pt x="564" y="564"/>
                  </a:lnTo>
                  <a:lnTo>
                    <a:pt x="564" y="568"/>
                  </a:lnTo>
                  <a:close/>
                  <a:moveTo>
                    <a:pt x="560" y="452"/>
                  </a:moveTo>
                  <a:lnTo>
                    <a:pt x="556" y="452"/>
                  </a:lnTo>
                  <a:lnTo>
                    <a:pt x="556" y="448"/>
                  </a:lnTo>
                  <a:lnTo>
                    <a:pt x="560" y="448"/>
                  </a:lnTo>
                  <a:lnTo>
                    <a:pt x="560" y="452"/>
                  </a:lnTo>
                  <a:close/>
                  <a:moveTo>
                    <a:pt x="549" y="485"/>
                  </a:moveTo>
                  <a:lnTo>
                    <a:pt x="545" y="485"/>
                  </a:lnTo>
                  <a:lnTo>
                    <a:pt x="545" y="482"/>
                  </a:lnTo>
                  <a:lnTo>
                    <a:pt x="549" y="482"/>
                  </a:lnTo>
                  <a:lnTo>
                    <a:pt x="549" y="485"/>
                  </a:lnTo>
                  <a:close/>
                  <a:moveTo>
                    <a:pt x="549" y="425"/>
                  </a:moveTo>
                  <a:lnTo>
                    <a:pt x="553" y="425"/>
                  </a:lnTo>
                  <a:lnTo>
                    <a:pt x="549" y="425"/>
                  </a:lnTo>
                  <a:close/>
                  <a:moveTo>
                    <a:pt x="556" y="444"/>
                  </a:moveTo>
                  <a:lnTo>
                    <a:pt x="553" y="444"/>
                  </a:lnTo>
                  <a:lnTo>
                    <a:pt x="556" y="440"/>
                  </a:lnTo>
                  <a:lnTo>
                    <a:pt x="556" y="444"/>
                  </a:lnTo>
                  <a:close/>
                  <a:moveTo>
                    <a:pt x="538" y="497"/>
                  </a:moveTo>
                  <a:lnTo>
                    <a:pt x="534" y="493"/>
                  </a:lnTo>
                  <a:lnTo>
                    <a:pt x="538" y="493"/>
                  </a:lnTo>
                  <a:lnTo>
                    <a:pt x="538" y="497"/>
                  </a:lnTo>
                  <a:close/>
                  <a:moveTo>
                    <a:pt x="530" y="493"/>
                  </a:moveTo>
                  <a:lnTo>
                    <a:pt x="534" y="493"/>
                  </a:lnTo>
                  <a:lnTo>
                    <a:pt x="534" y="489"/>
                  </a:lnTo>
                  <a:lnTo>
                    <a:pt x="534" y="493"/>
                  </a:lnTo>
                  <a:lnTo>
                    <a:pt x="530" y="493"/>
                  </a:lnTo>
                  <a:close/>
                  <a:moveTo>
                    <a:pt x="553" y="444"/>
                  </a:moveTo>
                  <a:lnTo>
                    <a:pt x="553" y="440"/>
                  </a:lnTo>
                  <a:lnTo>
                    <a:pt x="556" y="440"/>
                  </a:lnTo>
                  <a:lnTo>
                    <a:pt x="560" y="440"/>
                  </a:lnTo>
                  <a:lnTo>
                    <a:pt x="556" y="440"/>
                  </a:lnTo>
                  <a:lnTo>
                    <a:pt x="556" y="444"/>
                  </a:lnTo>
                  <a:lnTo>
                    <a:pt x="556" y="440"/>
                  </a:lnTo>
                  <a:lnTo>
                    <a:pt x="553" y="440"/>
                  </a:lnTo>
                  <a:lnTo>
                    <a:pt x="553" y="444"/>
                  </a:lnTo>
                  <a:close/>
                  <a:moveTo>
                    <a:pt x="553" y="467"/>
                  </a:moveTo>
                  <a:lnTo>
                    <a:pt x="556" y="467"/>
                  </a:lnTo>
                  <a:lnTo>
                    <a:pt x="553" y="467"/>
                  </a:lnTo>
                  <a:close/>
                  <a:moveTo>
                    <a:pt x="549" y="531"/>
                  </a:moveTo>
                  <a:lnTo>
                    <a:pt x="545" y="531"/>
                  </a:lnTo>
                  <a:lnTo>
                    <a:pt x="549" y="527"/>
                  </a:lnTo>
                  <a:lnTo>
                    <a:pt x="549" y="531"/>
                  </a:lnTo>
                  <a:close/>
                  <a:moveTo>
                    <a:pt x="553" y="531"/>
                  </a:moveTo>
                  <a:lnTo>
                    <a:pt x="549" y="527"/>
                  </a:lnTo>
                  <a:lnTo>
                    <a:pt x="553" y="527"/>
                  </a:lnTo>
                  <a:lnTo>
                    <a:pt x="553" y="531"/>
                  </a:lnTo>
                  <a:close/>
                  <a:moveTo>
                    <a:pt x="560" y="433"/>
                  </a:moveTo>
                  <a:lnTo>
                    <a:pt x="556" y="433"/>
                  </a:lnTo>
                  <a:lnTo>
                    <a:pt x="556" y="429"/>
                  </a:lnTo>
                  <a:lnTo>
                    <a:pt x="560" y="429"/>
                  </a:lnTo>
                  <a:lnTo>
                    <a:pt x="560" y="433"/>
                  </a:lnTo>
                  <a:close/>
                  <a:moveTo>
                    <a:pt x="545" y="444"/>
                  </a:moveTo>
                  <a:lnTo>
                    <a:pt x="549" y="444"/>
                  </a:lnTo>
                  <a:lnTo>
                    <a:pt x="545" y="444"/>
                  </a:lnTo>
                  <a:close/>
                  <a:moveTo>
                    <a:pt x="553" y="489"/>
                  </a:moveTo>
                  <a:lnTo>
                    <a:pt x="549" y="485"/>
                  </a:lnTo>
                  <a:lnTo>
                    <a:pt x="553" y="485"/>
                  </a:lnTo>
                  <a:lnTo>
                    <a:pt x="553" y="489"/>
                  </a:lnTo>
                  <a:close/>
                  <a:moveTo>
                    <a:pt x="556" y="448"/>
                  </a:moveTo>
                  <a:lnTo>
                    <a:pt x="560" y="448"/>
                  </a:lnTo>
                  <a:lnTo>
                    <a:pt x="556" y="448"/>
                  </a:lnTo>
                  <a:close/>
                  <a:moveTo>
                    <a:pt x="613" y="579"/>
                  </a:moveTo>
                  <a:lnTo>
                    <a:pt x="609" y="579"/>
                  </a:lnTo>
                  <a:lnTo>
                    <a:pt x="609" y="576"/>
                  </a:lnTo>
                  <a:lnTo>
                    <a:pt x="613" y="576"/>
                  </a:lnTo>
                  <a:lnTo>
                    <a:pt x="613" y="579"/>
                  </a:lnTo>
                  <a:lnTo>
                    <a:pt x="616" y="579"/>
                  </a:lnTo>
                  <a:lnTo>
                    <a:pt x="613" y="579"/>
                  </a:lnTo>
                  <a:close/>
                  <a:moveTo>
                    <a:pt x="571" y="546"/>
                  </a:moveTo>
                  <a:lnTo>
                    <a:pt x="571" y="542"/>
                  </a:lnTo>
                  <a:lnTo>
                    <a:pt x="575" y="542"/>
                  </a:lnTo>
                  <a:lnTo>
                    <a:pt x="571" y="542"/>
                  </a:lnTo>
                  <a:lnTo>
                    <a:pt x="571" y="546"/>
                  </a:lnTo>
                  <a:close/>
                  <a:moveTo>
                    <a:pt x="538" y="478"/>
                  </a:moveTo>
                  <a:lnTo>
                    <a:pt x="534" y="478"/>
                  </a:lnTo>
                  <a:lnTo>
                    <a:pt x="538" y="478"/>
                  </a:lnTo>
                  <a:lnTo>
                    <a:pt x="538" y="474"/>
                  </a:lnTo>
                  <a:lnTo>
                    <a:pt x="538" y="478"/>
                  </a:lnTo>
                  <a:close/>
                  <a:moveTo>
                    <a:pt x="568" y="576"/>
                  </a:moveTo>
                  <a:lnTo>
                    <a:pt x="564" y="576"/>
                  </a:lnTo>
                  <a:lnTo>
                    <a:pt x="568" y="576"/>
                  </a:lnTo>
                  <a:close/>
                  <a:moveTo>
                    <a:pt x="538" y="493"/>
                  </a:moveTo>
                  <a:lnTo>
                    <a:pt x="538" y="489"/>
                  </a:lnTo>
                  <a:lnTo>
                    <a:pt x="538" y="493"/>
                  </a:lnTo>
                  <a:close/>
                  <a:moveTo>
                    <a:pt x="669" y="594"/>
                  </a:moveTo>
                  <a:lnTo>
                    <a:pt x="665" y="594"/>
                  </a:lnTo>
                  <a:lnTo>
                    <a:pt x="669" y="594"/>
                  </a:lnTo>
                  <a:close/>
                  <a:moveTo>
                    <a:pt x="556" y="534"/>
                  </a:moveTo>
                  <a:lnTo>
                    <a:pt x="553" y="534"/>
                  </a:lnTo>
                  <a:lnTo>
                    <a:pt x="553" y="531"/>
                  </a:lnTo>
                  <a:lnTo>
                    <a:pt x="556" y="531"/>
                  </a:lnTo>
                  <a:lnTo>
                    <a:pt x="556" y="534"/>
                  </a:lnTo>
                  <a:close/>
                  <a:moveTo>
                    <a:pt x="549" y="508"/>
                  </a:moveTo>
                  <a:lnTo>
                    <a:pt x="549" y="504"/>
                  </a:lnTo>
                  <a:lnTo>
                    <a:pt x="553" y="504"/>
                  </a:lnTo>
                  <a:lnTo>
                    <a:pt x="549" y="508"/>
                  </a:lnTo>
                  <a:close/>
                  <a:moveTo>
                    <a:pt x="545" y="519"/>
                  </a:moveTo>
                  <a:lnTo>
                    <a:pt x="549" y="519"/>
                  </a:lnTo>
                  <a:lnTo>
                    <a:pt x="545" y="519"/>
                  </a:lnTo>
                  <a:close/>
                  <a:moveTo>
                    <a:pt x="0" y="155"/>
                  </a:moveTo>
                  <a:lnTo>
                    <a:pt x="0" y="151"/>
                  </a:lnTo>
                  <a:lnTo>
                    <a:pt x="0" y="155"/>
                  </a:lnTo>
                  <a:close/>
                  <a:moveTo>
                    <a:pt x="549" y="433"/>
                  </a:moveTo>
                  <a:lnTo>
                    <a:pt x="549" y="429"/>
                  </a:lnTo>
                  <a:lnTo>
                    <a:pt x="553" y="433"/>
                  </a:lnTo>
                  <a:lnTo>
                    <a:pt x="549" y="433"/>
                  </a:lnTo>
                  <a:close/>
                  <a:moveTo>
                    <a:pt x="556" y="448"/>
                  </a:moveTo>
                  <a:lnTo>
                    <a:pt x="553" y="448"/>
                  </a:lnTo>
                  <a:lnTo>
                    <a:pt x="553" y="444"/>
                  </a:lnTo>
                  <a:lnTo>
                    <a:pt x="556" y="444"/>
                  </a:lnTo>
                  <a:lnTo>
                    <a:pt x="556" y="448"/>
                  </a:lnTo>
                  <a:close/>
                  <a:moveTo>
                    <a:pt x="538" y="542"/>
                  </a:moveTo>
                  <a:lnTo>
                    <a:pt x="538" y="538"/>
                  </a:lnTo>
                  <a:lnTo>
                    <a:pt x="541" y="538"/>
                  </a:lnTo>
                  <a:lnTo>
                    <a:pt x="541" y="542"/>
                  </a:lnTo>
                  <a:lnTo>
                    <a:pt x="538" y="542"/>
                  </a:lnTo>
                  <a:close/>
                  <a:moveTo>
                    <a:pt x="556" y="425"/>
                  </a:moveTo>
                  <a:lnTo>
                    <a:pt x="553" y="425"/>
                  </a:lnTo>
                  <a:lnTo>
                    <a:pt x="556" y="425"/>
                  </a:lnTo>
                  <a:close/>
                  <a:moveTo>
                    <a:pt x="553" y="534"/>
                  </a:moveTo>
                  <a:lnTo>
                    <a:pt x="553" y="531"/>
                  </a:lnTo>
                  <a:lnTo>
                    <a:pt x="553" y="534"/>
                  </a:lnTo>
                  <a:close/>
                  <a:moveTo>
                    <a:pt x="549" y="440"/>
                  </a:moveTo>
                  <a:lnTo>
                    <a:pt x="549" y="437"/>
                  </a:lnTo>
                  <a:lnTo>
                    <a:pt x="549" y="440"/>
                  </a:lnTo>
                  <a:lnTo>
                    <a:pt x="553" y="440"/>
                  </a:lnTo>
                  <a:lnTo>
                    <a:pt x="549" y="440"/>
                  </a:lnTo>
                  <a:close/>
                  <a:moveTo>
                    <a:pt x="545" y="414"/>
                  </a:moveTo>
                  <a:lnTo>
                    <a:pt x="541" y="410"/>
                  </a:lnTo>
                  <a:lnTo>
                    <a:pt x="545" y="410"/>
                  </a:lnTo>
                  <a:lnTo>
                    <a:pt x="545" y="414"/>
                  </a:lnTo>
                  <a:close/>
                  <a:moveTo>
                    <a:pt x="568" y="418"/>
                  </a:moveTo>
                  <a:lnTo>
                    <a:pt x="568" y="414"/>
                  </a:lnTo>
                  <a:lnTo>
                    <a:pt x="568" y="418"/>
                  </a:lnTo>
                  <a:close/>
                  <a:moveTo>
                    <a:pt x="556" y="422"/>
                  </a:moveTo>
                  <a:lnTo>
                    <a:pt x="553" y="422"/>
                  </a:lnTo>
                  <a:lnTo>
                    <a:pt x="556" y="422"/>
                  </a:lnTo>
                  <a:close/>
                  <a:moveTo>
                    <a:pt x="541" y="527"/>
                  </a:moveTo>
                  <a:lnTo>
                    <a:pt x="538" y="523"/>
                  </a:lnTo>
                  <a:lnTo>
                    <a:pt x="541" y="523"/>
                  </a:lnTo>
                  <a:lnTo>
                    <a:pt x="541" y="527"/>
                  </a:lnTo>
                  <a:close/>
                  <a:moveTo>
                    <a:pt x="545" y="546"/>
                  </a:moveTo>
                  <a:lnTo>
                    <a:pt x="549" y="542"/>
                  </a:lnTo>
                  <a:lnTo>
                    <a:pt x="549" y="546"/>
                  </a:lnTo>
                  <a:lnTo>
                    <a:pt x="545" y="546"/>
                  </a:lnTo>
                  <a:close/>
                  <a:moveTo>
                    <a:pt x="564" y="395"/>
                  </a:moveTo>
                  <a:lnTo>
                    <a:pt x="560" y="395"/>
                  </a:lnTo>
                  <a:lnTo>
                    <a:pt x="560" y="391"/>
                  </a:lnTo>
                  <a:lnTo>
                    <a:pt x="564" y="391"/>
                  </a:lnTo>
                  <a:lnTo>
                    <a:pt x="564" y="395"/>
                  </a:lnTo>
                  <a:close/>
                  <a:moveTo>
                    <a:pt x="609" y="591"/>
                  </a:moveTo>
                  <a:lnTo>
                    <a:pt x="605" y="587"/>
                  </a:lnTo>
                  <a:lnTo>
                    <a:pt x="609" y="587"/>
                  </a:lnTo>
                  <a:lnTo>
                    <a:pt x="613" y="587"/>
                  </a:lnTo>
                  <a:lnTo>
                    <a:pt x="613" y="591"/>
                  </a:lnTo>
                  <a:lnTo>
                    <a:pt x="609" y="591"/>
                  </a:lnTo>
                  <a:close/>
                  <a:moveTo>
                    <a:pt x="560" y="422"/>
                  </a:moveTo>
                  <a:lnTo>
                    <a:pt x="560" y="418"/>
                  </a:lnTo>
                  <a:lnTo>
                    <a:pt x="560" y="422"/>
                  </a:lnTo>
                  <a:close/>
                  <a:moveTo>
                    <a:pt x="673" y="594"/>
                  </a:moveTo>
                  <a:lnTo>
                    <a:pt x="677" y="594"/>
                  </a:lnTo>
                  <a:lnTo>
                    <a:pt x="673" y="594"/>
                  </a:lnTo>
                  <a:close/>
                  <a:moveTo>
                    <a:pt x="579" y="583"/>
                  </a:moveTo>
                  <a:lnTo>
                    <a:pt x="579" y="579"/>
                  </a:lnTo>
                  <a:lnTo>
                    <a:pt x="583" y="579"/>
                  </a:lnTo>
                  <a:lnTo>
                    <a:pt x="579" y="583"/>
                  </a:lnTo>
                  <a:close/>
                  <a:moveTo>
                    <a:pt x="553" y="437"/>
                  </a:moveTo>
                  <a:lnTo>
                    <a:pt x="549" y="437"/>
                  </a:lnTo>
                  <a:lnTo>
                    <a:pt x="553" y="437"/>
                  </a:lnTo>
                  <a:close/>
                  <a:moveTo>
                    <a:pt x="549" y="489"/>
                  </a:moveTo>
                  <a:lnTo>
                    <a:pt x="549" y="485"/>
                  </a:lnTo>
                  <a:lnTo>
                    <a:pt x="549" y="489"/>
                  </a:lnTo>
                  <a:lnTo>
                    <a:pt x="553" y="489"/>
                  </a:lnTo>
                  <a:lnTo>
                    <a:pt x="549" y="489"/>
                  </a:lnTo>
                  <a:close/>
                  <a:moveTo>
                    <a:pt x="560" y="568"/>
                  </a:moveTo>
                  <a:lnTo>
                    <a:pt x="556" y="568"/>
                  </a:lnTo>
                  <a:lnTo>
                    <a:pt x="560" y="568"/>
                  </a:lnTo>
                  <a:close/>
                  <a:moveTo>
                    <a:pt x="564" y="557"/>
                  </a:moveTo>
                  <a:lnTo>
                    <a:pt x="560" y="557"/>
                  </a:lnTo>
                  <a:lnTo>
                    <a:pt x="564" y="557"/>
                  </a:lnTo>
                  <a:close/>
                  <a:moveTo>
                    <a:pt x="560" y="542"/>
                  </a:moveTo>
                  <a:lnTo>
                    <a:pt x="556" y="542"/>
                  </a:lnTo>
                  <a:lnTo>
                    <a:pt x="556" y="538"/>
                  </a:lnTo>
                  <a:lnTo>
                    <a:pt x="560" y="538"/>
                  </a:lnTo>
                  <a:lnTo>
                    <a:pt x="560" y="542"/>
                  </a:lnTo>
                  <a:close/>
                  <a:moveTo>
                    <a:pt x="549" y="429"/>
                  </a:moveTo>
                  <a:lnTo>
                    <a:pt x="545" y="429"/>
                  </a:lnTo>
                  <a:lnTo>
                    <a:pt x="549" y="429"/>
                  </a:lnTo>
                  <a:close/>
                  <a:moveTo>
                    <a:pt x="549" y="467"/>
                  </a:moveTo>
                  <a:lnTo>
                    <a:pt x="553" y="467"/>
                  </a:lnTo>
                  <a:lnTo>
                    <a:pt x="549" y="467"/>
                  </a:lnTo>
                  <a:close/>
                  <a:moveTo>
                    <a:pt x="545" y="549"/>
                  </a:moveTo>
                  <a:lnTo>
                    <a:pt x="541" y="549"/>
                  </a:lnTo>
                  <a:lnTo>
                    <a:pt x="541" y="546"/>
                  </a:lnTo>
                  <a:lnTo>
                    <a:pt x="545" y="546"/>
                  </a:lnTo>
                  <a:lnTo>
                    <a:pt x="545" y="549"/>
                  </a:lnTo>
                  <a:close/>
                  <a:moveTo>
                    <a:pt x="538" y="433"/>
                  </a:moveTo>
                  <a:lnTo>
                    <a:pt x="538" y="429"/>
                  </a:lnTo>
                  <a:lnTo>
                    <a:pt x="541" y="433"/>
                  </a:lnTo>
                  <a:lnTo>
                    <a:pt x="538" y="433"/>
                  </a:lnTo>
                  <a:close/>
                  <a:moveTo>
                    <a:pt x="658" y="606"/>
                  </a:moveTo>
                  <a:lnTo>
                    <a:pt x="654" y="606"/>
                  </a:lnTo>
                  <a:lnTo>
                    <a:pt x="654" y="602"/>
                  </a:lnTo>
                  <a:lnTo>
                    <a:pt x="658" y="602"/>
                  </a:lnTo>
                  <a:lnTo>
                    <a:pt x="658" y="606"/>
                  </a:lnTo>
                  <a:close/>
                  <a:moveTo>
                    <a:pt x="556" y="425"/>
                  </a:moveTo>
                  <a:lnTo>
                    <a:pt x="553" y="425"/>
                  </a:lnTo>
                  <a:lnTo>
                    <a:pt x="553" y="422"/>
                  </a:lnTo>
                  <a:lnTo>
                    <a:pt x="556" y="422"/>
                  </a:lnTo>
                  <a:lnTo>
                    <a:pt x="556" y="425"/>
                  </a:lnTo>
                  <a:close/>
                  <a:moveTo>
                    <a:pt x="549" y="425"/>
                  </a:moveTo>
                  <a:lnTo>
                    <a:pt x="553" y="425"/>
                  </a:lnTo>
                  <a:lnTo>
                    <a:pt x="549" y="425"/>
                  </a:lnTo>
                  <a:close/>
                  <a:moveTo>
                    <a:pt x="669" y="594"/>
                  </a:moveTo>
                  <a:lnTo>
                    <a:pt x="669" y="591"/>
                  </a:lnTo>
                  <a:lnTo>
                    <a:pt x="665" y="591"/>
                  </a:lnTo>
                  <a:lnTo>
                    <a:pt x="669" y="591"/>
                  </a:lnTo>
                  <a:lnTo>
                    <a:pt x="669" y="594"/>
                  </a:lnTo>
                  <a:close/>
                  <a:moveTo>
                    <a:pt x="560" y="534"/>
                  </a:moveTo>
                  <a:lnTo>
                    <a:pt x="556" y="534"/>
                  </a:lnTo>
                  <a:lnTo>
                    <a:pt x="556" y="531"/>
                  </a:lnTo>
                  <a:lnTo>
                    <a:pt x="560" y="531"/>
                  </a:lnTo>
                  <a:lnTo>
                    <a:pt x="560" y="534"/>
                  </a:lnTo>
                  <a:close/>
                  <a:moveTo>
                    <a:pt x="541" y="493"/>
                  </a:moveTo>
                  <a:lnTo>
                    <a:pt x="538" y="493"/>
                  </a:lnTo>
                  <a:lnTo>
                    <a:pt x="541" y="493"/>
                  </a:lnTo>
                  <a:lnTo>
                    <a:pt x="541" y="489"/>
                  </a:lnTo>
                  <a:lnTo>
                    <a:pt x="541" y="493"/>
                  </a:lnTo>
                  <a:close/>
                  <a:moveTo>
                    <a:pt x="556" y="489"/>
                  </a:moveTo>
                  <a:lnTo>
                    <a:pt x="553" y="489"/>
                  </a:lnTo>
                  <a:lnTo>
                    <a:pt x="553" y="485"/>
                  </a:lnTo>
                  <a:lnTo>
                    <a:pt x="556" y="485"/>
                  </a:lnTo>
                  <a:lnTo>
                    <a:pt x="556" y="489"/>
                  </a:lnTo>
                  <a:close/>
                  <a:moveTo>
                    <a:pt x="560" y="433"/>
                  </a:moveTo>
                  <a:lnTo>
                    <a:pt x="560" y="429"/>
                  </a:lnTo>
                  <a:lnTo>
                    <a:pt x="564" y="429"/>
                  </a:lnTo>
                  <a:lnTo>
                    <a:pt x="560" y="429"/>
                  </a:lnTo>
                  <a:lnTo>
                    <a:pt x="560" y="433"/>
                  </a:lnTo>
                  <a:close/>
                  <a:moveTo>
                    <a:pt x="556" y="422"/>
                  </a:moveTo>
                  <a:lnTo>
                    <a:pt x="556" y="418"/>
                  </a:lnTo>
                  <a:lnTo>
                    <a:pt x="556" y="422"/>
                  </a:lnTo>
                  <a:lnTo>
                    <a:pt x="560" y="422"/>
                  </a:lnTo>
                  <a:lnTo>
                    <a:pt x="556" y="422"/>
                  </a:lnTo>
                  <a:close/>
                  <a:moveTo>
                    <a:pt x="545" y="546"/>
                  </a:moveTo>
                  <a:lnTo>
                    <a:pt x="541" y="546"/>
                  </a:lnTo>
                  <a:lnTo>
                    <a:pt x="545" y="546"/>
                  </a:lnTo>
                  <a:close/>
                  <a:moveTo>
                    <a:pt x="556" y="433"/>
                  </a:moveTo>
                  <a:lnTo>
                    <a:pt x="553" y="429"/>
                  </a:lnTo>
                  <a:lnTo>
                    <a:pt x="556" y="429"/>
                  </a:lnTo>
                  <a:lnTo>
                    <a:pt x="556" y="433"/>
                  </a:lnTo>
                  <a:close/>
                  <a:moveTo>
                    <a:pt x="654" y="602"/>
                  </a:moveTo>
                  <a:lnTo>
                    <a:pt x="654" y="598"/>
                  </a:lnTo>
                  <a:lnTo>
                    <a:pt x="658" y="598"/>
                  </a:lnTo>
                  <a:lnTo>
                    <a:pt x="654" y="602"/>
                  </a:lnTo>
                  <a:close/>
                  <a:moveTo>
                    <a:pt x="541" y="478"/>
                  </a:moveTo>
                  <a:lnTo>
                    <a:pt x="538" y="478"/>
                  </a:lnTo>
                  <a:lnTo>
                    <a:pt x="538" y="474"/>
                  </a:lnTo>
                  <a:lnTo>
                    <a:pt x="541" y="474"/>
                  </a:lnTo>
                  <a:lnTo>
                    <a:pt x="541" y="478"/>
                  </a:lnTo>
                  <a:close/>
                  <a:moveTo>
                    <a:pt x="545" y="429"/>
                  </a:moveTo>
                  <a:lnTo>
                    <a:pt x="541" y="429"/>
                  </a:lnTo>
                  <a:lnTo>
                    <a:pt x="541" y="425"/>
                  </a:lnTo>
                  <a:lnTo>
                    <a:pt x="545" y="425"/>
                  </a:lnTo>
                  <a:lnTo>
                    <a:pt x="545" y="429"/>
                  </a:lnTo>
                  <a:close/>
                  <a:moveTo>
                    <a:pt x="616" y="591"/>
                  </a:moveTo>
                  <a:lnTo>
                    <a:pt x="620" y="591"/>
                  </a:lnTo>
                  <a:lnTo>
                    <a:pt x="616" y="591"/>
                  </a:lnTo>
                  <a:close/>
                  <a:moveTo>
                    <a:pt x="556" y="440"/>
                  </a:moveTo>
                  <a:lnTo>
                    <a:pt x="560" y="440"/>
                  </a:lnTo>
                  <a:lnTo>
                    <a:pt x="556" y="440"/>
                  </a:lnTo>
                  <a:close/>
                  <a:moveTo>
                    <a:pt x="553" y="564"/>
                  </a:moveTo>
                  <a:lnTo>
                    <a:pt x="556" y="564"/>
                  </a:lnTo>
                  <a:lnTo>
                    <a:pt x="553" y="564"/>
                  </a:lnTo>
                  <a:close/>
                  <a:moveTo>
                    <a:pt x="556" y="422"/>
                  </a:moveTo>
                  <a:lnTo>
                    <a:pt x="560" y="422"/>
                  </a:lnTo>
                  <a:lnTo>
                    <a:pt x="556" y="422"/>
                  </a:lnTo>
                  <a:close/>
                  <a:moveTo>
                    <a:pt x="556" y="542"/>
                  </a:moveTo>
                  <a:lnTo>
                    <a:pt x="560" y="542"/>
                  </a:lnTo>
                  <a:lnTo>
                    <a:pt x="556" y="542"/>
                  </a:lnTo>
                  <a:close/>
                  <a:moveTo>
                    <a:pt x="662" y="606"/>
                  </a:moveTo>
                  <a:lnTo>
                    <a:pt x="658" y="606"/>
                  </a:lnTo>
                  <a:lnTo>
                    <a:pt x="658" y="602"/>
                  </a:lnTo>
                  <a:lnTo>
                    <a:pt x="662" y="602"/>
                  </a:lnTo>
                  <a:lnTo>
                    <a:pt x="662" y="60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" name="Freeform 3326"/>
            <p:cNvSpPr>
              <a:spLocks/>
            </p:cNvSpPr>
            <p:nvPr/>
          </p:nvSpPr>
          <p:spPr bwMode="auto">
            <a:xfrm>
              <a:off x="5145088" y="3870325"/>
              <a:ext cx="214312" cy="908050"/>
            </a:xfrm>
            <a:custGeom>
              <a:avLst/>
              <a:gdLst>
                <a:gd name="T0" fmla="*/ 179387 w 135"/>
                <a:gd name="T1" fmla="*/ 173038 h 572"/>
                <a:gd name="T2" fmla="*/ 179387 w 135"/>
                <a:gd name="T3" fmla="*/ 233363 h 572"/>
                <a:gd name="T4" fmla="*/ 149225 w 135"/>
                <a:gd name="T5" fmla="*/ 280988 h 572"/>
                <a:gd name="T6" fmla="*/ 136525 w 135"/>
                <a:gd name="T7" fmla="*/ 328613 h 572"/>
                <a:gd name="T8" fmla="*/ 136525 w 135"/>
                <a:gd name="T9" fmla="*/ 376238 h 572"/>
                <a:gd name="T10" fmla="*/ 136525 w 135"/>
                <a:gd name="T11" fmla="*/ 419100 h 572"/>
                <a:gd name="T12" fmla="*/ 125412 w 135"/>
                <a:gd name="T13" fmla="*/ 471488 h 572"/>
                <a:gd name="T14" fmla="*/ 112712 w 135"/>
                <a:gd name="T15" fmla="*/ 531813 h 572"/>
                <a:gd name="T16" fmla="*/ 95250 w 135"/>
                <a:gd name="T17" fmla="*/ 568325 h 572"/>
                <a:gd name="T18" fmla="*/ 88900 w 135"/>
                <a:gd name="T19" fmla="*/ 620713 h 572"/>
                <a:gd name="T20" fmla="*/ 95250 w 135"/>
                <a:gd name="T21" fmla="*/ 669925 h 572"/>
                <a:gd name="T22" fmla="*/ 107950 w 135"/>
                <a:gd name="T23" fmla="*/ 693738 h 572"/>
                <a:gd name="T24" fmla="*/ 88900 w 135"/>
                <a:gd name="T25" fmla="*/ 741363 h 572"/>
                <a:gd name="T26" fmla="*/ 77787 w 135"/>
                <a:gd name="T27" fmla="*/ 782638 h 572"/>
                <a:gd name="T28" fmla="*/ 60325 w 135"/>
                <a:gd name="T29" fmla="*/ 823913 h 572"/>
                <a:gd name="T30" fmla="*/ 95250 w 135"/>
                <a:gd name="T31" fmla="*/ 860425 h 572"/>
                <a:gd name="T32" fmla="*/ 166687 w 135"/>
                <a:gd name="T33" fmla="*/ 871538 h 572"/>
                <a:gd name="T34" fmla="*/ 125412 w 135"/>
                <a:gd name="T35" fmla="*/ 877888 h 572"/>
                <a:gd name="T36" fmla="*/ 88900 w 135"/>
                <a:gd name="T37" fmla="*/ 908050 h 572"/>
                <a:gd name="T38" fmla="*/ 95250 w 135"/>
                <a:gd name="T39" fmla="*/ 901700 h 572"/>
                <a:gd name="T40" fmla="*/ 84137 w 135"/>
                <a:gd name="T41" fmla="*/ 890588 h 572"/>
                <a:gd name="T42" fmla="*/ 71437 w 135"/>
                <a:gd name="T43" fmla="*/ 890588 h 572"/>
                <a:gd name="T44" fmla="*/ 95250 w 135"/>
                <a:gd name="T45" fmla="*/ 877888 h 572"/>
                <a:gd name="T46" fmla="*/ 60325 w 135"/>
                <a:gd name="T47" fmla="*/ 890588 h 572"/>
                <a:gd name="T48" fmla="*/ 53975 w 135"/>
                <a:gd name="T49" fmla="*/ 884238 h 572"/>
                <a:gd name="T50" fmla="*/ 65087 w 135"/>
                <a:gd name="T51" fmla="*/ 871538 h 572"/>
                <a:gd name="T52" fmla="*/ 77787 w 135"/>
                <a:gd name="T53" fmla="*/ 866775 h 572"/>
                <a:gd name="T54" fmla="*/ 77787 w 135"/>
                <a:gd name="T55" fmla="*/ 860425 h 572"/>
                <a:gd name="T56" fmla="*/ 53975 w 135"/>
                <a:gd name="T57" fmla="*/ 854075 h 572"/>
                <a:gd name="T58" fmla="*/ 47625 w 135"/>
                <a:gd name="T59" fmla="*/ 860425 h 572"/>
                <a:gd name="T60" fmla="*/ 36512 w 135"/>
                <a:gd name="T61" fmla="*/ 836613 h 572"/>
                <a:gd name="T62" fmla="*/ 41275 w 135"/>
                <a:gd name="T63" fmla="*/ 823913 h 572"/>
                <a:gd name="T64" fmla="*/ 41275 w 135"/>
                <a:gd name="T65" fmla="*/ 812800 h 572"/>
                <a:gd name="T66" fmla="*/ 47625 w 135"/>
                <a:gd name="T67" fmla="*/ 806450 h 572"/>
                <a:gd name="T68" fmla="*/ 30162 w 135"/>
                <a:gd name="T69" fmla="*/ 793750 h 572"/>
                <a:gd name="T70" fmla="*/ 30162 w 135"/>
                <a:gd name="T71" fmla="*/ 769938 h 572"/>
                <a:gd name="T72" fmla="*/ 53975 w 135"/>
                <a:gd name="T73" fmla="*/ 769938 h 572"/>
                <a:gd name="T74" fmla="*/ 47625 w 135"/>
                <a:gd name="T75" fmla="*/ 758825 h 572"/>
                <a:gd name="T76" fmla="*/ 36512 w 135"/>
                <a:gd name="T77" fmla="*/ 752475 h 572"/>
                <a:gd name="T78" fmla="*/ 23812 w 135"/>
                <a:gd name="T79" fmla="*/ 735013 h 572"/>
                <a:gd name="T80" fmla="*/ 0 w 135"/>
                <a:gd name="T81" fmla="*/ 728663 h 572"/>
                <a:gd name="T82" fmla="*/ 41275 w 135"/>
                <a:gd name="T83" fmla="*/ 711200 h 572"/>
                <a:gd name="T84" fmla="*/ 47625 w 135"/>
                <a:gd name="T85" fmla="*/ 717550 h 572"/>
                <a:gd name="T86" fmla="*/ 53975 w 135"/>
                <a:gd name="T87" fmla="*/ 704850 h 572"/>
                <a:gd name="T88" fmla="*/ 60325 w 135"/>
                <a:gd name="T89" fmla="*/ 693738 h 572"/>
                <a:gd name="T90" fmla="*/ 71437 w 135"/>
                <a:gd name="T91" fmla="*/ 657225 h 572"/>
                <a:gd name="T92" fmla="*/ 77787 w 135"/>
                <a:gd name="T93" fmla="*/ 620713 h 572"/>
                <a:gd name="T94" fmla="*/ 84137 w 135"/>
                <a:gd name="T95" fmla="*/ 603250 h 572"/>
                <a:gd name="T96" fmla="*/ 53975 w 135"/>
                <a:gd name="T97" fmla="*/ 603250 h 572"/>
                <a:gd name="T98" fmla="*/ 60325 w 135"/>
                <a:gd name="T99" fmla="*/ 549275 h 572"/>
                <a:gd name="T100" fmla="*/ 47625 w 135"/>
                <a:gd name="T101" fmla="*/ 490538 h 572"/>
                <a:gd name="T102" fmla="*/ 77787 w 135"/>
                <a:gd name="T103" fmla="*/ 460375 h 572"/>
                <a:gd name="T104" fmla="*/ 101600 w 135"/>
                <a:gd name="T105" fmla="*/ 400050 h 572"/>
                <a:gd name="T106" fmla="*/ 101600 w 135"/>
                <a:gd name="T107" fmla="*/ 347663 h 572"/>
                <a:gd name="T108" fmla="*/ 101600 w 135"/>
                <a:gd name="T109" fmla="*/ 287338 h 572"/>
                <a:gd name="T110" fmla="*/ 125412 w 135"/>
                <a:gd name="T111" fmla="*/ 227013 h 572"/>
                <a:gd name="T112" fmla="*/ 125412 w 135"/>
                <a:gd name="T113" fmla="*/ 173038 h 572"/>
                <a:gd name="T114" fmla="*/ 136525 w 135"/>
                <a:gd name="T115" fmla="*/ 125413 h 572"/>
                <a:gd name="T116" fmla="*/ 136525 w 135"/>
                <a:gd name="T117" fmla="*/ 49213 h 572"/>
                <a:gd name="T118" fmla="*/ 155575 w 135"/>
                <a:gd name="T119" fmla="*/ 0 h 572"/>
                <a:gd name="T120" fmla="*/ 179387 w 135"/>
                <a:gd name="T121" fmla="*/ 49213 h 572"/>
                <a:gd name="T122" fmla="*/ 184150 w 135"/>
                <a:gd name="T123" fmla="*/ 96838 h 572"/>
                <a:gd name="T124" fmla="*/ 209550 w 135"/>
                <a:gd name="T125" fmla="*/ 131763 h 5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5" h="572">
                  <a:moveTo>
                    <a:pt x="132" y="83"/>
                  </a:moveTo>
                  <a:lnTo>
                    <a:pt x="135" y="87"/>
                  </a:lnTo>
                  <a:lnTo>
                    <a:pt x="135" y="91"/>
                  </a:lnTo>
                  <a:lnTo>
                    <a:pt x="135" y="94"/>
                  </a:lnTo>
                  <a:lnTo>
                    <a:pt x="132" y="94"/>
                  </a:lnTo>
                  <a:lnTo>
                    <a:pt x="132" y="98"/>
                  </a:lnTo>
                  <a:lnTo>
                    <a:pt x="132" y="102"/>
                  </a:lnTo>
                  <a:lnTo>
                    <a:pt x="128" y="106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16" y="109"/>
                  </a:lnTo>
                  <a:lnTo>
                    <a:pt x="113" y="109"/>
                  </a:lnTo>
                  <a:lnTo>
                    <a:pt x="113" y="113"/>
                  </a:lnTo>
                  <a:lnTo>
                    <a:pt x="113" y="117"/>
                  </a:lnTo>
                  <a:lnTo>
                    <a:pt x="113" y="121"/>
                  </a:lnTo>
                  <a:lnTo>
                    <a:pt x="113" y="125"/>
                  </a:lnTo>
                  <a:lnTo>
                    <a:pt x="109" y="125"/>
                  </a:lnTo>
                  <a:lnTo>
                    <a:pt x="109" y="128"/>
                  </a:lnTo>
                  <a:lnTo>
                    <a:pt x="113" y="128"/>
                  </a:lnTo>
                  <a:lnTo>
                    <a:pt x="113" y="132"/>
                  </a:lnTo>
                  <a:lnTo>
                    <a:pt x="113" y="136"/>
                  </a:lnTo>
                  <a:lnTo>
                    <a:pt x="113" y="140"/>
                  </a:lnTo>
                  <a:lnTo>
                    <a:pt x="113" y="143"/>
                  </a:lnTo>
                  <a:lnTo>
                    <a:pt x="113" y="147"/>
                  </a:lnTo>
                  <a:lnTo>
                    <a:pt x="116" y="147"/>
                  </a:lnTo>
                  <a:lnTo>
                    <a:pt x="116" y="151"/>
                  </a:lnTo>
                  <a:lnTo>
                    <a:pt x="113" y="151"/>
                  </a:lnTo>
                  <a:lnTo>
                    <a:pt x="109" y="151"/>
                  </a:lnTo>
                  <a:lnTo>
                    <a:pt x="105" y="155"/>
                  </a:lnTo>
                  <a:lnTo>
                    <a:pt x="105" y="158"/>
                  </a:lnTo>
                  <a:lnTo>
                    <a:pt x="101" y="162"/>
                  </a:lnTo>
                  <a:lnTo>
                    <a:pt x="101" y="166"/>
                  </a:lnTo>
                  <a:lnTo>
                    <a:pt x="98" y="166"/>
                  </a:lnTo>
                  <a:lnTo>
                    <a:pt x="98" y="170"/>
                  </a:lnTo>
                  <a:lnTo>
                    <a:pt x="94" y="173"/>
                  </a:lnTo>
                  <a:lnTo>
                    <a:pt x="94" y="177"/>
                  </a:lnTo>
                  <a:lnTo>
                    <a:pt x="94" y="181"/>
                  </a:lnTo>
                  <a:lnTo>
                    <a:pt x="90" y="181"/>
                  </a:lnTo>
                  <a:lnTo>
                    <a:pt x="90" y="185"/>
                  </a:lnTo>
                  <a:lnTo>
                    <a:pt x="86" y="185"/>
                  </a:lnTo>
                  <a:lnTo>
                    <a:pt x="86" y="188"/>
                  </a:lnTo>
                  <a:lnTo>
                    <a:pt x="90" y="188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200"/>
                  </a:lnTo>
                  <a:lnTo>
                    <a:pt x="90" y="203"/>
                  </a:lnTo>
                  <a:lnTo>
                    <a:pt x="86" y="203"/>
                  </a:lnTo>
                  <a:lnTo>
                    <a:pt x="86" y="207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15"/>
                  </a:lnTo>
                  <a:lnTo>
                    <a:pt x="79" y="215"/>
                  </a:lnTo>
                  <a:lnTo>
                    <a:pt x="79" y="219"/>
                  </a:lnTo>
                  <a:lnTo>
                    <a:pt x="79" y="222"/>
                  </a:lnTo>
                  <a:lnTo>
                    <a:pt x="83" y="226"/>
                  </a:lnTo>
                  <a:lnTo>
                    <a:pt x="86" y="230"/>
                  </a:lnTo>
                  <a:lnTo>
                    <a:pt x="83" y="230"/>
                  </a:lnTo>
                  <a:lnTo>
                    <a:pt x="83" y="234"/>
                  </a:lnTo>
                  <a:lnTo>
                    <a:pt x="86" y="234"/>
                  </a:lnTo>
                  <a:lnTo>
                    <a:pt x="86" y="237"/>
                  </a:lnTo>
                  <a:lnTo>
                    <a:pt x="86" y="241"/>
                  </a:lnTo>
                  <a:lnTo>
                    <a:pt x="90" y="241"/>
                  </a:lnTo>
                  <a:lnTo>
                    <a:pt x="90" y="245"/>
                  </a:lnTo>
                  <a:lnTo>
                    <a:pt x="86" y="245"/>
                  </a:lnTo>
                  <a:lnTo>
                    <a:pt x="86" y="249"/>
                  </a:lnTo>
                  <a:lnTo>
                    <a:pt x="90" y="249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90" y="260"/>
                  </a:lnTo>
                  <a:lnTo>
                    <a:pt x="90" y="264"/>
                  </a:lnTo>
                  <a:lnTo>
                    <a:pt x="86" y="264"/>
                  </a:lnTo>
                  <a:lnTo>
                    <a:pt x="86" y="267"/>
                  </a:lnTo>
                  <a:lnTo>
                    <a:pt x="86" y="271"/>
                  </a:lnTo>
                  <a:lnTo>
                    <a:pt x="83" y="275"/>
                  </a:lnTo>
                  <a:lnTo>
                    <a:pt x="83" y="279"/>
                  </a:lnTo>
                  <a:lnTo>
                    <a:pt x="79" y="279"/>
                  </a:lnTo>
                  <a:lnTo>
                    <a:pt x="79" y="282"/>
                  </a:lnTo>
                  <a:lnTo>
                    <a:pt x="83" y="282"/>
                  </a:lnTo>
                  <a:lnTo>
                    <a:pt x="83" y="286"/>
                  </a:lnTo>
                  <a:lnTo>
                    <a:pt x="83" y="290"/>
                  </a:lnTo>
                  <a:lnTo>
                    <a:pt x="83" y="294"/>
                  </a:lnTo>
                  <a:lnTo>
                    <a:pt x="79" y="294"/>
                  </a:lnTo>
                  <a:lnTo>
                    <a:pt x="79" y="297"/>
                  </a:lnTo>
                  <a:lnTo>
                    <a:pt x="75" y="301"/>
                  </a:lnTo>
                  <a:lnTo>
                    <a:pt x="71" y="301"/>
                  </a:lnTo>
                  <a:lnTo>
                    <a:pt x="71" y="305"/>
                  </a:lnTo>
                  <a:lnTo>
                    <a:pt x="71" y="309"/>
                  </a:lnTo>
                  <a:lnTo>
                    <a:pt x="71" y="313"/>
                  </a:lnTo>
                  <a:lnTo>
                    <a:pt x="71" y="316"/>
                  </a:lnTo>
                  <a:lnTo>
                    <a:pt x="71" y="320"/>
                  </a:lnTo>
                  <a:lnTo>
                    <a:pt x="71" y="324"/>
                  </a:lnTo>
                  <a:lnTo>
                    <a:pt x="71" y="328"/>
                  </a:lnTo>
                  <a:lnTo>
                    <a:pt x="75" y="331"/>
                  </a:lnTo>
                  <a:lnTo>
                    <a:pt x="75" y="335"/>
                  </a:lnTo>
                  <a:lnTo>
                    <a:pt x="71" y="335"/>
                  </a:lnTo>
                  <a:lnTo>
                    <a:pt x="68" y="335"/>
                  </a:lnTo>
                  <a:lnTo>
                    <a:pt x="68" y="339"/>
                  </a:lnTo>
                  <a:lnTo>
                    <a:pt x="68" y="343"/>
                  </a:lnTo>
                  <a:lnTo>
                    <a:pt x="68" y="346"/>
                  </a:lnTo>
                  <a:lnTo>
                    <a:pt x="64" y="346"/>
                  </a:lnTo>
                  <a:lnTo>
                    <a:pt x="64" y="350"/>
                  </a:lnTo>
                  <a:lnTo>
                    <a:pt x="64" y="346"/>
                  </a:lnTo>
                  <a:lnTo>
                    <a:pt x="60" y="350"/>
                  </a:lnTo>
                  <a:lnTo>
                    <a:pt x="64" y="354"/>
                  </a:lnTo>
                  <a:lnTo>
                    <a:pt x="60" y="358"/>
                  </a:lnTo>
                  <a:lnTo>
                    <a:pt x="60" y="361"/>
                  </a:lnTo>
                  <a:lnTo>
                    <a:pt x="60" y="358"/>
                  </a:lnTo>
                  <a:lnTo>
                    <a:pt x="64" y="361"/>
                  </a:lnTo>
                  <a:lnTo>
                    <a:pt x="60" y="361"/>
                  </a:lnTo>
                  <a:lnTo>
                    <a:pt x="60" y="365"/>
                  </a:lnTo>
                  <a:lnTo>
                    <a:pt x="56" y="365"/>
                  </a:lnTo>
                  <a:lnTo>
                    <a:pt x="60" y="369"/>
                  </a:lnTo>
                  <a:lnTo>
                    <a:pt x="60" y="373"/>
                  </a:lnTo>
                  <a:lnTo>
                    <a:pt x="60" y="376"/>
                  </a:lnTo>
                  <a:lnTo>
                    <a:pt x="60" y="380"/>
                  </a:lnTo>
                  <a:lnTo>
                    <a:pt x="60" y="384"/>
                  </a:lnTo>
                  <a:lnTo>
                    <a:pt x="60" y="388"/>
                  </a:lnTo>
                  <a:lnTo>
                    <a:pt x="56" y="388"/>
                  </a:lnTo>
                  <a:lnTo>
                    <a:pt x="56" y="391"/>
                  </a:lnTo>
                  <a:lnTo>
                    <a:pt x="56" y="395"/>
                  </a:lnTo>
                  <a:lnTo>
                    <a:pt x="56" y="399"/>
                  </a:lnTo>
                  <a:lnTo>
                    <a:pt x="56" y="403"/>
                  </a:lnTo>
                  <a:lnTo>
                    <a:pt x="60" y="403"/>
                  </a:lnTo>
                  <a:lnTo>
                    <a:pt x="60" y="406"/>
                  </a:lnTo>
                  <a:lnTo>
                    <a:pt x="56" y="410"/>
                  </a:lnTo>
                  <a:lnTo>
                    <a:pt x="60" y="410"/>
                  </a:lnTo>
                  <a:lnTo>
                    <a:pt x="64" y="414"/>
                  </a:lnTo>
                  <a:lnTo>
                    <a:pt x="60" y="414"/>
                  </a:lnTo>
                  <a:lnTo>
                    <a:pt x="64" y="418"/>
                  </a:lnTo>
                  <a:lnTo>
                    <a:pt x="60" y="418"/>
                  </a:lnTo>
                  <a:lnTo>
                    <a:pt x="60" y="422"/>
                  </a:lnTo>
                  <a:lnTo>
                    <a:pt x="60" y="425"/>
                  </a:lnTo>
                  <a:lnTo>
                    <a:pt x="64" y="425"/>
                  </a:lnTo>
                  <a:lnTo>
                    <a:pt x="68" y="425"/>
                  </a:lnTo>
                  <a:lnTo>
                    <a:pt x="71" y="425"/>
                  </a:lnTo>
                  <a:lnTo>
                    <a:pt x="68" y="429"/>
                  </a:lnTo>
                  <a:lnTo>
                    <a:pt x="64" y="429"/>
                  </a:lnTo>
                  <a:lnTo>
                    <a:pt x="60" y="429"/>
                  </a:lnTo>
                  <a:lnTo>
                    <a:pt x="56" y="429"/>
                  </a:lnTo>
                  <a:lnTo>
                    <a:pt x="56" y="433"/>
                  </a:lnTo>
                  <a:lnTo>
                    <a:pt x="60" y="433"/>
                  </a:lnTo>
                  <a:lnTo>
                    <a:pt x="64" y="433"/>
                  </a:lnTo>
                  <a:lnTo>
                    <a:pt x="68" y="437"/>
                  </a:lnTo>
                  <a:lnTo>
                    <a:pt x="64" y="440"/>
                  </a:lnTo>
                  <a:lnTo>
                    <a:pt x="60" y="440"/>
                  </a:lnTo>
                  <a:lnTo>
                    <a:pt x="60" y="444"/>
                  </a:lnTo>
                  <a:lnTo>
                    <a:pt x="60" y="448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60" y="455"/>
                  </a:lnTo>
                  <a:lnTo>
                    <a:pt x="64" y="455"/>
                  </a:lnTo>
                  <a:lnTo>
                    <a:pt x="64" y="459"/>
                  </a:lnTo>
                  <a:lnTo>
                    <a:pt x="60" y="463"/>
                  </a:lnTo>
                  <a:lnTo>
                    <a:pt x="56" y="463"/>
                  </a:lnTo>
                  <a:lnTo>
                    <a:pt x="56" y="467"/>
                  </a:lnTo>
                  <a:lnTo>
                    <a:pt x="60" y="467"/>
                  </a:lnTo>
                  <a:lnTo>
                    <a:pt x="60" y="470"/>
                  </a:lnTo>
                  <a:lnTo>
                    <a:pt x="56" y="470"/>
                  </a:lnTo>
                  <a:lnTo>
                    <a:pt x="53" y="470"/>
                  </a:lnTo>
                  <a:lnTo>
                    <a:pt x="53" y="474"/>
                  </a:lnTo>
                  <a:lnTo>
                    <a:pt x="49" y="478"/>
                  </a:lnTo>
                  <a:lnTo>
                    <a:pt x="49" y="482"/>
                  </a:lnTo>
                  <a:lnTo>
                    <a:pt x="53" y="482"/>
                  </a:lnTo>
                  <a:lnTo>
                    <a:pt x="53" y="485"/>
                  </a:lnTo>
                  <a:lnTo>
                    <a:pt x="49" y="485"/>
                  </a:lnTo>
                  <a:lnTo>
                    <a:pt x="49" y="489"/>
                  </a:lnTo>
                  <a:lnTo>
                    <a:pt x="49" y="493"/>
                  </a:lnTo>
                  <a:lnTo>
                    <a:pt x="45" y="497"/>
                  </a:lnTo>
                  <a:lnTo>
                    <a:pt x="41" y="497"/>
                  </a:lnTo>
                  <a:lnTo>
                    <a:pt x="38" y="500"/>
                  </a:lnTo>
                  <a:lnTo>
                    <a:pt x="41" y="500"/>
                  </a:lnTo>
                  <a:lnTo>
                    <a:pt x="38" y="500"/>
                  </a:lnTo>
                  <a:lnTo>
                    <a:pt x="34" y="500"/>
                  </a:lnTo>
                  <a:lnTo>
                    <a:pt x="34" y="504"/>
                  </a:lnTo>
                  <a:lnTo>
                    <a:pt x="34" y="508"/>
                  </a:lnTo>
                  <a:lnTo>
                    <a:pt x="34" y="512"/>
                  </a:lnTo>
                  <a:lnTo>
                    <a:pt x="34" y="516"/>
                  </a:lnTo>
                  <a:lnTo>
                    <a:pt x="38" y="516"/>
                  </a:lnTo>
                  <a:lnTo>
                    <a:pt x="38" y="519"/>
                  </a:lnTo>
                  <a:lnTo>
                    <a:pt x="38" y="523"/>
                  </a:lnTo>
                  <a:lnTo>
                    <a:pt x="41" y="523"/>
                  </a:lnTo>
                  <a:lnTo>
                    <a:pt x="45" y="523"/>
                  </a:lnTo>
                  <a:lnTo>
                    <a:pt x="49" y="523"/>
                  </a:lnTo>
                  <a:lnTo>
                    <a:pt x="53" y="523"/>
                  </a:lnTo>
                  <a:lnTo>
                    <a:pt x="53" y="527"/>
                  </a:lnTo>
                  <a:lnTo>
                    <a:pt x="53" y="531"/>
                  </a:lnTo>
                  <a:lnTo>
                    <a:pt x="53" y="534"/>
                  </a:lnTo>
                  <a:lnTo>
                    <a:pt x="53" y="538"/>
                  </a:lnTo>
                  <a:lnTo>
                    <a:pt x="56" y="538"/>
                  </a:lnTo>
                  <a:lnTo>
                    <a:pt x="56" y="542"/>
                  </a:lnTo>
                  <a:lnTo>
                    <a:pt x="60" y="542"/>
                  </a:lnTo>
                  <a:lnTo>
                    <a:pt x="64" y="542"/>
                  </a:lnTo>
                  <a:lnTo>
                    <a:pt x="68" y="542"/>
                  </a:lnTo>
                  <a:lnTo>
                    <a:pt x="79" y="542"/>
                  </a:lnTo>
                  <a:lnTo>
                    <a:pt x="83" y="542"/>
                  </a:lnTo>
                  <a:lnTo>
                    <a:pt x="86" y="542"/>
                  </a:lnTo>
                  <a:lnTo>
                    <a:pt x="90" y="542"/>
                  </a:lnTo>
                  <a:lnTo>
                    <a:pt x="90" y="546"/>
                  </a:lnTo>
                  <a:lnTo>
                    <a:pt x="94" y="546"/>
                  </a:lnTo>
                  <a:lnTo>
                    <a:pt x="98" y="546"/>
                  </a:lnTo>
                  <a:lnTo>
                    <a:pt x="101" y="546"/>
                  </a:lnTo>
                  <a:lnTo>
                    <a:pt x="105" y="546"/>
                  </a:lnTo>
                  <a:lnTo>
                    <a:pt x="105" y="549"/>
                  </a:lnTo>
                  <a:lnTo>
                    <a:pt x="109" y="549"/>
                  </a:lnTo>
                  <a:lnTo>
                    <a:pt x="113" y="549"/>
                  </a:lnTo>
                  <a:lnTo>
                    <a:pt x="109" y="549"/>
                  </a:lnTo>
                  <a:lnTo>
                    <a:pt x="105" y="549"/>
                  </a:lnTo>
                  <a:lnTo>
                    <a:pt x="101" y="546"/>
                  </a:lnTo>
                  <a:lnTo>
                    <a:pt x="98" y="549"/>
                  </a:lnTo>
                  <a:lnTo>
                    <a:pt x="94" y="549"/>
                  </a:lnTo>
                  <a:lnTo>
                    <a:pt x="94" y="553"/>
                  </a:lnTo>
                  <a:lnTo>
                    <a:pt x="90" y="553"/>
                  </a:lnTo>
                  <a:lnTo>
                    <a:pt x="86" y="553"/>
                  </a:lnTo>
                  <a:lnTo>
                    <a:pt x="83" y="553"/>
                  </a:lnTo>
                  <a:lnTo>
                    <a:pt x="79" y="553"/>
                  </a:lnTo>
                  <a:lnTo>
                    <a:pt x="75" y="557"/>
                  </a:lnTo>
                  <a:lnTo>
                    <a:pt x="75" y="561"/>
                  </a:lnTo>
                  <a:lnTo>
                    <a:pt x="75" y="564"/>
                  </a:lnTo>
                  <a:lnTo>
                    <a:pt x="71" y="564"/>
                  </a:lnTo>
                  <a:lnTo>
                    <a:pt x="71" y="568"/>
                  </a:lnTo>
                  <a:lnTo>
                    <a:pt x="75" y="568"/>
                  </a:lnTo>
                  <a:lnTo>
                    <a:pt x="75" y="572"/>
                  </a:lnTo>
                  <a:lnTo>
                    <a:pt x="71" y="572"/>
                  </a:lnTo>
                  <a:lnTo>
                    <a:pt x="68" y="572"/>
                  </a:lnTo>
                  <a:lnTo>
                    <a:pt x="64" y="572"/>
                  </a:lnTo>
                  <a:lnTo>
                    <a:pt x="60" y="572"/>
                  </a:lnTo>
                  <a:lnTo>
                    <a:pt x="56" y="572"/>
                  </a:lnTo>
                  <a:lnTo>
                    <a:pt x="53" y="568"/>
                  </a:lnTo>
                  <a:lnTo>
                    <a:pt x="49" y="568"/>
                  </a:lnTo>
                  <a:lnTo>
                    <a:pt x="49" y="564"/>
                  </a:lnTo>
                  <a:lnTo>
                    <a:pt x="53" y="564"/>
                  </a:lnTo>
                  <a:lnTo>
                    <a:pt x="56" y="564"/>
                  </a:lnTo>
                  <a:lnTo>
                    <a:pt x="53" y="564"/>
                  </a:lnTo>
                  <a:lnTo>
                    <a:pt x="53" y="568"/>
                  </a:lnTo>
                  <a:lnTo>
                    <a:pt x="56" y="564"/>
                  </a:lnTo>
                  <a:lnTo>
                    <a:pt x="60" y="564"/>
                  </a:lnTo>
                  <a:lnTo>
                    <a:pt x="60" y="568"/>
                  </a:lnTo>
                  <a:lnTo>
                    <a:pt x="56" y="568"/>
                  </a:lnTo>
                  <a:lnTo>
                    <a:pt x="60" y="568"/>
                  </a:lnTo>
                  <a:lnTo>
                    <a:pt x="60" y="564"/>
                  </a:lnTo>
                  <a:lnTo>
                    <a:pt x="64" y="561"/>
                  </a:lnTo>
                  <a:lnTo>
                    <a:pt x="68" y="561"/>
                  </a:lnTo>
                  <a:lnTo>
                    <a:pt x="71" y="557"/>
                  </a:lnTo>
                  <a:lnTo>
                    <a:pt x="68" y="557"/>
                  </a:lnTo>
                  <a:lnTo>
                    <a:pt x="64" y="557"/>
                  </a:lnTo>
                  <a:lnTo>
                    <a:pt x="60" y="557"/>
                  </a:lnTo>
                  <a:lnTo>
                    <a:pt x="60" y="561"/>
                  </a:lnTo>
                  <a:lnTo>
                    <a:pt x="56" y="561"/>
                  </a:lnTo>
                  <a:lnTo>
                    <a:pt x="53" y="561"/>
                  </a:lnTo>
                  <a:lnTo>
                    <a:pt x="49" y="561"/>
                  </a:lnTo>
                  <a:lnTo>
                    <a:pt x="53" y="561"/>
                  </a:lnTo>
                  <a:lnTo>
                    <a:pt x="53" y="564"/>
                  </a:lnTo>
                  <a:lnTo>
                    <a:pt x="49" y="561"/>
                  </a:lnTo>
                  <a:lnTo>
                    <a:pt x="49" y="564"/>
                  </a:lnTo>
                  <a:lnTo>
                    <a:pt x="53" y="568"/>
                  </a:lnTo>
                  <a:lnTo>
                    <a:pt x="49" y="568"/>
                  </a:lnTo>
                  <a:lnTo>
                    <a:pt x="45" y="564"/>
                  </a:lnTo>
                  <a:lnTo>
                    <a:pt x="41" y="564"/>
                  </a:lnTo>
                  <a:lnTo>
                    <a:pt x="38" y="564"/>
                  </a:lnTo>
                  <a:lnTo>
                    <a:pt x="38" y="561"/>
                  </a:lnTo>
                  <a:lnTo>
                    <a:pt x="41" y="561"/>
                  </a:lnTo>
                  <a:lnTo>
                    <a:pt x="45" y="564"/>
                  </a:lnTo>
                  <a:lnTo>
                    <a:pt x="45" y="561"/>
                  </a:lnTo>
                  <a:lnTo>
                    <a:pt x="41" y="561"/>
                  </a:lnTo>
                  <a:lnTo>
                    <a:pt x="45" y="561"/>
                  </a:lnTo>
                  <a:lnTo>
                    <a:pt x="41" y="561"/>
                  </a:lnTo>
                  <a:lnTo>
                    <a:pt x="41" y="557"/>
                  </a:lnTo>
                  <a:lnTo>
                    <a:pt x="45" y="557"/>
                  </a:lnTo>
                  <a:lnTo>
                    <a:pt x="49" y="557"/>
                  </a:lnTo>
                  <a:lnTo>
                    <a:pt x="53" y="557"/>
                  </a:lnTo>
                  <a:lnTo>
                    <a:pt x="53" y="553"/>
                  </a:lnTo>
                  <a:lnTo>
                    <a:pt x="56" y="553"/>
                  </a:lnTo>
                  <a:lnTo>
                    <a:pt x="60" y="553"/>
                  </a:lnTo>
                  <a:lnTo>
                    <a:pt x="64" y="553"/>
                  </a:lnTo>
                  <a:lnTo>
                    <a:pt x="60" y="553"/>
                  </a:lnTo>
                  <a:lnTo>
                    <a:pt x="56" y="553"/>
                  </a:lnTo>
                  <a:lnTo>
                    <a:pt x="53" y="553"/>
                  </a:lnTo>
                  <a:lnTo>
                    <a:pt x="49" y="553"/>
                  </a:lnTo>
                  <a:lnTo>
                    <a:pt x="53" y="553"/>
                  </a:lnTo>
                  <a:lnTo>
                    <a:pt x="49" y="553"/>
                  </a:lnTo>
                  <a:lnTo>
                    <a:pt x="45" y="553"/>
                  </a:lnTo>
                  <a:lnTo>
                    <a:pt x="41" y="553"/>
                  </a:lnTo>
                  <a:lnTo>
                    <a:pt x="45" y="553"/>
                  </a:lnTo>
                  <a:lnTo>
                    <a:pt x="45" y="557"/>
                  </a:lnTo>
                  <a:lnTo>
                    <a:pt x="41" y="557"/>
                  </a:lnTo>
                  <a:lnTo>
                    <a:pt x="41" y="561"/>
                  </a:lnTo>
                  <a:lnTo>
                    <a:pt x="38" y="561"/>
                  </a:lnTo>
                  <a:lnTo>
                    <a:pt x="34" y="561"/>
                  </a:lnTo>
                  <a:lnTo>
                    <a:pt x="38" y="557"/>
                  </a:lnTo>
                  <a:lnTo>
                    <a:pt x="34" y="557"/>
                  </a:lnTo>
                  <a:lnTo>
                    <a:pt x="38" y="557"/>
                  </a:lnTo>
                  <a:lnTo>
                    <a:pt x="38" y="553"/>
                  </a:lnTo>
                  <a:lnTo>
                    <a:pt x="41" y="553"/>
                  </a:lnTo>
                  <a:lnTo>
                    <a:pt x="45" y="553"/>
                  </a:lnTo>
                  <a:lnTo>
                    <a:pt x="41" y="553"/>
                  </a:lnTo>
                  <a:lnTo>
                    <a:pt x="41" y="549"/>
                  </a:lnTo>
                  <a:lnTo>
                    <a:pt x="38" y="553"/>
                  </a:lnTo>
                  <a:lnTo>
                    <a:pt x="34" y="553"/>
                  </a:lnTo>
                  <a:lnTo>
                    <a:pt x="34" y="557"/>
                  </a:lnTo>
                  <a:lnTo>
                    <a:pt x="30" y="557"/>
                  </a:lnTo>
                  <a:lnTo>
                    <a:pt x="30" y="553"/>
                  </a:lnTo>
                  <a:lnTo>
                    <a:pt x="34" y="553"/>
                  </a:lnTo>
                  <a:lnTo>
                    <a:pt x="30" y="553"/>
                  </a:lnTo>
                  <a:lnTo>
                    <a:pt x="30" y="549"/>
                  </a:lnTo>
                  <a:lnTo>
                    <a:pt x="34" y="549"/>
                  </a:lnTo>
                  <a:lnTo>
                    <a:pt x="34" y="546"/>
                  </a:lnTo>
                  <a:lnTo>
                    <a:pt x="30" y="546"/>
                  </a:lnTo>
                  <a:lnTo>
                    <a:pt x="34" y="546"/>
                  </a:lnTo>
                  <a:lnTo>
                    <a:pt x="38" y="546"/>
                  </a:lnTo>
                  <a:lnTo>
                    <a:pt x="41" y="546"/>
                  </a:lnTo>
                  <a:lnTo>
                    <a:pt x="41" y="549"/>
                  </a:lnTo>
                  <a:lnTo>
                    <a:pt x="45" y="549"/>
                  </a:lnTo>
                  <a:lnTo>
                    <a:pt x="45" y="546"/>
                  </a:lnTo>
                  <a:lnTo>
                    <a:pt x="41" y="546"/>
                  </a:lnTo>
                  <a:lnTo>
                    <a:pt x="45" y="542"/>
                  </a:lnTo>
                  <a:lnTo>
                    <a:pt x="45" y="546"/>
                  </a:lnTo>
                  <a:lnTo>
                    <a:pt x="49" y="546"/>
                  </a:lnTo>
                  <a:lnTo>
                    <a:pt x="49" y="549"/>
                  </a:lnTo>
                  <a:lnTo>
                    <a:pt x="45" y="549"/>
                  </a:lnTo>
                  <a:lnTo>
                    <a:pt x="41" y="549"/>
                  </a:lnTo>
                  <a:lnTo>
                    <a:pt x="45" y="549"/>
                  </a:lnTo>
                  <a:lnTo>
                    <a:pt x="49" y="549"/>
                  </a:lnTo>
                  <a:lnTo>
                    <a:pt x="49" y="546"/>
                  </a:lnTo>
                  <a:lnTo>
                    <a:pt x="45" y="542"/>
                  </a:lnTo>
                  <a:lnTo>
                    <a:pt x="49" y="542"/>
                  </a:lnTo>
                  <a:lnTo>
                    <a:pt x="49" y="538"/>
                  </a:lnTo>
                  <a:lnTo>
                    <a:pt x="45" y="538"/>
                  </a:lnTo>
                  <a:lnTo>
                    <a:pt x="41" y="538"/>
                  </a:lnTo>
                  <a:lnTo>
                    <a:pt x="41" y="534"/>
                  </a:lnTo>
                  <a:lnTo>
                    <a:pt x="38" y="534"/>
                  </a:lnTo>
                  <a:lnTo>
                    <a:pt x="41" y="534"/>
                  </a:lnTo>
                  <a:lnTo>
                    <a:pt x="41" y="538"/>
                  </a:lnTo>
                  <a:lnTo>
                    <a:pt x="45" y="538"/>
                  </a:lnTo>
                  <a:lnTo>
                    <a:pt x="49" y="538"/>
                  </a:lnTo>
                  <a:lnTo>
                    <a:pt x="49" y="542"/>
                  </a:lnTo>
                  <a:lnTo>
                    <a:pt x="45" y="542"/>
                  </a:lnTo>
                  <a:lnTo>
                    <a:pt x="41" y="538"/>
                  </a:lnTo>
                  <a:lnTo>
                    <a:pt x="38" y="538"/>
                  </a:lnTo>
                  <a:lnTo>
                    <a:pt x="41" y="538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8" y="546"/>
                  </a:lnTo>
                  <a:lnTo>
                    <a:pt x="38" y="542"/>
                  </a:lnTo>
                  <a:lnTo>
                    <a:pt x="38" y="538"/>
                  </a:lnTo>
                  <a:lnTo>
                    <a:pt x="34" y="538"/>
                  </a:lnTo>
                  <a:lnTo>
                    <a:pt x="38" y="538"/>
                  </a:lnTo>
                  <a:lnTo>
                    <a:pt x="38" y="542"/>
                  </a:lnTo>
                  <a:lnTo>
                    <a:pt x="38" y="546"/>
                  </a:lnTo>
                  <a:lnTo>
                    <a:pt x="34" y="546"/>
                  </a:lnTo>
                  <a:lnTo>
                    <a:pt x="34" y="542"/>
                  </a:lnTo>
                  <a:lnTo>
                    <a:pt x="30" y="542"/>
                  </a:lnTo>
                  <a:lnTo>
                    <a:pt x="34" y="542"/>
                  </a:lnTo>
                  <a:lnTo>
                    <a:pt x="34" y="546"/>
                  </a:lnTo>
                  <a:lnTo>
                    <a:pt x="34" y="542"/>
                  </a:lnTo>
                  <a:lnTo>
                    <a:pt x="34" y="538"/>
                  </a:lnTo>
                  <a:lnTo>
                    <a:pt x="30" y="538"/>
                  </a:lnTo>
                  <a:lnTo>
                    <a:pt x="30" y="542"/>
                  </a:lnTo>
                  <a:lnTo>
                    <a:pt x="30" y="538"/>
                  </a:lnTo>
                  <a:lnTo>
                    <a:pt x="26" y="538"/>
                  </a:lnTo>
                  <a:lnTo>
                    <a:pt x="26" y="534"/>
                  </a:lnTo>
                  <a:lnTo>
                    <a:pt x="30" y="534"/>
                  </a:lnTo>
                  <a:lnTo>
                    <a:pt x="30" y="538"/>
                  </a:lnTo>
                  <a:lnTo>
                    <a:pt x="34" y="538"/>
                  </a:lnTo>
                  <a:lnTo>
                    <a:pt x="30" y="538"/>
                  </a:lnTo>
                  <a:lnTo>
                    <a:pt x="30" y="534"/>
                  </a:lnTo>
                  <a:lnTo>
                    <a:pt x="30" y="531"/>
                  </a:lnTo>
                  <a:lnTo>
                    <a:pt x="26" y="531"/>
                  </a:lnTo>
                  <a:lnTo>
                    <a:pt x="23" y="531"/>
                  </a:lnTo>
                  <a:lnTo>
                    <a:pt x="23" y="527"/>
                  </a:lnTo>
                  <a:lnTo>
                    <a:pt x="26" y="527"/>
                  </a:lnTo>
                  <a:lnTo>
                    <a:pt x="30" y="523"/>
                  </a:lnTo>
                  <a:lnTo>
                    <a:pt x="34" y="523"/>
                  </a:lnTo>
                  <a:lnTo>
                    <a:pt x="30" y="523"/>
                  </a:lnTo>
                  <a:lnTo>
                    <a:pt x="30" y="519"/>
                  </a:lnTo>
                  <a:lnTo>
                    <a:pt x="34" y="519"/>
                  </a:lnTo>
                  <a:lnTo>
                    <a:pt x="30" y="519"/>
                  </a:lnTo>
                  <a:lnTo>
                    <a:pt x="30" y="523"/>
                  </a:lnTo>
                  <a:lnTo>
                    <a:pt x="26" y="527"/>
                  </a:lnTo>
                  <a:lnTo>
                    <a:pt x="23" y="523"/>
                  </a:lnTo>
                  <a:lnTo>
                    <a:pt x="23" y="519"/>
                  </a:lnTo>
                  <a:lnTo>
                    <a:pt x="26" y="519"/>
                  </a:lnTo>
                  <a:lnTo>
                    <a:pt x="23" y="519"/>
                  </a:lnTo>
                  <a:lnTo>
                    <a:pt x="19" y="519"/>
                  </a:lnTo>
                  <a:lnTo>
                    <a:pt x="15" y="516"/>
                  </a:lnTo>
                  <a:lnTo>
                    <a:pt x="19" y="512"/>
                  </a:lnTo>
                  <a:lnTo>
                    <a:pt x="19" y="516"/>
                  </a:lnTo>
                  <a:lnTo>
                    <a:pt x="19" y="512"/>
                  </a:lnTo>
                  <a:lnTo>
                    <a:pt x="23" y="516"/>
                  </a:lnTo>
                  <a:lnTo>
                    <a:pt x="26" y="516"/>
                  </a:lnTo>
                  <a:lnTo>
                    <a:pt x="23" y="516"/>
                  </a:lnTo>
                  <a:lnTo>
                    <a:pt x="19" y="512"/>
                  </a:lnTo>
                  <a:lnTo>
                    <a:pt x="23" y="512"/>
                  </a:lnTo>
                  <a:lnTo>
                    <a:pt x="26" y="512"/>
                  </a:lnTo>
                  <a:lnTo>
                    <a:pt x="23" y="512"/>
                  </a:lnTo>
                  <a:lnTo>
                    <a:pt x="19" y="512"/>
                  </a:lnTo>
                  <a:lnTo>
                    <a:pt x="19" y="508"/>
                  </a:lnTo>
                  <a:lnTo>
                    <a:pt x="23" y="508"/>
                  </a:lnTo>
                  <a:lnTo>
                    <a:pt x="26" y="508"/>
                  </a:lnTo>
                  <a:lnTo>
                    <a:pt x="23" y="508"/>
                  </a:lnTo>
                  <a:lnTo>
                    <a:pt x="19" y="508"/>
                  </a:lnTo>
                  <a:lnTo>
                    <a:pt x="23" y="508"/>
                  </a:lnTo>
                  <a:lnTo>
                    <a:pt x="23" y="504"/>
                  </a:lnTo>
                  <a:lnTo>
                    <a:pt x="26" y="504"/>
                  </a:lnTo>
                  <a:lnTo>
                    <a:pt x="26" y="508"/>
                  </a:lnTo>
                  <a:lnTo>
                    <a:pt x="30" y="508"/>
                  </a:lnTo>
                  <a:lnTo>
                    <a:pt x="26" y="508"/>
                  </a:lnTo>
                  <a:lnTo>
                    <a:pt x="26" y="504"/>
                  </a:lnTo>
                  <a:lnTo>
                    <a:pt x="23" y="504"/>
                  </a:lnTo>
                  <a:lnTo>
                    <a:pt x="26" y="500"/>
                  </a:lnTo>
                  <a:lnTo>
                    <a:pt x="26" y="497"/>
                  </a:lnTo>
                  <a:lnTo>
                    <a:pt x="30" y="497"/>
                  </a:lnTo>
                  <a:lnTo>
                    <a:pt x="26" y="497"/>
                  </a:lnTo>
                  <a:lnTo>
                    <a:pt x="26" y="500"/>
                  </a:lnTo>
                  <a:lnTo>
                    <a:pt x="23" y="500"/>
                  </a:lnTo>
                  <a:lnTo>
                    <a:pt x="23" y="504"/>
                  </a:lnTo>
                  <a:lnTo>
                    <a:pt x="19" y="504"/>
                  </a:lnTo>
                  <a:lnTo>
                    <a:pt x="19" y="500"/>
                  </a:lnTo>
                  <a:lnTo>
                    <a:pt x="19" y="497"/>
                  </a:lnTo>
                  <a:lnTo>
                    <a:pt x="19" y="493"/>
                  </a:lnTo>
                  <a:lnTo>
                    <a:pt x="23" y="493"/>
                  </a:lnTo>
                  <a:lnTo>
                    <a:pt x="26" y="493"/>
                  </a:lnTo>
                  <a:lnTo>
                    <a:pt x="23" y="493"/>
                  </a:lnTo>
                  <a:lnTo>
                    <a:pt x="19" y="493"/>
                  </a:lnTo>
                  <a:lnTo>
                    <a:pt x="19" y="489"/>
                  </a:lnTo>
                  <a:lnTo>
                    <a:pt x="23" y="489"/>
                  </a:lnTo>
                  <a:lnTo>
                    <a:pt x="26" y="489"/>
                  </a:lnTo>
                  <a:lnTo>
                    <a:pt x="26" y="485"/>
                  </a:lnTo>
                  <a:lnTo>
                    <a:pt x="23" y="485"/>
                  </a:lnTo>
                  <a:lnTo>
                    <a:pt x="19" y="485"/>
                  </a:lnTo>
                  <a:lnTo>
                    <a:pt x="19" y="482"/>
                  </a:lnTo>
                  <a:lnTo>
                    <a:pt x="15" y="482"/>
                  </a:lnTo>
                  <a:lnTo>
                    <a:pt x="19" y="482"/>
                  </a:lnTo>
                  <a:lnTo>
                    <a:pt x="23" y="482"/>
                  </a:lnTo>
                  <a:lnTo>
                    <a:pt x="23" y="485"/>
                  </a:lnTo>
                  <a:lnTo>
                    <a:pt x="23" y="482"/>
                  </a:lnTo>
                  <a:lnTo>
                    <a:pt x="19" y="482"/>
                  </a:lnTo>
                  <a:lnTo>
                    <a:pt x="23" y="482"/>
                  </a:lnTo>
                  <a:lnTo>
                    <a:pt x="26" y="482"/>
                  </a:lnTo>
                  <a:lnTo>
                    <a:pt x="30" y="482"/>
                  </a:lnTo>
                  <a:lnTo>
                    <a:pt x="34" y="482"/>
                  </a:lnTo>
                  <a:lnTo>
                    <a:pt x="34" y="485"/>
                  </a:lnTo>
                  <a:lnTo>
                    <a:pt x="34" y="482"/>
                  </a:lnTo>
                  <a:lnTo>
                    <a:pt x="34" y="485"/>
                  </a:lnTo>
                  <a:lnTo>
                    <a:pt x="38" y="485"/>
                  </a:lnTo>
                  <a:lnTo>
                    <a:pt x="38" y="482"/>
                  </a:lnTo>
                  <a:lnTo>
                    <a:pt x="34" y="482"/>
                  </a:lnTo>
                  <a:lnTo>
                    <a:pt x="30" y="482"/>
                  </a:lnTo>
                  <a:lnTo>
                    <a:pt x="30" y="478"/>
                  </a:lnTo>
                  <a:lnTo>
                    <a:pt x="34" y="478"/>
                  </a:lnTo>
                  <a:lnTo>
                    <a:pt x="34" y="482"/>
                  </a:lnTo>
                  <a:lnTo>
                    <a:pt x="38" y="482"/>
                  </a:lnTo>
                  <a:lnTo>
                    <a:pt x="34" y="482"/>
                  </a:lnTo>
                  <a:lnTo>
                    <a:pt x="30" y="478"/>
                  </a:lnTo>
                  <a:lnTo>
                    <a:pt x="30" y="474"/>
                  </a:lnTo>
                  <a:lnTo>
                    <a:pt x="30" y="478"/>
                  </a:lnTo>
                  <a:lnTo>
                    <a:pt x="26" y="478"/>
                  </a:lnTo>
                  <a:lnTo>
                    <a:pt x="23" y="478"/>
                  </a:lnTo>
                  <a:lnTo>
                    <a:pt x="19" y="478"/>
                  </a:lnTo>
                  <a:lnTo>
                    <a:pt x="15" y="478"/>
                  </a:lnTo>
                  <a:lnTo>
                    <a:pt x="15" y="474"/>
                  </a:lnTo>
                  <a:lnTo>
                    <a:pt x="19" y="474"/>
                  </a:lnTo>
                  <a:lnTo>
                    <a:pt x="23" y="478"/>
                  </a:lnTo>
                  <a:lnTo>
                    <a:pt x="23" y="474"/>
                  </a:lnTo>
                  <a:lnTo>
                    <a:pt x="26" y="474"/>
                  </a:lnTo>
                  <a:lnTo>
                    <a:pt x="23" y="474"/>
                  </a:lnTo>
                  <a:lnTo>
                    <a:pt x="19" y="470"/>
                  </a:lnTo>
                  <a:lnTo>
                    <a:pt x="23" y="467"/>
                  </a:lnTo>
                  <a:lnTo>
                    <a:pt x="23" y="470"/>
                  </a:lnTo>
                  <a:lnTo>
                    <a:pt x="23" y="467"/>
                  </a:lnTo>
                  <a:lnTo>
                    <a:pt x="26" y="467"/>
                  </a:lnTo>
                  <a:lnTo>
                    <a:pt x="26" y="463"/>
                  </a:lnTo>
                  <a:lnTo>
                    <a:pt x="23" y="467"/>
                  </a:lnTo>
                  <a:lnTo>
                    <a:pt x="23" y="463"/>
                  </a:lnTo>
                  <a:lnTo>
                    <a:pt x="19" y="463"/>
                  </a:lnTo>
                  <a:lnTo>
                    <a:pt x="15" y="463"/>
                  </a:lnTo>
                  <a:lnTo>
                    <a:pt x="19" y="463"/>
                  </a:lnTo>
                  <a:lnTo>
                    <a:pt x="15" y="463"/>
                  </a:lnTo>
                  <a:lnTo>
                    <a:pt x="11" y="463"/>
                  </a:lnTo>
                  <a:lnTo>
                    <a:pt x="8" y="459"/>
                  </a:lnTo>
                  <a:lnTo>
                    <a:pt x="11" y="459"/>
                  </a:lnTo>
                  <a:lnTo>
                    <a:pt x="11" y="455"/>
                  </a:lnTo>
                  <a:lnTo>
                    <a:pt x="8" y="459"/>
                  </a:lnTo>
                  <a:lnTo>
                    <a:pt x="4" y="459"/>
                  </a:lnTo>
                  <a:lnTo>
                    <a:pt x="0" y="459"/>
                  </a:lnTo>
                  <a:lnTo>
                    <a:pt x="0" y="463"/>
                  </a:lnTo>
                  <a:lnTo>
                    <a:pt x="4" y="459"/>
                  </a:lnTo>
                  <a:lnTo>
                    <a:pt x="4" y="463"/>
                  </a:lnTo>
                  <a:lnTo>
                    <a:pt x="0" y="463"/>
                  </a:lnTo>
                  <a:lnTo>
                    <a:pt x="0" y="459"/>
                  </a:lnTo>
                  <a:lnTo>
                    <a:pt x="4" y="459"/>
                  </a:lnTo>
                  <a:lnTo>
                    <a:pt x="4" y="455"/>
                  </a:lnTo>
                  <a:lnTo>
                    <a:pt x="8" y="455"/>
                  </a:lnTo>
                  <a:lnTo>
                    <a:pt x="8" y="452"/>
                  </a:lnTo>
                  <a:lnTo>
                    <a:pt x="11" y="452"/>
                  </a:lnTo>
                  <a:lnTo>
                    <a:pt x="15" y="452"/>
                  </a:lnTo>
                  <a:lnTo>
                    <a:pt x="15" y="448"/>
                  </a:lnTo>
                  <a:lnTo>
                    <a:pt x="19" y="448"/>
                  </a:lnTo>
                  <a:lnTo>
                    <a:pt x="19" y="444"/>
                  </a:lnTo>
                  <a:lnTo>
                    <a:pt x="19" y="448"/>
                  </a:lnTo>
                  <a:lnTo>
                    <a:pt x="23" y="448"/>
                  </a:lnTo>
                  <a:lnTo>
                    <a:pt x="26" y="448"/>
                  </a:lnTo>
                  <a:lnTo>
                    <a:pt x="26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48"/>
                  </a:lnTo>
                  <a:lnTo>
                    <a:pt x="26" y="452"/>
                  </a:lnTo>
                  <a:lnTo>
                    <a:pt x="23" y="452"/>
                  </a:lnTo>
                  <a:lnTo>
                    <a:pt x="19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55"/>
                  </a:lnTo>
                  <a:lnTo>
                    <a:pt x="26" y="452"/>
                  </a:lnTo>
                  <a:lnTo>
                    <a:pt x="30" y="452"/>
                  </a:lnTo>
                  <a:lnTo>
                    <a:pt x="30" y="455"/>
                  </a:lnTo>
                  <a:lnTo>
                    <a:pt x="26" y="455"/>
                  </a:lnTo>
                  <a:lnTo>
                    <a:pt x="26" y="459"/>
                  </a:lnTo>
                  <a:lnTo>
                    <a:pt x="30" y="459"/>
                  </a:lnTo>
                  <a:lnTo>
                    <a:pt x="30" y="455"/>
                  </a:lnTo>
                  <a:lnTo>
                    <a:pt x="34" y="455"/>
                  </a:lnTo>
                  <a:lnTo>
                    <a:pt x="34" y="452"/>
                  </a:lnTo>
                  <a:lnTo>
                    <a:pt x="30" y="455"/>
                  </a:lnTo>
                  <a:lnTo>
                    <a:pt x="30" y="452"/>
                  </a:lnTo>
                  <a:lnTo>
                    <a:pt x="30" y="448"/>
                  </a:lnTo>
                  <a:lnTo>
                    <a:pt x="34" y="448"/>
                  </a:lnTo>
                  <a:lnTo>
                    <a:pt x="34" y="444"/>
                  </a:lnTo>
                  <a:lnTo>
                    <a:pt x="38" y="444"/>
                  </a:lnTo>
                  <a:lnTo>
                    <a:pt x="34" y="444"/>
                  </a:lnTo>
                  <a:lnTo>
                    <a:pt x="34" y="440"/>
                  </a:lnTo>
                  <a:lnTo>
                    <a:pt x="38" y="440"/>
                  </a:lnTo>
                  <a:lnTo>
                    <a:pt x="38" y="437"/>
                  </a:lnTo>
                  <a:lnTo>
                    <a:pt x="38" y="440"/>
                  </a:lnTo>
                  <a:lnTo>
                    <a:pt x="41" y="440"/>
                  </a:lnTo>
                  <a:lnTo>
                    <a:pt x="45" y="440"/>
                  </a:lnTo>
                  <a:lnTo>
                    <a:pt x="41" y="440"/>
                  </a:lnTo>
                  <a:lnTo>
                    <a:pt x="38" y="437"/>
                  </a:lnTo>
                  <a:lnTo>
                    <a:pt x="34" y="437"/>
                  </a:lnTo>
                  <a:lnTo>
                    <a:pt x="38" y="437"/>
                  </a:lnTo>
                  <a:lnTo>
                    <a:pt x="34" y="433"/>
                  </a:lnTo>
                  <a:lnTo>
                    <a:pt x="38" y="433"/>
                  </a:lnTo>
                  <a:lnTo>
                    <a:pt x="41" y="433"/>
                  </a:lnTo>
                  <a:lnTo>
                    <a:pt x="45" y="429"/>
                  </a:lnTo>
                  <a:lnTo>
                    <a:pt x="49" y="425"/>
                  </a:lnTo>
                  <a:lnTo>
                    <a:pt x="45" y="425"/>
                  </a:lnTo>
                  <a:lnTo>
                    <a:pt x="41" y="422"/>
                  </a:lnTo>
                  <a:lnTo>
                    <a:pt x="38" y="422"/>
                  </a:lnTo>
                  <a:lnTo>
                    <a:pt x="38" y="418"/>
                  </a:lnTo>
                  <a:lnTo>
                    <a:pt x="41" y="418"/>
                  </a:lnTo>
                  <a:lnTo>
                    <a:pt x="41" y="414"/>
                  </a:lnTo>
                  <a:lnTo>
                    <a:pt x="45" y="414"/>
                  </a:lnTo>
                  <a:lnTo>
                    <a:pt x="41" y="414"/>
                  </a:lnTo>
                  <a:lnTo>
                    <a:pt x="41" y="410"/>
                  </a:lnTo>
                  <a:lnTo>
                    <a:pt x="41" y="406"/>
                  </a:lnTo>
                  <a:lnTo>
                    <a:pt x="41" y="403"/>
                  </a:lnTo>
                  <a:lnTo>
                    <a:pt x="45" y="403"/>
                  </a:lnTo>
                  <a:lnTo>
                    <a:pt x="45" y="399"/>
                  </a:lnTo>
                  <a:lnTo>
                    <a:pt x="45" y="395"/>
                  </a:lnTo>
                  <a:lnTo>
                    <a:pt x="49" y="395"/>
                  </a:lnTo>
                  <a:lnTo>
                    <a:pt x="45" y="395"/>
                  </a:lnTo>
                  <a:lnTo>
                    <a:pt x="45" y="391"/>
                  </a:lnTo>
                  <a:lnTo>
                    <a:pt x="49" y="388"/>
                  </a:lnTo>
                  <a:lnTo>
                    <a:pt x="49" y="391"/>
                  </a:lnTo>
                  <a:lnTo>
                    <a:pt x="49" y="395"/>
                  </a:lnTo>
                  <a:lnTo>
                    <a:pt x="49" y="391"/>
                  </a:lnTo>
                  <a:lnTo>
                    <a:pt x="49" y="388"/>
                  </a:lnTo>
                  <a:lnTo>
                    <a:pt x="49" y="384"/>
                  </a:lnTo>
                  <a:lnTo>
                    <a:pt x="49" y="388"/>
                  </a:lnTo>
                  <a:lnTo>
                    <a:pt x="45" y="388"/>
                  </a:lnTo>
                  <a:lnTo>
                    <a:pt x="45" y="384"/>
                  </a:lnTo>
                  <a:lnTo>
                    <a:pt x="45" y="380"/>
                  </a:lnTo>
                  <a:lnTo>
                    <a:pt x="49" y="380"/>
                  </a:lnTo>
                  <a:lnTo>
                    <a:pt x="49" y="384"/>
                  </a:lnTo>
                  <a:lnTo>
                    <a:pt x="49" y="380"/>
                  </a:lnTo>
                  <a:lnTo>
                    <a:pt x="53" y="380"/>
                  </a:lnTo>
                  <a:lnTo>
                    <a:pt x="53" y="376"/>
                  </a:lnTo>
                  <a:lnTo>
                    <a:pt x="53" y="380"/>
                  </a:lnTo>
                  <a:lnTo>
                    <a:pt x="49" y="380"/>
                  </a:lnTo>
                  <a:lnTo>
                    <a:pt x="45" y="380"/>
                  </a:lnTo>
                  <a:lnTo>
                    <a:pt x="41" y="376"/>
                  </a:lnTo>
                  <a:lnTo>
                    <a:pt x="41" y="380"/>
                  </a:lnTo>
                  <a:lnTo>
                    <a:pt x="41" y="384"/>
                  </a:lnTo>
                  <a:lnTo>
                    <a:pt x="38" y="384"/>
                  </a:lnTo>
                  <a:lnTo>
                    <a:pt x="34" y="384"/>
                  </a:lnTo>
                  <a:lnTo>
                    <a:pt x="30" y="384"/>
                  </a:lnTo>
                  <a:lnTo>
                    <a:pt x="30" y="380"/>
                  </a:lnTo>
                  <a:lnTo>
                    <a:pt x="34" y="380"/>
                  </a:lnTo>
                  <a:lnTo>
                    <a:pt x="30" y="380"/>
                  </a:lnTo>
                  <a:lnTo>
                    <a:pt x="26" y="376"/>
                  </a:lnTo>
                  <a:lnTo>
                    <a:pt x="26" y="373"/>
                  </a:lnTo>
                  <a:lnTo>
                    <a:pt x="26" y="369"/>
                  </a:lnTo>
                  <a:lnTo>
                    <a:pt x="30" y="365"/>
                  </a:lnTo>
                  <a:lnTo>
                    <a:pt x="30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4" y="354"/>
                  </a:lnTo>
                  <a:lnTo>
                    <a:pt x="34" y="350"/>
                  </a:lnTo>
                  <a:lnTo>
                    <a:pt x="38" y="350"/>
                  </a:lnTo>
                  <a:lnTo>
                    <a:pt x="38" y="346"/>
                  </a:lnTo>
                  <a:lnTo>
                    <a:pt x="38" y="343"/>
                  </a:lnTo>
                  <a:lnTo>
                    <a:pt x="38" y="339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28"/>
                  </a:lnTo>
                  <a:lnTo>
                    <a:pt x="34" y="324"/>
                  </a:lnTo>
                  <a:lnTo>
                    <a:pt x="34" y="320"/>
                  </a:lnTo>
                  <a:lnTo>
                    <a:pt x="30" y="320"/>
                  </a:lnTo>
                  <a:lnTo>
                    <a:pt x="30" y="316"/>
                  </a:lnTo>
                  <a:lnTo>
                    <a:pt x="34" y="316"/>
                  </a:lnTo>
                  <a:lnTo>
                    <a:pt x="30" y="313"/>
                  </a:lnTo>
                  <a:lnTo>
                    <a:pt x="30" y="309"/>
                  </a:lnTo>
                  <a:lnTo>
                    <a:pt x="34" y="309"/>
                  </a:lnTo>
                  <a:lnTo>
                    <a:pt x="34" y="313"/>
                  </a:lnTo>
                  <a:lnTo>
                    <a:pt x="38" y="313"/>
                  </a:lnTo>
                  <a:lnTo>
                    <a:pt x="38" y="309"/>
                  </a:lnTo>
                  <a:lnTo>
                    <a:pt x="38" y="305"/>
                  </a:lnTo>
                  <a:lnTo>
                    <a:pt x="41" y="301"/>
                  </a:lnTo>
                  <a:lnTo>
                    <a:pt x="41" y="305"/>
                  </a:lnTo>
                  <a:lnTo>
                    <a:pt x="41" y="301"/>
                  </a:lnTo>
                  <a:lnTo>
                    <a:pt x="45" y="297"/>
                  </a:lnTo>
                  <a:lnTo>
                    <a:pt x="45" y="294"/>
                  </a:lnTo>
                  <a:lnTo>
                    <a:pt x="45" y="290"/>
                  </a:lnTo>
                  <a:lnTo>
                    <a:pt x="49" y="290"/>
                  </a:lnTo>
                  <a:lnTo>
                    <a:pt x="49" y="286"/>
                  </a:lnTo>
                  <a:lnTo>
                    <a:pt x="49" y="282"/>
                  </a:lnTo>
                  <a:lnTo>
                    <a:pt x="49" y="279"/>
                  </a:lnTo>
                  <a:lnTo>
                    <a:pt x="53" y="279"/>
                  </a:lnTo>
                  <a:lnTo>
                    <a:pt x="53" y="275"/>
                  </a:lnTo>
                  <a:lnTo>
                    <a:pt x="56" y="271"/>
                  </a:lnTo>
                  <a:lnTo>
                    <a:pt x="56" y="267"/>
                  </a:lnTo>
                  <a:lnTo>
                    <a:pt x="56" y="264"/>
                  </a:lnTo>
                  <a:lnTo>
                    <a:pt x="60" y="260"/>
                  </a:lnTo>
                  <a:lnTo>
                    <a:pt x="60" y="256"/>
                  </a:lnTo>
                  <a:lnTo>
                    <a:pt x="64" y="256"/>
                  </a:lnTo>
                  <a:lnTo>
                    <a:pt x="64" y="252"/>
                  </a:lnTo>
                  <a:lnTo>
                    <a:pt x="60" y="249"/>
                  </a:lnTo>
                  <a:lnTo>
                    <a:pt x="60" y="245"/>
                  </a:lnTo>
                  <a:lnTo>
                    <a:pt x="64" y="245"/>
                  </a:lnTo>
                  <a:lnTo>
                    <a:pt x="64" y="241"/>
                  </a:lnTo>
                  <a:lnTo>
                    <a:pt x="68" y="241"/>
                  </a:lnTo>
                  <a:lnTo>
                    <a:pt x="68" y="237"/>
                  </a:lnTo>
                  <a:lnTo>
                    <a:pt x="68" y="234"/>
                  </a:lnTo>
                  <a:lnTo>
                    <a:pt x="64" y="234"/>
                  </a:lnTo>
                  <a:lnTo>
                    <a:pt x="64" y="230"/>
                  </a:lnTo>
                  <a:lnTo>
                    <a:pt x="64" y="226"/>
                  </a:lnTo>
                  <a:lnTo>
                    <a:pt x="64" y="222"/>
                  </a:lnTo>
                  <a:lnTo>
                    <a:pt x="64" y="219"/>
                  </a:lnTo>
                  <a:lnTo>
                    <a:pt x="64" y="215"/>
                  </a:lnTo>
                  <a:lnTo>
                    <a:pt x="64" y="211"/>
                  </a:lnTo>
                  <a:lnTo>
                    <a:pt x="60" y="211"/>
                  </a:lnTo>
                  <a:lnTo>
                    <a:pt x="60" y="207"/>
                  </a:lnTo>
                  <a:lnTo>
                    <a:pt x="64" y="203"/>
                  </a:lnTo>
                  <a:lnTo>
                    <a:pt x="68" y="200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68" y="188"/>
                  </a:lnTo>
                  <a:lnTo>
                    <a:pt x="68" y="185"/>
                  </a:lnTo>
                  <a:lnTo>
                    <a:pt x="64" y="185"/>
                  </a:lnTo>
                  <a:lnTo>
                    <a:pt x="64" y="181"/>
                  </a:lnTo>
                  <a:lnTo>
                    <a:pt x="68" y="177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71" y="170"/>
                  </a:lnTo>
                  <a:lnTo>
                    <a:pt x="71" y="166"/>
                  </a:lnTo>
                  <a:lnTo>
                    <a:pt x="71" y="162"/>
                  </a:lnTo>
                  <a:lnTo>
                    <a:pt x="75" y="162"/>
                  </a:lnTo>
                  <a:lnTo>
                    <a:pt x="75" y="158"/>
                  </a:lnTo>
                  <a:lnTo>
                    <a:pt x="75" y="155"/>
                  </a:lnTo>
                  <a:lnTo>
                    <a:pt x="75" y="151"/>
                  </a:lnTo>
                  <a:lnTo>
                    <a:pt x="75" y="147"/>
                  </a:lnTo>
                  <a:lnTo>
                    <a:pt x="79" y="143"/>
                  </a:lnTo>
                  <a:lnTo>
                    <a:pt x="79" y="140"/>
                  </a:lnTo>
                  <a:lnTo>
                    <a:pt x="79" y="136"/>
                  </a:lnTo>
                  <a:lnTo>
                    <a:pt x="79" y="132"/>
                  </a:lnTo>
                  <a:lnTo>
                    <a:pt x="79" y="128"/>
                  </a:lnTo>
                  <a:lnTo>
                    <a:pt x="79" y="125"/>
                  </a:lnTo>
                  <a:lnTo>
                    <a:pt x="83" y="125"/>
                  </a:lnTo>
                  <a:lnTo>
                    <a:pt x="83" y="121"/>
                  </a:lnTo>
                  <a:lnTo>
                    <a:pt x="79" y="121"/>
                  </a:lnTo>
                  <a:lnTo>
                    <a:pt x="83" y="117"/>
                  </a:lnTo>
                  <a:lnTo>
                    <a:pt x="79" y="117"/>
                  </a:lnTo>
                  <a:lnTo>
                    <a:pt x="79" y="113"/>
                  </a:lnTo>
                  <a:lnTo>
                    <a:pt x="79" y="109"/>
                  </a:lnTo>
                  <a:lnTo>
                    <a:pt x="79" y="106"/>
                  </a:lnTo>
                  <a:lnTo>
                    <a:pt x="83" y="106"/>
                  </a:lnTo>
                  <a:lnTo>
                    <a:pt x="79" y="106"/>
                  </a:lnTo>
                  <a:lnTo>
                    <a:pt x="79" y="102"/>
                  </a:lnTo>
                  <a:lnTo>
                    <a:pt x="83" y="98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9" y="91"/>
                  </a:lnTo>
                  <a:lnTo>
                    <a:pt x="79" y="87"/>
                  </a:lnTo>
                  <a:lnTo>
                    <a:pt x="83" y="87"/>
                  </a:lnTo>
                  <a:lnTo>
                    <a:pt x="83" y="83"/>
                  </a:lnTo>
                  <a:lnTo>
                    <a:pt x="86" y="79"/>
                  </a:lnTo>
                  <a:lnTo>
                    <a:pt x="86" y="76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1"/>
                  </a:lnTo>
                  <a:lnTo>
                    <a:pt x="86" y="57"/>
                  </a:lnTo>
                  <a:lnTo>
                    <a:pt x="86" y="53"/>
                  </a:lnTo>
                  <a:lnTo>
                    <a:pt x="86" y="46"/>
                  </a:lnTo>
                  <a:lnTo>
                    <a:pt x="86" y="42"/>
                  </a:lnTo>
                  <a:lnTo>
                    <a:pt x="86" y="38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3" y="31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6" y="15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101" y="8"/>
                  </a:lnTo>
                  <a:lnTo>
                    <a:pt x="101" y="12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5" y="19"/>
                  </a:lnTo>
                  <a:lnTo>
                    <a:pt x="105" y="23"/>
                  </a:lnTo>
                  <a:lnTo>
                    <a:pt x="105" y="27"/>
                  </a:lnTo>
                  <a:lnTo>
                    <a:pt x="109" y="27"/>
                  </a:lnTo>
                  <a:lnTo>
                    <a:pt x="109" y="31"/>
                  </a:lnTo>
                  <a:lnTo>
                    <a:pt x="113" y="31"/>
                  </a:lnTo>
                  <a:lnTo>
                    <a:pt x="113" y="34"/>
                  </a:lnTo>
                  <a:lnTo>
                    <a:pt x="109" y="34"/>
                  </a:lnTo>
                  <a:lnTo>
                    <a:pt x="109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6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3" y="53"/>
                  </a:lnTo>
                  <a:lnTo>
                    <a:pt x="113" y="57"/>
                  </a:lnTo>
                  <a:lnTo>
                    <a:pt x="116" y="61"/>
                  </a:lnTo>
                  <a:lnTo>
                    <a:pt x="116" y="64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0" y="72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24" y="79"/>
                  </a:lnTo>
                  <a:lnTo>
                    <a:pt x="120" y="83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32" y="87"/>
                  </a:lnTo>
                  <a:lnTo>
                    <a:pt x="132" y="8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" name="Freeform 3327"/>
            <p:cNvSpPr>
              <a:spLocks/>
            </p:cNvSpPr>
            <p:nvPr/>
          </p:nvSpPr>
          <p:spPr bwMode="auto">
            <a:xfrm>
              <a:off x="5233988" y="4741863"/>
              <a:ext cx="84137" cy="66675"/>
            </a:xfrm>
            <a:custGeom>
              <a:avLst/>
              <a:gdLst>
                <a:gd name="T0" fmla="*/ 84137 w 53"/>
                <a:gd name="T1" fmla="*/ 12700 h 42"/>
                <a:gd name="T2" fmla="*/ 84137 w 53"/>
                <a:gd name="T3" fmla="*/ 23813 h 42"/>
                <a:gd name="T4" fmla="*/ 84137 w 53"/>
                <a:gd name="T5" fmla="*/ 36513 h 42"/>
                <a:gd name="T6" fmla="*/ 84137 w 53"/>
                <a:gd name="T7" fmla="*/ 47625 h 42"/>
                <a:gd name="T8" fmla="*/ 84137 w 53"/>
                <a:gd name="T9" fmla="*/ 60325 h 42"/>
                <a:gd name="T10" fmla="*/ 84137 w 53"/>
                <a:gd name="T11" fmla="*/ 60325 h 42"/>
                <a:gd name="T12" fmla="*/ 84137 w 53"/>
                <a:gd name="T13" fmla="*/ 60325 h 42"/>
                <a:gd name="T14" fmla="*/ 77787 w 53"/>
                <a:gd name="T15" fmla="*/ 66675 h 42"/>
                <a:gd name="T16" fmla="*/ 66675 w 53"/>
                <a:gd name="T17" fmla="*/ 60325 h 42"/>
                <a:gd name="T18" fmla="*/ 47625 w 53"/>
                <a:gd name="T19" fmla="*/ 60325 h 42"/>
                <a:gd name="T20" fmla="*/ 47625 w 53"/>
                <a:gd name="T21" fmla="*/ 60325 h 42"/>
                <a:gd name="T22" fmla="*/ 36512 w 53"/>
                <a:gd name="T23" fmla="*/ 60325 h 42"/>
                <a:gd name="T24" fmla="*/ 36512 w 53"/>
                <a:gd name="T25" fmla="*/ 60325 h 42"/>
                <a:gd name="T26" fmla="*/ 42862 w 53"/>
                <a:gd name="T27" fmla="*/ 53975 h 42"/>
                <a:gd name="T28" fmla="*/ 36512 w 53"/>
                <a:gd name="T29" fmla="*/ 60325 h 42"/>
                <a:gd name="T30" fmla="*/ 23812 w 53"/>
                <a:gd name="T31" fmla="*/ 60325 h 42"/>
                <a:gd name="T32" fmla="*/ 30162 w 53"/>
                <a:gd name="T33" fmla="*/ 53975 h 42"/>
                <a:gd name="T34" fmla="*/ 23812 w 53"/>
                <a:gd name="T35" fmla="*/ 60325 h 42"/>
                <a:gd name="T36" fmla="*/ 19050 w 53"/>
                <a:gd name="T37" fmla="*/ 53975 h 42"/>
                <a:gd name="T38" fmla="*/ 12700 w 53"/>
                <a:gd name="T39" fmla="*/ 53975 h 42"/>
                <a:gd name="T40" fmla="*/ 6350 w 53"/>
                <a:gd name="T41" fmla="*/ 60325 h 42"/>
                <a:gd name="T42" fmla="*/ 0 w 53"/>
                <a:gd name="T43" fmla="*/ 53975 h 42"/>
                <a:gd name="T44" fmla="*/ 12700 w 53"/>
                <a:gd name="T45" fmla="*/ 53975 h 42"/>
                <a:gd name="T46" fmla="*/ 12700 w 53"/>
                <a:gd name="T47" fmla="*/ 53975 h 42"/>
                <a:gd name="T48" fmla="*/ 19050 w 53"/>
                <a:gd name="T49" fmla="*/ 47625 h 42"/>
                <a:gd name="T50" fmla="*/ 30162 w 53"/>
                <a:gd name="T51" fmla="*/ 53975 h 42"/>
                <a:gd name="T52" fmla="*/ 36512 w 53"/>
                <a:gd name="T53" fmla="*/ 47625 h 42"/>
                <a:gd name="T54" fmla="*/ 30162 w 53"/>
                <a:gd name="T55" fmla="*/ 53975 h 42"/>
                <a:gd name="T56" fmla="*/ 36512 w 53"/>
                <a:gd name="T57" fmla="*/ 47625 h 42"/>
                <a:gd name="T58" fmla="*/ 42862 w 53"/>
                <a:gd name="T59" fmla="*/ 53975 h 42"/>
                <a:gd name="T60" fmla="*/ 42862 w 53"/>
                <a:gd name="T61" fmla="*/ 53975 h 42"/>
                <a:gd name="T62" fmla="*/ 42862 w 53"/>
                <a:gd name="T63" fmla="*/ 47625 h 42"/>
                <a:gd name="T64" fmla="*/ 30162 w 53"/>
                <a:gd name="T65" fmla="*/ 47625 h 42"/>
                <a:gd name="T66" fmla="*/ 30162 w 53"/>
                <a:gd name="T67" fmla="*/ 47625 h 42"/>
                <a:gd name="T68" fmla="*/ 42862 w 53"/>
                <a:gd name="T69" fmla="*/ 47625 h 42"/>
                <a:gd name="T70" fmla="*/ 47625 w 53"/>
                <a:gd name="T71" fmla="*/ 53975 h 42"/>
                <a:gd name="T72" fmla="*/ 53975 w 53"/>
                <a:gd name="T73" fmla="*/ 47625 h 42"/>
                <a:gd name="T74" fmla="*/ 60325 w 53"/>
                <a:gd name="T75" fmla="*/ 53975 h 42"/>
                <a:gd name="T76" fmla="*/ 60325 w 53"/>
                <a:gd name="T77" fmla="*/ 47625 h 42"/>
                <a:gd name="T78" fmla="*/ 71437 w 53"/>
                <a:gd name="T79" fmla="*/ 53975 h 42"/>
                <a:gd name="T80" fmla="*/ 66675 w 53"/>
                <a:gd name="T81" fmla="*/ 60325 h 42"/>
                <a:gd name="T82" fmla="*/ 71437 w 53"/>
                <a:gd name="T83" fmla="*/ 53975 h 42"/>
                <a:gd name="T84" fmla="*/ 71437 w 53"/>
                <a:gd name="T85" fmla="*/ 47625 h 42"/>
                <a:gd name="T86" fmla="*/ 60325 w 53"/>
                <a:gd name="T87" fmla="*/ 47625 h 42"/>
                <a:gd name="T88" fmla="*/ 47625 w 53"/>
                <a:gd name="T89" fmla="*/ 42863 h 42"/>
                <a:gd name="T90" fmla="*/ 53975 w 53"/>
                <a:gd name="T91" fmla="*/ 30163 h 42"/>
                <a:gd name="T92" fmla="*/ 66675 w 53"/>
                <a:gd name="T93" fmla="*/ 30163 h 42"/>
                <a:gd name="T94" fmla="*/ 60325 w 53"/>
                <a:gd name="T95" fmla="*/ 23813 h 42"/>
                <a:gd name="T96" fmla="*/ 47625 w 53"/>
                <a:gd name="T97" fmla="*/ 23813 h 42"/>
                <a:gd name="T98" fmla="*/ 42862 w 53"/>
                <a:gd name="T99" fmla="*/ 30163 h 42"/>
                <a:gd name="T100" fmla="*/ 42862 w 53"/>
                <a:gd name="T101" fmla="*/ 19050 h 42"/>
                <a:gd name="T102" fmla="*/ 42862 w 53"/>
                <a:gd name="T103" fmla="*/ 19050 h 42"/>
                <a:gd name="T104" fmla="*/ 47625 w 53"/>
                <a:gd name="T105" fmla="*/ 12700 h 42"/>
                <a:gd name="T106" fmla="*/ 47625 w 53"/>
                <a:gd name="T107" fmla="*/ 6350 h 42"/>
                <a:gd name="T108" fmla="*/ 53975 w 53"/>
                <a:gd name="T109" fmla="*/ 12700 h 42"/>
                <a:gd name="T110" fmla="*/ 60325 w 53"/>
                <a:gd name="T111" fmla="*/ 6350 h 42"/>
                <a:gd name="T112" fmla="*/ 66675 w 53"/>
                <a:gd name="T113" fmla="*/ 6350 h 42"/>
                <a:gd name="T114" fmla="*/ 77787 w 53"/>
                <a:gd name="T115" fmla="*/ 6350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3" h="42">
                  <a:moveTo>
                    <a:pt x="53" y="4"/>
                  </a:moveTo>
                  <a:lnTo>
                    <a:pt x="53" y="8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3" y="34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49" y="42"/>
                  </a:lnTo>
                  <a:lnTo>
                    <a:pt x="45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27" y="34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5" y="34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5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0" y="27"/>
                  </a:lnTo>
                  <a:lnTo>
                    <a:pt x="30" y="23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" name="Freeform 3328"/>
            <p:cNvSpPr>
              <a:spLocks/>
            </p:cNvSpPr>
            <p:nvPr/>
          </p:nvSpPr>
          <p:spPr bwMode="auto">
            <a:xfrm>
              <a:off x="5175250" y="4479925"/>
              <a:ext cx="23813" cy="34925"/>
            </a:xfrm>
            <a:custGeom>
              <a:avLst/>
              <a:gdLst>
                <a:gd name="T0" fmla="*/ 11113 w 15"/>
                <a:gd name="T1" fmla="*/ 34925 h 22"/>
                <a:gd name="T2" fmla="*/ 6350 w 15"/>
                <a:gd name="T3" fmla="*/ 34925 h 22"/>
                <a:gd name="T4" fmla="*/ 0 w 15"/>
                <a:gd name="T5" fmla="*/ 34925 h 22"/>
                <a:gd name="T6" fmla="*/ 0 w 15"/>
                <a:gd name="T7" fmla="*/ 30163 h 22"/>
                <a:gd name="T8" fmla="*/ 6350 w 15"/>
                <a:gd name="T9" fmla="*/ 30163 h 22"/>
                <a:gd name="T10" fmla="*/ 6350 w 15"/>
                <a:gd name="T11" fmla="*/ 23813 h 22"/>
                <a:gd name="T12" fmla="*/ 6350 w 15"/>
                <a:gd name="T13" fmla="*/ 17463 h 22"/>
                <a:gd name="T14" fmla="*/ 6350 w 15"/>
                <a:gd name="T15" fmla="*/ 11113 h 22"/>
                <a:gd name="T16" fmla="*/ 6350 w 15"/>
                <a:gd name="T17" fmla="*/ 6350 h 22"/>
                <a:gd name="T18" fmla="*/ 11113 w 15"/>
                <a:gd name="T19" fmla="*/ 6350 h 22"/>
                <a:gd name="T20" fmla="*/ 11113 w 15"/>
                <a:gd name="T21" fmla="*/ 0 h 22"/>
                <a:gd name="T22" fmla="*/ 17463 w 15"/>
                <a:gd name="T23" fmla="*/ 0 h 22"/>
                <a:gd name="T24" fmla="*/ 23813 w 15"/>
                <a:gd name="T25" fmla="*/ 0 h 22"/>
                <a:gd name="T26" fmla="*/ 23813 w 15"/>
                <a:gd name="T27" fmla="*/ 6350 h 22"/>
                <a:gd name="T28" fmla="*/ 23813 w 15"/>
                <a:gd name="T29" fmla="*/ 11113 h 22"/>
                <a:gd name="T30" fmla="*/ 17463 w 15"/>
                <a:gd name="T31" fmla="*/ 11113 h 22"/>
                <a:gd name="T32" fmla="*/ 17463 w 15"/>
                <a:gd name="T33" fmla="*/ 17463 h 22"/>
                <a:gd name="T34" fmla="*/ 17463 w 15"/>
                <a:gd name="T35" fmla="*/ 23813 h 22"/>
                <a:gd name="T36" fmla="*/ 23813 w 15"/>
                <a:gd name="T37" fmla="*/ 23813 h 22"/>
                <a:gd name="T38" fmla="*/ 17463 w 15"/>
                <a:gd name="T39" fmla="*/ 23813 h 22"/>
                <a:gd name="T40" fmla="*/ 17463 w 15"/>
                <a:gd name="T41" fmla="*/ 30163 h 22"/>
                <a:gd name="T42" fmla="*/ 23813 w 15"/>
                <a:gd name="T43" fmla="*/ 30163 h 22"/>
                <a:gd name="T44" fmla="*/ 17463 w 15"/>
                <a:gd name="T45" fmla="*/ 30163 h 22"/>
                <a:gd name="T46" fmla="*/ 17463 w 15"/>
                <a:gd name="T47" fmla="*/ 34925 h 22"/>
                <a:gd name="T48" fmla="*/ 11113 w 15"/>
                <a:gd name="T49" fmla="*/ 34925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" h="22">
                  <a:moveTo>
                    <a:pt x="7" y="22"/>
                  </a:moveTo>
                  <a:lnTo>
                    <a:pt x="4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7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" name="Freeform 3329"/>
            <p:cNvSpPr>
              <a:spLocks/>
            </p:cNvSpPr>
            <p:nvPr/>
          </p:nvSpPr>
          <p:spPr bwMode="auto">
            <a:xfrm>
              <a:off x="5151438" y="4652963"/>
              <a:ext cx="23812" cy="30162"/>
            </a:xfrm>
            <a:custGeom>
              <a:avLst/>
              <a:gdLst>
                <a:gd name="T0" fmla="*/ 17462 w 15"/>
                <a:gd name="T1" fmla="*/ 30162 h 19"/>
                <a:gd name="T2" fmla="*/ 11112 w 15"/>
                <a:gd name="T3" fmla="*/ 30162 h 19"/>
                <a:gd name="T4" fmla="*/ 17462 w 15"/>
                <a:gd name="T5" fmla="*/ 30162 h 19"/>
                <a:gd name="T6" fmla="*/ 11112 w 15"/>
                <a:gd name="T7" fmla="*/ 30162 h 19"/>
                <a:gd name="T8" fmla="*/ 11112 w 15"/>
                <a:gd name="T9" fmla="*/ 23812 h 19"/>
                <a:gd name="T10" fmla="*/ 11112 w 15"/>
                <a:gd name="T11" fmla="*/ 17462 h 19"/>
                <a:gd name="T12" fmla="*/ 17462 w 15"/>
                <a:gd name="T13" fmla="*/ 17462 h 19"/>
                <a:gd name="T14" fmla="*/ 17462 w 15"/>
                <a:gd name="T15" fmla="*/ 11112 h 19"/>
                <a:gd name="T16" fmla="*/ 17462 w 15"/>
                <a:gd name="T17" fmla="*/ 17462 h 19"/>
                <a:gd name="T18" fmla="*/ 11112 w 15"/>
                <a:gd name="T19" fmla="*/ 17462 h 19"/>
                <a:gd name="T20" fmla="*/ 11112 w 15"/>
                <a:gd name="T21" fmla="*/ 23812 h 19"/>
                <a:gd name="T22" fmla="*/ 11112 w 15"/>
                <a:gd name="T23" fmla="*/ 30162 h 19"/>
                <a:gd name="T24" fmla="*/ 6350 w 15"/>
                <a:gd name="T25" fmla="*/ 30162 h 19"/>
                <a:gd name="T26" fmla="*/ 6350 w 15"/>
                <a:gd name="T27" fmla="*/ 23812 h 19"/>
                <a:gd name="T28" fmla="*/ 0 w 15"/>
                <a:gd name="T29" fmla="*/ 23812 h 19"/>
                <a:gd name="T30" fmla="*/ 6350 w 15"/>
                <a:gd name="T31" fmla="*/ 17462 h 19"/>
                <a:gd name="T32" fmla="*/ 0 w 15"/>
                <a:gd name="T33" fmla="*/ 17462 h 19"/>
                <a:gd name="T34" fmla="*/ 0 w 15"/>
                <a:gd name="T35" fmla="*/ 11112 h 19"/>
                <a:gd name="T36" fmla="*/ 0 w 15"/>
                <a:gd name="T37" fmla="*/ 17462 h 19"/>
                <a:gd name="T38" fmla="*/ 6350 w 15"/>
                <a:gd name="T39" fmla="*/ 17462 h 19"/>
                <a:gd name="T40" fmla="*/ 0 w 15"/>
                <a:gd name="T41" fmla="*/ 11112 h 19"/>
                <a:gd name="T42" fmla="*/ 6350 w 15"/>
                <a:gd name="T43" fmla="*/ 11112 h 19"/>
                <a:gd name="T44" fmla="*/ 11112 w 15"/>
                <a:gd name="T45" fmla="*/ 11112 h 19"/>
                <a:gd name="T46" fmla="*/ 11112 w 15"/>
                <a:gd name="T47" fmla="*/ 6350 h 19"/>
                <a:gd name="T48" fmla="*/ 6350 w 15"/>
                <a:gd name="T49" fmla="*/ 0 h 19"/>
                <a:gd name="T50" fmla="*/ 11112 w 15"/>
                <a:gd name="T51" fmla="*/ 0 h 19"/>
                <a:gd name="T52" fmla="*/ 17462 w 15"/>
                <a:gd name="T53" fmla="*/ 0 h 19"/>
                <a:gd name="T54" fmla="*/ 23812 w 15"/>
                <a:gd name="T55" fmla="*/ 0 h 19"/>
                <a:gd name="T56" fmla="*/ 23812 w 15"/>
                <a:gd name="T57" fmla="*/ 6350 h 19"/>
                <a:gd name="T58" fmla="*/ 23812 w 15"/>
                <a:gd name="T59" fmla="*/ 11112 h 19"/>
                <a:gd name="T60" fmla="*/ 23812 w 15"/>
                <a:gd name="T61" fmla="*/ 17462 h 19"/>
                <a:gd name="T62" fmla="*/ 23812 w 15"/>
                <a:gd name="T63" fmla="*/ 23812 h 19"/>
                <a:gd name="T64" fmla="*/ 17462 w 15"/>
                <a:gd name="T65" fmla="*/ 23812 h 19"/>
                <a:gd name="T66" fmla="*/ 23812 w 15"/>
                <a:gd name="T67" fmla="*/ 23812 h 19"/>
                <a:gd name="T68" fmla="*/ 23812 w 15"/>
                <a:gd name="T69" fmla="*/ 30162 h 19"/>
                <a:gd name="T70" fmla="*/ 17462 w 15"/>
                <a:gd name="T71" fmla="*/ 30162 h 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" h="19">
                  <a:moveTo>
                    <a:pt x="11" y="19"/>
                  </a:moveTo>
                  <a:lnTo>
                    <a:pt x="7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" name="Freeform 3330"/>
            <p:cNvSpPr>
              <a:spLocks/>
            </p:cNvSpPr>
            <p:nvPr/>
          </p:nvSpPr>
          <p:spPr bwMode="auto">
            <a:xfrm>
              <a:off x="5281613" y="4808538"/>
              <a:ext cx="53975" cy="17462"/>
            </a:xfrm>
            <a:custGeom>
              <a:avLst/>
              <a:gdLst>
                <a:gd name="T0" fmla="*/ 53975 w 34"/>
                <a:gd name="T1" fmla="*/ 17462 h 11"/>
                <a:gd name="T2" fmla="*/ 47625 w 34"/>
                <a:gd name="T3" fmla="*/ 17462 h 11"/>
                <a:gd name="T4" fmla="*/ 47625 w 34"/>
                <a:gd name="T5" fmla="*/ 11112 h 11"/>
                <a:gd name="T6" fmla="*/ 42863 w 34"/>
                <a:gd name="T7" fmla="*/ 11112 h 11"/>
                <a:gd name="T8" fmla="*/ 36513 w 34"/>
                <a:gd name="T9" fmla="*/ 11112 h 11"/>
                <a:gd name="T10" fmla="*/ 30163 w 34"/>
                <a:gd name="T11" fmla="*/ 11112 h 11"/>
                <a:gd name="T12" fmla="*/ 36513 w 34"/>
                <a:gd name="T13" fmla="*/ 11112 h 11"/>
                <a:gd name="T14" fmla="*/ 36513 w 34"/>
                <a:gd name="T15" fmla="*/ 4762 h 11"/>
                <a:gd name="T16" fmla="*/ 30163 w 34"/>
                <a:gd name="T17" fmla="*/ 11112 h 11"/>
                <a:gd name="T18" fmla="*/ 30163 w 34"/>
                <a:gd name="T19" fmla="*/ 4762 h 11"/>
                <a:gd name="T20" fmla="*/ 36513 w 34"/>
                <a:gd name="T21" fmla="*/ 4762 h 11"/>
                <a:gd name="T22" fmla="*/ 30163 w 34"/>
                <a:gd name="T23" fmla="*/ 4762 h 11"/>
                <a:gd name="T24" fmla="*/ 23813 w 34"/>
                <a:gd name="T25" fmla="*/ 4762 h 11"/>
                <a:gd name="T26" fmla="*/ 19050 w 34"/>
                <a:gd name="T27" fmla="*/ 4762 h 11"/>
                <a:gd name="T28" fmla="*/ 23813 w 34"/>
                <a:gd name="T29" fmla="*/ 4762 h 11"/>
                <a:gd name="T30" fmla="*/ 19050 w 34"/>
                <a:gd name="T31" fmla="*/ 4762 h 11"/>
                <a:gd name="T32" fmla="*/ 23813 w 34"/>
                <a:gd name="T33" fmla="*/ 11112 h 11"/>
                <a:gd name="T34" fmla="*/ 19050 w 34"/>
                <a:gd name="T35" fmla="*/ 11112 h 11"/>
                <a:gd name="T36" fmla="*/ 19050 w 34"/>
                <a:gd name="T37" fmla="*/ 4762 h 11"/>
                <a:gd name="T38" fmla="*/ 12700 w 34"/>
                <a:gd name="T39" fmla="*/ 11112 h 11"/>
                <a:gd name="T40" fmla="*/ 12700 w 34"/>
                <a:gd name="T41" fmla="*/ 4762 h 11"/>
                <a:gd name="T42" fmla="*/ 19050 w 34"/>
                <a:gd name="T43" fmla="*/ 4762 h 11"/>
                <a:gd name="T44" fmla="*/ 12700 w 34"/>
                <a:gd name="T45" fmla="*/ 4762 h 11"/>
                <a:gd name="T46" fmla="*/ 6350 w 34"/>
                <a:gd name="T47" fmla="*/ 4762 h 11"/>
                <a:gd name="T48" fmla="*/ 0 w 34"/>
                <a:gd name="T49" fmla="*/ 4762 h 11"/>
                <a:gd name="T50" fmla="*/ 6350 w 34"/>
                <a:gd name="T51" fmla="*/ 4762 h 11"/>
                <a:gd name="T52" fmla="*/ 6350 w 34"/>
                <a:gd name="T53" fmla="*/ 0 h 11"/>
                <a:gd name="T54" fmla="*/ 12700 w 34"/>
                <a:gd name="T55" fmla="*/ 0 h 11"/>
                <a:gd name="T56" fmla="*/ 19050 w 34"/>
                <a:gd name="T57" fmla="*/ 0 h 11"/>
                <a:gd name="T58" fmla="*/ 23813 w 34"/>
                <a:gd name="T59" fmla="*/ 0 h 11"/>
                <a:gd name="T60" fmla="*/ 30163 w 34"/>
                <a:gd name="T61" fmla="*/ 0 h 11"/>
                <a:gd name="T62" fmla="*/ 36513 w 34"/>
                <a:gd name="T63" fmla="*/ 0 h 11"/>
                <a:gd name="T64" fmla="*/ 42863 w 34"/>
                <a:gd name="T65" fmla="*/ 0 h 11"/>
                <a:gd name="T66" fmla="*/ 47625 w 34"/>
                <a:gd name="T67" fmla="*/ 0 h 11"/>
                <a:gd name="T68" fmla="*/ 42863 w 34"/>
                <a:gd name="T69" fmla="*/ 4762 h 11"/>
                <a:gd name="T70" fmla="*/ 36513 w 34"/>
                <a:gd name="T71" fmla="*/ 4762 h 11"/>
                <a:gd name="T72" fmla="*/ 30163 w 34"/>
                <a:gd name="T73" fmla="*/ 0 h 11"/>
                <a:gd name="T74" fmla="*/ 30163 w 34"/>
                <a:gd name="T75" fmla="*/ 4762 h 11"/>
                <a:gd name="T76" fmla="*/ 36513 w 34"/>
                <a:gd name="T77" fmla="*/ 4762 h 11"/>
                <a:gd name="T78" fmla="*/ 42863 w 34"/>
                <a:gd name="T79" fmla="*/ 4762 h 11"/>
                <a:gd name="T80" fmla="*/ 47625 w 34"/>
                <a:gd name="T81" fmla="*/ 4762 h 11"/>
                <a:gd name="T82" fmla="*/ 42863 w 34"/>
                <a:gd name="T83" fmla="*/ 4762 h 11"/>
                <a:gd name="T84" fmla="*/ 36513 w 34"/>
                <a:gd name="T85" fmla="*/ 4762 h 11"/>
                <a:gd name="T86" fmla="*/ 36513 w 34"/>
                <a:gd name="T87" fmla="*/ 11112 h 11"/>
                <a:gd name="T88" fmla="*/ 42863 w 34"/>
                <a:gd name="T89" fmla="*/ 4762 h 11"/>
                <a:gd name="T90" fmla="*/ 47625 w 34"/>
                <a:gd name="T91" fmla="*/ 4762 h 11"/>
                <a:gd name="T92" fmla="*/ 47625 w 34"/>
                <a:gd name="T93" fmla="*/ 11112 h 11"/>
                <a:gd name="T94" fmla="*/ 53975 w 34"/>
                <a:gd name="T95" fmla="*/ 11112 h 11"/>
                <a:gd name="T96" fmla="*/ 53975 w 34"/>
                <a:gd name="T97" fmla="*/ 17462 h 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11">
                  <a:moveTo>
                    <a:pt x="34" y="11"/>
                  </a:moveTo>
                  <a:lnTo>
                    <a:pt x="30" y="11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8" y="7"/>
                  </a:ln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" name="Freeform 3331"/>
            <p:cNvSpPr>
              <a:spLocks/>
            </p:cNvSpPr>
            <p:nvPr/>
          </p:nvSpPr>
          <p:spPr bwMode="auto">
            <a:xfrm>
              <a:off x="5192713" y="4765675"/>
              <a:ext cx="41275" cy="19050"/>
            </a:xfrm>
            <a:custGeom>
              <a:avLst/>
              <a:gdLst>
                <a:gd name="T0" fmla="*/ 23813 w 26"/>
                <a:gd name="T1" fmla="*/ 19050 h 12"/>
                <a:gd name="T2" fmla="*/ 17463 w 26"/>
                <a:gd name="T3" fmla="*/ 19050 h 12"/>
                <a:gd name="T4" fmla="*/ 23813 w 26"/>
                <a:gd name="T5" fmla="*/ 19050 h 12"/>
                <a:gd name="T6" fmla="*/ 23813 w 26"/>
                <a:gd name="T7" fmla="*/ 12700 h 12"/>
                <a:gd name="T8" fmla="*/ 17463 w 26"/>
                <a:gd name="T9" fmla="*/ 12700 h 12"/>
                <a:gd name="T10" fmla="*/ 17463 w 26"/>
                <a:gd name="T11" fmla="*/ 19050 h 12"/>
                <a:gd name="T12" fmla="*/ 12700 w 26"/>
                <a:gd name="T13" fmla="*/ 19050 h 12"/>
                <a:gd name="T14" fmla="*/ 12700 w 26"/>
                <a:gd name="T15" fmla="*/ 12700 h 12"/>
                <a:gd name="T16" fmla="*/ 6350 w 26"/>
                <a:gd name="T17" fmla="*/ 12700 h 12"/>
                <a:gd name="T18" fmla="*/ 6350 w 26"/>
                <a:gd name="T19" fmla="*/ 6350 h 12"/>
                <a:gd name="T20" fmla="*/ 0 w 26"/>
                <a:gd name="T21" fmla="*/ 6350 h 12"/>
                <a:gd name="T22" fmla="*/ 6350 w 26"/>
                <a:gd name="T23" fmla="*/ 6350 h 12"/>
                <a:gd name="T24" fmla="*/ 12700 w 26"/>
                <a:gd name="T25" fmla="*/ 6350 h 12"/>
                <a:gd name="T26" fmla="*/ 17463 w 26"/>
                <a:gd name="T27" fmla="*/ 6350 h 12"/>
                <a:gd name="T28" fmla="*/ 12700 w 26"/>
                <a:gd name="T29" fmla="*/ 6350 h 12"/>
                <a:gd name="T30" fmla="*/ 6350 w 26"/>
                <a:gd name="T31" fmla="*/ 6350 h 12"/>
                <a:gd name="T32" fmla="*/ 12700 w 26"/>
                <a:gd name="T33" fmla="*/ 6350 h 12"/>
                <a:gd name="T34" fmla="*/ 17463 w 26"/>
                <a:gd name="T35" fmla="*/ 6350 h 12"/>
                <a:gd name="T36" fmla="*/ 12700 w 26"/>
                <a:gd name="T37" fmla="*/ 0 h 12"/>
                <a:gd name="T38" fmla="*/ 17463 w 26"/>
                <a:gd name="T39" fmla="*/ 0 h 12"/>
                <a:gd name="T40" fmla="*/ 23813 w 26"/>
                <a:gd name="T41" fmla="*/ 6350 h 12"/>
                <a:gd name="T42" fmla="*/ 17463 w 26"/>
                <a:gd name="T43" fmla="*/ 6350 h 12"/>
                <a:gd name="T44" fmla="*/ 23813 w 26"/>
                <a:gd name="T45" fmla="*/ 6350 h 12"/>
                <a:gd name="T46" fmla="*/ 30163 w 26"/>
                <a:gd name="T47" fmla="*/ 6350 h 12"/>
                <a:gd name="T48" fmla="*/ 36513 w 26"/>
                <a:gd name="T49" fmla="*/ 6350 h 12"/>
                <a:gd name="T50" fmla="*/ 30163 w 26"/>
                <a:gd name="T51" fmla="*/ 6350 h 12"/>
                <a:gd name="T52" fmla="*/ 30163 w 26"/>
                <a:gd name="T53" fmla="*/ 12700 h 12"/>
                <a:gd name="T54" fmla="*/ 36513 w 26"/>
                <a:gd name="T55" fmla="*/ 12700 h 12"/>
                <a:gd name="T56" fmla="*/ 41275 w 26"/>
                <a:gd name="T57" fmla="*/ 12700 h 12"/>
                <a:gd name="T58" fmla="*/ 36513 w 26"/>
                <a:gd name="T59" fmla="*/ 12700 h 12"/>
                <a:gd name="T60" fmla="*/ 30163 w 26"/>
                <a:gd name="T61" fmla="*/ 12700 h 12"/>
                <a:gd name="T62" fmla="*/ 30163 w 26"/>
                <a:gd name="T63" fmla="*/ 19050 h 12"/>
                <a:gd name="T64" fmla="*/ 36513 w 26"/>
                <a:gd name="T65" fmla="*/ 19050 h 12"/>
                <a:gd name="T66" fmla="*/ 30163 w 26"/>
                <a:gd name="T67" fmla="*/ 19050 h 12"/>
                <a:gd name="T68" fmla="*/ 23813 w 26"/>
                <a:gd name="T69" fmla="*/ 19050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" h="12">
                  <a:moveTo>
                    <a:pt x="15" y="12"/>
                  </a:moveTo>
                  <a:lnTo>
                    <a:pt x="11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5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" name="Freeform 3332"/>
            <p:cNvSpPr>
              <a:spLocks/>
            </p:cNvSpPr>
            <p:nvPr/>
          </p:nvSpPr>
          <p:spPr bwMode="auto">
            <a:xfrm>
              <a:off x="5324475" y="4808538"/>
              <a:ext cx="34925" cy="4762"/>
            </a:xfrm>
            <a:custGeom>
              <a:avLst/>
              <a:gdLst>
                <a:gd name="T0" fmla="*/ 30163 w 22"/>
                <a:gd name="T1" fmla="*/ 4762 h 3"/>
                <a:gd name="T2" fmla="*/ 23813 w 22"/>
                <a:gd name="T3" fmla="*/ 4762 h 3"/>
                <a:gd name="T4" fmla="*/ 17463 w 22"/>
                <a:gd name="T5" fmla="*/ 4762 h 3"/>
                <a:gd name="T6" fmla="*/ 11113 w 22"/>
                <a:gd name="T7" fmla="*/ 4762 h 3"/>
                <a:gd name="T8" fmla="*/ 17463 w 22"/>
                <a:gd name="T9" fmla="*/ 4762 h 3"/>
                <a:gd name="T10" fmla="*/ 11113 w 22"/>
                <a:gd name="T11" fmla="*/ 4762 h 3"/>
                <a:gd name="T12" fmla="*/ 4763 w 22"/>
                <a:gd name="T13" fmla="*/ 4762 h 3"/>
                <a:gd name="T14" fmla="*/ 4763 w 22"/>
                <a:gd name="T15" fmla="*/ 0 h 3"/>
                <a:gd name="T16" fmla="*/ 0 w 22"/>
                <a:gd name="T17" fmla="*/ 0 h 3"/>
                <a:gd name="T18" fmla="*/ 4763 w 22"/>
                <a:gd name="T19" fmla="*/ 0 h 3"/>
                <a:gd name="T20" fmla="*/ 11113 w 22"/>
                <a:gd name="T21" fmla="*/ 0 h 3"/>
                <a:gd name="T22" fmla="*/ 17463 w 22"/>
                <a:gd name="T23" fmla="*/ 0 h 3"/>
                <a:gd name="T24" fmla="*/ 23813 w 22"/>
                <a:gd name="T25" fmla="*/ 0 h 3"/>
                <a:gd name="T26" fmla="*/ 30163 w 22"/>
                <a:gd name="T27" fmla="*/ 0 h 3"/>
                <a:gd name="T28" fmla="*/ 34925 w 22"/>
                <a:gd name="T29" fmla="*/ 0 h 3"/>
                <a:gd name="T30" fmla="*/ 34925 w 22"/>
                <a:gd name="T31" fmla="*/ 4762 h 3"/>
                <a:gd name="T32" fmla="*/ 30163 w 22"/>
                <a:gd name="T33" fmla="*/ 4762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3">
                  <a:moveTo>
                    <a:pt x="19" y="3"/>
                  </a:move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19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" name="Freeform 3333"/>
            <p:cNvSpPr>
              <a:spLocks/>
            </p:cNvSpPr>
            <p:nvPr/>
          </p:nvSpPr>
          <p:spPr bwMode="auto">
            <a:xfrm>
              <a:off x="5199063" y="4545013"/>
              <a:ext cx="17462" cy="12700"/>
            </a:xfrm>
            <a:custGeom>
              <a:avLst/>
              <a:gdLst>
                <a:gd name="T0" fmla="*/ 6350 w 11"/>
                <a:gd name="T1" fmla="*/ 12700 h 8"/>
                <a:gd name="T2" fmla="*/ 0 w 11"/>
                <a:gd name="T3" fmla="*/ 12700 h 8"/>
                <a:gd name="T4" fmla="*/ 0 w 11"/>
                <a:gd name="T5" fmla="*/ 6350 h 8"/>
                <a:gd name="T6" fmla="*/ 6350 w 11"/>
                <a:gd name="T7" fmla="*/ 6350 h 8"/>
                <a:gd name="T8" fmla="*/ 0 w 11"/>
                <a:gd name="T9" fmla="*/ 6350 h 8"/>
                <a:gd name="T10" fmla="*/ 0 w 11"/>
                <a:gd name="T11" fmla="*/ 0 h 8"/>
                <a:gd name="T12" fmla="*/ 6350 w 11"/>
                <a:gd name="T13" fmla="*/ 0 h 8"/>
                <a:gd name="T14" fmla="*/ 11112 w 11"/>
                <a:gd name="T15" fmla="*/ 0 h 8"/>
                <a:gd name="T16" fmla="*/ 17462 w 11"/>
                <a:gd name="T17" fmla="*/ 0 h 8"/>
                <a:gd name="T18" fmla="*/ 17462 w 11"/>
                <a:gd name="T19" fmla="*/ 6350 h 8"/>
                <a:gd name="T20" fmla="*/ 11112 w 11"/>
                <a:gd name="T21" fmla="*/ 6350 h 8"/>
                <a:gd name="T22" fmla="*/ 17462 w 11"/>
                <a:gd name="T23" fmla="*/ 6350 h 8"/>
                <a:gd name="T24" fmla="*/ 11112 w 11"/>
                <a:gd name="T25" fmla="*/ 6350 h 8"/>
                <a:gd name="T26" fmla="*/ 11112 w 11"/>
                <a:gd name="T27" fmla="*/ 12700 h 8"/>
                <a:gd name="T28" fmla="*/ 6350 w 11"/>
                <a:gd name="T29" fmla="*/ 1270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" name="Freeform 3334"/>
            <p:cNvSpPr>
              <a:spLocks/>
            </p:cNvSpPr>
            <p:nvPr/>
          </p:nvSpPr>
          <p:spPr bwMode="auto">
            <a:xfrm>
              <a:off x="5168900" y="4748213"/>
              <a:ext cx="41275" cy="17462"/>
            </a:xfrm>
            <a:custGeom>
              <a:avLst/>
              <a:gdLst>
                <a:gd name="T0" fmla="*/ 41275 w 26"/>
                <a:gd name="T1" fmla="*/ 17462 h 11"/>
                <a:gd name="T2" fmla="*/ 36513 w 26"/>
                <a:gd name="T3" fmla="*/ 17462 h 11"/>
                <a:gd name="T4" fmla="*/ 30163 w 26"/>
                <a:gd name="T5" fmla="*/ 17462 h 11"/>
                <a:gd name="T6" fmla="*/ 23813 w 26"/>
                <a:gd name="T7" fmla="*/ 12700 h 11"/>
                <a:gd name="T8" fmla="*/ 17463 w 26"/>
                <a:gd name="T9" fmla="*/ 12700 h 11"/>
                <a:gd name="T10" fmla="*/ 12700 w 26"/>
                <a:gd name="T11" fmla="*/ 12700 h 11"/>
                <a:gd name="T12" fmla="*/ 6350 w 26"/>
                <a:gd name="T13" fmla="*/ 12700 h 11"/>
                <a:gd name="T14" fmla="*/ 0 w 26"/>
                <a:gd name="T15" fmla="*/ 6350 h 11"/>
                <a:gd name="T16" fmla="*/ 0 w 26"/>
                <a:gd name="T17" fmla="*/ 0 h 11"/>
                <a:gd name="T18" fmla="*/ 0 w 26"/>
                <a:gd name="T19" fmla="*/ 6350 h 11"/>
                <a:gd name="T20" fmla="*/ 6350 w 26"/>
                <a:gd name="T21" fmla="*/ 6350 h 11"/>
                <a:gd name="T22" fmla="*/ 12700 w 26"/>
                <a:gd name="T23" fmla="*/ 12700 h 11"/>
                <a:gd name="T24" fmla="*/ 12700 w 26"/>
                <a:gd name="T25" fmla="*/ 6350 h 11"/>
                <a:gd name="T26" fmla="*/ 17463 w 26"/>
                <a:gd name="T27" fmla="*/ 6350 h 11"/>
                <a:gd name="T28" fmla="*/ 17463 w 26"/>
                <a:gd name="T29" fmla="*/ 12700 h 11"/>
                <a:gd name="T30" fmla="*/ 23813 w 26"/>
                <a:gd name="T31" fmla="*/ 12700 h 11"/>
                <a:gd name="T32" fmla="*/ 30163 w 26"/>
                <a:gd name="T33" fmla="*/ 12700 h 11"/>
                <a:gd name="T34" fmla="*/ 30163 w 26"/>
                <a:gd name="T35" fmla="*/ 17462 h 11"/>
                <a:gd name="T36" fmla="*/ 30163 w 26"/>
                <a:gd name="T37" fmla="*/ 12700 h 11"/>
                <a:gd name="T38" fmla="*/ 36513 w 26"/>
                <a:gd name="T39" fmla="*/ 17462 h 11"/>
                <a:gd name="T40" fmla="*/ 41275 w 26"/>
                <a:gd name="T41" fmla="*/ 17462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23" y="11"/>
                  </a:lnTo>
                  <a:lnTo>
                    <a:pt x="19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23" y="11"/>
                  </a:lnTo>
                  <a:lnTo>
                    <a:pt x="26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" name="Freeform 3335"/>
            <p:cNvSpPr>
              <a:spLocks/>
            </p:cNvSpPr>
            <p:nvPr/>
          </p:nvSpPr>
          <p:spPr bwMode="auto">
            <a:xfrm>
              <a:off x="5240338" y="4784725"/>
              <a:ext cx="17462" cy="4763"/>
            </a:xfrm>
            <a:custGeom>
              <a:avLst/>
              <a:gdLst>
                <a:gd name="T0" fmla="*/ 17462 w 11"/>
                <a:gd name="T1" fmla="*/ 4763 h 3"/>
                <a:gd name="T2" fmla="*/ 12700 w 11"/>
                <a:gd name="T3" fmla="*/ 4763 h 3"/>
                <a:gd name="T4" fmla="*/ 12700 w 11"/>
                <a:gd name="T5" fmla="*/ 0 h 3"/>
                <a:gd name="T6" fmla="*/ 6350 w 11"/>
                <a:gd name="T7" fmla="*/ 0 h 3"/>
                <a:gd name="T8" fmla="*/ 6350 w 11"/>
                <a:gd name="T9" fmla="*/ 4763 h 3"/>
                <a:gd name="T10" fmla="*/ 0 w 11"/>
                <a:gd name="T11" fmla="*/ 4763 h 3"/>
                <a:gd name="T12" fmla="*/ 6350 w 11"/>
                <a:gd name="T13" fmla="*/ 0 h 3"/>
                <a:gd name="T14" fmla="*/ 12700 w 11"/>
                <a:gd name="T15" fmla="*/ 0 h 3"/>
                <a:gd name="T16" fmla="*/ 17462 w 11"/>
                <a:gd name="T17" fmla="*/ 0 h 3"/>
                <a:gd name="T18" fmla="*/ 17462 w 11"/>
                <a:gd name="T19" fmla="*/ 4763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" name="Freeform 3336"/>
            <p:cNvSpPr>
              <a:spLocks/>
            </p:cNvSpPr>
            <p:nvPr/>
          </p:nvSpPr>
          <p:spPr bwMode="auto">
            <a:xfrm>
              <a:off x="5145088" y="4635500"/>
              <a:ext cx="12700" cy="17463"/>
            </a:xfrm>
            <a:custGeom>
              <a:avLst/>
              <a:gdLst>
                <a:gd name="T0" fmla="*/ 12700 w 8"/>
                <a:gd name="T1" fmla="*/ 17463 h 11"/>
                <a:gd name="T2" fmla="*/ 6350 w 8"/>
                <a:gd name="T3" fmla="*/ 11113 h 11"/>
                <a:gd name="T4" fmla="*/ 6350 w 8"/>
                <a:gd name="T5" fmla="*/ 4763 h 11"/>
                <a:gd name="T6" fmla="*/ 6350 w 8"/>
                <a:gd name="T7" fmla="*/ 11113 h 11"/>
                <a:gd name="T8" fmla="*/ 0 w 8"/>
                <a:gd name="T9" fmla="*/ 11113 h 11"/>
                <a:gd name="T10" fmla="*/ 0 w 8"/>
                <a:gd name="T11" fmla="*/ 4763 h 11"/>
                <a:gd name="T12" fmla="*/ 6350 w 8"/>
                <a:gd name="T13" fmla="*/ 4763 h 11"/>
                <a:gd name="T14" fmla="*/ 0 w 8"/>
                <a:gd name="T15" fmla="*/ 4763 h 11"/>
                <a:gd name="T16" fmla="*/ 0 w 8"/>
                <a:gd name="T17" fmla="*/ 0 h 11"/>
                <a:gd name="T18" fmla="*/ 6350 w 8"/>
                <a:gd name="T19" fmla="*/ 0 h 11"/>
                <a:gd name="T20" fmla="*/ 12700 w 8"/>
                <a:gd name="T21" fmla="*/ 0 h 11"/>
                <a:gd name="T22" fmla="*/ 12700 w 8"/>
                <a:gd name="T23" fmla="*/ 4763 h 11"/>
                <a:gd name="T24" fmla="*/ 12700 w 8"/>
                <a:gd name="T25" fmla="*/ 11113 h 11"/>
                <a:gd name="T26" fmla="*/ 12700 w 8"/>
                <a:gd name="T27" fmla="*/ 17463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4" y="7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7"/>
                  </a:lnTo>
                  <a:lnTo>
                    <a:pt x="8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" name="Freeform 3337"/>
            <p:cNvSpPr>
              <a:spLocks/>
            </p:cNvSpPr>
            <p:nvPr/>
          </p:nvSpPr>
          <p:spPr bwMode="auto">
            <a:xfrm>
              <a:off x="5264150" y="4772025"/>
              <a:ext cx="12700" cy="17463"/>
            </a:xfrm>
            <a:custGeom>
              <a:avLst/>
              <a:gdLst>
                <a:gd name="T0" fmla="*/ 6350 w 8"/>
                <a:gd name="T1" fmla="*/ 17463 h 11"/>
                <a:gd name="T2" fmla="*/ 0 w 8"/>
                <a:gd name="T3" fmla="*/ 12700 h 11"/>
                <a:gd name="T4" fmla="*/ 0 w 8"/>
                <a:gd name="T5" fmla="*/ 6350 h 11"/>
                <a:gd name="T6" fmla="*/ 6350 w 8"/>
                <a:gd name="T7" fmla="*/ 6350 h 11"/>
                <a:gd name="T8" fmla="*/ 6350 w 8"/>
                <a:gd name="T9" fmla="*/ 0 h 11"/>
                <a:gd name="T10" fmla="*/ 12700 w 8"/>
                <a:gd name="T11" fmla="*/ 0 h 11"/>
                <a:gd name="T12" fmla="*/ 12700 w 8"/>
                <a:gd name="T13" fmla="*/ 6350 h 11"/>
                <a:gd name="T14" fmla="*/ 12700 w 8"/>
                <a:gd name="T15" fmla="*/ 12700 h 11"/>
                <a:gd name="T16" fmla="*/ 6350 w 8"/>
                <a:gd name="T17" fmla="*/ 12700 h 11"/>
                <a:gd name="T18" fmla="*/ 6350 w 8"/>
                <a:gd name="T19" fmla="*/ 6350 h 11"/>
                <a:gd name="T20" fmla="*/ 6350 w 8"/>
                <a:gd name="T21" fmla="*/ 12700 h 11"/>
                <a:gd name="T22" fmla="*/ 6350 w 8"/>
                <a:gd name="T23" fmla="*/ 17463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" name="Freeform 3338"/>
            <p:cNvSpPr>
              <a:spLocks/>
            </p:cNvSpPr>
            <p:nvPr/>
          </p:nvSpPr>
          <p:spPr bwMode="auto">
            <a:xfrm>
              <a:off x="5229225" y="4778375"/>
              <a:ext cx="17463" cy="11113"/>
            </a:xfrm>
            <a:custGeom>
              <a:avLst/>
              <a:gdLst>
                <a:gd name="T0" fmla="*/ 11113 w 11"/>
                <a:gd name="T1" fmla="*/ 11113 h 7"/>
                <a:gd name="T2" fmla="*/ 4763 w 11"/>
                <a:gd name="T3" fmla="*/ 11113 h 7"/>
                <a:gd name="T4" fmla="*/ 0 w 11"/>
                <a:gd name="T5" fmla="*/ 6350 h 7"/>
                <a:gd name="T6" fmla="*/ 4763 w 11"/>
                <a:gd name="T7" fmla="*/ 6350 h 7"/>
                <a:gd name="T8" fmla="*/ 4763 w 11"/>
                <a:gd name="T9" fmla="*/ 0 h 7"/>
                <a:gd name="T10" fmla="*/ 11113 w 11"/>
                <a:gd name="T11" fmla="*/ 0 h 7"/>
                <a:gd name="T12" fmla="*/ 17463 w 11"/>
                <a:gd name="T13" fmla="*/ 6350 h 7"/>
                <a:gd name="T14" fmla="*/ 11113 w 11"/>
                <a:gd name="T15" fmla="*/ 6350 h 7"/>
                <a:gd name="T16" fmla="*/ 17463 w 11"/>
                <a:gd name="T17" fmla="*/ 6350 h 7"/>
                <a:gd name="T18" fmla="*/ 11113 w 11"/>
                <a:gd name="T19" fmla="*/ 6350 h 7"/>
                <a:gd name="T20" fmla="*/ 11113 w 11"/>
                <a:gd name="T21" fmla="*/ 11113 h 7"/>
                <a:gd name="T22" fmla="*/ 11113 w 11"/>
                <a:gd name="T23" fmla="*/ 6350 h 7"/>
                <a:gd name="T24" fmla="*/ 4763 w 11"/>
                <a:gd name="T25" fmla="*/ 6350 h 7"/>
                <a:gd name="T26" fmla="*/ 11113 w 11"/>
                <a:gd name="T27" fmla="*/ 6350 h 7"/>
                <a:gd name="T28" fmla="*/ 11113 w 11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7">
                  <a:moveTo>
                    <a:pt x="7" y="7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" name="Freeform 3339"/>
            <p:cNvSpPr>
              <a:spLocks/>
            </p:cNvSpPr>
            <p:nvPr/>
          </p:nvSpPr>
          <p:spPr bwMode="auto">
            <a:xfrm>
              <a:off x="5162550" y="4635500"/>
              <a:ext cx="12700" cy="17463"/>
            </a:xfrm>
            <a:custGeom>
              <a:avLst/>
              <a:gdLst>
                <a:gd name="T0" fmla="*/ 6350 w 8"/>
                <a:gd name="T1" fmla="*/ 17463 h 11"/>
                <a:gd name="T2" fmla="*/ 6350 w 8"/>
                <a:gd name="T3" fmla="*/ 11113 h 11"/>
                <a:gd name="T4" fmla="*/ 0 w 8"/>
                <a:gd name="T5" fmla="*/ 11113 h 11"/>
                <a:gd name="T6" fmla="*/ 0 w 8"/>
                <a:gd name="T7" fmla="*/ 4763 h 11"/>
                <a:gd name="T8" fmla="*/ 0 w 8"/>
                <a:gd name="T9" fmla="*/ 11113 h 11"/>
                <a:gd name="T10" fmla="*/ 6350 w 8"/>
                <a:gd name="T11" fmla="*/ 11113 h 11"/>
                <a:gd name="T12" fmla="*/ 6350 w 8"/>
                <a:gd name="T13" fmla="*/ 4763 h 11"/>
                <a:gd name="T14" fmla="*/ 0 w 8"/>
                <a:gd name="T15" fmla="*/ 4763 h 11"/>
                <a:gd name="T16" fmla="*/ 6350 w 8"/>
                <a:gd name="T17" fmla="*/ 0 h 11"/>
                <a:gd name="T18" fmla="*/ 6350 w 8"/>
                <a:gd name="T19" fmla="*/ 4763 h 11"/>
                <a:gd name="T20" fmla="*/ 6350 w 8"/>
                <a:gd name="T21" fmla="*/ 11113 h 11"/>
                <a:gd name="T22" fmla="*/ 12700 w 8"/>
                <a:gd name="T23" fmla="*/ 11113 h 11"/>
                <a:gd name="T24" fmla="*/ 12700 w 8"/>
                <a:gd name="T25" fmla="*/ 17463 h 11"/>
                <a:gd name="T26" fmla="*/ 6350 w 8"/>
                <a:gd name="T27" fmla="*/ 17463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" name="Freeform 3340"/>
            <p:cNvSpPr>
              <a:spLocks/>
            </p:cNvSpPr>
            <p:nvPr/>
          </p:nvSpPr>
          <p:spPr bwMode="auto">
            <a:xfrm>
              <a:off x="5151438" y="4683125"/>
              <a:ext cx="17462" cy="11113"/>
            </a:xfrm>
            <a:custGeom>
              <a:avLst/>
              <a:gdLst>
                <a:gd name="T0" fmla="*/ 6350 w 11"/>
                <a:gd name="T1" fmla="*/ 11113 h 7"/>
                <a:gd name="T2" fmla="*/ 0 w 11"/>
                <a:gd name="T3" fmla="*/ 11113 h 7"/>
                <a:gd name="T4" fmla="*/ 6350 w 11"/>
                <a:gd name="T5" fmla="*/ 11113 h 7"/>
                <a:gd name="T6" fmla="*/ 6350 w 11"/>
                <a:gd name="T7" fmla="*/ 6350 h 7"/>
                <a:gd name="T8" fmla="*/ 0 w 11"/>
                <a:gd name="T9" fmla="*/ 6350 h 7"/>
                <a:gd name="T10" fmla="*/ 0 w 11"/>
                <a:gd name="T11" fmla="*/ 11113 h 7"/>
                <a:gd name="T12" fmla="*/ 0 w 11"/>
                <a:gd name="T13" fmla="*/ 6350 h 7"/>
                <a:gd name="T14" fmla="*/ 6350 w 11"/>
                <a:gd name="T15" fmla="*/ 6350 h 7"/>
                <a:gd name="T16" fmla="*/ 0 w 11"/>
                <a:gd name="T17" fmla="*/ 6350 h 7"/>
                <a:gd name="T18" fmla="*/ 6350 w 11"/>
                <a:gd name="T19" fmla="*/ 6350 h 7"/>
                <a:gd name="T20" fmla="*/ 0 w 11"/>
                <a:gd name="T21" fmla="*/ 6350 h 7"/>
                <a:gd name="T22" fmla="*/ 0 w 11"/>
                <a:gd name="T23" fmla="*/ 0 h 7"/>
                <a:gd name="T24" fmla="*/ 6350 w 11"/>
                <a:gd name="T25" fmla="*/ 0 h 7"/>
                <a:gd name="T26" fmla="*/ 11112 w 11"/>
                <a:gd name="T27" fmla="*/ 6350 h 7"/>
                <a:gd name="T28" fmla="*/ 6350 w 11"/>
                <a:gd name="T29" fmla="*/ 6350 h 7"/>
                <a:gd name="T30" fmla="*/ 11112 w 11"/>
                <a:gd name="T31" fmla="*/ 6350 h 7"/>
                <a:gd name="T32" fmla="*/ 17462 w 11"/>
                <a:gd name="T33" fmla="*/ 6350 h 7"/>
                <a:gd name="T34" fmla="*/ 11112 w 11"/>
                <a:gd name="T35" fmla="*/ 6350 h 7"/>
                <a:gd name="T36" fmla="*/ 6350 w 11"/>
                <a:gd name="T37" fmla="*/ 6350 h 7"/>
                <a:gd name="T38" fmla="*/ 6350 w 11"/>
                <a:gd name="T39" fmla="*/ 11113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" name="Freeform 3341"/>
            <p:cNvSpPr>
              <a:spLocks/>
            </p:cNvSpPr>
            <p:nvPr/>
          </p:nvSpPr>
          <p:spPr bwMode="auto">
            <a:xfrm>
              <a:off x="5162550" y="4700588"/>
              <a:ext cx="12700" cy="12700"/>
            </a:xfrm>
            <a:custGeom>
              <a:avLst/>
              <a:gdLst>
                <a:gd name="T0" fmla="*/ 6350 w 8"/>
                <a:gd name="T1" fmla="*/ 12700 h 8"/>
                <a:gd name="T2" fmla="*/ 0 w 8"/>
                <a:gd name="T3" fmla="*/ 12700 h 8"/>
                <a:gd name="T4" fmla="*/ 0 w 8"/>
                <a:gd name="T5" fmla="*/ 6350 h 8"/>
                <a:gd name="T6" fmla="*/ 6350 w 8"/>
                <a:gd name="T7" fmla="*/ 6350 h 8"/>
                <a:gd name="T8" fmla="*/ 6350 w 8"/>
                <a:gd name="T9" fmla="*/ 0 h 8"/>
                <a:gd name="T10" fmla="*/ 12700 w 8"/>
                <a:gd name="T11" fmla="*/ 0 h 8"/>
                <a:gd name="T12" fmla="*/ 12700 w 8"/>
                <a:gd name="T13" fmla="*/ 6350 h 8"/>
                <a:gd name="T14" fmla="*/ 12700 w 8"/>
                <a:gd name="T15" fmla="*/ 12700 h 8"/>
                <a:gd name="T16" fmla="*/ 12700 w 8"/>
                <a:gd name="T17" fmla="*/ 6350 h 8"/>
                <a:gd name="T18" fmla="*/ 6350 w 8"/>
                <a:gd name="T19" fmla="*/ 6350 h 8"/>
                <a:gd name="T20" fmla="*/ 6350 w 8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" name="Freeform 3342"/>
            <p:cNvSpPr>
              <a:spLocks/>
            </p:cNvSpPr>
            <p:nvPr/>
          </p:nvSpPr>
          <p:spPr bwMode="auto">
            <a:xfrm>
              <a:off x="5181600" y="4557713"/>
              <a:ext cx="11113" cy="6350"/>
            </a:xfrm>
            <a:custGeom>
              <a:avLst/>
              <a:gdLst>
                <a:gd name="T0" fmla="*/ 11113 w 7"/>
                <a:gd name="T1" fmla="*/ 6350 h 4"/>
                <a:gd name="T2" fmla="*/ 4763 w 7"/>
                <a:gd name="T3" fmla="*/ 635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11113 w 7"/>
                <a:gd name="T11" fmla="*/ 0 h 4"/>
                <a:gd name="T12" fmla="*/ 11113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" name="Freeform 3344"/>
            <p:cNvSpPr>
              <a:spLocks/>
            </p:cNvSpPr>
            <p:nvPr/>
          </p:nvSpPr>
          <p:spPr bwMode="auto">
            <a:xfrm>
              <a:off x="5157788" y="4635500"/>
              <a:ext cx="11112" cy="11113"/>
            </a:xfrm>
            <a:custGeom>
              <a:avLst/>
              <a:gdLst>
                <a:gd name="T0" fmla="*/ 4762 w 7"/>
                <a:gd name="T1" fmla="*/ 11113 h 7"/>
                <a:gd name="T2" fmla="*/ 0 w 7"/>
                <a:gd name="T3" fmla="*/ 11113 h 7"/>
                <a:gd name="T4" fmla="*/ 0 w 7"/>
                <a:gd name="T5" fmla="*/ 4763 h 7"/>
                <a:gd name="T6" fmla="*/ 0 w 7"/>
                <a:gd name="T7" fmla="*/ 0 h 7"/>
                <a:gd name="T8" fmla="*/ 4762 w 7"/>
                <a:gd name="T9" fmla="*/ 0 h 7"/>
                <a:gd name="T10" fmla="*/ 11112 w 7"/>
                <a:gd name="T11" fmla="*/ 4763 h 7"/>
                <a:gd name="T12" fmla="*/ 4762 w 7"/>
                <a:gd name="T13" fmla="*/ 4763 h 7"/>
                <a:gd name="T14" fmla="*/ 4762 w 7"/>
                <a:gd name="T15" fmla="*/ 1111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" name="Freeform 3345"/>
            <p:cNvSpPr>
              <a:spLocks/>
            </p:cNvSpPr>
            <p:nvPr/>
          </p:nvSpPr>
          <p:spPr bwMode="auto">
            <a:xfrm>
              <a:off x="5257800" y="4808538"/>
              <a:ext cx="19050" cy="4762"/>
            </a:xfrm>
            <a:custGeom>
              <a:avLst/>
              <a:gdLst>
                <a:gd name="T0" fmla="*/ 12700 w 12"/>
                <a:gd name="T1" fmla="*/ 4762 h 3"/>
                <a:gd name="T2" fmla="*/ 12700 w 12"/>
                <a:gd name="T3" fmla="*/ 0 h 3"/>
                <a:gd name="T4" fmla="*/ 12700 w 12"/>
                <a:gd name="T5" fmla="*/ 4762 h 3"/>
                <a:gd name="T6" fmla="*/ 6350 w 12"/>
                <a:gd name="T7" fmla="*/ 0 h 3"/>
                <a:gd name="T8" fmla="*/ 0 w 12"/>
                <a:gd name="T9" fmla="*/ 0 h 3"/>
                <a:gd name="T10" fmla="*/ 6350 w 12"/>
                <a:gd name="T11" fmla="*/ 0 h 3"/>
                <a:gd name="T12" fmla="*/ 12700 w 12"/>
                <a:gd name="T13" fmla="*/ 0 h 3"/>
                <a:gd name="T14" fmla="*/ 19050 w 12"/>
                <a:gd name="T15" fmla="*/ 0 h 3"/>
                <a:gd name="T16" fmla="*/ 12700 w 12"/>
                <a:gd name="T17" fmla="*/ 0 h 3"/>
                <a:gd name="T18" fmla="*/ 19050 w 12"/>
                <a:gd name="T19" fmla="*/ 0 h 3"/>
                <a:gd name="T20" fmla="*/ 19050 w 12"/>
                <a:gd name="T21" fmla="*/ 4762 h 3"/>
                <a:gd name="T22" fmla="*/ 19050 w 12"/>
                <a:gd name="T23" fmla="*/ 0 h 3"/>
                <a:gd name="T24" fmla="*/ 19050 w 12"/>
                <a:gd name="T25" fmla="*/ 4762 h 3"/>
                <a:gd name="T26" fmla="*/ 12700 w 12"/>
                <a:gd name="T27" fmla="*/ 476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3">
                  <a:moveTo>
                    <a:pt x="8" y="3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8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" name="Freeform 3346"/>
            <p:cNvSpPr>
              <a:spLocks/>
            </p:cNvSpPr>
            <p:nvPr/>
          </p:nvSpPr>
          <p:spPr bwMode="auto">
            <a:xfrm>
              <a:off x="5168900" y="4694238"/>
              <a:ext cx="12700" cy="12700"/>
            </a:xfrm>
            <a:custGeom>
              <a:avLst/>
              <a:gdLst>
                <a:gd name="T0" fmla="*/ 12700 w 8"/>
                <a:gd name="T1" fmla="*/ 12700 h 8"/>
                <a:gd name="T2" fmla="*/ 12700 w 8"/>
                <a:gd name="T3" fmla="*/ 6350 h 8"/>
                <a:gd name="T4" fmla="*/ 6350 w 8"/>
                <a:gd name="T5" fmla="*/ 6350 h 8"/>
                <a:gd name="T6" fmla="*/ 0 w 8"/>
                <a:gd name="T7" fmla="*/ 6350 h 8"/>
                <a:gd name="T8" fmla="*/ 6350 w 8"/>
                <a:gd name="T9" fmla="*/ 0 h 8"/>
                <a:gd name="T10" fmla="*/ 0 w 8"/>
                <a:gd name="T11" fmla="*/ 0 h 8"/>
                <a:gd name="T12" fmla="*/ 6350 w 8"/>
                <a:gd name="T13" fmla="*/ 0 h 8"/>
                <a:gd name="T14" fmla="*/ 12700 w 8"/>
                <a:gd name="T15" fmla="*/ 6350 h 8"/>
                <a:gd name="T16" fmla="*/ 12700 w 8"/>
                <a:gd name="T17" fmla="*/ 1270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" name="Freeform 3347"/>
            <p:cNvSpPr>
              <a:spLocks/>
            </p:cNvSpPr>
            <p:nvPr/>
          </p:nvSpPr>
          <p:spPr bwMode="auto">
            <a:xfrm>
              <a:off x="5287963" y="4802188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6350 w 11"/>
                <a:gd name="T3" fmla="*/ 0 h 4"/>
                <a:gd name="T4" fmla="*/ 12700 w 11"/>
                <a:gd name="T5" fmla="*/ 6350 h 4"/>
                <a:gd name="T6" fmla="*/ 17462 w 11"/>
                <a:gd name="T7" fmla="*/ 6350 h 4"/>
                <a:gd name="T8" fmla="*/ 12700 w 11"/>
                <a:gd name="T9" fmla="*/ 6350 h 4"/>
                <a:gd name="T10" fmla="*/ 6350 w 11"/>
                <a:gd name="T11" fmla="*/ 6350 h 4"/>
                <a:gd name="T12" fmla="*/ 0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" name="Freeform 3348"/>
            <p:cNvSpPr>
              <a:spLocks/>
            </p:cNvSpPr>
            <p:nvPr/>
          </p:nvSpPr>
          <p:spPr bwMode="auto">
            <a:xfrm>
              <a:off x="5175250" y="4629150"/>
              <a:ext cx="17463" cy="6350"/>
            </a:xfrm>
            <a:custGeom>
              <a:avLst/>
              <a:gdLst>
                <a:gd name="T0" fmla="*/ 6350 w 11"/>
                <a:gd name="T1" fmla="*/ 6350 h 4"/>
                <a:gd name="T2" fmla="*/ 0 w 11"/>
                <a:gd name="T3" fmla="*/ 6350 h 4"/>
                <a:gd name="T4" fmla="*/ 0 w 11"/>
                <a:gd name="T5" fmla="*/ 0 h 4"/>
                <a:gd name="T6" fmla="*/ 6350 w 11"/>
                <a:gd name="T7" fmla="*/ 0 h 4"/>
                <a:gd name="T8" fmla="*/ 11113 w 11"/>
                <a:gd name="T9" fmla="*/ 0 h 4"/>
                <a:gd name="T10" fmla="*/ 17463 w 11"/>
                <a:gd name="T11" fmla="*/ 0 h 4"/>
                <a:gd name="T12" fmla="*/ 17463 w 11"/>
                <a:gd name="T13" fmla="*/ 6350 h 4"/>
                <a:gd name="T14" fmla="*/ 11113 w 11"/>
                <a:gd name="T15" fmla="*/ 6350 h 4"/>
                <a:gd name="T16" fmla="*/ 635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" name="Freeform 3349"/>
            <p:cNvSpPr>
              <a:spLocks/>
            </p:cNvSpPr>
            <p:nvPr/>
          </p:nvSpPr>
          <p:spPr bwMode="auto">
            <a:xfrm>
              <a:off x="5175250" y="455136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" name="Freeform 3350"/>
            <p:cNvSpPr>
              <a:spLocks/>
            </p:cNvSpPr>
            <p:nvPr/>
          </p:nvSpPr>
          <p:spPr bwMode="auto">
            <a:xfrm>
              <a:off x="5157788" y="4581525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2 w 7"/>
                <a:gd name="T7" fmla="*/ 0 h 4"/>
                <a:gd name="T8" fmla="*/ 0 w 7"/>
                <a:gd name="T9" fmla="*/ 0 h 4"/>
                <a:gd name="T10" fmla="*/ 4762 w 7"/>
                <a:gd name="T11" fmla="*/ 0 h 4"/>
                <a:gd name="T12" fmla="*/ 11112 w 7"/>
                <a:gd name="T13" fmla="*/ 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" name="Freeform 3351"/>
            <p:cNvSpPr>
              <a:spLocks/>
            </p:cNvSpPr>
            <p:nvPr/>
          </p:nvSpPr>
          <p:spPr bwMode="auto">
            <a:xfrm>
              <a:off x="5186363" y="4741863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6350 w 4"/>
                <a:gd name="T5" fmla="*/ 0 h 8"/>
                <a:gd name="T6" fmla="*/ 6350 w 4"/>
                <a:gd name="T7" fmla="*/ 6350 h 8"/>
                <a:gd name="T8" fmla="*/ 0 w 4"/>
                <a:gd name="T9" fmla="*/ 6350 h 8"/>
                <a:gd name="T10" fmla="*/ 0 w 4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" name="Freeform 3352"/>
            <p:cNvSpPr>
              <a:spLocks/>
            </p:cNvSpPr>
            <p:nvPr/>
          </p:nvSpPr>
          <p:spPr bwMode="auto">
            <a:xfrm>
              <a:off x="5145088" y="46466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0 w 4"/>
                <a:gd name="T7" fmla="*/ 0 h 4"/>
                <a:gd name="T8" fmla="*/ 6350 w 4"/>
                <a:gd name="T9" fmla="*/ 0 h 4"/>
                <a:gd name="T10" fmla="*/ 6350 w 4"/>
                <a:gd name="T11" fmla="*/ 6350 h 4"/>
                <a:gd name="T12" fmla="*/ 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" name="Freeform 3353"/>
            <p:cNvSpPr>
              <a:spLocks/>
            </p:cNvSpPr>
            <p:nvPr/>
          </p:nvSpPr>
          <p:spPr bwMode="auto">
            <a:xfrm>
              <a:off x="5162550" y="4713288"/>
              <a:ext cx="12700" cy="4762"/>
            </a:xfrm>
            <a:custGeom>
              <a:avLst/>
              <a:gdLst>
                <a:gd name="T0" fmla="*/ 0 w 8"/>
                <a:gd name="T1" fmla="*/ 4762 h 3"/>
                <a:gd name="T2" fmla="*/ 6350 w 8"/>
                <a:gd name="T3" fmla="*/ 4762 h 3"/>
                <a:gd name="T4" fmla="*/ 0 w 8"/>
                <a:gd name="T5" fmla="*/ 4762 h 3"/>
                <a:gd name="T6" fmla="*/ 6350 w 8"/>
                <a:gd name="T7" fmla="*/ 0 h 3"/>
                <a:gd name="T8" fmla="*/ 12700 w 8"/>
                <a:gd name="T9" fmla="*/ 0 h 3"/>
                <a:gd name="T10" fmla="*/ 12700 w 8"/>
                <a:gd name="T11" fmla="*/ 4762 h 3"/>
                <a:gd name="T12" fmla="*/ 6350 w 8"/>
                <a:gd name="T13" fmla="*/ 4762 h 3"/>
                <a:gd name="T14" fmla="*/ 0 w 8"/>
                <a:gd name="T15" fmla="*/ 476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" name="Freeform 3354"/>
            <p:cNvSpPr>
              <a:spLocks/>
            </p:cNvSpPr>
            <p:nvPr/>
          </p:nvSpPr>
          <p:spPr bwMode="auto">
            <a:xfrm>
              <a:off x="5145088" y="4670425"/>
              <a:ext cx="12700" cy="12700"/>
            </a:xfrm>
            <a:custGeom>
              <a:avLst/>
              <a:gdLst>
                <a:gd name="T0" fmla="*/ 12700 w 8"/>
                <a:gd name="T1" fmla="*/ 12700 h 8"/>
                <a:gd name="T2" fmla="*/ 12700 w 8"/>
                <a:gd name="T3" fmla="*/ 6350 h 8"/>
                <a:gd name="T4" fmla="*/ 12700 w 8"/>
                <a:gd name="T5" fmla="*/ 12700 h 8"/>
                <a:gd name="T6" fmla="*/ 6350 w 8"/>
                <a:gd name="T7" fmla="*/ 12700 h 8"/>
                <a:gd name="T8" fmla="*/ 6350 w 8"/>
                <a:gd name="T9" fmla="*/ 6350 h 8"/>
                <a:gd name="T10" fmla="*/ 0 w 8"/>
                <a:gd name="T11" fmla="*/ 6350 h 8"/>
                <a:gd name="T12" fmla="*/ 6350 w 8"/>
                <a:gd name="T13" fmla="*/ 0 h 8"/>
                <a:gd name="T14" fmla="*/ 6350 w 8"/>
                <a:gd name="T15" fmla="*/ 6350 h 8"/>
                <a:gd name="T16" fmla="*/ 12700 w 8"/>
                <a:gd name="T17" fmla="*/ 6350 h 8"/>
                <a:gd name="T18" fmla="*/ 12700 w 8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" name="Rectangle 3355"/>
            <p:cNvSpPr>
              <a:spLocks noChangeArrowheads="1"/>
            </p:cNvSpPr>
            <p:nvPr/>
          </p:nvSpPr>
          <p:spPr bwMode="auto">
            <a:xfrm>
              <a:off x="5151438" y="46942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" name="Rectangle 3356"/>
            <p:cNvSpPr>
              <a:spLocks noChangeArrowheads="1"/>
            </p:cNvSpPr>
            <p:nvPr/>
          </p:nvSpPr>
          <p:spPr bwMode="auto">
            <a:xfrm>
              <a:off x="5175250" y="45688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" name="Freeform 3357"/>
            <p:cNvSpPr>
              <a:spLocks/>
            </p:cNvSpPr>
            <p:nvPr/>
          </p:nvSpPr>
          <p:spPr bwMode="auto">
            <a:xfrm>
              <a:off x="5145088" y="46529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" name="Freeform 3358"/>
            <p:cNvSpPr>
              <a:spLocks/>
            </p:cNvSpPr>
            <p:nvPr/>
          </p:nvSpPr>
          <p:spPr bwMode="auto">
            <a:xfrm>
              <a:off x="5157788" y="4724400"/>
              <a:ext cx="11112" cy="12700"/>
            </a:xfrm>
            <a:custGeom>
              <a:avLst/>
              <a:gdLst>
                <a:gd name="T0" fmla="*/ 4762 w 7"/>
                <a:gd name="T1" fmla="*/ 12700 h 8"/>
                <a:gd name="T2" fmla="*/ 0 w 7"/>
                <a:gd name="T3" fmla="*/ 6350 h 8"/>
                <a:gd name="T4" fmla="*/ 4762 w 7"/>
                <a:gd name="T5" fmla="*/ 6350 h 8"/>
                <a:gd name="T6" fmla="*/ 4762 w 7"/>
                <a:gd name="T7" fmla="*/ 0 h 8"/>
                <a:gd name="T8" fmla="*/ 11112 w 7"/>
                <a:gd name="T9" fmla="*/ 0 h 8"/>
                <a:gd name="T10" fmla="*/ 11112 w 7"/>
                <a:gd name="T11" fmla="*/ 6350 h 8"/>
                <a:gd name="T12" fmla="*/ 4762 w 7"/>
                <a:gd name="T13" fmla="*/ 6350 h 8"/>
                <a:gd name="T14" fmla="*/ 4762 w 7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" name="Rectangle 3359"/>
            <p:cNvSpPr>
              <a:spLocks noChangeArrowheads="1"/>
            </p:cNvSpPr>
            <p:nvPr/>
          </p:nvSpPr>
          <p:spPr bwMode="auto">
            <a:xfrm>
              <a:off x="5157788" y="462915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" name="Rectangle 3360"/>
            <p:cNvSpPr>
              <a:spLocks noChangeArrowheads="1"/>
            </p:cNvSpPr>
            <p:nvPr/>
          </p:nvSpPr>
          <p:spPr bwMode="auto">
            <a:xfrm>
              <a:off x="5157788" y="4659313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" name="Freeform 3361"/>
            <p:cNvSpPr>
              <a:spLocks/>
            </p:cNvSpPr>
            <p:nvPr/>
          </p:nvSpPr>
          <p:spPr bwMode="auto">
            <a:xfrm>
              <a:off x="5151438" y="4713288"/>
              <a:ext cx="11112" cy="11112"/>
            </a:xfrm>
            <a:custGeom>
              <a:avLst/>
              <a:gdLst>
                <a:gd name="T0" fmla="*/ 0 w 7"/>
                <a:gd name="T1" fmla="*/ 11112 h 7"/>
                <a:gd name="T2" fmla="*/ 6350 w 7"/>
                <a:gd name="T3" fmla="*/ 4762 h 7"/>
                <a:gd name="T4" fmla="*/ 6350 w 7"/>
                <a:gd name="T5" fmla="*/ 0 h 7"/>
                <a:gd name="T6" fmla="*/ 11112 w 7"/>
                <a:gd name="T7" fmla="*/ 4762 h 7"/>
                <a:gd name="T8" fmla="*/ 6350 w 7"/>
                <a:gd name="T9" fmla="*/ 4762 h 7"/>
                <a:gd name="T10" fmla="*/ 6350 w 7"/>
                <a:gd name="T11" fmla="*/ 11112 h 7"/>
                <a:gd name="T12" fmla="*/ 0 w 7"/>
                <a:gd name="T13" fmla="*/ 1111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" name="Freeform 3362"/>
            <p:cNvSpPr>
              <a:spLocks/>
            </p:cNvSpPr>
            <p:nvPr/>
          </p:nvSpPr>
          <p:spPr bwMode="auto">
            <a:xfrm>
              <a:off x="5192713" y="45688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7" name="Freeform 3363"/>
            <p:cNvSpPr>
              <a:spLocks/>
            </p:cNvSpPr>
            <p:nvPr/>
          </p:nvSpPr>
          <p:spPr bwMode="auto">
            <a:xfrm>
              <a:off x="5175250" y="4737100"/>
              <a:ext cx="11113" cy="4763"/>
            </a:xfrm>
            <a:custGeom>
              <a:avLst/>
              <a:gdLst>
                <a:gd name="T0" fmla="*/ 6350 w 7"/>
                <a:gd name="T1" fmla="*/ 4763 h 3"/>
                <a:gd name="T2" fmla="*/ 6350 w 7"/>
                <a:gd name="T3" fmla="*/ 0 h 3"/>
                <a:gd name="T4" fmla="*/ 6350 w 7"/>
                <a:gd name="T5" fmla="*/ 4763 h 3"/>
                <a:gd name="T6" fmla="*/ 6350 w 7"/>
                <a:gd name="T7" fmla="*/ 0 h 3"/>
                <a:gd name="T8" fmla="*/ 0 w 7"/>
                <a:gd name="T9" fmla="*/ 0 h 3"/>
                <a:gd name="T10" fmla="*/ 6350 w 7"/>
                <a:gd name="T11" fmla="*/ 0 h 3"/>
                <a:gd name="T12" fmla="*/ 11113 w 7"/>
                <a:gd name="T13" fmla="*/ 4763 h 3"/>
                <a:gd name="T14" fmla="*/ 6350 w 7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" name="Rectangle 3364"/>
            <p:cNvSpPr>
              <a:spLocks noChangeArrowheads="1"/>
            </p:cNvSpPr>
            <p:nvPr/>
          </p:nvSpPr>
          <p:spPr bwMode="auto">
            <a:xfrm>
              <a:off x="5145088" y="46593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" name="Rectangle 3365"/>
            <p:cNvSpPr>
              <a:spLocks noChangeArrowheads="1"/>
            </p:cNvSpPr>
            <p:nvPr/>
          </p:nvSpPr>
          <p:spPr bwMode="auto">
            <a:xfrm>
              <a:off x="5162550" y="47005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0" name="Freeform 3366"/>
            <p:cNvSpPr>
              <a:spLocks/>
            </p:cNvSpPr>
            <p:nvPr/>
          </p:nvSpPr>
          <p:spPr bwMode="auto">
            <a:xfrm>
              <a:off x="5175250" y="455771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1" name="Freeform 3367"/>
            <p:cNvSpPr>
              <a:spLocks/>
            </p:cNvSpPr>
            <p:nvPr/>
          </p:nvSpPr>
          <p:spPr bwMode="auto">
            <a:xfrm>
              <a:off x="5175250" y="47244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2" name="Freeform 3368"/>
            <p:cNvSpPr>
              <a:spLocks/>
            </p:cNvSpPr>
            <p:nvPr/>
          </p:nvSpPr>
          <p:spPr bwMode="auto">
            <a:xfrm>
              <a:off x="5181600" y="4730750"/>
              <a:ext cx="11113" cy="6350"/>
            </a:xfrm>
            <a:custGeom>
              <a:avLst/>
              <a:gdLst>
                <a:gd name="T0" fmla="*/ 11113 w 7"/>
                <a:gd name="T1" fmla="*/ 6350 h 4"/>
                <a:gd name="T2" fmla="*/ 4763 w 7"/>
                <a:gd name="T3" fmla="*/ 635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4763 w 7"/>
                <a:gd name="T11" fmla="*/ 6350 h 4"/>
                <a:gd name="T12" fmla="*/ 11113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3" name="Freeform 3369"/>
            <p:cNvSpPr>
              <a:spLocks/>
            </p:cNvSpPr>
            <p:nvPr/>
          </p:nvSpPr>
          <p:spPr bwMode="auto">
            <a:xfrm>
              <a:off x="5253038" y="48021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2 w 7"/>
                <a:gd name="T7" fmla="*/ 0 h 4"/>
                <a:gd name="T8" fmla="*/ 4762 w 7"/>
                <a:gd name="T9" fmla="*/ 6350 h 4"/>
                <a:gd name="T10" fmla="*/ 4762 w 7"/>
                <a:gd name="T11" fmla="*/ 0 h 4"/>
                <a:gd name="T12" fmla="*/ 11112 w 7"/>
                <a:gd name="T13" fmla="*/ 635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4" name="Freeform 3370"/>
            <p:cNvSpPr>
              <a:spLocks/>
            </p:cNvSpPr>
            <p:nvPr/>
          </p:nvSpPr>
          <p:spPr bwMode="auto">
            <a:xfrm>
              <a:off x="5181600" y="4724400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5" name="Freeform 3371"/>
            <p:cNvSpPr>
              <a:spLocks/>
            </p:cNvSpPr>
            <p:nvPr/>
          </p:nvSpPr>
          <p:spPr bwMode="auto">
            <a:xfrm>
              <a:off x="5162550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6" name="Freeform 3372"/>
            <p:cNvSpPr>
              <a:spLocks/>
            </p:cNvSpPr>
            <p:nvPr/>
          </p:nvSpPr>
          <p:spPr bwMode="auto">
            <a:xfrm>
              <a:off x="5192713" y="45450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7" name="Freeform 3373"/>
            <p:cNvSpPr>
              <a:spLocks/>
            </p:cNvSpPr>
            <p:nvPr/>
          </p:nvSpPr>
          <p:spPr bwMode="auto">
            <a:xfrm>
              <a:off x="5181600" y="4527550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3 w 7"/>
                <a:gd name="T7" fmla="*/ 0 h 4"/>
                <a:gd name="T8" fmla="*/ 11113 w 7"/>
                <a:gd name="T9" fmla="*/ 0 h 4"/>
                <a:gd name="T10" fmla="*/ 11113 w 7"/>
                <a:gd name="T11" fmla="*/ 6350 h 4"/>
                <a:gd name="T12" fmla="*/ 4763 w 7"/>
                <a:gd name="T13" fmla="*/ 6350 h 4"/>
                <a:gd name="T14" fmla="*/ 4763 w 7"/>
                <a:gd name="T15" fmla="*/ 0 h 4"/>
                <a:gd name="T16" fmla="*/ 4763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8" name="Freeform 3374"/>
            <p:cNvSpPr>
              <a:spLocks/>
            </p:cNvSpPr>
            <p:nvPr/>
          </p:nvSpPr>
          <p:spPr bwMode="auto">
            <a:xfrm>
              <a:off x="5222875" y="47847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6350 w 4"/>
                <a:gd name="T3" fmla="*/ 0 h 3"/>
                <a:gd name="T4" fmla="*/ 6350 w 4"/>
                <a:gd name="T5" fmla="*/ 4763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9" name="Freeform 3375"/>
            <p:cNvSpPr>
              <a:spLocks/>
            </p:cNvSpPr>
            <p:nvPr/>
          </p:nvSpPr>
          <p:spPr bwMode="auto">
            <a:xfrm>
              <a:off x="5181600" y="4564063"/>
              <a:ext cx="11113" cy="4762"/>
            </a:xfrm>
            <a:custGeom>
              <a:avLst/>
              <a:gdLst>
                <a:gd name="T0" fmla="*/ 4763 w 7"/>
                <a:gd name="T1" fmla="*/ 4762 h 3"/>
                <a:gd name="T2" fmla="*/ 0 w 7"/>
                <a:gd name="T3" fmla="*/ 4762 h 3"/>
                <a:gd name="T4" fmla="*/ 0 w 7"/>
                <a:gd name="T5" fmla="*/ 0 h 3"/>
                <a:gd name="T6" fmla="*/ 4763 w 7"/>
                <a:gd name="T7" fmla="*/ 0 h 3"/>
                <a:gd name="T8" fmla="*/ 11113 w 7"/>
                <a:gd name="T9" fmla="*/ 0 h 3"/>
                <a:gd name="T10" fmla="*/ 11113 w 7"/>
                <a:gd name="T11" fmla="*/ 4762 h 3"/>
                <a:gd name="T12" fmla="*/ 4763 w 7"/>
                <a:gd name="T13" fmla="*/ 476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0" name="Freeform 3376"/>
            <p:cNvSpPr>
              <a:spLocks/>
            </p:cNvSpPr>
            <p:nvPr/>
          </p:nvSpPr>
          <p:spPr bwMode="auto">
            <a:xfrm>
              <a:off x="5348288" y="48196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1" name="Freeform 3377"/>
            <p:cNvSpPr>
              <a:spLocks/>
            </p:cNvSpPr>
            <p:nvPr/>
          </p:nvSpPr>
          <p:spPr bwMode="auto">
            <a:xfrm>
              <a:off x="5181600" y="4737100"/>
              <a:ext cx="11113" cy="4763"/>
            </a:xfrm>
            <a:custGeom>
              <a:avLst/>
              <a:gdLst>
                <a:gd name="T0" fmla="*/ 11113 w 7"/>
                <a:gd name="T1" fmla="*/ 4763 h 3"/>
                <a:gd name="T2" fmla="*/ 4763 w 7"/>
                <a:gd name="T3" fmla="*/ 4763 h 3"/>
                <a:gd name="T4" fmla="*/ 4763 w 7"/>
                <a:gd name="T5" fmla="*/ 0 h 3"/>
                <a:gd name="T6" fmla="*/ 0 w 7"/>
                <a:gd name="T7" fmla="*/ 0 h 3"/>
                <a:gd name="T8" fmla="*/ 4763 w 7"/>
                <a:gd name="T9" fmla="*/ 0 h 3"/>
                <a:gd name="T10" fmla="*/ 11113 w 7"/>
                <a:gd name="T11" fmla="*/ 476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2" name="Freeform 3378"/>
            <p:cNvSpPr>
              <a:spLocks/>
            </p:cNvSpPr>
            <p:nvPr/>
          </p:nvSpPr>
          <p:spPr bwMode="auto">
            <a:xfrm>
              <a:off x="5192713" y="476567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6350 w 4"/>
                <a:gd name="T11" fmla="*/ 0 h 4"/>
                <a:gd name="T12" fmla="*/ 635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3" name="Rectangle 3379"/>
            <p:cNvSpPr>
              <a:spLocks noChangeArrowheads="1"/>
            </p:cNvSpPr>
            <p:nvPr/>
          </p:nvSpPr>
          <p:spPr bwMode="auto">
            <a:xfrm>
              <a:off x="5186363" y="45815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4" name="Rectangle 3380"/>
            <p:cNvSpPr>
              <a:spLocks noChangeArrowheads="1"/>
            </p:cNvSpPr>
            <p:nvPr/>
          </p:nvSpPr>
          <p:spPr bwMode="auto">
            <a:xfrm>
              <a:off x="5168900" y="4635500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5" name="Freeform 3381"/>
            <p:cNvSpPr>
              <a:spLocks/>
            </p:cNvSpPr>
            <p:nvPr/>
          </p:nvSpPr>
          <p:spPr bwMode="auto">
            <a:xfrm>
              <a:off x="5175250" y="4545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6" name="Freeform 3382"/>
            <p:cNvSpPr>
              <a:spLocks/>
            </p:cNvSpPr>
            <p:nvPr/>
          </p:nvSpPr>
          <p:spPr bwMode="auto">
            <a:xfrm>
              <a:off x="5181600" y="4568825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635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7" name="Freeform 3383"/>
            <p:cNvSpPr>
              <a:spLocks/>
            </p:cNvSpPr>
            <p:nvPr/>
          </p:nvSpPr>
          <p:spPr bwMode="auto">
            <a:xfrm>
              <a:off x="5151438" y="46529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8" name="Freeform 3384"/>
            <p:cNvSpPr>
              <a:spLocks/>
            </p:cNvSpPr>
            <p:nvPr/>
          </p:nvSpPr>
          <p:spPr bwMode="auto">
            <a:xfrm>
              <a:off x="5145088" y="46466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" name="Freeform 3385"/>
            <p:cNvSpPr>
              <a:spLocks/>
            </p:cNvSpPr>
            <p:nvPr/>
          </p:nvSpPr>
          <p:spPr bwMode="auto">
            <a:xfrm>
              <a:off x="5181600" y="4568825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3 w 7"/>
                <a:gd name="T5" fmla="*/ 0 h 4"/>
                <a:gd name="T6" fmla="*/ 11113 w 7"/>
                <a:gd name="T7" fmla="*/ 0 h 4"/>
                <a:gd name="T8" fmla="*/ 4763 w 7"/>
                <a:gd name="T9" fmla="*/ 0 h 4"/>
                <a:gd name="T10" fmla="*/ 4763 w 7"/>
                <a:gd name="T11" fmla="*/ 6350 h 4"/>
                <a:gd name="T12" fmla="*/ 4763 w 7"/>
                <a:gd name="T13" fmla="*/ 0 h 4"/>
                <a:gd name="T14" fmla="*/ 0 w 7"/>
                <a:gd name="T15" fmla="*/ 0 h 4"/>
                <a:gd name="T16" fmla="*/ 0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0" name="Freeform 3386"/>
            <p:cNvSpPr>
              <a:spLocks/>
            </p:cNvSpPr>
            <p:nvPr/>
          </p:nvSpPr>
          <p:spPr bwMode="auto">
            <a:xfrm>
              <a:off x="5181600" y="461168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1" name="Freeform 3387"/>
            <p:cNvSpPr>
              <a:spLocks/>
            </p:cNvSpPr>
            <p:nvPr/>
          </p:nvSpPr>
          <p:spPr bwMode="auto">
            <a:xfrm>
              <a:off x="5168900" y="4706938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2" name="Freeform 3388"/>
            <p:cNvSpPr>
              <a:spLocks/>
            </p:cNvSpPr>
            <p:nvPr/>
          </p:nvSpPr>
          <p:spPr bwMode="auto">
            <a:xfrm>
              <a:off x="5175250" y="4706938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3" name="Rectangle 3389"/>
            <p:cNvSpPr>
              <a:spLocks noChangeArrowheads="1"/>
            </p:cNvSpPr>
            <p:nvPr/>
          </p:nvSpPr>
          <p:spPr bwMode="auto">
            <a:xfrm>
              <a:off x="5186363" y="455136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4" name="Freeform 3390"/>
            <p:cNvSpPr>
              <a:spLocks/>
            </p:cNvSpPr>
            <p:nvPr/>
          </p:nvSpPr>
          <p:spPr bwMode="auto">
            <a:xfrm>
              <a:off x="5168900" y="45751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5" name="Freeform 3391"/>
            <p:cNvSpPr>
              <a:spLocks/>
            </p:cNvSpPr>
            <p:nvPr/>
          </p:nvSpPr>
          <p:spPr bwMode="auto">
            <a:xfrm>
              <a:off x="5175250" y="46402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6" name="Freeform 3392"/>
            <p:cNvSpPr>
              <a:spLocks/>
            </p:cNvSpPr>
            <p:nvPr/>
          </p:nvSpPr>
          <p:spPr bwMode="auto">
            <a:xfrm>
              <a:off x="5186363" y="45815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7" name="Freeform 3393"/>
            <p:cNvSpPr>
              <a:spLocks/>
            </p:cNvSpPr>
            <p:nvPr/>
          </p:nvSpPr>
          <p:spPr bwMode="auto">
            <a:xfrm>
              <a:off x="5270500" y="4784725"/>
              <a:ext cx="11113" cy="4763"/>
            </a:xfrm>
            <a:custGeom>
              <a:avLst/>
              <a:gdLst>
                <a:gd name="T0" fmla="*/ 6350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6350 w 7"/>
                <a:gd name="T7" fmla="*/ 0 h 3"/>
                <a:gd name="T8" fmla="*/ 6350 w 7"/>
                <a:gd name="T9" fmla="*/ 4763 h 3"/>
                <a:gd name="T10" fmla="*/ 11113 w 7"/>
                <a:gd name="T11" fmla="*/ 4763 h 3"/>
                <a:gd name="T12" fmla="*/ 635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8" name="Freeform 3394"/>
            <p:cNvSpPr>
              <a:spLocks/>
            </p:cNvSpPr>
            <p:nvPr/>
          </p:nvSpPr>
          <p:spPr bwMode="auto">
            <a:xfrm>
              <a:off x="5210175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9" name="Freeform 3395"/>
            <p:cNvSpPr>
              <a:spLocks/>
            </p:cNvSpPr>
            <p:nvPr/>
          </p:nvSpPr>
          <p:spPr bwMode="auto">
            <a:xfrm>
              <a:off x="5151438" y="46228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0" name="Freeform 3396"/>
            <p:cNvSpPr>
              <a:spLocks/>
            </p:cNvSpPr>
            <p:nvPr/>
          </p:nvSpPr>
          <p:spPr bwMode="auto">
            <a:xfrm>
              <a:off x="5199063" y="47847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1" name="Freeform 3397"/>
            <p:cNvSpPr>
              <a:spLocks/>
            </p:cNvSpPr>
            <p:nvPr/>
          </p:nvSpPr>
          <p:spPr bwMode="auto">
            <a:xfrm>
              <a:off x="5157788" y="464661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2" name="Freeform 3398"/>
            <p:cNvSpPr>
              <a:spLocks/>
            </p:cNvSpPr>
            <p:nvPr/>
          </p:nvSpPr>
          <p:spPr bwMode="auto">
            <a:xfrm>
              <a:off x="5359400" y="48133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3" name="Rectangle 3399"/>
            <p:cNvSpPr>
              <a:spLocks noChangeArrowheads="1"/>
            </p:cNvSpPr>
            <p:nvPr/>
          </p:nvSpPr>
          <p:spPr bwMode="auto">
            <a:xfrm>
              <a:off x="5181600" y="4713288"/>
              <a:ext cx="4763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4" name="Freeform 3400"/>
            <p:cNvSpPr>
              <a:spLocks/>
            </p:cNvSpPr>
            <p:nvPr/>
          </p:nvSpPr>
          <p:spPr bwMode="auto">
            <a:xfrm>
              <a:off x="5175250" y="46704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5" name="Freeform 3401"/>
            <p:cNvSpPr>
              <a:spLocks/>
            </p:cNvSpPr>
            <p:nvPr/>
          </p:nvSpPr>
          <p:spPr bwMode="auto">
            <a:xfrm>
              <a:off x="5168900" y="46942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6" name="Freeform 3403"/>
            <p:cNvSpPr>
              <a:spLocks/>
            </p:cNvSpPr>
            <p:nvPr/>
          </p:nvSpPr>
          <p:spPr bwMode="auto">
            <a:xfrm>
              <a:off x="5175250" y="45513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7" name="Rectangle 3404"/>
            <p:cNvSpPr>
              <a:spLocks noChangeArrowheads="1"/>
            </p:cNvSpPr>
            <p:nvPr/>
          </p:nvSpPr>
          <p:spPr bwMode="auto">
            <a:xfrm>
              <a:off x="5181600" y="4575175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8" name="Rectangle 3405"/>
            <p:cNvSpPr>
              <a:spLocks noChangeArrowheads="1"/>
            </p:cNvSpPr>
            <p:nvPr/>
          </p:nvSpPr>
          <p:spPr bwMode="auto">
            <a:xfrm>
              <a:off x="5157788" y="472440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" name="Freeform 3406"/>
            <p:cNvSpPr>
              <a:spLocks/>
            </p:cNvSpPr>
            <p:nvPr/>
          </p:nvSpPr>
          <p:spPr bwMode="auto">
            <a:xfrm>
              <a:off x="5181600" y="454501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0" name="Freeform 3407"/>
            <p:cNvSpPr>
              <a:spLocks/>
            </p:cNvSpPr>
            <p:nvPr/>
          </p:nvSpPr>
          <p:spPr bwMode="auto">
            <a:xfrm>
              <a:off x="5181600" y="471328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1" name="Freeform 3408"/>
            <p:cNvSpPr>
              <a:spLocks/>
            </p:cNvSpPr>
            <p:nvPr/>
          </p:nvSpPr>
          <p:spPr bwMode="auto">
            <a:xfrm>
              <a:off x="5175250" y="4564063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0 w 4"/>
                <a:gd name="T3" fmla="*/ 0 h 3"/>
                <a:gd name="T4" fmla="*/ 0 w 4"/>
                <a:gd name="T5" fmla="*/ 4762 h 3"/>
                <a:gd name="T6" fmla="*/ 6350 w 4"/>
                <a:gd name="T7" fmla="*/ 4762 h 3"/>
                <a:gd name="T8" fmla="*/ 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2" name="Freeform 3409"/>
            <p:cNvSpPr>
              <a:spLocks/>
            </p:cNvSpPr>
            <p:nvPr/>
          </p:nvSpPr>
          <p:spPr bwMode="auto">
            <a:xfrm>
              <a:off x="5162550" y="45212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3" name="Freeform 3410"/>
            <p:cNvSpPr>
              <a:spLocks/>
            </p:cNvSpPr>
            <p:nvPr/>
          </p:nvSpPr>
          <p:spPr bwMode="auto">
            <a:xfrm>
              <a:off x="5205413" y="45275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4" name="Freeform 3411"/>
            <p:cNvSpPr>
              <a:spLocks/>
            </p:cNvSpPr>
            <p:nvPr/>
          </p:nvSpPr>
          <p:spPr bwMode="auto">
            <a:xfrm>
              <a:off x="5181600" y="4540250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5" name="Freeform 3412"/>
            <p:cNvSpPr>
              <a:spLocks/>
            </p:cNvSpPr>
            <p:nvPr/>
          </p:nvSpPr>
          <p:spPr bwMode="auto">
            <a:xfrm>
              <a:off x="5157788" y="4700588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4762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6" name="Freeform 3413"/>
            <p:cNvSpPr>
              <a:spLocks/>
            </p:cNvSpPr>
            <p:nvPr/>
          </p:nvSpPr>
          <p:spPr bwMode="auto">
            <a:xfrm>
              <a:off x="5168900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7" name="Rectangle 3414"/>
            <p:cNvSpPr>
              <a:spLocks noChangeArrowheads="1"/>
            </p:cNvSpPr>
            <p:nvPr/>
          </p:nvSpPr>
          <p:spPr bwMode="auto">
            <a:xfrm>
              <a:off x="5192713" y="44910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8" name="Freeform 3415"/>
            <p:cNvSpPr>
              <a:spLocks/>
            </p:cNvSpPr>
            <p:nvPr/>
          </p:nvSpPr>
          <p:spPr bwMode="auto">
            <a:xfrm>
              <a:off x="5264150" y="4802188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" name="Freeform 3416"/>
            <p:cNvSpPr>
              <a:spLocks/>
            </p:cNvSpPr>
            <p:nvPr/>
          </p:nvSpPr>
          <p:spPr bwMode="auto">
            <a:xfrm>
              <a:off x="5192713" y="45339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0" name="Freeform 3417"/>
            <p:cNvSpPr>
              <a:spLocks/>
            </p:cNvSpPr>
            <p:nvPr/>
          </p:nvSpPr>
          <p:spPr bwMode="auto">
            <a:xfrm>
              <a:off x="5372100" y="48133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1" name="Freeform 3418"/>
            <p:cNvSpPr>
              <a:spLocks/>
            </p:cNvSpPr>
            <p:nvPr/>
          </p:nvSpPr>
          <p:spPr bwMode="auto">
            <a:xfrm>
              <a:off x="5222875" y="47894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2" name="Freeform 3419"/>
            <p:cNvSpPr>
              <a:spLocks/>
            </p:cNvSpPr>
            <p:nvPr/>
          </p:nvSpPr>
          <p:spPr bwMode="auto">
            <a:xfrm>
              <a:off x="5175250" y="45640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3" name="Freeform 3420"/>
            <p:cNvSpPr>
              <a:spLocks/>
            </p:cNvSpPr>
            <p:nvPr/>
          </p:nvSpPr>
          <p:spPr bwMode="auto">
            <a:xfrm>
              <a:off x="5175250" y="46402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4" name="Freeform 3421"/>
            <p:cNvSpPr>
              <a:spLocks/>
            </p:cNvSpPr>
            <p:nvPr/>
          </p:nvSpPr>
          <p:spPr bwMode="auto">
            <a:xfrm>
              <a:off x="5186363" y="47720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5" name="Freeform 3422"/>
            <p:cNvSpPr>
              <a:spLocks/>
            </p:cNvSpPr>
            <p:nvPr/>
          </p:nvSpPr>
          <p:spPr bwMode="auto">
            <a:xfrm>
              <a:off x="5192713" y="47545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6" name="Rectangle 3423"/>
            <p:cNvSpPr>
              <a:spLocks noChangeArrowheads="1"/>
            </p:cNvSpPr>
            <p:nvPr/>
          </p:nvSpPr>
          <p:spPr bwMode="auto">
            <a:xfrm>
              <a:off x="5186363" y="47244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7" name="Freeform 3424"/>
            <p:cNvSpPr>
              <a:spLocks/>
            </p:cNvSpPr>
            <p:nvPr/>
          </p:nvSpPr>
          <p:spPr bwMode="auto">
            <a:xfrm>
              <a:off x="5168900" y="45513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8" name="Freeform 3425"/>
            <p:cNvSpPr>
              <a:spLocks/>
            </p:cNvSpPr>
            <p:nvPr/>
          </p:nvSpPr>
          <p:spPr bwMode="auto">
            <a:xfrm>
              <a:off x="5175250" y="46116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9" name="Rectangle 3426"/>
            <p:cNvSpPr>
              <a:spLocks noChangeArrowheads="1"/>
            </p:cNvSpPr>
            <p:nvPr/>
          </p:nvSpPr>
          <p:spPr bwMode="auto">
            <a:xfrm>
              <a:off x="5162550" y="4737100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" name="Freeform 3427"/>
            <p:cNvSpPr>
              <a:spLocks/>
            </p:cNvSpPr>
            <p:nvPr/>
          </p:nvSpPr>
          <p:spPr bwMode="auto">
            <a:xfrm>
              <a:off x="5157788" y="4551363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" name="Rectangle 3428"/>
            <p:cNvSpPr>
              <a:spLocks noChangeArrowheads="1"/>
            </p:cNvSpPr>
            <p:nvPr/>
          </p:nvSpPr>
          <p:spPr bwMode="auto">
            <a:xfrm>
              <a:off x="5341938" y="48260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" name="Rectangle 3429"/>
            <p:cNvSpPr>
              <a:spLocks noChangeArrowheads="1"/>
            </p:cNvSpPr>
            <p:nvPr/>
          </p:nvSpPr>
          <p:spPr bwMode="auto">
            <a:xfrm>
              <a:off x="5181600" y="4540250"/>
              <a:ext cx="4763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" name="Freeform 3430"/>
            <p:cNvSpPr>
              <a:spLocks/>
            </p:cNvSpPr>
            <p:nvPr/>
          </p:nvSpPr>
          <p:spPr bwMode="auto">
            <a:xfrm>
              <a:off x="5175250" y="4545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" name="Freeform 3431"/>
            <p:cNvSpPr>
              <a:spLocks/>
            </p:cNvSpPr>
            <p:nvPr/>
          </p:nvSpPr>
          <p:spPr bwMode="auto">
            <a:xfrm>
              <a:off x="5359400" y="48085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" name="Rectangle 3432"/>
            <p:cNvSpPr>
              <a:spLocks noChangeArrowheads="1"/>
            </p:cNvSpPr>
            <p:nvPr/>
          </p:nvSpPr>
          <p:spPr bwMode="auto">
            <a:xfrm>
              <a:off x="5186363" y="4713288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" name="Freeform 3433"/>
            <p:cNvSpPr>
              <a:spLocks/>
            </p:cNvSpPr>
            <p:nvPr/>
          </p:nvSpPr>
          <p:spPr bwMode="auto">
            <a:xfrm>
              <a:off x="5157788" y="4646613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6350 h 4"/>
                <a:gd name="T4" fmla="*/ 4762 w 3"/>
                <a:gd name="T5" fmla="*/ 6350 h 4"/>
                <a:gd name="T6" fmla="*/ 4762 w 3"/>
                <a:gd name="T7" fmla="*/ 0 h 4"/>
                <a:gd name="T8" fmla="*/ 4762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" name="Rectangle 3434"/>
            <p:cNvSpPr>
              <a:spLocks noChangeArrowheads="1"/>
            </p:cNvSpPr>
            <p:nvPr/>
          </p:nvSpPr>
          <p:spPr bwMode="auto">
            <a:xfrm>
              <a:off x="5181600" y="4640263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" name="Freeform 3435"/>
            <p:cNvSpPr>
              <a:spLocks/>
            </p:cNvSpPr>
            <p:nvPr/>
          </p:nvSpPr>
          <p:spPr bwMode="auto">
            <a:xfrm>
              <a:off x="5192713" y="45513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" name="Freeform 3436"/>
            <p:cNvSpPr>
              <a:spLocks/>
            </p:cNvSpPr>
            <p:nvPr/>
          </p:nvSpPr>
          <p:spPr bwMode="auto">
            <a:xfrm>
              <a:off x="5186363" y="45339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" name="Freeform 3437"/>
            <p:cNvSpPr>
              <a:spLocks/>
            </p:cNvSpPr>
            <p:nvPr/>
          </p:nvSpPr>
          <p:spPr bwMode="auto">
            <a:xfrm>
              <a:off x="5162550" y="47371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" name="Freeform 3438"/>
            <p:cNvSpPr>
              <a:spLocks/>
            </p:cNvSpPr>
            <p:nvPr/>
          </p:nvSpPr>
          <p:spPr bwMode="auto">
            <a:xfrm>
              <a:off x="5181600" y="4551363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" name="Freeform 3439"/>
            <p:cNvSpPr>
              <a:spLocks/>
            </p:cNvSpPr>
            <p:nvPr/>
          </p:nvSpPr>
          <p:spPr bwMode="auto">
            <a:xfrm>
              <a:off x="5341938" y="48196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" name="Rectangle 3440"/>
            <p:cNvSpPr>
              <a:spLocks noChangeArrowheads="1"/>
            </p:cNvSpPr>
            <p:nvPr/>
          </p:nvSpPr>
          <p:spPr bwMode="auto">
            <a:xfrm>
              <a:off x="5157788" y="462280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" name="Rectangle 3441"/>
            <p:cNvSpPr>
              <a:spLocks noChangeArrowheads="1"/>
            </p:cNvSpPr>
            <p:nvPr/>
          </p:nvSpPr>
          <p:spPr bwMode="auto">
            <a:xfrm>
              <a:off x="5162550" y="454501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" name="Freeform 3442"/>
            <p:cNvSpPr>
              <a:spLocks/>
            </p:cNvSpPr>
            <p:nvPr/>
          </p:nvSpPr>
          <p:spPr bwMode="auto">
            <a:xfrm>
              <a:off x="5281613" y="4808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" name="Freeform 3443"/>
            <p:cNvSpPr>
              <a:spLocks/>
            </p:cNvSpPr>
            <p:nvPr/>
          </p:nvSpPr>
          <p:spPr bwMode="auto">
            <a:xfrm>
              <a:off x="5186363" y="45688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" name="Freeform 3444"/>
            <p:cNvSpPr>
              <a:spLocks/>
            </p:cNvSpPr>
            <p:nvPr/>
          </p:nvSpPr>
          <p:spPr bwMode="auto">
            <a:xfrm>
              <a:off x="5181600" y="4765675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" name="Freeform 3445"/>
            <p:cNvSpPr>
              <a:spLocks/>
            </p:cNvSpPr>
            <p:nvPr/>
          </p:nvSpPr>
          <p:spPr bwMode="auto">
            <a:xfrm>
              <a:off x="5186363" y="45402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" name="Freeform 3446"/>
            <p:cNvSpPr>
              <a:spLocks/>
            </p:cNvSpPr>
            <p:nvPr/>
          </p:nvSpPr>
          <p:spPr bwMode="auto">
            <a:xfrm>
              <a:off x="5186363" y="47307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" name="Rectangle 3447"/>
            <p:cNvSpPr>
              <a:spLocks noChangeArrowheads="1"/>
            </p:cNvSpPr>
            <p:nvPr/>
          </p:nvSpPr>
          <p:spPr bwMode="auto">
            <a:xfrm>
              <a:off x="5348288" y="48260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" name="Freeform 3450"/>
            <p:cNvSpPr>
              <a:spLocks noEditPoints="1"/>
            </p:cNvSpPr>
            <p:nvPr/>
          </p:nvSpPr>
          <p:spPr bwMode="auto">
            <a:xfrm>
              <a:off x="4911725" y="2855913"/>
              <a:ext cx="269875" cy="84137"/>
            </a:xfrm>
            <a:custGeom>
              <a:avLst/>
              <a:gdLst>
                <a:gd name="T0" fmla="*/ 239713 w 170"/>
                <a:gd name="T1" fmla="*/ 84137 h 53"/>
                <a:gd name="T2" fmla="*/ 220663 w 170"/>
                <a:gd name="T3" fmla="*/ 77787 h 53"/>
                <a:gd name="T4" fmla="*/ 203200 w 170"/>
                <a:gd name="T5" fmla="*/ 84137 h 53"/>
                <a:gd name="T6" fmla="*/ 179388 w 170"/>
                <a:gd name="T7" fmla="*/ 84137 h 53"/>
                <a:gd name="T8" fmla="*/ 196850 w 170"/>
                <a:gd name="T9" fmla="*/ 66675 h 53"/>
                <a:gd name="T10" fmla="*/ 179388 w 170"/>
                <a:gd name="T11" fmla="*/ 60325 h 53"/>
                <a:gd name="T12" fmla="*/ 161925 w 170"/>
                <a:gd name="T13" fmla="*/ 53975 h 53"/>
                <a:gd name="T14" fmla="*/ 155575 w 170"/>
                <a:gd name="T15" fmla="*/ 36512 h 53"/>
                <a:gd name="T16" fmla="*/ 138113 w 170"/>
                <a:gd name="T17" fmla="*/ 42862 h 53"/>
                <a:gd name="T18" fmla="*/ 120650 w 170"/>
                <a:gd name="T19" fmla="*/ 36512 h 53"/>
                <a:gd name="T20" fmla="*/ 107950 w 170"/>
                <a:gd name="T21" fmla="*/ 23812 h 53"/>
                <a:gd name="T22" fmla="*/ 96838 w 170"/>
                <a:gd name="T23" fmla="*/ 23812 h 53"/>
                <a:gd name="T24" fmla="*/ 73025 w 170"/>
                <a:gd name="T25" fmla="*/ 23812 h 53"/>
                <a:gd name="T26" fmla="*/ 84138 w 170"/>
                <a:gd name="T27" fmla="*/ 12700 h 53"/>
                <a:gd name="T28" fmla="*/ 60325 w 170"/>
                <a:gd name="T29" fmla="*/ 12700 h 53"/>
                <a:gd name="T30" fmla="*/ 42863 w 170"/>
                <a:gd name="T31" fmla="*/ 23812 h 53"/>
                <a:gd name="T32" fmla="*/ 23813 w 170"/>
                <a:gd name="T33" fmla="*/ 30162 h 53"/>
                <a:gd name="T34" fmla="*/ 6350 w 170"/>
                <a:gd name="T35" fmla="*/ 30162 h 53"/>
                <a:gd name="T36" fmla="*/ 6350 w 170"/>
                <a:gd name="T37" fmla="*/ 30162 h 53"/>
                <a:gd name="T38" fmla="*/ 12700 w 170"/>
                <a:gd name="T39" fmla="*/ 23812 h 53"/>
                <a:gd name="T40" fmla="*/ 30163 w 170"/>
                <a:gd name="T41" fmla="*/ 12700 h 53"/>
                <a:gd name="T42" fmla="*/ 49213 w 170"/>
                <a:gd name="T43" fmla="*/ 6350 h 53"/>
                <a:gd name="T44" fmla="*/ 73025 w 170"/>
                <a:gd name="T45" fmla="*/ 0 h 53"/>
                <a:gd name="T46" fmla="*/ 96838 w 170"/>
                <a:gd name="T47" fmla="*/ 0 h 53"/>
                <a:gd name="T48" fmla="*/ 101600 w 170"/>
                <a:gd name="T49" fmla="*/ 0 h 53"/>
                <a:gd name="T50" fmla="*/ 120650 w 170"/>
                <a:gd name="T51" fmla="*/ 6350 h 53"/>
                <a:gd name="T52" fmla="*/ 138113 w 170"/>
                <a:gd name="T53" fmla="*/ 19050 h 53"/>
                <a:gd name="T54" fmla="*/ 161925 w 170"/>
                <a:gd name="T55" fmla="*/ 19050 h 53"/>
                <a:gd name="T56" fmla="*/ 173038 w 170"/>
                <a:gd name="T57" fmla="*/ 30162 h 53"/>
                <a:gd name="T58" fmla="*/ 192088 w 170"/>
                <a:gd name="T59" fmla="*/ 36512 h 53"/>
                <a:gd name="T60" fmla="*/ 185738 w 170"/>
                <a:gd name="T61" fmla="*/ 30162 h 53"/>
                <a:gd name="T62" fmla="*/ 196850 w 170"/>
                <a:gd name="T63" fmla="*/ 42862 h 53"/>
                <a:gd name="T64" fmla="*/ 196850 w 170"/>
                <a:gd name="T65" fmla="*/ 42862 h 53"/>
                <a:gd name="T66" fmla="*/ 209550 w 170"/>
                <a:gd name="T67" fmla="*/ 47625 h 53"/>
                <a:gd name="T68" fmla="*/ 220663 w 170"/>
                <a:gd name="T69" fmla="*/ 47625 h 53"/>
                <a:gd name="T70" fmla="*/ 233363 w 170"/>
                <a:gd name="T71" fmla="*/ 47625 h 53"/>
                <a:gd name="T72" fmla="*/ 233363 w 170"/>
                <a:gd name="T73" fmla="*/ 60325 h 53"/>
                <a:gd name="T74" fmla="*/ 257175 w 170"/>
                <a:gd name="T75" fmla="*/ 66675 h 53"/>
                <a:gd name="T76" fmla="*/ 263525 w 170"/>
                <a:gd name="T77" fmla="*/ 77787 h 53"/>
                <a:gd name="T78" fmla="*/ 246063 w 170"/>
                <a:gd name="T79" fmla="*/ 84137 h 53"/>
                <a:gd name="T80" fmla="*/ 49213 w 170"/>
                <a:gd name="T81" fmla="*/ 42862 h 53"/>
                <a:gd name="T82" fmla="*/ 53975 w 170"/>
                <a:gd name="T83" fmla="*/ 36512 h 53"/>
                <a:gd name="T84" fmla="*/ 179388 w 170"/>
                <a:gd name="T85" fmla="*/ 30162 h 53"/>
                <a:gd name="T86" fmla="*/ 179388 w 170"/>
                <a:gd name="T87" fmla="*/ 23812 h 53"/>
                <a:gd name="T88" fmla="*/ 161925 w 170"/>
                <a:gd name="T89" fmla="*/ 19050 h 53"/>
                <a:gd name="T90" fmla="*/ 168275 w 170"/>
                <a:gd name="T91" fmla="*/ 19050 h 53"/>
                <a:gd name="T92" fmla="*/ 179388 w 170"/>
                <a:gd name="T93" fmla="*/ 23812 h 53"/>
                <a:gd name="T94" fmla="*/ 173038 w 170"/>
                <a:gd name="T95" fmla="*/ 19050 h 53"/>
                <a:gd name="T96" fmla="*/ 131763 w 170"/>
                <a:gd name="T97" fmla="*/ 12700 h 53"/>
                <a:gd name="T98" fmla="*/ 144463 w 170"/>
                <a:gd name="T99" fmla="*/ 12700 h 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0" h="53">
                  <a:moveTo>
                    <a:pt x="155" y="53"/>
                  </a:moveTo>
                  <a:lnTo>
                    <a:pt x="155" y="49"/>
                  </a:lnTo>
                  <a:lnTo>
                    <a:pt x="155" y="53"/>
                  </a:lnTo>
                  <a:lnTo>
                    <a:pt x="151" y="53"/>
                  </a:lnTo>
                  <a:lnTo>
                    <a:pt x="147" y="53"/>
                  </a:lnTo>
                  <a:lnTo>
                    <a:pt x="147" y="49"/>
                  </a:lnTo>
                  <a:lnTo>
                    <a:pt x="143" y="49"/>
                  </a:lnTo>
                  <a:lnTo>
                    <a:pt x="139" y="49"/>
                  </a:lnTo>
                  <a:lnTo>
                    <a:pt x="136" y="49"/>
                  </a:lnTo>
                  <a:lnTo>
                    <a:pt x="132" y="49"/>
                  </a:lnTo>
                  <a:lnTo>
                    <a:pt x="128" y="49"/>
                  </a:lnTo>
                  <a:lnTo>
                    <a:pt x="128" y="53"/>
                  </a:lnTo>
                  <a:lnTo>
                    <a:pt x="124" y="53"/>
                  </a:lnTo>
                  <a:lnTo>
                    <a:pt x="121" y="53"/>
                  </a:lnTo>
                  <a:lnTo>
                    <a:pt x="117" y="53"/>
                  </a:lnTo>
                  <a:lnTo>
                    <a:pt x="113" y="53"/>
                  </a:lnTo>
                  <a:lnTo>
                    <a:pt x="117" y="49"/>
                  </a:lnTo>
                  <a:lnTo>
                    <a:pt x="121" y="45"/>
                  </a:lnTo>
                  <a:lnTo>
                    <a:pt x="124" y="45"/>
                  </a:lnTo>
                  <a:lnTo>
                    <a:pt x="124" y="42"/>
                  </a:lnTo>
                  <a:lnTo>
                    <a:pt x="121" y="42"/>
                  </a:lnTo>
                  <a:lnTo>
                    <a:pt x="121" y="38"/>
                  </a:lnTo>
                  <a:lnTo>
                    <a:pt x="117" y="38"/>
                  </a:lnTo>
                  <a:lnTo>
                    <a:pt x="113" y="38"/>
                  </a:lnTo>
                  <a:lnTo>
                    <a:pt x="109" y="38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2" y="34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98" y="27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27"/>
                  </a:lnTo>
                  <a:lnTo>
                    <a:pt x="91" y="27"/>
                  </a:lnTo>
                  <a:lnTo>
                    <a:pt x="87" y="27"/>
                  </a:lnTo>
                  <a:lnTo>
                    <a:pt x="87" y="23"/>
                  </a:lnTo>
                  <a:lnTo>
                    <a:pt x="83" y="23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1" y="19"/>
                  </a:lnTo>
                  <a:lnTo>
                    <a:pt x="61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1" y="12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1" y="4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83" y="8"/>
                  </a:lnTo>
                  <a:lnTo>
                    <a:pt x="87" y="8"/>
                  </a:lnTo>
                  <a:lnTo>
                    <a:pt x="87" y="12"/>
                  </a:lnTo>
                  <a:lnTo>
                    <a:pt x="91" y="12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102" y="12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9" y="15"/>
                  </a:lnTo>
                  <a:lnTo>
                    <a:pt x="109" y="19"/>
                  </a:lnTo>
                  <a:lnTo>
                    <a:pt x="113" y="19"/>
                  </a:lnTo>
                  <a:lnTo>
                    <a:pt x="113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17" y="23"/>
                  </a:lnTo>
                  <a:lnTo>
                    <a:pt x="117" y="19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4" y="27"/>
                  </a:lnTo>
                  <a:lnTo>
                    <a:pt x="121" y="27"/>
                  </a:lnTo>
                  <a:lnTo>
                    <a:pt x="121" y="23"/>
                  </a:lnTo>
                  <a:lnTo>
                    <a:pt x="121" y="27"/>
                  </a:lnTo>
                  <a:lnTo>
                    <a:pt x="124" y="27"/>
                  </a:lnTo>
                  <a:lnTo>
                    <a:pt x="128" y="27"/>
                  </a:lnTo>
                  <a:lnTo>
                    <a:pt x="128" y="30"/>
                  </a:lnTo>
                  <a:lnTo>
                    <a:pt x="128" y="27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43" y="30"/>
                  </a:lnTo>
                  <a:lnTo>
                    <a:pt x="147" y="30"/>
                  </a:lnTo>
                  <a:lnTo>
                    <a:pt x="147" y="34"/>
                  </a:lnTo>
                  <a:lnTo>
                    <a:pt x="147" y="38"/>
                  </a:lnTo>
                  <a:lnTo>
                    <a:pt x="143" y="38"/>
                  </a:lnTo>
                  <a:lnTo>
                    <a:pt x="147" y="38"/>
                  </a:lnTo>
                  <a:lnTo>
                    <a:pt x="151" y="38"/>
                  </a:lnTo>
                  <a:lnTo>
                    <a:pt x="155" y="38"/>
                  </a:lnTo>
                  <a:lnTo>
                    <a:pt x="158" y="38"/>
                  </a:lnTo>
                  <a:lnTo>
                    <a:pt x="162" y="42"/>
                  </a:lnTo>
                  <a:lnTo>
                    <a:pt x="166" y="45"/>
                  </a:lnTo>
                  <a:lnTo>
                    <a:pt x="170" y="45"/>
                  </a:lnTo>
                  <a:lnTo>
                    <a:pt x="170" y="49"/>
                  </a:lnTo>
                  <a:lnTo>
                    <a:pt x="166" y="49"/>
                  </a:lnTo>
                  <a:lnTo>
                    <a:pt x="162" y="49"/>
                  </a:lnTo>
                  <a:lnTo>
                    <a:pt x="158" y="49"/>
                  </a:lnTo>
                  <a:lnTo>
                    <a:pt x="158" y="53"/>
                  </a:lnTo>
                  <a:lnTo>
                    <a:pt x="155" y="53"/>
                  </a:lnTo>
                  <a:close/>
                  <a:moveTo>
                    <a:pt x="34" y="27"/>
                  </a:moveTo>
                  <a:lnTo>
                    <a:pt x="31" y="27"/>
                  </a:lnTo>
                  <a:lnTo>
                    <a:pt x="27" y="23"/>
                  </a:lnTo>
                  <a:lnTo>
                    <a:pt x="31" y="27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34" y="27"/>
                  </a:lnTo>
                  <a:close/>
                  <a:moveTo>
                    <a:pt x="113" y="19"/>
                  </a:moveTo>
                  <a:lnTo>
                    <a:pt x="109" y="19"/>
                  </a:lnTo>
                  <a:lnTo>
                    <a:pt x="109" y="15"/>
                  </a:lnTo>
                  <a:lnTo>
                    <a:pt x="113" y="19"/>
                  </a:lnTo>
                  <a:lnTo>
                    <a:pt x="113" y="15"/>
                  </a:lnTo>
                  <a:lnTo>
                    <a:pt x="113" y="19"/>
                  </a:lnTo>
                  <a:lnTo>
                    <a:pt x="117" y="19"/>
                  </a:lnTo>
                  <a:lnTo>
                    <a:pt x="113" y="19"/>
                  </a:lnTo>
                  <a:close/>
                  <a:moveTo>
                    <a:pt x="102" y="12"/>
                  </a:moveTo>
                  <a:lnTo>
                    <a:pt x="98" y="12"/>
                  </a:lnTo>
                  <a:lnTo>
                    <a:pt x="102" y="12"/>
                  </a:lnTo>
                  <a:lnTo>
                    <a:pt x="102" y="8"/>
                  </a:lnTo>
                  <a:lnTo>
                    <a:pt x="106" y="12"/>
                  </a:lnTo>
                  <a:lnTo>
                    <a:pt x="102" y="12"/>
                  </a:lnTo>
                  <a:close/>
                  <a:moveTo>
                    <a:pt x="113" y="15"/>
                  </a:moveTo>
                  <a:lnTo>
                    <a:pt x="109" y="15"/>
                  </a:lnTo>
                  <a:lnTo>
                    <a:pt x="113" y="15"/>
                  </a:lnTo>
                  <a:close/>
                  <a:moveTo>
                    <a:pt x="109" y="15"/>
                  </a:moveTo>
                  <a:lnTo>
                    <a:pt x="106" y="15"/>
                  </a:lnTo>
                  <a:lnTo>
                    <a:pt x="106" y="12"/>
                  </a:lnTo>
                  <a:lnTo>
                    <a:pt x="109" y="12"/>
                  </a:lnTo>
                  <a:lnTo>
                    <a:pt x="109" y="15"/>
                  </a:lnTo>
                  <a:close/>
                  <a:moveTo>
                    <a:pt x="91" y="8"/>
                  </a:moveTo>
                  <a:lnTo>
                    <a:pt x="87" y="8"/>
                  </a:lnTo>
                  <a:lnTo>
                    <a:pt x="83" y="8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87" y="8"/>
                  </a:lnTo>
                  <a:lnTo>
                    <a:pt x="91" y="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" name="Freeform 3452"/>
            <p:cNvSpPr>
              <a:spLocks noEditPoints="1"/>
            </p:cNvSpPr>
            <p:nvPr/>
          </p:nvSpPr>
          <p:spPr bwMode="auto">
            <a:xfrm>
              <a:off x="5060950" y="2760663"/>
              <a:ext cx="155575" cy="149225"/>
            </a:xfrm>
            <a:custGeom>
              <a:avLst/>
              <a:gdLst>
                <a:gd name="T0" fmla="*/ 19050 w 98"/>
                <a:gd name="T1" fmla="*/ 60325 h 94"/>
                <a:gd name="T2" fmla="*/ 19050 w 98"/>
                <a:gd name="T3" fmla="*/ 60325 h 94"/>
                <a:gd name="T4" fmla="*/ 19050 w 98"/>
                <a:gd name="T5" fmla="*/ 53975 h 94"/>
                <a:gd name="T6" fmla="*/ 23813 w 98"/>
                <a:gd name="T7" fmla="*/ 47625 h 94"/>
                <a:gd name="T8" fmla="*/ 30163 w 98"/>
                <a:gd name="T9" fmla="*/ 66675 h 94"/>
                <a:gd name="T10" fmla="*/ 138113 w 98"/>
                <a:gd name="T11" fmla="*/ 142875 h 94"/>
                <a:gd name="T12" fmla="*/ 149225 w 98"/>
                <a:gd name="T13" fmla="*/ 149225 h 94"/>
                <a:gd name="T14" fmla="*/ 131763 w 98"/>
                <a:gd name="T15" fmla="*/ 149225 h 94"/>
                <a:gd name="T16" fmla="*/ 30163 w 98"/>
                <a:gd name="T17" fmla="*/ 77788 h 94"/>
                <a:gd name="T18" fmla="*/ 30163 w 98"/>
                <a:gd name="T19" fmla="*/ 71438 h 94"/>
                <a:gd name="T20" fmla="*/ 36513 w 98"/>
                <a:gd name="T21" fmla="*/ 71438 h 94"/>
                <a:gd name="T22" fmla="*/ 36513 w 98"/>
                <a:gd name="T23" fmla="*/ 77788 h 94"/>
                <a:gd name="T24" fmla="*/ 42863 w 98"/>
                <a:gd name="T25" fmla="*/ 23813 h 94"/>
                <a:gd name="T26" fmla="*/ 47625 w 98"/>
                <a:gd name="T27" fmla="*/ 12700 h 94"/>
                <a:gd name="T28" fmla="*/ 36513 w 98"/>
                <a:gd name="T29" fmla="*/ 6350 h 94"/>
                <a:gd name="T30" fmla="*/ 36513 w 98"/>
                <a:gd name="T31" fmla="*/ 0 h 94"/>
                <a:gd name="T32" fmla="*/ 30163 w 98"/>
                <a:gd name="T33" fmla="*/ 0 h 94"/>
                <a:gd name="T34" fmla="*/ 42863 w 98"/>
                <a:gd name="T35" fmla="*/ 6350 h 94"/>
                <a:gd name="T36" fmla="*/ 47625 w 98"/>
                <a:gd name="T37" fmla="*/ 17463 h 94"/>
                <a:gd name="T38" fmla="*/ 6350 w 98"/>
                <a:gd name="T39" fmla="*/ 12700 h 94"/>
                <a:gd name="T40" fmla="*/ 12700 w 98"/>
                <a:gd name="T41" fmla="*/ 6350 h 94"/>
                <a:gd name="T42" fmla="*/ 30163 w 98"/>
                <a:gd name="T43" fmla="*/ 6350 h 94"/>
                <a:gd name="T44" fmla="*/ 19050 w 98"/>
                <a:gd name="T45" fmla="*/ 12700 h 94"/>
                <a:gd name="T46" fmla="*/ 71438 w 98"/>
                <a:gd name="T47" fmla="*/ 60325 h 94"/>
                <a:gd name="T48" fmla="*/ 71438 w 98"/>
                <a:gd name="T49" fmla="*/ 53975 h 94"/>
                <a:gd name="T50" fmla="*/ 66675 w 98"/>
                <a:gd name="T51" fmla="*/ 42863 h 94"/>
                <a:gd name="T52" fmla="*/ 53975 w 98"/>
                <a:gd name="T53" fmla="*/ 36513 h 94"/>
                <a:gd name="T54" fmla="*/ 66675 w 98"/>
                <a:gd name="T55" fmla="*/ 42863 h 94"/>
                <a:gd name="T56" fmla="*/ 71438 w 98"/>
                <a:gd name="T57" fmla="*/ 60325 h 94"/>
                <a:gd name="T58" fmla="*/ 125413 w 98"/>
                <a:gd name="T59" fmla="*/ 107950 h 94"/>
                <a:gd name="T60" fmla="*/ 120650 w 98"/>
                <a:gd name="T61" fmla="*/ 119063 h 94"/>
                <a:gd name="T62" fmla="*/ 90488 w 98"/>
                <a:gd name="T63" fmla="*/ 71438 h 94"/>
                <a:gd name="T64" fmla="*/ 84138 w 98"/>
                <a:gd name="T65" fmla="*/ 60325 h 94"/>
                <a:gd name="T66" fmla="*/ 90488 w 98"/>
                <a:gd name="T67" fmla="*/ 71438 h 94"/>
                <a:gd name="T68" fmla="*/ 96838 w 98"/>
                <a:gd name="T69" fmla="*/ 95250 h 94"/>
                <a:gd name="T70" fmla="*/ 96838 w 98"/>
                <a:gd name="T71" fmla="*/ 84138 h 94"/>
                <a:gd name="T72" fmla="*/ 101600 w 98"/>
                <a:gd name="T73" fmla="*/ 95250 h 94"/>
                <a:gd name="T74" fmla="*/ 114300 w 98"/>
                <a:gd name="T75" fmla="*/ 101600 h 94"/>
                <a:gd name="T76" fmla="*/ 120650 w 98"/>
                <a:gd name="T77" fmla="*/ 107950 h 94"/>
                <a:gd name="T78" fmla="*/ 149225 w 98"/>
                <a:gd name="T79" fmla="*/ 114300 h 94"/>
                <a:gd name="T80" fmla="*/ 155575 w 98"/>
                <a:gd name="T81" fmla="*/ 114300 h 94"/>
                <a:gd name="T82" fmla="*/ 42863 w 98"/>
                <a:gd name="T83" fmla="*/ 47625 h 94"/>
                <a:gd name="T84" fmla="*/ 114300 w 98"/>
                <a:gd name="T85" fmla="*/ 71438 h 94"/>
                <a:gd name="T86" fmla="*/ 77788 w 98"/>
                <a:gd name="T87" fmla="*/ 84138 h 94"/>
                <a:gd name="T88" fmla="*/ 77788 w 98"/>
                <a:gd name="T89" fmla="*/ 90488 h 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8" h="94">
                  <a:moveTo>
                    <a:pt x="15" y="42"/>
                  </a:moveTo>
                  <a:lnTo>
                    <a:pt x="12" y="42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9" y="42"/>
                  </a:lnTo>
                  <a:lnTo>
                    <a:pt x="15" y="42"/>
                  </a:lnTo>
                  <a:close/>
                  <a:moveTo>
                    <a:pt x="83" y="94"/>
                  </a:moveTo>
                  <a:lnTo>
                    <a:pt x="87" y="90"/>
                  </a:lnTo>
                  <a:lnTo>
                    <a:pt x="91" y="90"/>
                  </a:lnTo>
                  <a:lnTo>
                    <a:pt x="94" y="90"/>
                  </a:lnTo>
                  <a:lnTo>
                    <a:pt x="94" y="94"/>
                  </a:lnTo>
                  <a:lnTo>
                    <a:pt x="91" y="94"/>
                  </a:lnTo>
                  <a:lnTo>
                    <a:pt x="87" y="94"/>
                  </a:lnTo>
                  <a:lnTo>
                    <a:pt x="83" y="94"/>
                  </a:lnTo>
                  <a:close/>
                  <a:moveTo>
                    <a:pt x="23" y="53"/>
                  </a:moveTo>
                  <a:lnTo>
                    <a:pt x="19" y="53"/>
                  </a:lnTo>
                  <a:lnTo>
                    <a:pt x="19" y="49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9" y="45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3" y="45"/>
                  </a:lnTo>
                  <a:lnTo>
                    <a:pt x="19" y="45"/>
                  </a:lnTo>
                  <a:lnTo>
                    <a:pt x="23" y="45"/>
                  </a:lnTo>
                  <a:lnTo>
                    <a:pt x="23" y="49"/>
                  </a:lnTo>
                  <a:lnTo>
                    <a:pt x="23" y="53"/>
                  </a:lnTo>
                  <a:close/>
                  <a:moveTo>
                    <a:pt x="27" y="19"/>
                  </a:moveTo>
                  <a:lnTo>
                    <a:pt x="27" y="1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7" y="19"/>
                  </a:lnTo>
                  <a:close/>
                  <a:moveTo>
                    <a:pt x="4" y="8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close/>
                  <a:moveTo>
                    <a:pt x="45" y="38"/>
                  </a:moveTo>
                  <a:lnTo>
                    <a:pt x="45" y="34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42" y="27"/>
                  </a:lnTo>
                  <a:lnTo>
                    <a:pt x="45" y="30"/>
                  </a:lnTo>
                  <a:lnTo>
                    <a:pt x="45" y="34"/>
                  </a:lnTo>
                  <a:lnTo>
                    <a:pt x="45" y="38"/>
                  </a:lnTo>
                  <a:close/>
                  <a:moveTo>
                    <a:pt x="76" y="75"/>
                  </a:moveTo>
                  <a:lnTo>
                    <a:pt x="79" y="72"/>
                  </a:lnTo>
                  <a:lnTo>
                    <a:pt x="79" y="68"/>
                  </a:lnTo>
                  <a:lnTo>
                    <a:pt x="83" y="72"/>
                  </a:lnTo>
                  <a:lnTo>
                    <a:pt x="79" y="72"/>
                  </a:lnTo>
                  <a:lnTo>
                    <a:pt x="76" y="75"/>
                  </a:lnTo>
                  <a:close/>
                  <a:moveTo>
                    <a:pt x="57" y="45"/>
                  </a:moveTo>
                  <a:lnTo>
                    <a:pt x="53" y="45"/>
                  </a:lnTo>
                  <a:lnTo>
                    <a:pt x="57" y="45"/>
                  </a:lnTo>
                  <a:lnTo>
                    <a:pt x="57" y="42"/>
                  </a:lnTo>
                  <a:lnTo>
                    <a:pt x="53" y="42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57" y="45"/>
                  </a:lnTo>
                  <a:close/>
                  <a:moveTo>
                    <a:pt x="64" y="64"/>
                  </a:moveTo>
                  <a:lnTo>
                    <a:pt x="64" y="60"/>
                  </a:lnTo>
                  <a:lnTo>
                    <a:pt x="61" y="60"/>
                  </a:lnTo>
                  <a:lnTo>
                    <a:pt x="61" y="57"/>
                  </a:lnTo>
                  <a:lnTo>
                    <a:pt x="57" y="53"/>
                  </a:lnTo>
                  <a:lnTo>
                    <a:pt x="61" y="53"/>
                  </a:lnTo>
                  <a:lnTo>
                    <a:pt x="61" y="57"/>
                  </a:lnTo>
                  <a:lnTo>
                    <a:pt x="61" y="60"/>
                  </a:lnTo>
                  <a:lnTo>
                    <a:pt x="64" y="60"/>
                  </a:lnTo>
                  <a:lnTo>
                    <a:pt x="64" y="64"/>
                  </a:lnTo>
                  <a:close/>
                  <a:moveTo>
                    <a:pt x="76" y="68"/>
                  </a:moveTo>
                  <a:lnTo>
                    <a:pt x="72" y="64"/>
                  </a:lnTo>
                  <a:lnTo>
                    <a:pt x="76" y="64"/>
                  </a:lnTo>
                  <a:lnTo>
                    <a:pt x="79" y="68"/>
                  </a:lnTo>
                  <a:lnTo>
                    <a:pt x="76" y="68"/>
                  </a:lnTo>
                  <a:close/>
                  <a:moveTo>
                    <a:pt x="98" y="75"/>
                  </a:moveTo>
                  <a:lnTo>
                    <a:pt x="98" y="72"/>
                  </a:lnTo>
                  <a:lnTo>
                    <a:pt x="94" y="72"/>
                  </a:lnTo>
                  <a:lnTo>
                    <a:pt x="91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98" y="75"/>
                  </a:lnTo>
                  <a:close/>
                  <a:moveTo>
                    <a:pt x="23" y="30"/>
                  </a:moveTo>
                  <a:lnTo>
                    <a:pt x="27" y="30"/>
                  </a:lnTo>
                  <a:lnTo>
                    <a:pt x="23" y="30"/>
                  </a:lnTo>
                  <a:close/>
                  <a:moveTo>
                    <a:pt x="72" y="49"/>
                  </a:moveTo>
                  <a:lnTo>
                    <a:pt x="72" y="45"/>
                  </a:lnTo>
                  <a:lnTo>
                    <a:pt x="72" y="49"/>
                  </a:lnTo>
                  <a:close/>
                  <a:moveTo>
                    <a:pt x="49" y="57"/>
                  </a:moveTo>
                  <a:lnTo>
                    <a:pt x="49" y="53"/>
                  </a:lnTo>
                  <a:lnTo>
                    <a:pt x="45" y="53"/>
                  </a:lnTo>
                  <a:lnTo>
                    <a:pt x="49" y="53"/>
                  </a:lnTo>
                  <a:lnTo>
                    <a:pt x="49" y="5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" name="Freeform 3455"/>
            <p:cNvSpPr>
              <a:spLocks noEditPoints="1"/>
            </p:cNvSpPr>
            <p:nvPr/>
          </p:nvSpPr>
          <p:spPr bwMode="auto">
            <a:xfrm>
              <a:off x="5175250" y="2933700"/>
              <a:ext cx="71438" cy="47625"/>
            </a:xfrm>
            <a:custGeom>
              <a:avLst/>
              <a:gdLst>
                <a:gd name="T0" fmla="*/ 65088 w 45"/>
                <a:gd name="T1" fmla="*/ 12700 h 30"/>
                <a:gd name="T2" fmla="*/ 65088 w 45"/>
                <a:gd name="T3" fmla="*/ 12700 h 30"/>
                <a:gd name="T4" fmla="*/ 65088 w 45"/>
                <a:gd name="T5" fmla="*/ 17463 h 30"/>
                <a:gd name="T6" fmla="*/ 71438 w 45"/>
                <a:gd name="T7" fmla="*/ 17463 h 30"/>
                <a:gd name="T8" fmla="*/ 71438 w 45"/>
                <a:gd name="T9" fmla="*/ 23813 h 30"/>
                <a:gd name="T10" fmla="*/ 65088 w 45"/>
                <a:gd name="T11" fmla="*/ 30163 h 30"/>
                <a:gd name="T12" fmla="*/ 65088 w 45"/>
                <a:gd name="T13" fmla="*/ 36513 h 30"/>
                <a:gd name="T14" fmla="*/ 65088 w 45"/>
                <a:gd name="T15" fmla="*/ 36513 h 30"/>
                <a:gd name="T16" fmla="*/ 65088 w 45"/>
                <a:gd name="T17" fmla="*/ 36513 h 30"/>
                <a:gd name="T18" fmla="*/ 58738 w 45"/>
                <a:gd name="T19" fmla="*/ 36513 h 30"/>
                <a:gd name="T20" fmla="*/ 65088 w 45"/>
                <a:gd name="T21" fmla="*/ 42863 h 30"/>
                <a:gd name="T22" fmla="*/ 65088 w 45"/>
                <a:gd name="T23" fmla="*/ 42863 h 30"/>
                <a:gd name="T24" fmla="*/ 65088 w 45"/>
                <a:gd name="T25" fmla="*/ 47625 h 30"/>
                <a:gd name="T26" fmla="*/ 65088 w 45"/>
                <a:gd name="T27" fmla="*/ 47625 h 30"/>
                <a:gd name="T28" fmla="*/ 65088 w 45"/>
                <a:gd name="T29" fmla="*/ 47625 h 30"/>
                <a:gd name="T30" fmla="*/ 53975 w 45"/>
                <a:gd name="T31" fmla="*/ 47625 h 30"/>
                <a:gd name="T32" fmla="*/ 47625 w 45"/>
                <a:gd name="T33" fmla="*/ 47625 h 30"/>
                <a:gd name="T34" fmla="*/ 41275 w 45"/>
                <a:gd name="T35" fmla="*/ 47625 h 30"/>
                <a:gd name="T36" fmla="*/ 41275 w 45"/>
                <a:gd name="T37" fmla="*/ 47625 h 30"/>
                <a:gd name="T38" fmla="*/ 30163 w 45"/>
                <a:gd name="T39" fmla="*/ 47625 h 30"/>
                <a:gd name="T40" fmla="*/ 23813 w 45"/>
                <a:gd name="T41" fmla="*/ 47625 h 30"/>
                <a:gd name="T42" fmla="*/ 17463 w 45"/>
                <a:gd name="T43" fmla="*/ 47625 h 30"/>
                <a:gd name="T44" fmla="*/ 17463 w 45"/>
                <a:gd name="T45" fmla="*/ 47625 h 30"/>
                <a:gd name="T46" fmla="*/ 11113 w 45"/>
                <a:gd name="T47" fmla="*/ 47625 h 30"/>
                <a:gd name="T48" fmla="*/ 11113 w 45"/>
                <a:gd name="T49" fmla="*/ 47625 h 30"/>
                <a:gd name="T50" fmla="*/ 6350 w 45"/>
                <a:gd name="T51" fmla="*/ 42863 h 30"/>
                <a:gd name="T52" fmla="*/ 0 w 45"/>
                <a:gd name="T53" fmla="*/ 42863 h 30"/>
                <a:gd name="T54" fmla="*/ 0 w 45"/>
                <a:gd name="T55" fmla="*/ 36513 h 30"/>
                <a:gd name="T56" fmla="*/ 6350 w 45"/>
                <a:gd name="T57" fmla="*/ 36513 h 30"/>
                <a:gd name="T58" fmla="*/ 11113 w 45"/>
                <a:gd name="T59" fmla="*/ 36513 h 30"/>
                <a:gd name="T60" fmla="*/ 17463 w 45"/>
                <a:gd name="T61" fmla="*/ 36513 h 30"/>
                <a:gd name="T62" fmla="*/ 23813 w 45"/>
                <a:gd name="T63" fmla="*/ 36513 h 30"/>
                <a:gd name="T64" fmla="*/ 17463 w 45"/>
                <a:gd name="T65" fmla="*/ 36513 h 30"/>
                <a:gd name="T66" fmla="*/ 23813 w 45"/>
                <a:gd name="T67" fmla="*/ 36513 h 30"/>
                <a:gd name="T68" fmla="*/ 30163 w 45"/>
                <a:gd name="T69" fmla="*/ 42863 h 30"/>
                <a:gd name="T70" fmla="*/ 34925 w 45"/>
                <a:gd name="T71" fmla="*/ 42863 h 30"/>
                <a:gd name="T72" fmla="*/ 41275 w 45"/>
                <a:gd name="T73" fmla="*/ 42863 h 30"/>
                <a:gd name="T74" fmla="*/ 47625 w 45"/>
                <a:gd name="T75" fmla="*/ 36513 h 30"/>
                <a:gd name="T76" fmla="*/ 47625 w 45"/>
                <a:gd name="T77" fmla="*/ 36513 h 30"/>
                <a:gd name="T78" fmla="*/ 53975 w 45"/>
                <a:gd name="T79" fmla="*/ 36513 h 30"/>
                <a:gd name="T80" fmla="*/ 47625 w 45"/>
                <a:gd name="T81" fmla="*/ 30163 h 30"/>
                <a:gd name="T82" fmla="*/ 47625 w 45"/>
                <a:gd name="T83" fmla="*/ 30163 h 30"/>
                <a:gd name="T84" fmla="*/ 41275 w 45"/>
                <a:gd name="T85" fmla="*/ 23813 h 30"/>
                <a:gd name="T86" fmla="*/ 41275 w 45"/>
                <a:gd name="T87" fmla="*/ 12700 h 30"/>
                <a:gd name="T88" fmla="*/ 30163 w 45"/>
                <a:gd name="T89" fmla="*/ 12700 h 30"/>
                <a:gd name="T90" fmla="*/ 23813 w 45"/>
                <a:gd name="T91" fmla="*/ 12700 h 30"/>
                <a:gd name="T92" fmla="*/ 23813 w 45"/>
                <a:gd name="T93" fmla="*/ 6350 h 30"/>
                <a:gd name="T94" fmla="*/ 30163 w 45"/>
                <a:gd name="T95" fmla="*/ 6350 h 30"/>
                <a:gd name="T96" fmla="*/ 34925 w 45"/>
                <a:gd name="T97" fmla="*/ 6350 h 30"/>
                <a:gd name="T98" fmla="*/ 41275 w 45"/>
                <a:gd name="T99" fmla="*/ 0 h 30"/>
                <a:gd name="T100" fmla="*/ 47625 w 45"/>
                <a:gd name="T101" fmla="*/ 6350 h 30"/>
                <a:gd name="T102" fmla="*/ 53975 w 45"/>
                <a:gd name="T103" fmla="*/ 6350 h 30"/>
                <a:gd name="T104" fmla="*/ 65088 w 45"/>
                <a:gd name="T105" fmla="*/ 6350 h 30"/>
                <a:gd name="T106" fmla="*/ 30163 w 45"/>
                <a:gd name="T107" fmla="*/ 30163 h 30"/>
                <a:gd name="T108" fmla="*/ 30163 w 45"/>
                <a:gd name="T109" fmla="*/ 30163 h 30"/>
                <a:gd name="T110" fmla="*/ 34925 w 45"/>
                <a:gd name="T111" fmla="*/ 30163 h 30"/>
                <a:gd name="T112" fmla="*/ 41275 w 45"/>
                <a:gd name="T113" fmla="*/ 30163 h 30"/>
                <a:gd name="T114" fmla="*/ 47625 w 45"/>
                <a:gd name="T115" fmla="*/ 0 h 30"/>
                <a:gd name="T116" fmla="*/ 34925 w 45"/>
                <a:gd name="T117" fmla="*/ 0 h 30"/>
                <a:gd name="T118" fmla="*/ 41275 w 45"/>
                <a:gd name="T119" fmla="*/ 0 h 30"/>
                <a:gd name="T120" fmla="*/ 47625 w 45"/>
                <a:gd name="T121" fmla="*/ 0 h 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5" h="30">
                  <a:moveTo>
                    <a:pt x="41" y="4"/>
                  </a:moveTo>
                  <a:lnTo>
                    <a:pt x="41" y="4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41" y="19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41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19" y="27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4"/>
                  </a:lnTo>
                  <a:close/>
                  <a:moveTo>
                    <a:pt x="26" y="23"/>
                  </a:moveTo>
                  <a:lnTo>
                    <a:pt x="26" y="23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23"/>
                  </a:lnTo>
                  <a:close/>
                  <a:moveTo>
                    <a:pt x="30" y="0"/>
                  </a:moveTo>
                  <a:lnTo>
                    <a:pt x="26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" name="Freeform 3456"/>
            <p:cNvSpPr>
              <a:spLocks/>
            </p:cNvSpPr>
            <p:nvPr/>
          </p:nvSpPr>
          <p:spPr bwMode="auto">
            <a:xfrm>
              <a:off x="5080000" y="2970213"/>
              <a:ext cx="52388" cy="23812"/>
            </a:xfrm>
            <a:custGeom>
              <a:avLst/>
              <a:gdLst>
                <a:gd name="T0" fmla="*/ 23813 w 33"/>
                <a:gd name="T1" fmla="*/ 23812 h 15"/>
                <a:gd name="T2" fmla="*/ 23813 w 33"/>
                <a:gd name="T3" fmla="*/ 17462 h 15"/>
                <a:gd name="T4" fmla="*/ 17463 w 33"/>
                <a:gd name="T5" fmla="*/ 17462 h 15"/>
                <a:gd name="T6" fmla="*/ 17463 w 33"/>
                <a:gd name="T7" fmla="*/ 17462 h 15"/>
                <a:gd name="T8" fmla="*/ 11113 w 33"/>
                <a:gd name="T9" fmla="*/ 17462 h 15"/>
                <a:gd name="T10" fmla="*/ 11113 w 33"/>
                <a:gd name="T11" fmla="*/ 17462 h 15"/>
                <a:gd name="T12" fmla="*/ 11113 w 33"/>
                <a:gd name="T13" fmla="*/ 17462 h 15"/>
                <a:gd name="T14" fmla="*/ 4763 w 33"/>
                <a:gd name="T15" fmla="*/ 11112 h 15"/>
                <a:gd name="T16" fmla="*/ 4763 w 33"/>
                <a:gd name="T17" fmla="*/ 11112 h 15"/>
                <a:gd name="T18" fmla="*/ 4763 w 33"/>
                <a:gd name="T19" fmla="*/ 11112 h 15"/>
                <a:gd name="T20" fmla="*/ 4763 w 33"/>
                <a:gd name="T21" fmla="*/ 11112 h 15"/>
                <a:gd name="T22" fmla="*/ 0 w 33"/>
                <a:gd name="T23" fmla="*/ 11112 h 15"/>
                <a:gd name="T24" fmla="*/ 0 w 33"/>
                <a:gd name="T25" fmla="*/ 11112 h 15"/>
                <a:gd name="T26" fmla="*/ 0 w 33"/>
                <a:gd name="T27" fmla="*/ 6350 h 15"/>
                <a:gd name="T28" fmla="*/ 0 w 33"/>
                <a:gd name="T29" fmla="*/ 6350 h 15"/>
                <a:gd name="T30" fmla="*/ 4763 w 33"/>
                <a:gd name="T31" fmla="*/ 6350 h 15"/>
                <a:gd name="T32" fmla="*/ 4763 w 33"/>
                <a:gd name="T33" fmla="*/ 0 h 15"/>
                <a:gd name="T34" fmla="*/ 11113 w 33"/>
                <a:gd name="T35" fmla="*/ 0 h 15"/>
                <a:gd name="T36" fmla="*/ 11113 w 33"/>
                <a:gd name="T37" fmla="*/ 6350 h 15"/>
                <a:gd name="T38" fmla="*/ 17463 w 33"/>
                <a:gd name="T39" fmla="*/ 6350 h 15"/>
                <a:gd name="T40" fmla="*/ 17463 w 33"/>
                <a:gd name="T41" fmla="*/ 6350 h 15"/>
                <a:gd name="T42" fmla="*/ 23813 w 33"/>
                <a:gd name="T43" fmla="*/ 6350 h 15"/>
                <a:gd name="T44" fmla="*/ 28575 w 33"/>
                <a:gd name="T45" fmla="*/ 6350 h 15"/>
                <a:gd name="T46" fmla="*/ 28575 w 33"/>
                <a:gd name="T47" fmla="*/ 6350 h 15"/>
                <a:gd name="T48" fmla="*/ 28575 w 33"/>
                <a:gd name="T49" fmla="*/ 6350 h 15"/>
                <a:gd name="T50" fmla="*/ 34925 w 33"/>
                <a:gd name="T51" fmla="*/ 6350 h 15"/>
                <a:gd name="T52" fmla="*/ 34925 w 33"/>
                <a:gd name="T53" fmla="*/ 6350 h 15"/>
                <a:gd name="T54" fmla="*/ 41275 w 33"/>
                <a:gd name="T55" fmla="*/ 11112 h 15"/>
                <a:gd name="T56" fmla="*/ 41275 w 33"/>
                <a:gd name="T57" fmla="*/ 11112 h 15"/>
                <a:gd name="T58" fmla="*/ 47625 w 33"/>
                <a:gd name="T59" fmla="*/ 11112 h 15"/>
                <a:gd name="T60" fmla="*/ 47625 w 33"/>
                <a:gd name="T61" fmla="*/ 11112 h 15"/>
                <a:gd name="T62" fmla="*/ 52388 w 33"/>
                <a:gd name="T63" fmla="*/ 17462 h 15"/>
                <a:gd name="T64" fmla="*/ 47625 w 33"/>
                <a:gd name="T65" fmla="*/ 17462 h 15"/>
                <a:gd name="T66" fmla="*/ 41275 w 33"/>
                <a:gd name="T67" fmla="*/ 17462 h 15"/>
                <a:gd name="T68" fmla="*/ 41275 w 33"/>
                <a:gd name="T69" fmla="*/ 17462 h 15"/>
                <a:gd name="T70" fmla="*/ 34925 w 33"/>
                <a:gd name="T71" fmla="*/ 17462 h 15"/>
                <a:gd name="T72" fmla="*/ 34925 w 33"/>
                <a:gd name="T73" fmla="*/ 17462 h 15"/>
                <a:gd name="T74" fmla="*/ 34925 w 33"/>
                <a:gd name="T75" fmla="*/ 17462 h 15"/>
                <a:gd name="T76" fmla="*/ 34925 w 33"/>
                <a:gd name="T77" fmla="*/ 17462 h 15"/>
                <a:gd name="T78" fmla="*/ 28575 w 33"/>
                <a:gd name="T79" fmla="*/ 17462 h 15"/>
                <a:gd name="T80" fmla="*/ 28575 w 33"/>
                <a:gd name="T81" fmla="*/ 17462 h 15"/>
                <a:gd name="T82" fmla="*/ 28575 w 33"/>
                <a:gd name="T83" fmla="*/ 17462 h 15"/>
                <a:gd name="T84" fmla="*/ 28575 w 33"/>
                <a:gd name="T85" fmla="*/ 23812 h 15"/>
                <a:gd name="T86" fmla="*/ 28575 w 33"/>
                <a:gd name="T87" fmla="*/ 23812 h 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" h="15">
                  <a:moveTo>
                    <a:pt x="18" y="15"/>
                  </a:move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8" y="1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" name="Freeform 3457"/>
            <p:cNvSpPr>
              <a:spLocks noEditPoints="1"/>
            </p:cNvSpPr>
            <p:nvPr/>
          </p:nvSpPr>
          <p:spPr bwMode="auto">
            <a:xfrm>
              <a:off x="5233988" y="2933700"/>
              <a:ext cx="95250" cy="60325"/>
            </a:xfrm>
            <a:custGeom>
              <a:avLst/>
              <a:gdLst>
                <a:gd name="T0" fmla="*/ 6350 w 60"/>
                <a:gd name="T1" fmla="*/ 42863 h 38"/>
                <a:gd name="T2" fmla="*/ 6350 w 60"/>
                <a:gd name="T3" fmla="*/ 42863 h 38"/>
                <a:gd name="T4" fmla="*/ 0 w 60"/>
                <a:gd name="T5" fmla="*/ 36513 h 38"/>
                <a:gd name="T6" fmla="*/ 6350 w 60"/>
                <a:gd name="T7" fmla="*/ 36513 h 38"/>
                <a:gd name="T8" fmla="*/ 6350 w 60"/>
                <a:gd name="T9" fmla="*/ 36513 h 38"/>
                <a:gd name="T10" fmla="*/ 6350 w 60"/>
                <a:gd name="T11" fmla="*/ 30163 h 38"/>
                <a:gd name="T12" fmla="*/ 12700 w 60"/>
                <a:gd name="T13" fmla="*/ 23813 h 38"/>
                <a:gd name="T14" fmla="*/ 12700 w 60"/>
                <a:gd name="T15" fmla="*/ 17463 h 38"/>
                <a:gd name="T16" fmla="*/ 6350 w 60"/>
                <a:gd name="T17" fmla="*/ 17463 h 38"/>
                <a:gd name="T18" fmla="*/ 6350 w 60"/>
                <a:gd name="T19" fmla="*/ 12700 h 38"/>
                <a:gd name="T20" fmla="*/ 6350 w 60"/>
                <a:gd name="T21" fmla="*/ 12700 h 38"/>
                <a:gd name="T22" fmla="*/ 6350 w 60"/>
                <a:gd name="T23" fmla="*/ 6350 h 38"/>
                <a:gd name="T24" fmla="*/ 12700 w 60"/>
                <a:gd name="T25" fmla="*/ 6350 h 38"/>
                <a:gd name="T26" fmla="*/ 19050 w 60"/>
                <a:gd name="T27" fmla="*/ 6350 h 38"/>
                <a:gd name="T28" fmla="*/ 23813 w 60"/>
                <a:gd name="T29" fmla="*/ 6350 h 38"/>
                <a:gd name="T30" fmla="*/ 30163 w 60"/>
                <a:gd name="T31" fmla="*/ 6350 h 38"/>
                <a:gd name="T32" fmla="*/ 36513 w 60"/>
                <a:gd name="T33" fmla="*/ 6350 h 38"/>
                <a:gd name="T34" fmla="*/ 42863 w 60"/>
                <a:gd name="T35" fmla="*/ 6350 h 38"/>
                <a:gd name="T36" fmla="*/ 47625 w 60"/>
                <a:gd name="T37" fmla="*/ 12700 h 38"/>
                <a:gd name="T38" fmla="*/ 47625 w 60"/>
                <a:gd name="T39" fmla="*/ 12700 h 38"/>
                <a:gd name="T40" fmla="*/ 53975 w 60"/>
                <a:gd name="T41" fmla="*/ 12700 h 38"/>
                <a:gd name="T42" fmla="*/ 53975 w 60"/>
                <a:gd name="T43" fmla="*/ 17463 h 38"/>
                <a:gd name="T44" fmla="*/ 60325 w 60"/>
                <a:gd name="T45" fmla="*/ 17463 h 38"/>
                <a:gd name="T46" fmla="*/ 66675 w 60"/>
                <a:gd name="T47" fmla="*/ 17463 h 38"/>
                <a:gd name="T48" fmla="*/ 71438 w 60"/>
                <a:gd name="T49" fmla="*/ 17463 h 38"/>
                <a:gd name="T50" fmla="*/ 66675 w 60"/>
                <a:gd name="T51" fmla="*/ 23813 h 38"/>
                <a:gd name="T52" fmla="*/ 60325 w 60"/>
                <a:gd name="T53" fmla="*/ 23813 h 38"/>
                <a:gd name="T54" fmla="*/ 66675 w 60"/>
                <a:gd name="T55" fmla="*/ 23813 h 38"/>
                <a:gd name="T56" fmla="*/ 66675 w 60"/>
                <a:gd name="T57" fmla="*/ 23813 h 38"/>
                <a:gd name="T58" fmla="*/ 71438 w 60"/>
                <a:gd name="T59" fmla="*/ 23813 h 38"/>
                <a:gd name="T60" fmla="*/ 84138 w 60"/>
                <a:gd name="T61" fmla="*/ 30163 h 38"/>
                <a:gd name="T62" fmla="*/ 90488 w 60"/>
                <a:gd name="T63" fmla="*/ 30163 h 38"/>
                <a:gd name="T64" fmla="*/ 95250 w 60"/>
                <a:gd name="T65" fmla="*/ 36513 h 38"/>
                <a:gd name="T66" fmla="*/ 90488 w 60"/>
                <a:gd name="T67" fmla="*/ 42863 h 38"/>
                <a:gd name="T68" fmla="*/ 84138 w 60"/>
                <a:gd name="T69" fmla="*/ 47625 h 38"/>
                <a:gd name="T70" fmla="*/ 84138 w 60"/>
                <a:gd name="T71" fmla="*/ 42863 h 38"/>
                <a:gd name="T72" fmla="*/ 77788 w 60"/>
                <a:gd name="T73" fmla="*/ 42863 h 38"/>
                <a:gd name="T74" fmla="*/ 77788 w 60"/>
                <a:gd name="T75" fmla="*/ 42863 h 38"/>
                <a:gd name="T76" fmla="*/ 66675 w 60"/>
                <a:gd name="T77" fmla="*/ 42863 h 38"/>
                <a:gd name="T78" fmla="*/ 53975 w 60"/>
                <a:gd name="T79" fmla="*/ 42863 h 38"/>
                <a:gd name="T80" fmla="*/ 53975 w 60"/>
                <a:gd name="T81" fmla="*/ 42863 h 38"/>
                <a:gd name="T82" fmla="*/ 47625 w 60"/>
                <a:gd name="T83" fmla="*/ 47625 h 38"/>
                <a:gd name="T84" fmla="*/ 42863 w 60"/>
                <a:gd name="T85" fmla="*/ 47625 h 38"/>
                <a:gd name="T86" fmla="*/ 36513 w 60"/>
                <a:gd name="T87" fmla="*/ 47625 h 38"/>
                <a:gd name="T88" fmla="*/ 36513 w 60"/>
                <a:gd name="T89" fmla="*/ 42863 h 38"/>
                <a:gd name="T90" fmla="*/ 36513 w 60"/>
                <a:gd name="T91" fmla="*/ 42863 h 38"/>
                <a:gd name="T92" fmla="*/ 36513 w 60"/>
                <a:gd name="T93" fmla="*/ 42863 h 38"/>
                <a:gd name="T94" fmla="*/ 23813 w 60"/>
                <a:gd name="T95" fmla="*/ 42863 h 38"/>
                <a:gd name="T96" fmla="*/ 23813 w 60"/>
                <a:gd name="T97" fmla="*/ 47625 h 38"/>
                <a:gd name="T98" fmla="*/ 23813 w 60"/>
                <a:gd name="T99" fmla="*/ 53975 h 38"/>
                <a:gd name="T100" fmla="*/ 19050 w 60"/>
                <a:gd name="T101" fmla="*/ 60325 h 38"/>
                <a:gd name="T102" fmla="*/ 12700 w 60"/>
                <a:gd name="T103" fmla="*/ 53975 h 38"/>
                <a:gd name="T104" fmla="*/ 84138 w 60"/>
                <a:gd name="T105" fmla="*/ 47625 h 38"/>
                <a:gd name="T106" fmla="*/ 84138 w 60"/>
                <a:gd name="T107" fmla="*/ 47625 h 38"/>
                <a:gd name="T108" fmla="*/ 84138 w 60"/>
                <a:gd name="T109" fmla="*/ 47625 h 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" h="38">
                  <a:moveTo>
                    <a:pt x="4" y="30"/>
                  </a:moveTo>
                  <a:lnTo>
                    <a:pt x="4" y="30"/>
                  </a:lnTo>
                  <a:lnTo>
                    <a:pt x="4" y="27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53" y="19"/>
                  </a:lnTo>
                  <a:lnTo>
                    <a:pt x="57" y="19"/>
                  </a:lnTo>
                  <a:lnTo>
                    <a:pt x="57" y="23"/>
                  </a:lnTo>
                  <a:lnTo>
                    <a:pt x="60" y="23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5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0"/>
                  </a:lnTo>
                  <a:close/>
                  <a:moveTo>
                    <a:pt x="57" y="30"/>
                  </a:moveTo>
                  <a:lnTo>
                    <a:pt x="53" y="30"/>
                  </a:lnTo>
                  <a:lnTo>
                    <a:pt x="57" y="3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" name="Freeform 3458"/>
            <p:cNvSpPr>
              <a:spLocks/>
            </p:cNvSpPr>
            <p:nvPr/>
          </p:nvSpPr>
          <p:spPr bwMode="auto">
            <a:xfrm>
              <a:off x="4733925" y="2987675"/>
              <a:ext cx="95250" cy="101600"/>
            </a:xfrm>
            <a:custGeom>
              <a:avLst/>
              <a:gdLst>
                <a:gd name="T0" fmla="*/ 71438 w 60"/>
                <a:gd name="T1" fmla="*/ 23813 h 64"/>
                <a:gd name="T2" fmla="*/ 71438 w 60"/>
                <a:gd name="T3" fmla="*/ 47625 h 64"/>
                <a:gd name="T4" fmla="*/ 77788 w 60"/>
                <a:gd name="T5" fmla="*/ 47625 h 64"/>
                <a:gd name="T6" fmla="*/ 82550 w 60"/>
                <a:gd name="T7" fmla="*/ 53975 h 64"/>
                <a:gd name="T8" fmla="*/ 88900 w 60"/>
                <a:gd name="T9" fmla="*/ 53975 h 64"/>
                <a:gd name="T10" fmla="*/ 88900 w 60"/>
                <a:gd name="T11" fmla="*/ 47625 h 64"/>
                <a:gd name="T12" fmla="*/ 95250 w 60"/>
                <a:gd name="T13" fmla="*/ 53975 h 64"/>
                <a:gd name="T14" fmla="*/ 95250 w 60"/>
                <a:gd name="T15" fmla="*/ 53975 h 64"/>
                <a:gd name="T16" fmla="*/ 82550 w 60"/>
                <a:gd name="T17" fmla="*/ 65088 h 64"/>
                <a:gd name="T18" fmla="*/ 71438 w 60"/>
                <a:gd name="T19" fmla="*/ 71438 h 64"/>
                <a:gd name="T20" fmla="*/ 71438 w 60"/>
                <a:gd name="T21" fmla="*/ 71438 h 64"/>
                <a:gd name="T22" fmla="*/ 71438 w 60"/>
                <a:gd name="T23" fmla="*/ 77788 h 64"/>
                <a:gd name="T24" fmla="*/ 77788 w 60"/>
                <a:gd name="T25" fmla="*/ 77788 h 64"/>
                <a:gd name="T26" fmla="*/ 71438 w 60"/>
                <a:gd name="T27" fmla="*/ 84138 h 64"/>
                <a:gd name="T28" fmla="*/ 65088 w 60"/>
                <a:gd name="T29" fmla="*/ 88900 h 64"/>
                <a:gd name="T30" fmla="*/ 65088 w 60"/>
                <a:gd name="T31" fmla="*/ 88900 h 64"/>
                <a:gd name="T32" fmla="*/ 65088 w 60"/>
                <a:gd name="T33" fmla="*/ 88900 h 64"/>
                <a:gd name="T34" fmla="*/ 58738 w 60"/>
                <a:gd name="T35" fmla="*/ 95250 h 64"/>
                <a:gd name="T36" fmla="*/ 58738 w 60"/>
                <a:gd name="T37" fmla="*/ 95250 h 64"/>
                <a:gd name="T38" fmla="*/ 53975 w 60"/>
                <a:gd name="T39" fmla="*/ 101600 h 64"/>
                <a:gd name="T40" fmla="*/ 47625 w 60"/>
                <a:gd name="T41" fmla="*/ 101600 h 64"/>
                <a:gd name="T42" fmla="*/ 41275 w 60"/>
                <a:gd name="T43" fmla="*/ 101600 h 64"/>
                <a:gd name="T44" fmla="*/ 34925 w 60"/>
                <a:gd name="T45" fmla="*/ 101600 h 64"/>
                <a:gd name="T46" fmla="*/ 34925 w 60"/>
                <a:gd name="T47" fmla="*/ 101600 h 64"/>
                <a:gd name="T48" fmla="*/ 23813 w 60"/>
                <a:gd name="T49" fmla="*/ 101600 h 64"/>
                <a:gd name="T50" fmla="*/ 17463 w 60"/>
                <a:gd name="T51" fmla="*/ 95250 h 64"/>
                <a:gd name="T52" fmla="*/ 11113 w 60"/>
                <a:gd name="T53" fmla="*/ 95250 h 64"/>
                <a:gd name="T54" fmla="*/ 11113 w 60"/>
                <a:gd name="T55" fmla="*/ 95250 h 64"/>
                <a:gd name="T56" fmla="*/ 4763 w 60"/>
                <a:gd name="T57" fmla="*/ 88900 h 64"/>
                <a:gd name="T58" fmla="*/ 0 w 60"/>
                <a:gd name="T59" fmla="*/ 84138 h 64"/>
                <a:gd name="T60" fmla="*/ 0 w 60"/>
                <a:gd name="T61" fmla="*/ 84138 h 64"/>
                <a:gd name="T62" fmla="*/ 0 w 60"/>
                <a:gd name="T63" fmla="*/ 77788 h 64"/>
                <a:gd name="T64" fmla="*/ 0 w 60"/>
                <a:gd name="T65" fmla="*/ 77788 h 64"/>
                <a:gd name="T66" fmla="*/ 0 w 60"/>
                <a:gd name="T67" fmla="*/ 65088 h 64"/>
                <a:gd name="T68" fmla="*/ 11113 w 60"/>
                <a:gd name="T69" fmla="*/ 47625 h 64"/>
                <a:gd name="T70" fmla="*/ 34925 w 60"/>
                <a:gd name="T71" fmla="*/ 47625 h 64"/>
                <a:gd name="T72" fmla="*/ 41275 w 60"/>
                <a:gd name="T73" fmla="*/ 47625 h 64"/>
                <a:gd name="T74" fmla="*/ 41275 w 60"/>
                <a:gd name="T75" fmla="*/ 41275 h 64"/>
                <a:gd name="T76" fmla="*/ 41275 w 60"/>
                <a:gd name="T77" fmla="*/ 36513 h 64"/>
                <a:gd name="T78" fmla="*/ 41275 w 60"/>
                <a:gd name="T79" fmla="*/ 36513 h 64"/>
                <a:gd name="T80" fmla="*/ 34925 w 60"/>
                <a:gd name="T81" fmla="*/ 36513 h 64"/>
                <a:gd name="T82" fmla="*/ 34925 w 60"/>
                <a:gd name="T83" fmla="*/ 30163 h 64"/>
                <a:gd name="T84" fmla="*/ 28575 w 60"/>
                <a:gd name="T85" fmla="*/ 23813 h 64"/>
                <a:gd name="T86" fmla="*/ 23813 w 60"/>
                <a:gd name="T87" fmla="*/ 23813 h 64"/>
                <a:gd name="T88" fmla="*/ 17463 w 60"/>
                <a:gd name="T89" fmla="*/ 17463 h 64"/>
                <a:gd name="T90" fmla="*/ 28575 w 60"/>
                <a:gd name="T91" fmla="*/ 0 h 64"/>
                <a:gd name="T92" fmla="*/ 34925 w 60"/>
                <a:gd name="T93" fmla="*/ 0 h 64"/>
                <a:gd name="T94" fmla="*/ 65088 w 60"/>
                <a:gd name="T95" fmla="*/ 0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" h="64">
                  <a:moveTo>
                    <a:pt x="45" y="0"/>
                  </a:moveTo>
                  <a:lnTo>
                    <a:pt x="45" y="4"/>
                  </a:lnTo>
                  <a:lnTo>
                    <a:pt x="45" y="8"/>
                  </a:lnTo>
                  <a:lnTo>
                    <a:pt x="45" y="15"/>
                  </a:lnTo>
                  <a:lnTo>
                    <a:pt x="45" y="23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56" y="38"/>
                  </a:lnTo>
                  <a:lnTo>
                    <a:pt x="52" y="41"/>
                  </a:lnTo>
                  <a:lnTo>
                    <a:pt x="49" y="45"/>
                  </a:lnTo>
                  <a:lnTo>
                    <a:pt x="45" y="45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5" y="64"/>
                  </a:lnTo>
                  <a:lnTo>
                    <a:pt x="11" y="60"/>
                  </a:lnTo>
                  <a:lnTo>
                    <a:pt x="7" y="60"/>
                  </a:lnTo>
                  <a:lnTo>
                    <a:pt x="3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3" y="30"/>
                  </a:lnTo>
                  <a:lnTo>
                    <a:pt x="7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" name="Freeform 3459"/>
            <p:cNvSpPr>
              <a:spLocks noEditPoints="1"/>
            </p:cNvSpPr>
            <p:nvPr/>
          </p:nvSpPr>
          <p:spPr bwMode="auto">
            <a:xfrm>
              <a:off x="4805363" y="2976563"/>
              <a:ext cx="34925" cy="58737"/>
            </a:xfrm>
            <a:custGeom>
              <a:avLst/>
              <a:gdLst>
                <a:gd name="T0" fmla="*/ 23813 w 22"/>
                <a:gd name="T1" fmla="*/ 0 h 37"/>
                <a:gd name="T2" fmla="*/ 23813 w 22"/>
                <a:gd name="T3" fmla="*/ 0 h 37"/>
                <a:gd name="T4" fmla="*/ 30163 w 22"/>
                <a:gd name="T5" fmla="*/ 0 h 37"/>
                <a:gd name="T6" fmla="*/ 30163 w 22"/>
                <a:gd name="T7" fmla="*/ 4762 h 37"/>
                <a:gd name="T8" fmla="*/ 30163 w 22"/>
                <a:gd name="T9" fmla="*/ 4762 h 37"/>
                <a:gd name="T10" fmla="*/ 30163 w 22"/>
                <a:gd name="T11" fmla="*/ 11112 h 37"/>
                <a:gd name="T12" fmla="*/ 23813 w 22"/>
                <a:gd name="T13" fmla="*/ 11112 h 37"/>
                <a:gd name="T14" fmla="*/ 23813 w 22"/>
                <a:gd name="T15" fmla="*/ 17462 h 37"/>
                <a:gd name="T16" fmla="*/ 23813 w 22"/>
                <a:gd name="T17" fmla="*/ 17462 h 37"/>
                <a:gd name="T18" fmla="*/ 23813 w 22"/>
                <a:gd name="T19" fmla="*/ 17462 h 37"/>
                <a:gd name="T20" fmla="*/ 23813 w 22"/>
                <a:gd name="T21" fmla="*/ 17462 h 37"/>
                <a:gd name="T22" fmla="*/ 23813 w 22"/>
                <a:gd name="T23" fmla="*/ 23812 h 37"/>
                <a:gd name="T24" fmla="*/ 23813 w 22"/>
                <a:gd name="T25" fmla="*/ 23812 h 37"/>
                <a:gd name="T26" fmla="*/ 23813 w 22"/>
                <a:gd name="T27" fmla="*/ 28575 h 37"/>
                <a:gd name="T28" fmla="*/ 23813 w 22"/>
                <a:gd name="T29" fmla="*/ 28575 h 37"/>
                <a:gd name="T30" fmla="*/ 23813 w 22"/>
                <a:gd name="T31" fmla="*/ 28575 h 37"/>
                <a:gd name="T32" fmla="*/ 23813 w 22"/>
                <a:gd name="T33" fmla="*/ 34925 h 37"/>
                <a:gd name="T34" fmla="*/ 23813 w 22"/>
                <a:gd name="T35" fmla="*/ 34925 h 37"/>
                <a:gd name="T36" fmla="*/ 23813 w 22"/>
                <a:gd name="T37" fmla="*/ 41275 h 37"/>
                <a:gd name="T38" fmla="*/ 23813 w 22"/>
                <a:gd name="T39" fmla="*/ 47625 h 37"/>
                <a:gd name="T40" fmla="*/ 23813 w 22"/>
                <a:gd name="T41" fmla="*/ 47625 h 37"/>
                <a:gd name="T42" fmla="*/ 23813 w 22"/>
                <a:gd name="T43" fmla="*/ 47625 h 37"/>
                <a:gd name="T44" fmla="*/ 17463 w 22"/>
                <a:gd name="T45" fmla="*/ 52387 h 37"/>
                <a:gd name="T46" fmla="*/ 11113 w 22"/>
                <a:gd name="T47" fmla="*/ 52387 h 37"/>
                <a:gd name="T48" fmla="*/ 11113 w 22"/>
                <a:gd name="T49" fmla="*/ 52387 h 37"/>
                <a:gd name="T50" fmla="*/ 6350 w 22"/>
                <a:gd name="T51" fmla="*/ 58737 h 37"/>
                <a:gd name="T52" fmla="*/ 6350 w 22"/>
                <a:gd name="T53" fmla="*/ 58737 h 37"/>
                <a:gd name="T54" fmla="*/ 6350 w 22"/>
                <a:gd name="T55" fmla="*/ 58737 h 37"/>
                <a:gd name="T56" fmla="*/ 0 w 22"/>
                <a:gd name="T57" fmla="*/ 58737 h 37"/>
                <a:gd name="T58" fmla="*/ 0 w 22"/>
                <a:gd name="T59" fmla="*/ 58737 h 37"/>
                <a:gd name="T60" fmla="*/ 0 w 22"/>
                <a:gd name="T61" fmla="*/ 34925 h 37"/>
                <a:gd name="T62" fmla="*/ 0 w 22"/>
                <a:gd name="T63" fmla="*/ 17462 h 37"/>
                <a:gd name="T64" fmla="*/ 0 w 22"/>
                <a:gd name="T65" fmla="*/ 11112 h 37"/>
                <a:gd name="T66" fmla="*/ 6350 w 22"/>
                <a:gd name="T67" fmla="*/ 11112 h 37"/>
                <a:gd name="T68" fmla="*/ 6350 w 22"/>
                <a:gd name="T69" fmla="*/ 11112 h 37"/>
                <a:gd name="T70" fmla="*/ 11113 w 22"/>
                <a:gd name="T71" fmla="*/ 11112 h 37"/>
                <a:gd name="T72" fmla="*/ 11113 w 22"/>
                <a:gd name="T73" fmla="*/ 11112 h 37"/>
                <a:gd name="T74" fmla="*/ 11113 w 22"/>
                <a:gd name="T75" fmla="*/ 4762 h 37"/>
                <a:gd name="T76" fmla="*/ 17463 w 22"/>
                <a:gd name="T77" fmla="*/ 4762 h 37"/>
                <a:gd name="T78" fmla="*/ 17463 w 22"/>
                <a:gd name="T79" fmla="*/ 0 h 37"/>
                <a:gd name="T80" fmla="*/ 17463 w 22"/>
                <a:gd name="T81" fmla="*/ 0 h 37"/>
                <a:gd name="T82" fmla="*/ 23813 w 22"/>
                <a:gd name="T83" fmla="*/ 0 h 37"/>
                <a:gd name="T84" fmla="*/ 23813 w 22"/>
                <a:gd name="T85" fmla="*/ 0 h 37"/>
                <a:gd name="T86" fmla="*/ 30163 w 22"/>
                <a:gd name="T87" fmla="*/ 11112 h 37"/>
                <a:gd name="T88" fmla="*/ 34925 w 22"/>
                <a:gd name="T89" fmla="*/ 4762 h 37"/>
                <a:gd name="T90" fmla="*/ 34925 w 22"/>
                <a:gd name="T91" fmla="*/ 4762 h 37"/>
                <a:gd name="T92" fmla="*/ 34925 w 22"/>
                <a:gd name="T93" fmla="*/ 11112 h 37"/>
                <a:gd name="T94" fmla="*/ 34925 w 22"/>
                <a:gd name="T95" fmla="*/ 11112 h 37"/>
                <a:gd name="T96" fmla="*/ 34925 w 22"/>
                <a:gd name="T97" fmla="*/ 11112 h 37"/>
                <a:gd name="T98" fmla="*/ 30163 w 22"/>
                <a:gd name="T99" fmla="*/ 11112 h 37"/>
                <a:gd name="T100" fmla="*/ 30163 w 22"/>
                <a:gd name="T101" fmla="*/ 11112 h 37"/>
                <a:gd name="T102" fmla="*/ 34925 w 22"/>
                <a:gd name="T103" fmla="*/ 28575 h 37"/>
                <a:gd name="T104" fmla="*/ 34925 w 22"/>
                <a:gd name="T105" fmla="*/ 23812 h 37"/>
                <a:gd name="T106" fmla="*/ 34925 w 22"/>
                <a:gd name="T107" fmla="*/ 17462 h 37"/>
                <a:gd name="T108" fmla="*/ 34925 w 22"/>
                <a:gd name="T109" fmla="*/ 23812 h 37"/>
                <a:gd name="T110" fmla="*/ 34925 w 22"/>
                <a:gd name="T111" fmla="*/ 23812 h 37"/>
                <a:gd name="T112" fmla="*/ 34925 w 22"/>
                <a:gd name="T113" fmla="*/ 23812 h 37"/>
                <a:gd name="T114" fmla="*/ 34925 w 22"/>
                <a:gd name="T115" fmla="*/ 23812 h 37"/>
                <a:gd name="T116" fmla="*/ 34925 w 22"/>
                <a:gd name="T117" fmla="*/ 23812 h 37"/>
                <a:gd name="T118" fmla="*/ 34925 w 22"/>
                <a:gd name="T119" fmla="*/ 28575 h 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" h="37">
                  <a:moveTo>
                    <a:pt x="15" y="0"/>
                  </a:moveTo>
                  <a:lnTo>
                    <a:pt x="15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19" y="7"/>
                  </a:lnTo>
                  <a:close/>
                  <a:moveTo>
                    <a:pt x="22" y="18"/>
                  </a:moveTo>
                  <a:lnTo>
                    <a:pt x="22" y="18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2" y="1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" name="Freeform 3460"/>
            <p:cNvSpPr>
              <a:spLocks/>
            </p:cNvSpPr>
            <p:nvPr/>
          </p:nvSpPr>
          <p:spPr bwMode="auto">
            <a:xfrm>
              <a:off x="5461000" y="3000375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4763 h 3"/>
                <a:gd name="T4" fmla="*/ 6350 w 4"/>
                <a:gd name="T5" fmla="*/ 4763 h 3"/>
                <a:gd name="T6" fmla="*/ 6350 w 4"/>
                <a:gd name="T7" fmla="*/ 4763 h 3"/>
                <a:gd name="T8" fmla="*/ 6350 w 4"/>
                <a:gd name="T9" fmla="*/ 4763 h 3"/>
                <a:gd name="T10" fmla="*/ 6350 w 4"/>
                <a:gd name="T11" fmla="*/ 4763 h 3"/>
                <a:gd name="T12" fmla="*/ 6350 w 4"/>
                <a:gd name="T13" fmla="*/ 4763 h 3"/>
                <a:gd name="T14" fmla="*/ 6350 w 4"/>
                <a:gd name="T15" fmla="*/ 4763 h 3"/>
                <a:gd name="T16" fmla="*/ 6350 w 4"/>
                <a:gd name="T17" fmla="*/ 4763 h 3"/>
                <a:gd name="T18" fmla="*/ 6350 w 4"/>
                <a:gd name="T19" fmla="*/ 0 h 3"/>
                <a:gd name="T20" fmla="*/ 6350 w 4"/>
                <a:gd name="T21" fmla="*/ 0 h 3"/>
                <a:gd name="T22" fmla="*/ 0 w 4"/>
                <a:gd name="T23" fmla="*/ 0 h 3"/>
                <a:gd name="T24" fmla="*/ 0 w 4"/>
                <a:gd name="T25" fmla="*/ 0 h 3"/>
                <a:gd name="T26" fmla="*/ 6350 w 4"/>
                <a:gd name="T27" fmla="*/ 0 h 3"/>
                <a:gd name="T28" fmla="*/ 6350 w 4"/>
                <a:gd name="T29" fmla="*/ 0 h 3"/>
                <a:gd name="T30" fmla="*/ 6350 w 4"/>
                <a:gd name="T31" fmla="*/ 0 h 3"/>
                <a:gd name="T32" fmla="*/ 6350 w 4"/>
                <a:gd name="T33" fmla="*/ 0 h 3"/>
                <a:gd name="T34" fmla="*/ 6350 w 4"/>
                <a:gd name="T35" fmla="*/ 0 h 3"/>
                <a:gd name="T36" fmla="*/ 6350 w 4"/>
                <a:gd name="T37" fmla="*/ 4763 h 3"/>
                <a:gd name="T38" fmla="*/ 6350 w 4"/>
                <a:gd name="T39" fmla="*/ 4763 h 3"/>
                <a:gd name="T40" fmla="*/ 6350 w 4"/>
                <a:gd name="T41" fmla="*/ 4763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" name="Freeform 3462"/>
            <p:cNvSpPr>
              <a:spLocks noEditPoints="1"/>
            </p:cNvSpPr>
            <p:nvPr/>
          </p:nvSpPr>
          <p:spPr bwMode="auto">
            <a:xfrm>
              <a:off x="5491163" y="2994025"/>
              <a:ext cx="0" cy="17463"/>
            </a:xfrm>
            <a:custGeom>
              <a:avLst/>
              <a:gdLst>
                <a:gd name="T0" fmla="*/ 17463 h 11"/>
                <a:gd name="T1" fmla="*/ 17463 h 11"/>
                <a:gd name="T2" fmla="*/ 17463 h 11"/>
                <a:gd name="T3" fmla="*/ 17463 h 11"/>
                <a:gd name="T4" fmla="*/ 11113 h 11"/>
                <a:gd name="T5" fmla="*/ 11113 h 11"/>
                <a:gd name="T6" fmla="*/ 11113 h 11"/>
                <a:gd name="T7" fmla="*/ 11113 h 11"/>
                <a:gd name="T8" fmla="*/ 11113 h 11"/>
                <a:gd name="T9" fmla="*/ 11113 h 11"/>
                <a:gd name="T10" fmla="*/ 11113 h 11"/>
                <a:gd name="T11" fmla="*/ 17463 h 11"/>
                <a:gd name="T12" fmla="*/ 17463 h 11"/>
                <a:gd name="T13" fmla="*/ 17463 h 11"/>
                <a:gd name="T14" fmla="*/ 0 h 11"/>
                <a:gd name="T15" fmla="*/ 0 h 11"/>
                <a:gd name="T16" fmla="*/ 0 h 11"/>
                <a:gd name="T17" fmla="*/ 0 h 11"/>
                <a:gd name="T18" fmla="*/ 0 h 11"/>
                <a:gd name="T19" fmla="*/ 0 h 11"/>
                <a:gd name="T20" fmla="*/ 0 h 11"/>
                <a:gd name="T21" fmla="*/ 0 h 11"/>
                <a:gd name="T22" fmla="*/ 0 h 11"/>
                <a:gd name="T23" fmla="*/ 0 h 11"/>
                <a:gd name="T24" fmla="*/ 0 h 11"/>
                <a:gd name="T25" fmla="*/ 0 h 11"/>
                <a:gd name="T26" fmla="*/ 0 h 11"/>
                <a:gd name="T27" fmla="*/ 0 h 11"/>
                <a:gd name="T28" fmla="*/ 0 h 11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</a:gdLst>
              <a:ahLst/>
              <a:cxnLst>
                <a:cxn ang="T29">
                  <a:pos x="0" y="T0"/>
                </a:cxn>
                <a:cxn ang="T30">
                  <a:pos x="0" y="T1"/>
                </a:cxn>
                <a:cxn ang="T31">
                  <a:pos x="0" y="T2"/>
                </a:cxn>
                <a:cxn ang="T32">
                  <a:pos x="0" y="T3"/>
                </a:cxn>
                <a:cxn ang="T33">
                  <a:pos x="0" y="T4"/>
                </a:cxn>
                <a:cxn ang="T34">
                  <a:pos x="0" y="T5"/>
                </a:cxn>
                <a:cxn ang="T35">
                  <a:pos x="0" y="T6"/>
                </a:cxn>
                <a:cxn ang="T36">
                  <a:pos x="0" y="T7"/>
                </a:cxn>
                <a:cxn ang="T37">
                  <a:pos x="0" y="T8"/>
                </a:cxn>
                <a:cxn ang="T38">
                  <a:pos x="0" y="T9"/>
                </a:cxn>
                <a:cxn ang="T39">
                  <a:pos x="0" y="T10"/>
                </a:cxn>
                <a:cxn ang="T40">
                  <a:pos x="0" y="T11"/>
                </a:cxn>
                <a:cxn ang="T41">
                  <a:pos x="0" y="T12"/>
                </a:cxn>
                <a:cxn ang="T42">
                  <a:pos x="0" y="T13"/>
                </a:cxn>
                <a:cxn ang="T43">
                  <a:pos x="0" y="T14"/>
                </a:cxn>
                <a:cxn ang="T44">
                  <a:pos x="0" y="T15"/>
                </a:cxn>
                <a:cxn ang="T45">
                  <a:pos x="0" y="T16"/>
                </a:cxn>
                <a:cxn ang="T46">
                  <a:pos x="0" y="T17"/>
                </a:cxn>
                <a:cxn ang="T47">
                  <a:pos x="0" y="T18"/>
                </a:cxn>
                <a:cxn ang="T48">
                  <a:pos x="0" y="T19"/>
                </a:cxn>
                <a:cxn ang="T49">
                  <a:pos x="0" y="T20"/>
                </a:cxn>
                <a:cxn ang="T50">
                  <a:pos x="0" y="T21"/>
                </a:cxn>
                <a:cxn ang="T51">
                  <a:pos x="0" y="T22"/>
                </a:cxn>
                <a:cxn ang="T52">
                  <a:pos x="0" y="T23"/>
                </a:cxn>
                <a:cxn ang="T53">
                  <a:pos x="0" y="T24"/>
                </a:cxn>
                <a:cxn ang="T54">
                  <a:pos x="0" y="T25"/>
                </a:cxn>
                <a:cxn ang="T55">
                  <a:pos x="0" y="T26"/>
                </a:cxn>
                <a:cxn ang="T56">
                  <a:pos x="0" y="T27"/>
                </a:cxn>
                <a:cxn ang="T57">
                  <a:pos x="0" y="T28"/>
                </a:cxn>
              </a:cxnLst>
              <a:rect l="0" t="0" r="r" b="b"/>
              <a:pathLst>
                <a:path h="11">
                  <a:moveTo>
                    <a:pt x="0" y="11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1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" name="Freeform 3465"/>
            <p:cNvSpPr>
              <a:spLocks noEditPoints="1"/>
            </p:cNvSpPr>
            <p:nvPr/>
          </p:nvSpPr>
          <p:spPr bwMode="auto">
            <a:xfrm>
              <a:off x="4805363" y="3024188"/>
              <a:ext cx="155575" cy="88900"/>
            </a:xfrm>
            <a:custGeom>
              <a:avLst/>
              <a:gdLst>
                <a:gd name="T0" fmla="*/ 65088 w 98"/>
                <a:gd name="T1" fmla="*/ 4763 h 56"/>
                <a:gd name="T2" fmla="*/ 77788 w 98"/>
                <a:gd name="T3" fmla="*/ 0 h 56"/>
                <a:gd name="T4" fmla="*/ 65088 w 98"/>
                <a:gd name="T5" fmla="*/ 4763 h 56"/>
                <a:gd name="T6" fmla="*/ 149225 w 98"/>
                <a:gd name="T7" fmla="*/ 34925 h 56"/>
                <a:gd name="T8" fmla="*/ 136525 w 98"/>
                <a:gd name="T9" fmla="*/ 41275 h 56"/>
                <a:gd name="T10" fmla="*/ 119063 w 98"/>
                <a:gd name="T11" fmla="*/ 47625 h 56"/>
                <a:gd name="T12" fmla="*/ 106363 w 98"/>
                <a:gd name="T13" fmla="*/ 41275 h 56"/>
                <a:gd name="T14" fmla="*/ 101600 w 98"/>
                <a:gd name="T15" fmla="*/ 47625 h 56"/>
                <a:gd name="T16" fmla="*/ 101600 w 98"/>
                <a:gd name="T17" fmla="*/ 52388 h 56"/>
                <a:gd name="T18" fmla="*/ 95250 w 98"/>
                <a:gd name="T19" fmla="*/ 58738 h 56"/>
                <a:gd name="T20" fmla="*/ 88900 w 98"/>
                <a:gd name="T21" fmla="*/ 65088 h 56"/>
                <a:gd name="T22" fmla="*/ 82550 w 98"/>
                <a:gd name="T23" fmla="*/ 58738 h 56"/>
                <a:gd name="T24" fmla="*/ 77788 w 98"/>
                <a:gd name="T25" fmla="*/ 58738 h 56"/>
                <a:gd name="T26" fmla="*/ 58738 w 98"/>
                <a:gd name="T27" fmla="*/ 65088 h 56"/>
                <a:gd name="T28" fmla="*/ 65088 w 98"/>
                <a:gd name="T29" fmla="*/ 76200 h 56"/>
                <a:gd name="T30" fmla="*/ 58738 w 98"/>
                <a:gd name="T31" fmla="*/ 76200 h 56"/>
                <a:gd name="T32" fmla="*/ 53975 w 98"/>
                <a:gd name="T33" fmla="*/ 88900 h 56"/>
                <a:gd name="T34" fmla="*/ 47625 w 98"/>
                <a:gd name="T35" fmla="*/ 82550 h 56"/>
                <a:gd name="T36" fmla="*/ 47625 w 98"/>
                <a:gd name="T37" fmla="*/ 76200 h 56"/>
                <a:gd name="T38" fmla="*/ 41275 w 98"/>
                <a:gd name="T39" fmla="*/ 76200 h 56"/>
                <a:gd name="T40" fmla="*/ 41275 w 98"/>
                <a:gd name="T41" fmla="*/ 76200 h 56"/>
                <a:gd name="T42" fmla="*/ 34925 w 98"/>
                <a:gd name="T43" fmla="*/ 76200 h 56"/>
                <a:gd name="T44" fmla="*/ 34925 w 98"/>
                <a:gd name="T45" fmla="*/ 65088 h 56"/>
                <a:gd name="T46" fmla="*/ 34925 w 98"/>
                <a:gd name="T47" fmla="*/ 65088 h 56"/>
                <a:gd name="T48" fmla="*/ 30163 w 98"/>
                <a:gd name="T49" fmla="*/ 58738 h 56"/>
                <a:gd name="T50" fmla="*/ 23813 w 98"/>
                <a:gd name="T51" fmla="*/ 65088 h 56"/>
                <a:gd name="T52" fmla="*/ 17463 w 98"/>
                <a:gd name="T53" fmla="*/ 65088 h 56"/>
                <a:gd name="T54" fmla="*/ 17463 w 98"/>
                <a:gd name="T55" fmla="*/ 58738 h 56"/>
                <a:gd name="T56" fmla="*/ 11113 w 98"/>
                <a:gd name="T57" fmla="*/ 58738 h 56"/>
                <a:gd name="T58" fmla="*/ 11113 w 98"/>
                <a:gd name="T59" fmla="*/ 52388 h 56"/>
                <a:gd name="T60" fmla="*/ 6350 w 98"/>
                <a:gd name="T61" fmla="*/ 52388 h 56"/>
                <a:gd name="T62" fmla="*/ 0 w 98"/>
                <a:gd name="T63" fmla="*/ 52388 h 56"/>
                <a:gd name="T64" fmla="*/ 6350 w 98"/>
                <a:gd name="T65" fmla="*/ 41275 h 56"/>
                <a:gd name="T66" fmla="*/ 0 w 98"/>
                <a:gd name="T67" fmla="*/ 41275 h 56"/>
                <a:gd name="T68" fmla="*/ 0 w 98"/>
                <a:gd name="T69" fmla="*/ 34925 h 56"/>
                <a:gd name="T70" fmla="*/ 17463 w 98"/>
                <a:gd name="T71" fmla="*/ 23813 h 56"/>
                <a:gd name="T72" fmla="*/ 23813 w 98"/>
                <a:gd name="T73" fmla="*/ 17463 h 56"/>
                <a:gd name="T74" fmla="*/ 34925 w 98"/>
                <a:gd name="T75" fmla="*/ 17463 h 56"/>
                <a:gd name="T76" fmla="*/ 41275 w 98"/>
                <a:gd name="T77" fmla="*/ 11113 h 56"/>
                <a:gd name="T78" fmla="*/ 47625 w 98"/>
                <a:gd name="T79" fmla="*/ 17463 h 56"/>
                <a:gd name="T80" fmla="*/ 58738 w 98"/>
                <a:gd name="T81" fmla="*/ 17463 h 56"/>
                <a:gd name="T82" fmla="*/ 71438 w 98"/>
                <a:gd name="T83" fmla="*/ 17463 h 56"/>
                <a:gd name="T84" fmla="*/ 77788 w 98"/>
                <a:gd name="T85" fmla="*/ 11113 h 56"/>
                <a:gd name="T86" fmla="*/ 82550 w 98"/>
                <a:gd name="T87" fmla="*/ 11113 h 56"/>
                <a:gd name="T88" fmla="*/ 82550 w 98"/>
                <a:gd name="T89" fmla="*/ 11113 h 56"/>
                <a:gd name="T90" fmla="*/ 88900 w 98"/>
                <a:gd name="T91" fmla="*/ 11113 h 56"/>
                <a:gd name="T92" fmla="*/ 101600 w 98"/>
                <a:gd name="T93" fmla="*/ 11113 h 56"/>
                <a:gd name="T94" fmla="*/ 112713 w 98"/>
                <a:gd name="T95" fmla="*/ 11113 h 56"/>
                <a:gd name="T96" fmla="*/ 119063 w 98"/>
                <a:gd name="T97" fmla="*/ 17463 h 56"/>
                <a:gd name="T98" fmla="*/ 130175 w 98"/>
                <a:gd name="T99" fmla="*/ 23813 h 56"/>
                <a:gd name="T100" fmla="*/ 130175 w 98"/>
                <a:gd name="T101" fmla="*/ 28575 h 56"/>
                <a:gd name="T102" fmla="*/ 130175 w 98"/>
                <a:gd name="T103" fmla="*/ 28575 h 56"/>
                <a:gd name="T104" fmla="*/ 136525 w 98"/>
                <a:gd name="T105" fmla="*/ 28575 h 56"/>
                <a:gd name="T106" fmla="*/ 142875 w 98"/>
                <a:gd name="T107" fmla="*/ 28575 h 56"/>
                <a:gd name="T108" fmla="*/ 142875 w 98"/>
                <a:gd name="T109" fmla="*/ 28575 h 56"/>
                <a:gd name="T110" fmla="*/ 142875 w 98"/>
                <a:gd name="T111" fmla="*/ 28575 h 56"/>
                <a:gd name="T112" fmla="*/ 149225 w 98"/>
                <a:gd name="T113" fmla="*/ 28575 h 56"/>
                <a:gd name="T114" fmla="*/ 149225 w 98"/>
                <a:gd name="T115" fmla="*/ 34925 h 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" h="56">
                  <a:moveTo>
                    <a:pt x="41" y="3"/>
                  </a:moveTo>
                  <a:lnTo>
                    <a:pt x="41" y="3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close/>
                  <a:moveTo>
                    <a:pt x="98" y="22"/>
                  </a:move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79" y="26"/>
                  </a:lnTo>
                  <a:lnTo>
                    <a:pt x="75" y="30"/>
                  </a:lnTo>
                  <a:lnTo>
                    <a:pt x="71" y="26"/>
                  </a:lnTo>
                  <a:lnTo>
                    <a:pt x="67" y="26"/>
                  </a:lnTo>
                  <a:lnTo>
                    <a:pt x="67" y="30"/>
                  </a:lnTo>
                  <a:lnTo>
                    <a:pt x="64" y="30"/>
                  </a:lnTo>
                  <a:lnTo>
                    <a:pt x="64" y="33"/>
                  </a:lnTo>
                  <a:lnTo>
                    <a:pt x="60" y="33"/>
                  </a:lnTo>
                  <a:lnTo>
                    <a:pt x="60" y="37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41" y="48"/>
                  </a:lnTo>
                  <a:lnTo>
                    <a:pt x="37" y="48"/>
                  </a:lnTo>
                  <a:lnTo>
                    <a:pt x="37" y="52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26" y="48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22" y="45"/>
                  </a:lnTo>
                  <a:lnTo>
                    <a:pt x="22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79" y="15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22"/>
                  </a:lnTo>
                  <a:lnTo>
                    <a:pt x="98" y="2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" name="Freeform 3472"/>
            <p:cNvSpPr>
              <a:spLocks/>
            </p:cNvSpPr>
            <p:nvPr/>
          </p:nvSpPr>
          <p:spPr bwMode="auto">
            <a:xfrm>
              <a:off x="5491163" y="31305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6350 w 4"/>
                <a:gd name="T13" fmla="*/ 0 h 4"/>
                <a:gd name="T14" fmla="*/ 6350 w 4"/>
                <a:gd name="T15" fmla="*/ 0 h 4"/>
                <a:gd name="T16" fmla="*/ 6350 w 4"/>
                <a:gd name="T17" fmla="*/ 0 h 4"/>
                <a:gd name="T18" fmla="*/ 6350 w 4"/>
                <a:gd name="T19" fmla="*/ 0 h 4"/>
                <a:gd name="T20" fmla="*/ 6350 w 4"/>
                <a:gd name="T21" fmla="*/ 0 h 4"/>
                <a:gd name="T22" fmla="*/ 6350 w 4"/>
                <a:gd name="T23" fmla="*/ 0 h 4"/>
                <a:gd name="T24" fmla="*/ 6350 w 4"/>
                <a:gd name="T25" fmla="*/ 0 h 4"/>
                <a:gd name="T26" fmla="*/ 6350 w 4"/>
                <a:gd name="T27" fmla="*/ 0 h 4"/>
                <a:gd name="T28" fmla="*/ 6350 w 4"/>
                <a:gd name="T29" fmla="*/ 6350 h 4"/>
                <a:gd name="T30" fmla="*/ 6350 w 4"/>
                <a:gd name="T31" fmla="*/ 6350 h 4"/>
                <a:gd name="T32" fmla="*/ 0 w 4"/>
                <a:gd name="T33" fmla="*/ 6350 h 4"/>
                <a:gd name="T34" fmla="*/ 0 w 4"/>
                <a:gd name="T35" fmla="*/ 6350 h 4"/>
                <a:gd name="T36" fmla="*/ 0 w 4"/>
                <a:gd name="T37" fmla="*/ 6350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" name="Freeform 3476"/>
            <p:cNvSpPr>
              <a:spLocks noEditPoints="1"/>
            </p:cNvSpPr>
            <p:nvPr/>
          </p:nvSpPr>
          <p:spPr bwMode="auto">
            <a:xfrm>
              <a:off x="5199063" y="3130550"/>
              <a:ext cx="339725" cy="287338"/>
            </a:xfrm>
            <a:custGeom>
              <a:avLst/>
              <a:gdLst>
                <a:gd name="T0" fmla="*/ 327025 w 214"/>
                <a:gd name="T1" fmla="*/ 107950 h 181"/>
                <a:gd name="T2" fmla="*/ 327025 w 214"/>
                <a:gd name="T3" fmla="*/ 125413 h 181"/>
                <a:gd name="T4" fmla="*/ 315913 w 214"/>
                <a:gd name="T5" fmla="*/ 138113 h 181"/>
                <a:gd name="T6" fmla="*/ 303213 w 214"/>
                <a:gd name="T7" fmla="*/ 149225 h 181"/>
                <a:gd name="T8" fmla="*/ 322263 w 214"/>
                <a:gd name="T9" fmla="*/ 185738 h 181"/>
                <a:gd name="T10" fmla="*/ 298450 w 214"/>
                <a:gd name="T11" fmla="*/ 196850 h 181"/>
                <a:gd name="T12" fmla="*/ 274638 w 214"/>
                <a:gd name="T13" fmla="*/ 196850 h 181"/>
                <a:gd name="T14" fmla="*/ 255588 w 214"/>
                <a:gd name="T15" fmla="*/ 209550 h 181"/>
                <a:gd name="T16" fmla="*/ 238125 w 214"/>
                <a:gd name="T17" fmla="*/ 203200 h 181"/>
                <a:gd name="T18" fmla="*/ 220663 w 214"/>
                <a:gd name="T19" fmla="*/ 196850 h 181"/>
                <a:gd name="T20" fmla="*/ 231775 w 214"/>
                <a:gd name="T21" fmla="*/ 220663 h 181"/>
                <a:gd name="T22" fmla="*/ 244475 w 214"/>
                <a:gd name="T23" fmla="*/ 244475 h 181"/>
                <a:gd name="T24" fmla="*/ 231775 w 214"/>
                <a:gd name="T25" fmla="*/ 257175 h 181"/>
                <a:gd name="T26" fmla="*/ 214313 w 214"/>
                <a:gd name="T27" fmla="*/ 274638 h 181"/>
                <a:gd name="T28" fmla="*/ 196850 w 214"/>
                <a:gd name="T29" fmla="*/ 280988 h 181"/>
                <a:gd name="T30" fmla="*/ 160338 w 214"/>
                <a:gd name="T31" fmla="*/ 263525 h 181"/>
                <a:gd name="T32" fmla="*/ 142875 w 214"/>
                <a:gd name="T33" fmla="*/ 233363 h 181"/>
                <a:gd name="T34" fmla="*/ 149225 w 214"/>
                <a:gd name="T35" fmla="*/ 215900 h 181"/>
                <a:gd name="T36" fmla="*/ 142875 w 214"/>
                <a:gd name="T37" fmla="*/ 185738 h 181"/>
                <a:gd name="T38" fmla="*/ 142875 w 214"/>
                <a:gd name="T39" fmla="*/ 161925 h 181"/>
                <a:gd name="T40" fmla="*/ 136525 w 214"/>
                <a:gd name="T41" fmla="*/ 149225 h 181"/>
                <a:gd name="T42" fmla="*/ 101600 w 214"/>
                <a:gd name="T43" fmla="*/ 149225 h 181"/>
                <a:gd name="T44" fmla="*/ 65088 w 214"/>
                <a:gd name="T45" fmla="*/ 131763 h 181"/>
                <a:gd name="T46" fmla="*/ 34925 w 214"/>
                <a:gd name="T47" fmla="*/ 131763 h 181"/>
                <a:gd name="T48" fmla="*/ 23813 w 214"/>
                <a:gd name="T49" fmla="*/ 107950 h 181"/>
                <a:gd name="T50" fmla="*/ 17463 w 214"/>
                <a:gd name="T51" fmla="*/ 77788 h 181"/>
                <a:gd name="T52" fmla="*/ 11113 w 214"/>
                <a:gd name="T53" fmla="*/ 66675 h 181"/>
                <a:gd name="T54" fmla="*/ 17463 w 214"/>
                <a:gd name="T55" fmla="*/ 36513 h 181"/>
                <a:gd name="T56" fmla="*/ 41275 w 214"/>
                <a:gd name="T57" fmla="*/ 12700 h 181"/>
                <a:gd name="T58" fmla="*/ 34925 w 214"/>
                <a:gd name="T59" fmla="*/ 12700 h 181"/>
                <a:gd name="T60" fmla="*/ 47625 w 214"/>
                <a:gd name="T61" fmla="*/ 42863 h 181"/>
                <a:gd name="T62" fmla="*/ 41275 w 214"/>
                <a:gd name="T63" fmla="*/ 66675 h 181"/>
                <a:gd name="T64" fmla="*/ 58738 w 214"/>
                <a:gd name="T65" fmla="*/ 71438 h 181"/>
                <a:gd name="T66" fmla="*/ 47625 w 214"/>
                <a:gd name="T67" fmla="*/ 42863 h 181"/>
                <a:gd name="T68" fmla="*/ 58738 w 214"/>
                <a:gd name="T69" fmla="*/ 30163 h 181"/>
                <a:gd name="T70" fmla="*/ 82550 w 214"/>
                <a:gd name="T71" fmla="*/ 19050 h 181"/>
                <a:gd name="T72" fmla="*/ 77788 w 214"/>
                <a:gd name="T73" fmla="*/ 6350 h 181"/>
                <a:gd name="T74" fmla="*/ 95250 w 214"/>
                <a:gd name="T75" fmla="*/ 12700 h 181"/>
                <a:gd name="T76" fmla="*/ 119063 w 214"/>
                <a:gd name="T77" fmla="*/ 23813 h 181"/>
                <a:gd name="T78" fmla="*/ 142875 w 214"/>
                <a:gd name="T79" fmla="*/ 42863 h 181"/>
                <a:gd name="T80" fmla="*/ 179388 w 214"/>
                <a:gd name="T81" fmla="*/ 36513 h 181"/>
                <a:gd name="T82" fmla="*/ 203200 w 214"/>
                <a:gd name="T83" fmla="*/ 47625 h 181"/>
                <a:gd name="T84" fmla="*/ 227013 w 214"/>
                <a:gd name="T85" fmla="*/ 47625 h 181"/>
                <a:gd name="T86" fmla="*/ 231775 w 214"/>
                <a:gd name="T87" fmla="*/ 42863 h 181"/>
                <a:gd name="T88" fmla="*/ 255588 w 214"/>
                <a:gd name="T89" fmla="*/ 36513 h 181"/>
                <a:gd name="T90" fmla="*/ 292100 w 214"/>
                <a:gd name="T91" fmla="*/ 36513 h 181"/>
                <a:gd name="T92" fmla="*/ 261938 w 214"/>
                <a:gd name="T93" fmla="*/ 42863 h 181"/>
                <a:gd name="T94" fmla="*/ 268288 w 214"/>
                <a:gd name="T95" fmla="*/ 47625 h 181"/>
                <a:gd name="T96" fmla="*/ 274638 w 214"/>
                <a:gd name="T97" fmla="*/ 47625 h 181"/>
                <a:gd name="T98" fmla="*/ 279400 w 214"/>
                <a:gd name="T99" fmla="*/ 60325 h 181"/>
                <a:gd name="T100" fmla="*/ 292100 w 214"/>
                <a:gd name="T101" fmla="*/ 66675 h 181"/>
                <a:gd name="T102" fmla="*/ 303213 w 214"/>
                <a:gd name="T103" fmla="*/ 66675 h 181"/>
                <a:gd name="T104" fmla="*/ 309563 w 214"/>
                <a:gd name="T105" fmla="*/ 71438 h 181"/>
                <a:gd name="T106" fmla="*/ 303213 w 214"/>
                <a:gd name="T107" fmla="*/ 90488 h 181"/>
                <a:gd name="T108" fmla="*/ 315913 w 214"/>
                <a:gd name="T109" fmla="*/ 90488 h 181"/>
                <a:gd name="T110" fmla="*/ 231775 w 214"/>
                <a:gd name="T111" fmla="*/ 23813 h 181"/>
                <a:gd name="T112" fmla="*/ 231775 w 214"/>
                <a:gd name="T113" fmla="*/ 30163 h 181"/>
                <a:gd name="T114" fmla="*/ 303213 w 214"/>
                <a:gd name="T115" fmla="*/ 90488 h 181"/>
                <a:gd name="T116" fmla="*/ 309563 w 214"/>
                <a:gd name="T117" fmla="*/ 84138 h 181"/>
                <a:gd name="T118" fmla="*/ 207963 w 214"/>
                <a:gd name="T119" fmla="*/ 30163 h 181"/>
                <a:gd name="T120" fmla="*/ 309563 w 214"/>
                <a:gd name="T121" fmla="*/ 84138 h 181"/>
                <a:gd name="T122" fmla="*/ 309563 w 214"/>
                <a:gd name="T123" fmla="*/ 90488 h 1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4" h="181">
                  <a:moveTo>
                    <a:pt x="210" y="57"/>
                  </a:moveTo>
                  <a:lnTo>
                    <a:pt x="214" y="57"/>
                  </a:lnTo>
                  <a:lnTo>
                    <a:pt x="214" y="60"/>
                  </a:lnTo>
                  <a:lnTo>
                    <a:pt x="214" y="64"/>
                  </a:lnTo>
                  <a:lnTo>
                    <a:pt x="210" y="64"/>
                  </a:lnTo>
                  <a:lnTo>
                    <a:pt x="206" y="68"/>
                  </a:lnTo>
                  <a:lnTo>
                    <a:pt x="203" y="68"/>
                  </a:lnTo>
                  <a:lnTo>
                    <a:pt x="203" y="72"/>
                  </a:lnTo>
                  <a:lnTo>
                    <a:pt x="199" y="72"/>
                  </a:lnTo>
                  <a:lnTo>
                    <a:pt x="203" y="75"/>
                  </a:lnTo>
                  <a:lnTo>
                    <a:pt x="203" y="79"/>
                  </a:lnTo>
                  <a:lnTo>
                    <a:pt x="206" y="79"/>
                  </a:lnTo>
                  <a:lnTo>
                    <a:pt x="206" y="83"/>
                  </a:lnTo>
                  <a:lnTo>
                    <a:pt x="203" y="83"/>
                  </a:lnTo>
                  <a:lnTo>
                    <a:pt x="203" y="87"/>
                  </a:lnTo>
                  <a:lnTo>
                    <a:pt x="199" y="87"/>
                  </a:lnTo>
                  <a:lnTo>
                    <a:pt x="199" y="83"/>
                  </a:lnTo>
                  <a:lnTo>
                    <a:pt x="199" y="87"/>
                  </a:lnTo>
                  <a:lnTo>
                    <a:pt x="195" y="87"/>
                  </a:lnTo>
                  <a:lnTo>
                    <a:pt x="191" y="87"/>
                  </a:lnTo>
                  <a:lnTo>
                    <a:pt x="191" y="91"/>
                  </a:lnTo>
                  <a:lnTo>
                    <a:pt x="195" y="91"/>
                  </a:lnTo>
                  <a:lnTo>
                    <a:pt x="195" y="94"/>
                  </a:lnTo>
                  <a:lnTo>
                    <a:pt x="191" y="94"/>
                  </a:lnTo>
                  <a:lnTo>
                    <a:pt x="191" y="98"/>
                  </a:lnTo>
                  <a:lnTo>
                    <a:pt x="195" y="102"/>
                  </a:lnTo>
                  <a:lnTo>
                    <a:pt x="199" y="109"/>
                  </a:lnTo>
                  <a:lnTo>
                    <a:pt x="203" y="109"/>
                  </a:lnTo>
                  <a:lnTo>
                    <a:pt x="203" y="113"/>
                  </a:lnTo>
                  <a:lnTo>
                    <a:pt x="203" y="117"/>
                  </a:lnTo>
                  <a:lnTo>
                    <a:pt x="199" y="117"/>
                  </a:lnTo>
                  <a:lnTo>
                    <a:pt x="199" y="121"/>
                  </a:lnTo>
                  <a:lnTo>
                    <a:pt x="195" y="121"/>
                  </a:lnTo>
                  <a:lnTo>
                    <a:pt x="191" y="121"/>
                  </a:lnTo>
                  <a:lnTo>
                    <a:pt x="188" y="121"/>
                  </a:lnTo>
                  <a:lnTo>
                    <a:pt x="188" y="124"/>
                  </a:lnTo>
                  <a:lnTo>
                    <a:pt x="184" y="124"/>
                  </a:lnTo>
                  <a:lnTo>
                    <a:pt x="180" y="128"/>
                  </a:lnTo>
                  <a:lnTo>
                    <a:pt x="180" y="124"/>
                  </a:lnTo>
                  <a:lnTo>
                    <a:pt x="180" y="128"/>
                  </a:lnTo>
                  <a:lnTo>
                    <a:pt x="176" y="128"/>
                  </a:lnTo>
                  <a:lnTo>
                    <a:pt x="173" y="124"/>
                  </a:lnTo>
                  <a:lnTo>
                    <a:pt x="173" y="128"/>
                  </a:lnTo>
                  <a:lnTo>
                    <a:pt x="169" y="128"/>
                  </a:lnTo>
                  <a:lnTo>
                    <a:pt x="169" y="132"/>
                  </a:lnTo>
                  <a:lnTo>
                    <a:pt x="169" y="136"/>
                  </a:lnTo>
                  <a:lnTo>
                    <a:pt x="165" y="136"/>
                  </a:lnTo>
                  <a:lnTo>
                    <a:pt x="161" y="132"/>
                  </a:lnTo>
                  <a:lnTo>
                    <a:pt x="161" y="128"/>
                  </a:lnTo>
                  <a:lnTo>
                    <a:pt x="158" y="128"/>
                  </a:lnTo>
                  <a:lnTo>
                    <a:pt x="158" y="132"/>
                  </a:lnTo>
                  <a:lnTo>
                    <a:pt x="154" y="132"/>
                  </a:lnTo>
                  <a:lnTo>
                    <a:pt x="154" y="128"/>
                  </a:lnTo>
                  <a:lnTo>
                    <a:pt x="150" y="128"/>
                  </a:lnTo>
                  <a:lnTo>
                    <a:pt x="150" y="132"/>
                  </a:lnTo>
                  <a:lnTo>
                    <a:pt x="146" y="132"/>
                  </a:lnTo>
                  <a:lnTo>
                    <a:pt x="146" y="128"/>
                  </a:lnTo>
                  <a:lnTo>
                    <a:pt x="143" y="128"/>
                  </a:lnTo>
                  <a:lnTo>
                    <a:pt x="139" y="128"/>
                  </a:lnTo>
                  <a:lnTo>
                    <a:pt x="139" y="124"/>
                  </a:lnTo>
                  <a:lnTo>
                    <a:pt x="135" y="124"/>
                  </a:lnTo>
                  <a:lnTo>
                    <a:pt x="139" y="124"/>
                  </a:lnTo>
                  <a:lnTo>
                    <a:pt x="139" y="128"/>
                  </a:lnTo>
                  <a:lnTo>
                    <a:pt x="143" y="132"/>
                  </a:lnTo>
                  <a:lnTo>
                    <a:pt x="146" y="136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6" y="147"/>
                  </a:lnTo>
                  <a:lnTo>
                    <a:pt x="150" y="147"/>
                  </a:lnTo>
                  <a:lnTo>
                    <a:pt x="150" y="151"/>
                  </a:lnTo>
                  <a:lnTo>
                    <a:pt x="150" y="154"/>
                  </a:lnTo>
                  <a:lnTo>
                    <a:pt x="154" y="154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54" y="158"/>
                  </a:lnTo>
                  <a:lnTo>
                    <a:pt x="154" y="162"/>
                  </a:lnTo>
                  <a:lnTo>
                    <a:pt x="150" y="162"/>
                  </a:lnTo>
                  <a:lnTo>
                    <a:pt x="146" y="162"/>
                  </a:lnTo>
                  <a:lnTo>
                    <a:pt x="146" y="166"/>
                  </a:lnTo>
                  <a:lnTo>
                    <a:pt x="146" y="169"/>
                  </a:lnTo>
                  <a:lnTo>
                    <a:pt x="143" y="169"/>
                  </a:lnTo>
                  <a:lnTo>
                    <a:pt x="139" y="169"/>
                  </a:lnTo>
                  <a:lnTo>
                    <a:pt x="139" y="173"/>
                  </a:lnTo>
                  <a:lnTo>
                    <a:pt x="135" y="173"/>
                  </a:lnTo>
                  <a:lnTo>
                    <a:pt x="131" y="173"/>
                  </a:lnTo>
                  <a:lnTo>
                    <a:pt x="131" y="177"/>
                  </a:lnTo>
                  <a:lnTo>
                    <a:pt x="128" y="177"/>
                  </a:lnTo>
                  <a:lnTo>
                    <a:pt x="128" y="181"/>
                  </a:lnTo>
                  <a:lnTo>
                    <a:pt x="124" y="181"/>
                  </a:lnTo>
                  <a:lnTo>
                    <a:pt x="124" y="177"/>
                  </a:lnTo>
                  <a:lnTo>
                    <a:pt x="120" y="177"/>
                  </a:lnTo>
                  <a:lnTo>
                    <a:pt x="116" y="181"/>
                  </a:lnTo>
                  <a:lnTo>
                    <a:pt x="113" y="181"/>
                  </a:lnTo>
                  <a:lnTo>
                    <a:pt x="105" y="173"/>
                  </a:lnTo>
                  <a:lnTo>
                    <a:pt x="101" y="169"/>
                  </a:lnTo>
                  <a:lnTo>
                    <a:pt x="101" y="166"/>
                  </a:lnTo>
                  <a:lnTo>
                    <a:pt x="101" y="158"/>
                  </a:lnTo>
                  <a:lnTo>
                    <a:pt x="98" y="158"/>
                  </a:lnTo>
                  <a:lnTo>
                    <a:pt x="98" y="154"/>
                  </a:lnTo>
                  <a:lnTo>
                    <a:pt x="94" y="151"/>
                  </a:lnTo>
                  <a:lnTo>
                    <a:pt x="94" y="147"/>
                  </a:lnTo>
                  <a:lnTo>
                    <a:pt x="90" y="147"/>
                  </a:lnTo>
                  <a:lnTo>
                    <a:pt x="90" y="143"/>
                  </a:lnTo>
                  <a:lnTo>
                    <a:pt x="94" y="143"/>
                  </a:lnTo>
                  <a:lnTo>
                    <a:pt x="94" y="139"/>
                  </a:lnTo>
                  <a:lnTo>
                    <a:pt x="98" y="139"/>
                  </a:lnTo>
                  <a:lnTo>
                    <a:pt x="98" y="136"/>
                  </a:lnTo>
                  <a:lnTo>
                    <a:pt x="94" y="136"/>
                  </a:lnTo>
                  <a:lnTo>
                    <a:pt x="94" y="132"/>
                  </a:lnTo>
                  <a:lnTo>
                    <a:pt x="90" y="132"/>
                  </a:lnTo>
                  <a:lnTo>
                    <a:pt x="90" y="128"/>
                  </a:lnTo>
                  <a:lnTo>
                    <a:pt x="90" y="124"/>
                  </a:lnTo>
                  <a:lnTo>
                    <a:pt x="90" y="121"/>
                  </a:lnTo>
                  <a:lnTo>
                    <a:pt x="90" y="117"/>
                  </a:lnTo>
                  <a:lnTo>
                    <a:pt x="90" y="113"/>
                  </a:lnTo>
                  <a:lnTo>
                    <a:pt x="90" y="109"/>
                  </a:lnTo>
                  <a:lnTo>
                    <a:pt x="90" y="106"/>
                  </a:lnTo>
                  <a:lnTo>
                    <a:pt x="94" y="106"/>
                  </a:lnTo>
                  <a:lnTo>
                    <a:pt x="90" y="106"/>
                  </a:lnTo>
                  <a:lnTo>
                    <a:pt x="90" y="102"/>
                  </a:lnTo>
                  <a:lnTo>
                    <a:pt x="94" y="102"/>
                  </a:lnTo>
                  <a:lnTo>
                    <a:pt x="94" y="98"/>
                  </a:lnTo>
                  <a:lnTo>
                    <a:pt x="94" y="94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86" y="94"/>
                  </a:lnTo>
                  <a:lnTo>
                    <a:pt x="82" y="94"/>
                  </a:lnTo>
                  <a:lnTo>
                    <a:pt x="79" y="94"/>
                  </a:lnTo>
                  <a:lnTo>
                    <a:pt x="75" y="94"/>
                  </a:lnTo>
                  <a:lnTo>
                    <a:pt x="71" y="94"/>
                  </a:lnTo>
                  <a:lnTo>
                    <a:pt x="67" y="94"/>
                  </a:lnTo>
                  <a:lnTo>
                    <a:pt x="64" y="94"/>
                  </a:lnTo>
                  <a:lnTo>
                    <a:pt x="60" y="91"/>
                  </a:lnTo>
                  <a:lnTo>
                    <a:pt x="52" y="83"/>
                  </a:lnTo>
                  <a:lnTo>
                    <a:pt x="49" y="83"/>
                  </a:lnTo>
                  <a:lnTo>
                    <a:pt x="45" y="79"/>
                  </a:lnTo>
                  <a:lnTo>
                    <a:pt x="41" y="79"/>
                  </a:lnTo>
                  <a:lnTo>
                    <a:pt x="41" y="83"/>
                  </a:lnTo>
                  <a:lnTo>
                    <a:pt x="37" y="83"/>
                  </a:lnTo>
                  <a:lnTo>
                    <a:pt x="34" y="83"/>
                  </a:lnTo>
                  <a:lnTo>
                    <a:pt x="30" y="79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2" y="79"/>
                  </a:lnTo>
                  <a:lnTo>
                    <a:pt x="22" y="75"/>
                  </a:lnTo>
                  <a:lnTo>
                    <a:pt x="19" y="75"/>
                  </a:lnTo>
                  <a:lnTo>
                    <a:pt x="15" y="75"/>
                  </a:lnTo>
                  <a:lnTo>
                    <a:pt x="15" y="72"/>
                  </a:lnTo>
                  <a:lnTo>
                    <a:pt x="15" y="68"/>
                  </a:lnTo>
                  <a:lnTo>
                    <a:pt x="19" y="64"/>
                  </a:lnTo>
                  <a:lnTo>
                    <a:pt x="19" y="60"/>
                  </a:lnTo>
                  <a:lnTo>
                    <a:pt x="15" y="60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7" y="42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4" y="49"/>
                  </a:lnTo>
                  <a:lnTo>
                    <a:pt x="34" y="45"/>
                  </a:lnTo>
                  <a:lnTo>
                    <a:pt x="37" y="45"/>
                  </a:lnTo>
                  <a:lnTo>
                    <a:pt x="37" y="42"/>
                  </a:lnTo>
                  <a:lnTo>
                    <a:pt x="37" y="38"/>
                  </a:lnTo>
                  <a:lnTo>
                    <a:pt x="37" y="34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7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49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7" y="12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82" y="19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90" y="27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1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20" y="30"/>
                  </a:lnTo>
                  <a:lnTo>
                    <a:pt x="124" y="30"/>
                  </a:lnTo>
                  <a:lnTo>
                    <a:pt x="128" y="30"/>
                  </a:lnTo>
                  <a:lnTo>
                    <a:pt x="128" y="34"/>
                  </a:lnTo>
                  <a:lnTo>
                    <a:pt x="131" y="34"/>
                  </a:lnTo>
                  <a:lnTo>
                    <a:pt x="135" y="34"/>
                  </a:lnTo>
                  <a:lnTo>
                    <a:pt x="139" y="34"/>
                  </a:lnTo>
                  <a:lnTo>
                    <a:pt x="139" y="30"/>
                  </a:lnTo>
                  <a:lnTo>
                    <a:pt x="143" y="30"/>
                  </a:lnTo>
                  <a:lnTo>
                    <a:pt x="143" y="27"/>
                  </a:lnTo>
                  <a:lnTo>
                    <a:pt x="146" y="27"/>
                  </a:lnTo>
                  <a:lnTo>
                    <a:pt x="150" y="27"/>
                  </a:lnTo>
                  <a:lnTo>
                    <a:pt x="154" y="27"/>
                  </a:lnTo>
                  <a:lnTo>
                    <a:pt x="150" y="27"/>
                  </a:lnTo>
                  <a:lnTo>
                    <a:pt x="146" y="27"/>
                  </a:lnTo>
                  <a:lnTo>
                    <a:pt x="143" y="23"/>
                  </a:lnTo>
                  <a:lnTo>
                    <a:pt x="146" y="23"/>
                  </a:lnTo>
                  <a:lnTo>
                    <a:pt x="150" y="23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69" y="23"/>
                  </a:lnTo>
                  <a:lnTo>
                    <a:pt x="173" y="23"/>
                  </a:lnTo>
                  <a:lnTo>
                    <a:pt x="176" y="23"/>
                  </a:lnTo>
                  <a:lnTo>
                    <a:pt x="180" y="23"/>
                  </a:lnTo>
                  <a:lnTo>
                    <a:pt x="184" y="23"/>
                  </a:lnTo>
                  <a:lnTo>
                    <a:pt x="180" y="23"/>
                  </a:lnTo>
                  <a:lnTo>
                    <a:pt x="176" y="23"/>
                  </a:lnTo>
                  <a:lnTo>
                    <a:pt x="176" y="27"/>
                  </a:lnTo>
                  <a:lnTo>
                    <a:pt x="173" y="27"/>
                  </a:lnTo>
                  <a:lnTo>
                    <a:pt x="169" y="27"/>
                  </a:lnTo>
                  <a:lnTo>
                    <a:pt x="165" y="27"/>
                  </a:lnTo>
                  <a:lnTo>
                    <a:pt x="169" y="27"/>
                  </a:lnTo>
                  <a:lnTo>
                    <a:pt x="165" y="27"/>
                  </a:lnTo>
                  <a:lnTo>
                    <a:pt x="165" y="30"/>
                  </a:lnTo>
                  <a:lnTo>
                    <a:pt x="165" y="27"/>
                  </a:lnTo>
                  <a:lnTo>
                    <a:pt x="169" y="27"/>
                  </a:lnTo>
                  <a:lnTo>
                    <a:pt x="169" y="30"/>
                  </a:lnTo>
                  <a:lnTo>
                    <a:pt x="169" y="34"/>
                  </a:lnTo>
                  <a:lnTo>
                    <a:pt x="165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69" y="30"/>
                  </a:lnTo>
                  <a:lnTo>
                    <a:pt x="173" y="30"/>
                  </a:lnTo>
                  <a:lnTo>
                    <a:pt x="173" y="34"/>
                  </a:lnTo>
                  <a:lnTo>
                    <a:pt x="176" y="38"/>
                  </a:lnTo>
                  <a:lnTo>
                    <a:pt x="176" y="34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76" y="38"/>
                  </a:lnTo>
                  <a:lnTo>
                    <a:pt x="180" y="38"/>
                  </a:lnTo>
                  <a:lnTo>
                    <a:pt x="180" y="34"/>
                  </a:lnTo>
                  <a:lnTo>
                    <a:pt x="176" y="34"/>
                  </a:lnTo>
                  <a:lnTo>
                    <a:pt x="180" y="34"/>
                  </a:lnTo>
                  <a:lnTo>
                    <a:pt x="184" y="38"/>
                  </a:lnTo>
                  <a:lnTo>
                    <a:pt x="184" y="42"/>
                  </a:lnTo>
                  <a:lnTo>
                    <a:pt x="184" y="38"/>
                  </a:lnTo>
                  <a:lnTo>
                    <a:pt x="188" y="38"/>
                  </a:lnTo>
                  <a:lnTo>
                    <a:pt x="188" y="34"/>
                  </a:lnTo>
                  <a:lnTo>
                    <a:pt x="188" y="38"/>
                  </a:lnTo>
                  <a:lnTo>
                    <a:pt x="191" y="38"/>
                  </a:lnTo>
                  <a:lnTo>
                    <a:pt x="191" y="42"/>
                  </a:lnTo>
                  <a:lnTo>
                    <a:pt x="195" y="42"/>
                  </a:lnTo>
                  <a:lnTo>
                    <a:pt x="199" y="42"/>
                  </a:lnTo>
                  <a:lnTo>
                    <a:pt x="199" y="45"/>
                  </a:lnTo>
                  <a:lnTo>
                    <a:pt x="195" y="45"/>
                  </a:lnTo>
                  <a:lnTo>
                    <a:pt x="195" y="49"/>
                  </a:lnTo>
                  <a:lnTo>
                    <a:pt x="195" y="45"/>
                  </a:lnTo>
                  <a:lnTo>
                    <a:pt x="195" y="49"/>
                  </a:lnTo>
                  <a:lnTo>
                    <a:pt x="195" y="53"/>
                  </a:lnTo>
                  <a:lnTo>
                    <a:pt x="191" y="53"/>
                  </a:lnTo>
                  <a:lnTo>
                    <a:pt x="191" y="57"/>
                  </a:lnTo>
                  <a:lnTo>
                    <a:pt x="188" y="57"/>
                  </a:lnTo>
                  <a:lnTo>
                    <a:pt x="191" y="57"/>
                  </a:lnTo>
                  <a:lnTo>
                    <a:pt x="191" y="60"/>
                  </a:lnTo>
                  <a:lnTo>
                    <a:pt x="191" y="57"/>
                  </a:lnTo>
                  <a:lnTo>
                    <a:pt x="195" y="57"/>
                  </a:lnTo>
                  <a:lnTo>
                    <a:pt x="195" y="60"/>
                  </a:lnTo>
                  <a:lnTo>
                    <a:pt x="195" y="57"/>
                  </a:lnTo>
                  <a:lnTo>
                    <a:pt x="199" y="57"/>
                  </a:lnTo>
                  <a:lnTo>
                    <a:pt x="203" y="57"/>
                  </a:lnTo>
                  <a:lnTo>
                    <a:pt x="206" y="57"/>
                  </a:lnTo>
                  <a:lnTo>
                    <a:pt x="210" y="57"/>
                  </a:lnTo>
                  <a:close/>
                  <a:moveTo>
                    <a:pt x="146" y="19"/>
                  </a:moveTo>
                  <a:lnTo>
                    <a:pt x="143" y="19"/>
                  </a:lnTo>
                  <a:lnTo>
                    <a:pt x="146" y="15"/>
                  </a:lnTo>
                  <a:lnTo>
                    <a:pt x="146" y="19"/>
                  </a:lnTo>
                  <a:lnTo>
                    <a:pt x="150" y="19"/>
                  </a:lnTo>
                  <a:lnTo>
                    <a:pt x="150" y="15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6" y="19"/>
                  </a:lnTo>
                  <a:close/>
                  <a:moveTo>
                    <a:pt x="195" y="57"/>
                  </a:moveTo>
                  <a:lnTo>
                    <a:pt x="195" y="53"/>
                  </a:lnTo>
                  <a:lnTo>
                    <a:pt x="199" y="53"/>
                  </a:lnTo>
                  <a:lnTo>
                    <a:pt x="195" y="53"/>
                  </a:lnTo>
                  <a:lnTo>
                    <a:pt x="195" y="57"/>
                  </a:lnTo>
                  <a:close/>
                  <a:moveTo>
                    <a:pt x="191" y="57"/>
                  </a:moveTo>
                  <a:lnTo>
                    <a:pt x="188" y="57"/>
                  </a:lnTo>
                  <a:lnTo>
                    <a:pt x="191" y="57"/>
                  </a:lnTo>
                  <a:close/>
                  <a:moveTo>
                    <a:pt x="195" y="57"/>
                  </a:moveTo>
                  <a:lnTo>
                    <a:pt x="191" y="57"/>
                  </a:lnTo>
                  <a:lnTo>
                    <a:pt x="195" y="57"/>
                  </a:lnTo>
                  <a:close/>
                  <a:moveTo>
                    <a:pt x="195" y="53"/>
                  </a:moveTo>
                  <a:lnTo>
                    <a:pt x="195" y="49"/>
                  </a:lnTo>
                  <a:lnTo>
                    <a:pt x="199" y="49"/>
                  </a:lnTo>
                  <a:lnTo>
                    <a:pt x="199" y="53"/>
                  </a:lnTo>
                  <a:lnTo>
                    <a:pt x="195" y="53"/>
                  </a:lnTo>
                  <a:close/>
                  <a:moveTo>
                    <a:pt x="128" y="19"/>
                  </a:moveTo>
                  <a:lnTo>
                    <a:pt x="131" y="19"/>
                  </a:lnTo>
                  <a:lnTo>
                    <a:pt x="128" y="19"/>
                  </a:lnTo>
                  <a:close/>
                  <a:moveTo>
                    <a:pt x="195" y="57"/>
                  </a:moveTo>
                  <a:lnTo>
                    <a:pt x="195" y="53"/>
                  </a:lnTo>
                  <a:lnTo>
                    <a:pt x="199" y="53"/>
                  </a:lnTo>
                  <a:lnTo>
                    <a:pt x="195" y="57"/>
                  </a:lnTo>
                  <a:close/>
                  <a:moveTo>
                    <a:pt x="195" y="53"/>
                  </a:moveTo>
                  <a:lnTo>
                    <a:pt x="195" y="49"/>
                  </a:lnTo>
                  <a:lnTo>
                    <a:pt x="199" y="49"/>
                  </a:lnTo>
                  <a:lnTo>
                    <a:pt x="195" y="49"/>
                  </a:lnTo>
                  <a:lnTo>
                    <a:pt x="195" y="53"/>
                  </a:lnTo>
                  <a:close/>
                  <a:moveTo>
                    <a:pt x="199" y="57"/>
                  </a:moveTo>
                  <a:lnTo>
                    <a:pt x="195" y="57"/>
                  </a:lnTo>
                  <a:lnTo>
                    <a:pt x="199" y="53"/>
                  </a:lnTo>
                  <a:lnTo>
                    <a:pt x="199" y="5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" name="Freeform 3477"/>
            <p:cNvSpPr>
              <a:spLocks/>
            </p:cNvSpPr>
            <p:nvPr/>
          </p:nvSpPr>
          <p:spPr bwMode="auto">
            <a:xfrm>
              <a:off x="5502275" y="3221038"/>
              <a:ext cx="120650" cy="184150"/>
            </a:xfrm>
            <a:custGeom>
              <a:avLst/>
              <a:gdLst>
                <a:gd name="T0" fmla="*/ 101600 w 76"/>
                <a:gd name="T1" fmla="*/ 82550 h 116"/>
                <a:gd name="T2" fmla="*/ 101600 w 76"/>
                <a:gd name="T3" fmla="*/ 82550 h 116"/>
                <a:gd name="T4" fmla="*/ 90488 w 76"/>
                <a:gd name="T5" fmla="*/ 88900 h 116"/>
                <a:gd name="T6" fmla="*/ 84138 w 76"/>
                <a:gd name="T7" fmla="*/ 95250 h 116"/>
                <a:gd name="T8" fmla="*/ 84138 w 76"/>
                <a:gd name="T9" fmla="*/ 106363 h 116"/>
                <a:gd name="T10" fmla="*/ 84138 w 76"/>
                <a:gd name="T11" fmla="*/ 106363 h 116"/>
                <a:gd name="T12" fmla="*/ 84138 w 76"/>
                <a:gd name="T13" fmla="*/ 119063 h 116"/>
                <a:gd name="T14" fmla="*/ 90488 w 76"/>
                <a:gd name="T15" fmla="*/ 125413 h 116"/>
                <a:gd name="T16" fmla="*/ 90488 w 76"/>
                <a:gd name="T17" fmla="*/ 130175 h 116"/>
                <a:gd name="T18" fmla="*/ 101600 w 76"/>
                <a:gd name="T19" fmla="*/ 130175 h 116"/>
                <a:gd name="T20" fmla="*/ 101600 w 76"/>
                <a:gd name="T21" fmla="*/ 136525 h 116"/>
                <a:gd name="T22" fmla="*/ 107950 w 76"/>
                <a:gd name="T23" fmla="*/ 153988 h 116"/>
                <a:gd name="T24" fmla="*/ 120650 w 76"/>
                <a:gd name="T25" fmla="*/ 160338 h 116"/>
                <a:gd name="T26" fmla="*/ 120650 w 76"/>
                <a:gd name="T27" fmla="*/ 166688 h 116"/>
                <a:gd name="T28" fmla="*/ 107950 w 76"/>
                <a:gd name="T29" fmla="*/ 166688 h 116"/>
                <a:gd name="T30" fmla="*/ 101600 w 76"/>
                <a:gd name="T31" fmla="*/ 166688 h 116"/>
                <a:gd name="T32" fmla="*/ 96838 w 76"/>
                <a:gd name="T33" fmla="*/ 166688 h 116"/>
                <a:gd name="T34" fmla="*/ 90488 w 76"/>
                <a:gd name="T35" fmla="*/ 173038 h 116"/>
                <a:gd name="T36" fmla="*/ 84138 w 76"/>
                <a:gd name="T37" fmla="*/ 173038 h 116"/>
                <a:gd name="T38" fmla="*/ 73025 w 76"/>
                <a:gd name="T39" fmla="*/ 177800 h 116"/>
                <a:gd name="T40" fmla="*/ 66675 w 76"/>
                <a:gd name="T41" fmla="*/ 184150 h 116"/>
                <a:gd name="T42" fmla="*/ 60325 w 76"/>
                <a:gd name="T43" fmla="*/ 184150 h 116"/>
                <a:gd name="T44" fmla="*/ 53975 w 76"/>
                <a:gd name="T45" fmla="*/ 177800 h 116"/>
                <a:gd name="T46" fmla="*/ 42863 w 76"/>
                <a:gd name="T47" fmla="*/ 173038 h 116"/>
                <a:gd name="T48" fmla="*/ 36513 w 76"/>
                <a:gd name="T49" fmla="*/ 166688 h 116"/>
                <a:gd name="T50" fmla="*/ 36513 w 76"/>
                <a:gd name="T51" fmla="*/ 153988 h 116"/>
                <a:gd name="T52" fmla="*/ 30163 w 76"/>
                <a:gd name="T53" fmla="*/ 149225 h 116"/>
                <a:gd name="T54" fmla="*/ 36513 w 76"/>
                <a:gd name="T55" fmla="*/ 130175 h 116"/>
                <a:gd name="T56" fmla="*/ 36513 w 76"/>
                <a:gd name="T57" fmla="*/ 125413 h 116"/>
                <a:gd name="T58" fmla="*/ 42863 w 76"/>
                <a:gd name="T59" fmla="*/ 106363 h 116"/>
                <a:gd name="T60" fmla="*/ 36513 w 76"/>
                <a:gd name="T61" fmla="*/ 101600 h 116"/>
                <a:gd name="T62" fmla="*/ 30163 w 76"/>
                <a:gd name="T63" fmla="*/ 101600 h 116"/>
                <a:gd name="T64" fmla="*/ 36513 w 76"/>
                <a:gd name="T65" fmla="*/ 88900 h 116"/>
                <a:gd name="T66" fmla="*/ 30163 w 76"/>
                <a:gd name="T67" fmla="*/ 82550 h 116"/>
                <a:gd name="T68" fmla="*/ 19050 w 76"/>
                <a:gd name="T69" fmla="*/ 82550 h 116"/>
                <a:gd name="T70" fmla="*/ 6350 w 76"/>
                <a:gd name="T71" fmla="*/ 71438 h 116"/>
                <a:gd name="T72" fmla="*/ 0 w 76"/>
                <a:gd name="T73" fmla="*/ 58738 h 116"/>
                <a:gd name="T74" fmla="*/ 0 w 76"/>
                <a:gd name="T75" fmla="*/ 47625 h 116"/>
                <a:gd name="T76" fmla="*/ 12700 w 76"/>
                <a:gd name="T77" fmla="*/ 47625 h 116"/>
                <a:gd name="T78" fmla="*/ 19050 w 76"/>
                <a:gd name="T79" fmla="*/ 41275 h 116"/>
                <a:gd name="T80" fmla="*/ 23813 w 76"/>
                <a:gd name="T81" fmla="*/ 34925 h 116"/>
                <a:gd name="T82" fmla="*/ 23813 w 76"/>
                <a:gd name="T83" fmla="*/ 34925 h 116"/>
                <a:gd name="T84" fmla="*/ 19050 w 76"/>
                <a:gd name="T85" fmla="*/ 34925 h 116"/>
                <a:gd name="T86" fmla="*/ 19050 w 76"/>
                <a:gd name="T87" fmla="*/ 28575 h 116"/>
                <a:gd name="T88" fmla="*/ 19050 w 76"/>
                <a:gd name="T89" fmla="*/ 23813 h 116"/>
                <a:gd name="T90" fmla="*/ 30163 w 76"/>
                <a:gd name="T91" fmla="*/ 11113 h 116"/>
                <a:gd name="T92" fmla="*/ 36513 w 76"/>
                <a:gd name="T93" fmla="*/ 11113 h 116"/>
                <a:gd name="T94" fmla="*/ 36513 w 76"/>
                <a:gd name="T95" fmla="*/ 4763 h 116"/>
                <a:gd name="T96" fmla="*/ 36513 w 76"/>
                <a:gd name="T97" fmla="*/ 4763 h 116"/>
                <a:gd name="T98" fmla="*/ 36513 w 76"/>
                <a:gd name="T99" fmla="*/ 4763 h 116"/>
                <a:gd name="T100" fmla="*/ 53975 w 76"/>
                <a:gd name="T101" fmla="*/ 11113 h 116"/>
                <a:gd name="T102" fmla="*/ 66675 w 76"/>
                <a:gd name="T103" fmla="*/ 23813 h 116"/>
                <a:gd name="T104" fmla="*/ 73025 w 76"/>
                <a:gd name="T105" fmla="*/ 34925 h 116"/>
                <a:gd name="T106" fmla="*/ 66675 w 76"/>
                <a:gd name="T107" fmla="*/ 41275 h 116"/>
                <a:gd name="T108" fmla="*/ 66675 w 76"/>
                <a:gd name="T109" fmla="*/ 53975 h 116"/>
                <a:gd name="T110" fmla="*/ 66675 w 76"/>
                <a:gd name="T111" fmla="*/ 47625 h 116"/>
                <a:gd name="T112" fmla="*/ 73025 w 76"/>
                <a:gd name="T113" fmla="*/ 41275 h 116"/>
                <a:gd name="T114" fmla="*/ 84138 w 76"/>
                <a:gd name="T115" fmla="*/ 41275 h 116"/>
                <a:gd name="T116" fmla="*/ 84138 w 76"/>
                <a:gd name="T117" fmla="*/ 47625 h 116"/>
                <a:gd name="T118" fmla="*/ 96838 w 76"/>
                <a:gd name="T119" fmla="*/ 58738 h 116"/>
                <a:gd name="T120" fmla="*/ 101600 w 76"/>
                <a:gd name="T121" fmla="*/ 58738 h 116"/>
                <a:gd name="T122" fmla="*/ 101600 w 76"/>
                <a:gd name="T123" fmla="*/ 71438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6" h="116">
                  <a:moveTo>
                    <a:pt x="64" y="49"/>
                  </a:moveTo>
                  <a:lnTo>
                    <a:pt x="64" y="49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1" y="56"/>
                  </a:lnTo>
                  <a:lnTo>
                    <a:pt x="57" y="56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3" y="67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53" y="79"/>
                  </a:lnTo>
                  <a:lnTo>
                    <a:pt x="57" y="79"/>
                  </a:lnTo>
                  <a:lnTo>
                    <a:pt x="57" y="82"/>
                  </a:lnTo>
                  <a:lnTo>
                    <a:pt x="61" y="82"/>
                  </a:lnTo>
                  <a:lnTo>
                    <a:pt x="64" y="82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8" y="90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2" y="101"/>
                  </a:lnTo>
                  <a:lnTo>
                    <a:pt x="76" y="101"/>
                  </a:lnTo>
                  <a:lnTo>
                    <a:pt x="76" y="105"/>
                  </a:lnTo>
                  <a:lnTo>
                    <a:pt x="72" y="105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61" y="109"/>
                  </a:lnTo>
                  <a:lnTo>
                    <a:pt x="57" y="109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2" y="116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4" y="112"/>
                  </a:lnTo>
                  <a:lnTo>
                    <a:pt x="31" y="109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27" y="101"/>
                  </a:lnTo>
                  <a:lnTo>
                    <a:pt x="27" y="97"/>
                  </a:lnTo>
                  <a:lnTo>
                    <a:pt x="23" y="97"/>
                  </a:lnTo>
                  <a:lnTo>
                    <a:pt x="23" y="94"/>
                  </a:lnTo>
                  <a:lnTo>
                    <a:pt x="19" y="94"/>
                  </a:lnTo>
                  <a:lnTo>
                    <a:pt x="23" y="90"/>
                  </a:lnTo>
                  <a:lnTo>
                    <a:pt x="23" y="86"/>
                  </a:lnTo>
                  <a:lnTo>
                    <a:pt x="23" y="82"/>
                  </a:lnTo>
                  <a:lnTo>
                    <a:pt x="23" y="79"/>
                  </a:lnTo>
                  <a:lnTo>
                    <a:pt x="27" y="75"/>
                  </a:lnTo>
                  <a:lnTo>
                    <a:pt x="27" y="71"/>
                  </a:lnTo>
                  <a:lnTo>
                    <a:pt x="27" y="67"/>
                  </a:lnTo>
                  <a:lnTo>
                    <a:pt x="27" y="64"/>
                  </a:lnTo>
                  <a:lnTo>
                    <a:pt x="23" y="64"/>
                  </a:lnTo>
                  <a:lnTo>
                    <a:pt x="19" y="64"/>
                  </a:lnTo>
                  <a:lnTo>
                    <a:pt x="19" y="60"/>
                  </a:lnTo>
                  <a:lnTo>
                    <a:pt x="23" y="56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4" y="45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6" y="18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26"/>
                  </a:lnTo>
                  <a:lnTo>
                    <a:pt x="49" y="26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57" y="30"/>
                  </a:lnTo>
                  <a:lnTo>
                    <a:pt x="57" y="34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4" y="37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4" y="4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" name="Freeform 3480"/>
            <p:cNvSpPr>
              <a:spLocks noEditPoints="1"/>
            </p:cNvSpPr>
            <p:nvPr/>
          </p:nvSpPr>
          <p:spPr bwMode="auto">
            <a:xfrm>
              <a:off x="4960938" y="3197225"/>
              <a:ext cx="142875" cy="58738"/>
            </a:xfrm>
            <a:custGeom>
              <a:avLst/>
              <a:gdLst>
                <a:gd name="T0" fmla="*/ 142875 w 90"/>
                <a:gd name="T1" fmla="*/ 23813 h 37"/>
                <a:gd name="T2" fmla="*/ 142875 w 90"/>
                <a:gd name="T3" fmla="*/ 34925 h 37"/>
                <a:gd name="T4" fmla="*/ 142875 w 90"/>
                <a:gd name="T5" fmla="*/ 41275 h 37"/>
                <a:gd name="T6" fmla="*/ 136525 w 90"/>
                <a:gd name="T7" fmla="*/ 47625 h 37"/>
                <a:gd name="T8" fmla="*/ 130175 w 90"/>
                <a:gd name="T9" fmla="*/ 47625 h 37"/>
                <a:gd name="T10" fmla="*/ 130175 w 90"/>
                <a:gd name="T11" fmla="*/ 58738 h 37"/>
                <a:gd name="T12" fmla="*/ 119063 w 90"/>
                <a:gd name="T13" fmla="*/ 47625 h 37"/>
                <a:gd name="T14" fmla="*/ 112713 w 90"/>
                <a:gd name="T15" fmla="*/ 34925 h 37"/>
                <a:gd name="T16" fmla="*/ 119063 w 90"/>
                <a:gd name="T17" fmla="*/ 34925 h 37"/>
                <a:gd name="T18" fmla="*/ 123825 w 90"/>
                <a:gd name="T19" fmla="*/ 28575 h 37"/>
                <a:gd name="T20" fmla="*/ 130175 w 90"/>
                <a:gd name="T21" fmla="*/ 34925 h 37"/>
                <a:gd name="T22" fmla="*/ 123825 w 90"/>
                <a:gd name="T23" fmla="*/ 28575 h 37"/>
                <a:gd name="T24" fmla="*/ 112713 w 90"/>
                <a:gd name="T25" fmla="*/ 28575 h 37"/>
                <a:gd name="T26" fmla="*/ 112713 w 90"/>
                <a:gd name="T27" fmla="*/ 23813 h 37"/>
                <a:gd name="T28" fmla="*/ 100013 w 90"/>
                <a:gd name="T29" fmla="*/ 11113 h 37"/>
                <a:gd name="T30" fmla="*/ 95250 w 90"/>
                <a:gd name="T31" fmla="*/ 11113 h 37"/>
                <a:gd name="T32" fmla="*/ 88900 w 90"/>
                <a:gd name="T33" fmla="*/ 11113 h 37"/>
                <a:gd name="T34" fmla="*/ 82550 w 90"/>
                <a:gd name="T35" fmla="*/ 17463 h 37"/>
                <a:gd name="T36" fmla="*/ 76200 w 90"/>
                <a:gd name="T37" fmla="*/ 28575 h 37"/>
                <a:gd name="T38" fmla="*/ 65088 w 90"/>
                <a:gd name="T39" fmla="*/ 28575 h 37"/>
                <a:gd name="T40" fmla="*/ 65088 w 90"/>
                <a:gd name="T41" fmla="*/ 34925 h 37"/>
                <a:gd name="T42" fmla="*/ 71438 w 90"/>
                <a:gd name="T43" fmla="*/ 41275 h 37"/>
                <a:gd name="T44" fmla="*/ 71438 w 90"/>
                <a:gd name="T45" fmla="*/ 52388 h 37"/>
                <a:gd name="T46" fmla="*/ 58738 w 90"/>
                <a:gd name="T47" fmla="*/ 58738 h 37"/>
                <a:gd name="T48" fmla="*/ 52388 w 90"/>
                <a:gd name="T49" fmla="*/ 58738 h 37"/>
                <a:gd name="T50" fmla="*/ 52388 w 90"/>
                <a:gd name="T51" fmla="*/ 47625 h 37"/>
                <a:gd name="T52" fmla="*/ 47625 w 90"/>
                <a:gd name="T53" fmla="*/ 41275 h 37"/>
                <a:gd name="T54" fmla="*/ 41275 w 90"/>
                <a:gd name="T55" fmla="*/ 47625 h 37"/>
                <a:gd name="T56" fmla="*/ 34925 w 90"/>
                <a:gd name="T57" fmla="*/ 41275 h 37"/>
                <a:gd name="T58" fmla="*/ 34925 w 90"/>
                <a:gd name="T59" fmla="*/ 34925 h 37"/>
                <a:gd name="T60" fmla="*/ 17463 w 90"/>
                <a:gd name="T61" fmla="*/ 28575 h 37"/>
                <a:gd name="T62" fmla="*/ 11113 w 90"/>
                <a:gd name="T63" fmla="*/ 28575 h 37"/>
                <a:gd name="T64" fmla="*/ 4763 w 90"/>
                <a:gd name="T65" fmla="*/ 28575 h 37"/>
                <a:gd name="T66" fmla="*/ 4763 w 90"/>
                <a:gd name="T67" fmla="*/ 34925 h 37"/>
                <a:gd name="T68" fmla="*/ 0 w 90"/>
                <a:gd name="T69" fmla="*/ 28575 h 37"/>
                <a:gd name="T70" fmla="*/ 4763 w 90"/>
                <a:gd name="T71" fmla="*/ 23813 h 37"/>
                <a:gd name="T72" fmla="*/ 4763 w 90"/>
                <a:gd name="T73" fmla="*/ 17463 h 37"/>
                <a:gd name="T74" fmla="*/ 4763 w 90"/>
                <a:gd name="T75" fmla="*/ 11113 h 37"/>
                <a:gd name="T76" fmla="*/ 4763 w 90"/>
                <a:gd name="T77" fmla="*/ 0 h 37"/>
                <a:gd name="T78" fmla="*/ 11113 w 90"/>
                <a:gd name="T79" fmla="*/ 0 h 37"/>
                <a:gd name="T80" fmla="*/ 17463 w 90"/>
                <a:gd name="T81" fmla="*/ 11113 h 37"/>
                <a:gd name="T82" fmla="*/ 28575 w 90"/>
                <a:gd name="T83" fmla="*/ 11113 h 37"/>
                <a:gd name="T84" fmla="*/ 34925 w 90"/>
                <a:gd name="T85" fmla="*/ 17463 h 37"/>
                <a:gd name="T86" fmla="*/ 47625 w 90"/>
                <a:gd name="T87" fmla="*/ 17463 h 37"/>
                <a:gd name="T88" fmla="*/ 52388 w 90"/>
                <a:gd name="T89" fmla="*/ 17463 h 37"/>
                <a:gd name="T90" fmla="*/ 65088 w 90"/>
                <a:gd name="T91" fmla="*/ 11113 h 37"/>
                <a:gd name="T92" fmla="*/ 76200 w 90"/>
                <a:gd name="T93" fmla="*/ 4763 h 37"/>
                <a:gd name="T94" fmla="*/ 82550 w 90"/>
                <a:gd name="T95" fmla="*/ 0 h 37"/>
                <a:gd name="T96" fmla="*/ 100013 w 90"/>
                <a:gd name="T97" fmla="*/ 0 h 37"/>
                <a:gd name="T98" fmla="*/ 100013 w 90"/>
                <a:gd name="T99" fmla="*/ 0 h 37"/>
                <a:gd name="T100" fmla="*/ 112713 w 90"/>
                <a:gd name="T101" fmla="*/ 4763 h 37"/>
                <a:gd name="T102" fmla="*/ 130175 w 90"/>
                <a:gd name="T103" fmla="*/ 11113 h 37"/>
                <a:gd name="T104" fmla="*/ 136525 w 90"/>
                <a:gd name="T105" fmla="*/ 17463 h 37"/>
                <a:gd name="T106" fmla="*/ 34925 w 90"/>
                <a:gd name="T107" fmla="*/ 52388 h 37"/>
                <a:gd name="T108" fmla="*/ 28575 w 90"/>
                <a:gd name="T109" fmla="*/ 47625 h 37"/>
                <a:gd name="T110" fmla="*/ 34925 w 90"/>
                <a:gd name="T111" fmla="*/ 52388 h 37"/>
                <a:gd name="T112" fmla="*/ 34925 w 90"/>
                <a:gd name="T113" fmla="*/ 52388 h 37"/>
                <a:gd name="T114" fmla="*/ 100013 w 90"/>
                <a:gd name="T115" fmla="*/ 23813 h 37"/>
                <a:gd name="T116" fmla="*/ 106363 w 90"/>
                <a:gd name="T117" fmla="*/ 28575 h 37"/>
                <a:gd name="T118" fmla="*/ 17463 w 90"/>
                <a:gd name="T119" fmla="*/ 4763 h 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0" h="37">
                  <a:moveTo>
                    <a:pt x="90" y="15"/>
                  </a:moveTo>
                  <a:lnTo>
                    <a:pt x="90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7"/>
                  </a:lnTo>
                  <a:lnTo>
                    <a:pt x="78" y="33"/>
                  </a:lnTo>
                  <a:lnTo>
                    <a:pt x="75" y="30"/>
                  </a:lnTo>
                  <a:lnTo>
                    <a:pt x="75" y="26"/>
                  </a:lnTo>
                  <a:lnTo>
                    <a:pt x="71" y="26"/>
                  </a:lnTo>
                  <a:lnTo>
                    <a:pt x="71" y="22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22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1" y="3"/>
                  </a:lnTo>
                  <a:lnTo>
                    <a:pt x="75" y="3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2" y="11"/>
                  </a:lnTo>
                  <a:lnTo>
                    <a:pt x="86" y="11"/>
                  </a:lnTo>
                  <a:lnTo>
                    <a:pt x="86" y="15"/>
                  </a:lnTo>
                  <a:lnTo>
                    <a:pt x="90" y="15"/>
                  </a:lnTo>
                  <a:close/>
                  <a:moveTo>
                    <a:pt x="22" y="33"/>
                  </a:moveTo>
                  <a:lnTo>
                    <a:pt x="22" y="33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3"/>
                  </a:lnTo>
                  <a:close/>
                  <a:moveTo>
                    <a:pt x="63" y="18"/>
                  </a:moveTo>
                  <a:lnTo>
                    <a:pt x="63" y="18"/>
                  </a:lnTo>
                  <a:lnTo>
                    <a:pt x="63" y="15"/>
                  </a:lnTo>
                  <a:lnTo>
                    <a:pt x="67" y="18"/>
                  </a:lnTo>
                  <a:lnTo>
                    <a:pt x="63" y="18"/>
                  </a:lnTo>
                  <a:close/>
                  <a:moveTo>
                    <a:pt x="11" y="3"/>
                  </a:moveTo>
                  <a:lnTo>
                    <a:pt x="11" y="3"/>
                  </a:lnTo>
                  <a:lnTo>
                    <a:pt x="11" y="0"/>
                  </a:lnTo>
                  <a:lnTo>
                    <a:pt x="11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" name="Freeform 3485"/>
            <p:cNvSpPr>
              <a:spLocks/>
            </p:cNvSpPr>
            <p:nvPr/>
          </p:nvSpPr>
          <p:spPr bwMode="auto">
            <a:xfrm>
              <a:off x="5586413" y="3286125"/>
              <a:ext cx="101600" cy="101600"/>
            </a:xfrm>
            <a:custGeom>
              <a:avLst/>
              <a:gdLst>
                <a:gd name="T0" fmla="*/ 95250 w 64"/>
                <a:gd name="T1" fmla="*/ 17463 h 64"/>
                <a:gd name="T2" fmla="*/ 88900 w 64"/>
                <a:gd name="T3" fmla="*/ 17463 h 64"/>
                <a:gd name="T4" fmla="*/ 88900 w 64"/>
                <a:gd name="T5" fmla="*/ 30163 h 64"/>
                <a:gd name="T6" fmla="*/ 88900 w 64"/>
                <a:gd name="T7" fmla="*/ 36513 h 64"/>
                <a:gd name="T8" fmla="*/ 88900 w 64"/>
                <a:gd name="T9" fmla="*/ 36513 h 64"/>
                <a:gd name="T10" fmla="*/ 88900 w 64"/>
                <a:gd name="T11" fmla="*/ 47625 h 64"/>
                <a:gd name="T12" fmla="*/ 95250 w 64"/>
                <a:gd name="T13" fmla="*/ 53975 h 64"/>
                <a:gd name="T14" fmla="*/ 95250 w 64"/>
                <a:gd name="T15" fmla="*/ 65088 h 64"/>
                <a:gd name="T16" fmla="*/ 95250 w 64"/>
                <a:gd name="T17" fmla="*/ 71438 h 64"/>
                <a:gd name="T18" fmla="*/ 95250 w 64"/>
                <a:gd name="T19" fmla="*/ 77788 h 64"/>
                <a:gd name="T20" fmla="*/ 88900 w 64"/>
                <a:gd name="T21" fmla="*/ 84138 h 64"/>
                <a:gd name="T22" fmla="*/ 88900 w 64"/>
                <a:gd name="T23" fmla="*/ 84138 h 64"/>
                <a:gd name="T24" fmla="*/ 84138 w 64"/>
                <a:gd name="T25" fmla="*/ 88900 h 64"/>
                <a:gd name="T26" fmla="*/ 84138 w 64"/>
                <a:gd name="T27" fmla="*/ 88900 h 64"/>
                <a:gd name="T28" fmla="*/ 77788 w 64"/>
                <a:gd name="T29" fmla="*/ 88900 h 64"/>
                <a:gd name="T30" fmla="*/ 71438 w 64"/>
                <a:gd name="T31" fmla="*/ 84138 h 64"/>
                <a:gd name="T32" fmla="*/ 53975 w 64"/>
                <a:gd name="T33" fmla="*/ 84138 h 64"/>
                <a:gd name="T34" fmla="*/ 47625 w 64"/>
                <a:gd name="T35" fmla="*/ 84138 h 64"/>
                <a:gd name="T36" fmla="*/ 47625 w 64"/>
                <a:gd name="T37" fmla="*/ 95250 h 64"/>
                <a:gd name="T38" fmla="*/ 47625 w 64"/>
                <a:gd name="T39" fmla="*/ 101600 h 64"/>
                <a:gd name="T40" fmla="*/ 47625 w 64"/>
                <a:gd name="T41" fmla="*/ 101600 h 64"/>
                <a:gd name="T42" fmla="*/ 36513 w 64"/>
                <a:gd name="T43" fmla="*/ 101600 h 64"/>
                <a:gd name="T44" fmla="*/ 30163 w 64"/>
                <a:gd name="T45" fmla="*/ 95250 h 64"/>
                <a:gd name="T46" fmla="*/ 30163 w 64"/>
                <a:gd name="T47" fmla="*/ 88900 h 64"/>
                <a:gd name="T48" fmla="*/ 17463 w 64"/>
                <a:gd name="T49" fmla="*/ 77788 h 64"/>
                <a:gd name="T50" fmla="*/ 17463 w 64"/>
                <a:gd name="T51" fmla="*/ 71438 h 64"/>
                <a:gd name="T52" fmla="*/ 17463 w 64"/>
                <a:gd name="T53" fmla="*/ 65088 h 64"/>
                <a:gd name="T54" fmla="*/ 12700 w 64"/>
                <a:gd name="T55" fmla="*/ 65088 h 64"/>
                <a:gd name="T56" fmla="*/ 6350 w 64"/>
                <a:gd name="T57" fmla="*/ 60325 h 64"/>
                <a:gd name="T58" fmla="*/ 6350 w 64"/>
                <a:gd name="T59" fmla="*/ 60325 h 64"/>
                <a:gd name="T60" fmla="*/ 0 w 64"/>
                <a:gd name="T61" fmla="*/ 53975 h 64"/>
                <a:gd name="T62" fmla="*/ 0 w 64"/>
                <a:gd name="T63" fmla="*/ 53975 h 64"/>
                <a:gd name="T64" fmla="*/ 0 w 64"/>
                <a:gd name="T65" fmla="*/ 47625 h 64"/>
                <a:gd name="T66" fmla="*/ 0 w 64"/>
                <a:gd name="T67" fmla="*/ 41275 h 64"/>
                <a:gd name="T68" fmla="*/ 0 w 64"/>
                <a:gd name="T69" fmla="*/ 36513 h 64"/>
                <a:gd name="T70" fmla="*/ 0 w 64"/>
                <a:gd name="T71" fmla="*/ 30163 h 64"/>
                <a:gd name="T72" fmla="*/ 0 w 64"/>
                <a:gd name="T73" fmla="*/ 23813 h 64"/>
                <a:gd name="T74" fmla="*/ 12700 w 64"/>
                <a:gd name="T75" fmla="*/ 23813 h 64"/>
                <a:gd name="T76" fmla="*/ 17463 w 64"/>
                <a:gd name="T77" fmla="*/ 17463 h 64"/>
                <a:gd name="T78" fmla="*/ 17463 w 64"/>
                <a:gd name="T79" fmla="*/ 17463 h 64"/>
                <a:gd name="T80" fmla="*/ 17463 w 64"/>
                <a:gd name="T81" fmla="*/ 17463 h 64"/>
                <a:gd name="T82" fmla="*/ 17463 w 64"/>
                <a:gd name="T83" fmla="*/ 12700 h 64"/>
                <a:gd name="T84" fmla="*/ 17463 w 64"/>
                <a:gd name="T85" fmla="*/ 6350 h 64"/>
                <a:gd name="T86" fmla="*/ 23813 w 64"/>
                <a:gd name="T87" fmla="*/ 0 h 64"/>
                <a:gd name="T88" fmla="*/ 36513 w 64"/>
                <a:gd name="T89" fmla="*/ 0 h 64"/>
                <a:gd name="T90" fmla="*/ 53975 w 64"/>
                <a:gd name="T91" fmla="*/ 6350 h 64"/>
                <a:gd name="T92" fmla="*/ 53975 w 64"/>
                <a:gd name="T93" fmla="*/ 6350 h 64"/>
                <a:gd name="T94" fmla="*/ 53975 w 64"/>
                <a:gd name="T95" fmla="*/ 0 h 64"/>
                <a:gd name="T96" fmla="*/ 65088 w 64"/>
                <a:gd name="T97" fmla="*/ 0 h 64"/>
                <a:gd name="T98" fmla="*/ 65088 w 64"/>
                <a:gd name="T99" fmla="*/ 0 h 64"/>
                <a:gd name="T100" fmla="*/ 71438 w 64"/>
                <a:gd name="T101" fmla="*/ 0 h 64"/>
                <a:gd name="T102" fmla="*/ 77788 w 64"/>
                <a:gd name="T103" fmla="*/ 0 h 64"/>
                <a:gd name="T104" fmla="*/ 71438 w 64"/>
                <a:gd name="T105" fmla="*/ 0 h 64"/>
                <a:gd name="T106" fmla="*/ 71438 w 64"/>
                <a:gd name="T107" fmla="*/ 0 h 64"/>
                <a:gd name="T108" fmla="*/ 84138 w 64"/>
                <a:gd name="T109" fmla="*/ 0 h 64"/>
                <a:gd name="T110" fmla="*/ 95250 w 64"/>
                <a:gd name="T111" fmla="*/ 0 h 64"/>
                <a:gd name="T112" fmla="*/ 101600 w 64"/>
                <a:gd name="T113" fmla="*/ 6350 h 64"/>
                <a:gd name="T114" fmla="*/ 95250 w 64"/>
                <a:gd name="T115" fmla="*/ 12700 h 64"/>
                <a:gd name="T116" fmla="*/ 95250 w 64"/>
                <a:gd name="T117" fmla="*/ 17463 h 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4" h="64">
                  <a:moveTo>
                    <a:pt x="60" y="11"/>
                  </a:moveTo>
                  <a:lnTo>
                    <a:pt x="60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64" y="38"/>
                  </a:lnTo>
                  <a:lnTo>
                    <a:pt x="60" y="41"/>
                  </a:lnTo>
                  <a:lnTo>
                    <a:pt x="60" y="45"/>
                  </a:lnTo>
                  <a:lnTo>
                    <a:pt x="60" y="49"/>
                  </a:lnTo>
                  <a:lnTo>
                    <a:pt x="56" y="53"/>
                  </a:lnTo>
                  <a:lnTo>
                    <a:pt x="56" y="56"/>
                  </a:lnTo>
                  <a:lnTo>
                    <a:pt x="53" y="56"/>
                  </a:lnTo>
                  <a:lnTo>
                    <a:pt x="49" y="56"/>
                  </a:lnTo>
                  <a:lnTo>
                    <a:pt x="45" y="53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53"/>
                  </a:lnTo>
                  <a:lnTo>
                    <a:pt x="30" y="53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23" y="60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" name="Freeform 3494"/>
            <p:cNvSpPr>
              <a:spLocks noEditPoints="1"/>
            </p:cNvSpPr>
            <p:nvPr/>
          </p:nvSpPr>
          <p:spPr bwMode="auto">
            <a:xfrm>
              <a:off x="4995863" y="3119438"/>
              <a:ext cx="369887" cy="423862"/>
            </a:xfrm>
            <a:custGeom>
              <a:avLst/>
              <a:gdLst>
                <a:gd name="T0" fmla="*/ 238125 w 233"/>
                <a:gd name="T1" fmla="*/ 30162 h 267"/>
                <a:gd name="T2" fmla="*/ 220662 w 233"/>
                <a:gd name="T3" fmla="*/ 53975 h 267"/>
                <a:gd name="T4" fmla="*/ 214312 w 233"/>
                <a:gd name="T5" fmla="*/ 77787 h 267"/>
                <a:gd name="T6" fmla="*/ 214312 w 233"/>
                <a:gd name="T7" fmla="*/ 82550 h 267"/>
                <a:gd name="T8" fmla="*/ 233362 w 233"/>
                <a:gd name="T9" fmla="*/ 106362 h 267"/>
                <a:gd name="T10" fmla="*/ 233362 w 233"/>
                <a:gd name="T11" fmla="*/ 130175 h 267"/>
                <a:gd name="T12" fmla="*/ 244475 w 233"/>
                <a:gd name="T13" fmla="*/ 136525 h 267"/>
                <a:gd name="T14" fmla="*/ 268287 w 233"/>
                <a:gd name="T15" fmla="*/ 136525 h 267"/>
                <a:gd name="T16" fmla="*/ 304800 w 233"/>
                <a:gd name="T17" fmla="*/ 160337 h 267"/>
                <a:gd name="T18" fmla="*/ 333375 w 233"/>
                <a:gd name="T19" fmla="*/ 160337 h 267"/>
                <a:gd name="T20" fmla="*/ 352425 w 233"/>
                <a:gd name="T21" fmla="*/ 166687 h 267"/>
                <a:gd name="T22" fmla="*/ 346075 w 233"/>
                <a:gd name="T23" fmla="*/ 179387 h 267"/>
                <a:gd name="T24" fmla="*/ 346075 w 233"/>
                <a:gd name="T25" fmla="*/ 207962 h 267"/>
                <a:gd name="T26" fmla="*/ 358775 w 233"/>
                <a:gd name="T27" fmla="*/ 227012 h 267"/>
                <a:gd name="T28" fmla="*/ 346075 w 233"/>
                <a:gd name="T29" fmla="*/ 244475 h 267"/>
                <a:gd name="T30" fmla="*/ 363537 w 233"/>
                <a:gd name="T31" fmla="*/ 261937 h 267"/>
                <a:gd name="T32" fmla="*/ 363537 w 233"/>
                <a:gd name="T33" fmla="*/ 279400 h 267"/>
                <a:gd name="T34" fmla="*/ 346075 w 233"/>
                <a:gd name="T35" fmla="*/ 268287 h 267"/>
                <a:gd name="T36" fmla="*/ 315912 w 233"/>
                <a:gd name="T37" fmla="*/ 274637 h 267"/>
                <a:gd name="T38" fmla="*/ 292100 w 233"/>
                <a:gd name="T39" fmla="*/ 274637 h 267"/>
                <a:gd name="T40" fmla="*/ 309562 w 233"/>
                <a:gd name="T41" fmla="*/ 292100 h 267"/>
                <a:gd name="T42" fmla="*/ 285750 w 233"/>
                <a:gd name="T43" fmla="*/ 298450 h 267"/>
                <a:gd name="T44" fmla="*/ 292100 w 233"/>
                <a:gd name="T45" fmla="*/ 322262 h 267"/>
                <a:gd name="T46" fmla="*/ 304800 w 233"/>
                <a:gd name="T47" fmla="*/ 352425 h 267"/>
                <a:gd name="T48" fmla="*/ 292100 w 233"/>
                <a:gd name="T49" fmla="*/ 423862 h 267"/>
                <a:gd name="T50" fmla="*/ 274637 w 233"/>
                <a:gd name="T51" fmla="*/ 411162 h 267"/>
                <a:gd name="T52" fmla="*/ 274637 w 233"/>
                <a:gd name="T53" fmla="*/ 376237 h 267"/>
                <a:gd name="T54" fmla="*/ 250825 w 233"/>
                <a:gd name="T55" fmla="*/ 369887 h 267"/>
                <a:gd name="T56" fmla="*/ 227012 w 233"/>
                <a:gd name="T57" fmla="*/ 376237 h 267"/>
                <a:gd name="T58" fmla="*/ 214312 w 233"/>
                <a:gd name="T59" fmla="*/ 363537 h 267"/>
                <a:gd name="T60" fmla="*/ 203200 w 233"/>
                <a:gd name="T61" fmla="*/ 352425 h 267"/>
                <a:gd name="T62" fmla="*/ 185737 w 233"/>
                <a:gd name="T63" fmla="*/ 333375 h 267"/>
                <a:gd name="T64" fmla="*/ 173037 w 233"/>
                <a:gd name="T65" fmla="*/ 322262 h 267"/>
                <a:gd name="T66" fmla="*/ 149225 w 233"/>
                <a:gd name="T67" fmla="*/ 315912 h 267"/>
                <a:gd name="T68" fmla="*/ 131762 w 233"/>
                <a:gd name="T69" fmla="*/ 303212 h 267"/>
                <a:gd name="T70" fmla="*/ 112712 w 233"/>
                <a:gd name="T71" fmla="*/ 303212 h 267"/>
                <a:gd name="T72" fmla="*/ 95250 w 233"/>
                <a:gd name="T73" fmla="*/ 292100 h 267"/>
                <a:gd name="T74" fmla="*/ 84137 w 233"/>
                <a:gd name="T75" fmla="*/ 285750 h 267"/>
                <a:gd name="T76" fmla="*/ 65087 w 233"/>
                <a:gd name="T77" fmla="*/ 274637 h 267"/>
                <a:gd name="T78" fmla="*/ 77787 w 233"/>
                <a:gd name="T79" fmla="*/ 261937 h 267"/>
                <a:gd name="T80" fmla="*/ 77787 w 233"/>
                <a:gd name="T81" fmla="*/ 255587 h 267"/>
                <a:gd name="T82" fmla="*/ 95250 w 233"/>
                <a:gd name="T83" fmla="*/ 244475 h 267"/>
                <a:gd name="T84" fmla="*/ 107950 w 233"/>
                <a:gd name="T85" fmla="*/ 227012 h 267"/>
                <a:gd name="T86" fmla="*/ 107950 w 233"/>
                <a:gd name="T87" fmla="*/ 220662 h 267"/>
                <a:gd name="T88" fmla="*/ 107950 w 233"/>
                <a:gd name="T89" fmla="*/ 207962 h 267"/>
                <a:gd name="T90" fmla="*/ 107950 w 233"/>
                <a:gd name="T91" fmla="*/ 179387 h 267"/>
                <a:gd name="T92" fmla="*/ 101600 w 233"/>
                <a:gd name="T93" fmla="*/ 160337 h 267"/>
                <a:gd name="T94" fmla="*/ 101600 w 233"/>
                <a:gd name="T95" fmla="*/ 142875 h 267"/>
                <a:gd name="T96" fmla="*/ 107950 w 233"/>
                <a:gd name="T97" fmla="*/ 125412 h 267"/>
                <a:gd name="T98" fmla="*/ 101600 w 233"/>
                <a:gd name="T99" fmla="*/ 101600 h 267"/>
                <a:gd name="T100" fmla="*/ 119062 w 233"/>
                <a:gd name="T101" fmla="*/ 112712 h 267"/>
                <a:gd name="T102" fmla="*/ 125412 w 233"/>
                <a:gd name="T103" fmla="*/ 101600 h 267"/>
                <a:gd name="T104" fmla="*/ 149225 w 233"/>
                <a:gd name="T105" fmla="*/ 77787 h 267"/>
                <a:gd name="T106" fmla="*/ 149225 w 233"/>
                <a:gd name="T107" fmla="*/ 58737 h 267"/>
                <a:gd name="T108" fmla="*/ 166687 w 233"/>
                <a:gd name="T109" fmla="*/ 41275 h 267"/>
                <a:gd name="T110" fmla="*/ 173037 w 233"/>
                <a:gd name="T111" fmla="*/ 41275 h 267"/>
                <a:gd name="T112" fmla="*/ 185737 w 233"/>
                <a:gd name="T113" fmla="*/ 34925 h 267"/>
                <a:gd name="T114" fmla="*/ 203200 w 233"/>
                <a:gd name="T115" fmla="*/ 34925 h 267"/>
                <a:gd name="T116" fmla="*/ 227012 w 233"/>
                <a:gd name="T117" fmla="*/ 23812 h 267"/>
                <a:gd name="T118" fmla="*/ 250825 w 233"/>
                <a:gd name="T119" fmla="*/ 6350 h 267"/>
                <a:gd name="T120" fmla="*/ 261937 w 233"/>
                <a:gd name="T121" fmla="*/ 17462 h 267"/>
                <a:gd name="T122" fmla="*/ 88900 w 233"/>
                <a:gd name="T123" fmla="*/ 250825 h 267"/>
                <a:gd name="T124" fmla="*/ 0 w 233"/>
                <a:gd name="T125" fmla="*/ 6350 h 2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33" h="267">
                  <a:moveTo>
                    <a:pt x="162" y="11"/>
                  </a:moveTo>
                  <a:lnTo>
                    <a:pt x="158" y="15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50" y="19"/>
                  </a:lnTo>
                  <a:lnTo>
                    <a:pt x="147" y="22"/>
                  </a:lnTo>
                  <a:lnTo>
                    <a:pt x="143" y="22"/>
                  </a:lnTo>
                  <a:lnTo>
                    <a:pt x="143" y="26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35" y="34"/>
                  </a:lnTo>
                  <a:lnTo>
                    <a:pt x="135" y="37"/>
                  </a:lnTo>
                  <a:lnTo>
                    <a:pt x="135" y="41"/>
                  </a:lnTo>
                  <a:lnTo>
                    <a:pt x="135" y="45"/>
                  </a:lnTo>
                  <a:lnTo>
                    <a:pt x="135" y="49"/>
                  </a:lnTo>
                  <a:lnTo>
                    <a:pt x="132" y="52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9" y="56"/>
                  </a:lnTo>
                  <a:lnTo>
                    <a:pt x="139" y="60"/>
                  </a:lnTo>
                  <a:lnTo>
                    <a:pt x="139" y="64"/>
                  </a:lnTo>
                  <a:lnTo>
                    <a:pt x="143" y="67"/>
                  </a:lnTo>
                  <a:lnTo>
                    <a:pt x="147" y="67"/>
                  </a:lnTo>
                  <a:lnTo>
                    <a:pt x="147" y="71"/>
                  </a:lnTo>
                  <a:lnTo>
                    <a:pt x="143" y="75"/>
                  </a:lnTo>
                  <a:lnTo>
                    <a:pt x="143" y="79"/>
                  </a:lnTo>
                  <a:lnTo>
                    <a:pt x="143" y="82"/>
                  </a:lnTo>
                  <a:lnTo>
                    <a:pt x="147" y="82"/>
                  </a:lnTo>
                  <a:lnTo>
                    <a:pt x="150" y="82"/>
                  </a:lnTo>
                  <a:lnTo>
                    <a:pt x="150" y="86"/>
                  </a:lnTo>
                  <a:lnTo>
                    <a:pt x="150" y="90"/>
                  </a:lnTo>
                  <a:lnTo>
                    <a:pt x="154" y="90"/>
                  </a:lnTo>
                  <a:lnTo>
                    <a:pt x="154" y="86"/>
                  </a:lnTo>
                  <a:lnTo>
                    <a:pt x="158" y="86"/>
                  </a:lnTo>
                  <a:lnTo>
                    <a:pt x="162" y="90"/>
                  </a:lnTo>
                  <a:lnTo>
                    <a:pt x="165" y="90"/>
                  </a:lnTo>
                  <a:lnTo>
                    <a:pt x="169" y="90"/>
                  </a:lnTo>
                  <a:lnTo>
                    <a:pt x="169" y="86"/>
                  </a:lnTo>
                  <a:lnTo>
                    <a:pt x="173" y="86"/>
                  </a:lnTo>
                  <a:lnTo>
                    <a:pt x="177" y="90"/>
                  </a:lnTo>
                  <a:lnTo>
                    <a:pt x="180" y="90"/>
                  </a:lnTo>
                  <a:lnTo>
                    <a:pt x="188" y="98"/>
                  </a:lnTo>
                  <a:lnTo>
                    <a:pt x="192" y="101"/>
                  </a:lnTo>
                  <a:lnTo>
                    <a:pt x="195" y="101"/>
                  </a:lnTo>
                  <a:lnTo>
                    <a:pt x="199" y="101"/>
                  </a:lnTo>
                  <a:lnTo>
                    <a:pt x="203" y="101"/>
                  </a:lnTo>
                  <a:lnTo>
                    <a:pt x="207" y="101"/>
                  </a:lnTo>
                  <a:lnTo>
                    <a:pt x="210" y="101"/>
                  </a:lnTo>
                  <a:lnTo>
                    <a:pt x="214" y="101"/>
                  </a:lnTo>
                  <a:lnTo>
                    <a:pt x="218" y="98"/>
                  </a:lnTo>
                  <a:lnTo>
                    <a:pt x="218" y="101"/>
                  </a:lnTo>
                  <a:lnTo>
                    <a:pt x="222" y="101"/>
                  </a:lnTo>
                  <a:lnTo>
                    <a:pt x="222" y="105"/>
                  </a:lnTo>
                  <a:lnTo>
                    <a:pt x="222" y="109"/>
                  </a:lnTo>
                  <a:lnTo>
                    <a:pt x="218" y="109"/>
                  </a:lnTo>
                  <a:lnTo>
                    <a:pt x="218" y="113"/>
                  </a:lnTo>
                  <a:lnTo>
                    <a:pt x="222" y="113"/>
                  </a:lnTo>
                  <a:lnTo>
                    <a:pt x="218" y="113"/>
                  </a:lnTo>
                  <a:lnTo>
                    <a:pt x="218" y="116"/>
                  </a:lnTo>
                  <a:lnTo>
                    <a:pt x="218" y="120"/>
                  </a:lnTo>
                  <a:lnTo>
                    <a:pt x="218" y="124"/>
                  </a:lnTo>
                  <a:lnTo>
                    <a:pt x="218" y="128"/>
                  </a:lnTo>
                  <a:lnTo>
                    <a:pt x="218" y="131"/>
                  </a:lnTo>
                  <a:lnTo>
                    <a:pt x="218" y="135"/>
                  </a:lnTo>
                  <a:lnTo>
                    <a:pt x="218" y="139"/>
                  </a:lnTo>
                  <a:lnTo>
                    <a:pt x="222" y="139"/>
                  </a:lnTo>
                  <a:lnTo>
                    <a:pt x="222" y="143"/>
                  </a:lnTo>
                  <a:lnTo>
                    <a:pt x="226" y="143"/>
                  </a:lnTo>
                  <a:lnTo>
                    <a:pt x="226" y="146"/>
                  </a:lnTo>
                  <a:lnTo>
                    <a:pt x="222" y="146"/>
                  </a:lnTo>
                  <a:lnTo>
                    <a:pt x="222" y="150"/>
                  </a:lnTo>
                  <a:lnTo>
                    <a:pt x="218" y="150"/>
                  </a:lnTo>
                  <a:lnTo>
                    <a:pt x="218" y="154"/>
                  </a:lnTo>
                  <a:lnTo>
                    <a:pt x="222" y="154"/>
                  </a:lnTo>
                  <a:lnTo>
                    <a:pt x="222" y="158"/>
                  </a:lnTo>
                  <a:lnTo>
                    <a:pt x="226" y="161"/>
                  </a:lnTo>
                  <a:lnTo>
                    <a:pt x="226" y="165"/>
                  </a:lnTo>
                  <a:lnTo>
                    <a:pt x="229" y="165"/>
                  </a:lnTo>
                  <a:lnTo>
                    <a:pt x="229" y="173"/>
                  </a:lnTo>
                  <a:lnTo>
                    <a:pt x="229" y="176"/>
                  </a:lnTo>
                  <a:lnTo>
                    <a:pt x="233" y="180"/>
                  </a:lnTo>
                  <a:lnTo>
                    <a:pt x="229" y="180"/>
                  </a:lnTo>
                  <a:lnTo>
                    <a:pt x="229" y="176"/>
                  </a:lnTo>
                  <a:lnTo>
                    <a:pt x="229" y="173"/>
                  </a:lnTo>
                  <a:lnTo>
                    <a:pt x="226" y="169"/>
                  </a:lnTo>
                  <a:lnTo>
                    <a:pt x="226" y="165"/>
                  </a:lnTo>
                  <a:lnTo>
                    <a:pt x="222" y="165"/>
                  </a:lnTo>
                  <a:lnTo>
                    <a:pt x="218" y="169"/>
                  </a:lnTo>
                  <a:lnTo>
                    <a:pt x="214" y="173"/>
                  </a:lnTo>
                  <a:lnTo>
                    <a:pt x="214" y="169"/>
                  </a:lnTo>
                  <a:lnTo>
                    <a:pt x="210" y="169"/>
                  </a:lnTo>
                  <a:lnTo>
                    <a:pt x="210" y="173"/>
                  </a:lnTo>
                  <a:lnTo>
                    <a:pt x="199" y="173"/>
                  </a:lnTo>
                  <a:lnTo>
                    <a:pt x="195" y="173"/>
                  </a:lnTo>
                  <a:lnTo>
                    <a:pt x="192" y="173"/>
                  </a:lnTo>
                  <a:lnTo>
                    <a:pt x="188" y="169"/>
                  </a:lnTo>
                  <a:lnTo>
                    <a:pt x="188" y="173"/>
                  </a:lnTo>
                  <a:lnTo>
                    <a:pt x="184" y="173"/>
                  </a:lnTo>
                  <a:lnTo>
                    <a:pt x="184" y="180"/>
                  </a:lnTo>
                  <a:lnTo>
                    <a:pt x="188" y="180"/>
                  </a:lnTo>
                  <a:lnTo>
                    <a:pt x="192" y="184"/>
                  </a:lnTo>
                  <a:lnTo>
                    <a:pt x="192" y="180"/>
                  </a:lnTo>
                  <a:lnTo>
                    <a:pt x="195" y="184"/>
                  </a:lnTo>
                  <a:lnTo>
                    <a:pt x="195" y="188"/>
                  </a:lnTo>
                  <a:lnTo>
                    <a:pt x="192" y="188"/>
                  </a:lnTo>
                  <a:lnTo>
                    <a:pt x="188" y="188"/>
                  </a:lnTo>
                  <a:lnTo>
                    <a:pt x="184" y="188"/>
                  </a:lnTo>
                  <a:lnTo>
                    <a:pt x="180" y="188"/>
                  </a:lnTo>
                  <a:lnTo>
                    <a:pt x="180" y="191"/>
                  </a:lnTo>
                  <a:lnTo>
                    <a:pt x="180" y="195"/>
                  </a:lnTo>
                  <a:lnTo>
                    <a:pt x="180" y="199"/>
                  </a:lnTo>
                  <a:lnTo>
                    <a:pt x="180" y="203"/>
                  </a:lnTo>
                  <a:lnTo>
                    <a:pt x="184" y="203"/>
                  </a:lnTo>
                  <a:lnTo>
                    <a:pt x="188" y="207"/>
                  </a:lnTo>
                  <a:lnTo>
                    <a:pt x="188" y="210"/>
                  </a:lnTo>
                  <a:lnTo>
                    <a:pt x="192" y="214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29"/>
                  </a:lnTo>
                  <a:lnTo>
                    <a:pt x="188" y="237"/>
                  </a:lnTo>
                  <a:lnTo>
                    <a:pt x="184" y="252"/>
                  </a:lnTo>
                  <a:lnTo>
                    <a:pt x="184" y="259"/>
                  </a:lnTo>
                  <a:lnTo>
                    <a:pt x="184" y="267"/>
                  </a:lnTo>
                  <a:lnTo>
                    <a:pt x="184" y="263"/>
                  </a:lnTo>
                  <a:lnTo>
                    <a:pt x="180" y="263"/>
                  </a:lnTo>
                  <a:lnTo>
                    <a:pt x="180" y="259"/>
                  </a:lnTo>
                  <a:lnTo>
                    <a:pt x="177" y="259"/>
                  </a:lnTo>
                  <a:lnTo>
                    <a:pt x="173" y="259"/>
                  </a:lnTo>
                  <a:lnTo>
                    <a:pt x="173" y="255"/>
                  </a:lnTo>
                  <a:lnTo>
                    <a:pt x="177" y="252"/>
                  </a:lnTo>
                  <a:lnTo>
                    <a:pt x="180" y="240"/>
                  </a:lnTo>
                  <a:lnTo>
                    <a:pt x="177" y="237"/>
                  </a:lnTo>
                  <a:lnTo>
                    <a:pt x="173" y="237"/>
                  </a:lnTo>
                  <a:lnTo>
                    <a:pt x="169" y="233"/>
                  </a:lnTo>
                  <a:lnTo>
                    <a:pt x="165" y="237"/>
                  </a:lnTo>
                  <a:lnTo>
                    <a:pt x="162" y="237"/>
                  </a:lnTo>
                  <a:lnTo>
                    <a:pt x="162" y="233"/>
                  </a:lnTo>
                  <a:lnTo>
                    <a:pt x="158" y="233"/>
                  </a:lnTo>
                  <a:lnTo>
                    <a:pt x="154" y="233"/>
                  </a:lnTo>
                  <a:lnTo>
                    <a:pt x="154" y="237"/>
                  </a:lnTo>
                  <a:lnTo>
                    <a:pt x="150" y="237"/>
                  </a:lnTo>
                  <a:lnTo>
                    <a:pt x="147" y="237"/>
                  </a:lnTo>
                  <a:lnTo>
                    <a:pt x="143" y="237"/>
                  </a:lnTo>
                  <a:lnTo>
                    <a:pt x="139" y="237"/>
                  </a:lnTo>
                  <a:lnTo>
                    <a:pt x="135" y="237"/>
                  </a:lnTo>
                  <a:lnTo>
                    <a:pt x="132" y="233"/>
                  </a:lnTo>
                  <a:lnTo>
                    <a:pt x="135" y="233"/>
                  </a:lnTo>
                  <a:lnTo>
                    <a:pt x="135" y="229"/>
                  </a:lnTo>
                  <a:lnTo>
                    <a:pt x="132" y="229"/>
                  </a:lnTo>
                  <a:lnTo>
                    <a:pt x="132" y="225"/>
                  </a:lnTo>
                  <a:lnTo>
                    <a:pt x="132" y="229"/>
                  </a:lnTo>
                  <a:lnTo>
                    <a:pt x="128" y="225"/>
                  </a:lnTo>
                  <a:lnTo>
                    <a:pt x="128" y="222"/>
                  </a:lnTo>
                  <a:lnTo>
                    <a:pt x="124" y="218"/>
                  </a:lnTo>
                  <a:lnTo>
                    <a:pt x="120" y="218"/>
                  </a:lnTo>
                  <a:lnTo>
                    <a:pt x="120" y="214"/>
                  </a:lnTo>
                  <a:lnTo>
                    <a:pt x="117" y="214"/>
                  </a:lnTo>
                  <a:lnTo>
                    <a:pt x="117" y="210"/>
                  </a:lnTo>
                  <a:lnTo>
                    <a:pt x="113" y="210"/>
                  </a:lnTo>
                  <a:lnTo>
                    <a:pt x="113" y="207"/>
                  </a:lnTo>
                  <a:lnTo>
                    <a:pt x="109" y="203"/>
                  </a:lnTo>
                  <a:lnTo>
                    <a:pt x="109" y="207"/>
                  </a:lnTo>
                  <a:lnTo>
                    <a:pt x="109" y="203"/>
                  </a:lnTo>
                  <a:lnTo>
                    <a:pt x="105" y="203"/>
                  </a:lnTo>
                  <a:lnTo>
                    <a:pt x="105" y="199"/>
                  </a:lnTo>
                  <a:lnTo>
                    <a:pt x="102" y="199"/>
                  </a:lnTo>
                  <a:lnTo>
                    <a:pt x="98" y="199"/>
                  </a:lnTo>
                  <a:lnTo>
                    <a:pt x="94" y="199"/>
                  </a:lnTo>
                  <a:lnTo>
                    <a:pt x="90" y="199"/>
                  </a:lnTo>
                  <a:lnTo>
                    <a:pt x="90" y="195"/>
                  </a:lnTo>
                  <a:lnTo>
                    <a:pt x="86" y="195"/>
                  </a:lnTo>
                  <a:lnTo>
                    <a:pt x="86" y="191"/>
                  </a:lnTo>
                  <a:lnTo>
                    <a:pt x="83" y="191"/>
                  </a:lnTo>
                  <a:lnTo>
                    <a:pt x="83" y="195"/>
                  </a:lnTo>
                  <a:lnTo>
                    <a:pt x="79" y="195"/>
                  </a:lnTo>
                  <a:lnTo>
                    <a:pt x="75" y="195"/>
                  </a:lnTo>
                  <a:lnTo>
                    <a:pt x="71" y="195"/>
                  </a:lnTo>
                  <a:lnTo>
                    <a:pt x="71" y="191"/>
                  </a:lnTo>
                  <a:lnTo>
                    <a:pt x="68" y="191"/>
                  </a:lnTo>
                  <a:lnTo>
                    <a:pt x="64" y="191"/>
                  </a:lnTo>
                  <a:lnTo>
                    <a:pt x="64" y="188"/>
                  </a:lnTo>
                  <a:lnTo>
                    <a:pt x="64" y="184"/>
                  </a:lnTo>
                  <a:lnTo>
                    <a:pt x="60" y="184"/>
                  </a:lnTo>
                  <a:lnTo>
                    <a:pt x="60" y="188"/>
                  </a:lnTo>
                  <a:lnTo>
                    <a:pt x="60" y="184"/>
                  </a:lnTo>
                  <a:lnTo>
                    <a:pt x="56" y="184"/>
                  </a:lnTo>
                  <a:lnTo>
                    <a:pt x="53" y="184"/>
                  </a:lnTo>
                  <a:lnTo>
                    <a:pt x="53" y="180"/>
                  </a:lnTo>
                  <a:lnTo>
                    <a:pt x="49" y="180"/>
                  </a:lnTo>
                  <a:lnTo>
                    <a:pt x="45" y="180"/>
                  </a:lnTo>
                  <a:lnTo>
                    <a:pt x="45" y="176"/>
                  </a:lnTo>
                  <a:lnTo>
                    <a:pt x="45" y="173"/>
                  </a:lnTo>
                  <a:lnTo>
                    <a:pt x="41" y="173"/>
                  </a:lnTo>
                  <a:lnTo>
                    <a:pt x="41" y="169"/>
                  </a:lnTo>
                  <a:lnTo>
                    <a:pt x="45" y="169"/>
                  </a:lnTo>
                  <a:lnTo>
                    <a:pt x="49" y="173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45" y="165"/>
                  </a:lnTo>
                  <a:lnTo>
                    <a:pt x="45" y="161"/>
                  </a:lnTo>
                  <a:lnTo>
                    <a:pt x="49" y="161"/>
                  </a:lnTo>
                  <a:lnTo>
                    <a:pt x="49" y="158"/>
                  </a:lnTo>
                  <a:lnTo>
                    <a:pt x="49" y="161"/>
                  </a:lnTo>
                  <a:lnTo>
                    <a:pt x="53" y="161"/>
                  </a:lnTo>
                  <a:lnTo>
                    <a:pt x="53" y="158"/>
                  </a:lnTo>
                  <a:lnTo>
                    <a:pt x="56" y="158"/>
                  </a:lnTo>
                  <a:lnTo>
                    <a:pt x="60" y="158"/>
                  </a:lnTo>
                  <a:lnTo>
                    <a:pt x="60" y="154"/>
                  </a:lnTo>
                  <a:lnTo>
                    <a:pt x="64" y="150"/>
                  </a:lnTo>
                  <a:lnTo>
                    <a:pt x="68" y="146"/>
                  </a:lnTo>
                  <a:lnTo>
                    <a:pt x="64" y="146"/>
                  </a:lnTo>
                  <a:lnTo>
                    <a:pt x="68" y="146"/>
                  </a:lnTo>
                  <a:lnTo>
                    <a:pt x="68" y="143"/>
                  </a:lnTo>
                  <a:lnTo>
                    <a:pt x="71" y="143"/>
                  </a:lnTo>
                  <a:lnTo>
                    <a:pt x="71" y="139"/>
                  </a:lnTo>
                  <a:lnTo>
                    <a:pt x="71" y="135"/>
                  </a:lnTo>
                  <a:lnTo>
                    <a:pt x="71" y="139"/>
                  </a:lnTo>
                  <a:lnTo>
                    <a:pt x="68" y="139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68" y="135"/>
                  </a:lnTo>
                  <a:lnTo>
                    <a:pt x="64" y="135"/>
                  </a:lnTo>
                  <a:lnTo>
                    <a:pt x="68" y="131"/>
                  </a:lnTo>
                  <a:lnTo>
                    <a:pt x="68" y="128"/>
                  </a:lnTo>
                  <a:lnTo>
                    <a:pt x="68" y="124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68" y="113"/>
                  </a:lnTo>
                  <a:lnTo>
                    <a:pt x="64" y="113"/>
                  </a:lnTo>
                  <a:lnTo>
                    <a:pt x="68" y="109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68" y="98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4" y="90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60" y="79"/>
                  </a:lnTo>
                  <a:lnTo>
                    <a:pt x="64" y="79"/>
                  </a:lnTo>
                  <a:lnTo>
                    <a:pt x="68" y="79"/>
                  </a:lnTo>
                  <a:lnTo>
                    <a:pt x="68" y="75"/>
                  </a:lnTo>
                  <a:lnTo>
                    <a:pt x="68" y="71"/>
                  </a:lnTo>
                  <a:lnTo>
                    <a:pt x="68" y="67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68" y="67"/>
                  </a:lnTo>
                  <a:lnTo>
                    <a:pt x="71" y="67"/>
                  </a:lnTo>
                  <a:lnTo>
                    <a:pt x="71" y="71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5" y="71"/>
                  </a:lnTo>
                  <a:lnTo>
                    <a:pt x="75" y="67"/>
                  </a:lnTo>
                  <a:lnTo>
                    <a:pt x="75" y="64"/>
                  </a:lnTo>
                  <a:lnTo>
                    <a:pt x="79" y="64"/>
                  </a:lnTo>
                  <a:lnTo>
                    <a:pt x="83" y="60"/>
                  </a:lnTo>
                  <a:lnTo>
                    <a:pt x="83" y="56"/>
                  </a:lnTo>
                  <a:lnTo>
                    <a:pt x="86" y="52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94" y="52"/>
                  </a:lnTo>
                  <a:lnTo>
                    <a:pt x="94" y="49"/>
                  </a:lnTo>
                  <a:lnTo>
                    <a:pt x="94" y="45"/>
                  </a:lnTo>
                  <a:lnTo>
                    <a:pt x="94" y="41"/>
                  </a:lnTo>
                  <a:lnTo>
                    <a:pt x="94" y="37"/>
                  </a:lnTo>
                  <a:lnTo>
                    <a:pt x="94" y="34"/>
                  </a:lnTo>
                  <a:lnTo>
                    <a:pt x="98" y="34"/>
                  </a:lnTo>
                  <a:lnTo>
                    <a:pt x="98" y="30"/>
                  </a:lnTo>
                  <a:lnTo>
                    <a:pt x="102" y="30"/>
                  </a:lnTo>
                  <a:lnTo>
                    <a:pt x="105" y="26"/>
                  </a:lnTo>
                  <a:lnTo>
                    <a:pt x="105" y="22"/>
                  </a:lnTo>
                  <a:lnTo>
                    <a:pt x="113" y="26"/>
                  </a:lnTo>
                  <a:lnTo>
                    <a:pt x="117" y="26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9" y="30"/>
                  </a:lnTo>
                  <a:lnTo>
                    <a:pt x="113" y="30"/>
                  </a:lnTo>
                  <a:lnTo>
                    <a:pt x="113" y="26"/>
                  </a:lnTo>
                  <a:lnTo>
                    <a:pt x="117" y="26"/>
                  </a:lnTo>
                  <a:lnTo>
                    <a:pt x="117" y="22"/>
                  </a:lnTo>
                  <a:lnTo>
                    <a:pt x="117" y="19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8" y="22"/>
                  </a:lnTo>
                  <a:lnTo>
                    <a:pt x="132" y="22"/>
                  </a:lnTo>
                  <a:lnTo>
                    <a:pt x="132" y="19"/>
                  </a:lnTo>
                  <a:lnTo>
                    <a:pt x="135" y="19"/>
                  </a:lnTo>
                  <a:lnTo>
                    <a:pt x="139" y="15"/>
                  </a:lnTo>
                  <a:lnTo>
                    <a:pt x="143" y="15"/>
                  </a:lnTo>
                  <a:lnTo>
                    <a:pt x="147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5" y="7"/>
                  </a:lnTo>
                  <a:lnTo>
                    <a:pt x="165" y="11"/>
                  </a:lnTo>
                  <a:lnTo>
                    <a:pt x="162" y="11"/>
                  </a:lnTo>
                  <a:close/>
                  <a:moveTo>
                    <a:pt x="64" y="131"/>
                  </a:moveTo>
                  <a:lnTo>
                    <a:pt x="68" y="131"/>
                  </a:lnTo>
                  <a:lnTo>
                    <a:pt x="64" y="131"/>
                  </a:lnTo>
                  <a:close/>
                  <a:moveTo>
                    <a:pt x="56" y="158"/>
                  </a:moveTo>
                  <a:lnTo>
                    <a:pt x="53" y="158"/>
                  </a:lnTo>
                  <a:lnTo>
                    <a:pt x="56" y="158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" name="Freeform 3499"/>
            <p:cNvSpPr>
              <a:spLocks noEditPoints="1"/>
            </p:cNvSpPr>
            <p:nvPr/>
          </p:nvSpPr>
          <p:spPr bwMode="auto">
            <a:xfrm>
              <a:off x="4745038" y="3398838"/>
              <a:ext cx="412750" cy="161925"/>
            </a:xfrm>
            <a:custGeom>
              <a:avLst/>
              <a:gdLst>
                <a:gd name="T0" fmla="*/ 406400 w 260"/>
                <a:gd name="T1" fmla="*/ 36513 h 102"/>
                <a:gd name="T2" fmla="*/ 406400 w 260"/>
                <a:gd name="T3" fmla="*/ 42863 h 102"/>
                <a:gd name="T4" fmla="*/ 412750 w 260"/>
                <a:gd name="T5" fmla="*/ 53975 h 102"/>
                <a:gd name="T6" fmla="*/ 412750 w 260"/>
                <a:gd name="T7" fmla="*/ 60325 h 102"/>
                <a:gd name="T8" fmla="*/ 400050 w 260"/>
                <a:gd name="T9" fmla="*/ 73025 h 102"/>
                <a:gd name="T10" fmla="*/ 393700 w 260"/>
                <a:gd name="T11" fmla="*/ 84138 h 102"/>
                <a:gd name="T12" fmla="*/ 376238 w 260"/>
                <a:gd name="T13" fmla="*/ 101600 h 102"/>
                <a:gd name="T14" fmla="*/ 358775 w 260"/>
                <a:gd name="T15" fmla="*/ 101600 h 102"/>
                <a:gd name="T16" fmla="*/ 339725 w 260"/>
                <a:gd name="T17" fmla="*/ 114300 h 102"/>
                <a:gd name="T18" fmla="*/ 334963 w 260"/>
                <a:gd name="T19" fmla="*/ 125413 h 102"/>
                <a:gd name="T20" fmla="*/ 328613 w 260"/>
                <a:gd name="T21" fmla="*/ 125413 h 102"/>
                <a:gd name="T22" fmla="*/ 322263 w 260"/>
                <a:gd name="T23" fmla="*/ 144463 h 102"/>
                <a:gd name="T24" fmla="*/ 315913 w 260"/>
                <a:gd name="T25" fmla="*/ 155575 h 102"/>
                <a:gd name="T26" fmla="*/ 304800 w 260"/>
                <a:gd name="T27" fmla="*/ 155575 h 102"/>
                <a:gd name="T28" fmla="*/ 298450 w 260"/>
                <a:gd name="T29" fmla="*/ 149225 h 102"/>
                <a:gd name="T30" fmla="*/ 280988 w 260"/>
                <a:gd name="T31" fmla="*/ 149225 h 102"/>
                <a:gd name="T32" fmla="*/ 280988 w 260"/>
                <a:gd name="T33" fmla="*/ 144463 h 102"/>
                <a:gd name="T34" fmla="*/ 287338 w 260"/>
                <a:gd name="T35" fmla="*/ 131763 h 102"/>
                <a:gd name="T36" fmla="*/ 280988 w 260"/>
                <a:gd name="T37" fmla="*/ 120650 h 102"/>
                <a:gd name="T38" fmla="*/ 292100 w 260"/>
                <a:gd name="T39" fmla="*/ 114300 h 102"/>
                <a:gd name="T40" fmla="*/ 298450 w 260"/>
                <a:gd name="T41" fmla="*/ 96838 h 102"/>
                <a:gd name="T42" fmla="*/ 298450 w 260"/>
                <a:gd name="T43" fmla="*/ 90488 h 102"/>
                <a:gd name="T44" fmla="*/ 292100 w 260"/>
                <a:gd name="T45" fmla="*/ 90488 h 102"/>
                <a:gd name="T46" fmla="*/ 287338 w 260"/>
                <a:gd name="T47" fmla="*/ 101600 h 102"/>
                <a:gd name="T48" fmla="*/ 287338 w 260"/>
                <a:gd name="T49" fmla="*/ 101600 h 102"/>
                <a:gd name="T50" fmla="*/ 268288 w 260"/>
                <a:gd name="T51" fmla="*/ 96838 h 102"/>
                <a:gd name="T52" fmla="*/ 274638 w 260"/>
                <a:gd name="T53" fmla="*/ 84138 h 102"/>
                <a:gd name="T54" fmla="*/ 268288 w 260"/>
                <a:gd name="T55" fmla="*/ 73025 h 102"/>
                <a:gd name="T56" fmla="*/ 268288 w 260"/>
                <a:gd name="T57" fmla="*/ 60325 h 102"/>
                <a:gd name="T58" fmla="*/ 280988 w 260"/>
                <a:gd name="T59" fmla="*/ 49213 h 102"/>
                <a:gd name="T60" fmla="*/ 280988 w 260"/>
                <a:gd name="T61" fmla="*/ 49213 h 102"/>
                <a:gd name="T62" fmla="*/ 287338 w 260"/>
                <a:gd name="T63" fmla="*/ 36513 h 102"/>
                <a:gd name="T64" fmla="*/ 292100 w 260"/>
                <a:gd name="T65" fmla="*/ 19050 h 102"/>
                <a:gd name="T66" fmla="*/ 298450 w 260"/>
                <a:gd name="T67" fmla="*/ 12700 h 102"/>
                <a:gd name="T68" fmla="*/ 311150 w 260"/>
                <a:gd name="T69" fmla="*/ 6350 h 102"/>
                <a:gd name="T70" fmla="*/ 322263 w 260"/>
                <a:gd name="T71" fmla="*/ 0 h 102"/>
                <a:gd name="T72" fmla="*/ 334963 w 260"/>
                <a:gd name="T73" fmla="*/ 6350 h 102"/>
                <a:gd name="T74" fmla="*/ 346075 w 260"/>
                <a:gd name="T75" fmla="*/ 12700 h 102"/>
                <a:gd name="T76" fmla="*/ 352425 w 260"/>
                <a:gd name="T77" fmla="*/ 12700 h 102"/>
                <a:gd name="T78" fmla="*/ 358775 w 260"/>
                <a:gd name="T79" fmla="*/ 23813 h 102"/>
                <a:gd name="T80" fmla="*/ 369888 w 260"/>
                <a:gd name="T81" fmla="*/ 30163 h 102"/>
                <a:gd name="T82" fmla="*/ 382588 w 260"/>
                <a:gd name="T83" fmla="*/ 23813 h 102"/>
                <a:gd name="T84" fmla="*/ 393700 w 260"/>
                <a:gd name="T85" fmla="*/ 30163 h 102"/>
                <a:gd name="T86" fmla="*/ 406400 w 260"/>
                <a:gd name="T87" fmla="*/ 36513 h 102"/>
                <a:gd name="T88" fmla="*/ 6350 w 260"/>
                <a:gd name="T89" fmla="*/ 53975 h 102"/>
                <a:gd name="T90" fmla="*/ 6350 w 260"/>
                <a:gd name="T91" fmla="*/ 42863 h 102"/>
                <a:gd name="T92" fmla="*/ 6350 w 260"/>
                <a:gd name="T93" fmla="*/ 30163 h 102"/>
                <a:gd name="T94" fmla="*/ 12700 w 260"/>
                <a:gd name="T95" fmla="*/ 42863 h 102"/>
                <a:gd name="T96" fmla="*/ 17463 w 260"/>
                <a:gd name="T97" fmla="*/ 53975 h 102"/>
                <a:gd name="T98" fmla="*/ 12700 w 260"/>
                <a:gd name="T99" fmla="*/ 60325 h 102"/>
                <a:gd name="T100" fmla="*/ 36513 w 260"/>
                <a:gd name="T101" fmla="*/ 49213 h 102"/>
                <a:gd name="T102" fmla="*/ 287338 w 260"/>
                <a:gd name="T103" fmla="*/ 114300 h 102"/>
                <a:gd name="T104" fmla="*/ 292100 w 260"/>
                <a:gd name="T105" fmla="*/ 101600 h 102"/>
                <a:gd name="T106" fmla="*/ 6350 w 260"/>
                <a:gd name="T107" fmla="*/ 49213 h 102"/>
                <a:gd name="T108" fmla="*/ 6350 w 260"/>
                <a:gd name="T109" fmla="*/ 42863 h 102"/>
                <a:gd name="T110" fmla="*/ 17463 w 260"/>
                <a:gd name="T111" fmla="*/ 42863 h 102"/>
                <a:gd name="T112" fmla="*/ 23813 w 260"/>
                <a:gd name="T113" fmla="*/ 42863 h 102"/>
                <a:gd name="T114" fmla="*/ 53975 w 260"/>
                <a:gd name="T115" fmla="*/ 60325 h 102"/>
                <a:gd name="T116" fmla="*/ 53975 w 260"/>
                <a:gd name="T117" fmla="*/ 60325 h 102"/>
                <a:gd name="T118" fmla="*/ 30163 w 260"/>
                <a:gd name="T119" fmla="*/ 73025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60" h="102">
                  <a:moveTo>
                    <a:pt x="256" y="23"/>
                  </a:moveTo>
                  <a:lnTo>
                    <a:pt x="256" y="27"/>
                  </a:lnTo>
                  <a:lnTo>
                    <a:pt x="256" y="23"/>
                  </a:lnTo>
                  <a:lnTo>
                    <a:pt x="252" y="23"/>
                  </a:lnTo>
                  <a:lnTo>
                    <a:pt x="252" y="27"/>
                  </a:lnTo>
                  <a:lnTo>
                    <a:pt x="256" y="27"/>
                  </a:lnTo>
                  <a:lnTo>
                    <a:pt x="256" y="31"/>
                  </a:lnTo>
                  <a:lnTo>
                    <a:pt x="260" y="31"/>
                  </a:lnTo>
                  <a:lnTo>
                    <a:pt x="260" y="34"/>
                  </a:lnTo>
                  <a:lnTo>
                    <a:pt x="256" y="34"/>
                  </a:lnTo>
                  <a:lnTo>
                    <a:pt x="260" y="34"/>
                  </a:lnTo>
                  <a:lnTo>
                    <a:pt x="260" y="38"/>
                  </a:lnTo>
                  <a:lnTo>
                    <a:pt x="256" y="38"/>
                  </a:lnTo>
                  <a:lnTo>
                    <a:pt x="256" y="42"/>
                  </a:lnTo>
                  <a:lnTo>
                    <a:pt x="252" y="46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8" y="53"/>
                  </a:lnTo>
                  <a:lnTo>
                    <a:pt x="244" y="57"/>
                  </a:lnTo>
                  <a:lnTo>
                    <a:pt x="241" y="61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29" y="64"/>
                  </a:lnTo>
                  <a:lnTo>
                    <a:pt x="226" y="64"/>
                  </a:lnTo>
                  <a:lnTo>
                    <a:pt x="222" y="68"/>
                  </a:lnTo>
                  <a:lnTo>
                    <a:pt x="218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1" y="76"/>
                  </a:lnTo>
                  <a:lnTo>
                    <a:pt x="211" y="79"/>
                  </a:lnTo>
                  <a:lnTo>
                    <a:pt x="211" y="76"/>
                  </a:lnTo>
                  <a:lnTo>
                    <a:pt x="211" y="79"/>
                  </a:lnTo>
                  <a:lnTo>
                    <a:pt x="207" y="79"/>
                  </a:lnTo>
                  <a:lnTo>
                    <a:pt x="207" y="83"/>
                  </a:lnTo>
                  <a:lnTo>
                    <a:pt x="207" y="87"/>
                  </a:lnTo>
                  <a:lnTo>
                    <a:pt x="203" y="91"/>
                  </a:lnTo>
                  <a:lnTo>
                    <a:pt x="203" y="94"/>
                  </a:lnTo>
                  <a:lnTo>
                    <a:pt x="199" y="94"/>
                  </a:lnTo>
                  <a:lnTo>
                    <a:pt x="199" y="98"/>
                  </a:lnTo>
                  <a:lnTo>
                    <a:pt x="199" y="102"/>
                  </a:lnTo>
                  <a:lnTo>
                    <a:pt x="196" y="102"/>
                  </a:lnTo>
                  <a:lnTo>
                    <a:pt x="192" y="98"/>
                  </a:lnTo>
                  <a:lnTo>
                    <a:pt x="192" y="94"/>
                  </a:lnTo>
                  <a:lnTo>
                    <a:pt x="188" y="91"/>
                  </a:lnTo>
                  <a:lnTo>
                    <a:pt x="188" y="94"/>
                  </a:lnTo>
                  <a:lnTo>
                    <a:pt x="184" y="91"/>
                  </a:lnTo>
                  <a:lnTo>
                    <a:pt x="181" y="91"/>
                  </a:lnTo>
                  <a:lnTo>
                    <a:pt x="177" y="94"/>
                  </a:lnTo>
                  <a:lnTo>
                    <a:pt x="177" y="91"/>
                  </a:lnTo>
                  <a:lnTo>
                    <a:pt x="177" y="87"/>
                  </a:lnTo>
                  <a:lnTo>
                    <a:pt x="177" y="91"/>
                  </a:lnTo>
                  <a:lnTo>
                    <a:pt x="177" y="87"/>
                  </a:lnTo>
                  <a:lnTo>
                    <a:pt x="181" y="87"/>
                  </a:lnTo>
                  <a:lnTo>
                    <a:pt x="181" y="83"/>
                  </a:lnTo>
                  <a:lnTo>
                    <a:pt x="181" y="79"/>
                  </a:lnTo>
                  <a:lnTo>
                    <a:pt x="181" y="76"/>
                  </a:lnTo>
                  <a:lnTo>
                    <a:pt x="177" y="76"/>
                  </a:lnTo>
                  <a:lnTo>
                    <a:pt x="181" y="76"/>
                  </a:lnTo>
                  <a:lnTo>
                    <a:pt x="184" y="76"/>
                  </a:lnTo>
                  <a:lnTo>
                    <a:pt x="184" y="72"/>
                  </a:lnTo>
                  <a:lnTo>
                    <a:pt x="184" y="68"/>
                  </a:lnTo>
                  <a:lnTo>
                    <a:pt x="188" y="64"/>
                  </a:lnTo>
                  <a:lnTo>
                    <a:pt x="188" y="61"/>
                  </a:lnTo>
                  <a:lnTo>
                    <a:pt x="184" y="61"/>
                  </a:lnTo>
                  <a:lnTo>
                    <a:pt x="184" y="57"/>
                  </a:lnTo>
                  <a:lnTo>
                    <a:pt x="188" y="57"/>
                  </a:lnTo>
                  <a:lnTo>
                    <a:pt x="188" y="53"/>
                  </a:lnTo>
                  <a:lnTo>
                    <a:pt x="184" y="53"/>
                  </a:lnTo>
                  <a:lnTo>
                    <a:pt x="184" y="57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1" y="64"/>
                  </a:lnTo>
                  <a:lnTo>
                    <a:pt x="184" y="61"/>
                  </a:lnTo>
                  <a:lnTo>
                    <a:pt x="181" y="61"/>
                  </a:lnTo>
                  <a:lnTo>
                    <a:pt x="181" y="64"/>
                  </a:lnTo>
                  <a:lnTo>
                    <a:pt x="177" y="64"/>
                  </a:lnTo>
                  <a:lnTo>
                    <a:pt x="173" y="61"/>
                  </a:lnTo>
                  <a:lnTo>
                    <a:pt x="169" y="61"/>
                  </a:lnTo>
                  <a:lnTo>
                    <a:pt x="169" y="57"/>
                  </a:lnTo>
                  <a:lnTo>
                    <a:pt x="173" y="57"/>
                  </a:lnTo>
                  <a:lnTo>
                    <a:pt x="173" y="53"/>
                  </a:lnTo>
                  <a:lnTo>
                    <a:pt x="173" y="49"/>
                  </a:lnTo>
                  <a:lnTo>
                    <a:pt x="169" y="49"/>
                  </a:lnTo>
                  <a:lnTo>
                    <a:pt x="169" y="46"/>
                  </a:lnTo>
                  <a:lnTo>
                    <a:pt x="173" y="42"/>
                  </a:lnTo>
                  <a:lnTo>
                    <a:pt x="169" y="42"/>
                  </a:lnTo>
                  <a:lnTo>
                    <a:pt x="169" y="38"/>
                  </a:lnTo>
                  <a:lnTo>
                    <a:pt x="173" y="38"/>
                  </a:lnTo>
                  <a:lnTo>
                    <a:pt x="177" y="34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81" y="34"/>
                  </a:lnTo>
                  <a:lnTo>
                    <a:pt x="177" y="31"/>
                  </a:lnTo>
                  <a:lnTo>
                    <a:pt x="177" y="27"/>
                  </a:lnTo>
                  <a:lnTo>
                    <a:pt x="181" y="27"/>
                  </a:lnTo>
                  <a:lnTo>
                    <a:pt x="181" y="23"/>
                  </a:lnTo>
                  <a:lnTo>
                    <a:pt x="184" y="19"/>
                  </a:lnTo>
                  <a:lnTo>
                    <a:pt x="184" y="15"/>
                  </a:lnTo>
                  <a:lnTo>
                    <a:pt x="184" y="12"/>
                  </a:lnTo>
                  <a:lnTo>
                    <a:pt x="181" y="12"/>
                  </a:lnTo>
                  <a:lnTo>
                    <a:pt x="184" y="8"/>
                  </a:lnTo>
                  <a:lnTo>
                    <a:pt x="188" y="8"/>
                  </a:lnTo>
                  <a:lnTo>
                    <a:pt x="192" y="8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9" y="4"/>
                  </a:lnTo>
                  <a:lnTo>
                    <a:pt x="199" y="0"/>
                  </a:lnTo>
                  <a:lnTo>
                    <a:pt x="203" y="0"/>
                  </a:lnTo>
                  <a:lnTo>
                    <a:pt x="203" y="4"/>
                  </a:lnTo>
                  <a:lnTo>
                    <a:pt x="207" y="4"/>
                  </a:lnTo>
                  <a:lnTo>
                    <a:pt x="211" y="4"/>
                  </a:lnTo>
                  <a:lnTo>
                    <a:pt x="211" y="8"/>
                  </a:lnTo>
                  <a:lnTo>
                    <a:pt x="214" y="8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18" y="8"/>
                  </a:lnTo>
                  <a:lnTo>
                    <a:pt x="222" y="8"/>
                  </a:lnTo>
                  <a:lnTo>
                    <a:pt x="222" y="12"/>
                  </a:lnTo>
                  <a:lnTo>
                    <a:pt x="222" y="15"/>
                  </a:lnTo>
                  <a:lnTo>
                    <a:pt x="226" y="15"/>
                  </a:lnTo>
                  <a:lnTo>
                    <a:pt x="229" y="15"/>
                  </a:lnTo>
                  <a:lnTo>
                    <a:pt x="229" y="19"/>
                  </a:lnTo>
                  <a:lnTo>
                    <a:pt x="233" y="19"/>
                  </a:lnTo>
                  <a:lnTo>
                    <a:pt x="237" y="19"/>
                  </a:lnTo>
                  <a:lnTo>
                    <a:pt x="241" y="19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44" y="19"/>
                  </a:lnTo>
                  <a:lnTo>
                    <a:pt x="248" y="19"/>
                  </a:lnTo>
                  <a:lnTo>
                    <a:pt x="248" y="23"/>
                  </a:lnTo>
                  <a:lnTo>
                    <a:pt x="252" y="23"/>
                  </a:lnTo>
                  <a:lnTo>
                    <a:pt x="256" y="23"/>
                  </a:lnTo>
                  <a:close/>
                  <a:moveTo>
                    <a:pt x="8" y="38"/>
                  </a:moveTo>
                  <a:lnTo>
                    <a:pt x="4" y="38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1" y="31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1" y="38"/>
                  </a:lnTo>
                  <a:lnTo>
                    <a:pt x="8" y="38"/>
                  </a:lnTo>
                  <a:close/>
                  <a:moveTo>
                    <a:pt x="19" y="34"/>
                  </a:moveTo>
                  <a:lnTo>
                    <a:pt x="19" y="31"/>
                  </a:lnTo>
                  <a:lnTo>
                    <a:pt x="23" y="31"/>
                  </a:lnTo>
                  <a:lnTo>
                    <a:pt x="23" y="34"/>
                  </a:lnTo>
                  <a:lnTo>
                    <a:pt x="19" y="34"/>
                  </a:lnTo>
                  <a:close/>
                  <a:moveTo>
                    <a:pt x="181" y="72"/>
                  </a:moveTo>
                  <a:lnTo>
                    <a:pt x="181" y="68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1" y="68"/>
                  </a:lnTo>
                  <a:lnTo>
                    <a:pt x="181" y="72"/>
                  </a:lnTo>
                  <a:close/>
                  <a:moveTo>
                    <a:pt x="4" y="31"/>
                  </a:moveTo>
                  <a:lnTo>
                    <a:pt x="0" y="31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4" y="31"/>
                  </a:lnTo>
                  <a:close/>
                  <a:moveTo>
                    <a:pt x="15" y="27"/>
                  </a:moveTo>
                  <a:lnTo>
                    <a:pt x="11" y="27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15" y="27"/>
                  </a:lnTo>
                  <a:close/>
                  <a:moveTo>
                    <a:pt x="34" y="38"/>
                  </a:moveTo>
                  <a:lnTo>
                    <a:pt x="30" y="38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4" y="38"/>
                  </a:lnTo>
                  <a:close/>
                  <a:moveTo>
                    <a:pt x="19" y="46"/>
                  </a:moveTo>
                  <a:lnTo>
                    <a:pt x="19" y="42"/>
                  </a:lnTo>
                  <a:lnTo>
                    <a:pt x="19" y="4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" name="Freeform 3500"/>
            <p:cNvSpPr>
              <a:spLocks/>
            </p:cNvSpPr>
            <p:nvPr/>
          </p:nvSpPr>
          <p:spPr bwMode="auto">
            <a:xfrm>
              <a:off x="5002213" y="3435350"/>
              <a:ext cx="315912" cy="458788"/>
            </a:xfrm>
            <a:custGeom>
              <a:avLst/>
              <a:gdLst>
                <a:gd name="T0" fmla="*/ 166687 w 199"/>
                <a:gd name="T1" fmla="*/ 12700 h 289"/>
                <a:gd name="T2" fmla="*/ 179387 w 199"/>
                <a:gd name="T3" fmla="*/ 23813 h 289"/>
                <a:gd name="T4" fmla="*/ 196850 w 199"/>
                <a:gd name="T5" fmla="*/ 41275 h 289"/>
                <a:gd name="T6" fmla="*/ 207962 w 199"/>
                <a:gd name="T7" fmla="*/ 53975 h 289"/>
                <a:gd name="T8" fmla="*/ 227012 w 199"/>
                <a:gd name="T9" fmla="*/ 60325 h 289"/>
                <a:gd name="T10" fmla="*/ 250825 w 199"/>
                <a:gd name="T11" fmla="*/ 53975 h 289"/>
                <a:gd name="T12" fmla="*/ 274637 w 199"/>
                <a:gd name="T13" fmla="*/ 60325 h 289"/>
                <a:gd name="T14" fmla="*/ 274637 w 199"/>
                <a:gd name="T15" fmla="*/ 95250 h 289"/>
                <a:gd name="T16" fmla="*/ 279400 w 199"/>
                <a:gd name="T17" fmla="*/ 107950 h 289"/>
                <a:gd name="T18" fmla="*/ 261937 w 199"/>
                <a:gd name="T19" fmla="*/ 107950 h 289"/>
                <a:gd name="T20" fmla="*/ 231775 w 199"/>
                <a:gd name="T21" fmla="*/ 112713 h 289"/>
                <a:gd name="T22" fmla="*/ 207962 w 199"/>
                <a:gd name="T23" fmla="*/ 131763 h 289"/>
                <a:gd name="T24" fmla="*/ 203200 w 199"/>
                <a:gd name="T25" fmla="*/ 155575 h 289"/>
                <a:gd name="T26" fmla="*/ 190500 w 199"/>
                <a:gd name="T27" fmla="*/ 173038 h 289"/>
                <a:gd name="T28" fmla="*/ 190500 w 199"/>
                <a:gd name="T29" fmla="*/ 190500 h 289"/>
                <a:gd name="T30" fmla="*/ 203200 w 199"/>
                <a:gd name="T31" fmla="*/ 220663 h 289"/>
                <a:gd name="T32" fmla="*/ 207962 w 199"/>
                <a:gd name="T33" fmla="*/ 233363 h 289"/>
                <a:gd name="T34" fmla="*/ 231775 w 199"/>
                <a:gd name="T35" fmla="*/ 244475 h 289"/>
                <a:gd name="T36" fmla="*/ 244475 w 199"/>
                <a:gd name="T37" fmla="*/ 250825 h 289"/>
                <a:gd name="T38" fmla="*/ 268287 w 199"/>
                <a:gd name="T39" fmla="*/ 238125 h 289"/>
                <a:gd name="T40" fmla="*/ 268287 w 199"/>
                <a:gd name="T41" fmla="*/ 257175 h 289"/>
                <a:gd name="T42" fmla="*/ 279400 w 199"/>
                <a:gd name="T43" fmla="*/ 274638 h 289"/>
                <a:gd name="T44" fmla="*/ 303212 w 199"/>
                <a:gd name="T45" fmla="*/ 285750 h 289"/>
                <a:gd name="T46" fmla="*/ 315912 w 199"/>
                <a:gd name="T47" fmla="*/ 311150 h 289"/>
                <a:gd name="T48" fmla="*/ 309562 w 199"/>
                <a:gd name="T49" fmla="*/ 334963 h 289"/>
                <a:gd name="T50" fmla="*/ 303212 w 199"/>
                <a:gd name="T51" fmla="*/ 358775 h 289"/>
                <a:gd name="T52" fmla="*/ 303212 w 199"/>
                <a:gd name="T53" fmla="*/ 382588 h 289"/>
                <a:gd name="T54" fmla="*/ 309562 w 199"/>
                <a:gd name="T55" fmla="*/ 406400 h 289"/>
                <a:gd name="T56" fmla="*/ 303212 w 199"/>
                <a:gd name="T57" fmla="*/ 417513 h 289"/>
                <a:gd name="T58" fmla="*/ 298450 w 199"/>
                <a:gd name="T59" fmla="*/ 434975 h 289"/>
                <a:gd name="T60" fmla="*/ 285750 w 199"/>
                <a:gd name="T61" fmla="*/ 454025 h 289"/>
                <a:gd name="T62" fmla="*/ 255587 w 199"/>
                <a:gd name="T63" fmla="*/ 447675 h 289"/>
                <a:gd name="T64" fmla="*/ 238125 w 199"/>
                <a:gd name="T65" fmla="*/ 430213 h 289"/>
                <a:gd name="T66" fmla="*/ 220662 w 199"/>
                <a:gd name="T67" fmla="*/ 417513 h 289"/>
                <a:gd name="T68" fmla="*/ 203200 w 199"/>
                <a:gd name="T69" fmla="*/ 406400 h 289"/>
                <a:gd name="T70" fmla="*/ 179387 w 199"/>
                <a:gd name="T71" fmla="*/ 393700 h 289"/>
                <a:gd name="T72" fmla="*/ 155575 w 199"/>
                <a:gd name="T73" fmla="*/ 382588 h 289"/>
                <a:gd name="T74" fmla="*/ 136525 w 199"/>
                <a:gd name="T75" fmla="*/ 369888 h 289"/>
                <a:gd name="T76" fmla="*/ 125412 w 199"/>
                <a:gd name="T77" fmla="*/ 352425 h 289"/>
                <a:gd name="T78" fmla="*/ 125412 w 199"/>
                <a:gd name="T79" fmla="*/ 334963 h 289"/>
                <a:gd name="T80" fmla="*/ 112712 w 199"/>
                <a:gd name="T81" fmla="*/ 311150 h 289"/>
                <a:gd name="T82" fmla="*/ 101600 w 199"/>
                <a:gd name="T83" fmla="*/ 292100 h 289"/>
                <a:gd name="T84" fmla="*/ 88900 w 199"/>
                <a:gd name="T85" fmla="*/ 268288 h 289"/>
                <a:gd name="T86" fmla="*/ 77787 w 199"/>
                <a:gd name="T87" fmla="*/ 244475 h 289"/>
                <a:gd name="T88" fmla="*/ 65087 w 199"/>
                <a:gd name="T89" fmla="*/ 227013 h 289"/>
                <a:gd name="T90" fmla="*/ 58737 w 199"/>
                <a:gd name="T91" fmla="*/ 203200 h 289"/>
                <a:gd name="T92" fmla="*/ 47625 w 199"/>
                <a:gd name="T93" fmla="*/ 185738 h 289"/>
                <a:gd name="T94" fmla="*/ 34925 w 199"/>
                <a:gd name="T95" fmla="*/ 166688 h 289"/>
                <a:gd name="T96" fmla="*/ 11112 w 199"/>
                <a:gd name="T97" fmla="*/ 155575 h 289"/>
                <a:gd name="T98" fmla="*/ 11112 w 199"/>
                <a:gd name="T99" fmla="*/ 136525 h 289"/>
                <a:gd name="T100" fmla="*/ 0 w 199"/>
                <a:gd name="T101" fmla="*/ 112713 h 289"/>
                <a:gd name="T102" fmla="*/ 23812 w 199"/>
                <a:gd name="T103" fmla="*/ 88900 h 289"/>
                <a:gd name="T104" fmla="*/ 30162 w 199"/>
                <a:gd name="T105" fmla="*/ 101600 h 289"/>
                <a:gd name="T106" fmla="*/ 23812 w 199"/>
                <a:gd name="T107" fmla="*/ 112713 h 289"/>
                <a:gd name="T108" fmla="*/ 47625 w 199"/>
                <a:gd name="T109" fmla="*/ 112713 h 289"/>
                <a:gd name="T110" fmla="*/ 58737 w 199"/>
                <a:gd name="T111" fmla="*/ 112713 h 289"/>
                <a:gd name="T112" fmla="*/ 71437 w 199"/>
                <a:gd name="T113" fmla="*/ 88900 h 289"/>
                <a:gd name="T114" fmla="*/ 82550 w 199"/>
                <a:gd name="T115" fmla="*/ 84138 h 289"/>
                <a:gd name="T116" fmla="*/ 106362 w 199"/>
                <a:gd name="T117" fmla="*/ 65088 h 289"/>
                <a:gd name="T118" fmla="*/ 136525 w 199"/>
                <a:gd name="T119" fmla="*/ 47625 h 289"/>
                <a:gd name="T120" fmla="*/ 149225 w 199"/>
                <a:gd name="T121" fmla="*/ 23813 h 289"/>
                <a:gd name="T122" fmla="*/ 155575 w 199"/>
                <a:gd name="T123" fmla="*/ 12700 h 289"/>
                <a:gd name="T124" fmla="*/ 149225 w 199"/>
                <a:gd name="T125" fmla="*/ 0 h 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9" h="289">
                  <a:moveTo>
                    <a:pt x="98" y="0"/>
                  </a:moveTo>
                  <a:lnTo>
                    <a:pt x="101" y="0"/>
                  </a:lnTo>
                  <a:lnTo>
                    <a:pt x="101" y="4"/>
                  </a:lnTo>
                  <a:lnTo>
                    <a:pt x="105" y="4"/>
                  </a:lnTo>
                  <a:lnTo>
                    <a:pt x="105" y="8"/>
                  </a:lnTo>
                  <a:lnTo>
                    <a:pt x="105" y="4"/>
                  </a:lnTo>
                  <a:lnTo>
                    <a:pt x="109" y="8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16" y="19"/>
                  </a:lnTo>
                  <a:lnTo>
                    <a:pt x="120" y="19"/>
                  </a:lnTo>
                  <a:lnTo>
                    <a:pt x="124" y="23"/>
                  </a:lnTo>
                  <a:lnTo>
                    <a:pt x="124" y="26"/>
                  </a:lnTo>
                  <a:lnTo>
                    <a:pt x="128" y="30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31" y="30"/>
                  </a:lnTo>
                  <a:lnTo>
                    <a:pt x="131" y="34"/>
                  </a:lnTo>
                  <a:lnTo>
                    <a:pt x="128" y="34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39" y="38"/>
                  </a:lnTo>
                  <a:lnTo>
                    <a:pt x="143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8" y="34"/>
                  </a:lnTo>
                  <a:lnTo>
                    <a:pt x="158" y="38"/>
                  </a:lnTo>
                  <a:lnTo>
                    <a:pt x="161" y="38"/>
                  </a:lnTo>
                  <a:lnTo>
                    <a:pt x="165" y="34"/>
                  </a:lnTo>
                  <a:lnTo>
                    <a:pt x="169" y="38"/>
                  </a:lnTo>
                  <a:lnTo>
                    <a:pt x="173" y="38"/>
                  </a:lnTo>
                  <a:lnTo>
                    <a:pt x="176" y="41"/>
                  </a:lnTo>
                  <a:lnTo>
                    <a:pt x="173" y="53"/>
                  </a:lnTo>
                  <a:lnTo>
                    <a:pt x="169" y="56"/>
                  </a:lnTo>
                  <a:lnTo>
                    <a:pt x="169" y="60"/>
                  </a:lnTo>
                  <a:lnTo>
                    <a:pt x="173" y="60"/>
                  </a:lnTo>
                  <a:lnTo>
                    <a:pt x="176" y="60"/>
                  </a:lnTo>
                  <a:lnTo>
                    <a:pt x="176" y="64"/>
                  </a:lnTo>
                  <a:lnTo>
                    <a:pt x="180" y="64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3" y="68"/>
                  </a:lnTo>
                  <a:lnTo>
                    <a:pt x="173" y="64"/>
                  </a:lnTo>
                  <a:lnTo>
                    <a:pt x="169" y="64"/>
                  </a:lnTo>
                  <a:lnTo>
                    <a:pt x="165" y="64"/>
                  </a:lnTo>
                  <a:lnTo>
                    <a:pt x="165" y="68"/>
                  </a:lnTo>
                  <a:lnTo>
                    <a:pt x="161" y="68"/>
                  </a:lnTo>
                  <a:lnTo>
                    <a:pt x="158" y="68"/>
                  </a:lnTo>
                  <a:lnTo>
                    <a:pt x="154" y="71"/>
                  </a:lnTo>
                  <a:lnTo>
                    <a:pt x="150" y="71"/>
                  </a:lnTo>
                  <a:lnTo>
                    <a:pt x="146" y="71"/>
                  </a:lnTo>
                  <a:lnTo>
                    <a:pt x="146" y="75"/>
                  </a:lnTo>
                  <a:lnTo>
                    <a:pt x="143" y="75"/>
                  </a:lnTo>
                  <a:lnTo>
                    <a:pt x="139" y="79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31" y="86"/>
                  </a:lnTo>
                  <a:lnTo>
                    <a:pt x="131" y="90"/>
                  </a:lnTo>
                  <a:lnTo>
                    <a:pt x="128" y="90"/>
                  </a:lnTo>
                  <a:lnTo>
                    <a:pt x="128" y="94"/>
                  </a:lnTo>
                  <a:lnTo>
                    <a:pt x="128" y="98"/>
                  </a:lnTo>
                  <a:lnTo>
                    <a:pt x="131" y="102"/>
                  </a:lnTo>
                  <a:lnTo>
                    <a:pt x="128" y="102"/>
                  </a:lnTo>
                  <a:lnTo>
                    <a:pt x="124" y="105"/>
                  </a:lnTo>
                  <a:lnTo>
                    <a:pt x="120" y="105"/>
                  </a:lnTo>
                  <a:lnTo>
                    <a:pt x="120" y="109"/>
                  </a:lnTo>
                  <a:lnTo>
                    <a:pt x="120" y="113"/>
                  </a:lnTo>
                  <a:lnTo>
                    <a:pt x="120" y="117"/>
                  </a:lnTo>
                  <a:lnTo>
                    <a:pt x="116" y="117"/>
                  </a:lnTo>
                  <a:lnTo>
                    <a:pt x="116" y="120"/>
                  </a:lnTo>
                  <a:lnTo>
                    <a:pt x="120" y="120"/>
                  </a:lnTo>
                  <a:lnTo>
                    <a:pt x="120" y="124"/>
                  </a:lnTo>
                  <a:lnTo>
                    <a:pt x="124" y="128"/>
                  </a:lnTo>
                  <a:lnTo>
                    <a:pt x="124" y="132"/>
                  </a:lnTo>
                  <a:lnTo>
                    <a:pt x="128" y="135"/>
                  </a:lnTo>
                  <a:lnTo>
                    <a:pt x="128" y="139"/>
                  </a:lnTo>
                  <a:lnTo>
                    <a:pt x="131" y="139"/>
                  </a:lnTo>
                  <a:lnTo>
                    <a:pt x="131" y="143"/>
                  </a:lnTo>
                  <a:lnTo>
                    <a:pt x="131" y="147"/>
                  </a:lnTo>
                  <a:lnTo>
                    <a:pt x="128" y="147"/>
                  </a:lnTo>
                  <a:lnTo>
                    <a:pt x="131" y="147"/>
                  </a:lnTo>
                  <a:lnTo>
                    <a:pt x="135" y="147"/>
                  </a:lnTo>
                  <a:lnTo>
                    <a:pt x="139" y="147"/>
                  </a:lnTo>
                  <a:lnTo>
                    <a:pt x="143" y="150"/>
                  </a:lnTo>
                  <a:lnTo>
                    <a:pt x="143" y="154"/>
                  </a:lnTo>
                  <a:lnTo>
                    <a:pt x="146" y="154"/>
                  </a:lnTo>
                  <a:lnTo>
                    <a:pt x="146" y="158"/>
                  </a:lnTo>
                  <a:lnTo>
                    <a:pt x="143" y="158"/>
                  </a:lnTo>
                  <a:lnTo>
                    <a:pt x="146" y="158"/>
                  </a:lnTo>
                  <a:lnTo>
                    <a:pt x="150" y="158"/>
                  </a:lnTo>
                  <a:lnTo>
                    <a:pt x="154" y="158"/>
                  </a:lnTo>
                  <a:lnTo>
                    <a:pt x="158" y="158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5" y="150"/>
                  </a:lnTo>
                  <a:lnTo>
                    <a:pt x="169" y="150"/>
                  </a:lnTo>
                  <a:lnTo>
                    <a:pt x="169" y="147"/>
                  </a:lnTo>
                  <a:lnTo>
                    <a:pt x="169" y="150"/>
                  </a:lnTo>
                  <a:lnTo>
                    <a:pt x="169" y="154"/>
                  </a:lnTo>
                  <a:lnTo>
                    <a:pt x="169" y="158"/>
                  </a:lnTo>
                  <a:lnTo>
                    <a:pt x="169" y="162"/>
                  </a:lnTo>
                  <a:lnTo>
                    <a:pt x="169" y="165"/>
                  </a:lnTo>
                  <a:lnTo>
                    <a:pt x="169" y="169"/>
                  </a:lnTo>
                  <a:lnTo>
                    <a:pt x="169" y="173"/>
                  </a:lnTo>
                  <a:lnTo>
                    <a:pt x="173" y="173"/>
                  </a:lnTo>
                  <a:lnTo>
                    <a:pt x="176" y="173"/>
                  </a:lnTo>
                  <a:lnTo>
                    <a:pt x="180" y="173"/>
                  </a:lnTo>
                  <a:lnTo>
                    <a:pt x="184" y="173"/>
                  </a:lnTo>
                  <a:lnTo>
                    <a:pt x="188" y="173"/>
                  </a:lnTo>
                  <a:lnTo>
                    <a:pt x="188" y="177"/>
                  </a:lnTo>
                  <a:lnTo>
                    <a:pt x="191" y="180"/>
                  </a:lnTo>
                  <a:lnTo>
                    <a:pt x="191" y="184"/>
                  </a:lnTo>
                  <a:lnTo>
                    <a:pt x="195" y="184"/>
                  </a:lnTo>
                  <a:lnTo>
                    <a:pt x="195" y="188"/>
                  </a:lnTo>
                  <a:lnTo>
                    <a:pt x="195" y="192"/>
                  </a:lnTo>
                  <a:lnTo>
                    <a:pt x="199" y="196"/>
                  </a:lnTo>
                  <a:lnTo>
                    <a:pt x="199" y="199"/>
                  </a:lnTo>
                  <a:lnTo>
                    <a:pt x="195" y="199"/>
                  </a:lnTo>
                  <a:lnTo>
                    <a:pt x="195" y="203"/>
                  </a:lnTo>
                  <a:lnTo>
                    <a:pt x="195" y="207"/>
                  </a:lnTo>
                  <a:lnTo>
                    <a:pt x="195" y="211"/>
                  </a:lnTo>
                  <a:lnTo>
                    <a:pt x="195" y="214"/>
                  </a:lnTo>
                  <a:lnTo>
                    <a:pt x="195" y="218"/>
                  </a:lnTo>
                  <a:lnTo>
                    <a:pt x="195" y="222"/>
                  </a:lnTo>
                  <a:lnTo>
                    <a:pt x="195" y="226"/>
                  </a:lnTo>
                  <a:lnTo>
                    <a:pt x="191" y="226"/>
                  </a:lnTo>
                  <a:lnTo>
                    <a:pt x="191" y="229"/>
                  </a:lnTo>
                  <a:lnTo>
                    <a:pt x="188" y="233"/>
                  </a:lnTo>
                  <a:lnTo>
                    <a:pt x="188" y="237"/>
                  </a:lnTo>
                  <a:lnTo>
                    <a:pt x="191" y="237"/>
                  </a:lnTo>
                  <a:lnTo>
                    <a:pt x="191" y="241"/>
                  </a:lnTo>
                  <a:lnTo>
                    <a:pt x="188" y="241"/>
                  </a:lnTo>
                  <a:lnTo>
                    <a:pt x="188" y="244"/>
                  </a:lnTo>
                  <a:lnTo>
                    <a:pt x="191" y="252"/>
                  </a:lnTo>
                  <a:lnTo>
                    <a:pt x="191" y="256"/>
                  </a:lnTo>
                  <a:lnTo>
                    <a:pt x="195" y="256"/>
                  </a:lnTo>
                  <a:lnTo>
                    <a:pt x="199" y="256"/>
                  </a:lnTo>
                  <a:lnTo>
                    <a:pt x="195" y="256"/>
                  </a:lnTo>
                  <a:lnTo>
                    <a:pt x="195" y="259"/>
                  </a:lnTo>
                  <a:lnTo>
                    <a:pt x="195" y="263"/>
                  </a:lnTo>
                  <a:lnTo>
                    <a:pt x="191" y="263"/>
                  </a:lnTo>
                  <a:lnTo>
                    <a:pt x="188" y="267"/>
                  </a:lnTo>
                  <a:lnTo>
                    <a:pt x="188" y="271"/>
                  </a:lnTo>
                  <a:lnTo>
                    <a:pt x="184" y="271"/>
                  </a:lnTo>
                  <a:lnTo>
                    <a:pt x="188" y="271"/>
                  </a:lnTo>
                  <a:lnTo>
                    <a:pt x="188" y="274"/>
                  </a:lnTo>
                  <a:lnTo>
                    <a:pt x="184" y="278"/>
                  </a:lnTo>
                  <a:lnTo>
                    <a:pt x="180" y="278"/>
                  </a:lnTo>
                  <a:lnTo>
                    <a:pt x="184" y="282"/>
                  </a:lnTo>
                  <a:lnTo>
                    <a:pt x="180" y="282"/>
                  </a:lnTo>
                  <a:lnTo>
                    <a:pt x="180" y="286"/>
                  </a:lnTo>
                  <a:lnTo>
                    <a:pt x="176" y="289"/>
                  </a:lnTo>
                  <a:lnTo>
                    <a:pt x="173" y="289"/>
                  </a:lnTo>
                  <a:lnTo>
                    <a:pt x="169" y="286"/>
                  </a:lnTo>
                  <a:lnTo>
                    <a:pt x="165" y="282"/>
                  </a:lnTo>
                  <a:lnTo>
                    <a:pt x="161" y="282"/>
                  </a:lnTo>
                  <a:lnTo>
                    <a:pt x="161" y="278"/>
                  </a:lnTo>
                  <a:lnTo>
                    <a:pt x="158" y="278"/>
                  </a:lnTo>
                  <a:lnTo>
                    <a:pt x="158" y="274"/>
                  </a:lnTo>
                  <a:lnTo>
                    <a:pt x="154" y="271"/>
                  </a:lnTo>
                  <a:lnTo>
                    <a:pt x="150" y="271"/>
                  </a:lnTo>
                  <a:lnTo>
                    <a:pt x="150" y="267"/>
                  </a:lnTo>
                  <a:lnTo>
                    <a:pt x="146" y="267"/>
                  </a:lnTo>
                  <a:lnTo>
                    <a:pt x="143" y="267"/>
                  </a:lnTo>
                  <a:lnTo>
                    <a:pt x="143" y="263"/>
                  </a:lnTo>
                  <a:lnTo>
                    <a:pt x="139" y="263"/>
                  </a:lnTo>
                  <a:lnTo>
                    <a:pt x="135" y="263"/>
                  </a:lnTo>
                  <a:lnTo>
                    <a:pt x="135" y="259"/>
                  </a:lnTo>
                  <a:lnTo>
                    <a:pt x="131" y="259"/>
                  </a:lnTo>
                  <a:lnTo>
                    <a:pt x="128" y="259"/>
                  </a:lnTo>
                  <a:lnTo>
                    <a:pt x="128" y="256"/>
                  </a:lnTo>
                  <a:lnTo>
                    <a:pt x="124" y="256"/>
                  </a:lnTo>
                  <a:lnTo>
                    <a:pt x="120" y="256"/>
                  </a:lnTo>
                  <a:lnTo>
                    <a:pt x="120" y="252"/>
                  </a:lnTo>
                  <a:lnTo>
                    <a:pt x="116" y="252"/>
                  </a:lnTo>
                  <a:lnTo>
                    <a:pt x="113" y="248"/>
                  </a:lnTo>
                  <a:lnTo>
                    <a:pt x="109" y="248"/>
                  </a:lnTo>
                  <a:lnTo>
                    <a:pt x="105" y="244"/>
                  </a:lnTo>
                  <a:lnTo>
                    <a:pt x="101" y="244"/>
                  </a:lnTo>
                  <a:lnTo>
                    <a:pt x="98" y="244"/>
                  </a:lnTo>
                  <a:lnTo>
                    <a:pt x="98" y="241"/>
                  </a:lnTo>
                  <a:lnTo>
                    <a:pt x="98" y="237"/>
                  </a:lnTo>
                  <a:lnTo>
                    <a:pt x="94" y="237"/>
                  </a:lnTo>
                  <a:lnTo>
                    <a:pt x="94" y="233"/>
                  </a:lnTo>
                  <a:lnTo>
                    <a:pt x="90" y="233"/>
                  </a:lnTo>
                  <a:lnTo>
                    <a:pt x="86" y="233"/>
                  </a:lnTo>
                  <a:lnTo>
                    <a:pt x="86" y="229"/>
                  </a:lnTo>
                  <a:lnTo>
                    <a:pt x="86" y="226"/>
                  </a:lnTo>
                  <a:lnTo>
                    <a:pt x="82" y="226"/>
                  </a:lnTo>
                  <a:lnTo>
                    <a:pt x="82" y="222"/>
                  </a:lnTo>
                  <a:lnTo>
                    <a:pt x="79" y="222"/>
                  </a:lnTo>
                  <a:lnTo>
                    <a:pt x="79" y="218"/>
                  </a:lnTo>
                  <a:lnTo>
                    <a:pt x="79" y="214"/>
                  </a:lnTo>
                  <a:lnTo>
                    <a:pt x="82" y="214"/>
                  </a:lnTo>
                  <a:lnTo>
                    <a:pt x="82" y="211"/>
                  </a:lnTo>
                  <a:lnTo>
                    <a:pt x="79" y="211"/>
                  </a:lnTo>
                  <a:lnTo>
                    <a:pt x="79" y="207"/>
                  </a:lnTo>
                  <a:lnTo>
                    <a:pt x="75" y="207"/>
                  </a:lnTo>
                  <a:lnTo>
                    <a:pt x="75" y="203"/>
                  </a:lnTo>
                  <a:lnTo>
                    <a:pt x="75" y="199"/>
                  </a:lnTo>
                  <a:lnTo>
                    <a:pt x="71" y="196"/>
                  </a:lnTo>
                  <a:lnTo>
                    <a:pt x="71" y="192"/>
                  </a:lnTo>
                  <a:lnTo>
                    <a:pt x="67" y="192"/>
                  </a:lnTo>
                  <a:lnTo>
                    <a:pt x="67" y="188"/>
                  </a:lnTo>
                  <a:lnTo>
                    <a:pt x="67" y="184"/>
                  </a:lnTo>
                  <a:lnTo>
                    <a:pt x="64" y="184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56" y="173"/>
                  </a:lnTo>
                  <a:lnTo>
                    <a:pt x="56" y="169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52" y="162"/>
                  </a:lnTo>
                  <a:lnTo>
                    <a:pt x="49" y="158"/>
                  </a:lnTo>
                  <a:lnTo>
                    <a:pt x="49" y="154"/>
                  </a:lnTo>
                  <a:lnTo>
                    <a:pt x="49" y="150"/>
                  </a:lnTo>
                  <a:lnTo>
                    <a:pt x="45" y="150"/>
                  </a:lnTo>
                  <a:lnTo>
                    <a:pt x="45" y="147"/>
                  </a:lnTo>
                  <a:lnTo>
                    <a:pt x="45" y="143"/>
                  </a:lnTo>
                  <a:lnTo>
                    <a:pt x="41" y="143"/>
                  </a:lnTo>
                  <a:lnTo>
                    <a:pt x="41" y="139"/>
                  </a:lnTo>
                  <a:lnTo>
                    <a:pt x="41" y="135"/>
                  </a:lnTo>
                  <a:lnTo>
                    <a:pt x="41" y="132"/>
                  </a:lnTo>
                  <a:lnTo>
                    <a:pt x="37" y="132"/>
                  </a:lnTo>
                  <a:lnTo>
                    <a:pt x="37" y="128"/>
                  </a:lnTo>
                  <a:lnTo>
                    <a:pt x="34" y="128"/>
                  </a:lnTo>
                  <a:lnTo>
                    <a:pt x="34" y="124"/>
                  </a:lnTo>
                  <a:lnTo>
                    <a:pt x="30" y="124"/>
                  </a:lnTo>
                  <a:lnTo>
                    <a:pt x="30" y="120"/>
                  </a:lnTo>
                  <a:lnTo>
                    <a:pt x="30" y="117"/>
                  </a:lnTo>
                  <a:lnTo>
                    <a:pt x="26" y="117"/>
                  </a:lnTo>
                  <a:lnTo>
                    <a:pt x="26" y="113"/>
                  </a:lnTo>
                  <a:lnTo>
                    <a:pt x="26" y="109"/>
                  </a:lnTo>
                  <a:lnTo>
                    <a:pt x="22" y="109"/>
                  </a:lnTo>
                  <a:lnTo>
                    <a:pt x="22" y="105"/>
                  </a:lnTo>
                  <a:lnTo>
                    <a:pt x="19" y="105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11" y="98"/>
                  </a:lnTo>
                  <a:lnTo>
                    <a:pt x="7" y="98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4" y="83"/>
                  </a:lnTo>
                  <a:lnTo>
                    <a:pt x="4" y="79"/>
                  </a:lnTo>
                  <a:lnTo>
                    <a:pt x="4" y="75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9" y="53"/>
                  </a:lnTo>
                  <a:lnTo>
                    <a:pt x="19" y="56"/>
                  </a:lnTo>
                  <a:lnTo>
                    <a:pt x="19" y="60"/>
                  </a:lnTo>
                  <a:lnTo>
                    <a:pt x="19" y="64"/>
                  </a:lnTo>
                  <a:lnTo>
                    <a:pt x="15" y="64"/>
                  </a:lnTo>
                  <a:lnTo>
                    <a:pt x="15" y="68"/>
                  </a:lnTo>
                  <a:lnTo>
                    <a:pt x="15" y="64"/>
                  </a:lnTo>
                  <a:lnTo>
                    <a:pt x="15" y="68"/>
                  </a:lnTo>
                  <a:lnTo>
                    <a:pt x="15" y="71"/>
                  </a:lnTo>
                  <a:lnTo>
                    <a:pt x="19" y="68"/>
                  </a:lnTo>
                  <a:lnTo>
                    <a:pt x="22" y="68"/>
                  </a:lnTo>
                  <a:lnTo>
                    <a:pt x="26" y="71"/>
                  </a:lnTo>
                  <a:lnTo>
                    <a:pt x="26" y="68"/>
                  </a:lnTo>
                  <a:lnTo>
                    <a:pt x="30" y="71"/>
                  </a:lnTo>
                  <a:lnTo>
                    <a:pt x="30" y="75"/>
                  </a:lnTo>
                  <a:lnTo>
                    <a:pt x="34" y="79"/>
                  </a:lnTo>
                  <a:lnTo>
                    <a:pt x="37" y="79"/>
                  </a:lnTo>
                  <a:lnTo>
                    <a:pt x="37" y="75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5" y="60"/>
                  </a:lnTo>
                  <a:lnTo>
                    <a:pt x="45" y="56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52" y="53"/>
                  </a:lnTo>
                  <a:lnTo>
                    <a:pt x="52" y="49"/>
                  </a:lnTo>
                  <a:lnTo>
                    <a:pt x="56" y="45"/>
                  </a:lnTo>
                  <a:lnTo>
                    <a:pt x="60" y="45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71" y="41"/>
                  </a:lnTo>
                  <a:lnTo>
                    <a:pt x="75" y="41"/>
                  </a:lnTo>
                  <a:lnTo>
                    <a:pt x="79" y="38"/>
                  </a:lnTo>
                  <a:lnTo>
                    <a:pt x="82" y="34"/>
                  </a:lnTo>
                  <a:lnTo>
                    <a:pt x="86" y="30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0" y="23"/>
                  </a:lnTo>
                  <a:lnTo>
                    <a:pt x="94" y="19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8" y="11"/>
                  </a:lnTo>
                  <a:lnTo>
                    <a:pt x="94" y="11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" name="Freeform 3511"/>
            <p:cNvSpPr>
              <a:spLocks/>
            </p:cNvSpPr>
            <p:nvPr/>
          </p:nvSpPr>
          <p:spPr bwMode="auto">
            <a:xfrm>
              <a:off x="5294313" y="3673475"/>
              <a:ext cx="304800" cy="334963"/>
            </a:xfrm>
            <a:custGeom>
              <a:avLst/>
              <a:gdLst>
                <a:gd name="T0" fmla="*/ 107950 w 192"/>
                <a:gd name="T1" fmla="*/ 23813 h 211"/>
                <a:gd name="T2" fmla="*/ 107950 w 192"/>
                <a:gd name="T3" fmla="*/ 47625 h 211"/>
                <a:gd name="T4" fmla="*/ 119063 w 192"/>
                <a:gd name="T5" fmla="*/ 60325 h 211"/>
                <a:gd name="T6" fmla="*/ 136525 w 192"/>
                <a:gd name="T7" fmla="*/ 73025 h 211"/>
                <a:gd name="T8" fmla="*/ 155575 w 192"/>
                <a:gd name="T9" fmla="*/ 77788 h 211"/>
                <a:gd name="T10" fmla="*/ 173038 w 192"/>
                <a:gd name="T11" fmla="*/ 84138 h 211"/>
                <a:gd name="T12" fmla="*/ 190500 w 192"/>
                <a:gd name="T13" fmla="*/ 96838 h 211"/>
                <a:gd name="T14" fmla="*/ 203200 w 192"/>
                <a:gd name="T15" fmla="*/ 101600 h 211"/>
                <a:gd name="T16" fmla="*/ 220663 w 192"/>
                <a:gd name="T17" fmla="*/ 101600 h 211"/>
                <a:gd name="T18" fmla="*/ 231775 w 192"/>
                <a:gd name="T19" fmla="*/ 114300 h 211"/>
                <a:gd name="T20" fmla="*/ 231775 w 192"/>
                <a:gd name="T21" fmla="*/ 131763 h 211"/>
                <a:gd name="T22" fmla="*/ 231775 w 192"/>
                <a:gd name="T23" fmla="*/ 149225 h 211"/>
                <a:gd name="T24" fmla="*/ 257175 w 192"/>
                <a:gd name="T25" fmla="*/ 168275 h 211"/>
                <a:gd name="T26" fmla="*/ 280988 w 192"/>
                <a:gd name="T27" fmla="*/ 179388 h 211"/>
                <a:gd name="T28" fmla="*/ 285750 w 192"/>
                <a:gd name="T29" fmla="*/ 196850 h 211"/>
                <a:gd name="T30" fmla="*/ 298450 w 192"/>
                <a:gd name="T31" fmla="*/ 209550 h 211"/>
                <a:gd name="T32" fmla="*/ 298450 w 192"/>
                <a:gd name="T33" fmla="*/ 239713 h 211"/>
                <a:gd name="T34" fmla="*/ 285750 w 192"/>
                <a:gd name="T35" fmla="*/ 257175 h 211"/>
                <a:gd name="T36" fmla="*/ 285750 w 192"/>
                <a:gd name="T37" fmla="*/ 257175 h 211"/>
                <a:gd name="T38" fmla="*/ 257175 w 192"/>
                <a:gd name="T39" fmla="*/ 246063 h 211"/>
                <a:gd name="T40" fmla="*/ 231775 w 192"/>
                <a:gd name="T41" fmla="*/ 246063 h 211"/>
                <a:gd name="T42" fmla="*/ 196850 w 192"/>
                <a:gd name="T43" fmla="*/ 250825 h 211"/>
                <a:gd name="T44" fmla="*/ 184150 w 192"/>
                <a:gd name="T45" fmla="*/ 274638 h 211"/>
                <a:gd name="T46" fmla="*/ 179388 w 192"/>
                <a:gd name="T47" fmla="*/ 304800 h 211"/>
                <a:gd name="T48" fmla="*/ 166688 w 192"/>
                <a:gd name="T49" fmla="*/ 311150 h 211"/>
                <a:gd name="T50" fmla="*/ 136525 w 192"/>
                <a:gd name="T51" fmla="*/ 317500 h 211"/>
                <a:gd name="T52" fmla="*/ 131763 w 192"/>
                <a:gd name="T53" fmla="*/ 334963 h 211"/>
                <a:gd name="T54" fmla="*/ 119063 w 192"/>
                <a:gd name="T55" fmla="*/ 311150 h 211"/>
                <a:gd name="T56" fmla="*/ 88900 w 192"/>
                <a:gd name="T57" fmla="*/ 304800 h 211"/>
                <a:gd name="T58" fmla="*/ 77788 w 192"/>
                <a:gd name="T59" fmla="*/ 317500 h 211"/>
                <a:gd name="T60" fmla="*/ 65088 w 192"/>
                <a:gd name="T61" fmla="*/ 328613 h 211"/>
                <a:gd name="T62" fmla="*/ 47625 w 192"/>
                <a:gd name="T63" fmla="*/ 334963 h 211"/>
                <a:gd name="T64" fmla="*/ 41275 w 192"/>
                <a:gd name="T65" fmla="*/ 317500 h 211"/>
                <a:gd name="T66" fmla="*/ 34925 w 192"/>
                <a:gd name="T67" fmla="*/ 298450 h 211"/>
                <a:gd name="T68" fmla="*/ 30163 w 192"/>
                <a:gd name="T69" fmla="*/ 274638 h 211"/>
                <a:gd name="T70" fmla="*/ 30163 w 192"/>
                <a:gd name="T71" fmla="*/ 263525 h 211"/>
                <a:gd name="T72" fmla="*/ 30163 w 192"/>
                <a:gd name="T73" fmla="*/ 250825 h 211"/>
                <a:gd name="T74" fmla="*/ 17463 w 192"/>
                <a:gd name="T75" fmla="*/ 239713 h 211"/>
                <a:gd name="T76" fmla="*/ 11113 w 192"/>
                <a:gd name="T77" fmla="*/ 220663 h 211"/>
                <a:gd name="T78" fmla="*/ 6350 w 192"/>
                <a:gd name="T79" fmla="*/ 203200 h 211"/>
                <a:gd name="T80" fmla="*/ 6350 w 192"/>
                <a:gd name="T81" fmla="*/ 192088 h 211"/>
                <a:gd name="T82" fmla="*/ 17463 w 192"/>
                <a:gd name="T83" fmla="*/ 173038 h 211"/>
                <a:gd name="T84" fmla="*/ 11113 w 192"/>
                <a:gd name="T85" fmla="*/ 168275 h 211"/>
                <a:gd name="T86" fmla="*/ 11113 w 192"/>
                <a:gd name="T87" fmla="*/ 144463 h 211"/>
                <a:gd name="T88" fmla="*/ 11113 w 192"/>
                <a:gd name="T89" fmla="*/ 125413 h 211"/>
                <a:gd name="T90" fmla="*/ 17463 w 192"/>
                <a:gd name="T91" fmla="*/ 107950 h 211"/>
                <a:gd name="T92" fmla="*/ 17463 w 192"/>
                <a:gd name="T93" fmla="*/ 84138 h 211"/>
                <a:gd name="T94" fmla="*/ 17463 w 192"/>
                <a:gd name="T95" fmla="*/ 66675 h 211"/>
                <a:gd name="T96" fmla="*/ 11113 w 192"/>
                <a:gd name="T97" fmla="*/ 47625 h 211"/>
                <a:gd name="T98" fmla="*/ 6350 w 192"/>
                <a:gd name="T99" fmla="*/ 36513 h 211"/>
                <a:gd name="T100" fmla="*/ 30163 w 192"/>
                <a:gd name="T101" fmla="*/ 36513 h 211"/>
                <a:gd name="T102" fmla="*/ 41275 w 192"/>
                <a:gd name="T103" fmla="*/ 23813 h 211"/>
                <a:gd name="T104" fmla="*/ 53975 w 192"/>
                <a:gd name="T105" fmla="*/ 23813 h 211"/>
                <a:gd name="T106" fmla="*/ 71438 w 192"/>
                <a:gd name="T107" fmla="*/ 12700 h 211"/>
                <a:gd name="T108" fmla="*/ 88900 w 192"/>
                <a:gd name="T109" fmla="*/ 6350 h 211"/>
                <a:gd name="T110" fmla="*/ 107950 w 192"/>
                <a:gd name="T111" fmla="*/ 6350 h 2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2" h="211">
                  <a:moveTo>
                    <a:pt x="68" y="4"/>
                  </a:moveTo>
                  <a:lnTo>
                    <a:pt x="68" y="8"/>
                  </a:lnTo>
                  <a:lnTo>
                    <a:pt x="68" y="12"/>
                  </a:lnTo>
                  <a:lnTo>
                    <a:pt x="68" y="15"/>
                  </a:lnTo>
                  <a:lnTo>
                    <a:pt x="68" y="19"/>
                  </a:lnTo>
                  <a:lnTo>
                    <a:pt x="68" y="23"/>
                  </a:lnTo>
                  <a:lnTo>
                    <a:pt x="68" y="27"/>
                  </a:lnTo>
                  <a:lnTo>
                    <a:pt x="68" y="30"/>
                  </a:lnTo>
                  <a:lnTo>
                    <a:pt x="71" y="30"/>
                  </a:lnTo>
                  <a:lnTo>
                    <a:pt x="71" y="34"/>
                  </a:lnTo>
                  <a:lnTo>
                    <a:pt x="71" y="38"/>
                  </a:lnTo>
                  <a:lnTo>
                    <a:pt x="75" y="38"/>
                  </a:lnTo>
                  <a:lnTo>
                    <a:pt x="79" y="42"/>
                  </a:lnTo>
                  <a:lnTo>
                    <a:pt x="83" y="42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90" y="46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98" y="49"/>
                  </a:lnTo>
                  <a:lnTo>
                    <a:pt x="101" y="49"/>
                  </a:lnTo>
                  <a:lnTo>
                    <a:pt x="105" y="49"/>
                  </a:lnTo>
                  <a:lnTo>
                    <a:pt x="105" y="53"/>
                  </a:lnTo>
                  <a:lnTo>
                    <a:pt x="109" y="53"/>
                  </a:lnTo>
                  <a:lnTo>
                    <a:pt x="113" y="57"/>
                  </a:lnTo>
                  <a:lnTo>
                    <a:pt x="116" y="57"/>
                  </a:lnTo>
                  <a:lnTo>
                    <a:pt x="120" y="57"/>
                  </a:lnTo>
                  <a:lnTo>
                    <a:pt x="120" y="61"/>
                  </a:lnTo>
                  <a:lnTo>
                    <a:pt x="124" y="61"/>
                  </a:lnTo>
                  <a:lnTo>
                    <a:pt x="124" y="64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31" y="61"/>
                  </a:lnTo>
                  <a:lnTo>
                    <a:pt x="135" y="61"/>
                  </a:lnTo>
                  <a:lnTo>
                    <a:pt x="135" y="64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3" y="68"/>
                  </a:lnTo>
                  <a:lnTo>
                    <a:pt x="146" y="68"/>
                  </a:lnTo>
                  <a:lnTo>
                    <a:pt x="146" y="72"/>
                  </a:lnTo>
                  <a:lnTo>
                    <a:pt x="143" y="72"/>
                  </a:lnTo>
                  <a:lnTo>
                    <a:pt x="146" y="76"/>
                  </a:lnTo>
                  <a:lnTo>
                    <a:pt x="146" y="79"/>
                  </a:lnTo>
                  <a:lnTo>
                    <a:pt x="146" y="83"/>
                  </a:lnTo>
                  <a:lnTo>
                    <a:pt x="146" y="87"/>
                  </a:lnTo>
                  <a:lnTo>
                    <a:pt x="143" y="87"/>
                  </a:lnTo>
                  <a:lnTo>
                    <a:pt x="146" y="91"/>
                  </a:lnTo>
                  <a:lnTo>
                    <a:pt x="146" y="94"/>
                  </a:lnTo>
                  <a:lnTo>
                    <a:pt x="150" y="102"/>
                  </a:lnTo>
                  <a:lnTo>
                    <a:pt x="150" y="106"/>
                  </a:lnTo>
                  <a:lnTo>
                    <a:pt x="158" y="106"/>
                  </a:lnTo>
                  <a:lnTo>
                    <a:pt x="162" y="106"/>
                  </a:lnTo>
                  <a:lnTo>
                    <a:pt x="169" y="106"/>
                  </a:lnTo>
                  <a:lnTo>
                    <a:pt x="177" y="106"/>
                  </a:lnTo>
                  <a:lnTo>
                    <a:pt x="177" y="109"/>
                  </a:lnTo>
                  <a:lnTo>
                    <a:pt x="177" y="113"/>
                  </a:lnTo>
                  <a:lnTo>
                    <a:pt x="177" y="117"/>
                  </a:lnTo>
                  <a:lnTo>
                    <a:pt x="177" y="121"/>
                  </a:lnTo>
                  <a:lnTo>
                    <a:pt x="180" y="121"/>
                  </a:lnTo>
                  <a:lnTo>
                    <a:pt x="180" y="124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88" y="128"/>
                  </a:lnTo>
                  <a:lnTo>
                    <a:pt x="188" y="132"/>
                  </a:lnTo>
                  <a:lnTo>
                    <a:pt x="192" y="136"/>
                  </a:lnTo>
                  <a:lnTo>
                    <a:pt x="188" y="139"/>
                  </a:lnTo>
                  <a:lnTo>
                    <a:pt x="188" y="147"/>
                  </a:lnTo>
                  <a:lnTo>
                    <a:pt x="188" y="151"/>
                  </a:lnTo>
                  <a:lnTo>
                    <a:pt x="184" y="151"/>
                  </a:lnTo>
                  <a:lnTo>
                    <a:pt x="184" y="155"/>
                  </a:lnTo>
                  <a:lnTo>
                    <a:pt x="180" y="158"/>
                  </a:lnTo>
                  <a:lnTo>
                    <a:pt x="180" y="162"/>
                  </a:lnTo>
                  <a:lnTo>
                    <a:pt x="184" y="162"/>
                  </a:lnTo>
                  <a:lnTo>
                    <a:pt x="184" y="166"/>
                  </a:lnTo>
                  <a:lnTo>
                    <a:pt x="180" y="166"/>
                  </a:lnTo>
                  <a:lnTo>
                    <a:pt x="180" y="162"/>
                  </a:lnTo>
                  <a:lnTo>
                    <a:pt x="177" y="158"/>
                  </a:lnTo>
                  <a:lnTo>
                    <a:pt x="169" y="155"/>
                  </a:lnTo>
                  <a:lnTo>
                    <a:pt x="165" y="155"/>
                  </a:lnTo>
                  <a:lnTo>
                    <a:pt x="162" y="155"/>
                  </a:lnTo>
                  <a:lnTo>
                    <a:pt x="158" y="155"/>
                  </a:lnTo>
                  <a:lnTo>
                    <a:pt x="154" y="155"/>
                  </a:lnTo>
                  <a:lnTo>
                    <a:pt x="150" y="155"/>
                  </a:lnTo>
                  <a:lnTo>
                    <a:pt x="146" y="155"/>
                  </a:lnTo>
                  <a:lnTo>
                    <a:pt x="143" y="155"/>
                  </a:lnTo>
                  <a:lnTo>
                    <a:pt x="139" y="155"/>
                  </a:lnTo>
                  <a:lnTo>
                    <a:pt x="131" y="158"/>
                  </a:lnTo>
                  <a:lnTo>
                    <a:pt x="124" y="158"/>
                  </a:lnTo>
                  <a:lnTo>
                    <a:pt x="124" y="162"/>
                  </a:lnTo>
                  <a:lnTo>
                    <a:pt x="120" y="166"/>
                  </a:lnTo>
                  <a:lnTo>
                    <a:pt x="120" y="170"/>
                  </a:lnTo>
                  <a:lnTo>
                    <a:pt x="116" y="173"/>
                  </a:lnTo>
                  <a:lnTo>
                    <a:pt x="116" y="177"/>
                  </a:lnTo>
                  <a:lnTo>
                    <a:pt x="116" y="181"/>
                  </a:lnTo>
                  <a:lnTo>
                    <a:pt x="113" y="188"/>
                  </a:lnTo>
                  <a:lnTo>
                    <a:pt x="113" y="192"/>
                  </a:lnTo>
                  <a:lnTo>
                    <a:pt x="113" y="196"/>
                  </a:lnTo>
                  <a:lnTo>
                    <a:pt x="109" y="200"/>
                  </a:lnTo>
                  <a:lnTo>
                    <a:pt x="109" y="196"/>
                  </a:lnTo>
                  <a:lnTo>
                    <a:pt x="105" y="196"/>
                  </a:lnTo>
                  <a:lnTo>
                    <a:pt x="101" y="196"/>
                  </a:lnTo>
                  <a:lnTo>
                    <a:pt x="94" y="196"/>
                  </a:lnTo>
                  <a:lnTo>
                    <a:pt x="90" y="196"/>
                  </a:lnTo>
                  <a:lnTo>
                    <a:pt x="86" y="200"/>
                  </a:lnTo>
                  <a:lnTo>
                    <a:pt x="86" y="203"/>
                  </a:lnTo>
                  <a:lnTo>
                    <a:pt x="86" y="207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07"/>
                  </a:lnTo>
                  <a:lnTo>
                    <a:pt x="83" y="203"/>
                  </a:lnTo>
                  <a:lnTo>
                    <a:pt x="79" y="200"/>
                  </a:lnTo>
                  <a:lnTo>
                    <a:pt x="75" y="196"/>
                  </a:lnTo>
                  <a:lnTo>
                    <a:pt x="71" y="196"/>
                  </a:lnTo>
                  <a:lnTo>
                    <a:pt x="64" y="196"/>
                  </a:lnTo>
                  <a:lnTo>
                    <a:pt x="60" y="196"/>
                  </a:lnTo>
                  <a:lnTo>
                    <a:pt x="56" y="192"/>
                  </a:lnTo>
                  <a:lnTo>
                    <a:pt x="53" y="192"/>
                  </a:lnTo>
                  <a:lnTo>
                    <a:pt x="53" y="196"/>
                  </a:lnTo>
                  <a:lnTo>
                    <a:pt x="53" y="200"/>
                  </a:lnTo>
                  <a:lnTo>
                    <a:pt x="49" y="200"/>
                  </a:lnTo>
                  <a:lnTo>
                    <a:pt x="45" y="200"/>
                  </a:lnTo>
                  <a:lnTo>
                    <a:pt x="45" y="203"/>
                  </a:lnTo>
                  <a:lnTo>
                    <a:pt x="41" y="203"/>
                  </a:lnTo>
                  <a:lnTo>
                    <a:pt x="41" y="207"/>
                  </a:lnTo>
                  <a:lnTo>
                    <a:pt x="38" y="207"/>
                  </a:lnTo>
                  <a:lnTo>
                    <a:pt x="38" y="211"/>
                  </a:lnTo>
                  <a:lnTo>
                    <a:pt x="34" y="211"/>
                  </a:lnTo>
                  <a:lnTo>
                    <a:pt x="30" y="211"/>
                  </a:lnTo>
                  <a:lnTo>
                    <a:pt x="26" y="207"/>
                  </a:lnTo>
                  <a:lnTo>
                    <a:pt x="30" y="203"/>
                  </a:lnTo>
                  <a:lnTo>
                    <a:pt x="26" y="203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2" y="192"/>
                  </a:lnTo>
                  <a:lnTo>
                    <a:pt x="22" y="188"/>
                  </a:lnTo>
                  <a:lnTo>
                    <a:pt x="22" y="185"/>
                  </a:lnTo>
                  <a:lnTo>
                    <a:pt x="19" y="181"/>
                  </a:lnTo>
                  <a:lnTo>
                    <a:pt x="19" y="177"/>
                  </a:lnTo>
                  <a:lnTo>
                    <a:pt x="19" y="173"/>
                  </a:lnTo>
                  <a:lnTo>
                    <a:pt x="15" y="173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9" y="166"/>
                  </a:lnTo>
                  <a:lnTo>
                    <a:pt x="19" y="162"/>
                  </a:lnTo>
                  <a:lnTo>
                    <a:pt x="15" y="162"/>
                  </a:lnTo>
                  <a:lnTo>
                    <a:pt x="15" y="158"/>
                  </a:lnTo>
                  <a:lnTo>
                    <a:pt x="19" y="158"/>
                  </a:lnTo>
                  <a:lnTo>
                    <a:pt x="19" y="155"/>
                  </a:lnTo>
                  <a:lnTo>
                    <a:pt x="15" y="155"/>
                  </a:lnTo>
                  <a:lnTo>
                    <a:pt x="15" y="151"/>
                  </a:lnTo>
                  <a:lnTo>
                    <a:pt x="11" y="151"/>
                  </a:lnTo>
                  <a:lnTo>
                    <a:pt x="11" y="147"/>
                  </a:lnTo>
                  <a:lnTo>
                    <a:pt x="11" y="143"/>
                  </a:lnTo>
                  <a:lnTo>
                    <a:pt x="11" y="139"/>
                  </a:lnTo>
                  <a:lnTo>
                    <a:pt x="7" y="139"/>
                  </a:lnTo>
                  <a:lnTo>
                    <a:pt x="7" y="136"/>
                  </a:lnTo>
                  <a:lnTo>
                    <a:pt x="7" y="132"/>
                  </a:lnTo>
                  <a:lnTo>
                    <a:pt x="4" y="132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4" y="117"/>
                  </a:lnTo>
                  <a:lnTo>
                    <a:pt x="7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11" y="106"/>
                  </a:lnTo>
                  <a:lnTo>
                    <a:pt x="7" y="106"/>
                  </a:lnTo>
                  <a:lnTo>
                    <a:pt x="7" y="102"/>
                  </a:lnTo>
                  <a:lnTo>
                    <a:pt x="4" y="94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4" y="87"/>
                  </a:lnTo>
                  <a:lnTo>
                    <a:pt x="4" y="83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1" y="76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5" y="46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0"/>
                  </a:lnTo>
                  <a:lnTo>
                    <a:pt x="68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" name="Freeform 3689"/>
            <p:cNvSpPr>
              <a:spLocks/>
            </p:cNvSpPr>
            <p:nvPr/>
          </p:nvSpPr>
          <p:spPr bwMode="auto">
            <a:xfrm>
              <a:off x="5467350" y="3919538"/>
              <a:ext cx="214313" cy="201612"/>
            </a:xfrm>
            <a:custGeom>
              <a:avLst/>
              <a:gdLst>
                <a:gd name="T0" fmla="*/ 119063 w 135"/>
                <a:gd name="T1" fmla="*/ 28575 h 127"/>
                <a:gd name="T2" fmla="*/ 119063 w 135"/>
                <a:gd name="T3" fmla="*/ 47625 h 127"/>
                <a:gd name="T4" fmla="*/ 119063 w 135"/>
                <a:gd name="T5" fmla="*/ 58737 h 127"/>
                <a:gd name="T6" fmla="*/ 125413 w 135"/>
                <a:gd name="T7" fmla="*/ 71437 h 127"/>
                <a:gd name="T8" fmla="*/ 136525 w 135"/>
                <a:gd name="T9" fmla="*/ 71437 h 127"/>
                <a:gd name="T10" fmla="*/ 149225 w 135"/>
                <a:gd name="T11" fmla="*/ 71437 h 127"/>
                <a:gd name="T12" fmla="*/ 155575 w 135"/>
                <a:gd name="T13" fmla="*/ 65087 h 127"/>
                <a:gd name="T14" fmla="*/ 160338 w 135"/>
                <a:gd name="T15" fmla="*/ 71437 h 127"/>
                <a:gd name="T16" fmla="*/ 173038 w 135"/>
                <a:gd name="T17" fmla="*/ 76200 h 127"/>
                <a:gd name="T18" fmla="*/ 173038 w 135"/>
                <a:gd name="T19" fmla="*/ 76200 h 127"/>
                <a:gd name="T20" fmla="*/ 179388 w 135"/>
                <a:gd name="T21" fmla="*/ 88900 h 127"/>
                <a:gd name="T22" fmla="*/ 179388 w 135"/>
                <a:gd name="T23" fmla="*/ 100012 h 127"/>
                <a:gd name="T24" fmla="*/ 184150 w 135"/>
                <a:gd name="T25" fmla="*/ 106362 h 127"/>
                <a:gd name="T26" fmla="*/ 190500 w 135"/>
                <a:gd name="T27" fmla="*/ 112712 h 127"/>
                <a:gd name="T28" fmla="*/ 203200 w 135"/>
                <a:gd name="T29" fmla="*/ 106362 h 127"/>
                <a:gd name="T30" fmla="*/ 207963 w 135"/>
                <a:gd name="T31" fmla="*/ 119062 h 127"/>
                <a:gd name="T32" fmla="*/ 207963 w 135"/>
                <a:gd name="T33" fmla="*/ 123825 h 127"/>
                <a:gd name="T34" fmla="*/ 207963 w 135"/>
                <a:gd name="T35" fmla="*/ 130175 h 127"/>
                <a:gd name="T36" fmla="*/ 207963 w 135"/>
                <a:gd name="T37" fmla="*/ 142875 h 127"/>
                <a:gd name="T38" fmla="*/ 203200 w 135"/>
                <a:gd name="T39" fmla="*/ 149225 h 127"/>
                <a:gd name="T40" fmla="*/ 203200 w 135"/>
                <a:gd name="T41" fmla="*/ 166687 h 127"/>
                <a:gd name="T42" fmla="*/ 196850 w 135"/>
                <a:gd name="T43" fmla="*/ 177800 h 127"/>
                <a:gd name="T44" fmla="*/ 190500 w 135"/>
                <a:gd name="T45" fmla="*/ 184150 h 127"/>
                <a:gd name="T46" fmla="*/ 184150 w 135"/>
                <a:gd name="T47" fmla="*/ 190500 h 127"/>
                <a:gd name="T48" fmla="*/ 179388 w 135"/>
                <a:gd name="T49" fmla="*/ 196850 h 127"/>
                <a:gd name="T50" fmla="*/ 173038 w 135"/>
                <a:gd name="T51" fmla="*/ 196850 h 127"/>
                <a:gd name="T52" fmla="*/ 160338 w 135"/>
                <a:gd name="T53" fmla="*/ 196850 h 127"/>
                <a:gd name="T54" fmla="*/ 155575 w 135"/>
                <a:gd name="T55" fmla="*/ 201612 h 127"/>
                <a:gd name="T56" fmla="*/ 155575 w 135"/>
                <a:gd name="T57" fmla="*/ 201612 h 127"/>
                <a:gd name="T58" fmla="*/ 149225 w 135"/>
                <a:gd name="T59" fmla="*/ 201612 h 127"/>
                <a:gd name="T60" fmla="*/ 142875 w 135"/>
                <a:gd name="T61" fmla="*/ 201612 h 127"/>
                <a:gd name="T62" fmla="*/ 136525 w 135"/>
                <a:gd name="T63" fmla="*/ 201612 h 127"/>
                <a:gd name="T64" fmla="*/ 125413 w 135"/>
                <a:gd name="T65" fmla="*/ 196850 h 127"/>
                <a:gd name="T66" fmla="*/ 112713 w 135"/>
                <a:gd name="T67" fmla="*/ 196850 h 127"/>
                <a:gd name="T68" fmla="*/ 101600 w 135"/>
                <a:gd name="T69" fmla="*/ 196850 h 127"/>
                <a:gd name="T70" fmla="*/ 107950 w 135"/>
                <a:gd name="T71" fmla="*/ 184150 h 127"/>
                <a:gd name="T72" fmla="*/ 112713 w 135"/>
                <a:gd name="T73" fmla="*/ 173037 h 127"/>
                <a:gd name="T74" fmla="*/ 119063 w 135"/>
                <a:gd name="T75" fmla="*/ 166687 h 127"/>
                <a:gd name="T76" fmla="*/ 131763 w 135"/>
                <a:gd name="T77" fmla="*/ 153987 h 127"/>
                <a:gd name="T78" fmla="*/ 125413 w 135"/>
                <a:gd name="T79" fmla="*/ 149225 h 127"/>
                <a:gd name="T80" fmla="*/ 119063 w 135"/>
                <a:gd name="T81" fmla="*/ 142875 h 127"/>
                <a:gd name="T82" fmla="*/ 107950 w 135"/>
                <a:gd name="T83" fmla="*/ 136525 h 127"/>
                <a:gd name="T84" fmla="*/ 95250 w 135"/>
                <a:gd name="T85" fmla="*/ 130175 h 127"/>
                <a:gd name="T86" fmla="*/ 84138 w 135"/>
                <a:gd name="T87" fmla="*/ 123825 h 127"/>
                <a:gd name="T88" fmla="*/ 65088 w 135"/>
                <a:gd name="T89" fmla="*/ 112712 h 127"/>
                <a:gd name="T90" fmla="*/ 53975 w 135"/>
                <a:gd name="T91" fmla="*/ 112712 h 127"/>
                <a:gd name="T92" fmla="*/ 41275 w 135"/>
                <a:gd name="T93" fmla="*/ 106362 h 127"/>
                <a:gd name="T94" fmla="*/ 30163 w 135"/>
                <a:gd name="T95" fmla="*/ 95250 h 127"/>
                <a:gd name="T96" fmla="*/ 23813 w 135"/>
                <a:gd name="T97" fmla="*/ 88900 h 127"/>
                <a:gd name="T98" fmla="*/ 17463 w 135"/>
                <a:gd name="T99" fmla="*/ 82550 h 127"/>
                <a:gd name="T100" fmla="*/ 11113 w 135"/>
                <a:gd name="T101" fmla="*/ 76200 h 127"/>
                <a:gd name="T102" fmla="*/ 6350 w 135"/>
                <a:gd name="T103" fmla="*/ 65087 h 127"/>
                <a:gd name="T104" fmla="*/ 11113 w 135"/>
                <a:gd name="T105" fmla="*/ 41275 h 127"/>
                <a:gd name="T106" fmla="*/ 17463 w 135"/>
                <a:gd name="T107" fmla="*/ 17462 h 127"/>
                <a:gd name="T108" fmla="*/ 53975 w 135"/>
                <a:gd name="T109" fmla="*/ 0 h 127"/>
                <a:gd name="T110" fmla="*/ 84138 w 135"/>
                <a:gd name="T111" fmla="*/ 0 h 127"/>
                <a:gd name="T112" fmla="*/ 112713 w 135"/>
                <a:gd name="T113" fmla="*/ 11112 h 1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5" h="127">
                  <a:moveTo>
                    <a:pt x="71" y="11"/>
                  </a:moveTo>
                  <a:lnTo>
                    <a:pt x="71" y="15"/>
                  </a:lnTo>
                  <a:lnTo>
                    <a:pt x="75" y="15"/>
                  </a:lnTo>
                  <a:lnTo>
                    <a:pt x="75" y="18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5" y="22"/>
                  </a:lnTo>
                  <a:lnTo>
                    <a:pt x="79" y="26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7"/>
                  </a:lnTo>
                  <a:lnTo>
                    <a:pt x="75" y="41"/>
                  </a:lnTo>
                  <a:lnTo>
                    <a:pt x="79" y="45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6" y="45"/>
                  </a:lnTo>
                  <a:lnTo>
                    <a:pt x="90" y="45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98" y="41"/>
                  </a:lnTo>
                  <a:lnTo>
                    <a:pt x="101" y="41"/>
                  </a:lnTo>
                  <a:lnTo>
                    <a:pt x="101" y="45"/>
                  </a:lnTo>
                  <a:lnTo>
                    <a:pt x="105" y="45"/>
                  </a:lnTo>
                  <a:lnTo>
                    <a:pt x="109" y="45"/>
                  </a:lnTo>
                  <a:lnTo>
                    <a:pt x="109" y="48"/>
                  </a:lnTo>
                  <a:lnTo>
                    <a:pt x="113" y="48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3" y="60"/>
                  </a:lnTo>
                  <a:lnTo>
                    <a:pt x="113" y="63"/>
                  </a:lnTo>
                  <a:lnTo>
                    <a:pt x="113" y="67"/>
                  </a:lnTo>
                  <a:lnTo>
                    <a:pt x="116" y="67"/>
                  </a:lnTo>
                  <a:lnTo>
                    <a:pt x="116" y="71"/>
                  </a:lnTo>
                  <a:lnTo>
                    <a:pt x="120" y="71"/>
                  </a:lnTo>
                  <a:lnTo>
                    <a:pt x="124" y="71"/>
                  </a:lnTo>
                  <a:lnTo>
                    <a:pt x="128" y="67"/>
                  </a:lnTo>
                  <a:lnTo>
                    <a:pt x="128" y="71"/>
                  </a:lnTo>
                  <a:lnTo>
                    <a:pt x="131" y="71"/>
                  </a:lnTo>
                  <a:lnTo>
                    <a:pt x="135" y="75"/>
                  </a:lnTo>
                  <a:lnTo>
                    <a:pt x="131" y="75"/>
                  </a:lnTo>
                  <a:lnTo>
                    <a:pt x="131" y="78"/>
                  </a:lnTo>
                  <a:lnTo>
                    <a:pt x="135" y="78"/>
                  </a:lnTo>
                  <a:lnTo>
                    <a:pt x="131" y="78"/>
                  </a:lnTo>
                  <a:lnTo>
                    <a:pt x="131" y="82"/>
                  </a:lnTo>
                  <a:lnTo>
                    <a:pt x="131" y="86"/>
                  </a:lnTo>
                  <a:lnTo>
                    <a:pt x="131" y="90"/>
                  </a:lnTo>
                  <a:lnTo>
                    <a:pt x="128" y="94"/>
                  </a:lnTo>
                  <a:lnTo>
                    <a:pt x="128" y="97"/>
                  </a:lnTo>
                  <a:lnTo>
                    <a:pt x="128" y="101"/>
                  </a:lnTo>
                  <a:lnTo>
                    <a:pt x="128" y="105"/>
                  </a:lnTo>
                  <a:lnTo>
                    <a:pt x="128" y="109"/>
                  </a:lnTo>
                  <a:lnTo>
                    <a:pt x="124" y="112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16" y="120"/>
                  </a:lnTo>
                  <a:lnTo>
                    <a:pt x="113" y="120"/>
                  </a:lnTo>
                  <a:lnTo>
                    <a:pt x="113" y="124"/>
                  </a:lnTo>
                  <a:lnTo>
                    <a:pt x="109" y="127"/>
                  </a:lnTo>
                  <a:lnTo>
                    <a:pt x="109" y="124"/>
                  </a:lnTo>
                  <a:lnTo>
                    <a:pt x="105" y="124"/>
                  </a:lnTo>
                  <a:lnTo>
                    <a:pt x="101" y="124"/>
                  </a:lnTo>
                  <a:lnTo>
                    <a:pt x="101" y="127"/>
                  </a:lnTo>
                  <a:lnTo>
                    <a:pt x="98" y="127"/>
                  </a:lnTo>
                  <a:lnTo>
                    <a:pt x="94" y="127"/>
                  </a:lnTo>
                  <a:lnTo>
                    <a:pt x="90" y="127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79" y="124"/>
                  </a:lnTo>
                  <a:lnTo>
                    <a:pt x="75" y="124"/>
                  </a:lnTo>
                  <a:lnTo>
                    <a:pt x="71" y="124"/>
                  </a:lnTo>
                  <a:lnTo>
                    <a:pt x="68" y="124"/>
                  </a:lnTo>
                  <a:lnTo>
                    <a:pt x="64" y="124"/>
                  </a:lnTo>
                  <a:lnTo>
                    <a:pt x="64" y="120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71" y="112"/>
                  </a:lnTo>
                  <a:lnTo>
                    <a:pt x="71" y="109"/>
                  </a:lnTo>
                  <a:lnTo>
                    <a:pt x="75" y="105"/>
                  </a:lnTo>
                  <a:lnTo>
                    <a:pt x="75" y="101"/>
                  </a:lnTo>
                  <a:lnTo>
                    <a:pt x="79" y="101"/>
                  </a:lnTo>
                  <a:lnTo>
                    <a:pt x="83" y="97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9" y="90"/>
                  </a:lnTo>
                  <a:lnTo>
                    <a:pt x="75" y="90"/>
                  </a:lnTo>
                  <a:lnTo>
                    <a:pt x="71" y="90"/>
                  </a:lnTo>
                  <a:lnTo>
                    <a:pt x="71" y="86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37" y="71"/>
                  </a:lnTo>
                  <a:lnTo>
                    <a:pt x="34" y="71"/>
                  </a:lnTo>
                  <a:lnTo>
                    <a:pt x="30" y="71"/>
                  </a:lnTo>
                  <a:lnTo>
                    <a:pt x="26" y="71"/>
                  </a:lnTo>
                  <a:lnTo>
                    <a:pt x="26" y="67"/>
                  </a:lnTo>
                  <a:lnTo>
                    <a:pt x="22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7" y="52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71" y="1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" name="Freeform 3696"/>
            <p:cNvSpPr>
              <a:spLocks noEditPoints="1"/>
            </p:cNvSpPr>
            <p:nvPr/>
          </p:nvSpPr>
          <p:spPr bwMode="auto">
            <a:xfrm>
              <a:off x="5186363" y="3303588"/>
              <a:ext cx="979487" cy="973137"/>
            </a:xfrm>
            <a:custGeom>
              <a:avLst/>
              <a:gdLst>
                <a:gd name="T0" fmla="*/ 508000 w 617"/>
                <a:gd name="T1" fmla="*/ 71437 h 613"/>
                <a:gd name="T2" fmla="*/ 566737 w 617"/>
                <a:gd name="T3" fmla="*/ 36512 h 613"/>
                <a:gd name="T4" fmla="*/ 590550 w 617"/>
                <a:gd name="T5" fmla="*/ 107950 h 613"/>
                <a:gd name="T6" fmla="*/ 531812 w 617"/>
                <a:gd name="T7" fmla="*/ 173037 h 613"/>
                <a:gd name="T8" fmla="*/ 573087 w 617"/>
                <a:gd name="T9" fmla="*/ 173037 h 613"/>
                <a:gd name="T10" fmla="*/ 579437 w 617"/>
                <a:gd name="T11" fmla="*/ 179387 h 613"/>
                <a:gd name="T12" fmla="*/ 614362 w 617"/>
                <a:gd name="T13" fmla="*/ 192087 h 613"/>
                <a:gd name="T14" fmla="*/ 657225 w 617"/>
                <a:gd name="T15" fmla="*/ 149225 h 613"/>
                <a:gd name="T16" fmla="*/ 709612 w 617"/>
                <a:gd name="T17" fmla="*/ 168275 h 613"/>
                <a:gd name="T18" fmla="*/ 739775 w 617"/>
                <a:gd name="T19" fmla="*/ 185737 h 613"/>
                <a:gd name="T20" fmla="*/ 746125 w 617"/>
                <a:gd name="T21" fmla="*/ 203200 h 613"/>
                <a:gd name="T22" fmla="*/ 811212 w 617"/>
                <a:gd name="T23" fmla="*/ 203200 h 613"/>
                <a:gd name="T24" fmla="*/ 895350 w 617"/>
                <a:gd name="T25" fmla="*/ 233362 h 613"/>
                <a:gd name="T26" fmla="*/ 966787 w 617"/>
                <a:gd name="T27" fmla="*/ 280987 h 613"/>
                <a:gd name="T28" fmla="*/ 966787 w 617"/>
                <a:gd name="T29" fmla="*/ 352425 h 613"/>
                <a:gd name="T30" fmla="*/ 912812 w 617"/>
                <a:gd name="T31" fmla="*/ 417512 h 613"/>
                <a:gd name="T32" fmla="*/ 871537 w 617"/>
                <a:gd name="T33" fmla="*/ 466725 h 613"/>
                <a:gd name="T34" fmla="*/ 871537 w 617"/>
                <a:gd name="T35" fmla="*/ 542925 h 613"/>
                <a:gd name="T36" fmla="*/ 847725 w 617"/>
                <a:gd name="T37" fmla="*/ 633412 h 613"/>
                <a:gd name="T38" fmla="*/ 800100 w 617"/>
                <a:gd name="T39" fmla="*/ 704850 h 613"/>
                <a:gd name="T40" fmla="*/ 739775 w 617"/>
                <a:gd name="T41" fmla="*/ 704850 h 613"/>
                <a:gd name="T42" fmla="*/ 685800 w 617"/>
                <a:gd name="T43" fmla="*/ 735012 h 613"/>
                <a:gd name="T44" fmla="*/ 633412 w 617"/>
                <a:gd name="T45" fmla="*/ 776287 h 613"/>
                <a:gd name="T46" fmla="*/ 627062 w 617"/>
                <a:gd name="T47" fmla="*/ 836612 h 613"/>
                <a:gd name="T48" fmla="*/ 566737 w 617"/>
                <a:gd name="T49" fmla="*/ 919162 h 613"/>
                <a:gd name="T50" fmla="*/ 585787 w 617"/>
                <a:gd name="T51" fmla="*/ 889000 h 613"/>
                <a:gd name="T52" fmla="*/ 542925 w 617"/>
                <a:gd name="T53" fmla="*/ 931862 h 613"/>
                <a:gd name="T54" fmla="*/ 512762 w 617"/>
                <a:gd name="T55" fmla="*/ 942975 h 613"/>
                <a:gd name="T56" fmla="*/ 447675 w 617"/>
                <a:gd name="T57" fmla="*/ 895350 h 613"/>
                <a:gd name="T58" fmla="*/ 436562 w 617"/>
                <a:gd name="T59" fmla="*/ 854075 h 613"/>
                <a:gd name="T60" fmla="*/ 501650 w 617"/>
                <a:gd name="T61" fmla="*/ 812800 h 613"/>
                <a:gd name="T62" fmla="*/ 488950 w 617"/>
                <a:gd name="T63" fmla="*/ 735012 h 613"/>
                <a:gd name="T64" fmla="*/ 441325 w 617"/>
                <a:gd name="T65" fmla="*/ 681037 h 613"/>
                <a:gd name="T66" fmla="*/ 400050 w 617"/>
                <a:gd name="T67" fmla="*/ 639762 h 613"/>
                <a:gd name="T68" fmla="*/ 388937 w 617"/>
                <a:gd name="T69" fmla="*/ 561975 h 613"/>
                <a:gd name="T70" fmla="*/ 339725 w 617"/>
                <a:gd name="T71" fmla="*/ 477837 h 613"/>
                <a:gd name="T72" fmla="*/ 263525 w 617"/>
                <a:gd name="T73" fmla="*/ 447675 h 613"/>
                <a:gd name="T74" fmla="*/ 215900 w 617"/>
                <a:gd name="T75" fmla="*/ 376237 h 613"/>
                <a:gd name="T76" fmla="*/ 142875 w 617"/>
                <a:gd name="T77" fmla="*/ 406400 h 613"/>
                <a:gd name="T78" fmla="*/ 77787 w 617"/>
                <a:gd name="T79" fmla="*/ 369887 h 613"/>
                <a:gd name="T80" fmla="*/ 19050 w 617"/>
                <a:gd name="T81" fmla="*/ 352425 h 613"/>
                <a:gd name="T82" fmla="*/ 23812 w 617"/>
                <a:gd name="T83" fmla="*/ 268287 h 613"/>
                <a:gd name="T84" fmla="*/ 101600 w 617"/>
                <a:gd name="T85" fmla="*/ 215900 h 613"/>
                <a:gd name="T86" fmla="*/ 114300 w 617"/>
                <a:gd name="T87" fmla="*/ 101600 h 613"/>
                <a:gd name="T88" fmla="*/ 173037 w 617"/>
                <a:gd name="T89" fmla="*/ 95250 h 613"/>
                <a:gd name="T90" fmla="*/ 250825 w 617"/>
                <a:gd name="T91" fmla="*/ 84137 h 613"/>
                <a:gd name="T92" fmla="*/ 239712 w 617"/>
                <a:gd name="T93" fmla="*/ 30162 h 613"/>
                <a:gd name="T94" fmla="*/ 298450 w 617"/>
                <a:gd name="T95" fmla="*/ 23812 h 613"/>
                <a:gd name="T96" fmla="*/ 346075 w 617"/>
                <a:gd name="T97" fmla="*/ 19050 h 613"/>
                <a:gd name="T98" fmla="*/ 369887 w 617"/>
                <a:gd name="T99" fmla="*/ 95250 h 613"/>
                <a:gd name="T100" fmla="*/ 585787 w 617"/>
                <a:gd name="T101" fmla="*/ 179387 h 613"/>
                <a:gd name="T102" fmla="*/ 609600 w 617"/>
                <a:gd name="T103" fmla="*/ 138112 h 613"/>
                <a:gd name="T104" fmla="*/ 590550 w 617"/>
                <a:gd name="T105" fmla="*/ 179387 h 613"/>
                <a:gd name="T106" fmla="*/ 603250 w 617"/>
                <a:gd name="T107" fmla="*/ 119062 h 613"/>
                <a:gd name="T108" fmla="*/ 590550 w 617"/>
                <a:gd name="T109" fmla="*/ 119062 h 613"/>
                <a:gd name="T110" fmla="*/ 585787 w 617"/>
                <a:gd name="T111" fmla="*/ 125412 h 613"/>
                <a:gd name="T112" fmla="*/ 590550 w 617"/>
                <a:gd name="T113" fmla="*/ 77787 h 613"/>
                <a:gd name="T114" fmla="*/ 542925 w 617"/>
                <a:gd name="T115" fmla="*/ 173037 h 613"/>
                <a:gd name="T116" fmla="*/ 735012 w 617"/>
                <a:gd name="T117" fmla="*/ 196850 h 613"/>
                <a:gd name="T118" fmla="*/ 573087 w 617"/>
                <a:gd name="T119" fmla="*/ 144462 h 613"/>
                <a:gd name="T120" fmla="*/ 638175 w 617"/>
                <a:gd name="T121" fmla="*/ 155575 h 613"/>
                <a:gd name="T122" fmla="*/ 579437 w 617"/>
                <a:gd name="T123" fmla="*/ 149225 h 613"/>
                <a:gd name="T124" fmla="*/ 709612 w 617"/>
                <a:gd name="T125" fmla="*/ 168275 h 6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17" h="613">
                  <a:moveTo>
                    <a:pt x="275" y="53"/>
                  </a:moveTo>
                  <a:lnTo>
                    <a:pt x="278" y="53"/>
                  </a:lnTo>
                  <a:lnTo>
                    <a:pt x="282" y="53"/>
                  </a:lnTo>
                  <a:lnTo>
                    <a:pt x="286" y="53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86" y="45"/>
                  </a:lnTo>
                  <a:lnTo>
                    <a:pt x="290" y="45"/>
                  </a:lnTo>
                  <a:lnTo>
                    <a:pt x="297" y="42"/>
                  </a:lnTo>
                  <a:lnTo>
                    <a:pt x="301" y="45"/>
                  </a:lnTo>
                  <a:lnTo>
                    <a:pt x="305" y="45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6" y="49"/>
                  </a:lnTo>
                  <a:lnTo>
                    <a:pt x="316" y="45"/>
                  </a:lnTo>
                  <a:lnTo>
                    <a:pt x="320" y="45"/>
                  </a:lnTo>
                  <a:lnTo>
                    <a:pt x="323" y="45"/>
                  </a:lnTo>
                  <a:lnTo>
                    <a:pt x="327" y="45"/>
                  </a:lnTo>
                  <a:lnTo>
                    <a:pt x="327" y="49"/>
                  </a:lnTo>
                  <a:lnTo>
                    <a:pt x="331" y="49"/>
                  </a:lnTo>
                  <a:lnTo>
                    <a:pt x="335" y="45"/>
                  </a:lnTo>
                  <a:lnTo>
                    <a:pt x="339" y="42"/>
                  </a:lnTo>
                  <a:lnTo>
                    <a:pt x="339" y="38"/>
                  </a:lnTo>
                  <a:lnTo>
                    <a:pt x="339" y="34"/>
                  </a:lnTo>
                  <a:lnTo>
                    <a:pt x="342" y="30"/>
                  </a:lnTo>
                  <a:lnTo>
                    <a:pt x="342" y="27"/>
                  </a:lnTo>
                  <a:lnTo>
                    <a:pt x="346" y="27"/>
                  </a:lnTo>
                  <a:lnTo>
                    <a:pt x="346" y="23"/>
                  </a:lnTo>
                  <a:lnTo>
                    <a:pt x="350" y="23"/>
                  </a:lnTo>
                  <a:lnTo>
                    <a:pt x="350" y="19"/>
                  </a:lnTo>
                  <a:lnTo>
                    <a:pt x="354" y="19"/>
                  </a:lnTo>
                  <a:lnTo>
                    <a:pt x="354" y="15"/>
                  </a:lnTo>
                  <a:lnTo>
                    <a:pt x="357" y="15"/>
                  </a:lnTo>
                  <a:lnTo>
                    <a:pt x="357" y="19"/>
                  </a:lnTo>
                  <a:lnTo>
                    <a:pt x="357" y="23"/>
                  </a:lnTo>
                  <a:lnTo>
                    <a:pt x="361" y="23"/>
                  </a:lnTo>
                  <a:lnTo>
                    <a:pt x="361" y="27"/>
                  </a:lnTo>
                  <a:lnTo>
                    <a:pt x="361" y="30"/>
                  </a:lnTo>
                  <a:lnTo>
                    <a:pt x="361" y="34"/>
                  </a:lnTo>
                  <a:lnTo>
                    <a:pt x="361" y="38"/>
                  </a:lnTo>
                  <a:lnTo>
                    <a:pt x="365" y="38"/>
                  </a:lnTo>
                  <a:lnTo>
                    <a:pt x="365" y="42"/>
                  </a:lnTo>
                  <a:lnTo>
                    <a:pt x="365" y="49"/>
                  </a:lnTo>
                  <a:lnTo>
                    <a:pt x="369" y="49"/>
                  </a:lnTo>
                  <a:lnTo>
                    <a:pt x="369" y="53"/>
                  </a:lnTo>
                  <a:lnTo>
                    <a:pt x="372" y="53"/>
                  </a:lnTo>
                  <a:lnTo>
                    <a:pt x="376" y="53"/>
                  </a:lnTo>
                  <a:lnTo>
                    <a:pt x="376" y="57"/>
                  </a:lnTo>
                  <a:lnTo>
                    <a:pt x="380" y="57"/>
                  </a:lnTo>
                  <a:lnTo>
                    <a:pt x="380" y="60"/>
                  </a:lnTo>
                  <a:lnTo>
                    <a:pt x="376" y="64"/>
                  </a:lnTo>
                  <a:lnTo>
                    <a:pt x="38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72" y="72"/>
                  </a:lnTo>
                  <a:lnTo>
                    <a:pt x="369" y="72"/>
                  </a:lnTo>
                  <a:lnTo>
                    <a:pt x="369" y="75"/>
                  </a:lnTo>
                  <a:lnTo>
                    <a:pt x="365" y="79"/>
                  </a:lnTo>
                  <a:lnTo>
                    <a:pt x="361" y="79"/>
                  </a:lnTo>
                  <a:lnTo>
                    <a:pt x="361" y="83"/>
                  </a:lnTo>
                  <a:lnTo>
                    <a:pt x="357" y="83"/>
                  </a:lnTo>
                  <a:lnTo>
                    <a:pt x="357" y="87"/>
                  </a:lnTo>
                  <a:lnTo>
                    <a:pt x="354" y="91"/>
                  </a:lnTo>
                  <a:lnTo>
                    <a:pt x="354" y="94"/>
                  </a:lnTo>
                  <a:lnTo>
                    <a:pt x="350" y="94"/>
                  </a:lnTo>
                  <a:lnTo>
                    <a:pt x="350" y="98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6"/>
                  </a:lnTo>
                  <a:lnTo>
                    <a:pt x="342" y="106"/>
                  </a:lnTo>
                  <a:lnTo>
                    <a:pt x="339" y="106"/>
                  </a:lnTo>
                  <a:lnTo>
                    <a:pt x="335" y="106"/>
                  </a:lnTo>
                  <a:lnTo>
                    <a:pt x="335" y="109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6" y="109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5" y="102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5" y="113"/>
                  </a:lnTo>
                  <a:lnTo>
                    <a:pt x="361" y="113"/>
                  </a:lnTo>
                  <a:lnTo>
                    <a:pt x="361" y="109"/>
                  </a:lnTo>
                  <a:lnTo>
                    <a:pt x="361" y="113"/>
                  </a:lnTo>
                  <a:lnTo>
                    <a:pt x="357" y="109"/>
                  </a:lnTo>
                  <a:lnTo>
                    <a:pt x="354" y="109"/>
                  </a:lnTo>
                  <a:lnTo>
                    <a:pt x="354" y="113"/>
                  </a:lnTo>
                  <a:lnTo>
                    <a:pt x="354" y="117"/>
                  </a:lnTo>
                  <a:lnTo>
                    <a:pt x="354" y="121"/>
                  </a:lnTo>
                  <a:lnTo>
                    <a:pt x="354" y="117"/>
                  </a:lnTo>
                  <a:lnTo>
                    <a:pt x="354" y="113"/>
                  </a:lnTo>
                  <a:lnTo>
                    <a:pt x="357" y="113"/>
                  </a:lnTo>
                  <a:lnTo>
                    <a:pt x="357" y="109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1" y="117"/>
                  </a:lnTo>
                  <a:lnTo>
                    <a:pt x="361" y="121"/>
                  </a:lnTo>
                  <a:lnTo>
                    <a:pt x="365" y="121"/>
                  </a:lnTo>
                  <a:lnTo>
                    <a:pt x="361" y="121"/>
                  </a:lnTo>
                  <a:lnTo>
                    <a:pt x="361" y="117"/>
                  </a:lnTo>
                  <a:lnTo>
                    <a:pt x="361" y="113"/>
                  </a:lnTo>
                  <a:lnTo>
                    <a:pt x="365" y="113"/>
                  </a:lnTo>
                  <a:lnTo>
                    <a:pt x="365" y="117"/>
                  </a:lnTo>
                  <a:lnTo>
                    <a:pt x="365" y="113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13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84" y="121"/>
                  </a:lnTo>
                  <a:lnTo>
                    <a:pt x="384" y="124"/>
                  </a:lnTo>
                  <a:lnTo>
                    <a:pt x="387" y="121"/>
                  </a:lnTo>
                  <a:lnTo>
                    <a:pt x="387" y="117"/>
                  </a:lnTo>
                  <a:lnTo>
                    <a:pt x="387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9" y="106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2" y="106"/>
                  </a:lnTo>
                  <a:lnTo>
                    <a:pt x="402" y="102"/>
                  </a:lnTo>
                  <a:lnTo>
                    <a:pt x="406" y="102"/>
                  </a:lnTo>
                  <a:lnTo>
                    <a:pt x="402" y="98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10" y="94"/>
                  </a:lnTo>
                  <a:lnTo>
                    <a:pt x="414" y="94"/>
                  </a:lnTo>
                  <a:lnTo>
                    <a:pt x="417" y="94"/>
                  </a:lnTo>
                  <a:lnTo>
                    <a:pt x="417" y="91"/>
                  </a:lnTo>
                  <a:lnTo>
                    <a:pt x="421" y="91"/>
                  </a:lnTo>
                  <a:lnTo>
                    <a:pt x="421" y="94"/>
                  </a:lnTo>
                  <a:lnTo>
                    <a:pt x="425" y="94"/>
                  </a:lnTo>
                  <a:lnTo>
                    <a:pt x="425" y="98"/>
                  </a:lnTo>
                  <a:lnTo>
                    <a:pt x="425" y="94"/>
                  </a:lnTo>
                  <a:lnTo>
                    <a:pt x="429" y="94"/>
                  </a:lnTo>
                  <a:lnTo>
                    <a:pt x="432" y="98"/>
                  </a:lnTo>
                  <a:lnTo>
                    <a:pt x="429" y="98"/>
                  </a:lnTo>
                  <a:lnTo>
                    <a:pt x="432" y="98"/>
                  </a:lnTo>
                  <a:lnTo>
                    <a:pt x="436" y="98"/>
                  </a:lnTo>
                  <a:lnTo>
                    <a:pt x="436" y="102"/>
                  </a:lnTo>
                  <a:lnTo>
                    <a:pt x="440" y="102"/>
                  </a:lnTo>
                  <a:lnTo>
                    <a:pt x="440" y="98"/>
                  </a:lnTo>
                  <a:lnTo>
                    <a:pt x="440" y="102"/>
                  </a:lnTo>
                  <a:lnTo>
                    <a:pt x="444" y="102"/>
                  </a:lnTo>
                  <a:lnTo>
                    <a:pt x="444" y="106"/>
                  </a:lnTo>
                  <a:lnTo>
                    <a:pt x="447" y="106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51" y="106"/>
                  </a:lnTo>
                  <a:lnTo>
                    <a:pt x="451" y="102"/>
                  </a:lnTo>
                  <a:lnTo>
                    <a:pt x="451" y="106"/>
                  </a:lnTo>
                  <a:lnTo>
                    <a:pt x="451" y="109"/>
                  </a:lnTo>
                  <a:lnTo>
                    <a:pt x="451" y="106"/>
                  </a:lnTo>
                  <a:lnTo>
                    <a:pt x="455" y="106"/>
                  </a:lnTo>
                  <a:lnTo>
                    <a:pt x="459" y="106"/>
                  </a:lnTo>
                  <a:lnTo>
                    <a:pt x="455" y="109"/>
                  </a:lnTo>
                  <a:lnTo>
                    <a:pt x="459" y="109"/>
                  </a:lnTo>
                  <a:lnTo>
                    <a:pt x="459" y="106"/>
                  </a:lnTo>
                  <a:lnTo>
                    <a:pt x="459" y="109"/>
                  </a:lnTo>
                  <a:lnTo>
                    <a:pt x="463" y="109"/>
                  </a:lnTo>
                  <a:lnTo>
                    <a:pt x="463" y="113"/>
                  </a:lnTo>
                  <a:lnTo>
                    <a:pt x="463" y="117"/>
                  </a:lnTo>
                  <a:lnTo>
                    <a:pt x="463" y="121"/>
                  </a:lnTo>
                  <a:lnTo>
                    <a:pt x="463" y="117"/>
                  </a:lnTo>
                  <a:lnTo>
                    <a:pt x="466" y="117"/>
                  </a:lnTo>
                  <a:lnTo>
                    <a:pt x="466" y="121"/>
                  </a:lnTo>
                  <a:lnTo>
                    <a:pt x="463" y="121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59" y="128"/>
                  </a:lnTo>
                  <a:lnTo>
                    <a:pt x="463" y="132"/>
                  </a:lnTo>
                  <a:lnTo>
                    <a:pt x="459" y="132"/>
                  </a:lnTo>
                  <a:lnTo>
                    <a:pt x="459" y="136"/>
                  </a:lnTo>
                  <a:lnTo>
                    <a:pt x="463" y="132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6" y="121"/>
                  </a:lnTo>
                  <a:lnTo>
                    <a:pt x="470" y="121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6" y="128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0" y="124"/>
                  </a:lnTo>
                  <a:lnTo>
                    <a:pt x="474" y="124"/>
                  </a:lnTo>
                  <a:lnTo>
                    <a:pt x="478" y="121"/>
                  </a:lnTo>
                  <a:lnTo>
                    <a:pt x="481" y="124"/>
                  </a:lnTo>
                  <a:lnTo>
                    <a:pt x="481" y="121"/>
                  </a:lnTo>
                  <a:lnTo>
                    <a:pt x="485" y="121"/>
                  </a:lnTo>
                  <a:lnTo>
                    <a:pt x="489" y="121"/>
                  </a:lnTo>
                  <a:lnTo>
                    <a:pt x="489" y="124"/>
                  </a:lnTo>
                  <a:lnTo>
                    <a:pt x="493" y="124"/>
                  </a:lnTo>
                  <a:lnTo>
                    <a:pt x="496" y="124"/>
                  </a:lnTo>
                  <a:lnTo>
                    <a:pt x="500" y="124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4" y="124"/>
                  </a:lnTo>
                  <a:lnTo>
                    <a:pt x="508" y="124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15" y="128"/>
                  </a:lnTo>
                  <a:lnTo>
                    <a:pt x="515" y="132"/>
                  </a:lnTo>
                  <a:lnTo>
                    <a:pt x="515" y="128"/>
                  </a:lnTo>
                  <a:lnTo>
                    <a:pt x="519" y="128"/>
                  </a:lnTo>
                  <a:lnTo>
                    <a:pt x="523" y="128"/>
                  </a:lnTo>
                  <a:lnTo>
                    <a:pt x="526" y="128"/>
                  </a:lnTo>
                  <a:lnTo>
                    <a:pt x="530" y="128"/>
                  </a:lnTo>
                  <a:lnTo>
                    <a:pt x="534" y="128"/>
                  </a:lnTo>
                  <a:lnTo>
                    <a:pt x="538" y="128"/>
                  </a:lnTo>
                  <a:lnTo>
                    <a:pt x="538" y="132"/>
                  </a:lnTo>
                  <a:lnTo>
                    <a:pt x="541" y="132"/>
                  </a:lnTo>
                  <a:lnTo>
                    <a:pt x="545" y="132"/>
                  </a:lnTo>
                  <a:lnTo>
                    <a:pt x="545" y="136"/>
                  </a:lnTo>
                  <a:lnTo>
                    <a:pt x="549" y="136"/>
                  </a:lnTo>
                  <a:lnTo>
                    <a:pt x="553" y="136"/>
                  </a:lnTo>
                  <a:lnTo>
                    <a:pt x="553" y="139"/>
                  </a:lnTo>
                  <a:lnTo>
                    <a:pt x="556" y="139"/>
                  </a:lnTo>
                  <a:lnTo>
                    <a:pt x="560" y="143"/>
                  </a:lnTo>
                  <a:lnTo>
                    <a:pt x="564" y="147"/>
                  </a:lnTo>
                  <a:lnTo>
                    <a:pt x="564" y="151"/>
                  </a:lnTo>
                  <a:lnTo>
                    <a:pt x="568" y="151"/>
                  </a:lnTo>
                  <a:lnTo>
                    <a:pt x="571" y="154"/>
                  </a:lnTo>
                  <a:lnTo>
                    <a:pt x="575" y="154"/>
                  </a:lnTo>
                  <a:lnTo>
                    <a:pt x="575" y="158"/>
                  </a:lnTo>
                  <a:lnTo>
                    <a:pt x="579" y="158"/>
                  </a:lnTo>
                  <a:lnTo>
                    <a:pt x="579" y="162"/>
                  </a:lnTo>
                  <a:lnTo>
                    <a:pt x="583" y="162"/>
                  </a:lnTo>
                  <a:lnTo>
                    <a:pt x="587" y="162"/>
                  </a:lnTo>
                  <a:lnTo>
                    <a:pt x="590" y="162"/>
                  </a:lnTo>
                  <a:lnTo>
                    <a:pt x="594" y="162"/>
                  </a:lnTo>
                  <a:lnTo>
                    <a:pt x="598" y="162"/>
                  </a:lnTo>
                  <a:lnTo>
                    <a:pt x="602" y="162"/>
                  </a:lnTo>
                  <a:lnTo>
                    <a:pt x="605" y="162"/>
                  </a:lnTo>
                  <a:lnTo>
                    <a:pt x="605" y="166"/>
                  </a:lnTo>
                  <a:lnTo>
                    <a:pt x="609" y="166"/>
                  </a:lnTo>
                  <a:lnTo>
                    <a:pt x="609" y="169"/>
                  </a:lnTo>
                  <a:lnTo>
                    <a:pt x="609" y="173"/>
                  </a:lnTo>
                  <a:lnTo>
                    <a:pt x="609" y="177"/>
                  </a:lnTo>
                  <a:lnTo>
                    <a:pt x="613" y="177"/>
                  </a:lnTo>
                  <a:lnTo>
                    <a:pt x="613" y="181"/>
                  </a:lnTo>
                  <a:lnTo>
                    <a:pt x="613" y="185"/>
                  </a:lnTo>
                  <a:lnTo>
                    <a:pt x="613" y="188"/>
                  </a:lnTo>
                  <a:lnTo>
                    <a:pt x="617" y="192"/>
                  </a:lnTo>
                  <a:lnTo>
                    <a:pt x="613" y="192"/>
                  </a:lnTo>
                  <a:lnTo>
                    <a:pt x="613" y="196"/>
                  </a:lnTo>
                  <a:lnTo>
                    <a:pt x="617" y="192"/>
                  </a:lnTo>
                  <a:lnTo>
                    <a:pt x="617" y="196"/>
                  </a:lnTo>
                  <a:lnTo>
                    <a:pt x="617" y="200"/>
                  </a:lnTo>
                  <a:lnTo>
                    <a:pt x="613" y="200"/>
                  </a:lnTo>
                  <a:lnTo>
                    <a:pt x="617" y="203"/>
                  </a:lnTo>
                  <a:lnTo>
                    <a:pt x="617" y="207"/>
                  </a:lnTo>
                  <a:lnTo>
                    <a:pt x="617" y="211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13" y="218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6"/>
                  </a:lnTo>
                  <a:lnTo>
                    <a:pt x="609" y="230"/>
                  </a:lnTo>
                  <a:lnTo>
                    <a:pt x="605" y="230"/>
                  </a:lnTo>
                  <a:lnTo>
                    <a:pt x="602" y="233"/>
                  </a:lnTo>
                  <a:lnTo>
                    <a:pt x="602" y="237"/>
                  </a:lnTo>
                  <a:lnTo>
                    <a:pt x="598" y="237"/>
                  </a:lnTo>
                  <a:lnTo>
                    <a:pt x="598" y="241"/>
                  </a:lnTo>
                  <a:lnTo>
                    <a:pt x="594" y="241"/>
                  </a:lnTo>
                  <a:lnTo>
                    <a:pt x="594" y="245"/>
                  </a:lnTo>
                  <a:lnTo>
                    <a:pt x="590" y="248"/>
                  </a:lnTo>
                  <a:lnTo>
                    <a:pt x="587" y="248"/>
                  </a:lnTo>
                  <a:lnTo>
                    <a:pt x="583" y="252"/>
                  </a:lnTo>
                  <a:lnTo>
                    <a:pt x="583" y="256"/>
                  </a:lnTo>
                  <a:lnTo>
                    <a:pt x="583" y="252"/>
                  </a:lnTo>
                  <a:lnTo>
                    <a:pt x="579" y="252"/>
                  </a:lnTo>
                  <a:lnTo>
                    <a:pt x="583" y="252"/>
                  </a:lnTo>
                  <a:lnTo>
                    <a:pt x="579" y="256"/>
                  </a:lnTo>
                  <a:lnTo>
                    <a:pt x="579" y="260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5" y="263"/>
                  </a:lnTo>
                  <a:lnTo>
                    <a:pt x="571" y="267"/>
                  </a:lnTo>
                  <a:lnTo>
                    <a:pt x="571" y="271"/>
                  </a:lnTo>
                  <a:lnTo>
                    <a:pt x="571" y="275"/>
                  </a:lnTo>
                  <a:lnTo>
                    <a:pt x="568" y="275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4" y="282"/>
                  </a:lnTo>
                  <a:lnTo>
                    <a:pt x="560" y="286"/>
                  </a:lnTo>
                  <a:lnTo>
                    <a:pt x="556" y="286"/>
                  </a:lnTo>
                  <a:lnTo>
                    <a:pt x="556" y="282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90"/>
                  </a:lnTo>
                  <a:lnTo>
                    <a:pt x="549" y="290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301"/>
                  </a:lnTo>
                  <a:lnTo>
                    <a:pt x="549" y="305"/>
                  </a:lnTo>
                  <a:lnTo>
                    <a:pt x="549" y="301"/>
                  </a:lnTo>
                  <a:lnTo>
                    <a:pt x="553" y="301"/>
                  </a:lnTo>
                  <a:lnTo>
                    <a:pt x="553" y="305"/>
                  </a:lnTo>
                  <a:lnTo>
                    <a:pt x="549" y="305"/>
                  </a:lnTo>
                  <a:lnTo>
                    <a:pt x="549" y="309"/>
                  </a:lnTo>
                  <a:lnTo>
                    <a:pt x="549" y="312"/>
                  </a:lnTo>
                  <a:lnTo>
                    <a:pt x="549" y="316"/>
                  </a:lnTo>
                  <a:lnTo>
                    <a:pt x="549" y="320"/>
                  </a:lnTo>
                  <a:lnTo>
                    <a:pt x="549" y="324"/>
                  </a:lnTo>
                  <a:lnTo>
                    <a:pt x="553" y="327"/>
                  </a:lnTo>
                  <a:lnTo>
                    <a:pt x="553" y="331"/>
                  </a:lnTo>
                  <a:lnTo>
                    <a:pt x="553" y="335"/>
                  </a:lnTo>
                  <a:lnTo>
                    <a:pt x="549" y="339"/>
                  </a:lnTo>
                  <a:lnTo>
                    <a:pt x="549" y="342"/>
                  </a:lnTo>
                  <a:lnTo>
                    <a:pt x="549" y="346"/>
                  </a:lnTo>
                  <a:lnTo>
                    <a:pt x="549" y="350"/>
                  </a:lnTo>
                  <a:lnTo>
                    <a:pt x="545" y="354"/>
                  </a:lnTo>
                  <a:lnTo>
                    <a:pt x="545" y="357"/>
                  </a:lnTo>
                  <a:lnTo>
                    <a:pt x="549" y="357"/>
                  </a:lnTo>
                  <a:lnTo>
                    <a:pt x="549" y="361"/>
                  </a:lnTo>
                  <a:lnTo>
                    <a:pt x="545" y="365"/>
                  </a:lnTo>
                  <a:lnTo>
                    <a:pt x="541" y="365"/>
                  </a:lnTo>
                  <a:lnTo>
                    <a:pt x="541" y="369"/>
                  </a:lnTo>
                  <a:lnTo>
                    <a:pt x="541" y="372"/>
                  </a:lnTo>
                  <a:lnTo>
                    <a:pt x="538" y="372"/>
                  </a:lnTo>
                  <a:lnTo>
                    <a:pt x="538" y="376"/>
                  </a:lnTo>
                  <a:lnTo>
                    <a:pt x="538" y="380"/>
                  </a:lnTo>
                  <a:lnTo>
                    <a:pt x="538" y="384"/>
                  </a:lnTo>
                  <a:lnTo>
                    <a:pt x="538" y="388"/>
                  </a:lnTo>
                  <a:lnTo>
                    <a:pt x="538" y="391"/>
                  </a:lnTo>
                  <a:lnTo>
                    <a:pt x="534" y="391"/>
                  </a:lnTo>
                  <a:lnTo>
                    <a:pt x="534" y="395"/>
                  </a:lnTo>
                  <a:lnTo>
                    <a:pt x="534" y="399"/>
                  </a:lnTo>
                  <a:lnTo>
                    <a:pt x="530" y="399"/>
                  </a:lnTo>
                  <a:lnTo>
                    <a:pt x="530" y="403"/>
                  </a:lnTo>
                  <a:lnTo>
                    <a:pt x="530" y="406"/>
                  </a:lnTo>
                  <a:lnTo>
                    <a:pt x="526" y="406"/>
                  </a:lnTo>
                  <a:lnTo>
                    <a:pt x="526" y="410"/>
                  </a:lnTo>
                  <a:lnTo>
                    <a:pt x="523" y="410"/>
                  </a:lnTo>
                  <a:lnTo>
                    <a:pt x="523" y="414"/>
                  </a:lnTo>
                  <a:lnTo>
                    <a:pt x="519" y="414"/>
                  </a:lnTo>
                  <a:lnTo>
                    <a:pt x="519" y="418"/>
                  </a:lnTo>
                  <a:lnTo>
                    <a:pt x="519" y="421"/>
                  </a:lnTo>
                  <a:lnTo>
                    <a:pt x="519" y="425"/>
                  </a:lnTo>
                  <a:lnTo>
                    <a:pt x="519" y="429"/>
                  </a:lnTo>
                  <a:lnTo>
                    <a:pt x="515" y="429"/>
                  </a:lnTo>
                  <a:lnTo>
                    <a:pt x="515" y="433"/>
                  </a:lnTo>
                  <a:lnTo>
                    <a:pt x="511" y="433"/>
                  </a:lnTo>
                  <a:lnTo>
                    <a:pt x="508" y="433"/>
                  </a:lnTo>
                  <a:lnTo>
                    <a:pt x="504" y="436"/>
                  </a:lnTo>
                  <a:lnTo>
                    <a:pt x="504" y="440"/>
                  </a:lnTo>
                  <a:lnTo>
                    <a:pt x="504" y="444"/>
                  </a:lnTo>
                  <a:lnTo>
                    <a:pt x="500" y="444"/>
                  </a:lnTo>
                  <a:lnTo>
                    <a:pt x="496" y="444"/>
                  </a:lnTo>
                  <a:lnTo>
                    <a:pt x="493" y="444"/>
                  </a:lnTo>
                  <a:lnTo>
                    <a:pt x="489" y="444"/>
                  </a:lnTo>
                  <a:lnTo>
                    <a:pt x="485" y="444"/>
                  </a:lnTo>
                  <a:lnTo>
                    <a:pt x="485" y="440"/>
                  </a:lnTo>
                  <a:lnTo>
                    <a:pt x="481" y="440"/>
                  </a:lnTo>
                  <a:lnTo>
                    <a:pt x="485" y="440"/>
                  </a:lnTo>
                  <a:lnTo>
                    <a:pt x="485" y="444"/>
                  </a:lnTo>
                  <a:lnTo>
                    <a:pt x="481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4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4"/>
                  </a:lnTo>
                  <a:lnTo>
                    <a:pt x="466" y="444"/>
                  </a:lnTo>
                  <a:lnTo>
                    <a:pt x="463" y="444"/>
                  </a:lnTo>
                  <a:lnTo>
                    <a:pt x="459" y="448"/>
                  </a:lnTo>
                  <a:lnTo>
                    <a:pt x="463" y="448"/>
                  </a:lnTo>
                  <a:lnTo>
                    <a:pt x="463" y="451"/>
                  </a:lnTo>
                  <a:lnTo>
                    <a:pt x="459" y="451"/>
                  </a:lnTo>
                  <a:lnTo>
                    <a:pt x="455" y="451"/>
                  </a:lnTo>
                  <a:lnTo>
                    <a:pt x="451" y="455"/>
                  </a:lnTo>
                  <a:lnTo>
                    <a:pt x="447" y="455"/>
                  </a:lnTo>
                  <a:lnTo>
                    <a:pt x="451" y="455"/>
                  </a:lnTo>
                  <a:lnTo>
                    <a:pt x="447" y="459"/>
                  </a:lnTo>
                  <a:lnTo>
                    <a:pt x="447" y="455"/>
                  </a:lnTo>
                  <a:lnTo>
                    <a:pt x="444" y="455"/>
                  </a:lnTo>
                  <a:lnTo>
                    <a:pt x="440" y="455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32" y="459"/>
                  </a:lnTo>
                  <a:lnTo>
                    <a:pt x="432" y="463"/>
                  </a:lnTo>
                  <a:lnTo>
                    <a:pt x="429" y="463"/>
                  </a:lnTo>
                  <a:lnTo>
                    <a:pt x="425" y="463"/>
                  </a:lnTo>
                  <a:lnTo>
                    <a:pt x="425" y="466"/>
                  </a:lnTo>
                  <a:lnTo>
                    <a:pt x="421" y="470"/>
                  </a:lnTo>
                  <a:lnTo>
                    <a:pt x="417" y="470"/>
                  </a:lnTo>
                  <a:lnTo>
                    <a:pt x="414" y="470"/>
                  </a:lnTo>
                  <a:lnTo>
                    <a:pt x="414" y="474"/>
                  </a:lnTo>
                  <a:lnTo>
                    <a:pt x="410" y="474"/>
                  </a:lnTo>
                  <a:lnTo>
                    <a:pt x="410" y="478"/>
                  </a:lnTo>
                  <a:lnTo>
                    <a:pt x="406" y="478"/>
                  </a:lnTo>
                  <a:lnTo>
                    <a:pt x="410" y="478"/>
                  </a:lnTo>
                  <a:lnTo>
                    <a:pt x="406" y="482"/>
                  </a:lnTo>
                  <a:lnTo>
                    <a:pt x="402" y="482"/>
                  </a:lnTo>
                  <a:lnTo>
                    <a:pt x="402" y="485"/>
                  </a:lnTo>
                  <a:lnTo>
                    <a:pt x="399" y="482"/>
                  </a:lnTo>
                  <a:lnTo>
                    <a:pt x="399" y="485"/>
                  </a:lnTo>
                  <a:lnTo>
                    <a:pt x="402" y="485"/>
                  </a:lnTo>
                  <a:lnTo>
                    <a:pt x="402" y="489"/>
                  </a:lnTo>
                  <a:lnTo>
                    <a:pt x="399" y="489"/>
                  </a:lnTo>
                  <a:lnTo>
                    <a:pt x="395" y="489"/>
                  </a:lnTo>
                  <a:lnTo>
                    <a:pt x="399" y="489"/>
                  </a:lnTo>
                  <a:lnTo>
                    <a:pt x="399" y="493"/>
                  </a:lnTo>
                  <a:lnTo>
                    <a:pt x="399" y="497"/>
                  </a:lnTo>
                  <a:lnTo>
                    <a:pt x="399" y="493"/>
                  </a:lnTo>
                  <a:lnTo>
                    <a:pt x="395" y="493"/>
                  </a:lnTo>
                  <a:lnTo>
                    <a:pt x="395" y="497"/>
                  </a:lnTo>
                  <a:lnTo>
                    <a:pt x="399" y="497"/>
                  </a:lnTo>
                  <a:lnTo>
                    <a:pt x="399" y="500"/>
                  </a:lnTo>
                  <a:lnTo>
                    <a:pt x="399" y="504"/>
                  </a:lnTo>
                  <a:lnTo>
                    <a:pt x="399" y="508"/>
                  </a:lnTo>
                  <a:lnTo>
                    <a:pt x="402" y="512"/>
                  </a:lnTo>
                  <a:lnTo>
                    <a:pt x="399" y="512"/>
                  </a:lnTo>
                  <a:lnTo>
                    <a:pt x="399" y="515"/>
                  </a:lnTo>
                  <a:lnTo>
                    <a:pt x="399" y="519"/>
                  </a:lnTo>
                  <a:lnTo>
                    <a:pt x="399" y="523"/>
                  </a:lnTo>
                  <a:lnTo>
                    <a:pt x="399" y="527"/>
                  </a:lnTo>
                  <a:lnTo>
                    <a:pt x="395" y="530"/>
                  </a:lnTo>
                  <a:lnTo>
                    <a:pt x="395" y="527"/>
                  </a:lnTo>
                  <a:lnTo>
                    <a:pt x="395" y="530"/>
                  </a:lnTo>
                  <a:lnTo>
                    <a:pt x="395" y="534"/>
                  </a:lnTo>
                  <a:lnTo>
                    <a:pt x="391" y="534"/>
                  </a:lnTo>
                  <a:lnTo>
                    <a:pt x="391" y="538"/>
                  </a:lnTo>
                  <a:lnTo>
                    <a:pt x="387" y="538"/>
                  </a:lnTo>
                  <a:lnTo>
                    <a:pt x="384" y="542"/>
                  </a:lnTo>
                  <a:lnTo>
                    <a:pt x="384" y="545"/>
                  </a:lnTo>
                  <a:lnTo>
                    <a:pt x="380" y="545"/>
                  </a:lnTo>
                  <a:lnTo>
                    <a:pt x="380" y="549"/>
                  </a:lnTo>
                  <a:lnTo>
                    <a:pt x="376" y="553"/>
                  </a:lnTo>
                  <a:lnTo>
                    <a:pt x="376" y="557"/>
                  </a:lnTo>
                  <a:lnTo>
                    <a:pt x="372" y="560"/>
                  </a:lnTo>
                  <a:lnTo>
                    <a:pt x="372" y="564"/>
                  </a:lnTo>
                  <a:lnTo>
                    <a:pt x="369" y="564"/>
                  </a:lnTo>
                  <a:lnTo>
                    <a:pt x="369" y="568"/>
                  </a:lnTo>
                  <a:lnTo>
                    <a:pt x="365" y="572"/>
                  </a:lnTo>
                  <a:lnTo>
                    <a:pt x="361" y="576"/>
                  </a:lnTo>
                  <a:lnTo>
                    <a:pt x="361" y="579"/>
                  </a:lnTo>
                  <a:lnTo>
                    <a:pt x="357" y="579"/>
                  </a:lnTo>
                  <a:lnTo>
                    <a:pt x="354" y="583"/>
                  </a:lnTo>
                  <a:lnTo>
                    <a:pt x="350" y="583"/>
                  </a:lnTo>
                  <a:lnTo>
                    <a:pt x="346" y="587"/>
                  </a:lnTo>
                  <a:lnTo>
                    <a:pt x="346" y="591"/>
                  </a:lnTo>
                  <a:lnTo>
                    <a:pt x="346" y="587"/>
                  </a:lnTo>
                  <a:lnTo>
                    <a:pt x="346" y="583"/>
                  </a:lnTo>
                  <a:lnTo>
                    <a:pt x="350" y="583"/>
                  </a:lnTo>
                  <a:lnTo>
                    <a:pt x="354" y="579"/>
                  </a:lnTo>
                  <a:lnTo>
                    <a:pt x="357" y="579"/>
                  </a:lnTo>
                  <a:lnTo>
                    <a:pt x="357" y="576"/>
                  </a:lnTo>
                  <a:lnTo>
                    <a:pt x="357" y="572"/>
                  </a:lnTo>
                  <a:lnTo>
                    <a:pt x="361" y="572"/>
                  </a:lnTo>
                  <a:lnTo>
                    <a:pt x="361" y="568"/>
                  </a:lnTo>
                  <a:lnTo>
                    <a:pt x="365" y="568"/>
                  </a:lnTo>
                  <a:lnTo>
                    <a:pt x="365" y="564"/>
                  </a:lnTo>
                  <a:lnTo>
                    <a:pt x="365" y="560"/>
                  </a:lnTo>
                  <a:lnTo>
                    <a:pt x="369" y="560"/>
                  </a:lnTo>
                  <a:lnTo>
                    <a:pt x="369" y="557"/>
                  </a:lnTo>
                  <a:lnTo>
                    <a:pt x="369" y="560"/>
                  </a:lnTo>
                  <a:lnTo>
                    <a:pt x="365" y="560"/>
                  </a:lnTo>
                  <a:lnTo>
                    <a:pt x="361" y="560"/>
                  </a:lnTo>
                  <a:lnTo>
                    <a:pt x="361" y="557"/>
                  </a:lnTo>
                  <a:lnTo>
                    <a:pt x="357" y="557"/>
                  </a:lnTo>
                  <a:lnTo>
                    <a:pt x="357" y="553"/>
                  </a:lnTo>
                  <a:lnTo>
                    <a:pt x="357" y="557"/>
                  </a:lnTo>
                  <a:lnTo>
                    <a:pt x="357" y="560"/>
                  </a:lnTo>
                  <a:lnTo>
                    <a:pt x="357" y="564"/>
                  </a:lnTo>
                  <a:lnTo>
                    <a:pt x="357" y="568"/>
                  </a:lnTo>
                  <a:lnTo>
                    <a:pt x="357" y="564"/>
                  </a:lnTo>
                  <a:lnTo>
                    <a:pt x="354" y="564"/>
                  </a:lnTo>
                  <a:lnTo>
                    <a:pt x="354" y="568"/>
                  </a:lnTo>
                  <a:lnTo>
                    <a:pt x="354" y="572"/>
                  </a:lnTo>
                  <a:lnTo>
                    <a:pt x="350" y="572"/>
                  </a:lnTo>
                  <a:lnTo>
                    <a:pt x="350" y="576"/>
                  </a:lnTo>
                  <a:lnTo>
                    <a:pt x="346" y="576"/>
                  </a:lnTo>
                  <a:lnTo>
                    <a:pt x="346" y="579"/>
                  </a:lnTo>
                  <a:lnTo>
                    <a:pt x="342" y="583"/>
                  </a:lnTo>
                  <a:lnTo>
                    <a:pt x="342" y="587"/>
                  </a:lnTo>
                  <a:lnTo>
                    <a:pt x="346" y="587"/>
                  </a:lnTo>
                  <a:lnTo>
                    <a:pt x="342" y="591"/>
                  </a:lnTo>
                  <a:lnTo>
                    <a:pt x="339" y="594"/>
                  </a:lnTo>
                  <a:lnTo>
                    <a:pt x="339" y="598"/>
                  </a:lnTo>
                  <a:lnTo>
                    <a:pt x="339" y="602"/>
                  </a:lnTo>
                  <a:lnTo>
                    <a:pt x="335" y="602"/>
                  </a:lnTo>
                  <a:lnTo>
                    <a:pt x="335" y="606"/>
                  </a:lnTo>
                  <a:lnTo>
                    <a:pt x="331" y="609"/>
                  </a:lnTo>
                  <a:lnTo>
                    <a:pt x="327" y="609"/>
                  </a:lnTo>
                  <a:lnTo>
                    <a:pt x="327" y="613"/>
                  </a:lnTo>
                  <a:lnTo>
                    <a:pt x="323" y="613"/>
                  </a:lnTo>
                  <a:lnTo>
                    <a:pt x="320" y="613"/>
                  </a:lnTo>
                  <a:lnTo>
                    <a:pt x="323" y="613"/>
                  </a:lnTo>
                  <a:lnTo>
                    <a:pt x="323" y="609"/>
                  </a:lnTo>
                  <a:lnTo>
                    <a:pt x="323" y="606"/>
                  </a:lnTo>
                  <a:lnTo>
                    <a:pt x="323" y="602"/>
                  </a:lnTo>
                  <a:lnTo>
                    <a:pt x="327" y="598"/>
                  </a:lnTo>
                  <a:lnTo>
                    <a:pt x="327" y="594"/>
                  </a:lnTo>
                  <a:lnTo>
                    <a:pt x="323" y="594"/>
                  </a:lnTo>
                  <a:lnTo>
                    <a:pt x="320" y="594"/>
                  </a:lnTo>
                  <a:lnTo>
                    <a:pt x="320" y="591"/>
                  </a:lnTo>
                  <a:lnTo>
                    <a:pt x="320" y="587"/>
                  </a:lnTo>
                  <a:lnTo>
                    <a:pt x="316" y="587"/>
                  </a:lnTo>
                  <a:lnTo>
                    <a:pt x="312" y="583"/>
                  </a:lnTo>
                  <a:lnTo>
                    <a:pt x="308" y="583"/>
                  </a:lnTo>
                  <a:lnTo>
                    <a:pt x="308" y="579"/>
                  </a:lnTo>
                  <a:lnTo>
                    <a:pt x="305" y="579"/>
                  </a:lnTo>
                  <a:lnTo>
                    <a:pt x="305" y="576"/>
                  </a:lnTo>
                  <a:lnTo>
                    <a:pt x="301" y="576"/>
                  </a:lnTo>
                  <a:lnTo>
                    <a:pt x="297" y="576"/>
                  </a:lnTo>
                  <a:lnTo>
                    <a:pt x="293" y="576"/>
                  </a:lnTo>
                  <a:lnTo>
                    <a:pt x="293" y="572"/>
                  </a:lnTo>
                  <a:lnTo>
                    <a:pt x="293" y="568"/>
                  </a:lnTo>
                  <a:lnTo>
                    <a:pt x="290" y="568"/>
                  </a:lnTo>
                  <a:lnTo>
                    <a:pt x="286" y="572"/>
                  </a:lnTo>
                  <a:lnTo>
                    <a:pt x="282" y="572"/>
                  </a:lnTo>
                  <a:lnTo>
                    <a:pt x="282" y="568"/>
                  </a:lnTo>
                  <a:lnTo>
                    <a:pt x="282" y="564"/>
                  </a:lnTo>
                  <a:lnTo>
                    <a:pt x="278" y="564"/>
                  </a:lnTo>
                  <a:lnTo>
                    <a:pt x="278" y="560"/>
                  </a:lnTo>
                  <a:lnTo>
                    <a:pt x="275" y="560"/>
                  </a:lnTo>
                  <a:lnTo>
                    <a:pt x="275" y="557"/>
                  </a:lnTo>
                  <a:lnTo>
                    <a:pt x="271" y="557"/>
                  </a:lnTo>
                  <a:lnTo>
                    <a:pt x="267" y="557"/>
                  </a:lnTo>
                  <a:lnTo>
                    <a:pt x="263" y="557"/>
                  </a:lnTo>
                  <a:lnTo>
                    <a:pt x="263" y="560"/>
                  </a:lnTo>
                  <a:lnTo>
                    <a:pt x="260" y="560"/>
                  </a:lnTo>
                  <a:lnTo>
                    <a:pt x="260" y="557"/>
                  </a:lnTo>
                  <a:lnTo>
                    <a:pt x="256" y="557"/>
                  </a:lnTo>
                  <a:lnTo>
                    <a:pt x="260" y="557"/>
                  </a:lnTo>
                  <a:lnTo>
                    <a:pt x="263" y="553"/>
                  </a:lnTo>
                  <a:lnTo>
                    <a:pt x="263" y="549"/>
                  </a:lnTo>
                  <a:lnTo>
                    <a:pt x="267" y="549"/>
                  </a:lnTo>
                  <a:lnTo>
                    <a:pt x="271" y="545"/>
                  </a:lnTo>
                  <a:lnTo>
                    <a:pt x="271" y="542"/>
                  </a:lnTo>
                  <a:lnTo>
                    <a:pt x="275" y="542"/>
                  </a:lnTo>
                  <a:lnTo>
                    <a:pt x="275" y="538"/>
                  </a:lnTo>
                  <a:lnTo>
                    <a:pt x="278" y="538"/>
                  </a:lnTo>
                  <a:lnTo>
                    <a:pt x="278" y="534"/>
                  </a:lnTo>
                  <a:lnTo>
                    <a:pt x="282" y="534"/>
                  </a:lnTo>
                  <a:lnTo>
                    <a:pt x="282" y="530"/>
                  </a:lnTo>
                  <a:lnTo>
                    <a:pt x="286" y="530"/>
                  </a:lnTo>
                  <a:lnTo>
                    <a:pt x="290" y="527"/>
                  </a:lnTo>
                  <a:lnTo>
                    <a:pt x="286" y="527"/>
                  </a:lnTo>
                  <a:lnTo>
                    <a:pt x="290" y="527"/>
                  </a:lnTo>
                  <a:lnTo>
                    <a:pt x="290" y="523"/>
                  </a:lnTo>
                  <a:lnTo>
                    <a:pt x="293" y="523"/>
                  </a:lnTo>
                  <a:lnTo>
                    <a:pt x="297" y="519"/>
                  </a:lnTo>
                  <a:lnTo>
                    <a:pt x="301" y="519"/>
                  </a:lnTo>
                  <a:lnTo>
                    <a:pt x="301" y="515"/>
                  </a:lnTo>
                  <a:lnTo>
                    <a:pt x="305" y="515"/>
                  </a:lnTo>
                  <a:lnTo>
                    <a:pt x="308" y="515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20" y="508"/>
                  </a:lnTo>
                  <a:lnTo>
                    <a:pt x="320" y="504"/>
                  </a:lnTo>
                  <a:lnTo>
                    <a:pt x="320" y="500"/>
                  </a:lnTo>
                  <a:lnTo>
                    <a:pt x="320" y="497"/>
                  </a:lnTo>
                  <a:lnTo>
                    <a:pt x="320" y="493"/>
                  </a:lnTo>
                  <a:lnTo>
                    <a:pt x="316" y="489"/>
                  </a:lnTo>
                  <a:lnTo>
                    <a:pt x="316" y="485"/>
                  </a:lnTo>
                  <a:lnTo>
                    <a:pt x="312" y="485"/>
                  </a:lnTo>
                  <a:lnTo>
                    <a:pt x="308" y="485"/>
                  </a:lnTo>
                  <a:lnTo>
                    <a:pt x="305" y="485"/>
                  </a:lnTo>
                  <a:lnTo>
                    <a:pt x="305" y="482"/>
                  </a:lnTo>
                  <a:lnTo>
                    <a:pt x="308" y="478"/>
                  </a:lnTo>
                  <a:lnTo>
                    <a:pt x="308" y="474"/>
                  </a:lnTo>
                  <a:lnTo>
                    <a:pt x="308" y="470"/>
                  </a:lnTo>
                  <a:lnTo>
                    <a:pt x="308" y="466"/>
                  </a:lnTo>
                  <a:lnTo>
                    <a:pt x="312" y="466"/>
                  </a:lnTo>
                  <a:lnTo>
                    <a:pt x="308" y="466"/>
                  </a:lnTo>
                  <a:lnTo>
                    <a:pt x="308" y="463"/>
                  </a:lnTo>
                  <a:lnTo>
                    <a:pt x="312" y="463"/>
                  </a:lnTo>
                  <a:lnTo>
                    <a:pt x="308" y="459"/>
                  </a:lnTo>
                  <a:lnTo>
                    <a:pt x="305" y="459"/>
                  </a:lnTo>
                  <a:lnTo>
                    <a:pt x="305" y="455"/>
                  </a:lnTo>
                  <a:lnTo>
                    <a:pt x="301" y="459"/>
                  </a:lnTo>
                  <a:lnTo>
                    <a:pt x="297" y="459"/>
                  </a:lnTo>
                  <a:lnTo>
                    <a:pt x="293" y="459"/>
                  </a:lnTo>
                  <a:lnTo>
                    <a:pt x="293" y="455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8"/>
                  </a:lnTo>
                  <a:lnTo>
                    <a:pt x="290" y="444"/>
                  </a:lnTo>
                  <a:lnTo>
                    <a:pt x="290" y="440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6" y="433"/>
                  </a:lnTo>
                  <a:lnTo>
                    <a:pt x="282" y="433"/>
                  </a:lnTo>
                  <a:lnTo>
                    <a:pt x="278" y="433"/>
                  </a:lnTo>
                  <a:lnTo>
                    <a:pt x="278" y="429"/>
                  </a:lnTo>
                  <a:lnTo>
                    <a:pt x="275" y="429"/>
                  </a:lnTo>
                  <a:lnTo>
                    <a:pt x="275" y="433"/>
                  </a:lnTo>
                  <a:lnTo>
                    <a:pt x="271" y="433"/>
                  </a:lnTo>
                  <a:lnTo>
                    <a:pt x="267" y="433"/>
                  </a:lnTo>
                  <a:lnTo>
                    <a:pt x="263" y="433"/>
                  </a:lnTo>
                  <a:lnTo>
                    <a:pt x="260" y="433"/>
                  </a:lnTo>
                  <a:lnTo>
                    <a:pt x="256" y="433"/>
                  </a:lnTo>
                  <a:lnTo>
                    <a:pt x="256" y="429"/>
                  </a:lnTo>
                  <a:lnTo>
                    <a:pt x="256" y="433"/>
                  </a:lnTo>
                  <a:lnTo>
                    <a:pt x="252" y="429"/>
                  </a:lnTo>
                  <a:lnTo>
                    <a:pt x="252" y="425"/>
                  </a:lnTo>
                  <a:lnTo>
                    <a:pt x="252" y="421"/>
                  </a:lnTo>
                  <a:lnTo>
                    <a:pt x="252" y="418"/>
                  </a:lnTo>
                  <a:lnTo>
                    <a:pt x="256" y="414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03"/>
                  </a:lnTo>
                  <a:lnTo>
                    <a:pt x="248" y="403"/>
                  </a:lnTo>
                  <a:lnTo>
                    <a:pt x="248" y="399"/>
                  </a:lnTo>
                  <a:lnTo>
                    <a:pt x="252" y="399"/>
                  </a:lnTo>
                  <a:lnTo>
                    <a:pt x="252" y="395"/>
                  </a:lnTo>
                  <a:lnTo>
                    <a:pt x="248" y="395"/>
                  </a:lnTo>
                  <a:lnTo>
                    <a:pt x="248" y="391"/>
                  </a:lnTo>
                  <a:lnTo>
                    <a:pt x="252" y="388"/>
                  </a:lnTo>
                  <a:lnTo>
                    <a:pt x="252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2"/>
                  </a:lnTo>
                  <a:lnTo>
                    <a:pt x="260" y="369"/>
                  </a:lnTo>
                  <a:lnTo>
                    <a:pt x="256" y="365"/>
                  </a:lnTo>
                  <a:lnTo>
                    <a:pt x="256" y="361"/>
                  </a:lnTo>
                  <a:lnTo>
                    <a:pt x="256" y="357"/>
                  </a:lnTo>
                  <a:lnTo>
                    <a:pt x="252" y="357"/>
                  </a:lnTo>
                  <a:lnTo>
                    <a:pt x="248" y="357"/>
                  </a:lnTo>
                  <a:lnTo>
                    <a:pt x="248" y="354"/>
                  </a:lnTo>
                  <a:lnTo>
                    <a:pt x="245" y="354"/>
                  </a:lnTo>
                  <a:lnTo>
                    <a:pt x="245" y="350"/>
                  </a:lnTo>
                  <a:lnTo>
                    <a:pt x="245" y="346"/>
                  </a:lnTo>
                  <a:lnTo>
                    <a:pt x="245" y="342"/>
                  </a:lnTo>
                  <a:lnTo>
                    <a:pt x="245" y="339"/>
                  </a:lnTo>
                  <a:lnTo>
                    <a:pt x="237" y="339"/>
                  </a:lnTo>
                  <a:lnTo>
                    <a:pt x="230" y="339"/>
                  </a:lnTo>
                  <a:lnTo>
                    <a:pt x="226" y="339"/>
                  </a:lnTo>
                  <a:lnTo>
                    <a:pt x="218" y="339"/>
                  </a:lnTo>
                  <a:lnTo>
                    <a:pt x="218" y="335"/>
                  </a:lnTo>
                  <a:lnTo>
                    <a:pt x="214" y="327"/>
                  </a:lnTo>
                  <a:lnTo>
                    <a:pt x="214" y="324"/>
                  </a:lnTo>
                  <a:lnTo>
                    <a:pt x="211" y="320"/>
                  </a:lnTo>
                  <a:lnTo>
                    <a:pt x="214" y="320"/>
                  </a:lnTo>
                  <a:lnTo>
                    <a:pt x="214" y="316"/>
                  </a:lnTo>
                  <a:lnTo>
                    <a:pt x="214" y="312"/>
                  </a:lnTo>
                  <a:lnTo>
                    <a:pt x="214" y="309"/>
                  </a:lnTo>
                  <a:lnTo>
                    <a:pt x="211" y="305"/>
                  </a:lnTo>
                  <a:lnTo>
                    <a:pt x="214" y="305"/>
                  </a:lnTo>
                  <a:lnTo>
                    <a:pt x="214" y="301"/>
                  </a:lnTo>
                  <a:lnTo>
                    <a:pt x="211" y="301"/>
                  </a:lnTo>
                  <a:lnTo>
                    <a:pt x="211" y="297"/>
                  </a:lnTo>
                  <a:lnTo>
                    <a:pt x="207" y="297"/>
                  </a:lnTo>
                  <a:lnTo>
                    <a:pt x="203" y="297"/>
                  </a:lnTo>
                  <a:lnTo>
                    <a:pt x="203" y="294"/>
                  </a:lnTo>
                  <a:lnTo>
                    <a:pt x="199" y="294"/>
                  </a:lnTo>
                  <a:lnTo>
                    <a:pt x="196" y="297"/>
                  </a:lnTo>
                  <a:lnTo>
                    <a:pt x="196" y="294"/>
                  </a:lnTo>
                  <a:lnTo>
                    <a:pt x="192" y="297"/>
                  </a:lnTo>
                  <a:lnTo>
                    <a:pt x="192" y="294"/>
                  </a:lnTo>
                  <a:lnTo>
                    <a:pt x="188" y="294"/>
                  </a:lnTo>
                  <a:lnTo>
                    <a:pt x="188" y="290"/>
                  </a:lnTo>
                  <a:lnTo>
                    <a:pt x="184" y="290"/>
                  </a:lnTo>
                  <a:lnTo>
                    <a:pt x="181" y="290"/>
                  </a:lnTo>
                  <a:lnTo>
                    <a:pt x="177" y="286"/>
                  </a:lnTo>
                  <a:lnTo>
                    <a:pt x="173" y="286"/>
                  </a:lnTo>
                  <a:lnTo>
                    <a:pt x="173" y="282"/>
                  </a:lnTo>
                  <a:lnTo>
                    <a:pt x="169" y="282"/>
                  </a:lnTo>
                  <a:lnTo>
                    <a:pt x="166" y="282"/>
                  </a:lnTo>
                  <a:lnTo>
                    <a:pt x="166" y="279"/>
                  </a:lnTo>
                  <a:lnTo>
                    <a:pt x="162" y="279"/>
                  </a:lnTo>
                  <a:lnTo>
                    <a:pt x="158" y="279"/>
                  </a:lnTo>
                  <a:lnTo>
                    <a:pt x="154" y="279"/>
                  </a:lnTo>
                  <a:lnTo>
                    <a:pt x="151" y="279"/>
                  </a:lnTo>
                  <a:lnTo>
                    <a:pt x="151" y="275"/>
                  </a:lnTo>
                  <a:lnTo>
                    <a:pt x="147" y="275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9" y="267"/>
                  </a:lnTo>
                  <a:lnTo>
                    <a:pt x="139" y="263"/>
                  </a:lnTo>
                  <a:lnTo>
                    <a:pt x="136" y="263"/>
                  </a:lnTo>
                  <a:lnTo>
                    <a:pt x="136" y="260"/>
                  </a:lnTo>
                  <a:lnTo>
                    <a:pt x="136" y="256"/>
                  </a:lnTo>
                  <a:lnTo>
                    <a:pt x="136" y="252"/>
                  </a:lnTo>
                  <a:lnTo>
                    <a:pt x="136" y="248"/>
                  </a:lnTo>
                  <a:lnTo>
                    <a:pt x="136" y="245"/>
                  </a:lnTo>
                  <a:lnTo>
                    <a:pt x="136" y="241"/>
                  </a:lnTo>
                  <a:lnTo>
                    <a:pt x="136" y="237"/>
                  </a:lnTo>
                  <a:lnTo>
                    <a:pt x="136" y="233"/>
                  </a:lnTo>
                  <a:lnTo>
                    <a:pt x="132" y="237"/>
                  </a:lnTo>
                  <a:lnTo>
                    <a:pt x="128" y="237"/>
                  </a:lnTo>
                  <a:lnTo>
                    <a:pt x="124" y="237"/>
                  </a:lnTo>
                  <a:lnTo>
                    <a:pt x="121" y="237"/>
                  </a:lnTo>
                  <a:lnTo>
                    <a:pt x="117" y="237"/>
                  </a:lnTo>
                  <a:lnTo>
                    <a:pt x="117" y="241"/>
                  </a:lnTo>
                  <a:lnTo>
                    <a:pt x="113" y="241"/>
                  </a:lnTo>
                  <a:lnTo>
                    <a:pt x="109" y="241"/>
                  </a:lnTo>
                  <a:lnTo>
                    <a:pt x="109" y="245"/>
                  </a:lnTo>
                  <a:lnTo>
                    <a:pt x="106" y="245"/>
                  </a:lnTo>
                  <a:lnTo>
                    <a:pt x="102" y="248"/>
                  </a:lnTo>
                  <a:lnTo>
                    <a:pt x="98" y="248"/>
                  </a:lnTo>
                  <a:lnTo>
                    <a:pt x="98" y="252"/>
                  </a:lnTo>
                  <a:lnTo>
                    <a:pt x="98" y="248"/>
                  </a:lnTo>
                  <a:lnTo>
                    <a:pt x="94" y="248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87" y="256"/>
                  </a:lnTo>
                  <a:lnTo>
                    <a:pt x="83" y="256"/>
                  </a:lnTo>
                  <a:lnTo>
                    <a:pt x="79" y="256"/>
                  </a:lnTo>
                  <a:lnTo>
                    <a:pt x="75" y="256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57" y="256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3" y="241"/>
                  </a:lnTo>
                  <a:lnTo>
                    <a:pt x="53" y="237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33"/>
                  </a:lnTo>
                  <a:lnTo>
                    <a:pt x="49" y="233"/>
                  </a:lnTo>
                  <a:lnTo>
                    <a:pt x="49" y="237"/>
                  </a:lnTo>
                  <a:lnTo>
                    <a:pt x="45" y="237"/>
                  </a:lnTo>
                  <a:lnTo>
                    <a:pt x="42" y="241"/>
                  </a:lnTo>
                  <a:lnTo>
                    <a:pt x="38" y="241"/>
                  </a:lnTo>
                  <a:lnTo>
                    <a:pt x="34" y="241"/>
                  </a:lnTo>
                  <a:lnTo>
                    <a:pt x="30" y="241"/>
                  </a:lnTo>
                  <a:lnTo>
                    <a:pt x="27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27" y="233"/>
                  </a:lnTo>
                  <a:lnTo>
                    <a:pt x="23" y="230"/>
                  </a:lnTo>
                  <a:lnTo>
                    <a:pt x="19" y="230"/>
                  </a:lnTo>
                  <a:lnTo>
                    <a:pt x="15" y="230"/>
                  </a:lnTo>
                  <a:lnTo>
                    <a:pt x="12" y="230"/>
                  </a:lnTo>
                  <a:lnTo>
                    <a:pt x="15" y="230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4" y="207"/>
                  </a:lnTo>
                  <a:lnTo>
                    <a:pt x="4" y="203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4" y="200"/>
                  </a:lnTo>
                  <a:lnTo>
                    <a:pt x="4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8" y="188"/>
                  </a:lnTo>
                  <a:lnTo>
                    <a:pt x="12" y="185"/>
                  </a:lnTo>
                  <a:lnTo>
                    <a:pt x="15" y="185"/>
                  </a:lnTo>
                  <a:lnTo>
                    <a:pt x="12" y="181"/>
                  </a:lnTo>
                  <a:lnTo>
                    <a:pt x="12" y="177"/>
                  </a:lnTo>
                  <a:lnTo>
                    <a:pt x="12" y="173"/>
                  </a:lnTo>
                  <a:lnTo>
                    <a:pt x="15" y="173"/>
                  </a:lnTo>
                  <a:lnTo>
                    <a:pt x="15" y="169"/>
                  </a:lnTo>
                  <a:lnTo>
                    <a:pt x="15" y="166"/>
                  </a:lnTo>
                  <a:lnTo>
                    <a:pt x="19" y="162"/>
                  </a:lnTo>
                  <a:lnTo>
                    <a:pt x="23" y="162"/>
                  </a:lnTo>
                  <a:lnTo>
                    <a:pt x="27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2" y="151"/>
                  </a:lnTo>
                  <a:lnTo>
                    <a:pt x="45" y="151"/>
                  </a:lnTo>
                  <a:lnTo>
                    <a:pt x="49" y="151"/>
                  </a:lnTo>
                  <a:lnTo>
                    <a:pt x="49" y="147"/>
                  </a:lnTo>
                  <a:lnTo>
                    <a:pt x="53" y="147"/>
                  </a:lnTo>
                  <a:lnTo>
                    <a:pt x="57" y="147"/>
                  </a:lnTo>
                  <a:lnTo>
                    <a:pt x="57" y="151"/>
                  </a:lnTo>
                  <a:lnTo>
                    <a:pt x="60" y="151"/>
                  </a:lnTo>
                  <a:lnTo>
                    <a:pt x="64" y="151"/>
                  </a:lnTo>
                  <a:lnTo>
                    <a:pt x="64" y="143"/>
                  </a:lnTo>
                  <a:lnTo>
                    <a:pt x="64" y="136"/>
                  </a:lnTo>
                  <a:lnTo>
                    <a:pt x="68" y="121"/>
                  </a:lnTo>
                  <a:lnTo>
                    <a:pt x="72" y="113"/>
                  </a:lnTo>
                  <a:lnTo>
                    <a:pt x="72" y="106"/>
                  </a:lnTo>
                  <a:lnTo>
                    <a:pt x="72" y="102"/>
                  </a:lnTo>
                  <a:lnTo>
                    <a:pt x="72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4" y="87"/>
                  </a:lnTo>
                  <a:lnTo>
                    <a:pt x="60" y="87"/>
                  </a:lnTo>
                  <a:lnTo>
                    <a:pt x="60" y="83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75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68" y="53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4" y="53"/>
                  </a:lnTo>
                  <a:lnTo>
                    <a:pt x="94" y="57"/>
                  </a:lnTo>
                  <a:lnTo>
                    <a:pt x="98" y="53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6" y="53"/>
                  </a:lnTo>
                  <a:lnTo>
                    <a:pt x="109" y="57"/>
                  </a:lnTo>
                  <a:lnTo>
                    <a:pt x="109" y="60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72"/>
                  </a:lnTo>
                  <a:lnTo>
                    <a:pt x="136" y="72"/>
                  </a:lnTo>
                  <a:lnTo>
                    <a:pt x="136" y="68"/>
                  </a:lnTo>
                  <a:lnTo>
                    <a:pt x="139" y="68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60"/>
                  </a:lnTo>
                  <a:lnTo>
                    <a:pt x="151" y="60"/>
                  </a:lnTo>
                  <a:lnTo>
                    <a:pt x="154" y="60"/>
                  </a:lnTo>
                  <a:lnTo>
                    <a:pt x="154" y="57"/>
                  </a:lnTo>
                  <a:lnTo>
                    <a:pt x="154" y="53"/>
                  </a:lnTo>
                  <a:lnTo>
                    <a:pt x="158" y="53"/>
                  </a:lnTo>
                  <a:lnTo>
                    <a:pt x="162" y="53"/>
                  </a:lnTo>
                  <a:lnTo>
                    <a:pt x="162" y="49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2" y="45"/>
                  </a:lnTo>
                  <a:lnTo>
                    <a:pt x="158" y="45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7"/>
                  </a:lnTo>
                  <a:lnTo>
                    <a:pt x="151" y="23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4" y="19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2" y="23"/>
                  </a:lnTo>
                  <a:lnTo>
                    <a:pt x="166" y="23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77" y="23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1" y="15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5"/>
                  </a:lnTo>
                  <a:lnTo>
                    <a:pt x="188" y="19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07" y="8"/>
                  </a:lnTo>
                  <a:lnTo>
                    <a:pt x="211" y="8"/>
                  </a:lnTo>
                  <a:lnTo>
                    <a:pt x="211" y="4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18" y="4"/>
                  </a:lnTo>
                  <a:lnTo>
                    <a:pt x="222" y="4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22" y="12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19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2" y="30"/>
                  </a:lnTo>
                  <a:lnTo>
                    <a:pt x="222" y="34"/>
                  </a:lnTo>
                  <a:lnTo>
                    <a:pt x="222" y="38"/>
                  </a:lnTo>
                  <a:lnTo>
                    <a:pt x="218" y="42"/>
                  </a:lnTo>
                  <a:lnTo>
                    <a:pt x="222" y="42"/>
                  </a:lnTo>
                  <a:lnTo>
                    <a:pt x="222" y="45"/>
                  </a:lnTo>
                  <a:lnTo>
                    <a:pt x="226" y="45"/>
                  </a:lnTo>
                  <a:lnTo>
                    <a:pt x="226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26" y="57"/>
                  </a:lnTo>
                  <a:lnTo>
                    <a:pt x="230" y="57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45" y="64"/>
                  </a:lnTo>
                  <a:lnTo>
                    <a:pt x="245" y="60"/>
                  </a:lnTo>
                  <a:lnTo>
                    <a:pt x="248" y="57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2" y="57"/>
                  </a:lnTo>
                  <a:lnTo>
                    <a:pt x="256" y="57"/>
                  </a:lnTo>
                  <a:lnTo>
                    <a:pt x="260" y="57"/>
                  </a:lnTo>
                  <a:lnTo>
                    <a:pt x="260" y="53"/>
                  </a:lnTo>
                  <a:lnTo>
                    <a:pt x="263" y="53"/>
                  </a:lnTo>
                  <a:lnTo>
                    <a:pt x="267" y="49"/>
                  </a:lnTo>
                  <a:lnTo>
                    <a:pt x="267" y="53"/>
                  </a:lnTo>
                  <a:lnTo>
                    <a:pt x="271" y="53"/>
                  </a:lnTo>
                  <a:lnTo>
                    <a:pt x="275" y="53"/>
                  </a:lnTo>
                  <a:close/>
                  <a:moveTo>
                    <a:pt x="372" y="113"/>
                  </a:moveTo>
                  <a:lnTo>
                    <a:pt x="369" y="113"/>
                  </a:lnTo>
                  <a:lnTo>
                    <a:pt x="369" y="109"/>
                  </a:lnTo>
                  <a:lnTo>
                    <a:pt x="365" y="106"/>
                  </a:lnTo>
                  <a:lnTo>
                    <a:pt x="365" y="102"/>
                  </a:lnTo>
                  <a:lnTo>
                    <a:pt x="369" y="102"/>
                  </a:lnTo>
                  <a:lnTo>
                    <a:pt x="369" y="98"/>
                  </a:lnTo>
                  <a:lnTo>
                    <a:pt x="365" y="98"/>
                  </a:lnTo>
                  <a:lnTo>
                    <a:pt x="365" y="94"/>
                  </a:lnTo>
                  <a:lnTo>
                    <a:pt x="365" y="91"/>
                  </a:lnTo>
                  <a:lnTo>
                    <a:pt x="365" y="94"/>
                  </a:lnTo>
                  <a:lnTo>
                    <a:pt x="369" y="94"/>
                  </a:lnTo>
                  <a:lnTo>
                    <a:pt x="365" y="94"/>
                  </a:lnTo>
                  <a:lnTo>
                    <a:pt x="365" y="91"/>
                  </a:lnTo>
                  <a:lnTo>
                    <a:pt x="365" y="87"/>
                  </a:lnTo>
                  <a:lnTo>
                    <a:pt x="369" y="87"/>
                  </a:lnTo>
                  <a:lnTo>
                    <a:pt x="369" y="83"/>
                  </a:lnTo>
                  <a:lnTo>
                    <a:pt x="372" y="83"/>
                  </a:lnTo>
                  <a:lnTo>
                    <a:pt x="376" y="83"/>
                  </a:lnTo>
                  <a:lnTo>
                    <a:pt x="380" y="87"/>
                  </a:lnTo>
                  <a:lnTo>
                    <a:pt x="384" y="87"/>
                  </a:lnTo>
                  <a:lnTo>
                    <a:pt x="387" y="87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5" y="87"/>
                  </a:lnTo>
                  <a:lnTo>
                    <a:pt x="399" y="87"/>
                  </a:lnTo>
                  <a:lnTo>
                    <a:pt x="402" y="87"/>
                  </a:lnTo>
                  <a:lnTo>
                    <a:pt x="402" y="91"/>
                  </a:lnTo>
                  <a:lnTo>
                    <a:pt x="402" y="94"/>
                  </a:lnTo>
                  <a:lnTo>
                    <a:pt x="399" y="94"/>
                  </a:lnTo>
                  <a:lnTo>
                    <a:pt x="399" y="98"/>
                  </a:lnTo>
                  <a:lnTo>
                    <a:pt x="395" y="102"/>
                  </a:lnTo>
                  <a:lnTo>
                    <a:pt x="395" y="106"/>
                  </a:lnTo>
                  <a:lnTo>
                    <a:pt x="391" y="109"/>
                  </a:lnTo>
                  <a:lnTo>
                    <a:pt x="387" y="109"/>
                  </a:lnTo>
                  <a:lnTo>
                    <a:pt x="384" y="109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2" y="109"/>
                  </a:lnTo>
                  <a:lnTo>
                    <a:pt x="372" y="113"/>
                  </a:lnTo>
                  <a:close/>
                  <a:moveTo>
                    <a:pt x="346" y="106"/>
                  </a:moveTo>
                  <a:lnTo>
                    <a:pt x="346" y="102"/>
                  </a:lnTo>
                  <a:lnTo>
                    <a:pt x="350" y="102"/>
                  </a:lnTo>
                  <a:lnTo>
                    <a:pt x="350" y="98"/>
                  </a:lnTo>
                  <a:lnTo>
                    <a:pt x="354" y="94"/>
                  </a:lnTo>
                  <a:lnTo>
                    <a:pt x="354" y="91"/>
                  </a:lnTo>
                  <a:lnTo>
                    <a:pt x="357" y="91"/>
                  </a:lnTo>
                  <a:lnTo>
                    <a:pt x="357" y="94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0" y="106"/>
                  </a:lnTo>
                  <a:lnTo>
                    <a:pt x="346" y="106"/>
                  </a:lnTo>
                  <a:close/>
                  <a:moveTo>
                    <a:pt x="376" y="83"/>
                  </a:moveTo>
                  <a:lnTo>
                    <a:pt x="372" y="83"/>
                  </a:lnTo>
                  <a:lnTo>
                    <a:pt x="372" y="79"/>
                  </a:lnTo>
                  <a:lnTo>
                    <a:pt x="376" y="79"/>
                  </a:lnTo>
                  <a:lnTo>
                    <a:pt x="380" y="79"/>
                  </a:lnTo>
                  <a:lnTo>
                    <a:pt x="380" y="75"/>
                  </a:lnTo>
                  <a:lnTo>
                    <a:pt x="384" y="75"/>
                  </a:lnTo>
                  <a:lnTo>
                    <a:pt x="384" y="79"/>
                  </a:lnTo>
                  <a:lnTo>
                    <a:pt x="380" y="79"/>
                  </a:lnTo>
                  <a:lnTo>
                    <a:pt x="380" y="83"/>
                  </a:lnTo>
                  <a:lnTo>
                    <a:pt x="376" y="83"/>
                  </a:lnTo>
                  <a:close/>
                  <a:moveTo>
                    <a:pt x="384" y="87"/>
                  </a:moveTo>
                  <a:lnTo>
                    <a:pt x="380" y="87"/>
                  </a:lnTo>
                  <a:lnTo>
                    <a:pt x="380" y="83"/>
                  </a:lnTo>
                  <a:lnTo>
                    <a:pt x="384" y="83"/>
                  </a:lnTo>
                  <a:lnTo>
                    <a:pt x="387" y="83"/>
                  </a:lnTo>
                  <a:lnTo>
                    <a:pt x="384" y="83"/>
                  </a:lnTo>
                  <a:lnTo>
                    <a:pt x="384" y="87"/>
                  </a:lnTo>
                  <a:close/>
                  <a:moveTo>
                    <a:pt x="365" y="87"/>
                  </a:moveTo>
                  <a:lnTo>
                    <a:pt x="361" y="87"/>
                  </a:lnTo>
                  <a:lnTo>
                    <a:pt x="361" y="83"/>
                  </a:lnTo>
                  <a:lnTo>
                    <a:pt x="365" y="83"/>
                  </a:lnTo>
                  <a:lnTo>
                    <a:pt x="369" y="83"/>
                  </a:lnTo>
                  <a:lnTo>
                    <a:pt x="365" y="87"/>
                  </a:lnTo>
                  <a:close/>
                  <a:moveTo>
                    <a:pt x="372" y="75"/>
                  </a:moveTo>
                  <a:lnTo>
                    <a:pt x="372" y="72"/>
                  </a:lnTo>
                  <a:lnTo>
                    <a:pt x="376" y="72"/>
                  </a:lnTo>
                  <a:lnTo>
                    <a:pt x="376" y="75"/>
                  </a:lnTo>
                  <a:lnTo>
                    <a:pt x="372" y="75"/>
                  </a:lnTo>
                  <a:close/>
                  <a:moveTo>
                    <a:pt x="361" y="98"/>
                  </a:moveTo>
                  <a:lnTo>
                    <a:pt x="357" y="98"/>
                  </a:lnTo>
                  <a:lnTo>
                    <a:pt x="361" y="98"/>
                  </a:lnTo>
                  <a:lnTo>
                    <a:pt x="361" y="94"/>
                  </a:lnTo>
                  <a:lnTo>
                    <a:pt x="361" y="91"/>
                  </a:lnTo>
                  <a:lnTo>
                    <a:pt x="365" y="91"/>
                  </a:lnTo>
                  <a:lnTo>
                    <a:pt x="365" y="94"/>
                  </a:lnTo>
                  <a:lnTo>
                    <a:pt x="361" y="94"/>
                  </a:lnTo>
                  <a:lnTo>
                    <a:pt x="361" y="98"/>
                  </a:lnTo>
                  <a:close/>
                  <a:moveTo>
                    <a:pt x="369" y="79"/>
                  </a:moveTo>
                  <a:lnTo>
                    <a:pt x="369" y="75"/>
                  </a:lnTo>
                  <a:lnTo>
                    <a:pt x="372" y="72"/>
                  </a:lnTo>
                  <a:lnTo>
                    <a:pt x="372" y="75"/>
                  </a:lnTo>
                  <a:lnTo>
                    <a:pt x="372" y="79"/>
                  </a:lnTo>
                  <a:lnTo>
                    <a:pt x="369" y="79"/>
                  </a:lnTo>
                  <a:close/>
                  <a:moveTo>
                    <a:pt x="354" y="91"/>
                  </a:moveTo>
                  <a:lnTo>
                    <a:pt x="357" y="91"/>
                  </a:lnTo>
                  <a:lnTo>
                    <a:pt x="357" y="87"/>
                  </a:lnTo>
                  <a:lnTo>
                    <a:pt x="361" y="83"/>
                  </a:lnTo>
                  <a:lnTo>
                    <a:pt x="361" y="87"/>
                  </a:lnTo>
                  <a:lnTo>
                    <a:pt x="357" y="87"/>
                  </a:lnTo>
                  <a:lnTo>
                    <a:pt x="357" y="91"/>
                  </a:lnTo>
                  <a:lnTo>
                    <a:pt x="354" y="91"/>
                  </a:lnTo>
                  <a:close/>
                  <a:moveTo>
                    <a:pt x="399" y="519"/>
                  </a:moveTo>
                  <a:lnTo>
                    <a:pt x="402" y="515"/>
                  </a:lnTo>
                  <a:lnTo>
                    <a:pt x="399" y="515"/>
                  </a:lnTo>
                  <a:lnTo>
                    <a:pt x="402" y="512"/>
                  </a:lnTo>
                  <a:lnTo>
                    <a:pt x="402" y="515"/>
                  </a:lnTo>
                  <a:lnTo>
                    <a:pt x="402" y="519"/>
                  </a:lnTo>
                  <a:lnTo>
                    <a:pt x="399" y="519"/>
                  </a:lnTo>
                  <a:close/>
                  <a:moveTo>
                    <a:pt x="372" y="53"/>
                  </a:moveTo>
                  <a:lnTo>
                    <a:pt x="369" y="53"/>
                  </a:lnTo>
                  <a:lnTo>
                    <a:pt x="369" y="49"/>
                  </a:lnTo>
                  <a:lnTo>
                    <a:pt x="372" y="49"/>
                  </a:lnTo>
                  <a:lnTo>
                    <a:pt x="372" y="53"/>
                  </a:lnTo>
                  <a:close/>
                  <a:moveTo>
                    <a:pt x="369" y="83"/>
                  </a:moveTo>
                  <a:lnTo>
                    <a:pt x="369" y="79"/>
                  </a:lnTo>
                  <a:lnTo>
                    <a:pt x="369" y="83"/>
                  </a:lnTo>
                  <a:close/>
                  <a:moveTo>
                    <a:pt x="451" y="459"/>
                  </a:moveTo>
                  <a:lnTo>
                    <a:pt x="447" y="459"/>
                  </a:lnTo>
                  <a:lnTo>
                    <a:pt x="451" y="459"/>
                  </a:lnTo>
                  <a:lnTo>
                    <a:pt x="451" y="455"/>
                  </a:lnTo>
                  <a:lnTo>
                    <a:pt x="451" y="459"/>
                  </a:lnTo>
                  <a:close/>
                  <a:moveTo>
                    <a:pt x="365" y="113"/>
                  </a:moveTo>
                  <a:lnTo>
                    <a:pt x="361" y="113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5" y="113"/>
                  </a:lnTo>
                  <a:close/>
                  <a:moveTo>
                    <a:pt x="342" y="109"/>
                  </a:moveTo>
                  <a:lnTo>
                    <a:pt x="342" y="106"/>
                  </a:lnTo>
                  <a:lnTo>
                    <a:pt x="346" y="106"/>
                  </a:lnTo>
                  <a:lnTo>
                    <a:pt x="346" y="109"/>
                  </a:lnTo>
                  <a:lnTo>
                    <a:pt x="342" y="109"/>
                  </a:lnTo>
                  <a:close/>
                  <a:moveTo>
                    <a:pt x="372" y="72"/>
                  </a:moveTo>
                  <a:lnTo>
                    <a:pt x="372" y="68"/>
                  </a:lnTo>
                  <a:lnTo>
                    <a:pt x="376" y="68"/>
                  </a:lnTo>
                  <a:lnTo>
                    <a:pt x="376" y="72"/>
                  </a:lnTo>
                  <a:lnTo>
                    <a:pt x="372" y="72"/>
                  </a:lnTo>
                  <a:close/>
                  <a:moveTo>
                    <a:pt x="354" y="102"/>
                  </a:moveTo>
                  <a:lnTo>
                    <a:pt x="357" y="102"/>
                  </a:lnTo>
                  <a:lnTo>
                    <a:pt x="357" y="98"/>
                  </a:lnTo>
                  <a:lnTo>
                    <a:pt x="357" y="94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close/>
                  <a:moveTo>
                    <a:pt x="399" y="497"/>
                  </a:moveTo>
                  <a:lnTo>
                    <a:pt x="399" y="493"/>
                  </a:lnTo>
                  <a:lnTo>
                    <a:pt x="402" y="497"/>
                  </a:lnTo>
                  <a:lnTo>
                    <a:pt x="399" y="497"/>
                  </a:lnTo>
                  <a:close/>
                  <a:moveTo>
                    <a:pt x="463" y="132"/>
                  </a:moveTo>
                  <a:lnTo>
                    <a:pt x="463" y="128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63" y="132"/>
                  </a:lnTo>
                  <a:close/>
                  <a:moveTo>
                    <a:pt x="361" y="91"/>
                  </a:moveTo>
                  <a:lnTo>
                    <a:pt x="365" y="91"/>
                  </a:lnTo>
                  <a:lnTo>
                    <a:pt x="365" y="87"/>
                  </a:lnTo>
                  <a:lnTo>
                    <a:pt x="365" y="91"/>
                  </a:lnTo>
                  <a:lnTo>
                    <a:pt x="361" y="91"/>
                  </a:lnTo>
                  <a:close/>
                  <a:moveTo>
                    <a:pt x="466" y="448"/>
                  </a:moveTo>
                  <a:lnTo>
                    <a:pt x="466" y="444"/>
                  </a:lnTo>
                  <a:lnTo>
                    <a:pt x="470" y="448"/>
                  </a:lnTo>
                  <a:lnTo>
                    <a:pt x="466" y="448"/>
                  </a:lnTo>
                  <a:close/>
                  <a:moveTo>
                    <a:pt x="395" y="109"/>
                  </a:moveTo>
                  <a:lnTo>
                    <a:pt x="391" y="109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5" y="109"/>
                  </a:lnTo>
                  <a:close/>
                  <a:moveTo>
                    <a:pt x="361" y="91"/>
                  </a:moveTo>
                  <a:lnTo>
                    <a:pt x="357" y="91"/>
                  </a:lnTo>
                  <a:lnTo>
                    <a:pt x="361" y="91"/>
                  </a:lnTo>
                  <a:lnTo>
                    <a:pt x="361" y="87"/>
                  </a:lnTo>
                  <a:lnTo>
                    <a:pt x="361" y="91"/>
                  </a:lnTo>
                  <a:close/>
                  <a:moveTo>
                    <a:pt x="357" y="98"/>
                  </a:moveTo>
                  <a:lnTo>
                    <a:pt x="361" y="98"/>
                  </a:lnTo>
                  <a:lnTo>
                    <a:pt x="357" y="98"/>
                  </a:lnTo>
                  <a:close/>
                  <a:moveTo>
                    <a:pt x="339" y="106"/>
                  </a:moveTo>
                  <a:lnTo>
                    <a:pt x="342" y="106"/>
                  </a:lnTo>
                  <a:lnTo>
                    <a:pt x="339" y="106"/>
                  </a:lnTo>
                  <a:close/>
                  <a:moveTo>
                    <a:pt x="553" y="290"/>
                  </a:moveTo>
                  <a:lnTo>
                    <a:pt x="553" y="286"/>
                  </a:lnTo>
                  <a:lnTo>
                    <a:pt x="556" y="286"/>
                  </a:lnTo>
                  <a:lnTo>
                    <a:pt x="553" y="290"/>
                  </a:lnTo>
                  <a:close/>
                  <a:moveTo>
                    <a:pt x="553" y="297"/>
                  </a:moveTo>
                  <a:lnTo>
                    <a:pt x="549" y="297"/>
                  </a:lnTo>
                  <a:lnTo>
                    <a:pt x="549" y="294"/>
                  </a:lnTo>
                  <a:lnTo>
                    <a:pt x="553" y="294"/>
                  </a:lnTo>
                  <a:lnTo>
                    <a:pt x="553" y="297"/>
                  </a:lnTo>
                  <a:close/>
                  <a:moveTo>
                    <a:pt x="402" y="102"/>
                  </a:moveTo>
                  <a:lnTo>
                    <a:pt x="402" y="98"/>
                  </a:lnTo>
                  <a:lnTo>
                    <a:pt x="402" y="102"/>
                  </a:lnTo>
                  <a:close/>
                  <a:moveTo>
                    <a:pt x="365" y="83"/>
                  </a:moveTo>
                  <a:lnTo>
                    <a:pt x="361" y="83"/>
                  </a:lnTo>
                  <a:lnTo>
                    <a:pt x="365" y="83"/>
                  </a:lnTo>
                  <a:close/>
                  <a:moveTo>
                    <a:pt x="361" y="91"/>
                  </a:moveTo>
                  <a:lnTo>
                    <a:pt x="361" y="87"/>
                  </a:lnTo>
                  <a:lnTo>
                    <a:pt x="365" y="87"/>
                  </a:lnTo>
                  <a:lnTo>
                    <a:pt x="361" y="91"/>
                  </a:lnTo>
                  <a:close/>
                  <a:moveTo>
                    <a:pt x="455" y="106"/>
                  </a:moveTo>
                  <a:lnTo>
                    <a:pt x="455" y="102"/>
                  </a:lnTo>
                  <a:lnTo>
                    <a:pt x="459" y="102"/>
                  </a:lnTo>
                  <a:lnTo>
                    <a:pt x="455" y="106"/>
                  </a:lnTo>
                  <a:close/>
                  <a:moveTo>
                    <a:pt x="376" y="68"/>
                  </a:moveTo>
                  <a:lnTo>
                    <a:pt x="376" y="64"/>
                  </a:lnTo>
                  <a:lnTo>
                    <a:pt x="380" y="64"/>
                  </a:lnTo>
                  <a:lnTo>
                    <a:pt x="380" y="68"/>
                  </a:lnTo>
                  <a:lnTo>
                    <a:pt x="376" y="68"/>
                  </a:lnTo>
                  <a:close/>
                  <a:moveTo>
                    <a:pt x="361" y="94"/>
                  </a:moveTo>
                  <a:lnTo>
                    <a:pt x="365" y="94"/>
                  </a:lnTo>
                  <a:lnTo>
                    <a:pt x="361" y="94"/>
                  </a:lnTo>
                  <a:close/>
                  <a:moveTo>
                    <a:pt x="391" y="113"/>
                  </a:moveTo>
                  <a:lnTo>
                    <a:pt x="391" y="109"/>
                  </a:lnTo>
                  <a:lnTo>
                    <a:pt x="391" y="113"/>
                  </a:lnTo>
                  <a:close/>
                  <a:moveTo>
                    <a:pt x="365" y="87"/>
                  </a:moveTo>
                  <a:lnTo>
                    <a:pt x="361" y="87"/>
                  </a:lnTo>
                  <a:lnTo>
                    <a:pt x="365" y="87"/>
                  </a:lnTo>
                  <a:close/>
                  <a:moveTo>
                    <a:pt x="369" y="49"/>
                  </a:moveTo>
                  <a:lnTo>
                    <a:pt x="372" y="49"/>
                  </a:lnTo>
                  <a:lnTo>
                    <a:pt x="369" y="49"/>
                  </a:lnTo>
                  <a:close/>
                  <a:moveTo>
                    <a:pt x="459" y="109"/>
                  </a:moveTo>
                  <a:lnTo>
                    <a:pt x="459" y="106"/>
                  </a:lnTo>
                  <a:lnTo>
                    <a:pt x="463" y="106"/>
                  </a:lnTo>
                  <a:lnTo>
                    <a:pt x="463" y="109"/>
                  </a:lnTo>
                  <a:lnTo>
                    <a:pt x="459" y="109"/>
                  </a:lnTo>
                  <a:close/>
                  <a:moveTo>
                    <a:pt x="444" y="106"/>
                  </a:moveTo>
                  <a:lnTo>
                    <a:pt x="444" y="102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44" y="106"/>
                  </a:lnTo>
                  <a:close/>
                  <a:moveTo>
                    <a:pt x="436" y="459"/>
                  </a:moveTo>
                  <a:lnTo>
                    <a:pt x="432" y="459"/>
                  </a:lnTo>
                  <a:lnTo>
                    <a:pt x="436" y="4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" name="Freeform 3697"/>
            <p:cNvSpPr>
              <a:spLocks/>
            </p:cNvSpPr>
            <p:nvPr/>
          </p:nvSpPr>
          <p:spPr bwMode="auto">
            <a:xfrm>
              <a:off x="5186363" y="3303588"/>
              <a:ext cx="979487" cy="973137"/>
            </a:xfrm>
            <a:custGeom>
              <a:avLst/>
              <a:gdLst>
                <a:gd name="T0" fmla="*/ 495300 w 617"/>
                <a:gd name="T1" fmla="*/ 77787 h 613"/>
                <a:gd name="T2" fmla="*/ 555625 w 617"/>
                <a:gd name="T3" fmla="*/ 36512 h 613"/>
                <a:gd name="T4" fmla="*/ 585787 w 617"/>
                <a:gd name="T5" fmla="*/ 84137 h 613"/>
                <a:gd name="T6" fmla="*/ 566737 w 617"/>
                <a:gd name="T7" fmla="*/ 131762 h 613"/>
                <a:gd name="T8" fmla="*/ 549275 w 617"/>
                <a:gd name="T9" fmla="*/ 173037 h 613"/>
                <a:gd name="T10" fmla="*/ 573087 w 617"/>
                <a:gd name="T11" fmla="*/ 179387 h 613"/>
                <a:gd name="T12" fmla="*/ 573087 w 617"/>
                <a:gd name="T13" fmla="*/ 185737 h 613"/>
                <a:gd name="T14" fmla="*/ 609600 w 617"/>
                <a:gd name="T15" fmla="*/ 185737 h 613"/>
                <a:gd name="T16" fmla="*/ 644525 w 617"/>
                <a:gd name="T17" fmla="*/ 168275 h 613"/>
                <a:gd name="T18" fmla="*/ 681037 w 617"/>
                <a:gd name="T19" fmla="*/ 149225 h 613"/>
                <a:gd name="T20" fmla="*/ 715962 w 617"/>
                <a:gd name="T21" fmla="*/ 168275 h 613"/>
                <a:gd name="T22" fmla="*/ 735012 w 617"/>
                <a:gd name="T23" fmla="*/ 192087 h 613"/>
                <a:gd name="T24" fmla="*/ 746125 w 617"/>
                <a:gd name="T25" fmla="*/ 196850 h 613"/>
                <a:gd name="T26" fmla="*/ 800100 w 617"/>
                <a:gd name="T27" fmla="*/ 203200 h 613"/>
                <a:gd name="T28" fmla="*/ 865187 w 617"/>
                <a:gd name="T29" fmla="*/ 209550 h 613"/>
                <a:gd name="T30" fmla="*/ 931862 w 617"/>
                <a:gd name="T31" fmla="*/ 257175 h 613"/>
                <a:gd name="T32" fmla="*/ 973137 w 617"/>
                <a:gd name="T33" fmla="*/ 304800 h 613"/>
                <a:gd name="T34" fmla="*/ 960437 w 617"/>
                <a:gd name="T35" fmla="*/ 365125 h 613"/>
                <a:gd name="T36" fmla="*/ 912812 w 617"/>
                <a:gd name="T37" fmla="*/ 417512 h 613"/>
                <a:gd name="T38" fmla="*/ 877887 w 617"/>
                <a:gd name="T39" fmla="*/ 454025 h 613"/>
                <a:gd name="T40" fmla="*/ 871537 w 617"/>
                <a:gd name="T41" fmla="*/ 508000 h 613"/>
                <a:gd name="T42" fmla="*/ 858837 w 617"/>
                <a:gd name="T43" fmla="*/ 590550 h 613"/>
                <a:gd name="T44" fmla="*/ 830262 w 617"/>
                <a:gd name="T45" fmla="*/ 657225 h 613"/>
                <a:gd name="T46" fmla="*/ 776287 w 617"/>
                <a:gd name="T47" fmla="*/ 704850 h 613"/>
                <a:gd name="T48" fmla="*/ 735012 w 617"/>
                <a:gd name="T49" fmla="*/ 704850 h 613"/>
                <a:gd name="T50" fmla="*/ 692150 w 617"/>
                <a:gd name="T51" fmla="*/ 728662 h 613"/>
                <a:gd name="T52" fmla="*/ 638175 w 617"/>
                <a:gd name="T53" fmla="*/ 769937 h 613"/>
                <a:gd name="T54" fmla="*/ 633412 w 617"/>
                <a:gd name="T55" fmla="*/ 806450 h 613"/>
                <a:gd name="T56" fmla="*/ 603250 w 617"/>
                <a:gd name="T57" fmla="*/ 865187 h 613"/>
                <a:gd name="T58" fmla="*/ 549275 w 617"/>
                <a:gd name="T59" fmla="*/ 931862 h 613"/>
                <a:gd name="T60" fmla="*/ 573087 w 617"/>
                <a:gd name="T61" fmla="*/ 889000 h 613"/>
                <a:gd name="T62" fmla="*/ 542925 w 617"/>
                <a:gd name="T63" fmla="*/ 925512 h 613"/>
                <a:gd name="T64" fmla="*/ 512762 w 617"/>
                <a:gd name="T65" fmla="*/ 962025 h 613"/>
                <a:gd name="T66" fmla="*/ 465137 w 617"/>
                <a:gd name="T67" fmla="*/ 914400 h 613"/>
                <a:gd name="T68" fmla="*/ 412750 w 617"/>
                <a:gd name="T69" fmla="*/ 889000 h 613"/>
                <a:gd name="T70" fmla="*/ 460375 w 617"/>
                <a:gd name="T71" fmla="*/ 836612 h 613"/>
                <a:gd name="T72" fmla="*/ 508000 w 617"/>
                <a:gd name="T73" fmla="*/ 800100 h 613"/>
                <a:gd name="T74" fmla="*/ 488950 w 617"/>
                <a:gd name="T75" fmla="*/ 735012 h 613"/>
                <a:gd name="T76" fmla="*/ 454025 w 617"/>
                <a:gd name="T77" fmla="*/ 687387 h 613"/>
                <a:gd name="T78" fmla="*/ 400050 w 617"/>
                <a:gd name="T79" fmla="*/ 663575 h 613"/>
                <a:gd name="T80" fmla="*/ 406400 w 617"/>
                <a:gd name="T81" fmla="*/ 603250 h 613"/>
                <a:gd name="T82" fmla="*/ 358775 w 617"/>
                <a:gd name="T83" fmla="*/ 538162 h 613"/>
                <a:gd name="T84" fmla="*/ 322262 w 617"/>
                <a:gd name="T85" fmla="*/ 471487 h 613"/>
                <a:gd name="T86" fmla="*/ 263525 w 617"/>
                <a:gd name="T87" fmla="*/ 442912 h 613"/>
                <a:gd name="T88" fmla="*/ 215900 w 617"/>
                <a:gd name="T89" fmla="*/ 388937 h 613"/>
                <a:gd name="T90" fmla="*/ 155575 w 617"/>
                <a:gd name="T91" fmla="*/ 400050 h 613"/>
                <a:gd name="T92" fmla="*/ 84137 w 617"/>
                <a:gd name="T93" fmla="*/ 400050 h 613"/>
                <a:gd name="T94" fmla="*/ 47625 w 617"/>
                <a:gd name="T95" fmla="*/ 382587 h 613"/>
                <a:gd name="T96" fmla="*/ 6350 w 617"/>
                <a:gd name="T97" fmla="*/ 322262 h 613"/>
                <a:gd name="T98" fmla="*/ 30162 w 617"/>
                <a:gd name="T99" fmla="*/ 257175 h 613"/>
                <a:gd name="T100" fmla="*/ 101600 w 617"/>
                <a:gd name="T101" fmla="*/ 227012 h 613"/>
                <a:gd name="T102" fmla="*/ 107950 w 617"/>
                <a:gd name="T103" fmla="*/ 114300 h 613"/>
                <a:gd name="T104" fmla="*/ 149225 w 617"/>
                <a:gd name="T105" fmla="*/ 84137 h 613"/>
                <a:gd name="T106" fmla="*/ 215900 w 617"/>
                <a:gd name="T107" fmla="*/ 107950 h 613"/>
                <a:gd name="T108" fmla="*/ 250825 w 617"/>
                <a:gd name="T109" fmla="*/ 71437 h 613"/>
                <a:gd name="T110" fmla="*/ 250825 w 617"/>
                <a:gd name="T111" fmla="*/ 36512 h 613"/>
                <a:gd name="T112" fmla="*/ 298450 w 617"/>
                <a:gd name="T113" fmla="*/ 23812 h 613"/>
                <a:gd name="T114" fmla="*/ 346075 w 617"/>
                <a:gd name="T115" fmla="*/ 6350 h 613"/>
                <a:gd name="T116" fmla="*/ 358775 w 617"/>
                <a:gd name="T117" fmla="*/ 71437 h 613"/>
                <a:gd name="T118" fmla="*/ 406400 w 617"/>
                <a:gd name="T119" fmla="*/ 90487 h 6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7" h="613">
                  <a:moveTo>
                    <a:pt x="275" y="53"/>
                  </a:moveTo>
                  <a:lnTo>
                    <a:pt x="278" y="53"/>
                  </a:lnTo>
                  <a:lnTo>
                    <a:pt x="282" y="53"/>
                  </a:lnTo>
                  <a:lnTo>
                    <a:pt x="286" y="53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86" y="45"/>
                  </a:lnTo>
                  <a:lnTo>
                    <a:pt x="290" y="45"/>
                  </a:lnTo>
                  <a:lnTo>
                    <a:pt x="297" y="42"/>
                  </a:lnTo>
                  <a:lnTo>
                    <a:pt x="301" y="45"/>
                  </a:lnTo>
                  <a:lnTo>
                    <a:pt x="305" y="45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6" y="49"/>
                  </a:lnTo>
                  <a:lnTo>
                    <a:pt x="316" y="45"/>
                  </a:lnTo>
                  <a:lnTo>
                    <a:pt x="320" y="45"/>
                  </a:lnTo>
                  <a:lnTo>
                    <a:pt x="323" y="45"/>
                  </a:lnTo>
                  <a:lnTo>
                    <a:pt x="327" y="45"/>
                  </a:lnTo>
                  <a:lnTo>
                    <a:pt x="327" y="49"/>
                  </a:lnTo>
                  <a:lnTo>
                    <a:pt x="331" y="49"/>
                  </a:lnTo>
                  <a:lnTo>
                    <a:pt x="335" y="45"/>
                  </a:lnTo>
                  <a:lnTo>
                    <a:pt x="339" y="42"/>
                  </a:lnTo>
                  <a:lnTo>
                    <a:pt x="339" y="38"/>
                  </a:lnTo>
                  <a:lnTo>
                    <a:pt x="339" y="34"/>
                  </a:lnTo>
                  <a:lnTo>
                    <a:pt x="342" y="30"/>
                  </a:lnTo>
                  <a:lnTo>
                    <a:pt x="342" y="27"/>
                  </a:lnTo>
                  <a:lnTo>
                    <a:pt x="346" y="27"/>
                  </a:lnTo>
                  <a:lnTo>
                    <a:pt x="346" y="23"/>
                  </a:lnTo>
                  <a:lnTo>
                    <a:pt x="350" y="23"/>
                  </a:lnTo>
                  <a:lnTo>
                    <a:pt x="350" y="19"/>
                  </a:lnTo>
                  <a:lnTo>
                    <a:pt x="354" y="19"/>
                  </a:lnTo>
                  <a:lnTo>
                    <a:pt x="354" y="15"/>
                  </a:lnTo>
                  <a:lnTo>
                    <a:pt x="357" y="15"/>
                  </a:lnTo>
                  <a:lnTo>
                    <a:pt x="357" y="19"/>
                  </a:lnTo>
                  <a:lnTo>
                    <a:pt x="357" y="23"/>
                  </a:lnTo>
                  <a:lnTo>
                    <a:pt x="361" y="23"/>
                  </a:lnTo>
                  <a:lnTo>
                    <a:pt x="361" y="27"/>
                  </a:lnTo>
                  <a:lnTo>
                    <a:pt x="361" y="30"/>
                  </a:lnTo>
                  <a:lnTo>
                    <a:pt x="361" y="34"/>
                  </a:lnTo>
                  <a:lnTo>
                    <a:pt x="361" y="38"/>
                  </a:lnTo>
                  <a:lnTo>
                    <a:pt x="365" y="38"/>
                  </a:lnTo>
                  <a:lnTo>
                    <a:pt x="365" y="42"/>
                  </a:lnTo>
                  <a:lnTo>
                    <a:pt x="365" y="49"/>
                  </a:lnTo>
                  <a:lnTo>
                    <a:pt x="369" y="49"/>
                  </a:lnTo>
                  <a:lnTo>
                    <a:pt x="369" y="53"/>
                  </a:lnTo>
                  <a:lnTo>
                    <a:pt x="372" y="53"/>
                  </a:lnTo>
                  <a:lnTo>
                    <a:pt x="376" y="53"/>
                  </a:lnTo>
                  <a:lnTo>
                    <a:pt x="376" y="57"/>
                  </a:lnTo>
                  <a:lnTo>
                    <a:pt x="380" y="57"/>
                  </a:lnTo>
                  <a:lnTo>
                    <a:pt x="380" y="60"/>
                  </a:lnTo>
                  <a:lnTo>
                    <a:pt x="376" y="64"/>
                  </a:lnTo>
                  <a:lnTo>
                    <a:pt x="38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72" y="72"/>
                  </a:lnTo>
                  <a:lnTo>
                    <a:pt x="369" y="72"/>
                  </a:lnTo>
                  <a:lnTo>
                    <a:pt x="369" y="75"/>
                  </a:lnTo>
                  <a:lnTo>
                    <a:pt x="365" y="79"/>
                  </a:lnTo>
                  <a:lnTo>
                    <a:pt x="361" y="79"/>
                  </a:lnTo>
                  <a:lnTo>
                    <a:pt x="361" y="83"/>
                  </a:lnTo>
                  <a:lnTo>
                    <a:pt x="357" y="83"/>
                  </a:lnTo>
                  <a:lnTo>
                    <a:pt x="357" y="87"/>
                  </a:lnTo>
                  <a:lnTo>
                    <a:pt x="354" y="91"/>
                  </a:lnTo>
                  <a:lnTo>
                    <a:pt x="354" y="94"/>
                  </a:lnTo>
                  <a:lnTo>
                    <a:pt x="350" y="94"/>
                  </a:lnTo>
                  <a:lnTo>
                    <a:pt x="350" y="98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6"/>
                  </a:lnTo>
                  <a:lnTo>
                    <a:pt x="342" y="106"/>
                  </a:lnTo>
                  <a:lnTo>
                    <a:pt x="339" y="106"/>
                  </a:lnTo>
                  <a:lnTo>
                    <a:pt x="335" y="106"/>
                  </a:lnTo>
                  <a:lnTo>
                    <a:pt x="335" y="109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6" y="109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5" y="102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5" y="113"/>
                  </a:lnTo>
                  <a:lnTo>
                    <a:pt x="361" y="113"/>
                  </a:lnTo>
                  <a:lnTo>
                    <a:pt x="361" y="109"/>
                  </a:lnTo>
                  <a:lnTo>
                    <a:pt x="361" y="113"/>
                  </a:lnTo>
                  <a:lnTo>
                    <a:pt x="357" y="109"/>
                  </a:lnTo>
                  <a:lnTo>
                    <a:pt x="354" y="109"/>
                  </a:lnTo>
                  <a:lnTo>
                    <a:pt x="354" y="113"/>
                  </a:lnTo>
                  <a:lnTo>
                    <a:pt x="354" y="117"/>
                  </a:lnTo>
                  <a:lnTo>
                    <a:pt x="354" y="121"/>
                  </a:lnTo>
                  <a:lnTo>
                    <a:pt x="354" y="117"/>
                  </a:lnTo>
                  <a:lnTo>
                    <a:pt x="354" y="113"/>
                  </a:lnTo>
                  <a:lnTo>
                    <a:pt x="357" y="113"/>
                  </a:lnTo>
                  <a:lnTo>
                    <a:pt x="357" y="109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1" y="117"/>
                  </a:lnTo>
                  <a:lnTo>
                    <a:pt x="361" y="121"/>
                  </a:lnTo>
                  <a:lnTo>
                    <a:pt x="365" y="121"/>
                  </a:lnTo>
                  <a:lnTo>
                    <a:pt x="361" y="121"/>
                  </a:lnTo>
                  <a:lnTo>
                    <a:pt x="361" y="117"/>
                  </a:lnTo>
                  <a:lnTo>
                    <a:pt x="361" y="113"/>
                  </a:lnTo>
                  <a:lnTo>
                    <a:pt x="365" y="113"/>
                  </a:lnTo>
                  <a:lnTo>
                    <a:pt x="365" y="117"/>
                  </a:lnTo>
                  <a:lnTo>
                    <a:pt x="365" y="113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13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84" y="121"/>
                  </a:lnTo>
                  <a:lnTo>
                    <a:pt x="384" y="124"/>
                  </a:lnTo>
                  <a:lnTo>
                    <a:pt x="387" y="121"/>
                  </a:lnTo>
                  <a:lnTo>
                    <a:pt x="387" y="117"/>
                  </a:lnTo>
                  <a:lnTo>
                    <a:pt x="387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9" y="106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2" y="106"/>
                  </a:lnTo>
                  <a:lnTo>
                    <a:pt x="402" y="102"/>
                  </a:lnTo>
                  <a:lnTo>
                    <a:pt x="406" y="102"/>
                  </a:lnTo>
                  <a:lnTo>
                    <a:pt x="402" y="98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10" y="94"/>
                  </a:lnTo>
                  <a:lnTo>
                    <a:pt x="414" y="94"/>
                  </a:lnTo>
                  <a:lnTo>
                    <a:pt x="417" y="94"/>
                  </a:lnTo>
                  <a:lnTo>
                    <a:pt x="417" y="91"/>
                  </a:lnTo>
                  <a:lnTo>
                    <a:pt x="421" y="91"/>
                  </a:lnTo>
                  <a:lnTo>
                    <a:pt x="421" y="94"/>
                  </a:lnTo>
                  <a:lnTo>
                    <a:pt x="425" y="94"/>
                  </a:lnTo>
                  <a:lnTo>
                    <a:pt x="425" y="98"/>
                  </a:lnTo>
                  <a:lnTo>
                    <a:pt x="425" y="94"/>
                  </a:lnTo>
                  <a:lnTo>
                    <a:pt x="429" y="94"/>
                  </a:lnTo>
                  <a:lnTo>
                    <a:pt x="432" y="98"/>
                  </a:lnTo>
                  <a:lnTo>
                    <a:pt x="429" y="98"/>
                  </a:lnTo>
                  <a:lnTo>
                    <a:pt x="432" y="98"/>
                  </a:lnTo>
                  <a:lnTo>
                    <a:pt x="436" y="98"/>
                  </a:lnTo>
                  <a:lnTo>
                    <a:pt x="436" y="102"/>
                  </a:lnTo>
                  <a:lnTo>
                    <a:pt x="440" y="102"/>
                  </a:lnTo>
                  <a:lnTo>
                    <a:pt x="440" y="98"/>
                  </a:lnTo>
                  <a:lnTo>
                    <a:pt x="440" y="102"/>
                  </a:lnTo>
                  <a:lnTo>
                    <a:pt x="444" y="102"/>
                  </a:lnTo>
                  <a:lnTo>
                    <a:pt x="444" y="106"/>
                  </a:lnTo>
                  <a:lnTo>
                    <a:pt x="447" y="106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51" y="106"/>
                  </a:lnTo>
                  <a:lnTo>
                    <a:pt x="451" y="102"/>
                  </a:lnTo>
                  <a:lnTo>
                    <a:pt x="451" y="106"/>
                  </a:lnTo>
                  <a:lnTo>
                    <a:pt x="451" y="109"/>
                  </a:lnTo>
                  <a:lnTo>
                    <a:pt x="451" y="106"/>
                  </a:lnTo>
                  <a:lnTo>
                    <a:pt x="455" y="106"/>
                  </a:lnTo>
                  <a:lnTo>
                    <a:pt x="459" y="106"/>
                  </a:lnTo>
                  <a:lnTo>
                    <a:pt x="455" y="109"/>
                  </a:lnTo>
                  <a:lnTo>
                    <a:pt x="459" y="109"/>
                  </a:lnTo>
                  <a:lnTo>
                    <a:pt x="459" y="106"/>
                  </a:lnTo>
                  <a:lnTo>
                    <a:pt x="459" y="109"/>
                  </a:lnTo>
                  <a:lnTo>
                    <a:pt x="463" y="109"/>
                  </a:lnTo>
                  <a:lnTo>
                    <a:pt x="463" y="113"/>
                  </a:lnTo>
                  <a:lnTo>
                    <a:pt x="463" y="117"/>
                  </a:lnTo>
                  <a:lnTo>
                    <a:pt x="463" y="121"/>
                  </a:lnTo>
                  <a:lnTo>
                    <a:pt x="463" y="117"/>
                  </a:lnTo>
                  <a:lnTo>
                    <a:pt x="466" y="117"/>
                  </a:lnTo>
                  <a:lnTo>
                    <a:pt x="466" y="121"/>
                  </a:lnTo>
                  <a:lnTo>
                    <a:pt x="463" y="121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59" y="128"/>
                  </a:lnTo>
                  <a:lnTo>
                    <a:pt x="463" y="132"/>
                  </a:lnTo>
                  <a:lnTo>
                    <a:pt x="459" y="132"/>
                  </a:lnTo>
                  <a:lnTo>
                    <a:pt x="459" y="136"/>
                  </a:lnTo>
                  <a:lnTo>
                    <a:pt x="463" y="132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6" y="121"/>
                  </a:lnTo>
                  <a:lnTo>
                    <a:pt x="470" y="121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6" y="128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0" y="124"/>
                  </a:lnTo>
                  <a:lnTo>
                    <a:pt x="474" y="124"/>
                  </a:lnTo>
                  <a:lnTo>
                    <a:pt x="478" y="121"/>
                  </a:lnTo>
                  <a:lnTo>
                    <a:pt x="481" y="124"/>
                  </a:lnTo>
                  <a:lnTo>
                    <a:pt x="481" y="121"/>
                  </a:lnTo>
                  <a:lnTo>
                    <a:pt x="485" y="121"/>
                  </a:lnTo>
                  <a:lnTo>
                    <a:pt x="489" y="121"/>
                  </a:lnTo>
                  <a:lnTo>
                    <a:pt x="489" y="124"/>
                  </a:lnTo>
                  <a:lnTo>
                    <a:pt x="493" y="124"/>
                  </a:lnTo>
                  <a:lnTo>
                    <a:pt x="496" y="124"/>
                  </a:lnTo>
                  <a:lnTo>
                    <a:pt x="500" y="124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4" y="124"/>
                  </a:lnTo>
                  <a:lnTo>
                    <a:pt x="508" y="124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15" y="128"/>
                  </a:lnTo>
                  <a:lnTo>
                    <a:pt x="515" y="132"/>
                  </a:lnTo>
                  <a:lnTo>
                    <a:pt x="515" y="128"/>
                  </a:lnTo>
                  <a:lnTo>
                    <a:pt x="519" y="128"/>
                  </a:lnTo>
                  <a:lnTo>
                    <a:pt x="523" y="128"/>
                  </a:lnTo>
                  <a:lnTo>
                    <a:pt x="526" y="128"/>
                  </a:lnTo>
                  <a:lnTo>
                    <a:pt x="530" y="128"/>
                  </a:lnTo>
                  <a:lnTo>
                    <a:pt x="534" y="128"/>
                  </a:lnTo>
                  <a:lnTo>
                    <a:pt x="538" y="128"/>
                  </a:lnTo>
                  <a:lnTo>
                    <a:pt x="538" y="132"/>
                  </a:lnTo>
                  <a:lnTo>
                    <a:pt x="541" y="132"/>
                  </a:lnTo>
                  <a:lnTo>
                    <a:pt x="545" y="132"/>
                  </a:lnTo>
                  <a:lnTo>
                    <a:pt x="545" y="136"/>
                  </a:lnTo>
                  <a:lnTo>
                    <a:pt x="549" y="136"/>
                  </a:lnTo>
                  <a:lnTo>
                    <a:pt x="553" y="136"/>
                  </a:lnTo>
                  <a:lnTo>
                    <a:pt x="553" y="139"/>
                  </a:lnTo>
                  <a:lnTo>
                    <a:pt x="556" y="139"/>
                  </a:lnTo>
                  <a:lnTo>
                    <a:pt x="560" y="143"/>
                  </a:lnTo>
                  <a:lnTo>
                    <a:pt x="564" y="147"/>
                  </a:lnTo>
                  <a:lnTo>
                    <a:pt x="564" y="151"/>
                  </a:lnTo>
                  <a:lnTo>
                    <a:pt x="568" y="151"/>
                  </a:lnTo>
                  <a:lnTo>
                    <a:pt x="571" y="154"/>
                  </a:lnTo>
                  <a:lnTo>
                    <a:pt x="575" y="154"/>
                  </a:lnTo>
                  <a:lnTo>
                    <a:pt x="575" y="158"/>
                  </a:lnTo>
                  <a:lnTo>
                    <a:pt x="579" y="158"/>
                  </a:lnTo>
                  <a:lnTo>
                    <a:pt x="579" y="162"/>
                  </a:lnTo>
                  <a:lnTo>
                    <a:pt x="583" y="162"/>
                  </a:lnTo>
                  <a:lnTo>
                    <a:pt x="587" y="162"/>
                  </a:lnTo>
                  <a:lnTo>
                    <a:pt x="590" y="162"/>
                  </a:lnTo>
                  <a:lnTo>
                    <a:pt x="594" y="162"/>
                  </a:lnTo>
                  <a:lnTo>
                    <a:pt x="598" y="162"/>
                  </a:lnTo>
                  <a:lnTo>
                    <a:pt x="602" y="162"/>
                  </a:lnTo>
                  <a:lnTo>
                    <a:pt x="605" y="162"/>
                  </a:lnTo>
                  <a:lnTo>
                    <a:pt x="605" y="166"/>
                  </a:lnTo>
                  <a:lnTo>
                    <a:pt x="609" y="166"/>
                  </a:lnTo>
                  <a:lnTo>
                    <a:pt x="609" y="169"/>
                  </a:lnTo>
                  <a:lnTo>
                    <a:pt x="609" y="173"/>
                  </a:lnTo>
                  <a:lnTo>
                    <a:pt x="609" y="177"/>
                  </a:lnTo>
                  <a:lnTo>
                    <a:pt x="613" y="177"/>
                  </a:lnTo>
                  <a:lnTo>
                    <a:pt x="613" y="181"/>
                  </a:lnTo>
                  <a:lnTo>
                    <a:pt x="613" y="185"/>
                  </a:lnTo>
                  <a:lnTo>
                    <a:pt x="613" y="188"/>
                  </a:lnTo>
                  <a:lnTo>
                    <a:pt x="617" y="192"/>
                  </a:lnTo>
                  <a:lnTo>
                    <a:pt x="613" y="192"/>
                  </a:lnTo>
                  <a:lnTo>
                    <a:pt x="613" y="196"/>
                  </a:lnTo>
                  <a:lnTo>
                    <a:pt x="617" y="192"/>
                  </a:lnTo>
                  <a:lnTo>
                    <a:pt x="617" y="196"/>
                  </a:lnTo>
                  <a:lnTo>
                    <a:pt x="617" y="200"/>
                  </a:lnTo>
                  <a:lnTo>
                    <a:pt x="613" y="200"/>
                  </a:lnTo>
                  <a:lnTo>
                    <a:pt x="617" y="203"/>
                  </a:lnTo>
                  <a:lnTo>
                    <a:pt x="617" y="207"/>
                  </a:lnTo>
                  <a:lnTo>
                    <a:pt x="617" y="211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13" y="218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6"/>
                  </a:lnTo>
                  <a:lnTo>
                    <a:pt x="609" y="230"/>
                  </a:lnTo>
                  <a:lnTo>
                    <a:pt x="605" y="230"/>
                  </a:lnTo>
                  <a:lnTo>
                    <a:pt x="602" y="233"/>
                  </a:lnTo>
                  <a:lnTo>
                    <a:pt x="602" y="237"/>
                  </a:lnTo>
                  <a:lnTo>
                    <a:pt x="598" y="237"/>
                  </a:lnTo>
                  <a:lnTo>
                    <a:pt x="598" y="241"/>
                  </a:lnTo>
                  <a:lnTo>
                    <a:pt x="594" y="241"/>
                  </a:lnTo>
                  <a:lnTo>
                    <a:pt x="594" y="245"/>
                  </a:lnTo>
                  <a:lnTo>
                    <a:pt x="590" y="248"/>
                  </a:lnTo>
                  <a:lnTo>
                    <a:pt x="587" y="248"/>
                  </a:lnTo>
                  <a:lnTo>
                    <a:pt x="583" y="252"/>
                  </a:lnTo>
                  <a:lnTo>
                    <a:pt x="583" y="256"/>
                  </a:lnTo>
                  <a:lnTo>
                    <a:pt x="583" y="252"/>
                  </a:lnTo>
                  <a:lnTo>
                    <a:pt x="579" y="252"/>
                  </a:lnTo>
                  <a:lnTo>
                    <a:pt x="583" y="252"/>
                  </a:lnTo>
                  <a:lnTo>
                    <a:pt x="579" y="256"/>
                  </a:lnTo>
                  <a:lnTo>
                    <a:pt x="579" y="260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5" y="263"/>
                  </a:lnTo>
                  <a:lnTo>
                    <a:pt x="571" y="267"/>
                  </a:lnTo>
                  <a:lnTo>
                    <a:pt x="571" y="271"/>
                  </a:lnTo>
                  <a:lnTo>
                    <a:pt x="571" y="275"/>
                  </a:lnTo>
                  <a:lnTo>
                    <a:pt x="568" y="275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4" y="282"/>
                  </a:lnTo>
                  <a:lnTo>
                    <a:pt x="560" y="286"/>
                  </a:lnTo>
                  <a:lnTo>
                    <a:pt x="556" y="286"/>
                  </a:lnTo>
                  <a:lnTo>
                    <a:pt x="556" y="282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90"/>
                  </a:lnTo>
                  <a:lnTo>
                    <a:pt x="549" y="290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301"/>
                  </a:lnTo>
                  <a:lnTo>
                    <a:pt x="549" y="305"/>
                  </a:lnTo>
                  <a:lnTo>
                    <a:pt x="549" y="301"/>
                  </a:lnTo>
                  <a:lnTo>
                    <a:pt x="553" y="301"/>
                  </a:lnTo>
                  <a:lnTo>
                    <a:pt x="553" y="305"/>
                  </a:lnTo>
                  <a:lnTo>
                    <a:pt x="549" y="305"/>
                  </a:lnTo>
                  <a:lnTo>
                    <a:pt x="549" y="309"/>
                  </a:lnTo>
                  <a:lnTo>
                    <a:pt x="549" y="312"/>
                  </a:lnTo>
                  <a:lnTo>
                    <a:pt x="549" y="316"/>
                  </a:lnTo>
                  <a:lnTo>
                    <a:pt x="549" y="320"/>
                  </a:lnTo>
                  <a:lnTo>
                    <a:pt x="549" y="324"/>
                  </a:lnTo>
                  <a:lnTo>
                    <a:pt x="553" y="327"/>
                  </a:lnTo>
                  <a:lnTo>
                    <a:pt x="553" y="331"/>
                  </a:lnTo>
                  <a:lnTo>
                    <a:pt x="553" y="335"/>
                  </a:lnTo>
                  <a:lnTo>
                    <a:pt x="549" y="339"/>
                  </a:lnTo>
                  <a:lnTo>
                    <a:pt x="549" y="342"/>
                  </a:lnTo>
                  <a:lnTo>
                    <a:pt x="549" y="346"/>
                  </a:lnTo>
                  <a:lnTo>
                    <a:pt x="549" y="350"/>
                  </a:lnTo>
                  <a:lnTo>
                    <a:pt x="545" y="354"/>
                  </a:lnTo>
                  <a:lnTo>
                    <a:pt x="545" y="357"/>
                  </a:lnTo>
                  <a:lnTo>
                    <a:pt x="549" y="357"/>
                  </a:lnTo>
                  <a:lnTo>
                    <a:pt x="549" y="361"/>
                  </a:lnTo>
                  <a:lnTo>
                    <a:pt x="545" y="365"/>
                  </a:lnTo>
                  <a:lnTo>
                    <a:pt x="541" y="365"/>
                  </a:lnTo>
                  <a:lnTo>
                    <a:pt x="541" y="369"/>
                  </a:lnTo>
                  <a:lnTo>
                    <a:pt x="541" y="372"/>
                  </a:lnTo>
                  <a:lnTo>
                    <a:pt x="538" y="372"/>
                  </a:lnTo>
                  <a:lnTo>
                    <a:pt x="538" y="376"/>
                  </a:lnTo>
                  <a:lnTo>
                    <a:pt x="538" y="380"/>
                  </a:lnTo>
                  <a:lnTo>
                    <a:pt x="538" y="384"/>
                  </a:lnTo>
                  <a:lnTo>
                    <a:pt x="538" y="388"/>
                  </a:lnTo>
                  <a:lnTo>
                    <a:pt x="538" y="391"/>
                  </a:lnTo>
                  <a:lnTo>
                    <a:pt x="534" y="391"/>
                  </a:lnTo>
                  <a:lnTo>
                    <a:pt x="534" y="395"/>
                  </a:lnTo>
                  <a:lnTo>
                    <a:pt x="534" y="399"/>
                  </a:lnTo>
                  <a:lnTo>
                    <a:pt x="530" y="399"/>
                  </a:lnTo>
                  <a:lnTo>
                    <a:pt x="530" y="403"/>
                  </a:lnTo>
                  <a:lnTo>
                    <a:pt x="530" y="406"/>
                  </a:lnTo>
                  <a:lnTo>
                    <a:pt x="526" y="406"/>
                  </a:lnTo>
                  <a:lnTo>
                    <a:pt x="526" y="410"/>
                  </a:lnTo>
                  <a:lnTo>
                    <a:pt x="523" y="410"/>
                  </a:lnTo>
                  <a:lnTo>
                    <a:pt x="523" y="414"/>
                  </a:lnTo>
                  <a:lnTo>
                    <a:pt x="519" y="414"/>
                  </a:lnTo>
                  <a:lnTo>
                    <a:pt x="519" y="418"/>
                  </a:lnTo>
                  <a:lnTo>
                    <a:pt x="519" y="421"/>
                  </a:lnTo>
                  <a:lnTo>
                    <a:pt x="519" y="425"/>
                  </a:lnTo>
                  <a:lnTo>
                    <a:pt x="519" y="429"/>
                  </a:lnTo>
                  <a:lnTo>
                    <a:pt x="515" y="429"/>
                  </a:lnTo>
                  <a:lnTo>
                    <a:pt x="515" y="433"/>
                  </a:lnTo>
                  <a:lnTo>
                    <a:pt x="511" y="433"/>
                  </a:lnTo>
                  <a:lnTo>
                    <a:pt x="508" y="433"/>
                  </a:lnTo>
                  <a:lnTo>
                    <a:pt x="504" y="436"/>
                  </a:lnTo>
                  <a:lnTo>
                    <a:pt x="504" y="440"/>
                  </a:lnTo>
                  <a:lnTo>
                    <a:pt x="504" y="444"/>
                  </a:lnTo>
                  <a:lnTo>
                    <a:pt x="500" y="444"/>
                  </a:lnTo>
                  <a:lnTo>
                    <a:pt x="496" y="444"/>
                  </a:lnTo>
                  <a:lnTo>
                    <a:pt x="493" y="444"/>
                  </a:lnTo>
                  <a:lnTo>
                    <a:pt x="489" y="444"/>
                  </a:lnTo>
                  <a:lnTo>
                    <a:pt x="485" y="444"/>
                  </a:lnTo>
                  <a:lnTo>
                    <a:pt x="485" y="440"/>
                  </a:lnTo>
                  <a:lnTo>
                    <a:pt x="481" y="440"/>
                  </a:lnTo>
                  <a:lnTo>
                    <a:pt x="485" y="440"/>
                  </a:lnTo>
                  <a:lnTo>
                    <a:pt x="485" y="444"/>
                  </a:lnTo>
                  <a:lnTo>
                    <a:pt x="481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4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4"/>
                  </a:lnTo>
                  <a:lnTo>
                    <a:pt x="466" y="444"/>
                  </a:lnTo>
                  <a:lnTo>
                    <a:pt x="463" y="444"/>
                  </a:lnTo>
                  <a:lnTo>
                    <a:pt x="459" y="448"/>
                  </a:lnTo>
                  <a:lnTo>
                    <a:pt x="463" y="448"/>
                  </a:lnTo>
                  <a:lnTo>
                    <a:pt x="463" y="451"/>
                  </a:lnTo>
                  <a:lnTo>
                    <a:pt x="459" y="451"/>
                  </a:lnTo>
                  <a:lnTo>
                    <a:pt x="455" y="451"/>
                  </a:lnTo>
                  <a:lnTo>
                    <a:pt x="451" y="455"/>
                  </a:lnTo>
                  <a:lnTo>
                    <a:pt x="447" y="455"/>
                  </a:lnTo>
                  <a:lnTo>
                    <a:pt x="451" y="455"/>
                  </a:lnTo>
                  <a:lnTo>
                    <a:pt x="447" y="459"/>
                  </a:lnTo>
                  <a:lnTo>
                    <a:pt x="447" y="455"/>
                  </a:lnTo>
                  <a:lnTo>
                    <a:pt x="444" y="455"/>
                  </a:lnTo>
                  <a:lnTo>
                    <a:pt x="440" y="455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32" y="459"/>
                  </a:lnTo>
                  <a:lnTo>
                    <a:pt x="432" y="463"/>
                  </a:lnTo>
                  <a:lnTo>
                    <a:pt x="429" y="463"/>
                  </a:lnTo>
                  <a:lnTo>
                    <a:pt x="425" y="463"/>
                  </a:lnTo>
                  <a:lnTo>
                    <a:pt x="425" y="466"/>
                  </a:lnTo>
                  <a:lnTo>
                    <a:pt x="421" y="470"/>
                  </a:lnTo>
                  <a:lnTo>
                    <a:pt x="417" y="470"/>
                  </a:lnTo>
                  <a:lnTo>
                    <a:pt x="414" y="470"/>
                  </a:lnTo>
                  <a:lnTo>
                    <a:pt x="414" y="474"/>
                  </a:lnTo>
                  <a:lnTo>
                    <a:pt x="410" y="474"/>
                  </a:lnTo>
                  <a:lnTo>
                    <a:pt x="410" y="478"/>
                  </a:lnTo>
                  <a:lnTo>
                    <a:pt x="406" y="478"/>
                  </a:lnTo>
                  <a:lnTo>
                    <a:pt x="410" y="478"/>
                  </a:lnTo>
                  <a:lnTo>
                    <a:pt x="406" y="482"/>
                  </a:lnTo>
                  <a:lnTo>
                    <a:pt x="402" y="482"/>
                  </a:lnTo>
                  <a:lnTo>
                    <a:pt x="402" y="485"/>
                  </a:lnTo>
                  <a:lnTo>
                    <a:pt x="399" y="482"/>
                  </a:lnTo>
                  <a:lnTo>
                    <a:pt x="399" y="485"/>
                  </a:lnTo>
                  <a:lnTo>
                    <a:pt x="402" y="485"/>
                  </a:lnTo>
                  <a:lnTo>
                    <a:pt x="402" y="489"/>
                  </a:lnTo>
                  <a:lnTo>
                    <a:pt x="399" y="489"/>
                  </a:lnTo>
                  <a:lnTo>
                    <a:pt x="395" y="489"/>
                  </a:lnTo>
                  <a:lnTo>
                    <a:pt x="399" y="489"/>
                  </a:lnTo>
                  <a:lnTo>
                    <a:pt x="399" y="493"/>
                  </a:lnTo>
                  <a:lnTo>
                    <a:pt x="399" y="497"/>
                  </a:lnTo>
                  <a:lnTo>
                    <a:pt x="399" y="493"/>
                  </a:lnTo>
                  <a:lnTo>
                    <a:pt x="395" y="493"/>
                  </a:lnTo>
                  <a:lnTo>
                    <a:pt x="395" y="497"/>
                  </a:lnTo>
                  <a:lnTo>
                    <a:pt x="399" y="497"/>
                  </a:lnTo>
                  <a:lnTo>
                    <a:pt x="399" y="500"/>
                  </a:lnTo>
                  <a:lnTo>
                    <a:pt x="399" y="504"/>
                  </a:lnTo>
                  <a:lnTo>
                    <a:pt x="399" y="508"/>
                  </a:lnTo>
                  <a:lnTo>
                    <a:pt x="402" y="512"/>
                  </a:lnTo>
                  <a:lnTo>
                    <a:pt x="399" y="512"/>
                  </a:lnTo>
                  <a:lnTo>
                    <a:pt x="399" y="515"/>
                  </a:lnTo>
                  <a:lnTo>
                    <a:pt x="399" y="519"/>
                  </a:lnTo>
                  <a:lnTo>
                    <a:pt x="399" y="523"/>
                  </a:lnTo>
                  <a:lnTo>
                    <a:pt x="399" y="527"/>
                  </a:lnTo>
                  <a:lnTo>
                    <a:pt x="395" y="530"/>
                  </a:lnTo>
                  <a:lnTo>
                    <a:pt x="395" y="527"/>
                  </a:lnTo>
                  <a:lnTo>
                    <a:pt x="395" y="530"/>
                  </a:lnTo>
                  <a:lnTo>
                    <a:pt x="395" y="534"/>
                  </a:lnTo>
                  <a:lnTo>
                    <a:pt x="391" y="534"/>
                  </a:lnTo>
                  <a:lnTo>
                    <a:pt x="391" y="538"/>
                  </a:lnTo>
                  <a:lnTo>
                    <a:pt x="387" y="538"/>
                  </a:lnTo>
                  <a:lnTo>
                    <a:pt x="384" y="542"/>
                  </a:lnTo>
                  <a:lnTo>
                    <a:pt x="384" y="545"/>
                  </a:lnTo>
                  <a:lnTo>
                    <a:pt x="380" y="545"/>
                  </a:lnTo>
                  <a:lnTo>
                    <a:pt x="380" y="549"/>
                  </a:lnTo>
                  <a:lnTo>
                    <a:pt x="376" y="553"/>
                  </a:lnTo>
                  <a:lnTo>
                    <a:pt x="376" y="557"/>
                  </a:lnTo>
                  <a:lnTo>
                    <a:pt x="372" y="560"/>
                  </a:lnTo>
                  <a:lnTo>
                    <a:pt x="372" y="564"/>
                  </a:lnTo>
                  <a:lnTo>
                    <a:pt x="369" y="564"/>
                  </a:lnTo>
                  <a:lnTo>
                    <a:pt x="369" y="568"/>
                  </a:lnTo>
                  <a:lnTo>
                    <a:pt x="365" y="572"/>
                  </a:lnTo>
                  <a:lnTo>
                    <a:pt x="361" y="576"/>
                  </a:lnTo>
                  <a:lnTo>
                    <a:pt x="361" y="579"/>
                  </a:lnTo>
                  <a:lnTo>
                    <a:pt x="357" y="579"/>
                  </a:lnTo>
                  <a:lnTo>
                    <a:pt x="354" y="583"/>
                  </a:lnTo>
                  <a:lnTo>
                    <a:pt x="350" y="583"/>
                  </a:lnTo>
                  <a:lnTo>
                    <a:pt x="346" y="587"/>
                  </a:lnTo>
                  <a:lnTo>
                    <a:pt x="346" y="591"/>
                  </a:lnTo>
                  <a:lnTo>
                    <a:pt x="346" y="587"/>
                  </a:lnTo>
                  <a:lnTo>
                    <a:pt x="346" y="583"/>
                  </a:lnTo>
                  <a:lnTo>
                    <a:pt x="350" y="583"/>
                  </a:lnTo>
                  <a:lnTo>
                    <a:pt x="354" y="579"/>
                  </a:lnTo>
                  <a:lnTo>
                    <a:pt x="357" y="579"/>
                  </a:lnTo>
                  <a:lnTo>
                    <a:pt x="357" y="576"/>
                  </a:lnTo>
                  <a:lnTo>
                    <a:pt x="357" y="572"/>
                  </a:lnTo>
                  <a:lnTo>
                    <a:pt x="361" y="572"/>
                  </a:lnTo>
                  <a:lnTo>
                    <a:pt x="361" y="568"/>
                  </a:lnTo>
                  <a:lnTo>
                    <a:pt x="365" y="568"/>
                  </a:lnTo>
                  <a:lnTo>
                    <a:pt x="365" y="564"/>
                  </a:lnTo>
                  <a:lnTo>
                    <a:pt x="365" y="560"/>
                  </a:lnTo>
                  <a:lnTo>
                    <a:pt x="369" y="560"/>
                  </a:lnTo>
                  <a:lnTo>
                    <a:pt x="369" y="557"/>
                  </a:lnTo>
                  <a:lnTo>
                    <a:pt x="369" y="560"/>
                  </a:lnTo>
                  <a:lnTo>
                    <a:pt x="365" y="560"/>
                  </a:lnTo>
                  <a:lnTo>
                    <a:pt x="361" y="560"/>
                  </a:lnTo>
                  <a:lnTo>
                    <a:pt x="361" y="557"/>
                  </a:lnTo>
                  <a:lnTo>
                    <a:pt x="357" y="557"/>
                  </a:lnTo>
                  <a:lnTo>
                    <a:pt x="357" y="553"/>
                  </a:lnTo>
                  <a:lnTo>
                    <a:pt x="357" y="557"/>
                  </a:lnTo>
                  <a:lnTo>
                    <a:pt x="357" y="560"/>
                  </a:lnTo>
                  <a:lnTo>
                    <a:pt x="357" y="564"/>
                  </a:lnTo>
                  <a:lnTo>
                    <a:pt x="357" y="568"/>
                  </a:lnTo>
                  <a:lnTo>
                    <a:pt x="357" y="564"/>
                  </a:lnTo>
                  <a:lnTo>
                    <a:pt x="354" y="564"/>
                  </a:lnTo>
                  <a:lnTo>
                    <a:pt x="354" y="568"/>
                  </a:lnTo>
                  <a:lnTo>
                    <a:pt x="354" y="572"/>
                  </a:lnTo>
                  <a:lnTo>
                    <a:pt x="350" y="572"/>
                  </a:lnTo>
                  <a:lnTo>
                    <a:pt x="350" y="576"/>
                  </a:lnTo>
                  <a:lnTo>
                    <a:pt x="346" y="576"/>
                  </a:lnTo>
                  <a:lnTo>
                    <a:pt x="346" y="579"/>
                  </a:lnTo>
                  <a:lnTo>
                    <a:pt x="342" y="583"/>
                  </a:lnTo>
                  <a:lnTo>
                    <a:pt x="342" y="587"/>
                  </a:lnTo>
                  <a:lnTo>
                    <a:pt x="346" y="587"/>
                  </a:lnTo>
                  <a:lnTo>
                    <a:pt x="342" y="591"/>
                  </a:lnTo>
                  <a:lnTo>
                    <a:pt x="339" y="594"/>
                  </a:lnTo>
                  <a:lnTo>
                    <a:pt x="339" y="598"/>
                  </a:lnTo>
                  <a:lnTo>
                    <a:pt x="339" y="602"/>
                  </a:lnTo>
                  <a:lnTo>
                    <a:pt x="335" y="602"/>
                  </a:lnTo>
                  <a:lnTo>
                    <a:pt x="335" y="606"/>
                  </a:lnTo>
                  <a:lnTo>
                    <a:pt x="331" y="609"/>
                  </a:lnTo>
                  <a:lnTo>
                    <a:pt x="327" y="609"/>
                  </a:lnTo>
                  <a:lnTo>
                    <a:pt x="327" y="613"/>
                  </a:lnTo>
                  <a:lnTo>
                    <a:pt x="323" y="613"/>
                  </a:lnTo>
                  <a:lnTo>
                    <a:pt x="320" y="613"/>
                  </a:lnTo>
                  <a:lnTo>
                    <a:pt x="323" y="613"/>
                  </a:lnTo>
                  <a:lnTo>
                    <a:pt x="323" y="609"/>
                  </a:lnTo>
                  <a:lnTo>
                    <a:pt x="323" y="606"/>
                  </a:lnTo>
                  <a:lnTo>
                    <a:pt x="323" y="602"/>
                  </a:lnTo>
                  <a:lnTo>
                    <a:pt x="327" y="598"/>
                  </a:lnTo>
                  <a:lnTo>
                    <a:pt x="327" y="594"/>
                  </a:lnTo>
                  <a:lnTo>
                    <a:pt x="323" y="594"/>
                  </a:lnTo>
                  <a:lnTo>
                    <a:pt x="320" y="594"/>
                  </a:lnTo>
                  <a:lnTo>
                    <a:pt x="320" y="591"/>
                  </a:lnTo>
                  <a:lnTo>
                    <a:pt x="320" y="587"/>
                  </a:lnTo>
                  <a:lnTo>
                    <a:pt x="316" y="587"/>
                  </a:lnTo>
                  <a:lnTo>
                    <a:pt x="312" y="583"/>
                  </a:lnTo>
                  <a:lnTo>
                    <a:pt x="308" y="583"/>
                  </a:lnTo>
                  <a:lnTo>
                    <a:pt x="308" y="579"/>
                  </a:lnTo>
                  <a:lnTo>
                    <a:pt x="305" y="579"/>
                  </a:lnTo>
                  <a:lnTo>
                    <a:pt x="305" y="576"/>
                  </a:lnTo>
                  <a:lnTo>
                    <a:pt x="301" y="576"/>
                  </a:lnTo>
                  <a:lnTo>
                    <a:pt x="297" y="576"/>
                  </a:lnTo>
                  <a:lnTo>
                    <a:pt x="293" y="576"/>
                  </a:lnTo>
                  <a:lnTo>
                    <a:pt x="293" y="572"/>
                  </a:lnTo>
                  <a:lnTo>
                    <a:pt x="293" y="568"/>
                  </a:lnTo>
                  <a:lnTo>
                    <a:pt x="290" y="568"/>
                  </a:lnTo>
                  <a:lnTo>
                    <a:pt x="286" y="572"/>
                  </a:lnTo>
                  <a:lnTo>
                    <a:pt x="282" y="572"/>
                  </a:lnTo>
                  <a:lnTo>
                    <a:pt x="282" y="568"/>
                  </a:lnTo>
                  <a:lnTo>
                    <a:pt x="282" y="564"/>
                  </a:lnTo>
                  <a:lnTo>
                    <a:pt x="278" y="564"/>
                  </a:lnTo>
                  <a:lnTo>
                    <a:pt x="278" y="560"/>
                  </a:lnTo>
                  <a:lnTo>
                    <a:pt x="275" y="560"/>
                  </a:lnTo>
                  <a:lnTo>
                    <a:pt x="275" y="557"/>
                  </a:lnTo>
                  <a:lnTo>
                    <a:pt x="271" y="557"/>
                  </a:lnTo>
                  <a:lnTo>
                    <a:pt x="267" y="557"/>
                  </a:lnTo>
                  <a:lnTo>
                    <a:pt x="263" y="557"/>
                  </a:lnTo>
                  <a:lnTo>
                    <a:pt x="263" y="560"/>
                  </a:lnTo>
                  <a:lnTo>
                    <a:pt x="260" y="560"/>
                  </a:lnTo>
                  <a:lnTo>
                    <a:pt x="260" y="557"/>
                  </a:lnTo>
                  <a:lnTo>
                    <a:pt x="256" y="557"/>
                  </a:lnTo>
                  <a:lnTo>
                    <a:pt x="260" y="557"/>
                  </a:lnTo>
                  <a:lnTo>
                    <a:pt x="263" y="553"/>
                  </a:lnTo>
                  <a:lnTo>
                    <a:pt x="263" y="549"/>
                  </a:lnTo>
                  <a:lnTo>
                    <a:pt x="267" y="549"/>
                  </a:lnTo>
                  <a:lnTo>
                    <a:pt x="271" y="545"/>
                  </a:lnTo>
                  <a:lnTo>
                    <a:pt x="271" y="542"/>
                  </a:lnTo>
                  <a:lnTo>
                    <a:pt x="275" y="542"/>
                  </a:lnTo>
                  <a:lnTo>
                    <a:pt x="275" y="538"/>
                  </a:lnTo>
                  <a:lnTo>
                    <a:pt x="278" y="538"/>
                  </a:lnTo>
                  <a:lnTo>
                    <a:pt x="278" y="534"/>
                  </a:lnTo>
                  <a:lnTo>
                    <a:pt x="282" y="534"/>
                  </a:lnTo>
                  <a:lnTo>
                    <a:pt x="282" y="530"/>
                  </a:lnTo>
                  <a:lnTo>
                    <a:pt x="286" y="530"/>
                  </a:lnTo>
                  <a:lnTo>
                    <a:pt x="290" y="527"/>
                  </a:lnTo>
                  <a:lnTo>
                    <a:pt x="286" y="527"/>
                  </a:lnTo>
                  <a:lnTo>
                    <a:pt x="290" y="527"/>
                  </a:lnTo>
                  <a:lnTo>
                    <a:pt x="290" y="523"/>
                  </a:lnTo>
                  <a:lnTo>
                    <a:pt x="293" y="523"/>
                  </a:lnTo>
                  <a:lnTo>
                    <a:pt x="297" y="519"/>
                  </a:lnTo>
                  <a:lnTo>
                    <a:pt x="301" y="519"/>
                  </a:lnTo>
                  <a:lnTo>
                    <a:pt x="301" y="515"/>
                  </a:lnTo>
                  <a:lnTo>
                    <a:pt x="305" y="515"/>
                  </a:lnTo>
                  <a:lnTo>
                    <a:pt x="308" y="515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20" y="508"/>
                  </a:lnTo>
                  <a:lnTo>
                    <a:pt x="320" y="504"/>
                  </a:lnTo>
                  <a:lnTo>
                    <a:pt x="320" y="500"/>
                  </a:lnTo>
                  <a:lnTo>
                    <a:pt x="320" y="497"/>
                  </a:lnTo>
                  <a:lnTo>
                    <a:pt x="320" y="493"/>
                  </a:lnTo>
                  <a:lnTo>
                    <a:pt x="316" y="489"/>
                  </a:lnTo>
                  <a:lnTo>
                    <a:pt x="316" y="485"/>
                  </a:lnTo>
                  <a:lnTo>
                    <a:pt x="312" y="485"/>
                  </a:lnTo>
                  <a:lnTo>
                    <a:pt x="308" y="485"/>
                  </a:lnTo>
                  <a:lnTo>
                    <a:pt x="305" y="485"/>
                  </a:lnTo>
                  <a:lnTo>
                    <a:pt x="305" y="482"/>
                  </a:lnTo>
                  <a:lnTo>
                    <a:pt x="308" y="478"/>
                  </a:lnTo>
                  <a:lnTo>
                    <a:pt x="308" y="474"/>
                  </a:lnTo>
                  <a:lnTo>
                    <a:pt x="308" y="470"/>
                  </a:lnTo>
                  <a:lnTo>
                    <a:pt x="308" y="466"/>
                  </a:lnTo>
                  <a:lnTo>
                    <a:pt x="312" y="466"/>
                  </a:lnTo>
                  <a:lnTo>
                    <a:pt x="308" y="466"/>
                  </a:lnTo>
                  <a:lnTo>
                    <a:pt x="308" y="463"/>
                  </a:lnTo>
                  <a:lnTo>
                    <a:pt x="312" y="463"/>
                  </a:lnTo>
                  <a:lnTo>
                    <a:pt x="308" y="459"/>
                  </a:lnTo>
                  <a:lnTo>
                    <a:pt x="305" y="459"/>
                  </a:lnTo>
                  <a:lnTo>
                    <a:pt x="305" y="455"/>
                  </a:lnTo>
                  <a:lnTo>
                    <a:pt x="301" y="459"/>
                  </a:lnTo>
                  <a:lnTo>
                    <a:pt x="297" y="459"/>
                  </a:lnTo>
                  <a:lnTo>
                    <a:pt x="293" y="459"/>
                  </a:lnTo>
                  <a:lnTo>
                    <a:pt x="293" y="455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8"/>
                  </a:lnTo>
                  <a:lnTo>
                    <a:pt x="290" y="444"/>
                  </a:lnTo>
                  <a:lnTo>
                    <a:pt x="290" y="440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6" y="433"/>
                  </a:lnTo>
                  <a:lnTo>
                    <a:pt x="282" y="433"/>
                  </a:lnTo>
                  <a:lnTo>
                    <a:pt x="278" y="433"/>
                  </a:lnTo>
                  <a:lnTo>
                    <a:pt x="278" y="429"/>
                  </a:lnTo>
                  <a:lnTo>
                    <a:pt x="275" y="429"/>
                  </a:lnTo>
                  <a:lnTo>
                    <a:pt x="275" y="433"/>
                  </a:lnTo>
                  <a:lnTo>
                    <a:pt x="271" y="433"/>
                  </a:lnTo>
                  <a:lnTo>
                    <a:pt x="267" y="433"/>
                  </a:lnTo>
                  <a:lnTo>
                    <a:pt x="263" y="433"/>
                  </a:lnTo>
                  <a:lnTo>
                    <a:pt x="260" y="433"/>
                  </a:lnTo>
                  <a:lnTo>
                    <a:pt x="256" y="433"/>
                  </a:lnTo>
                  <a:lnTo>
                    <a:pt x="256" y="429"/>
                  </a:lnTo>
                  <a:lnTo>
                    <a:pt x="256" y="433"/>
                  </a:lnTo>
                  <a:lnTo>
                    <a:pt x="252" y="429"/>
                  </a:lnTo>
                  <a:lnTo>
                    <a:pt x="252" y="425"/>
                  </a:lnTo>
                  <a:lnTo>
                    <a:pt x="252" y="421"/>
                  </a:lnTo>
                  <a:lnTo>
                    <a:pt x="252" y="418"/>
                  </a:lnTo>
                  <a:lnTo>
                    <a:pt x="256" y="414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03"/>
                  </a:lnTo>
                  <a:lnTo>
                    <a:pt x="248" y="403"/>
                  </a:lnTo>
                  <a:lnTo>
                    <a:pt x="248" y="399"/>
                  </a:lnTo>
                  <a:lnTo>
                    <a:pt x="252" y="399"/>
                  </a:lnTo>
                  <a:lnTo>
                    <a:pt x="252" y="395"/>
                  </a:lnTo>
                  <a:lnTo>
                    <a:pt x="248" y="395"/>
                  </a:lnTo>
                  <a:lnTo>
                    <a:pt x="248" y="391"/>
                  </a:lnTo>
                  <a:lnTo>
                    <a:pt x="252" y="388"/>
                  </a:lnTo>
                  <a:lnTo>
                    <a:pt x="252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2"/>
                  </a:lnTo>
                  <a:lnTo>
                    <a:pt x="260" y="369"/>
                  </a:lnTo>
                  <a:lnTo>
                    <a:pt x="256" y="365"/>
                  </a:lnTo>
                  <a:lnTo>
                    <a:pt x="256" y="361"/>
                  </a:lnTo>
                  <a:lnTo>
                    <a:pt x="256" y="357"/>
                  </a:lnTo>
                  <a:lnTo>
                    <a:pt x="252" y="357"/>
                  </a:lnTo>
                  <a:lnTo>
                    <a:pt x="248" y="357"/>
                  </a:lnTo>
                  <a:lnTo>
                    <a:pt x="248" y="354"/>
                  </a:lnTo>
                  <a:lnTo>
                    <a:pt x="245" y="354"/>
                  </a:lnTo>
                  <a:lnTo>
                    <a:pt x="245" y="350"/>
                  </a:lnTo>
                  <a:lnTo>
                    <a:pt x="245" y="346"/>
                  </a:lnTo>
                  <a:lnTo>
                    <a:pt x="245" y="342"/>
                  </a:lnTo>
                  <a:lnTo>
                    <a:pt x="245" y="339"/>
                  </a:lnTo>
                  <a:lnTo>
                    <a:pt x="237" y="339"/>
                  </a:lnTo>
                  <a:lnTo>
                    <a:pt x="230" y="339"/>
                  </a:lnTo>
                  <a:lnTo>
                    <a:pt x="226" y="339"/>
                  </a:lnTo>
                  <a:lnTo>
                    <a:pt x="218" y="339"/>
                  </a:lnTo>
                  <a:lnTo>
                    <a:pt x="218" y="335"/>
                  </a:lnTo>
                  <a:lnTo>
                    <a:pt x="214" y="327"/>
                  </a:lnTo>
                  <a:lnTo>
                    <a:pt x="214" y="324"/>
                  </a:lnTo>
                  <a:lnTo>
                    <a:pt x="211" y="320"/>
                  </a:lnTo>
                  <a:lnTo>
                    <a:pt x="214" y="320"/>
                  </a:lnTo>
                  <a:lnTo>
                    <a:pt x="214" y="316"/>
                  </a:lnTo>
                  <a:lnTo>
                    <a:pt x="214" y="312"/>
                  </a:lnTo>
                  <a:lnTo>
                    <a:pt x="214" y="309"/>
                  </a:lnTo>
                  <a:lnTo>
                    <a:pt x="211" y="305"/>
                  </a:lnTo>
                  <a:lnTo>
                    <a:pt x="214" y="305"/>
                  </a:lnTo>
                  <a:lnTo>
                    <a:pt x="214" y="301"/>
                  </a:lnTo>
                  <a:lnTo>
                    <a:pt x="211" y="301"/>
                  </a:lnTo>
                  <a:lnTo>
                    <a:pt x="211" y="297"/>
                  </a:lnTo>
                  <a:lnTo>
                    <a:pt x="207" y="297"/>
                  </a:lnTo>
                  <a:lnTo>
                    <a:pt x="203" y="297"/>
                  </a:lnTo>
                  <a:lnTo>
                    <a:pt x="203" y="294"/>
                  </a:lnTo>
                  <a:lnTo>
                    <a:pt x="199" y="294"/>
                  </a:lnTo>
                  <a:lnTo>
                    <a:pt x="196" y="297"/>
                  </a:lnTo>
                  <a:lnTo>
                    <a:pt x="196" y="294"/>
                  </a:lnTo>
                  <a:lnTo>
                    <a:pt x="192" y="297"/>
                  </a:lnTo>
                  <a:lnTo>
                    <a:pt x="192" y="294"/>
                  </a:lnTo>
                  <a:lnTo>
                    <a:pt x="188" y="294"/>
                  </a:lnTo>
                  <a:lnTo>
                    <a:pt x="188" y="290"/>
                  </a:lnTo>
                  <a:lnTo>
                    <a:pt x="184" y="290"/>
                  </a:lnTo>
                  <a:lnTo>
                    <a:pt x="181" y="290"/>
                  </a:lnTo>
                  <a:lnTo>
                    <a:pt x="177" y="286"/>
                  </a:lnTo>
                  <a:lnTo>
                    <a:pt x="173" y="286"/>
                  </a:lnTo>
                  <a:lnTo>
                    <a:pt x="173" y="282"/>
                  </a:lnTo>
                  <a:lnTo>
                    <a:pt x="169" y="282"/>
                  </a:lnTo>
                  <a:lnTo>
                    <a:pt x="166" y="282"/>
                  </a:lnTo>
                  <a:lnTo>
                    <a:pt x="166" y="279"/>
                  </a:lnTo>
                  <a:lnTo>
                    <a:pt x="162" y="279"/>
                  </a:lnTo>
                  <a:lnTo>
                    <a:pt x="158" y="279"/>
                  </a:lnTo>
                  <a:lnTo>
                    <a:pt x="154" y="279"/>
                  </a:lnTo>
                  <a:lnTo>
                    <a:pt x="151" y="279"/>
                  </a:lnTo>
                  <a:lnTo>
                    <a:pt x="151" y="275"/>
                  </a:lnTo>
                  <a:lnTo>
                    <a:pt x="147" y="275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9" y="267"/>
                  </a:lnTo>
                  <a:lnTo>
                    <a:pt x="139" y="263"/>
                  </a:lnTo>
                  <a:lnTo>
                    <a:pt x="136" y="263"/>
                  </a:lnTo>
                  <a:lnTo>
                    <a:pt x="136" y="260"/>
                  </a:lnTo>
                  <a:lnTo>
                    <a:pt x="136" y="256"/>
                  </a:lnTo>
                  <a:lnTo>
                    <a:pt x="136" y="252"/>
                  </a:lnTo>
                  <a:lnTo>
                    <a:pt x="136" y="248"/>
                  </a:lnTo>
                  <a:lnTo>
                    <a:pt x="136" y="245"/>
                  </a:lnTo>
                  <a:lnTo>
                    <a:pt x="136" y="241"/>
                  </a:lnTo>
                  <a:lnTo>
                    <a:pt x="136" y="237"/>
                  </a:lnTo>
                  <a:lnTo>
                    <a:pt x="136" y="233"/>
                  </a:lnTo>
                  <a:lnTo>
                    <a:pt x="132" y="237"/>
                  </a:lnTo>
                  <a:lnTo>
                    <a:pt x="128" y="237"/>
                  </a:lnTo>
                  <a:lnTo>
                    <a:pt x="124" y="237"/>
                  </a:lnTo>
                  <a:lnTo>
                    <a:pt x="121" y="237"/>
                  </a:lnTo>
                  <a:lnTo>
                    <a:pt x="117" y="237"/>
                  </a:lnTo>
                  <a:lnTo>
                    <a:pt x="117" y="241"/>
                  </a:lnTo>
                  <a:lnTo>
                    <a:pt x="113" y="241"/>
                  </a:lnTo>
                  <a:lnTo>
                    <a:pt x="109" y="241"/>
                  </a:lnTo>
                  <a:lnTo>
                    <a:pt x="109" y="245"/>
                  </a:lnTo>
                  <a:lnTo>
                    <a:pt x="106" y="245"/>
                  </a:lnTo>
                  <a:lnTo>
                    <a:pt x="102" y="248"/>
                  </a:lnTo>
                  <a:lnTo>
                    <a:pt x="98" y="248"/>
                  </a:lnTo>
                  <a:lnTo>
                    <a:pt x="98" y="252"/>
                  </a:lnTo>
                  <a:lnTo>
                    <a:pt x="98" y="248"/>
                  </a:lnTo>
                  <a:lnTo>
                    <a:pt x="94" y="248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87" y="256"/>
                  </a:lnTo>
                  <a:lnTo>
                    <a:pt x="83" y="256"/>
                  </a:lnTo>
                  <a:lnTo>
                    <a:pt x="79" y="256"/>
                  </a:lnTo>
                  <a:lnTo>
                    <a:pt x="75" y="256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57" y="256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3" y="241"/>
                  </a:lnTo>
                  <a:lnTo>
                    <a:pt x="53" y="237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33"/>
                  </a:lnTo>
                  <a:lnTo>
                    <a:pt x="49" y="233"/>
                  </a:lnTo>
                  <a:lnTo>
                    <a:pt x="49" y="237"/>
                  </a:lnTo>
                  <a:lnTo>
                    <a:pt x="45" y="237"/>
                  </a:lnTo>
                  <a:lnTo>
                    <a:pt x="42" y="241"/>
                  </a:lnTo>
                  <a:lnTo>
                    <a:pt x="38" y="241"/>
                  </a:lnTo>
                  <a:lnTo>
                    <a:pt x="34" y="241"/>
                  </a:lnTo>
                  <a:lnTo>
                    <a:pt x="30" y="241"/>
                  </a:lnTo>
                  <a:lnTo>
                    <a:pt x="27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27" y="233"/>
                  </a:lnTo>
                  <a:lnTo>
                    <a:pt x="23" y="230"/>
                  </a:lnTo>
                  <a:lnTo>
                    <a:pt x="19" y="230"/>
                  </a:lnTo>
                  <a:lnTo>
                    <a:pt x="15" y="230"/>
                  </a:lnTo>
                  <a:lnTo>
                    <a:pt x="12" y="230"/>
                  </a:lnTo>
                  <a:lnTo>
                    <a:pt x="15" y="230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4" y="207"/>
                  </a:lnTo>
                  <a:lnTo>
                    <a:pt x="4" y="203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4" y="200"/>
                  </a:lnTo>
                  <a:lnTo>
                    <a:pt x="4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8" y="188"/>
                  </a:lnTo>
                  <a:lnTo>
                    <a:pt x="12" y="185"/>
                  </a:lnTo>
                  <a:lnTo>
                    <a:pt x="15" y="185"/>
                  </a:lnTo>
                  <a:lnTo>
                    <a:pt x="12" y="181"/>
                  </a:lnTo>
                  <a:lnTo>
                    <a:pt x="12" y="177"/>
                  </a:lnTo>
                  <a:lnTo>
                    <a:pt x="12" y="173"/>
                  </a:lnTo>
                  <a:lnTo>
                    <a:pt x="15" y="173"/>
                  </a:lnTo>
                  <a:lnTo>
                    <a:pt x="15" y="169"/>
                  </a:lnTo>
                  <a:lnTo>
                    <a:pt x="15" y="166"/>
                  </a:lnTo>
                  <a:lnTo>
                    <a:pt x="19" y="162"/>
                  </a:lnTo>
                  <a:lnTo>
                    <a:pt x="23" y="162"/>
                  </a:lnTo>
                  <a:lnTo>
                    <a:pt x="27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2" y="151"/>
                  </a:lnTo>
                  <a:lnTo>
                    <a:pt x="45" y="151"/>
                  </a:lnTo>
                  <a:lnTo>
                    <a:pt x="49" y="151"/>
                  </a:lnTo>
                  <a:lnTo>
                    <a:pt x="49" y="147"/>
                  </a:lnTo>
                  <a:lnTo>
                    <a:pt x="53" y="147"/>
                  </a:lnTo>
                  <a:lnTo>
                    <a:pt x="57" y="147"/>
                  </a:lnTo>
                  <a:lnTo>
                    <a:pt x="57" y="151"/>
                  </a:lnTo>
                  <a:lnTo>
                    <a:pt x="60" y="151"/>
                  </a:lnTo>
                  <a:lnTo>
                    <a:pt x="64" y="151"/>
                  </a:lnTo>
                  <a:lnTo>
                    <a:pt x="64" y="143"/>
                  </a:lnTo>
                  <a:lnTo>
                    <a:pt x="64" y="136"/>
                  </a:lnTo>
                  <a:lnTo>
                    <a:pt x="68" y="121"/>
                  </a:lnTo>
                  <a:lnTo>
                    <a:pt x="72" y="113"/>
                  </a:lnTo>
                  <a:lnTo>
                    <a:pt x="72" y="106"/>
                  </a:lnTo>
                  <a:lnTo>
                    <a:pt x="72" y="102"/>
                  </a:lnTo>
                  <a:lnTo>
                    <a:pt x="72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4" y="87"/>
                  </a:lnTo>
                  <a:lnTo>
                    <a:pt x="60" y="87"/>
                  </a:lnTo>
                  <a:lnTo>
                    <a:pt x="60" y="83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75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68" y="53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4" y="53"/>
                  </a:lnTo>
                  <a:lnTo>
                    <a:pt x="94" y="57"/>
                  </a:lnTo>
                  <a:lnTo>
                    <a:pt x="98" y="53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6" y="53"/>
                  </a:lnTo>
                  <a:lnTo>
                    <a:pt x="109" y="57"/>
                  </a:lnTo>
                  <a:lnTo>
                    <a:pt x="109" y="60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72"/>
                  </a:lnTo>
                  <a:lnTo>
                    <a:pt x="136" y="72"/>
                  </a:lnTo>
                  <a:lnTo>
                    <a:pt x="136" y="68"/>
                  </a:lnTo>
                  <a:lnTo>
                    <a:pt x="139" y="68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60"/>
                  </a:lnTo>
                  <a:lnTo>
                    <a:pt x="151" y="60"/>
                  </a:lnTo>
                  <a:lnTo>
                    <a:pt x="154" y="60"/>
                  </a:lnTo>
                  <a:lnTo>
                    <a:pt x="154" y="57"/>
                  </a:lnTo>
                  <a:lnTo>
                    <a:pt x="154" y="53"/>
                  </a:lnTo>
                  <a:lnTo>
                    <a:pt x="158" y="53"/>
                  </a:lnTo>
                  <a:lnTo>
                    <a:pt x="162" y="53"/>
                  </a:lnTo>
                  <a:lnTo>
                    <a:pt x="162" y="49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2" y="45"/>
                  </a:lnTo>
                  <a:lnTo>
                    <a:pt x="158" y="45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7"/>
                  </a:lnTo>
                  <a:lnTo>
                    <a:pt x="151" y="23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4" y="19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2" y="23"/>
                  </a:lnTo>
                  <a:lnTo>
                    <a:pt x="166" y="23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77" y="23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1" y="15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5"/>
                  </a:lnTo>
                  <a:lnTo>
                    <a:pt x="188" y="19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07" y="8"/>
                  </a:lnTo>
                  <a:lnTo>
                    <a:pt x="211" y="8"/>
                  </a:lnTo>
                  <a:lnTo>
                    <a:pt x="211" y="4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18" y="4"/>
                  </a:lnTo>
                  <a:lnTo>
                    <a:pt x="222" y="4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22" y="12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19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2" y="30"/>
                  </a:lnTo>
                  <a:lnTo>
                    <a:pt x="222" y="34"/>
                  </a:lnTo>
                  <a:lnTo>
                    <a:pt x="222" y="38"/>
                  </a:lnTo>
                  <a:lnTo>
                    <a:pt x="218" y="42"/>
                  </a:lnTo>
                  <a:lnTo>
                    <a:pt x="222" y="42"/>
                  </a:lnTo>
                  <a:lnTo>
                    <a:pt x="222" y="45"/>
                  </a:lnTo>
                  <a:lnTo>
                    <a:pt x="226" y="45"/>
                  </a:lnTo>
                  <a:lnTo>
                    <a:pt x="226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26" y="57"/>
                  </a:lnTo>
                  <a:lnTo>
                    <a:pt x="230" y="57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45" y="64"/>
                  </a:lnTo>
                  <a:lnTo>
                    <a:pt x="245" y="60"/>
                  </a:lnTo>
                  <a:lnTo>
                    <a:pt x="248" y="57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2" y="57"/>
                  </a:lnTo>
                  <a:lnTo>
                    <a:pt x="256" y="57"/>
                  </a:lnTo>
                  <a:lnTo>
                    <a:pt x="260" y="57"/>
                  </a:lnTo>
                  <a:lnTo>
                    <a:pt x="260" y="53"/>
                  </a:lnTo>
                  <a:lnTo>
                    <a:pt x="263" y="53"/>
                  </a:lnTo>
                  <a:lnTo>
                    <a:pt x="267" y="49"/>
                  </a:lnTo>
                  <a:lnTo>
                    <a:pt x="267" y="53"/>
                  </a:lnTo>
                  <a:lnTo>
                    <a:pt x="271" y="53"/>
                  </a:lnTo>
                  <a:lnTo>
                    <a:pt x="275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4" name="Freeform 3698"/>
            <p:cNvSpPr>
              <a:spLocks/>
            </p:cNvSpPr>
            <p:nvPr/>
          </p:nvSpPr>
          <p:spPr bwMode="auto">
            <a:xfrm>
              <a:off x="5765800" y="3435350"/>
              <a:ext cx="58738" cy="47625"/>
            </a:xfrm>
            <a:custGeom>
              <a:avLst/>
              <a:gdLst>
                <a:gd name="T0" fmla="*/ 11113 w 37"/>
                <a:gd name="T1" fmla="*/ 47625 h 30"/>
                <a:gd name="T2" fmla="*/ 6350 w 37"/>
                <a:gd name="T3" fmla="*/ 47625 h 30"/>
                <a:gd name="T4" fmla="*/ 6350 w 37"/>
                <a:gd name="T5" fmla="*/ 41275 h 30"/>
                <a:gd name="T6" fmla="*/ 0 w 37"/>
                <a:gd name="T7" fmla="*/ 36513 h 30"/>
                <a:gd name="T8" fmla="*/ 0 w 37"/>
                <a:gd name="T9" fmla="*/ 30163 h 30"/>
                <a:gd name="T10" fmla="*/ 6350 w 37"/>
                <a:gd name="T11" fmla="*/ 30163 h 30"/>
                <a:gd name="T12" fmla="*/ 6350 w 37"/>
                <a:gd name="T13" fmla="*/ 23813 h 30"/>
                <a:gd name="T14" fmla="*/ 0 w 37"/>
                <a:gd name="T15" fmla="*/ 23813 h 30"/>
                <a:gd name="T16" fmla="*/ 0 w 37"/>
                <a:gd name="T17" fmla="*/ 17463 h 30"/>
                <a:gd name="T18" fmla="*/ 0 w 37"/>
                <a:gd name="T19" fmla="*/ 12700 h 30"/>
                <a:gd name="T20" fmla="*/ 0 w 37"/>
                <a:gd name="T21" fmla="*/ 17463 h 30"/>
                <a:gd name="T22" fmla="*/ 6350 w 37"/>
                <a:gd name="T23" fmla="*/ 17463 h 30"/>
                <a:gd name="T24" fmla="*/ 0 w 37"/>
                <a:gd name="T25" fmla="*/ 17463 h 30"/>
                <a:gd name="T26" fmla="*/ 0 w 37"/>
                <a:gd name="T27" fmla="*/ 12700 h 30"/>
                <a:gd name="T28" fmla="*/ 0 w 37"/>
                <a:gd name="T29" fmla="*/ 6350 h 30"/>
                <a:gd name="T30" fmla="*/ 6350 w 37"/>
                <a:gd name="T31" fmla="*/ 6350 h 30"/>
                <a:gd name="T32" fmla="*/ 6350 w 37"/>
                <a:gd name="T33" fmla="*/ 0 h 30"/>
                <a:gd name="T34" fmla="*/ 11113 w 37"/>
                <a:gd name="T35" fmla="*/ 0 h 30"/>
                <a:gd name="T36" fmla="*/ 17463 w 37"/>
                <a:gd name="T37" fmla="*/ 0 h 30"/>
                <a:gd name="T38" fmla="*/ 23813 w 37"/>
                <a:gd name="T39" fmla="*/ 6350 h 30"/>
                <a:gd name="T40" fmla="*/ 30163 w 37"/>
                <a:gd name="T41" fmla="*/ 6350 h 30"/>
                <a:gd name="T42" fmla="*/ 34925 w 37"/>
                <a:gd name="T43" fmla="*/ 6350 h 30"/>
                <a:gd name="T44" fmla="*/ 41275 w 37"/>
                <a:gd name="T45" fmla="*/ 0 h 30"/>
                <a:gd name="T46" fmla="*/ 41275 w 37"/>
                <a:gd name="T47" fmla="*/ 6350 h 30"/>
                <a:gd name="T48" fmla="*/ 47625 w 37"/>
                <a:gd name="T49" fmla="*/ 6350 h 30"/>
                <a:gd name="T50" fmla="*/ 53975 w 37"/>
                <a:gd name="T51" fmla="*/ 6350 h 30"/>
                <a:gd name="T52" fmla="*/ 58738 w 37"/>
                <a:gd name="T53" fmla="*/ 6350 h 30"/>
                <a:gd name="T54" fmla="*/ 58738 w 37"/>
                <a:gd name="T55" fmla="*/ 12700 h 30"/>
                <a:gd name="T56" fmla="*/ 58738 w 37"/>
                <a:gd name="T57" fmla="*/ 17463 h 30"/>
                <a:gd name="T58" fmla="*/ 53975 w 37"/>
                <a:gd name="T59" fmla="*/ 17463 h 30"/>
                <a:gd name="T60" fmla="*/ 53975 w 37"/>
                <a:gd name="T61" fmla="*/ 23813 h 30"/>
                <a:gd name="T62" fmla="*/ 47625 w 37"/>
                <a:gd name="T63" fmla="*/ 30163 h 30"/>
                <a:gd name="T64" fmla="*/ 47625 w 37"/>
                <a:gd name="T65" fmla="*/ 36513 h 30"/>
                <a:gd name="T66" fmla="*/ 41275 w 37"/>
                <a:gd name="T67" fmla="*/ 41275 h 30"/>
                <a:gd name="T68" fmla="*/ 34925 w 37"/>
                <a:gd name="T69" fmla="*/ 41275 h 30"/>
                <a:gd name="T70" fmla="*/ 30163 w 37"/>
                <a:gd name="T71" fmla="*/ 41275 h 30"/>
                <a:gd name="T72" fmla="*/ 23813 w 37"/>
                <a:gd name="T73" fmla="*/ 41275 h 30"/>
                <a:gd name="T74" fmla="*/ 17463 w 37"/>
                <a:gd name="T75" fmla="*/ 41275 h 30"/>
                <a:gd name="T76" fmla="*/ 11113 w 37"/>
                <a:gd name="T77" fmla="*/ 41275 h 30"/>
                <a:gd name="T78" fmla="*/ 11113 w 37"/>
                <a:gd name="T79" fmla="*/ 47625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" h="30">
                  <a:moveTo>
                    <a:pt x="7" y="30"/>
                  </a:moveTo>
                  <a:lnTo>
                    <a:pt x="4" y="30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" name="Freeform 3699"/>
            <p:cNvSpPr>
              <a:spLocks/>
            </p:cNvSpPr>
            <p:nvPr/>
          </p:nvSpPr>
          <p:spPr bwMode="auto">
            <a:xfrm>
              <a:off x="5735638" y="3448050"/>
              <a:ext cx="17462" cy="23813"/>
            </a:xfrm>
            <a:custGeom>
              <a:avLst/>
              <a:gdLst>
                <a:gd name="T0" fmla="*/ 0 w 11"/>
                <a:gd name="T1" fmla="*/ 23813 h 15"/>
                <a:gd name="T2" fmla="*/ 0 w 11"/>
                <a:gd name="T3" fmla="*/ 17463 h 15"/>
                <a:gd name="T4" fmla="*/ 6350 w 11"/>
                <a:gd name="T5" fmla="*/ 17463 h 15"/>
                <a:gd name="T6" fmla="*/ 6350 w 11"/>
                <a:gd name="T7" fmla="*/ 11113 h 15"/>
                <a:gd name="T8" fmla="*/ 12700 w 11"/>
                <a:gd name="T9" fmla="*/ 4763 h 15"/>
                <a:gd name="T10" fmla="*/ 12700 w 11"/>
                <a:gd name="T11" fmla="*/ 0 h 15"/>
                <a:gd name="T12" fmla="*/ 17462 w 11"/>
                <a:gd name="T13" fmla="*/ 0 h 15"/>
                <a:gd name="T14" fmla="*/ 17462 w 11"/>
                <a:gd name="T15" fmla="*/ 4763 h 15"/>
                <a:gd name="T16" fmla="*/ 17462 w 11"/>
                <a:gd name="T17" fmla="*/ 11113 h 15"/>
                <a:gd name="T18" fmla="*/ 17462 w 11"/>
                <a:gd name="T19" fmla="*/ 17463 h 15"/>
                <a:gd name="T20" fmla="*/ 12700 w 11"/>
                <a:gd name="T21" fmla="*/ 17463 h 15"/>
                <a:gd name="T22" fmla="*/ 6350 w 11"/>
                <a:gd name="T23" fmla="*/ 23813 h 15"/>
                <a:gd name="T24" fmla="*/ 0 w 11"/>
                <a:gd name="T25" fmla="*/ 23813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lnTo>
                    <a:pt x="0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" name="Freeform 3700"/>
            <p:cNvSpPr>
              <a:spLocks/>
            </p:cNvSpPr>
            <p:nvPr/>
          </p:nvSpPr>
          <p:spPr bwMode="auto">
            <a:xfrm>
              <a:off x="5776913" y="3422650"/>
              <a:ext cx="19050" cy="12700"/>
            </a:xfrm>
            <a:custGeom>
              <a:avLst/>
              <a:gdLst>
                <a:gd name="T0" fmla="*/ 6350 w 12"/>
                <a:gd name="T1" fmla="*/ 12700 h 8"/>
                <a:gd name="T2" fmla="*/ 0 w 12"/>
                <a:gd name="T3" fmla="*/ 12700 h 8"/>
                <a:gd name="T4" fmla="*/ 0 w 12"/>
                <a:gd name="T5" fmla="*/ 6350 h 8"/>
                <a:gd name="T6" fmla="*/ 6350 w 12"/>
                <a:gd name="T7" fmla="*/ 6350 h 8"/>
                <a:gd name="T8" fmla="*/ 12700 w 12"/>
                <a:gd name="T9" fmla="*/ 6350 h 8"/>
                <a:gd name="T10" fmla="*/ 12700 w 12"/>
                <a:gd name="T11" fmla="*/ 0 h 8"/>
                <a:gd name="T12" fmla="*/ 19050 w 12"/>
                <a:gd name="T13" fmla="*/ 0 h 8"/>
                <a:gd name="T14" fmla="*/ 19050 w 12"/>
                <a:gd name="T15" fmla="*/ 6350 h 8"/>
                <a:gd name="T16" fmla="*/ 12700 w 12"/>
                <a:gd name="T17" fmla="*/ 6350 h 8"/>
                <a:gd name="T18" fmla="*/ 12700 w 12"/>
                <a:gd name="T19" fmla="*/ 12700 h 8"/>
                <a:gd name="T20" fmla="*/ 6350 w 12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" name="Freeform 3701"/>
            <p:cNvSpPr>
              <a:spLocks/>
            </p:cNvSpPr>
            <p:nvPr/>
          </p:nvSpPr>
          <p:spPr bwMode="auto">
            <a:xfrm>
              <a:off x="5789613" y="3435350"/>
              <a:ext cx="11112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6350 w 7"/>
                <a:gd name="T7" fmla="*/ 0 h 4"/>
                <a:gd name="T8" fmla="*/ 11112 w 7"/>
                <a:gd name="T9" fmla="*/ 0 h 4"/>
                <a:gd name="T10" fmla="*/ 6350 w 7"/>
                <a:gd name="T11" fmla="*/ 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" name="Freeform 3702"/>
            <p:cNvSpPr>
              <a:spLocks/>
            </p:cNvSpPr>
            <p:nvPr/>
          </p:nvSpPr>
          <p:spPr bwMode="auto">
            <a:xfrm>
              <a:off x="5759450" y="343535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" name="Rectangle 3703"/>
            <p:cNvSpPr>
              <a:spLocks noChangeArrowheads="1"/>
            </p:cNvSpPr>
            <p:nvPr/>
          </p:nvSpPr>
          <p:spPr bwMode="auto">
            <a:xfrm>
              <a:off x="5776913" y="3417888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" name="Freeform 3704"/>
            <p:cNvSpPr>
              <a:spLocks/>
            </p:cNvSpPr>
            <p:nvPr/>
          </p:nvSpPr>
          <p:spPr bwMode="auto">
            <a:xfrm>
              <a:off x="5753100" y="3448050"/>
              <a:ext cx="12700" cy="11113"/>
            </a:xfrm>
            <a:custGeom>
              <a:avLst/>
              <a:gdLst>
                <a:gd name="T0" fmla="*/ 6350 w 8"/>
                <a:gd name="T1" fmla="*/ 11113 h 7"/>
                <a:gd name="T2" fmla="*/ 0 w 8"/>
                <a:gd name="T3" fmla="*/ 11113 h 7"/>
                <a:gd name="T4" fmla="*/ 6350 w 8"/>
                <a:gd name="T5" fmla="*/ 11113 h 7"/>
                <a:gd name="T6" fmla="*/ 6350 w 8"/>
                <a:gd name="T7" fmla="*/ 4763 h 7"/>
                <a:gd name="T8" fmla="*/ 6350 w 8"/>
                <a:gd name="T9" fmla="*/ 0 h 7"/>
                <a:gd name="T10" fmla="*/ 12700 w 8"/>
                <a:gd name="T11" fmla="*/ 0 h 7"/>
                <a:gd name="T12" fmla="*/ 12700 w 8"/>
                <a:gd name="T13" fmla="*/ 4763 h 7"/>
                <a:gd name="T14" fmla="*/ 6350 w 8"/>
                <a:gd name="T15" fmla="*/ 4763 h 7"/>
                <a:gd name="T16" fmla="*/ 6350 w 8"/>
                <a:gd name="T17" fmla="*/ 1111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" name="Freeform 3705"/>
            <p:cNvSpPr>
              <a:spLocks/>
            </p:cNvSpPr>
            <p:nvPr/>
          </p:nvSpPr>
          <p:spPr bwMode="auto">
            <a:xfrm>
              <a:off x="5772150" y="3417888"/>
              <a:ext cx="4763" cy="11112"/>
            </a:xfrm>
            <a:custGeom>
              <a:avLst/>
              <a:gdLst>
                <a:gd name="T0" fmla="*/ 0 w 3"/>
                <a:gd name="T1" fmla="*/ 11112 h 7"/>
                <a:gd name="T2" fmla="*/ 0 w 3"/>
                <a:gd name="T3" fmla="*/ 4762 h 7"/>
                <a:gd name="T4" fmla="*/ 4763 w 3"/>
                <a:gd name="T5" fmla="*/ 0 h 7"/>
                <a:gd name="T6" fmla="*/ 4763 w 3"/>
                <a:gd name="T7" fmla="*/ 4762 h 7"/>
                <a:gd name="T8" fmla="*/ 4763 w 3"/>
                <a:gd name="T9" fmla="*/ 11112 h 7"/>
                <a:gd name="T10" fmla="*/ 0 w 3"/>
                <a:gd name="T11" fmla="*/ 1111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" name="Freeform 3706"/>
            <p:cNvSpPr>
              <a:spLocks/>
            </p:cNvSpPr>
            <p:nvPr/>
          </p:nvSpPr>
          <p:spPr bwMode="auto">
            <a:xfrm>
              <a:off x="5748338" y="3435350"/>
              <a:ext cx="11112" cy="12700"/>
            </a:xfrm>
            <a:custGeom>
              <a:avLst/>
              <a:gdLst>
                <a:gd name="T0" fmla="*/ 0 w 7"/>
                <a:gd name="T1" fmla="*/ 12700 h 8"/>
                <a:gd name="T2" fmla="*/ 4762 w 7"/>
                <a:gd name="T3" fmla="*/ 12700 h 8"/>
                <a:gd name="T4" fmla="*/ 4762 w 7"/>
                <a:gd name="T5" fmla="*/ 6350 h 8"/>
                <a:gd name="T6" fmla="*/ 11112 w 7"/>
                <a:gd name="T7" fmla="*/ 0 h 8"/>
                <a:gd name="T8" fmla="*/ 11112 w 7"/>
                <a:gd name="T9" fmla="*/ 6350 h 8"/>
                <a:gd name="T10" fmla="*/ 4762 w 7"/>
                <a:gd name="T11" fmla="*/ 6350 h 8"/>
                <a:gd name="T12" fmla="*/ 4762 w 7"/>
                <a:gd name="T13" fmla="*/ 12700 h 8"/>
                <a:gd name="T14" fmla="*/ 0 w 7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" name="Freeform 3707"/>
            <p:cNvSpPr>
              <a:spLocks/>
            </p:cNvSpPr>
            <p:nvPr/>
          </p:nvSpPr>
          <p:spPr bwMode="auto">
            <a:xfrm>
              <a:off x="5819775" y="4116388"/>
              <a:ext cx="4763" cy="11112"/>
            </a:xfrm>
            <a:custGeom>
              <a:avLst/>
              <a:gdLst>
                <a:gd name="T0" fmla="*/ 0 w 3"/>
                <a:gd name="T1" fmla="*/ 11112 h 7"/>
                <a:gd name="T2" fmla="*/ 4763 w 3"/>
                <a:gd name="T3" fmla="*/ 4762 h 7"/>
                <a:gd name="T4" fmla="*/ 0 w 3"/>
                <a:gd name="T5" fmla="*/ 4762 h 7"/>
                <a:gd name="T6" fmla="*/ 4763 w 3"/>
                <a:gd name="T7" fmla="*/ 0 h 7"/>
                <a:gd name="T8" fmla="*/ 4763 w 3"/>
                <a:gd name="T9" fmla="*/ 4762 h 7"/>
                <a:gd name="T10" fmla="*/ 4763 w 3"/>
                <a:gd name="T11" fmla="*/ 11112 h 7"/>
                <a:gd name="T12" fmla="*/ 0 w 3"/>
                <a:gd name="T13" fmla="*/ 1111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" name="Rectangle 3708"/>
            <p:cNvSpPr>
              <a:spLocks noChangeArrowheads="1"/>
            </p:cNvSpPr>
            <p:nvPr/>
          </p:nvSpPr>
          <p:spPr bwMode="auto">
            <a:xfrm>
              <a:off x="5772150" y="3381375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" name="Freeform 3709"/>
            <p:cNvSpPr>
              <a:spLocks/>
            </p:cNvSpPr>
            <p:nvPr/>
          </p:nvSpPr>
          <p:spPr bwMode="auto">
            <a:xfrm>
              <a:off x="5772150" y="34290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" name="Freeform 3710"/>
            <p:cNvSpPr>
              <a:spLocks/>
            </p:cNvSpPr>
            <p:nvPr/>
          </p:nvSpPr>
          <p:spPr bwMode="auto">
            <a:xfrm>
              <a:off x="5895975" y="40259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" name="Freeform 3711"/>
            <p:cNvSpPr>
              <a:spLocks/>
            </p:cNvSpPr>
            <p:nvPr/>
          </p:nvSpPr>
          <p:spPr bwMode="auto">
            <a:xfrm>
              <a:off x="5753100" y="3482975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8" name="Rectangle 3712"/>
            <p:cNvSpPr>
              <a:spLocks noChangeArrowheads="1"/>
            </p:cNvSpPr>
            <p:nvPr/>
          </p:nvSpPr>
          <p:spPr bwMode="auto">
            <a:xfrm>
              <a:off x="5729288" y="347186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9" name="Rectangle 3713"/>
            <p:cNvSpPr>
              <a:spLocks noChangeArrowheads="1"/>
            </p:cNvSpPr>
            <p:nvPr/>
          </p:nvSpPr>
          <p:spPr bwMode="auto">
            <a:xfrm>
              <a:off x="5776913" y="34115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0" name="Freeform 3714"/>
            <p:cNvSpPr>
              <a:spLocks/>
            </p:cNvSpPr>
            <p:nvPr/>
          </p:nvSpPr>
          <p:spPr bwMode="auto">
            <a:xfrm>
              <a:off x="5748338" y="3452813"/>
              <a:ext cx="4762" cy="12700"/>
            </a:xfrm>
            <a:custGeom>
              <a:avLst/>
              <a:gdLst>
                <a:gd name="T0" fmla="*/ 0 w 3"/>
                <a:gd name="T1" fmla="*/ 12700 h 8"/>
                <a:gd name="T2" fmla="*/ 4762 w 3"/>
                <a:gd name="T3" fmla="*/ 12700 h 8"/>
                <a:gd name="T4" fmla="*/ 4762 w 3"/>
                <a:gd name="T5" fmla="*/ 6350 h 8"/>
                <a:gd name="T6" fmla="*/ 4762 w 3"/>
                <a:gd name="T7" fmla="*/ 0 h 8"/>
                <a:gd name="T8" fmla="*/ 4762 w 3"/>
                <a:gd name="T9" fmla="*/ 6350 h 8"/>
                <a:gd name="T10" fmla="*/ 4762 w 3"/>
                <a:gd name="T11" fmla="*/ 12700 h 8"/>
                <a:gd name="T12" fmla="*/ 0 w 3"/>
                <a:gd name="T13" fmla="*/ 127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" name="Freeform 3715"/>
            <p:cNvSpPr>
              <a:spLocks/>
            </p:cNvSpPr>
            <p:nvPr/>
          </p:nvSpPr>
          <p:spPr bwMode="auto">
            <a:xfrm>
              <a:off x="5819775" y="4086225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" name="Freeform 3716"/>
            <p:cNvSpPr>
              <a:spLocks/>
            </p:cNvSpPr>
            <p:nvPr/>
          </p:nvSpPr>
          <p:spPr bwMode="auto">
            <a:xfrm>
              <a:off x="5921375" y="3500438"/>
              <a:ext cx="0" cy="12700"/>
            </a:xfrm>
            <a:custGeom>
              <a:avLst/>
              <a:gdLst>
                <a:gd name="T0" fmla="*/ 12700 h 8"/>
                <a:gd name="T1" fmla="*/ 6350 h 8"/>
                <a:gd name="T2" fmla="*/ 0 h 8"/>
                <a:gd name="T3" fmla="*/ 6350 h 8"/>
                <a:gd name="T4" fmla="*/ 12700 h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3" name="Freeform 3717"/>
            <p:cNvSpPr>
              <a:spLocks/>
            </p:cNvSpPr>
            <p:nvPr/>
          </p:nvSpPr>
          <p:spPr bwMode="auto">
            <a:xfrm>
              <a:off x="5759450" y="34417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4" name="Freeform 3718"/>
            <p:cNvSpPr>
              <a:spLocks/>
            </p:cNvSpPr>
            <p:nvPr/>
          </p:nvSpPr>
          <p:spPr bwMode="auto">
            <a:xfrm>
              <a:off x="5926138" y="40084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5" name="Freeform 3719"/>
            <p:cNvSpPr>
              <a:spLocks/>
            </p:cNvSpPr>
            <p:nvPr/>
          </p:nvSpPr>
          <p:spPr bwMode="auto">
            <a:xfrm>
              <a:off x="5807075" y="3471863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4762 h 3"/>
                <a:gd name="T4" fmla="*/ 6350 w 4"/>
                <a:gd name="T5" fmla="*/ 4762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6" name="Freeform 3720"/>
            <p:cNvSpPr>
              <a:spLocks/>
            </p:cNvSpPr>
            <p:nvPr/>
          </p:nvSpPr>
          <p:spPr bwMode="auto">
            <a:xfrm>
              <a:off x="5753100" y="34417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7" name="Freeform 3721"/>
            <p:cNvSpPr>
              <a:spLocks/>
            </p:cNvSpPr>
            <p:nvPr/>
          </p:nvSpPr>
          <p:spPr bwMode="auto">
            <a:xfrm>
              <a:off x="5753100" y="3459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8" name="Freeform 3722"/>
            <p:cNvSpPr>
              <a:spLocks/>
            </p:cNvSpPr>
            <p:nvPr/>
          </p:nvSpPr>
          <p:spPr bwMode="auto">
            <a:xfrm>
              <a:off x="5724525" y="3471863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9" name="Freeform 3723"/>
            <p:cNvSpPr>
              <a:spLocks/>
            </p:cNvSpPr>
            <p:nvPr/>
          </p:nvSpPr>
          <p:spPr bwMode="auto">
            <a:xfrm>
              <a:off x="6064250" y="3757613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0" name="Rectangle 3724"/>
            <p:cNvSpPr>
              <a:spLocks noChangeArrowheads="1"/>
            </p:cNvSpPr>
            <p:nvPr/>
          </p:nvSpPr>
          <p:spPr bwMode="auto">
            <a:xfrm>
              <a:off x="6057900" y="37703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1" name="Freeform 3725"/>
            <p:cNvSpPr>
              <a:spLocks/>
            </p:cNvSpPr>
            <p:nvPr/>
          </p:nvSpPr>
          <p:spPr bwMode="auto">
            <a:xfrm>
              <a:off x="5824538" y="34591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2" name="Freeform 3726"/>
            <p:cNvSpPr>
              <a:spLocks/>
            </p:cNvSpPr>
            <p:nvPr/>
          </p:nvSpPr>
          <p:spPr bwMode="auto">
            <a:xfrm>
              <a:off x="5759450" y="34353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3" name="Freeform 3727"/>
            <p:cNvSpPr>
              <a:spLocks/>
            </p:cNvSpPr>
            <p:nvPr/>
          </p:nvSpPr>
          <p:spPr bwMode="auto">
            <a:xfrm>
              <a:off x="5759450" y="34417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4" name="Freeform 3728"/>
            <p:cNvSpPr>
              <a:spLocks/>
            </p:cNvSpPr>
            <p:nvPr/>
          </p:nvSpPr>
          <p:spPr bwMode="auto">
            <a:xfrm>
              <a:off x="5908675" y="34655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5" name="Rectangle 3729"/>
            <p:cNvSpPr>
              <a:spLocks noChangeArrowheads="1"/>
            </p:cNvSpPr>
            <p:nvPr/>
          </p:nvSpPr>
          <p:spPr bwMode="auto">
            <a:xfrm>
              <a:off x="5783263" y="34051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6" name="Freeform 3730"/>
            <p:cNvSpPr>
              <a:spLocks/>
            </p:cNvSpPr>
            <p:nvPr/>
          </p:nvSpPr>
          <p:spPr bwMode="auto">
            <a:xfrm>
              <a:off x="5759450" y="34528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7" name="Freeform 3731"/>
            <p:cNvSpPr>
              <a:spLocks/>
            </p:cNvSpPr>
            <p:nvPr/>
          </p:nvSpPr>
          <p:spPr bwMode="auto">
            <a:xfrm>
              <a:off x="5807075" y="3476625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8" name="Freeform 3732"/>
            <p:cNvSpPr>
              <a:spLocks/>
            </p:cNvSpPr>
            <p:nvPr/>
          </p:nvSpPr>
          <p:spPr bwMode="auto">
            <a:xfrm>
              <a:off x="5759450" y="34417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9" name="Freeform 3733"/>
            <p:cNvSpPr>
              <a:spLocks/>
            </p:cNvSpPr>
            <p:nvPr/>
          </p:nvSpPr>
          <p:spPr bwMode="auto">
            <a:xfrm>
              <a:off x="5772150" y="3381375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0" name="Rectangle 3734"/>
            <p:cNvSpPr>
              <a:spLocks noChangeArrowheads="1"/>
            </p:cNvSpPr>
            <p:nvPr/>
          </p:nvSpPr>
          <p:spPr bwMode="auto">
            <a:xfrm>
              <a:off x="5915025" y="347186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1" name="Rectangle 3735"/>
            <p:cNvSpPr>
              <a:spLocks noChangeArrowheads="1"/>
            </p:cNvSpPr>
            <p:nvPr/>
          </p:nvSpPr>
          <p:spPr bwMode="auto">
            <a:xfrm>
              <a:off x="5891213" y="3465513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" name="Freeform 3736"/>
            <p:cNvSpPr>
              <a:spLocks/>
            </p:cNvSpPr>
            <p:nvPr/>
          </p:nvSpPr>
          <p:spPr bwMode="auto">
            <a:xfrm>
              <a:off x="5872163" y="40322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3" name="Freeform 3738"/>
            <p:cNvSpPr>
              <a:spLocks/>
            </p:cNvSpPr>
            <p:nvPr/>
          </p:nvSpPr>
          <p:spPr bwMode="auto">
            <a:xfrm>
              <a:off x="5575300" y="4187825"/>
              <a:ext cx="130175" cy="119063"/>
            </a:xfrm>
            <a:custGeom>
              <a:avLst/>
              <a:gdLst>
                <a:gd name="T0" fmla="*/ 123825 w 82"/>
                <a:gd name="T1" fmla="*/ 88900 h 75"/>
                <a:gd name="T2" fmla="*/ 119063 w 82"/>
                <a:gd name="T3" fmla="*/ 95250 h 75"/>
                <a:gd name="T4" fmla="*/ 119063 w 82"/>
                <a:gd name="T5" fmla="*/ 101600 h 75"/>
                <a:gd name="T6" fmla="*/ 106363 w 82"/>
                <a:gd name="T7" fmla="*/ 112713 h 75"/>
                <a:gd name="T8" fmla="*/ 106363 w 82"/>
                <a:gd name="T9" fmla="*/ 112713 h 75"/>
                <a:gd name="T10" fmla="*/ 100013 w 82"/>
                <a:gd name="T11" fmla="*/ 112713 h 75"/>
                <a:gd name="T12" fmla="*/ 95250 w 82"/>
                <a:gd name="T13" fmla="*/ 119063 h 75"/>
                <a:gd name="T14" fmla="*/ 88900 w 82"/>
                <a:gd name="T15" fmla="*/ 119063 h 75"/>
                <a:gd name="T16" fmla="*/ 76200 w 82"/>
                <a:gd name="T17" fmla="*/ 119063 h 75"/>
                <a:gd name="T18" fmla="*/ 76200 w 82"/>
                <a:gd name="T19" fmla="*/ 119063 h 75"/>
                <a:gd name="T20" fmla="*/ 65088 w 82"/>
                <a:gd name="T21" fmla="*/ 112713 h 75"/>
                <a:gd name="T22" fmla="*/ 58738 w 82"/>
                <a:gd name="T23" fmla="*/ 119063 h 75"/>
                <a:gd name="T24" fmla="*/ 47625 w 82"/>
                <a:gd name="T25" fmla="*/ 119063 h 75"/>
                <a:gd name="T26" fmla="*/ 41275 w 82"/>
                <a:gd name="T27" fmla="*/ 112713 h 75"/>
                <a:gd name="T28" fmla="*/ 23813 w 82"/>
                <a:gd name="T29" fmla="*/ 106363 h 75"/>
                <a:gd name="T30" fmla="*/ 11113 w 82"/>
                <a:gd name="T31" fmla="*/ 106363 h 75"/>
                <a:gd name="T32" fmla="*/ 4763 w 82"/>
                <a:gd name="T33" fmla="*/ 101600 h 75"/>
                <a:gd name="T34" fmla="*/ 0 w 82"/>
                <a:gd name="T35" fmla="*/ 95250 h 75"/>
                <a:gd name="T36" fmla="*/ 0 w 82"/>
                <a:gd name="T37" fmla="*/ 88900 h 75"/>
                <a:gd name="T38" fmla="*/ 0 w 82"/>
                <a:gd name="T39" fmla="*/ 82550 h 75"/>
                <a:gd name="T40" fmla="*/ 0 w 82"/>
                <a:gd name="T41" fmla="*/ 77788 h 75"/>
                <a:gd name="T42" fmla="*/ 0 w 82"/>
                <a:gd name="T43" fmla="*/ 77788 h 75"/>
                <a:gd name="T44" fmla="*/ 4763 w 82"/>
                <a:gd name="T45" fmla="*/ 71438 h 75"/>
                <a:gd name="T46" fmla="*/ 11113 w 82"/>
                <a:gd name="T47" fmla="*/ 71438 h 75"/>
                <a:gd name="T48" fmla="*/ 4763 w 82"/>
                <a:gd name="T49" fmla="*/ 65088 h 75"/>
                <a:gd name="T50" fmla="*/ 4763 w 82"/>
                <a:gd name="T51" fmla="*/ 58738 h 75"/>
                <a:gd name="T52" fmla="*/ 4763 w 82"/>
                <a:gd name="T53" fmla="*/ 53975 h 75"/>
                <a:gd name="T54" fmla="*/ 4763 w 82"/>
                <a:gd name="T55" fmla="*/ 53975 h 75"/>
                <a:gd name="T56" fmla="*/ 4763 w 82"/>
                <a:gd name="T57" fmla="*/ 47625 h 75"/>
                <a:gd name="T58" fmla="*/ 4763 w 82"/>
                <a:gd name="T59" fmla="*/ 41275 h 75"/>
                <a:gd name="T60" fmla="*/ 11113 w 82"/>
                <a:gd name="T61" fmla="*/ 34925 h 75"/>
                <a:gd name="T62" fmla="*/ 11113 w 82"/>
                <a:gd name="T63" fmla="*/ 34925 h 75"/>
                <a:gd name="T64" fmla="*/ 11113 w 82"/>
                <a:gd name="T65" fmla="*/ 30163 h 75"/>
                <a:gd name="T66" fmla="*/ 17463 w 82"/>
                <a:gd name="T67" fmla="*/ 17463 h 75"/>
                <a:gd name="T68" fmla="*/ 11113 w 82"/>
                <a:gd name="T69" fmla="*/ 11113 h 75"/>
                <a:gd name="T70" fmla="*/ 17463 w 82"/>
                <a:gd name="T71" fmla="*/ 4763 h 75"/>
                <a:gd name="T72" fmla="*/ 17463 w 82"/>
                <a:gd name="T73" fmla="*/ 0 h 75"/>
                <a:gd name="T74" fmla="*/ 23813 w 82"/>
                <a:gd name="T75" fmla="*/ 4763 h 75"/>
                <a:gd name="T76" fmla="*/ 28575 w 82"/>
                <a:gd name="T77" fmla="*/ 4763 h 75"/>
                <a:gd name="T78" fmla="*/ 28575 w 82"/>
                <a:gd name="T79" fmla="*/ 0 h 75"/>
                <a:gd name="T80" fmla="*/ 41275 w 82"/>
                <a:gd name="T81" fmla="*/ 0 h 75"/>
                <a:gd name="T82" fmla="*/ 47625 w 82"/>
                <a:gd name="T83" fmla="*/ 4763 h 75"/>
                <a:gd name="T84" fmla="*/ 52388 w 82"/>
                <a:gd name="T85" fmla="*/ 11113 h 75"/>
                <a:gd name="T86" fmla="*/ 58738 w 82"/>
                <a:gd name="T87" fmla="*/ 17463 h 75"/>
                <a:gd name="T88" fmla="*/ 58738 w 82"/>
                <a:gd name="T89" fmla="*/ 23813 h 75"/>
                <a:gd name="T90" fmla="*/ 65088 w 82"/>
                <a:gd name="T91" fmla="*/ 23813 h 75"/>
                <a:gd name="T92" fmla="*/ 71438 w 82"/>
                <a:gd name="T93" fmla="*/ 17463 h 75"/>
                <a:gd name="T94" fmla="*/ 76200 w 82"/>
                <a:gd name="T95" fmla="*/ 30163 h 75"/>
                <a:gd name="T96" fmla="*/ 88900 w 82"/>
                <a:gd name="T97" fmla="*/ 30163 h 75"/>
                <a:gd name="T98" fmla="*/ 88900 w 82"/>
                <a:gd name="T99" fmla="*/ 30163 h 75"/>
                <a:gd name="T100" fmla="*/ 100013 w 82"/>
                <a:gd name="T101" fmla="*/ 34925 h 75"/>
                <a:gd name="T102" fmla="*/ 106363 w 82"/>
                <a:gd name="T103" fmla="*/ 41275 h 75"/>
                <a:gd name="T104" fmla="*/ 119063 w 82"/>
                <a:gd name="T105" fmla="*/ 47625 h 75"/>
                <a:gd name="T106" fmla="*/ 119063 w 82"/>
                <a:gd name="T107" fmla="*/ 58738 h 75"/>
                <a:gd name="T108" fmla="*/ 123825 w 82"/>
                <a:gd name="T109" fmla="*/ 58738 h 75"/>
                <a:gd name="T110" fmla="*/ 130175 w 82"/>
                <a:gd name="T111" fmla="*/ 65088 h 75"/>
                <a:gd name="T112" fmla="*/ 123825 w 82"/>
                <a:gd name="T113" fmla="*/ 71438 h 75"/>
                <a:gd name="T114" fmla="*/ 123825 w 82"/>
                <a:gd name="T115" fmla="*/ 77788 h 75"/>
                <a:gd name="T116" fmla="*/ 123825 w 82"/>
                <a:gd name="T117" fmla="*/ 77788 h 75"/>
                <a:gd name="T118" fmla="*/ 123825 w 82"/>
                <a:gd name="T119" fmla="*/ 82550 h 75"/>
                <a:gd name="T120" fmla="*/ 123825 w 82"/>
                <a:gd name="T121" fmla="*/ 88900 h 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2" h="75">
                  <a:moveTo>
                    <a:pt x="78" y="56"/>
                  </a:moveTo>
                  <a:lnTo>
                    <a:pt x="78" y="56"/>
                  </a:lnTo>
                  <a:lnTo>
                    <a:pt x="78" y="60"/>
                  </a:lnTo>
                  <a:lnTo>
                    <a:pt x="75" y="60"/>
                  </a:lnTo>
                  <a:lnTo>
                    <a:pt x="75" y="64"/>
                  </a:lnTo>
                  <a:lnTo>
                    <a:pt x="71" y="67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0" y="75"/>
                  </a:lnTo>
                  <a:lnTo>
                    <a:pt x="56" y="75"/>
                  </a:lnTo>
                  <a:lnTo>
                    <a:pt x="52" y="75"/>
                  </a:lnTo>
                  <a:lnTo>
                    <a:pt x="48" y="75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41" y="75"/>
                  </a:lnTo>
                  <a:lnTo>
                    <a:pt x="37" y="75"/>
                  </a:lnTo>
                  <a:lnTo>
                    <a:pt x="33" y="75"/>
                  </a:lnTo>
                  <a:lnTo>
                    <a:pt x="30" y="75"/>
                  </a:lnTo>
                  <a:lnTo>
                    <a:pt x="33" y="71"/>
                  </a:lnTo>
                  <a:lnTo>
                    <a:pt x="30" y="71"/>
                  </a:lnTo>
                  <a:lnTo>
                    <a:pt x="26" y="71"/>
                  </a:lnTo>
                  <a:lnTo>
                    <a:pt x="22" y="71"/>
                  </a:lnTo>
                  <a:lnTo>
                    <a:pt x="22" y="67"/>
                  </a:lnTo>
                  <a:lnTo>
                    <a:pt x="18" y="67"/>
                  </a:lnTo>
                  <a:lnTo>
                    <a:pt x="15" y="67"/>
                  </a:lnTo>
                  <a:lnTo>
                    <a:pt x="11" y="67"/>
                  </a:lnTo>
                  <a:lnTo>
                    <a:pt x="7" y="67"/>
                  </a:lnTo>
                  <a:lnTo>
                    <a:pt x="7" y="64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7" y="45"/>
                  </a:lnTo>
                  <a:lnTo>
                    <a:pt x="7" y="41"/>
                  </a:lnTo>
                  <a:lnTo>
                    <a:pt x="3" y="41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60" y="19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6"/>
                  </a:lnTo>
                  <a:lnTo>
                    <a:pt x="67" y="26"/>
                  </a:lnTo>
                  <a:lnTo>
                    <a:pt x="71" y="30"/>
                  </a:lnTo>
                  <a:lnTo>
                    <a:pt x="75" y="30"/>
                  </a:lnTo>
                  <a:lnTo>
                    <a:pt x="75" y="34"/>
                  </a:lnTo>
                  <a:lnTo>
                    <a:pt x="75" y="37"/>
                  </a:lnTo>
                  <a:lnTo>
                    <a:pt x="78" y="37"/>
                  </a:lnTo>
                  <a:lnTo>
                    <a:pt x="82" y="37"/>
                  </a:lnTo>
                  <a:lnTo>
                    <a:pt x="82" y="41"/>
                  </a:lnTo>
                  <a:lnTo>
                    <a:pt x="78" y="45"/>
                  </a:lnTo>
                  <a:lnTo>
                    <a:pt x="78" y="49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78" y="5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4" name="Freeform 3739"/>
            <p:cNvSpPr>
              <a:spLocks noEditPoints="1"/>
            </p:cNvSpPr>
            <p:nvPr/>
          </p:nvSpPr>
          <p:spPr bwMode="auto">
            <a:xfrm>
              <a:off x="5199063" y="3978275"/>
              <a:ext cx="495300" cy="830263"/>
            </a:xfrm>
            <a:custGeom>
              <a:avLst/>
              <a:gdLst>
                <a:gd name="T0" fmla="*/ 298450 w 312"/>
                <a:gd name="T1" fmla="*/ 36513 h 523"/>
                <a:gd name="T2" fmla="*/ 346075 w 312"/>
                <a:gd name="T3" fmla="*/ 60325 h 523"/>
                <a:gd name="T4" fmla="*/ 387350 w 312"/>
                <a:gd name="T5" fmla="*/ 84138 h 523"/>
                <a:gd name="T6" fmla="*/ 376238 w 312"/>
                <a:gd name="T7" fmla="*/ 125413 h 523"/>
                <a:gd name="T8" fmla="*/ 411163 w 312"/>
                <a:gd name="T9" fmla="*/ 142875 h 523"/>
                <a:gd name="T10" fmla="*/ 452438 w 312"/>
                <a:gd name="T11" fmla="*/ 131763 h 523"/>
                <a:gd name="T12" fmla="*/ 488950 w 312"/>
                <a:gd name="T13" fmla="*/ 95250 h 523"/>
                <a:gd name="T14" fmla="*/ 488950 w 312"/>
                <a:gd name="T15" fmla="*/ 138113 h 523"/>
                <a:gd name="T16" fmla="*/ 441325 w 312"/>
                <a:gd name="T17" fmla="*/ 161925 h 523"/>
                <a:gd name="T18" fmla="*/ 417513 w 312"/>
                <a:gd name="T19" fmla="*/ 190500 h 523"/>
                <a:gd name="T20" fmla="*/ 387350 w 312"/>
                <a:gd name="T21" fmla="*/ 233363 h 523"/>
                <a:gd name="T22" fmla="*/ 381000 w 312"/>
                <a:gd name="T23" fmla="*/ 280988 h 523"/>
                <a:gd name="T24" fmla="*/ 387350 w 312"/>
                <a:gd name="T25" fmla="*/ 322263 h 523"/>
                <a:gd name="T26" fmla="*/ 411163 w 312"/>
                <a:gd name="T27" fmla="*/ 363538 h 523"/>
                <a:gd name="T28" fmla="*/ 400050 w 312"/>
                <a:gd name="T29" fmla="*/ 406400 h 523"/>
                <a:gd name="T30" fmla="*/ 333375 w 312"/>
                <a:gd name="T31" fmla="*/ 430213 h 523"/>
                <a:gd name="T32" fmla="*/ 279400 w 312"/>
                <a:gd name="T33" fmla="*/ 430213 h 523"/>
                <a:gd name="T34" fmla="*/ 279400 w 312"/>
                <a:gd name="T35" fmla="*/ 454025 h 523"/>
                <a:gd name="T36" fmla="*/ 250825 w 312"/>
                <a:gd name="T37" fmla="*/ 484188 h 523"/>
                <a:gd name="T38" fmla="*/ 214313 w 312"/>
                <a:gd name="T39" fmla="*/ 495300 h 523"/>
                <a:gd name="T40" fmla="*/ 227013 w 312"/>
                <a:gd name="T41" fmla="*/ 512763 h 523"/>
                <a:gd name="T42" fmla="*/ 244475 w 312"/>
                <a:gd name="T43" fmla="*/ 525463 h 523"/>
                <a:gd name="T44" fmla="*/ 220663 w 312"/>
                <a:gd name="T45" fmla="*/ 531813 h 523"/>
                <a:gd name="T46" fmla="*/ 207963 w 312"/>
                <a:gd name="T47" fmla="*/ 555625 h 523"/>
                <a:gd name="T48" fmla="*/ 166688 w 312"/>
                <a:gd name="T49" fmla="*/ 585788 h 523"/>
                <a:gd name="T50" fmla="*/ 155575 w 312"/>
                <a:gd name="T51" fmla="*/ 620713 h 523"/>
                <a:gd name="T52" fmla="*/ 184150 w 312"/>
                <a:gd name="T53" fmla="*/ 650875 h 523"/>
                <a:gd name="T54" fmla="*/ 173038 w 312"/>
                <a:gd name="T55" fmla="*/ 668338 h 523"/>
                <a:gd name="T56" fmla="*/ 142875 w 312"/>
                <a:gd name="T57" fmla="*/ 692150 h 523"/>
                <a:gd name="T58" fmla="*/ 112713 w 312"/>
                <a:gd name="T59" fmla="*/ 704850 h 523"/>
                <a:gd name="T60" fmla="*/ 101600 w 312"/>
                <a:gd name="T61" fmla="*/ 728663 h 523"/>
                <a:gd name="T62" fmla="*/ 106363 w 312"/>
                <a:gd name="T63" fmla="*/ 746125 h 523"/>
                <a:gd name="T64" fmla="*/ 106363 w 312"/>
                <a:gd name="T65" fmla="*/ 758825 h 523"/>
                <a:gd name="T66" fmla="*/ 41275 w 312"/>
                <a:gd name="T67" fmla="*/ 752475 h 523"/>
                <a:gd name="T68" fmla="*/ 11113 w 312"/>
                <a:gd name="T69" fmla="*/ 722313 h 523"/>
                <a:gd name="T70" fmla="*/ 11113 w 312"/>
                <a:gd name="T71" fmla="*/ 685800 h 523"/>
                <a:gd name="T72" fmla="*/ 23813 w 312"/>
                <a:gd name="T73" fmla="*/ 650875 h 523"/>
                <a:gd name="T74" fmla="*/ 47625 w 312"/>
                <a:gd name="T75" fmla="*/ 614363 h 523"/>
                <a:gd name="T76" fmla="*/ 41275 w 312"/>
                <a:gd name="T77" fmla="*/ 579438 h 523"/>
                <a:gd name="T78" fmla="*/ 41275 w 312"/>
                <a:gd name="T79" fmla="*/ 561975 h 523"/>
                <a:gd name="T80" fmla="*/ 34925 w 312"/>
                <a:gd name="T81" fmla="*/ 525463 h 523"/>
                <a:gd name="T82" fmla="*/ 34925 w 312"/>
                <a:gd name="T83" fmla="*/ 471488 h 523"/>
                <a:gd name="T84" fmla="*/ 47625 w 312"/>
                <a:gd name="T85" fmla="*/ 447675 h 523"/>
                <a:gd name="T86" fmla="*/ 58738 w 312"/>
                <a:gd name="T87" fmla="*/ 406400 h 523"/>
                <a:gd name="T88" fmla="*/ 77788 w 312"/>
                <a:gd name="T89" fmla="*/ 358775 h 523"/>
                <a:gd name="T90" fmla="*/ 82550 w 312"/>
                <a:gd name="T91" fmla="*/ 311150 h 523"/>
                <a:gd name="T92" fmla="*/ 88900 w 312"/>
                <a:gd name="T93" fmla="*/ 274638 h 523"/>
                <a:gd name="T94" fmla="*/ 71438 w 312"/>
                <a:gd name="T95" fmla="*/ 233363 h 523"/>
                <a:gd name="T96" fmla="*/ 88900 w 312"/>
                <a:gd name="T97" fmla="*/ 190500 h 523"/>
                <a:gd name="T98" fmla="*/ 106363 w 312"/>
                <a:gd name="T99" fmla="*/ 155575 h 523"/>
                <a:gd name="T100" fmla="*/ 125413 w 312"/>
                <a:gd name="T101" fmla="*/ 114300 h 523"/>
                <a:gd name="T102" fmla="*/ 125413 w 312"/>
                <a:gd name="T103" fmla="*/ 65088 h 523"/>
                <a:gd name="T104" fmla="*/ 160338 w 312"/>
                <a:gd name="T105" fmla="*/ 30163 h 523"/>
                <a:gd name="T106" fmla="*/ 184150 w 312"/>
                <a:gd name="T107" fmla="*/ 0 h 523"/>
                <a:gd name="T108" fmla="*/ 231775 w 312"/>
                <a:gd name="T109" fmla="*/ 23813 h 523"/>
                <a:gd name="T110" fmla="*/ 119063 w 312"/>
                <a:gd name="T111" fmla="*/ 817563 h 523"/>
                <a:gd name="T112" fmla="*/ 125413 w 312"/>
                <a:gd name="T113" fmla="*/ 776288 h 523"/>
                <a:gd name="T114" fmla="*/ 149225 w 312"/>
                <a:gd name="T115" fmla="*/ 806450 h 523"/>
                <a:gd name="T116" fmla="*/ 203200 w 312"/>
                <a:gd name="T117" fmla="*/ 823913 h 523"/>
                <a:gd name="T118" fmla="*/ 166688 w 312"/>
                <a:gd name="T119" fmla="*/ 830263 h 523"/>
                <a:gd name="T120" fmla="*/ 220663 w 312"/>
                <a:gd name="T121" fmla="*/ 823913 h 523"/>
                <a:gd name="T122" fmla="*/ 285750 w 312"/>
                <a:gd name="T123" fmla="*/ 430213 h 5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523">
                  <a:moveTo>
                    <a:pt x="169" y="8"/>
                  </a:moveTo>
                  <a:lnTo>
                    <a:pt x="173" y="8"/>
                  </a:lnTo>
                  <a:lnTo>
                    <a:pt x="173" y="11"/>
                  </a:lnTo>
                  <a:lnTo>
                    <a:pt x="176" y="11"/>
                  </a:lnTo>
                  <a:lnTo>
                    <a:pt x="176" y="15"/>
                  </a:lnTo>
                  <a:lnTo>
                    <a:pt x="180" y="15"/>
                  </a:lnTo>
                  <a:lnTo>
                    <a:pt x="180" y="19"/>
                  </a:lnTo>
                  <a:lnTo>
                    <a:pt x="184" y="19"/>
                  </a:lnTo>
                  <a:lnTo>
                    <a:pt x="184" y="23"/>
                  </a:lnTo>
                  <a:lnTo>
                    <a:pt x="188" y="23"/>
                  </a:lnTo>
                  <a:lnTo>
                    <a:pt x="188" y="26"/>
                  </a:lnTo>
                  <a:lnTo>
                    <a:pt x="191" y="26"/>
                  </a:lnTo>
                  <a:lnTo>
                    <a:pt x="195" y="30"/>
                  </a:lnTo>
                  <a:lnTo>
                    <a:pt x="195" y="34"/>
                  </a:lnTo>
                  <a:lnTo>
                    <a:pt x="199" y="34"/>
                  </a:lnTo>
                  <a:lnTo>
                    <a:pt x="203" y="34"/>
                  </a:lnTo>
                  <a:lnTo>
                    <a:pt x="206" y="34"/>
                  </a:lnTo>
                  <a:lnTo>
                    <a:pt x="210" y="34"/>
                  </a:lnTo>
                  <a:lnTo>
                    <a:pt x="214" y="34"/>
                  </a:lnTo>
                  <a:lnTo>
                    <a:pt x="218" y="38"/>
                  </a:lnTo>
                  <a:lnTo>
                    <a:pt x="218" y="41"/>
                  </a:lnTo>
                  <a:lnTo>
                    <a:pt x="222" y="41"/>
                  </a:lnTo>
                  <a:lnTo>
                    <a:pt x="225" y="45"/>
                  </a:lnTo>
                  <a:lnTo>
                    <a:pt x="229" y="45"/>
                  </a:lnTo>
                  <a:lnTo>
                    <a:pt x="229" y="49"/>
                  </a:lnTo>
                  <a:lnTo>
                    <a:pt x="233" y="49"/>
                  </a:lnTo>
                  <a:lnTo>
                    <a:pt x="237" y="49"/>
                  </a:lnTo>
                  <a:lnTo>
                    <a:pt x="240" y="49"/>
                  </a:lnTo>
                  <a:lnTo>
                    <a:pt x="240" y="53"/>
                  </a:lnTo>
                  <a:lnTo>
                    <a:pt x="244" y="53"/>
                  </a:lnTo>
                  <a:lnTo>
                    <a:pt x="248" y="53"/>
                  </a:lnTo>
                  <a:lnTo>
                    <a:pt x="248" y="57"/>
                  </a:lnTo>
                  <a:lnTo>
                    <a:pt x="252" y="57"/>
                  </a:lnTo>
                  <a:lnTo>
                    <a:pt x="252" y="60"/>
                  </a:lnTo>
                  <a:lnTo>
                    <a:pt x="248" y="64"/>
                  </a:lnTo>
                  <a:lnTo>
                    <a:pt x="244" y="64"/>
                  </a:lnTo>
                  <a:lnTo>
                    <a:pt x="244" y="68"/>
                  </a:lnTo>
                  <a:lnTo>
                    <a:pt x="240" y="72"/>
                  </a:lnTo>
                  <a:lnTo>
                    <a:pt x="240" y="75"/>
                  </a:lnTo>
                  <a:lnTo>
                    <a:pt x="237" y="79"/>
                  </a:lnTo>
                  <a:lnTo>
                    <a:pt x="237" y="83"/>
                  </a:lnTo>
                  <a:lnTo>
                    <a:pt x="233" y="83"/>
                  </a:lnTo>
                  <a:lnTo>
                    <a:pt x="233" y="87"/>
                  </a:lnTo>
                  <a:lnTo>
                    <a:pt x="237" y="87"/>
                  </a:lnTo>
                  <a:lnTo>
                    <a:pt x="240" y="87"/>
                  </a:lnTo>
                  <a:lnTo>
                    <a:pt x="244" y="87"/>
                  </a:lnTo>
                  <a:lnTo>
                    <a:pt x="248" y="87"/>
                  </a:lnTo>
                  <a:lnTo>
                    <a:pt x="252" y="90"/>
                  </a:lnTo>
                  <a:lnTo>
                    <a:pt x="255" y="90"/>
                  </a:lnTo>
                  <a:lnTo>
                    <a:pt x="259" y="90"/>
                  </a:lnTo>
                  <a:lnTo>
                    <a:pt x="263" y="90"/>
                  </a:lnTo>
                  <a:lnTo>
                    <a:pt x="267" y="90"/>
                  </a:lnTo>
                  <a:lnTo>
                    <a:pt x="270" y="90"/>
                  </a:lnTo>
                  <a:lnTo>
                    <a:pt x="270" y="87"/>
                  </a:lnTo>
                  <a:lnTo>
                    <a:pt x="274" y="87"/>
                  </a:lnTo>
                  <a:lnTo>
                    <a:pt x="278" y="87"/>
                  </a:lnTo>
                  <a:lnTo>
                    <a:pt x="278" y="90"/>
                  </a:lnTo>
                  <a:lnTo>
                    <a:pt x="282" y="87"/>
                  </a:lnTo>
                  <a:lnTo>
                    <a:pt x="282" y="83"/>
                  </a:lnTo>
                  <a:lnTo>
                    <a:pt x="285" y="83"/>
                  </a:lnTo>
                  <a:lnTo>
                    <a:pt x="289" y="79"/>
                  </a:lnTo>
                  <a:lnTo>
                    <a:pt x="293" y="79"/>
                  </a:lnTo>
                  <a:lnTo>
                    <a:pt x="293" y="75"/>
                  </a:lnTo>
                  <a:lnTo>
                    <a:pt x="297" y="72"/>
                  </a:lnTo>
                  <a:lnTo>
                    <a:pt x="297" y="68"/>
                  </a:lnTo>
                  <a:lnTo>
                    <a:pt x="297" y="64"/>
                  </a:lnTo>
                  <a:lnTo>
                    <a:pt x="297" y="60"/>
                  </a:lnTo>
                  <a:lnTo>
                    <a:pt x="300" y="60"/>
                  </a:lnTo>
                  <a:lnTo>
                    <a:pt x="304" y="60"/>
                  </a:lnTo>
                  <a:lnTo>
                    <a:pt x="308" y="60"/>
                  </a:lnTo>
                  <a:lnTo>
                    <a:pt x="308" y="64"/>
                  </a:lnTo>
                  <a:lnTo>
                    <a:pt x="312" y="68"/>
                  </a:lnTo>
                  <a:lnTo>
                    <a:pt x="312" y="72"/>
                  </a:lnTo>
                  <a:lnTo>
                    <a:pt x="312" y="75"/>
                  </a:lnTo>
                  <a:lnTo>
                    <a:pt x="312" y="79"/>
                  </a:lnTo>
                  <a:lnTo>
                    <a:pt x="312" y="83"/>
                  </a:lnTo>
                  <a:lnTo>
                    <a:pt x="308" y="83"/>
                  </a:lnTo>
                  <a:lnTo>
                    <a:pt x="308" y="87"/>
                  </a:lnTo>
                  <a:lnTo>
                    <a:pt x="308" y="83"/>
                  </a:lnTo>
                  <a:lnTo>
                    <a:pt x="308" y="87"/>
                  </a:lnTo>
                  <a:lnTo>
                    <a:pt x="304" y="87"/>
                  </a:lnTo>
                  <a:lnTo>
                    <a:pt x="300" y="90"/>
                  </a:lnTo>
                  <a:lnTo>
                    <a:pt x="297" y="90"/>
                  </a:lnTo>
                  <a:lnTo>
                    <a:pt x="293" y="90"/>
                  </a:lnTo>
                  <a:lnTo>
                    <a:pt x="293" y="94"/>
                  </a:lnTo>
                  <a:lnTo>
                    <a:pt x="289" y="94"/>
                  </a:lnTo>
                  <a:lnTo>
                    <a:pt x="285" y="98"/>
                  </a:lnTo>
                  <a:lnTo>
                    <a:pt x="282" y="98"/>
                  </a:lnTo>
                  <a:lnTo>
                    <a:pt x="282" y="102"/>
                  </a:lnTo>
                  <a:lnTo>
                    <a:pt x="278" y="102"/>
                  </a:lnTo>
                  <a:lnTo>
                    <a:pt x="282" y="102"/>
                  </a:lnTo>
                  <a:lnTo>
                    <a:pt x="278" y="105"/>
                  </a:lnTo>
                  <a:lnTo>
                    <a:pt x="274" y="105"/>
                  </a:lnTo>
                  <a:lnTo>
                    <a:pt x="274" y="109"/>
                  </a:lnTo>
                  <a:lnTo>
                    <a:pt x="270" y="109"/>
                  </a:lnTo>
                  <a:lnTo>
                    <a:pt x="270" y="113"/>
                  </a:lnTo>
                  <a:lnTo>
                    <a:pt x="267" y="113"/>
                  </a:lnTo>
                  <a:lnTo>
                    <a:pt x="267" y="117"/>
                  </a:lnTo>
                  <a:lnTo>
                    <a:pt x="263" y="117"/>
                  </a:lnTo>
                  <a:lnTo>
                    <a:pt x="263" y="120"/>
                  </a:lnTo>
                  <a:lnTo>
                    <a:pt x="259" y="124"/>
                  </a:lnTo>
                  <a:lnTo>
                    <a:pt x="255" y="124"/>
                  </a:lnTo>
                  <a:lnTo>
                    <a:pt x="255" y="128"/>
                  </a:lnTo>
                  <a:lnTo>
                    <a:pt x="252" y="132"/>
                  </a:lnTo>
                  <a:lnTo>
                    <a:pt x="248" y="132"/>
                  </a:lnTo>
                  <a:lnTo>
                    <a:pt x="248" y="135"/>
                  </a:lnTo>
                  <a:lnTo>
                    <a:pt x="244" y="139"/>
                  </a:lnTo>
                  <a:lnTo>
                    <a:pt x="248" y="139"/>
                  </a:lnTo>
                  <a:lnTo>
                    <a:pt x="248" y="143"/>
                  </a:lnTo>
                  <a:lnTo>
                    <a:pt x="244" y="147"/>
                  </a:lnTo>
                  <a:lnTo>
                    <a:pt x="244" y="151"/>
                  </a:lnTo>
                  <a:lnTo>
                    <a:pt x="240" y="154"/>
                  </a:lnTo>
                  <a:lnTo>
                    <a:pt x="244" y="154"/>
                  </a:lnTo>
                  <a:lnTo>
                    <a:pt x="244" y="158"/>
                  </a:lnTo>
                  <a:lnTo>
                    <a:pt x="240" y="158"/>
                  </a:lnTo>
                  <a:lnTo>
                    <a:pt x="240" y="162"/>
                  </a:lnTo>
                  <a:lnTo>
                    <a:pt x="240" y="166"/>
                  </a:lnTo>
                  <a:lnTo>
                    <a:pt x="240" y="169"/>
                  </a:lnTo>
                  <a:lnTo>
                    <a:pt x="240" y="173"/>
                  </a:lnTo>
                  <a:lnTo>
                    <a:pt x="240" y="177"/>
                  </a:lnTo>
                  <a:lnTo>
                    <a:pt x="237" y="177"/>
                  </a:lnTo>
                  <a:lnTo>
                    <a:pt x="237" y="181"/>
                  </a:lnTo>
                  <a:lnTo>
                    <a:pt x="237" y="184"/>
                  </a:lnTo>
                  <a:lnTo>
                    <a:pt x="237" y="188"/>
                  </a:lnTo>
                  <a:lnTo>
                    <a:pt x="237" y="192"/>
                  </a:lnTo>
                  <a:lnTo>
                    <a:pt x="237" y="196"/>
                  </a:lnTo>
                  <a:lnTo>
                    <a:pt x="237" y="199"/>
                  </a:lnTo>
                  <a:lnTo>
                    <a:pt x="237" y="203"/>
                  </a:lnTo>
                  <a:lnTo>
                    <a:pt x="240" y="203"/>
                  </a:lnTo>
                  <a:lnTo>
                    <a:pt x="244" y="203"/>
                  </a:lnTo>
                  <a:lnTo>
                    <a:pt x="244" y="207"/>
                  </a:lnTo>
                  <a:lnTo>
                    <a:pt x="248" y="207"/>
                  </a:lnTo>
                  <a:lnTo>
                    <a:pt x="252" y="211"/>
                  </a:lnTo>
                  <a:lnTo>
                    <a:pt x="255" y="211"/>
                  </a:lnTo>
                  <a:lnTo>
                    <a:pt x="255" y="214"/>
                  </a:lnTo>
                  <a:lnTo>
                    <a:pt x="255" y="218"/>
                  </a:lnTo>
                  <a:lnTo>
                    <a:pt x="252" y="222"/>
                  </a:lnTo>
                  <a:lnTo>
                    <a:pt x="255" y="226"/>
                  </a:lnTo>
                  <a:lnTo>
                    <a:pt x="255" y="229"/>
                  </a:lnTo>
                  <a:lnTo>
                    <a:pt x="259" y="229"/>
                  </a:lnTo>
                  <a:lnTo>
                    <a:pt x="263" y="229"/>
                  </a:lnTo>
                  <a:lnTo>
                    <a:pt x="263" y="233"/>
                  </a:lnTo>
                  <a:lnTo>
                    <a:pt x="263" y="237"/>
                  </a:lnTo>
                  <a:lnTo>
                    <a:pt x="263" y="241"/>
                  </a:lnTo>
                  <a:lnTo>
                    <a:pt x="259" y="245"/>
                  </a:lnTo>
                  <a:lnTo>
                    <a:pt x="259" y="248"/>
                  </a:lnTo>
                  <a:lnTo>
                    <a:pt x="255" y="248"/>
                  </a:lnTo>
                  <a:lnTo>
                    <a:pt x="255" y="252"/>
                  </a:lnTo>
                  <a:lnTo>
                    <a:pt x="252" y="252"/>
                  </a:lnTo>
                  <a:lnTo>
                    <a:pt x="252" y="256"/>
                  </a:lnTo>
                  <a:lnTo>
                    <a:pt x="248" y="260"/>
                  </a:lnTo>
                  <a:lnTo>
                    <a:pt x="244" y="260"/>
                  </a:lnTo>
                  <a:lnTo>
                    <a:pt x="240" y="263"/>
                  </a:lnTo>
                  <a:lnTo>
                    <a:pt x="233" y="263"/>
                  </a:lnTo>
                  <a:lnTo>
                    <a:pt x="229" y="263"/>
                  </a:lnTo>
                  <a:lnTo>
                    <a:pt x="225" y="267"/>
                  </a:lnTo>
                  <a:lnTo>
                    <a:pt x="222" y="267"/>
                  </a:lnTo>
                  <a:lnTo>
                    <a:pt x="218" y="267"/>
                  </a:lnTo>
                  <a:lnTo>
                    <a:pt x="214" y="267"/>
                  </a:lnTo>
                  <a:lnTo>
                    <a:pt x="210" y="271"/>
                  </a:lnTo>
                  <a:lnTo>
                    <a:pt x="203" y="271"/>
                  </a:lnTo>
                  <a:lnTo>
                    <a:pt x="199" y="271"/>
                  </a:lnTo>
                  <a:lnTo>
                    <a:pt x="195" y="271"/>
                  </a:lnTo>
                  <a:lnTo>
                    <a:pt x="191" y="271"/>
                  </a:lnTo>
                  <a:lnTo>
                    <a:pt x="188" y="271"/>
                  </a:lnTo>
                  <a:lnTo>
                    <a:pt x="184" y="271"/>
                  </a:lnTo>
                  <a:lnTo>
                    <a:pt x="180" y="271"/>
                  </a:lnTo>
                  <a:lnTo>
                    <a:pt x="176" y="267"/>
                  </a:lnTo>
                  <a:lnTo>
                    <a:pt x="173" y="267"/>
                  </a:lnTo>
                  <a:lnTo>
                    <a:pt x="176" y="271"/>
                  </a:lnTo>
                  <a:lnTo>
                    <a:pt x="176" y="275"/>
                  </a:lnTo>
                  <a:lnTo>
                    <a:pt x="180" y="275"/>
                  </a:lnTo>
                  <a:lnTo>
                    <a:pt x="180" y="278"/>
                  </a:lnTo>
                  <a:lnTo>
                    <a:pt x="176" y="278"/>
                  </a:lnTo>
                  <a:lnTo>
                    <a:pt x="176" y="275"/>
                  </a:lnTo>
                  <a:lnTo>
                    <a:pt x="176" y="278"/>
                  </a:lnTo>
                  <a:lnTo>
                    <a:pt x="180" y="278"/>
                  </a:lnTo>
                  <a:lnTo>
                    <a:pt x="180" y="282"/>
                  </a:lnTo>
                  <a:lnTo>
                    <a:pt x="180" y="286"/>
                  </a:lnTo>
                  <a:lnTo>
                    <a:pt x="176" y="286"/>
                  </a:lnTo>
                  <a:lnTo>
                    <a:pt x="176" y="290"/>
                  </a:lnTo>
                  <a:lnTo>
                    <a:pt x="173" y="290"/>
                  </a:lnTo>
                  <a:lnTo>
                    <a:pt x="173" y="293"/>
                  </a:lnTo>
                  <a:lnTo>
                    <a:pt x="176" y="297"/>
                  </a:lnTo>
                  <a:lnTo>
                    <a:pt x="176" y="301"/>
                  </a:lnTo>
                  <a:lnTo>
                    <a:pt x="173" y="301"/>
                  </a:lnTo>
                  <a:lnTo>
                    <a:pt x="169" y="305"/>
                  </a:lnTo>
                  <a:lnTo>
                    <a:pt x="165" y="305"/>
                  </a:lnTo>
                  <a:lnTo>
                    <a:pt x="161" y="305"/>
                  </a:lnTo>
                  <a:lnTo>
                    <a:pt x="158" y="305"/>
                  </a:lnTo>
                  <a:lnTo>
                    <a:pt x="154" y="305"/>
                  </a:lnTo>
                  <a:lnTo>
                    <a:pt x="150" y="305"/>
                  </a:lnTo>
                  <a:lnTo>
                    <a:pt x="146" y="305"/>
                  </a:lnTo>
                  <a:lnTo>
                    <a:pt x="143" y="301"/>
                  </a:lnTo>
                  <a:lnTo>
                    <a:pt x="139" y="301"/>
                  </a:lnTo>
                  <a:lnTo>
                    <a:pt x="135" y="297"/>
                  </a:lnTo>
                  <a:lnTo>
                    <a:pt x="131" y="301"/>
                  </a:lnTo>
                  <a:lnTo>
                    <a:pt x="131" y="305"/>
                  </a:lnTo>
                  <a:lnTo>
                    <a:pt x="131" y="308"/>
                  </a:lnTo>
                  <a:lnTo>
                    <a:pt x="135" y="312"/>
                  </a:lnTo>
                  <a:lnTo>
                    <a:pt x="131" y="312"/>
                  </a:lnTo>
                  <a:lnTo>
                    <a:pt x="131" y="316"/>
                  </a:lnTo>
                  <a:lnTo>
                    <a:pt x="135" y="316"/>
                  </a:lnTo>
                  <a:lnTo>
                    <a:pt x="131" y="316"/>
                  </a:lnTo>
                  <a:lnTo>
                    <a:pt x="131" y="320"/>
                  </a:lnTo>
                  <a:lnTo>
                    <a:pt x="135" y="320"/>
                  </a:lnTo>
                  <a:lnTo>
                    <a:pt x="139" y="323"/>
                  </a:lnTo>
                  <a:lnTo>
                    <a:pt x="143" y="323"/>
                  </a:lnTo>
                  <a:lnTo>
                    <a:pt x="139" y="323"/>
                  </a:lnTo>
                  <a:lnTo>
                    <a:pt x="143" y="323"/>
                  </a:lnTo>
                  <a:lnTo>
                    <a:pt x="146" y="323"/>
                  </a:lnTo>
                  <a:lnTo>
                    <a:pt x="150" y="323"/>
                  </a:lnTo>
                  <a:lnTo>
                    <a:pt x="146" y="323"/>
                  </a:lnTo>
                  <a:lnTo>
                    <a:pt x="143" y="323"/>
                  </a:lnTo>
                  <a:lnTo>
                    <a:pt x="146" y="323"/>
                  </a:lnTo>
                  <a:lnTo>
                    <a:pt x="150" y="320"/>
                  </a:lnTo>
                  <a:lnTo>
                    <a:pt x="154" y="320"/>
                  </a:lnTo>
                  <a:lnTo>
                    <a:pt x="154" y="323"/>
                  </a:lnTo>
                  <a:lnTo>
                    <a:pt x="154" y="327"/>
                  </a:lnTo>
                  <a:lnTo>
                    <a:pt x="154" y="331"/>
                  </a:lnTo>
                  <a:lnTo>
                    <a:pt x="150" y="331"/>
                  </a:lnTo>
                  <a:lnTo>
                    <a:pt x="146" y="331"/>
                  </a:lnTo>
                  <a:lnTo>
                    <a:pt x="146" y="327"/>
                  </a:lnTo>
                  <a:lnTo>
                    <a:pt x="143" y="327"/>
                  </a:lnTo>
                  <a:lnTo>
                    <a:pt x="139" y="327"/>
                  </a:lnTo>
                  <a:lnTo>
                    <a:pt x="135" y="327"/>
                  </a:lnTo>
                  <a:lnTo>
                    <a:pt x="131" y="331"/>
                  </a:lnTo>
                  <a:lnTo>
                    <a:pt x="135" y="331"/>
                  </a:lnTo>
                  <a:lnTo>
                    <a:pt x="139" y="331"/>
                  </a:lnTo>
                  <a:lnTo>
                    <a:pt x="139" y="335"/>
                  </a:lnTo>
                  <a:lnTo>
                    <a:pt x="143" y="335"/>
                  </a:lnTo>
                  <a:lnTo>
                    <a:pt x="139" y="335"/>
                  </a:lnTo>
                  <a:lnTo>
                    <a:pt x="135" y="335"/>
                  </a:lnTo>
                  <a:lnTo>
                    <a:pt x="135" y="338"/>
                  </a:lnTo>
                  <a:lnTo>
                    <a:pt x="131" y="338"/>
                  </a:lnTo>
                  <a:lnTo>
                    <a:pt x="131" y="342"/>
                  </a:lnTo>
                  <a:lnTo>
                    <a:pt x="128" y="342"/>
                  </a:lnTo>
                  <a:lnTo>
                    <a:pt x="128" y="346"/>
                  </a:lnTo>
                  <a:lnTo>
                    <a:pt x="128" y="350"/>
                  </a:lnTo>
                  <a:lnTo>
                    <a:pt x="131" y="350"/>
                  </a:lnTo>
                  <a:lnTo>
                    <a:pt x="128" y="350"/>
                  </a:lnTo>
                  <a:lnTo>
                    <a:pt x="128" y="354"/>
                  </a:lnTo>
                  <a:lnTo>
                    <a:pt x="128" y="357"/>
                  </a:lnTo>
                  <a:lnTo>
                    <a:pt x="124" y="361"/>
                  </a:lnTo>
                  <a:lnTo>
                    <a:pt x="124" y="365"/>
                  </a:lnTo>
                  <a:lnTo>
                    <a:pt x="120" y="365"/>
                  </a:lnTo>
                  <a:lnTo>
                    <a:pt x="116" y="365"/>
                  </a:lnTo>
                  <a:lnTo>
                    <a:pt x="113" y="365"/>
                  </a:lnTo>
                  <a:lnTo>
                    <a:pt x="109" y="369"/>
                  </a:lnTo>
                  <a:lnTo>
                    <a:pt x="105" y="369"/>
                  </a:lnTo>
                  <a:lnTo>
                    <a:pt x="101" y="369"/>
                  </a:lnTo>
                  <a:lnTo>
                    <a:pt x="101" y="372"/>
                  </a:lnTo>
                  <a:lnTo>
                    <a:pt x="98" y="372"/>
                  </a:lnTo>
                  <a:lnTo>
                    <a:pt x="98" y="376"/>
                  </a:lnTo>
                  <a:lnTo>
                    <a:pt x="98" y="380"/>
                  </a:lnTo>
                  <a:lnTo>
                    <a:pt x="94" y="380"/>
                  </a:lnTo>
                  <a:lnTo>
                    <a:pt x="94" y="384"/>
                  </a:lnTo>
                  <a:lnTo>
                    <a:pt x="94" y="387"/>
                  </a:lnTo>
                  <a:lnTo>
                    <a:pt x="94" y="391"/>
                  </a:lnTo>
                  <a:lnTo>
                    <a:pt x="98" y="391"/>
                  </a:lnTo>
                  <a:lnTo>
                    <a:pt x="101" y="395"/>
                  </a:lnTo>
                  <a:lnTo>
                    <a:pt x="105" y="399"/>
                  </a:lnTo>
                  <a:lnTo>
                    <a:pt x="109" y="399"/>
                  </a:lnTo>
                  <a:lnTo>
                    <a:pt x="113" y="399"/>
                  </a:lnTo>
                  <a:lnTo>
                    <a:pt x="116" y="399"/>
                  </a:lnTo>
                  <a:lnTo>
                    <a:pt x="120" y="399"/>
                  </a:lnTo>
                  <a:lnTo>
                    <a:pt x="120" y="402"/>
                  </a:lnTo>
                  <a:lnTo>
                    <a:pt x="120" y="406"/>
                  </a:lnTo>
                  <a:lnTo>
                    <a:pt x="120" y="410"/>
                  </a:lnTo>
                  <a:lnTo>
                    <a:pt x="116" y="410"/>
                  </a:lnTo>
                  <a:lnTo>
                    <a:pt x="113" y="410"/>
                  </a:lnTo>
                  <a:lnTo>
                    <a:pt x="116" y="410"/>
                  </a:lnTo>
                  <a:lnTo>
                    <a:pt x="120" y="410"/>
                  </a:lnTo>
                  <a:lnTo>
                    <a:pt x="120" y="414"/>
                  </a:lnTo>
                  <a:lnTo>
                    <a:pt x="116" y="414"/>
                  </a:lnTo>
                  <a:lnTo>
                    <a:pt x="120" y="414"/>
                  </a:lnTo>
                  <a:lnTo>
                    <a:pt x="116" y="414"/>
                  </a:lnTo>
                  <a:lnTo>
                    <a:pt x="113" y="417"/>
                  </a:lnTo>
                  <a:lnTo>
                    <a:pt x="109" y="417"/>
                  </a:lnTo>
                  <a:lnTo>
                    <a:pt x="109" y="421"/>
                  </a:lnTo>
                  <a:lnTo>
                    <a:pt x="105" y="421"/>
                  </a:lnTo>
                  <a:lnTo>
                    <a:pt x="101" y="421"/>
                  </a:lnTo>
                  <a:lnTo>
                    <a:pt x="101" y="425"/>
                  </a:lnTo>
                  <a:lnTo>
                    <a:pt x="98" y="425"/>
                  </a:lnTo>
                  <a:lnTo>
                    <a:pt x="94" y="425"/>
                  </a:lnTo>
                  <a:lnTo>
                    <a:pt x="94" y="429"/>
                  </a:lnTo>
                  <a:lnTo>
                    <a:pt x="90" y="429"/>
                  </a:lnTo>
                  <a:lnTo>
                    <a:pt x="94" y="432"/>
                  </a:lnTo>
                  <a:lnTo>
                    <a:pt x="90" y="432"/>
                  </a:lnTo>
                  <a:lnTo>
                    <a:pt x="90" y="436"/>
                  </a:lnTo>
                  <a:lnTo>
                    <a:pt x="90" y="432"/>
                  </a:lnTo>
                  <a:lnTo>
                    <a:pt x="94" y="432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4"/>
                  </a:lnTo>
                  <a:lnTo>
                    <a:pt x="86" y="444"/>
                  </a:lnTo>
                  <a:lnTo>
                    <a:pt x="82" y="448"/>
                  </a:lnTo>
                  <a:lnTo>
                    <a:pt x="79" y="444"/>
                  </a:lnTo>
                  <a:lnTo>
                    <a:pt x="75" y="444"/>
                  </a:lnTo>
                  <a:lnTo>
                    <a:pt x="71" y="444"/>
                  </a:lnTo>
                  <a:lnTo>
                    <a:pt x="75" y="444"/>
                  </a:lnTo>
                  <a:lnTo>
                    <a:pt x="79" y="444"/>
                  </a:lnTo>
                  <a:lnTo>
                    <a:pt x="79" y="448"/>
                  </a:lnTo>
                  <a:lnTo>
                    <a:pt x="75" y="448"/>
                  </a:lnTo>
                  <a:lnTo>
                    <a:pt x="71" y="448"/>
                  </a:lnTo>
                  <a:lnTo>
                    <a:pt x="71" y="451"/>
                  </a:lnTo>
                  <a:lnTo>
                    <a:pt x="67" y="451"/>
                  </a:lnTo>
                  <a:lnTo>
                    <a:pt x="67" y="455"/>
                  </a:lnTo>
                  <a:lnTo>
                    <a:pt x="67" y="459"/>
                  </a:lnTo>
                  <a:lnTo>
                    <a:pt x="64" y="459"/>
                  </a:lnTo>
                  <a:lnTo>
                    <a:pt x="64" y="463"/>
                  </a:lnTo>
                  <a:lnTo>
                    <a:pt x="67" y="459"/>
                  </a:lnTo>
                  <a:lnTo>
                    <a:pt x="67" y="463"/>
                  </a:lnTo>
                  <a:lnTo>
                    <a:pt x="71" y="466"/>
                  </a:lnTo>
                  <a:lnTo>
                    <a:pt x="71" y="470"/>
                  </a:lnTo>
                  <a:lnTo>
                    <a:pt x="67" y="470"/>
                  </a:lnTo>
                  <a:lnTo>
                    <a:pt x="64" y="470"/>
                  </a:lnTo>
                  <a:lnTo>
                    <a:pt x="60" y="470"/>
                  </a:lnTo>
                  <a:lnTo>
                    <a:pt x="64" y="470"/>
                  </a:lnTo>
                  <a:lnTo>
                    <a:pt x="67" y="470"/>
                  </a:lnTo>
                  <a:lnTo>
                    <a:pt x="71" y="470"/>
                  </a:lnTo>
                  <a:lnTo>
                    <a:pt x="71" y="474"/>
                  </a:lnTo>
                  <a:lnTo>
                    <a:pt x="75" y="474"/>
                  </a:lnTo>
                  <a:lnTo>
                    <a:pt x="75" y="478"/>
                  </a:lnTo>
                  <a:lnTo>
                    <a:pt x="79" y="478"/>
                  </a:lnTo>
                  <a:lnTo>
                    <a:pt x="79" y="481"/>
                  </a:lnTo>
                  <a:lnTo>
                    <a:pt x="75" y="481"/>
                  </a:lnTo>
                  <a:lnTo>
                    <a:pt x="71" y="481"/>
                  </a:lnTo>
                  <a:lnTo>
                    <a:pt x="71" y="478"/>
                  </a:lnTo>
                  <a:lnTo>
                    <a:pt x="67" y="478"/>
                  </a:lnTo>
                  <a:lnTo>
                    <a:pt x="64" y="478"/>
                  </a:lnTo>
                  <a:lnTo>
                    <a:pt x="60" y="478"/>
                  </a:lnTo>
                  <a:lnTo>
                    <a:pt x="56" y="478"/>
                  </a:lnTo>
                  <a:lnTo>
                    <a:pt x="56" y="474"/>
                  </a:lnTo>
                  <a:lnTo>
                    <a:pt x="52" y="474"/>
                  </a:lnTo>
                  <a:lnTo>
                    <a:pt x="49" y="474"/>
                  </a:lnTo>
                  <a:lnTo>
                    <a:pt x="45" y="474"/>
                  </a:lnTo>
                  <a:lnTo>
                    <a:pt x="34" y="474"/>
                  </a:lnTo>
                  <a:lnTo>
                    <a:pt x="30" y="474"/>
                  </a:lnTo>
                  <a:lnTo>
                    <a:pt x="26" y="474"/>
                  </a:lnTo>
                  <a:lnTo>
                    <a:pt x="22" y="474"/>
                  </a:lnTo>
                  <a:lnTo>
                    <a:pt x="22" y="470"/>
                  </a:lnTo>
                  <a:lnTo>
                    <a:pt x="19" y="470"/>
                  </a:lnTo>
                  <a:lnTo>
                    <a:pt x="19" y="466"/>
                  </a:lnTo>
                  <a:lnTo>
                    <a:pt x="19" y="463"/>
                  </a:lnTo>
                  <a:lnTo>
                    <a:pt x="19" y="459"/>
                  </a:lnTo>
                  <a:lnTo>
                    <a:pt x="19" y="455"/>
                  </a:lnTo>
                  <a:lnTo>
                    <a:pt x="15" y="455"/>
                  </a:lnTo>
                  <a:lnTo>
                    <a:pt x="11" y="455"/>
                  </a:lnTo>
                  <a:lnTo>
                    <a:pt x="7" y="455"/>
                  </a:lnTo>
                  <a:lnTo>
                    <a:pt x="4" y="455"/>
                  </a:lnTo>
                  <a:lnTo>
                    <a:pt x="4" y="451"/>
                  </a:lnTo>
                  <a:lnTo>
                    <a:pt x="4" y="448"/>
                  </a:lnTo>
                  <a:lnTo>
                    <a:pt x="0" y="448"/>
                  </a:lnTo>
                  <a:lnTo>
                    <a:pt x="0" y="444"/>
                  </a:lnTo>
                  <a:lnTo>
                    <a:pt x="0" y="440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4" y="432"/>
                  </a:lnTo>
                  <a:lnTo>
                    <a:pt x="7" y="432"/>
                  </a:lnTo>
                  <a:lnTo>
                    <a:pt x="4" y="432"/>
                  </a:lnTo>
                  <a:lnTo>
                    <a:pt x="7" y="429"/>
                  </a:lnTo>
                  <a:lnTo>
                    <a:pt x="11" y="429"/>
                  </a:lnTo>
                  <a:lnTo>
                    <a:pt x="15" y="425"/>
                  </a:lnTo>
                  <a:lnTo>
                    <a:pt x="15" y="421"/>
                  </a:lnTo>
                  <a:lnTo>
                    <a:pt x="15" y="417"/>
                  </a:lnTo>
                  <a:lnTo>
                    <a:pt x="19" y="417"/>
                  </a:lnTo>
                  <a:lnTo>
                    <a:pt x="19" y="414"/>
                  </a:lnTo>
                  <a:lnTo>
                    <a:pt x="15" y="414"/>
                  </a:lnTo>
                  <a:lnTo>
                    <a:pt x="15" y="410"/>
                  </a:lnTo>
                  <a:lnTo>
                    <a:pt x="19" y="406"/>
                  </a:lnTo>
                  <a:lnTo>
                    <a:pt x="19" y="402"/>
                  </a:lnTo>
                  <a:lnTo>
                    <a:pt x="22" y="402"/>
                  </a:lnTo>
                  <a:lnTo>
                    <a:pt x="26" y="402"/>
                  </a:lnTo>
                  <a:lnTo>
                    <a:pt x="26" y="399"/>
                  </a:lnTo>
                  <a:lnTo>
                    <a:pt x="22" y="399"/>
                  </a:lnTo>
                  <a:lnTo>
                    <a:pt x="22" y="395"/>
                  </a:lnTo>
                  <a:lnTo>
                    <a:pt x="26" y="395"/>
                  </a:lnTo>
                  <a:lnTo>
                    <a:pt x="30" y="391"/>
                  </a:lnTo>
                  <a:lnTo>
                    <a:pt x="30" y="387"/>
                  </a:lnTo>
                  <a:lnTo>
                    <a:pt x="26" y="387"/>
                  </a:lnTo>
                  <a:lnTo>
                    <a:pt x="26" y="384"/>
                  </a:lnTo>
                  <a:lnTo>
                    <a:pt x="30" y="380"/>
                  </a:lnTo>
                  <a:lnTo>
                    <a:pt x="26" y="380"/>
                  </a:lnTo>
                  <a:lnTo>
                    <a:pt x="26" y="376"/>
                  </a:lnTo>
                  <a:lnTo>
                    <a:pt x="26" y="372"/>
                  </a:lnTo>
                  <a:lnTo>
                    <a:pt x="30" y="372"/>
                  </a:lnTo>
                  <a:lnTo>
                    <a:pt x="34" y="369"/>
                  </a:lnTo>
                  <a:lnTo>
                    <a:pt x="30" y="365"/>
                  </a:lnTo>
                  <a:lnTo>
                    <a:pt x="26" y="365"/>
                  </a:lnTo>
                  <a:lnTo>
                    <a:pt x="22" y="365"/>
                  </a:lnTo>
                  <a:lnTo>
                    <a:pt x="22" y="361"/>
                  </a:lnTo>
                  <a:lnTo>
                    <a:pt x="26" y="361"/>
                  </a:lnTo>
                  <a:lnTo>
                    <a:pt x="30" y="361"/>
                  </a:lnTo>
                  <a:lnTo>
                    <a:pt x="34" y="361"/>
                  </a:lnTo>
                  <a:lnTo>
                    <a:pt x="37" y="357"/>
                  </a:lnTo>
                  <a:lnTo>
                    <a:pt x="34" y="357"/>
                  </a:lnTo>
                  <a:lnTo>
                    <a:pt x="30" y="357"/>
                  </a:lnTo>
                  <a:lnTo>
                    <a:pt x="26" y="357"/>
                  </a:lnTo>
                  <a:lnTo>
                    <a:pt x="26" y="354"/>
                  </a:lnTo>
                  <a:lnTo>
                    <a:pt x="26" y="350"/>
                  </a:lnTo>
                  <a:lnTo>
                    <a:pt x="30" y="350"/>
                  </a:lnTo>
                  <a:lnTo>
                    <a:pt x="26" y="346"/>
                  </a:lnTo>
                  <a:lnTo>
                    <a:pt x="30" y="346"/>
                  </a:lnTo>
                  <a:lnTo>
                    <a:pt x="26" y="342"/>
                  </a:lnTo>
                  <a:lnTo>
                    <a:pt x="22" y="342"/>
                  </a:lnTo>
                  <a:lnTo>
                    <a:pt x="26" y="338"/>
                  </a:lnTo>
                  <a:lnTo>
                    <a:pt x="26" y="335"/>
                  </a:lnTo>
                  <a:lnTo>
                    <a:pt x="22" y="335"/>
                  </a:lnTo>
                  <a:lnTo>
                    <a:pt x="22" y="331"/>
                  </a:lnTo>
                  <a:lnTo>
                    <a:pt x="22" y="327"/>
                  </a:lnTo>
                  <a:lnTo>
                    <a:pt x="22" y="323"/>
                  </a:lnTo>
                  <a:lnTo>
                    <a:pt x="22" y="320"/>
                  </a:lnTo>
                  <a:lnTo>
                    <a:pt x="26" y="320"/>
                  </a:lnTo>
                  <a:lnTo>
                    <a:pt x="26" y="316"/>
                  </a:lnTo>
                  <a:lnTo>
                    <a:pt x="26" y="312"/>
                  </a:lnTo>
                  <a:lnTo>
                    <a:pt x="26" y="308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2" y="297"/>
                  </a:lnTo>
                  <a:lnTo>
                    <a:pt x="26" y="297"/>
                  </a:lnTo>
                  <a:lnTo>
                    <a:pt x="26" y="293"/>
                  </a:lnTo>
                  <a:lnTo>
                    <a:pt x="30" y="293"/>
                  </a:lnTo>
                  <a:lnTo>
                    <a:pt x="26" y="290"/>
                  </a:lnTo>
                  <a:lnTo>
                    <a:pt x="26" y="293"/>
                  </a:lnTo>
                  <a:lnTo>
                    <a:pt x="26" y="290"/>
                  </a:lnTo>
                  <a:lnTo>
                    <a:pt x="30" y="286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0" y="282"/>
                  </a:lnTo>
                  <a:lnTo>
                    <a:pt x="30" y="278"/>
                  </a:lnTo>
                  <a:lnTo>
                    <a:pt x="34" y="278"/>
                  </a:lnTo>
                  <a:lnTo>
                    <a:pt x="34" y="275"/>
                  </a:lnTo>
                  <a:lnTo>
                    <a:pt x="34" y="271"/>
                  </a:lnTo>
                  <a:lnTo>
                    <a:pt x="34" y="267"/>
                  </a:lnTo>
                  <a:lnTo>
                    <a:pt x="37" y="267"/>
                  </a:lnTo>
                  <a:lnTo>
                    <a:pt x="41" y="267"/>
                  </a:lnTo>
                  <a:lnTo>
                    <a:pt x="41" y="263"/>
                  </a:lnTo>
                  <a:lnTo>
                    <a:pt x="37" y="260"/>
                  </a:lnTo>
                  <a:lnTo>
                    <a:pt x="37" y="256"/>
                  </a:lnTo>
                  <a:lnTo>
                    <a:pt x="37" y="252"/>
                  </a:lnTo>
                  <a:lnTo>
                    <a:pt x="37" y="248"/>
                  </a:lnTo>
                  <a:lnTo>
                    <a:pt x="37" y="245"/>
                  </a:lnTo>
                  <a:lnTo>
                    <a:pt x="37" y="241"/>
                  </a:lnTo>
                  <a:lnTo>
                    <a:pt x="37" y="237"/>
                  </a:lnTo>
                  <a:lnTo>
                    <a:pt x="37" y="233"/>
                  </a:lnTo>
                  <a:lnTo>
                    <a:pt x="41" y="233"/>
                  </a:lnTo>
                  <a:lnTo>
                    <a:pt x="45" y="229"/>
                  </a:lnTo>
                  <a:lnTo>
                    <a:pt x="45" y="226"/>
                  </a:lnTo>
                  <a:lnTo>
                    <a:pt x="49" y="226"/>
                  </a:lnTo>
                  <a:lnTo>
                    <a:pt x="49" y="222"/>
                  </a:lnTo>
                  <a:lnTo>
                    <a:pt x="49" y="218"/>
                  </a:lnTo>
                  <a:lnTo>
                    <a:pt x="49" y="214"/>
                  </a:lnTo>
                  <a:lnTo>
                    <a:pt x="45" y="214"/>
                  </a:lnTo>
                  <a:lnTo>
                    <a:pt x="45" y="211"/>
                  </a:lnTo>
                  <a:lnTo>
                    <a:pt x="49" y="211"/>
                  </a:lnTo>
                  <a:lnTo>
                    <a:pt x="49" y="207"/>
                  </a:lnTo>
                  <a:lnTo>
                    <a:pt x="52" y="203"/>
                  </a:lnTo>
                  <a:lnTo>
                    <a:pt x="52" y="199"/>
                  </a:lnTo>
                  <a:lnTo>
                    <a:pt x="52" y="196"/>
                  </a:lnTo>
                  <a:lnTo>
                    <a:pt x="56" y="196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6" y="184"/>
                  </a:lnTo>
                  <a:lnTo>
                    <a:pt x="60" y="184"/>
                  </a:lnTo>
                  <a:lnTo>
                    <a:pt x="56" y="181"/>
                  </a:lnTo>
                  <a:lnTo>
                    <a:pt x="52" y="181"/>
                  </a:lnTo>
                  <a:lnTo>
                    <a:pt x="52" y="177"/>
                  </a:lnTo>
                  <a:lnTo>
                    <a:pt x="56" y="177"/>
                  </a:lnTo>
                  <a:lnTo>
                    <a:pt x="56" y="173"/>
                  </a:lnTo>
                  <a:lnTo>
                    <a:pt x="52" y="173"/>
                  </a:lnTo>
                  <a:lnTo>
                    <a:pt x="52" y="169"/>
                  </a:lnTo>
                  <a:lnTo>
                    <a:pt x="52" y="166"/>
                  </a:lnTo>
                  <a:lnTo>
                    <a:pt x="49" y="166"/>
                  </a:lnTo>
                  <a:lnTo>
                    <a:pt x="49" y="162"/>
                  </a:lnTo>
                  <a:lnTo>
                    <a:pt x="52" y="162"/>
                  </a:lnTo>
                  <a:lnTo>
                    <a:pt x="49" y="158"/>
                  </a:lnTo>
                  <a:lnTo>
                    <a:pt x="45" y="154"/>
                  </a:lnTo>
                  <a:lnTo>
                    <a:pt x="45" y="151"/>
                  </a:lnTo>
                  <a:lnTo>
                    <a:pt x="45" y="147"/>
                  </a:lnTo>
                  <a:lnTo>
                    <a:pt x="49" y="147"/>
                  </a:lnTo>
                  <a:lnTo>
                    <a:pt x="49" y="143"/>
                  </a:lnTo>
                  <a:lnTo>
                    <a:pt x="49" y="139"/>
                  </a:lnTo>
                  <a:lnTo>
                    <a:pt x="52" y="139"/>
                  </a:lnTo>
                  <a:lnTo>
                    <a:pt x="52" y="135"/>
                  </a:lnTo>
                  <a:lnTo>
                    <a:pt x="56" y="135"/>
                  </a:lnTo>
                  <a:lnTo>
                    <a:pt x="56" y="132"/>
                  </a:lnTo>
                  <a:lnTo>
                    <a:pt x="56" y="128"/>
                  </a:lnTo>
                  <a:lnTo>
                    <a:pt x="56" y="124"/>
                  </a:lnTo>
                  <a:lnTo>
                    <a:pt x="56" y="120"/>
                  </a:lnTo>
                  <a:lnTo>
                    <a:pt x="52" y="120"/>
                  </a:lnTo>
                  <a:lnTo>
                    <a:pt x="52" y="117"/>
                  </a:lnTo>
                  <a:lnTo>
                    <a:pt x="56" y="117"/>
                  </a:lnTo>
                  <a:lnTo>
                    <a:pt x="56" y="113"/>
                  </a:lnTo>
                  <a:lnTo>
                    <a:pt x="60" y="113"/>
                  </a:lnTo>
                  <a:lnTo>
                    <a:pt x="60" y="109"/>
                  </a:lnTo>
                  <a:lnTo>
                    <a:pt x="60" y="105"/>
                  </a:lnTo>
                  <a:lnTo>
                    <a:pt x="64" y="102"/>
                  </a:lnTo>
                  <a:lnTo>
                    <a:pt x="64" y="98"/>
                  </a:lnTo>
                  <a:lnTo>
                    <a:pt x="67" y="98"/>
                  </a:lnTo>
                  <a:lnTo>
                    <a:pt x="67" y="94"/>
                  </a:lnTo>
                  <a:lnTo>
                    <a:pt x="71" y="90"/>
                  </a:lnTo>
                  <a:lnTo>
                    <a:pt x="71" y="87"/>
                  </a:lnTo>
                  <a:lnTo>
                    <a:pt x="75" y="83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79"/>
                  </a:lnTo>
                  <a:lnTo>
                    <a:pt x="79" y="79"/>
                  </a:lnTo>
                  <a:lnTo>
                    <a:pt x="79" y="75"/>
                  </a:lnTo>
                  <a:lnTo>
                    <a:pt x="79" y="72"/>
                  </a:lnTo>
                  <a:lnTo>
                    <a:pt x="79" y="68"/>
                  </a:lnTo>
                  <a:lnTo>
                    <a:pt x="79" y="64"/>
                  </a:lnTo>
                  <a:lnTo>
                    <a:pt x="79" y="60"/>
                  </a:lnTo>
                  <a:lnTo>
                    <a:pt x="75" y="60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79" y="45"/>
                  </a:lnTo>
                  <a:lnTo>
                    <a:pt x="79" y="41"/>
                  </a:lnTo>
                  <a:lnTo>
                    <a:pt x="82" y="41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8" y="34"/>
                  </a:lnTo>
                  <a:lnTo>
                    <a:pt x="98" y="30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23"/>
                  </a:lnTo>
                  <a:lnTo>
                    <a:pt x="101" y="19"/>
                  </a:lnTo>
                  <a:lnTo>
                    <a:pt x="98" y="15"/>
                  </a:lnTo>
                  <a:lnTo>
                    <a:pt x="101" y="15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31" y="4"/>
                  </a:lnTo>
                  <a:lnTo>
                    <a:pt x="135" y="4"/>
                  </a:lnTo>
                  <a:lnTo>
                    <a:pt x="139" y="8"/>
                  </a:lnTo>
                  <a:lnTo>
                    <a:pt x="143" y="11"/>
                  </a:lnTo>
                  <a:lnTo>
                    <a:pt x="143" y="15"/>
                  </a:lnTo>
                  <a:lnTo>
                    <a:pt x="143" y="19"/>
                  </a:lnTo>
                  <a:lnTo>
                    <a:pt x="143" y="15"/>
                  </a:lnTo>
                  <a:lnTo>
                    <a:pt x="146" y="15"/>
                  </a:lnTo>
                  <a:lnTo>
                    <a:pt x="146" y="11"/>
                  </a:lnTo>
                  <a:lnTo>
                    <a:pt x="146" y="8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61" y="4"/>
                  </a:lnTo>
                  <a:lnTo>
                    <a:pt x="165" y="4"/>
                  </a:lnTo>
                  <a:lnTo>
                    <a:pt x="169" y="4"/>
                  </a:lnTo>
                  <a:lnTo>
                    <a:pt x="169" y="8"/>
                  </a:lnTo>
                  <a:close/>
                  <a:moveTo>
                    <a:pt x="75" y="519"/>
                  </a:moveTo>
                  <a:lnTo>
                    <a:pt x="75" y="515"/>
                  </a:lnTo>
                  <a:lnTo>
                    <a:pt x="75" y="511"/>
                  </a:lnTo>
                  <a:lnTo>
                    <a:pt x="75" y="508"/>
                  </a:lnTo>
                  <a:lnTo>
                    <a:pt x="75" y="504"/>
                  </a:lnTo>
                  <a:lnTo>
                    <a:pt x="75" y="500"/>
                  </a:lnTo>
                  <a:lnTo>
                    <a:pt x="75" y="496"/>
                  </a:lnTo>
                  <a:lnTo>
                    <a:pt x="75" y="493"/>
                  </a:lnTo>
                  <a:lnTo>
                    <a:pt x="75" y="489"/>
                  </a:lnTo>
                  <a:lnTo>
                    <a:pt x="75" y="485"/>
                  </a:lnTo>
                  <a:lnTo>
                    <a:pt x="79" y="485"/>
                  </a:lnTo>
                  <a:lnTo>
                    <a:pt x="79" y="489"/>
                  </a:lnTo>
                  <a:lnTo>
                    <a:pt x="82" y="489"/>
                  </a:lnTo>
                  <a:lnTo>
                    <a:pt x="82" y="493"/>
                  </a:lnTo>
                  <a:lnTo>
                    <a:pt x="79" y="493"/>
                  </a:lnTo>
                  <a:lnTo>
                    <a:pt x="79" y="496"/>
                  </a:lnTo>
                  <a:lnTo>
                    <a:pt x="82" y="496"/>
                  </a:lnTo>
                  <a:lnTo>
                    <a:pt x="86" y="496"/>
                  </a:lnTo>
                  <a:lnTo>
                    <a:pt x="86" y="500"/>
                  </a:lnTo>
                  <a:lnTo>
                    <a:pt x="90" y="504"/>
                  </a:lnTo>
                  <a:lnTo>
                    <a:pt x="94" y="504"/>
                  </a:lnTo>
                  <a:lnTo>
                    <a:pt x="94" y="508"/>
                  </a:lnTo>
                  <a:lnTo>
                    <a:pt x="98" y="508"/>
                  </a:lnTo>
                  <a:lnTo>
                    <a:pt x="101" y="511"/>
                  </a:lnTo>
                  <a:lnTo>
                    <a:pt x="105" y="511"/>
                  </a:lnTo>
                  <a:lnTo>
                    <a:pt x="109" y="511"/>
                  </a:lnTo>
                  <a:lnTo>
                    <a:pt x="109" y="515"/>
                  </a:lnTo>
                  <a:lnTo>
                    <a:pt x="113" y="515"/>
                  </a:lnTo>
                  <a:lnTo>
                    <a:pt x="116" y="515"/>
                  </a:lnTo>
                  <a:lnTo>
                    <a:pt x="120" y="519"/>
                  </a:lnTo>
                  <a:lnTo>
                    <a:pt x="124" y="519"/>
                  </a:lnTo>
                  <a:lnTo>
                    <a:pt x="128" y="519"/>
                  </a:lnTo>
                  <a:lnTo>
                    <a:pt x="128" y="515"/>
                  </a:lnTo>
                  <a:lnTo>
                    <a:pt x="131" y="515"/>
                  </a:lnTo>
                  <a:lnTo>
                    <a:pt x="131" y="519"/>
                  </a:lnTo>
                  <a:lnTo>
                    <a:pt x="128" y="523"/>
                  </a:lnTo>
                  <a:lnTo>
                    <a:pt x="124" y="523"/>
                  </a:lnTo>
                  <a:lnTo>
                    <a:pt x="120" y="523"/>
                  </a:lnTo>
                  <a:lnTo>
                    <a:pt x="116" y="523"/>
                  </a:lnTo>
                  <a:lnTo>
                    <a:pt x="113" y="523"/>
                  </a:lnTo>
                  <a:lnTo>
                    <a:pt x="109" y="523"/>
                  </a:lnTo>
                  <a:lnTo>
                    <a:pt x="105" y="523"/>
                  </a:lnTo>
                  <a:lnTo>
                    <a:pt x="101" y="523"/>
                  </a:lnTo>
                  <a:lnTo>
                    <a:pt x="98" y="523"/>
                  </a:lnTo>
                  <a:lnTo>
                    <a:pt x="94" y="523"/>
                  </a:lnTo>
                  <a:lnTo>
                    <a:pt x="90" y="523"/>
                  </a:lnTo>
                  <a:lnTo>
                    <a:pt x="86" y="519"/>
                  </a:lnTo>
                  <a:lnTo>
                    <a:pt x="82" y="519"/>
                  </a:lnTo>
                  <a:lnTo>
                    <a:pt x="79" y="519"/>
                  </a:lnTo>
                  <a:lnTo>
                    <a:pt x="75" y="519"/>
                  </a:lnTo>
                  <a:close/>
                  <a:moveTo>
                    <a:pt x="139" y="523"/>
                  </a:moveTo>
                  <a:lnTo>
                    <a:pt x="139" y="519"/>
                  </a:lnTo>
                  <a:lnTo>
                    <a:pt x="143" y="519"/>
                  </a:lnTo>
                  <a:lnTo>
                    <a:pt x="146" y="519"/>
                  </a:lnTo>
                  <a:lnTo>
                    <a:pt x="150" y="519"/>
                  </a:lnTo>
                  <a:lnTo>
                    <a:pt x="146" y="519"/>
                  </a:lnTo>
                  <a:lnTo>
                    <a:pt x="143" y="519"/>
                  </a:lnTo>
                  <a:lnTo>
                    <a:pt x="139" y="519"/>
                  </a:lnTo>
                  <a:lnTo>
                    <a:pt x="139" y="523"/>
                  </a:lnTo>
                  <a:close/>
                  <a:moveTo>
                    <a:pt x="184" y="275"/>
                  </a:moveTo>
                  <a:lnTo>
                    <a:pt x="180" y="275"/>
                  </a:lnTo>
                  <a:lnTo>
                    <a:pt x="180" y="271"/>
                  </a:lnTo>
                  <a:lnTo>
                    <a:pt x="180" y="275"/>
                  </a:lnTo>
                  <a:lnTo>
                    <a:pt x="184" y="275"/>
                  </a:lnTo>
                  <a:close/>
                  <a:moveTo>
                    <a:pt x="75" y="523"/>
                  </a:moveTo>
                  <a:lnTo>
                    <a:pt x="75" y="519"/>
                  </a:lnTo>
                  <a:lnTo>
                    <a:pt x="79" y="519"/>
                  </a:lnTo>
                  <a:lnTo>
                    <a:pt x="79" y="523"/>
                  </a:lnTo>
                  <a:lnTo>
                    <a:pt x="75" y="52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5" name="Freeform 4694"/>
            <p:cNvSpPr>
              <a:spLocks/>
            </p:cNvSpPr>
            <p:nvPr/>
          </p:nvSpPr>
          <p:spPr bwMode="auto">
            <a:xfrm>
              <a:off x="5672138" y="3289300"/>
              <a:ext cx="73025" cy="90488"/>
            </a:xfrm>
            <a:custGeom>
              <a:avLst/>
              <a:gdLst>
                <a:gd name="T0" fmla="*/ 31948 w 80"/>
                <a:gd name="T1" fmla="*/ 86299 h 108"/>
                <a:gd name="T2" fmla="*/ 24646 w 80"/>
                <a:gd name="T3" fmla="*/ 83785 h 108"/>
                <a:gd name="T4" fmla="*/ 20082 w 80"/>
                <a:gd name="T5" fmla="*/ 86299 h 108"/>
                <a:gd name="T6" fmla="*/ 17343 w 80"/>
                <a:gd name="T7" fmla="*/ 88812 h 108"/>
                <a:gd name="T8" fmla="*/ 14605 w 80"/>
                <a:gd name="T9" fmla="*/ 90488 h 108"/>
                <a:gd name="T10" fmla="*/ 12779 w 80"/>
                <a:gd name="T11" fmla="*/ 90488 h 108"/>
                <a:gd name="T12" fmla="*/ 7303 w 80"/>
                <a:gd name="T13" fmla="*/ 88812 h 108"/>
                <a:gd name="T14" fmla="*/ 5477 w 80"/>
                <a:gd name="T15" fmla="*/ 86299 h 108"/>
                <a:gd name="T16" fmla="*/ 5477 w 80"/>
                <a:gd name="T17" fmla="*/ 86299 h 108"/>
                <a:gd name="T18" fmla="*/ 7303 w 80"/>
                <a:gd name="T19" fmla="*/ 83785 h 108"/>
                <a:gd name="T20" fmla="*/ 10041 w 80"/>
                <a:gd name="T21" fmla="*/ 77082 h 108"/>
                <a:gd name="T22" fmla="*/ 12779 w 80"/>
                <a:gd name="T23" fmla="*/ 70380 h 108"/>
                <a:gd name="T24" fmla="*/ 10041 w 80"/>
                <a:gd name="T25" fmla="*/ 66190 h 108"/>
                <a:gd name="T26" fmla="*/ 12779 w 80"/>
                <a:gd name="T27" fmla="*/ 63677 h 108"/>
                <a:gd name="T28" fmla="*/ 14605 w 80"/>
                <a:gd name="T29" fmla="*/ 56974 h 108"/>
                <a:gd name="T30" fmla="*/ 14605 w 80"/>
                <a:gd name="T31" fmla="*/ 52785 h 108"/>
                <a:gd name="T32" fmla="*/ 10041 w 80"/>
                <a:gd name="T33" fmla="*/ 48595 h 108"/>
                <a:gd name="T34" fmla="*/ 5477 w 80"/>
                <a:gd name="T35" fmla="*/ 44406 h 108"/>
                <a:gd name="T36" fmla="*/ 5477 w 80"/>
                <a:gd name="T37" fmla="*/ 39379 h 108"/>
                <a:gd name="T38" fmla="*/ 2738 w 80"/>
                <a:gd name="T39" fmla="*/ 35190 h 108"/>
                <a:gd name="T40" fmla="*/ 2738 w 80"/>
                <a:gd name="T41" fmla="*/ 28487 h 108"/>
                <a:gd name="T42" fmla="*/ 0 w 80"/>
                <a:gd name="T43" fmla="*/ 21784 h 108"/>
                <a:gd name="T44" fmla="*/ 2738 w 80"/>
                <a:gd name="T45" fmla="*/ 17595 h 108"/>
                <a:gd name="T46" fmla="*/ 10041 w 80"/>
                <a:gd name="T47" fmla="*/ 6703 h 108"/>
                <a:gd name="T48" fmla="*/ 12779 w 80"/>
                <a:gd name="T49" fmla="*/ 1676 h 108"/>
                <a:gd name="T50" fmla="*/ 14605 w 80"/>
                <a:gd name="T51" fmla="*/ 0 h 108"/>
                <a:gd name="T52" fmla="*/ 24646 w 80"/>
                <a:gd name="T53" fmla="*/ 1676 h 108"/>
                <a:gd name="T54" fmla="*/ 36513 w 80"/>
                <a:gd name="T55" fmla="*/ 4189 h 108"/>
                <a:gd name="T56" fmla="*/ 41989 w 80"/>
                <a:gd name="T57" fmla="*/ 6703 h 108"/>
                <a:gd name="T58" fmla="*/ 48379 w 80"/>
                <a:gd name="T59" fmla="*/ 13406 h 108"/>
                <a:gd name="T60" fmla="*/ 53856 w 80"/>
                <a:gd name="T61" fmla="*/ 15081 h 108"/>
                <a:gd name="T62" fmla="*/ 53856 w 80"/>
                <a:gd name="T63" fmla="*/ 15081 h 108"/>
                <a:gd name="T64" fmla="*/ 55682 w 80"/>
                <a:gd name="T65" fmla="*/ 17595 h 108"/>
                <a:gd name="T66" fmla="*/ 55682 w 80"/>
                <a:gd name="T67" fmla="*/ 17595 h 108"/>
                <a:gd name="T68" fmla="*/ 65723 w 80"/>
                <a:gd name="T69" fmla="*/ 28487 h 108"/>
                <a:gd name="T70" fmla="*/ 65723 w 80"/>
                <a:gd name="T71" fmla="*/ 28487 h 108"/>
                <a:gd name="T72" fmla="*/ 68461 w 80"/>
                <a:gd name="T73" fmla="*/ 21784 h 108"/>
                <a:gd name="T74" fmla="*/ 70287 w 80"/>
                <a:gd name="T75" fmla="*/ 25973 h 108"/>
                <a:gd name="T76" fmla="*/ 70287 w 80"/>
                <a:gd name="T77" fmla="*/ 31001 h 108"/>
                <a:gd name="T78" fmla="*/ 73025 w 80"/>
                <a:gd name="T79" fmla="*/ 37703 h 108"/>
                <a:gd name="T80" fmla="*/ 68461 w 80"/>
                <a:gd name="T81" fmla="*/ 41893 h 108"/>
                <a:gd name="T82" fmla="*/ 65723 w 80"/>
                <a:gd name="T83" fmla="*/ 46082 h 108"/>
                <a:gd name="T84" fmla="*/ 62984 w 80"/>
                <a:gd name="T85" fmla="*/ 51109 h 108"/>
                <a:gd name="T86" fmla="*/ 61158 w 80"/>
                <a:gd name="T87" fmla="*/ 56974 h 108"/>
                <a:gd name="T88" fmla="*/ 58420 w 80"/>
                <a:gd name="T89" fmla="*/ 59487 h 108"/>
                <a:gd name="T90" fmla="*/ 58420 w 80"/>
                <a:gd name="T91" fmla="*/ 62001 h 108"/>
                <a:gd name="T92" fmla="*/ 55682 w 80"/>
                <a:gd name="T93" fmla="*/ 68704 h 108"/>
                <a:gd name="T94" fmla="*/ 53856 w 80"/>
                <a:gd name="T95" fmla="*/ 75407 h 108"/>
                <a:gd name="T96" fmla="*/ 51118 w 80"/>
                <a:gd name="T97" fmla="*/ 79596 h 108"/>
                <a:gd name="T98" fmla="*/ 46553 w 80"/>
                <a:gd name="T99" fmla="*/ 83785 h 108"/>
                <a:gd name="T100" fmla="*/ 41989 w 80"/>
                <a:gd name="T101" fmla="*/ 86299 h 108"/>
                <a:gd name="T102" fmla="*/ 36513 w 80"/>
                <a:gd name="T103" fmla="*/ 86299 h 1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0" h="108">
                  <a:moveTo>
                    <a:pt x="38" y="100"/>
                  </a:moveTo>
                  <a:lnTo>
                    <a:pt x="35" y="103"/>
                  </a:lnTo>
                  <a:lnTo>
                    <a:pt x="32" y="103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2" y="103"/>
                  </a:lnTo>
                  <a:lnTo>
                    <a:pt x="22" y="106"/>
                  </a:lnTo>
                  <a:lnTo>
                    <a:pt x="19" y="106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1" y="108"/>
                  </a:lnTo>
                  <a:lnTo>
                    <a:pt x="8" y="106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3" y="103"/>
                  </a:lnTo>
                  <a:lnTo>
                    <a:pt x="6" y="103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1" y="92"/>
                  </a:lnTo>
                  <a:lnTo>
                    <a:pt x="14" y="90"/>
                  </a:lnTo>
                  <a:lnTo>
                    <a:pt x="14" y="84"/>
                  </a:lnTo>
                  <a:lnTo>
                    <a:pt x="14" y="79"/>
                  </a:lnTo>
                  <a:lnTo>
                    <a:pt x="11" y="79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14" y="58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6" y="53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3" y="42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1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6" y="16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1"/>
                  </a:lnTo>
                  <a:lnTo>
                    <a:pt x="69" y="26"/>
                  </a:lnTo>
                  <a:lnTo>
                    <a:pt x="72" y="34"/>
                  </a:lnTo>
                  <a:lnTo>
                    <a:pt x="69" y="37"/>
                  </a:lnTo>
                  <a:lnTo>
                    <a:pt x="72" y="34"/>
                  </a:lnTo>
                  <a:lnTo>
                    <a:pt x="72" y="26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77" y="31"/>
                  </a:lnTo>
                  <a:lnTo>
                    <a:pt x="77" y="34"/>
                  </a:lnTo>
                  <a:lnTo>
                    <a:pt x="77" y="37"/>
                  </a:lnTo>
                  <a:lnTo>
                    <a:pt x="80" y="39"/>
                  </a:lnTo>
                  <a:lnTo>
                    <a:pt x="80" y="45"/>
                  </a:lnTo>
                  <a:lnTo>
                    <a:pt x="77" y="45"/>
                  </a:lnTo>
                  <a:lnTo>
                    <a:pt x="75" y="50"/>
                  </a:lnTo>
                  <a:lnTo>
                    <a:pt x="72" y="53"/>
                  </a:lnTo>
                  <a:lnTo>
                    <a:pt x="72" y="55"/>
                  </a:lnTo>
                  <a:lnTo>
                    <a:pt x="72" y="58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67" y="68"/>
                  </a:lnTo>
                  <a:lnTo>
                    <a:pt x="64" y="68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64" y="74"/>
                  </a:lnTo>
                  <a:lnTo>
                    <a:pt x="61" y="79"/>
                  </a:lnTo>
                  <a:lnTo>
                    <a:pt x="61" y="82"/>
                  </a:lnTo>
                  <a:lnTo>
                    <a:pt x="59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6" y="95"/>
                  </a:lnTo>
                  <a:lnTo>
                    <a:pt x="56" y="98"/>
                  </a:lnTo>
                  <a:lnTo>
                    <a:pt x="51" y="100"/>
                  </a:lnTo>
                  <a:lnTo>
                    <a:pt x="48" y="103"/>
                  </a:lnTo>
                  <a:lnTo>
                    <a:pt x="46" y="103"/>
                  </a:lnTo>
                  <a:lnTo>
                    <a:pt x="43" y="103"/>
                  </a:lnTo>
                  <a:lnTo>
                    <a:pt x="40" y="103"/>
                  </a:lnTo>
                  <a:lnTo>
                    <a:pt x="38" y="100"/>
                  </a:lnTo>
                  <a:close/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48" name="Picture 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43" b="9328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85" y="5094631"/>
            <a:ext cx="532980" cy="51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3" name="Group 602"/>
          <p:cNvGrpSpPr/>
          <p:nvPr/>
        </p:nvGrpSpPr>
        <p:grpSpPr>
          <a:xfrm>
            <a:off x="1996609" y="817324"/>
            <a:ext cx="3894453" cy="4638220"/>
            <a:chOff x="2770188" y="1358900"/>
            <a:chExt cx="3395662" cy="3473450"/>
          </a:xfrm>
        </p:grpSpPr>
        <p:sp>
          <p:nvSpPr>
            <p:cNvPr id="604" name="Freeform 2540"/>
            <p:cNvSpPr>
              <a:spLocks noEditPoints="1"/>
            </p:cNvSpPr>
            <p:nvPr/>
          </p:nvSpPr>
          <p:spPr bwMode="auto">
            <a:xfrm>
              <a:off x="3509963" y="1358900"/>
              <a:ext cx="2208212" cy="1038225"/>
            </a:xfrm>
            <a:custGeom>
              <a:avLst/>
              <a:gdLst>
                <a:gd name="T0" fmla="*/ 1455737 w 1391"/>
                <a:gd name="T1" fmla="*/ 333375 h 654"/>
                <a:gd name="T2" fmla="*/ 1289050 w 1391"/>
                <a:gd name="T3" fmla="*/ 441325 h 654"/>
                <a:gd name="T4" fmla="*/ 1217612 w 1391"/>
                <a:gd name="T5" fmla="*/ 649288 h 654"/>
                <a:gd name="T6" fmla="*/ 1611312 w 1391"/>
                <a:gd name="T7" fmla="*/ 674688 h 654"/>
                <a:gd name="T8" fmla="*/ 1778000 w 1391"/>
                <a:gd name="T9" fmla="*/ 608013 h 654"/>
                <a:gd name="T10" fmla="*/ 1974850 w 1391"/>
                <a:gd name="T11" fmla="*/ 644525 h 654"/>
                <a:gd name="T12" fmla="*/ 2093912 w 1391"/>
                <a:gd name="T13" fmla="*/ 733425 h 654"/>
                <a:gd name="T14" fmla="*/ 1790700 w 1391"/>
                <a:gd name="T15" fmla="*/ 882650 h 654"/>
                <a:gd name="T16" fmla="*/ 1916112 w 1391"/>
                <a:gd name="T17" fmla="*/ 942975 h 654"/>
                <a:gd name="T18" fmla="*/ 1252537 w 1391"/>
                <a:gd name="T19" fmla="*/ 871538 h 654"/>
                <a:gd name="T20" fmla="*/ 382587 w 1391"/>
                <a:gd name="T21" fmla="*/ 817563 h 654"/>
                <a:gd name="T22" fmla="*/ 274637 w 1391"/>
                <a:gd name="T23" fmla="*/ 674688 h 654"/>
                <a:gd name="T24" fmla="*/ 263525 w 1391"/>
                <a:gd name="T25" fmla="*/ 327025 h 654"/>
                <a:gd name="T26" fmla="*/ 501650 w 1391"/>
                <a:gd name="T27" fmla="*/ 333375 h 654"/>
                <a:gd name="T28" fmla="*/ 877887 w 1391"/>
                <a:gd name="T29" fmla="*/ 357188 h 654"/>
                <a:gd name="T30" fmla="*/ 1169987 w 1391"/>
                <a:gd name="T31" fmla="*/ 346075 h 654"/>
                <a:gd name="T32" fmla="*/ 1408112 w 1391"/>
                <a:gd name="T33" fmla="*/ 255588 h 654"/>
                <a:gd name="T34" fmla="*/ 1622425 w 1391"/>
                <a:gd name="T35" fmla="*/ 279400 h 654"/>
                <a:gd name="T36" fmla="*/ 1784350 w 1391"/>
                <a:gd name="T37" fmla="*/ 322263 h 654"/>
                <a:gd name="T38" fmla="*/ 1844675 w 1391"/>
                <a:gd name="T39" fmla="*/ 369888 h 654"/>
                <a:gd name="T40" fmla="*/ 1957387 w 1391"/>
                <a:gd name="T41" fmla="*/ 434975 h 654"/>
                <a:gd name="T42" fmla="*/ 1892300 w 1391"/>
                <a:gd name="T43" fmla="*/ 471488 h 654"/>
                <a:gd name="T44" fmla="*/ 1706562 w 1391"/>
                <a:gd name="T45" fmla="*/ 476250 h 654"/>
                <a:gd name="T46" fmla="*/ 1628775 w 1391"/>
                <a:gd name="T47" fmla="*/ 357188 h 654"/>
                <a:gd name="T48" fmla="*/ 1336675 w 1391"/>
                <a:gd name="T49" fmla="*/ 303213 h 654"/>
                <a:gd name="T50" fmla="*/ 1689100 w 1391"/>
                <a:gd name="T51" fmla="*/ 4763 h 654"/>
                <a:gd name="T52" fmla="*/ 1801812 w 1391"/>
                <a:gd name="T53" fmla="*/ 41275 h 654"/>
                <a:gd name="T54" fmla="*/ 1635125 w 1391"/>
                <a:gd name="T55" fmla="*/ 95250 h 654"/>
                <a:gd name="T56" fmla="*/ 1574800 w 1391"/>
                <a:gd name="T57" fmla="*/ 136525 h 654"/>
                <a:gd name="T58" fmla="*/ 1301750 w 1391"/>
                <a:gd name="T59" fmla="*/ 153988 h 654"/>
                <a:gd name="T60" fmla="*/ 1450975 w 1391"/>
                <a:gd name="T61" fmla="*/ 112713 h 654"/>
                <a:gd name="T62" fmla="*/ 1581150 w 1391"/>
                <a:gd name="T63" fmla="*/ 58738 h 654"/>
                <a:gd name="T64" fmla="*/ 1373187 w 1391"/>
                <a:gd name="T65" fmla="*/ 47625 h 654"/>
                <a:gd name="T66" fmla="*/ 1455737 w 1391"/>
                <a:gd name="T67" fmla="*/ 23813 h 654"/>
                <a:gd name="T68" fmla="*/ 800100 w 1391"/>
                <a:gd name="T69" fmla="*/ 261938 h 654"/>
                <a:gd name="T70" fmla="*/ 830262 w 1391"/>
                <a:gd name="T71" fmla="*/ 352425 h 654"/>
                <a:gd name="T72" fmla="*/ 2106612 w 1391"/>
                <a:gd name="T73" fmla="*/ 793750 h 654"/>
                <a:gd name="T74" fmla="*/ 2124075 w 1391"/>
                <a:gd name="T75" fmla="*/ 889000 h 654"/>
                <a:gd name="T76" fmla="*/ 1228725 w 1391"/>
                <a:gd name="T77" fmla="*/ 207963 h 654"/>
                <a:gd name="T78" fmla="*/ 1330325 w 1391"/>
                <a:gd name="T79" fmla="*/ 190500 h 654"/>
                <a:gd name="T80" fmla="*/ 1109662 w 1391"/>
                <a:gd name="T81" fmla="*/ 77788 h 654"/>
                <a:gd name="T82" fmla="*/ 1377950 w 1391"/>
                <a:gd name="T83" fmla="*/ 88900 h 654"/>
                <a:gd name="T84" fmla="*/ 1169987 w 1391"/>
                <a:gd name="T85" fmla="*/ 82550 h 654"/>
                <a:gd name="T86" fmla="*/ 884237 w 1391"/>
                <a:gd name="T87" fmla="*/ 177800 h 654"/>
                <a:gd name="T88" fmla="*/ 1479550 w 1391"/>
                <a:gd name="T89" fmla="*/ 465138 h 654"/>
                <a:gd name="T90" fmla="*/ 1085850 w 1391"/>
                <a:gd name="T91" fmla="*/ 250825 h 654"/>
                <a:gd name="T92" fmla="*/ 346075 w 1391"/>
                <a:gd name="T93" fmla="*/ 828675 h 654"/>
                <a:gd name="T94" fmla="*/ 538162 w 1391"/>
                <a:gd name="T95" fmla="*/ 177800 h 654"/>
                <a:gd name="T96" fmla="*/ 1074737 w 1391"/>
                <a:gd name="T97" fmla="*/ 203200 h 654"/>
                <a:gd name="T98" fmla="*/ 1109662 w 1391"/>
                <a:gd name="T99" fmla="*/ 339725 h 654"/>
                <a:gd name="T100" fmla="*/ 1998662 w 1391"/>
                <a:gd name="T101" fmla="*/ 930275 h 654"/>
                <a:gd name="T102" fmla="*/ 203200 w 1391"/>
                <a:gd name="T103" fmla="*/ 727075 h 654"/>
                <a:gd name="T104" fmla="*/ 185737 w 1391"/>
                <a:gd name="T105" fmla="*/ 339725 h 654"/>
                <a:gd name="T106" fmla="*/ 573087 w 1391"/>
                <a:gd name="T107" fmla="*/ 190500 h 654"/>
                <a:gd name="T108" fmla="*/ 919162 w 1391"/>
                <a:gd name="T109" fmla="*/ 160338 h 654"/>
                <a:gd name="T110" fmla="*/ 1258887 w 1391"/>
                <a:gd name="T111" fmla="*/ 160338 h 654"/>
                <a:gd name="T112" fmla="*/ 955675 w 1391"/>
                <a:gd name="T113" fmla="*/ 177800 h 654"/>
                <a:gd name="T114" fmla="*/ 1700212 w 1391"/>
                <a:gd name="T115" fmla="*/ 298450 h 654"/>
                <a:gd name="T116" fmla="*/ 2070100 w 1391"/>
                <a:gd name="T117" fmla="*/ 709613 h 654"/>
                <a:gd name="T118" fmla="*/ 1987550 w 1391"/>
                <a:gd name="T119" fmla="*/ 644525 h 654"/>
                <a:gd name="T120" fmla="*/ 830262 w 1391"/>
                <a:gd name="T121" fmla="*/ 393700 h 654"/>
                <a:gd name="T122" fmla="*/ 412750 w 1391"/>
                <a:gd name="T123" fmla="*/ 823913 h 654"/>
                <a:gd name="T124" fmla="*/ 465137 w 1391"/>
                <a:gd name="T125" fmla="*/ 177800 h 6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91" h="654">
                  <a:moveTo>
                    <a:pt x="737" y="176"/>
                  </a:moveTo>
                  <a:lnTo>
                    <a:pt x="733" y="176"/>
                  </a:lnTo>
                  <a:lnTo>
                    <a:pt x="729" y="176"/>
                  </a:lnTo>
                  <a:lnTo>
                    <a:pt x="733" y="180"/>
                  </a:lnTo>
                  <a:lnTo>
                    <a:pt x="733" y="176"/>
                  </a:lnTo>
                  <a:lnTo>
                    <a:pt x="737" y="176"/>
                  </a:lnTo>
                  <a:lnTo>
                    <a:pt x="737" y="180"/>
                  </a:lnTo>
                  <a:lnTo>
                    <a:pt x="733" y="180"/>
                  </a:lnTo>
                  <a:lnTo>
                    <a:pt x="737" y="180"/>
                  </a:lnTo>
                  <a:lnTo>
                    <a:pt x="737" y="176"/>
                  </a:lnTo>
                  <a:lnTo>
                    <a:pt x="741" y="180"/>
                  </a:lnTo>
                  <a:lnTo>
                    <a:pt x="744" y="180"/>
                  </a:lnTo>
                  <a:lnTo>
                    <a:pt x="748" y="180"/>
                  </a:lnTo>
                  <a:lnTo>
                    <a:pt x="748" y="184"/>
                  </a:lnTo>
                  <a:lnTo>
                    <a:pt x="752" y="184"/>
                  </a:lnTo>
                  <a:lnTo>
                    <a:pt x="756" y="184"/>
                  </a:lnTo>
                  <a:lnTo>
                    <a:pt x="759" y="188"/>
                  </a:lnTo>
                  <a:lnTo>
                    <a:pt x="759" y="191"/>
                  </a:lnTo>
                  <a:lnTo>
                    <a:pt x="756" y="191"/>
                  </a:lnTo>
                  <a:lnTo>
                    <a:pt x="756" y="195"/>
                  </a:lnTo>
                  <a:lnTo>
                    <a:pt x="759" y="195"/>
                  </a:lnTo>
                  <a:lnTo>
                    <a:pt x="763" y="195"/>
                  </a:lnTo>
                  <a:lnTo>
                    <a:pt x="767" y="195"/>
                  </a:lnTo>
                  <a:lnTo>
                    <a:pt x="771" y="195"/>
                  </a:lnTo>
                  <a:lnTo>
                    <a:pt x="771" y="199"/>
                  </a:lnTo>
                  <a:lnTo>
                    <a:pt x="767" y="199"/>
                  </a:lnTo>
                  <a:lnTo>
                    <a:pt x="771" y="199"/>
                  </a:lnTo>
                  <a:lnTo>
                    <a:pt x="774" y="199"/>
                  </a:lnTo>
                  <a:lnTo>
                    <a:pt x="774" y="203"/>
                  </a:lnTo>
                  <a:lnTo>
                    <a:pt x="774" y="199"/>
                  </a:lnTo>
                  <a:lnTo>
                    <a:pt x="778" y="199"/>
                  </a:lnTo>
                  <a:lnTo>
                    <a:pt x="778" y="203"/>
                  </a:lnTo>
                  <a:lnTo>
                    <a:pt x="782" y="203"/>
                  </a:lnTo>
                  <a:lnTo>
                    <a:pt x="778" y="203"/>
                  </a:lnTo>
                  <a:lnTo>
                    <a:pt x="774" y="203"/>
                  </a:lnTo>
                  <a:lnTo>
                    <a:pt x="771" y="203"/>
                  </a:lnTo>
                  <a:lnTo>
                    <a:pt x="767" y="203"/>
                  </a:lnTo>
                  <a:lnTo>
                    <a:pt x="767" y="206"/>
                  </a:lnTo>
                  <a:lnTo>
                    <a:pt x="771" y="206"/>
                  </a:lnTo>
                  <a:lnTo>
                    <a:pt x="774" y="206"/>
                  </a:lnTo>
                  <a:lnTo>
                    <a:pt x="771" y="206"/>
                  </a:lnTo>
                  <a:lnTo>
                    <a:pt x="767" y="210"/>
                  </a:lnTo>
                  <a:lnTo>
                    <a:pt x="763" y="210"/>
                  </a:lnTo>
                  <a:lnTo>
                    <a:pt x="759" y="210"/>
                  </a:lnTo>
                  <a:lnTo>
                    <a:pt x="763" y="210"/>
                  </a:lnTo>
                  <a:lnTo>
                    <a:pt x="759" y="210"/>
                  </a:lnTo>
                  <a:lnTo>
                    <a:pt x="763" y="210"/>
                  </a:lnTo>
                  <a:lnTo>
                    <a:pt x="767" y="210"/>
                  </a:lnTo>
                  <a:lnTo>
                    <a:pt x="771" y="210"/>
                  </a:lnTo>
                  <a:lnTo>
                    <a:pt x="771" y="214"/>
                  </a:lnTo>
                  <a:lnTo>
                    <a:pt x="767" y="210"/>
                  </a:lnTo>
                  <a:lnTo>
                    <a:pt x="771" y="214"/>
                  </a:lnTo>
                  <a:lnTo>
                    <a:pt x="774" y="214"/>
                  </a:lnTo>
                  <a:lnTo>
                    <a:pt x="782" y="210"/>
                  </a:lnTo>
                  <a:lnTo>
                    <a:pt x="786" y="210"/>
                  </a:lnTo>
                  <a:lnTo>
                    <a:pt x="786" y="214"/>
                  </a:lnTo>
                  <a:lnTo>
                    <a:pt x="782" y="214"/>
                  </a:lnTo>
                  <a:lnTo>
                    <a:pt x="778" y="214"/>
                  </a:lnTo>
                  <a:lnTo>
                    <a:pt x="782" y="214"/>
                  </a:lnTo>
                  <a:lnTo>
                    <a:pt x="786" y="214"/>
                  </a:lnTo>
                  <a:lnTo>
                    <a:pt x="789" y="214"/>
                  </a:lnTo>
                  <a:lnTo>
                    <a:pt x="793" y="214"/>
                  </a:lnTo>
                  <a:lnTo>
                    <a:pt x="797" y="214"/>
                  </a:lnTo>
                  <a:lnTo>
                    <a:pt x="801" y="214"/>
                  </a:lnTo>
                  <a:lnTo>
                    <a:pt x="797" y="214"/>
                  </a:lnTo>
                  <a:lnTo>
                    <a:pt x="793" y="214"/>
                  </a:lnTo>
                  <a:lnTo>
                    <a:pt x="793" y="218"/>
                  </a:lnTo>
                  <a:lnTo>
                    <a:pt x="789" y="218"/>
                  </a:lnTo>
                  <a:lnTo>
                    <a:pt x="786" y="218"/>
                  </a:lnTo>
                  <a:lnTo>
                    <a:pt x="782" y="218"/>
                  </a:lnTo>
                  <a:lnTo>
                    <a:pt x="786" y="218"/>
                  </a:lnTo>
                  <a:lnTo>
                    <a:pt x="789" y="218"/>
                  </a:lnTo>
                  <a:lnTo>
                    <a:pt x="789" y="222"/>
                  </a:lnTo>
                  <a:lnTo>
                    <a:pt x="793" y="222"/>
                  </a:lnTo>
                  <a:lnTo>
                    <a:pt x="797" y="225"/>
                  </a:lnTo>
                  <a:lnTo>
                    <a:pt x="797" y="229"/>
                  </a:lnTo>
                  <a:lnTo>
                    <a:pt x="793" y="229"/>
                  </a:lnTo>
                  <a:lnTo>
                    <a:pt x="797" y="233"/>
                  </a:lnTo>
                  <a:lnTo>
                    <a:pt x="801" y="233"/>
                  </a:lnTo>
                  <a:lnTo>
                    <a:pt x="797" y="233"/>
                  </a:lnTo>
                  <a:lnTo>
                    <a:pt x="801" y="233"/>
                  </a:lnTo>
                  <a:lnTo>
                    <a:pt x="805" y="233"/>
                  </a:lnTo>
                  <a:lnTo>
                    <a:pt x="805" y="229"/>
                  </a:lnTo>
                  <a:lnTo>
                    <a:pt x="808" y="225"/>
                  </a:lnTo>
                  <a:lnTo>
                    <a:pt x="808" y="222"/>
                  </a:lnTo>
                  <a:lnTo>
                    <a:pt x="812" y="222"/>
                  </a:lnTo>
                  <a:lnTo>
                    <a:pt x="812" y="218"/>
                  </a:lnTo>
                  <a:lnTo>
                    <a:pt x="816" y="218"/>
                  </a:lnTo>
                  <a:lnTo>
                    <a:pt x="820" y="218"/>
                  </a:lnTo>
                  <a:lnTo>
                    <a:pt x="823" y="222"/>
                  </a:lnTo>
                  <a:lnTo>
                    <a:pt x="827" y="222"/>
                  </a:lnTo>
                  <a:lnTo>
                    <a:pt x="831" y="222"/>
                  </a:lnTo>
                  <a:lnTo>
                    <a:pt x="831" y="225"/>
                  </a:lnTo>
                  <a:lnTo>
                    <a:pt x="835" y="225"/>
                  </a:lnTo>
                  <a:lnTo>
                    <a:pt x="838" y="229"/>
                  </a:lnTo>
                  <a:lnTo>
                    <a:pt x="838" y="233"/>
                  </a:lnTo>
                  <a:lnTo>
                    <a:pt x="838" y="237"/>
                  </a:lnTo>
                  <a:lnTo>
                    <a:pt x="835" y="233"/>
                  </a:lnTo>
                  <a:lnTo>
                    <a:pt x="831" y="233"/>
                  </a:lnTo>
                  <a:lnTo>
                    <a:pt x="831" y="237"/>
                  </a:lnTo>
                  <a:lnTo>
                    <a:pt x="831" y="240"/>
                  </a:lnTo>
                  <a:lnTo>
                    <a:pt x="835" y="244"/>
                  </a:lnTo>
                  <a:lnTo>
                    <a:pt x="838" y="244"/>
                  </a:lnTo>
                  <a:lnTo>
                    <a:pt x="842" y="248"/>
                  </a:lnTo>
                  <a:lnTo>
                    <a:pt x="846" y="248"/>
                  </a:lnTo>
                  <a:lnTo>
                    <a:pt x="846" y="252"/>
                  </a:lnTo>
                  <a:lnTo>
                    <a:pt x="842" y="252"/>
                  </a:lnTo>
                  <a:lnTo>
                    <a:pt x="846" y="252"/>
                  </a:lnTo>
                  <a:lnTo>
                    <a:pt x="850" y="252"/>
                  </a:lnTo>
                  <a:lnTo>
                    <a:pt x="853" y="248"/>
                  </a:lnTo>
                  <a:lnTo>
                    <a:pt x="850" y="248"/>
                  </a:lnTo>
                  <a:lnTo>
                    <a:pt x="853" y="248"/>
                  </a:lnTo>
                  <a:lnTo>
                    <a:pt x="857" y="248"/>
                  </a:lnTo>
                  <a:lnTo>
                    <a:pt x="861" y="248"/>
                  </a:lnTo>
                  <a:lnTo>
                    <a:pt x="861" y="244"/>
                  </a:lnTo>
                  <a:lnTo>
                    <a:pt x="857" y="244"/>
                  </a:lnTo>
                  <a:lnTo>
                    <a:pt x="861" y="244"/>
                  </a:lnTo>
                  <a:lnTo>
                    <a:pt x="861" y="240"/>
                  </a:lnTo>
                  <a:lnTo>
                    <a:pt x="865" y="237"/>
                  </a:lnTo>
                  <a:lnTo>
                    <a:pt x="868" y="237"/>
                  </a:lnTo>
                  <a:lnTo>
                    <a:pt x="868" y="233"/>
                  </a:lnTo>
                  <a:lnTo>
                    <a:pt x="872" y="233"/>
                  </a:lnTo>
                  <a:lnTo>
                    <a:pt x="872" y="229"/>
                  </a:lnTo>
                  <a:lnTo>
                    <a:pt x="872" y="225"/>
                  </a:lnTo>
                  <a:lnTo>
                    <a:pt x="876" y="225"/>
                  </a:lnTo>
                  <a:lnTo>
                    <a:pt x="880" y="225"/>
                  </a:lnTo>
                  <a:lnTo>
                    <a:pt x="883" y="225"/>
                  </a:lnTo>
                  <a:lnTo>
                    <a:pt x="887" y="225"/>
                  </a:lnTo>
                  <a:lnTo>
                    <a:pt x="883" y="225"/>
                  </a:lnTo>
                  <a:lnTo>
                    <a:pt x="880" y="225"/>
                  </a:lnTo>
                  <a:lnTo>
                    <a:pt x="883" y="225"/>
                  </a:lnTo>
                  <a:lnTo>
                    <a:pt x="883" y="222"/>
                  </a:lnTo>
                  <a:lnTo>
                    <a:pt x="880" y="222"/>
                  </a:lnTo>
                  <a:lnTo>
                    <a:pt x="883" y="222"/>
                  </a:lnTo>
                  <a:lnTo>
                    <a:pt x="887" y="222"/>
                  </a:lnTo>
                  <a:lnTo>
                    <a:pt x="883" y="222"/>
                  </a:lnTo>
                  <a:lnTo>
                    <a:pt x="887" y="222"/>
                  </a:lnTo>
                  <a:lnTo>
                    <a:pt x="891" y="222"/>
                  </a:lnTo>
                  <a:lnTo>
                    <a:pt x="887" y="222"/>
                  </a:lnTo>
                  <a:lnTo>
                    <a:pt x="883" y="222"/>
                  </a:lnTo>
                  <a:lnTo>
                    <a:pt x="880" y="222"/>
                  </a:lnTo>
                  <a:lnTo>
                    <a:pt x="883" y="218"/>
                  </a:lnTo>
                  <a:lnTo>
                    <a:pt x="880" y="218"/>
                  </a:lnTo>
                  <a:lnTo>
                    <a:pt x="880" y="222"/>
                  </a:lnTo>
                  <a:lnTo>
                    <a:pt x="880" y="218"/>
                  </a:lnTo>
                  <a:lnTo>
                    <a:pt x="876" y="218"/>
                  </a:lnTo>
                  <a:lnTo>
                    <a:pt x="876" y="214"/>
                  </a:lnTo>
                  <a:lnTo>
                    <a:pt x="876" y="210"/>
                  </a:lnTo>
                  <a:lnTo>
                    <a:pt x="872" y="210"/>
                  </a:lnTo>
                  <a:lnTo>
                    <a:pt x="876" y="210"/>
                  </a:lnTo>
                  <a:lnTo>
                    <a:pt x="880" y="210"/>
                  </a:lnTo>
                  <a:lnTo>
                    <a:pt x="883" y="210"/>
                  </a:lnTo>
                  <a:lnTo>
                    <a:pt x="891" y="210"/>
                  </a:lnTo>
                  <a:lnTo>
                    <a:pt x="895" y="210"/>
                  </a:lnTo>
                  <a:lnTo>
                    <a:pt x="898" y="210"/>
                  </a:lnTo>
                  <a:lnTo>
                    <a:pt x="902" y="210"/>
                  </a:lnTo>
                  <a:lnTo>
                    <a:pt x="906" y="210"/>
                  </a:lnTo>
                  <a:lnTo>
                    <a:pt x="910" y="210"/>
                  </a:lnTo>
                  <a:lnTo>
                    <a:pt x="914" y="210"/>
                  </a:lnTo>
                  <a:lnTo>
                    <a:pt x="917" y="210"/>
                  </a:lnTo>
                  <a:lnTo>
                    <a:pt x="921" y="210"/>
                  </a:lnTo>
                  <a:lnTo>
                    <a:pt x="925" y="210"/>
                  </a:lnTo>
                  <a:lnTo>
                    <a:pt x="925" y="214"/>
                  </a:lnTo>
                  <a:lnTo>
                    <a:pt x="921" y="214"/>
                  </a:lnTo>
                  <a:lnTo>
                    <a:pt x="917" y="214"/>
                  </a:lnTo>
                  <a:lnTo>
                    <a:pt x="914" y="214"/>
                  </a:lnTo>
                  <a:lnTo>
                    <a:pt x="910" y="214"/>
                  </a:lnTo>
                  <a:lnTo>
                    <a:pt x="914" y="214"/>
                  </a:lnTo>
                  <a:lnTo>
                    <a:pt x="917" y="214"/>
                  </a:lnTo>
                  <a:lnTo>
                    <a:pt x="921" y="214"/>
                  </a:lnTo>
                  <a:lnTo>
                    <a:pt x="925" y="214"/>
                  </a:lnTo>
                  <a:lnTo>
                    <a:pt x="925" y="218"/>
                  </a:lnTo>
                  <a:lnTo>
                    <a:pt x="929" y="218"/>
                  </a:lnTo>
                  <a:lnTo>
                    <a:pt x="932" y="218"/>
                  </a:lnTo>
                  <a:lnTo>
                    <a:pt x="936" y="218"/>
                  </a:lnTo>
                  <a:lnTo>
                    <a:pt x="940" y="218"/>
                  </a:lnTo>
                  <a:lnTo>
                    <a:pt x="940" y="222"/>
                  </a:lnTo>
                  <a:lnTo>
                    <a:pt x="936" y="222"/>
                  </a:lnTo>
                  <a:lnTo>
                    <a:pt x="932" y="222"/>
                  </a:lnTo>
                  <a:lnTo>
                    <a:pt x="932" y="225"/>
                  </a:lnTo>
                  <a:lnTo>
                    <a:pt x="929" y="225"/>
                  </a:lnTo>
                  <a:lnTo>
                    <a:pt x="932" y="225"/>
                  </a:lnTo>
                  <a:lnTo>
                    <a:pt x="936" y="225"/>
                  </a:lnTo>
                  <a:lnTo>
                    <a:pt x="940" y="225"/>
                  </a:lnTo>
                  <a:lnTo>
                    <a:pt x="944" y="225"/>
                  </a:lnTo>
                  <a:lnTo>
                    <a:pt x="940" y="229"/>
                  </a:lnTo>
                  <a:lnTo>
                    <a:pt x="936" y="229"/>
                  </a:lnTo>
                  <a:lnTo>
                    <a:pt x="932" y="229"/>
                  </a:lnTo>
                  <a:lnTo>
                    <a:pt x="932" y="233"/>
                  </a:lnTo>
                  <a:lnTo>
                    <a:pt x="929" y="233"/>
                  </a:lnTo>
                  <a:lnTo>
                    <a:pt x="929" y="229"/>
                  </a:lnTo>
                  <a:lnTo>
                    <a:pt x="925" y="229"/>
                  </a:lnTo>
                  <a:lnTo>
                    <a:pt x="929" y="229"/>
                  </a:lnTo>
                  <a:lnTo>
                    <a:pt x="925" y="229"/>
                  </a:lnTo>
                  <a:lnTo>
                    <a:pt x="921" y="229"/>
                  </a:lnTo>
                  <a:lnTo>
                    <a:pt x="921" y="233"/>
                  </a:lnTo>
                  <a:lnTo>
                    <a:pt x="925" y="233"/>
                  </a:lnTo>
                  <a:lnTo>
                    <a:pt x="921" y="233"/>
                  </a:lnTo>
                  <a:lnTo>
                    <a:pt x="925" y="233"/>
                  </a:lnTo>
                  <a:lnTo>
                    <a:pt x="925" y="237"/>
                  </a:lnTo>
                  <a:lnTo>
                    <a:pt x="929" y="237"/>
                  </a:lnTo>
                  <a:lnTo>
                    <a:pt x="929" y="233"/>
                  </a:lnTo>
                  <a:lnTo>
                    <a:pt x="929" y="237"/>
                  </a:lnTo>
                  <a:lnTo>
                    <a:pt x="929" y="240"/>
                  </a:lnTo>
                  <a:lnTo>
                    <a:pt x="932" y="240"/>
                  </a:lnTo>
                  <a:lnTo>
                    <a:pt x="936" y="240"/>
                  </a:lnTo>
                  <a:lnTo>
                    <a:pt x="936" y="244"/>
                  </a:lnTo>
                  <a:lnTo>
                    <a:pt x="940" y="244"/>
                  </a:lnTo>
                  <a:lnTo>
                    <a:pt x="944" y="248"/>
                  </a:lnTo>
                  <a:lnTo>
                    <a:pt x="940" y="248"/>
                  </a:lnTo>
                  <a:lnTo>
                    <a:pt x="940" y="252"/>
                  </a:lnTo>
                  <a:lnTo>
                    <a:pt x="936" y="255"/>
                  </a:lnTo>
                  <a:lnTo>
                    <a:pt x="932" y="255"/>
                  </a:lnTo>
                  <a:lnTo>
                    <a:pt x="929" y="255"/>
                  </a:lnTo>
                  <a:lnTo>
                    <a:pt x="929" y="259"/>
                  </a:lnTo>
                  <a:lnTo>
                    <a:pt x="925" y="259"/>
                  </a:lnTo>
                  <a:lnTo>
                    <a:pt x="921" y="259"/>
                  </a:lnTo>
                  <a:lnTo>
                    <a:pt x="917" y="259"/>
                  </a:lnTo>
                  <a:lnTo>
                    <a:pt x="914" y="259"/>
                  </a:lnTo>
                  <a:lnTo>
                    <a:pt x="914" y="263"/>
                  </a:lnTo>
                  <a:lnTo>
                    <a:pt x="910" y="263"/>
                  </a:lnTo>
                  <a:lnTo>
                    <a:pt x="906" y="263"/>
                  </a:lnTo>
                  <a:lnTo>
                    <a:pt x="902" y="263"/>
                  </a:lnTo>
                  <a:lnTo>
                    <a:pt x="906" y="263"/>
                  </a:lnTo>
                  <a:lnTo>
                    <a:pt x="902" y="263"/>
                  </a:lnTo>
                  <a:lnTo>
                    <a:pt x="902" y="259"/>
                  </a:lnTo>
                  <a:lnTo>
                    <a:pt x="898" y="259"/>
                  </a:lnTo>
                  <a:lnTo>
                    <a:pt x="898" y="255"/>
                  </a:lnTo>
                  <a:lnTo>
                    <a:pt x="902" y="255"/>
                  </a:lnTo>
                  <a:lnTo>
                    <a:pt x="898" y="255"/>
                  </a:lnTo>
                  <a:lnTo>
                    <a:pt x="898" y="259"/>
                  </a:lnTo>
                  <a:lnTo>
                    <a:pt x="895" y="259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87" y="252"/>
                  </a:lnTo>
                  <a:lnTo>
                    <a:pt x="883" y="252"/>
                  </a:lnTo>
                  <a:lnTo>
                    <a:pt x="883" y="255"/>
                  </a:lnTo>
                  <a:lnTo>
                    <a:pt x="887" y="255"/>
                  </a:lnTo>
                  <a:lnTo>
                    <a:pt x="883" y="255"/>
                  </a:lnTo>
                  <a:lnTo>
                    <a:pt x="880" y="255"/>
                  </a:lnTo>
                  <a:lnTo>
                    <a:pt x="883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87" y="255"/>
                  </a:lnTo>
                  <a:lnTo>
                    <a:pt x="891" y="255"/>
                  </a:lnTo>
                  <a:lnTo>
                    <a:pt x="891" y="259"/>
                  </a:lnTo>
                  <a:lnTo>
                    <a:pt x="895" y="259"/>
                  </a:lnTo>
                  <a:lnTo>
                    <a:pt x="898" y="263"/>
                  </a:lnTo>
                  <a:lnTo>
                    <a:pt x="902" y="263"/>
                  </a:lnTo>
                  <a:lnTo>
                    <a:pt x="902" y="267"/>
                  </a:lnTo>
                  <a:lnTo>
                    <a:pt x="898" y="267"/>
                  </a:lnTo>
                  <a:lnTo>
                    <a:pt x="895" y="267"/>
                  </a:lnTo>
                  <a:lnTo>
                    <a:pt x="895" y="263"/>
                  </a:lnTo>
                  <a:lnTo>
                    <a:pt x="891" y="263"/>
                  </a:lnTo>
                  <a:lnTo>
                    <a:pt x="887" y="263"/>
                  </a:lnTo>
                  <a:lnTo>
                    <a:pt x="891" y="267"/>
                  </a:lnTo>
                  <a:lnTo>
                    <a:pt x="887" y="267"/>
                  </a:lnTo>
                  <a:lnTo>
                    <a:pt x="883" y="267"/>
                  </a:lnTo>
                  <a:lnTo>
                    <a:pt x="880" y="263"/>
                  </a:lnTo>
                  <a:lnTo>
                    <a:pt x="880" y="267"/>
                  </a:lnTo>
                  <a:lnTo>
                    <a:pt x="880" y="263"/>
                  </a:lnTo>
                  <a:lnTo>
                    <a:pt x="876" y="263"/>
                  </a:lnTo>
                  <a:lnTo>
                    <a:pt x="876" y="259"/>
                  </a:lnTo>
                  <a:lnTo>
                    <a:pt x="872" y="259"/>
                  </a:lnTo>
                  <a:lnTo>
                    <a:pt x="868" y="263"/>
                  </a:lnTo>
                  <a:lnTo>
                    <a:pt x="865" y="263"/>
                  </a:lnTo>
                  <a:lnTo>
                    <a:pt x="861" y="263"/>
                  </a:lnTo>
                  <a:lnTo>
                    <a:pt x="857" y="263"/>
                  </a:lnTo>
                  <a:lnTo>
                    <a:pt x="853" y="263"/>
                  </a:lnTo>
                  <a:lnTo>
                    <a:pt x="857" y="263"/>
                  </a:lnTo>
                  <a:lnTo>
                    <a:pt x="853" y="263"/>
                  </a:lnTo>
                  <a:lnTo>
                    <a:pt x="857" y="263"/>
                  </a:lnTo>
                  <a:lnTo>
                    <a:pt x="861" y="263"/>
                  </a:lnTo>
                  <a:lnTo>
                    <a:pt x="861" y="267"/>
                  </a:lnTo>
                  <a:lnTo>
                    <a:pt x="865" y="267"/>
                  </a:lnTo>
                  <a:lnTo>
                    <a:pt x="868" y="267"/>
                  </a:lnTo>
                  <a:lnTo>
                    <a:pt x="868" y="270"/>
                  </a:lnTo>
                  <a:lnTo>
                    <a:pt x="865" y="270"/>
                  </a:lnTo>
                  <a:lnTo>
                    <a:pt x="861" y="270"/>
                  </a:lnTo>
                  <a:lnTo>
                    <a:pt x="861" y="274"/>
                  </a:lnTo>
                  <a:lnTo>
                    <a:pt x="857" y="274"/>
                  </a:lnTo>
                  <a:lnTo>
                    <a:pt x="853" y="278"/>
                  </a:lnTo>
                  <a:lnTo>
                    <a:pt x="850" y="278"/>
                  </a:lnTo>
                  <a:lnTo>
                    <a:pt x="846" y="282"/>
                  </a:lnTo>
                  <a:lnTo>
                    <a:pt x="838" y="282"/>
                  </a:lnTo>
                  <a:lnTo>
                    <a:pt x="835" y="282"/>
                  </a:lnTo>
                  <a:lnTo>
                    <a:pt x="835" y="278"/>
                  </a:lnTo>
                  <a:lnTo>
                    <a:pt x="831" y="278"/>
                  </a:lnTo>
                  <a:lnTo>
                    <a:pt x="827" y="274"/>
                  </a:lnTo>
                  <a:lnTo>
                    <a:pt x="823" y="274"/>
                  </a:lnTo>
                  <a:lnTo>
                    <a:pt x="827" y="274"/>
                  </a:lnTo>
                  <a:lnTo>
                    <a:pt x="823" y="274"/>
                  </a:lnTo>
                  <a:lnTo>
                    <a:pt x="820" y="274"/>
                  </a:lnTo>
                  <a:lnTo>
                    <a:pt x="816" y="274"/>
                  </a:lnTo>
                  <a:lnTo>
                    <a:pt x="816" y="270"/>
                  </a:lnTo>
                  <a:lnTo>
                    <a:pt x="812" y="270"/>
                  </a:lnTo>
                  <a:lnTo>
                    <a:pt x="808" y="270"/>
                  </a:lnTo>
                  <a:lnTo>
                    <a:pt x="805" y="270"/>
                  </a:lnTo>
                  <a:lnTo>
                    <a:pt x="808" y="270"/>
                  </a:lnTo>
                  <a:lnTo>
                    <a:pt x="805" y="270"/>
                  </a:lnTo>
                  <a:lnTo>
                    <a:pt x="801" y="270"/>
                  </a:lnTo>
                  <a:lnTo>
                    <a:pt x="797" y="270"/>
                  </a:lnTo>
                  <a:lnTo>
                    <a:pt x="801" y="270"/>
                  </a:lnTo>
                  <a:lnTo>
                    <a:pt x="797" y="270"/>
                  </a:lnTo>
                  <a:lnTo>
                    <a:pt x="793" y="270"/>
                  </a:lnTo>
                  <a:lnTo>
                    <a:pt x="789" y="270"/>
                  </a:lnTo>
                  <a:lnTo>
                    <a:pt x="786" y="270"/>
                  </a:lnTo>
                  <a:lnTo>
                    <a:pt x="782" y="270"/>
                  </a:lnTo>
                  <a:lnTo>
                    <a:pt x="786" y="270"/>
                  </a:lnTo>
                  <a:lnTo>
                    <a:pt x="786" y="274"/>
                  </a:lnTo>
                  <a:lnTo>
                    <a:pt x="789" y="274"/>
                  </a:lnTo>
                  <a:lnTo>
                    <a:pt x="786" y="270"/>
                  </a:lnTo>
                  <a:lnTo>
                    <a:pt x="789" y="270"/>
                  </a:lnTo>
                  <a:lnTo>
                    <a:pt x="793" y="270"/>
                  </a:lnTo>
                  <a:lnTo>
                    <a:pt x="797" y="270"/>
                  </a:lnTo>
                  <a:lnTo>
                    <a:pt x="805" y="274"/>
                  </a:lnTo>
                  <a:lnTo>
                    <a:pt x="808" y="274"/>
                  </a:lnTo>
                  <a:lnTo>
                    <a:pt x="812" y="278"/>
                  </a:lnTo>
                  <a:lnTo>
                    <a:pt x="816" y="278"/>
                  </a:lnTo>
                  <a:lnTo>
                    <a:pt x="820" y="282"/>
                  </a:lnTo>
                  <a:lnTo>
                    <a:pt x="823" y="282"/>
                  </a:lnTo>
                  <a:lnTo>
                    <a:pt x="827" y="282"/>
                  </a:lnTo>
                  <a:lnTo>
                    <a:pt x="831" y="282"/>
                  </a:lnTo>
                  <a:lnTo>
                    <a:pt x="835" y="282"/>
                  </a:lnTo>
                  <a:lnTo>
                    <a:pt x="838" y="282"/>
                  </a:lnTo>
                  <a:lnTo>
                    <a:pt x="842" y="282"/>
                  </a:lnTo>
                  <a:lnTo>
                    <a:pt x="846" y="282"/>
                  </a:lnTo>
                  <a:lnTo>
                    <a:pt x="850" y="282"/>
                  </a:lnTo>
                  <a:lnTo>
                    <a:pt x="853" y="282"/>
                  </a:lnTo>
                  <a:lnTo>
                    <a:pt x="853" y="285"/>
                  </a:lnTo>
                  <a:lnTo>
                    <a:pt x="850" y="285"/>
                  </a:lnTo>
                  <a:lnTo>
                    <a:pt x="846" y="289"/>
                  </a:lnTo>
                  <a:lnTo>
                    <a:pt x="842" y="289"/>
                  </a:lnTo>
                  <a:lnTo>
                    <a:pt x="842" y="293"/>
                  </a:lnTo>
                  <a:lnTo>
                    <a:pt x="838" y="293"/>
                  </a:lnTo>
                  <a:lnTo>
                    <a:pt x="838" y="297"/>
                  </a:lnTo>
                  <a:lnTo>
                    <a:pt x="835" y="297"/>
                  </a:lnTo>
                  <a:lnTo>
                    <a:pt x="835" y="300"/>
                  </a:lnTo>
                  <a:lnTo>
                    <a:pt x="831" y="300"/>
                  </a:lnTo>
                  <a:lnTo>
                    <a:pt x="827" y="300"/>
                  </a:lnTo>
                  <a:lnTo>
                    <a:pt x="823" y="300"/>
                  </a:lnTo>
                  <a:lnTo>
                    <a:pt x="820" y="300"/>
                  </a:lnTo>
                  <a:lnTo>
                    <a:pt x="816" y="300"/>
                  </a:lnTo>
                  <a:lnTo>
                    <a:pt x="816" y="297"/>
                  </a:lnTo>
                  <a:lnTo>
                    <a:pt x="816" y="300"/>
                  </a:lnTo>
                  <a:lnTo>
                    <a:pt x="820" y="300"/>
                  </a:lnTo>
                  <a:lnTo>
                    <a:pt x="816" y="300"/>
                  </a:lnTo>
                  <a:lnTo>
                    <a:pt x="812" y="300"/>
                  </a:lnTo>
                  <a:lnTo>
                    <a:pt x="808" y="300"/>
                  </a:lnTo>
                  <a:lnTo>
                    <a:pt x="808" y="297"/>
                  </a:lnTo>
                  <a:lnTo>
                    <a:pt x="805" y="297"/>
                  </a:lnTo>
                  <a:lnTo>
                    <a:pt x="801" y="300"/>
                  </a:lnTo>
                  <a:lnTo>
                    <a:pt x="805" y="300"/>
                  </a:lnTo>
                  <a:lnTo>
                    <a:pt x="808" y="300"/>
                  </a:lnTo>
                  <a:lnTo>
                    <a:pt x="805" y="300"/>
                  </a:lnTo>
                  <a:lnTo>
                    <a:pt x="801" y="300"/>
                  </a:lnTo>
                  <a:lnTo>
                    <a:pt x="805" y="304"/>
                  </a:lnTo>
                  <a:lnTo>
                    <a:pt x="801" y="308"/>
                  </a:lnTo>
                  <a:lnTo>
                    <a:pt x="797" y="308"/>
                  </a:lnTo>
                  <a:lnTo>
                    <a:pt x="797" y="304"/>
                  </a:lnTo>
                  <a:lnTo>
                    <a:pt x="793" y="304"/>
                  </a:lnTo>
                  <a:lnTo>
                    <a:pt x="793" y="308"/>
                  </a:lnTo>
                  <a:lnTo>
                    <a:pt x="793" y="304"/>
                  </a:lnTo>
                  <a:lnTo>
                    <a:pt x="797" y="308"/>
                  </a:lnTo>
                  <a:lnTo>
                    <a:pt x="793" y="308"/>
                  </a:lnTo>
                  <a:lnTo>
                    <a:pt x="789" y="308"/>
                  </a:lnTo>
                  <a:lnTo>
                    <a:pt x="786" y="308"/>
                  </a:lnTo>
                  <a:lnTo>
                    <a:pt x="782" y="308"/>
                  </a:lnTo>
                  <a:lnTo>
                    <a:pt x="782" y="304"/>
                  </a:lnTo>
                  <a:lnTo>
                    <a:pt x="778" y="304"/>
                  </a:lnTo>
                  <a:lnTo>
                    <a:pt x="774" y="304"/>
                  </a:lnTo>
                  <a:lnTo>
                    <a:pt x="771" y="304"/>
                  </a:lnTo>
                  <a:lnTo>
                    <a:pt x="767" y="304"/>
                  </a:lnTo>
                  <a:lnTo>
                    <a:pt x="763" y="304"/>
                  </a:lnTo>
                  <a:lnTo>
                    <a:pt x="759" y="300"/>
                  </a:lnTo>
                  <a:lnTo>
                    <a:pt x="752" y="300"/>
                  </a:lnTo>
                  <a:lnTo>
                    <a:pt x="748" y="300"/>
                  </a:lnTo>
                  <a:lnTo>
                    <a:pt x="744" y="297"/>
                  </a:lnTo>
                  <a:lnTo>
                    <a:pt x="748" y="300"/>
                  </a:lnTo>
                  <a:lnTo>
                    <a:pt x="744" y="300"/>
                  </a:lnTo>
                  <a:lnTo>
                    <a:pt x="748" y="304"/>
                  </a:lnTo>
                  <a:lnTo>
                    <a:pt x="752" y="304"/>
                  </a:lnTo>
                  <a:lnTo>
                    <a:pt x="748" y="300"/>
                  </a:lnTo>
                  <a:lnTo>
                    <a:pt x="752" y="300"/>
                  </a:lnTo>
                  <a:lnTo>
                    <a:pt x="756" y="304"/>
                  </a:lnTo>
                  <a:lnTo>
                    <a:pt x="759" y="304"/>
                  </a:lnTo>
                  <a:lnTo>
                    <a:pt x="763" y="304"/>
                  </a:lnTo>
                  <a:lnTo>
                    <a:pt x="767" y="304"/>
                  </a:lnTo>
                  <a:lnTo>
                    <a:pt x="771" y="304"/>
                  </a:lnTo>
                  <a:lnTo>
                    <a:pt x="771" y="308"/>
                  </a:lnTo>
                  <a:lnTo>
                    <a:pt x="767" y="308"/>
                  </a:lnTo>
                  <a:lnTo>
                    <a:pt x="763" y="308"/>
                  </a:lnTo>
                  <a:lnTo>
                    <a:pt x="767" y="308"/>
                  </a:lnTo>
                  <a:lnTo>
                    <a:pt x="771" y="308"/>
                  </a:lnTo>
                  <a:lnTo>
                    <a:pt x="774" y="304"/>
                  </a:lnTo>
                  <a:lnTo>
                    <a:pt x="778" y="304"/>
                  </a:lnTo>
                  <a:lnTo>
                    <a:pt x="778" y="308"/>
                  </a:lnTo>
                  <a:lnTo>
                    <a:pt x="782" y="308"/>
                  </a:lnTo>
                  <a:lnTo>
                    <a:pt x="786" y="308"/>
                  </a:lnTo>
                  <a:lnTo>
                    <a:pt x="789" y="308"/>
                  </a:lnTo>
                  <a:lnTo>
                    <a:pt x="789" y="312"/>
                  </a:lnTo>
                  <a:lnTo>
                    <a:pt x="793" y="312"/>
                  </a:lnTo>
                  <a:lnTo>
                    <a:pt x="793" y="316"/>
                  </a:lnTo>
                  <a:lnTo>
                    <a:pt x="793" y="319"/>
                  </a:lnTo>
                  <a:lnTo>
                    <a:pt x="789" y="319"/>
                  </a:lnTo>
                  <a:lnTo>
                    <a:pt x="789" y="316"/>
                  </a:lnTo>
                  <a:lnTo>
                    <a:pt x="789" y="319"/>
                  </a:lnTo>
                  <a:lnTo>
                    <a:pt x="786" y="319"/>
                  </a:lnTo>
                  <a:lnTo>
                    <a:pt x="782" y="319"/>
                  </a:lnTo>
                  <a:lnTo>
                    <a:pt x="778" y="319"/>
                  </a:lnTo>
                  <a:lnTo>
                    <a:pt x="774" y="319"/>
                  </a:lnTo>
                  <a:lnTo>
                    <a:pt x="771" y="319"/>
                  </a:lnTo>
                  <a:lnTo>
                    <a:pt x="767" y="319"/>
                  </a:lnTo>
                  <a:lnTo>
                    <a:pt x="771" y="323"/>
                  </a:lnTo>
                  <a:lnTo>
                    <a:pt x="774" y="323"/>
                  </a:lnTo>
                  <a:lnTo>
                    <a:pt x="771" y="323"/>
                  </a:lnTo>
                  <a:lnTo>
                    <a:pt x="767" y="323"/>
                  </a:lnTo>
                  <a:lnTo>
                    <a:pt x="763" y="323"/>
                  </a:lnTo>
                  <a:lnTo>
                    <a:pt x="763" y="327"/>
                  </a:lnTo>
                  <a:lnTo>
                    <a:pt x="759" y="327"/>
                  </a:lnTo>
                  <a:lnTo>
                    <a:pt x="763" y="327"/>
                  </a:lnTo>
                  <a:lnTo>
                    <a:pt x="763" y="331"/>
                  </a:lnTo>
                  <a:lnTo>
                    <a:pt x="767" y="331"/>
                  </a:lnTo>
                  <a:lnTo>
                    <a:pt x="763" y="331"/>
                  </a:lnTo>
                  <a:lnTo>
                    <a:pt x="763" y="327"/>
                  </a:lnTo>
                  <a:lnTo>
                    <a:pt x="759" y="327"/>
                  </a:lnTo>
                  <a:lnTo>
                    <a:pt x="756" y="327"/>
                  </a:lnTo>
                  <a:lnTo>
                    <a:pt x="759" y="327"/>
                  </a:lnTo>
                  <a:lnTo>
                    <a:pt x="759" y="331"/>
                  </a:lnTo>
                  <a:lnTo>
                    <a:pt x="756" y="331"/>
                  </a:lnTo>
                  <a:lnTo>
                    <a:pt x="759" y="331"/>
                  </a:lnTo>
                  <a:lnTo>
                    <a:pt x="756" y="331"/>
                  </a:lnTo>
                  <a:lnTo>
                    <a:pt x="752" y="331"/>
                  </a:lnTo>
                  <a:lnTo>
                    <a:pt x="752" y="334"/>
                  </a:lnTo>
                  <a:lnTo>
                    <a:pt x="748" y="334"/>
                  </a:lnTo>
                  <a:lnTo>
                    <a:pt x="752" y="334"/>
                  </a:lnTo>
                  <a:lnTo>
                    <a:pt x="752" y="338"/>
                  </a:lnTo>
                  <a:lnTo>
                    <a:pt x="748" y="338"/>
                  </a:lnTo>
                  <a:lnTo>
                    <a:pt x="744" y="338"/>
                  </a:lnTo>
                  <a:lnTo>
                    <a:pt x="741" y="342"/>
                  </a:lnTo>
                  <a:lnTo>
                    <a:pt x="744" y="342"/>
                  </a:lnTo>
                  <a:lnTo>
                    <a:pt x="741" y="342"/>
                  </a:lnTo>
                  <a:lnTo>
                    <a:pt x="741" y="346"/>
                  </a:lnTo>
                  <a:lnTo>
                    <a:pt x="737" y="349"/>
                  </a:lnTo>
                  <a:lnTo>
                    <a:pt x="733" y="353"/>
                  </a:lnTo>
                  <a:lnTo>
                    <a:pt x="733" y="357"/>
                  </a:lnTo>
                  <a:lnTo>
                    <a:pt x="729" y="357"/>
                  </a:lnTo>
                  <a:lnTo>
                    <a:pt x="733" y="357"/>
                  </a:lnTo>
                  <a:lnTo>
                    <a:pt x="729" y="361"/>
                  </a:lnTo>
                  <a:lnTo>
                    <a:pt x="729" y="364"/>
                  </a:lnTo>
                  <a:lnTo>
                    <a:pt x="729" y="368"/>
                  </a:lnTo>
                  <a:lnTo>
                    <a:pt x="729" y="372"/>
                  </a:lnTo>
                  <a:lnTo>
                    <a:pt x="729" y="376"/>
                  </a:lnTo>
                  <a:lnTo>
                    <a:pt x="729" y="379"/>
                  </a:lnTo>
                  <a:lnTo>
                    <a:pt x="733" y="383"/>
                  </a:lnTo>
                  <a:lnTo>
                    <a:pt x="737" y="383"/>
                  </a:lnTo>
                  <a:lnTo>
                    <a:pt x="737" y="387"/>
                  </a:lnTo>
                  <a:lnTo>
                    <a:pt x="737" y="391"/>
                  </a:lnTo>
                  <a:lnTo>
                    <a:pt x="737" y="387"/>
                  </a:lnTo>
                  <a:lnTo>
                    <a:pt x="741" y="383"/>
                  </a:lnTo>
                  <a:lnTo>
                    <a:pt x="744" y="383"/>
                  </a:lnTo>
                  <a:lnTo>
                    <a:pt x="748" y="383"/>
                  </a:lnTo>
                  <a:lnTo>
                    <a:pt x="752" y="383"/>
                  </a:lnTo>
                  <a:lnTo>
                    <a:pt x="756" y="383"/>
                  </a:lnTo>
                  <a:lnTo>
                    <a:pt x="756" y="387"/>
                  </a:lnTo>
                  <a:lnTo>
                    <a:pt x="756" y="391"/>
                  </a:lnTo>
                  <a:lnTo>
                    <a:pt x="759" y="391"/>
                  </a:lnTo>
                  <a:lnTo>
                    <a:pt x="759" y="394"/>
                  </a:lnTo>
                  <a:lnTo>
                    <a:pt x="759" y="398"/>
                  </a:lnTo>
                  <a:lnTo>
                    <a:pt x="763" y="398"/>
                  </a:lnTo>
                  <a:lnTo>
                    <a:pt x="763" y="402"/>
                  </a:lnTo>
                  <a:lnTo>
                    <a:pt x="767" y="406"/>
                  </a:lnTo>
                  <a:lnTo>
                    <a:pt x="763" y="409"/>
                  </a:lnTo>
                  <a:lnTo>
                    <a:pt x="763" y="413"/>
                  </a:lnTo>
                  <a:lnTo>
                    <a:pt x="759" y="413"/>
                  </a:lnTo>
                  <a:lnTo>
                    <a:pt x="763" y="413"/>
                  </a:lnTo>
                  <a:lnTo>
                    <a:pt x="763" y="409"/>
                  </a:lnTo>
                  <a:lnTo>
                    <a:pt x="767" y="409"/>
                  </a:lnTo>
                  <a:lnTo>
                    <a:pt x="771" y="409"/>
                  </a:lnTo>
                  <a:lnTo>
                    <a:pt x="767" y="409"/>
                  </a:lnTo>
                  <a:lnTo>
                    <a:pt x="767" y="413"/>
                  </a:lnTo>
                  <a:lnTo>
                    <a:pt x="767" y="409"/>
                  </a:lnTo>
                  <a:lnTo>
                    <a:pt x="771" y="409"/>
                  </a:lnTo>
                  <a:lnTo>
                    <a:pt x="774" y="409"/>
                  </a:lnTo>
                  <a:lnTo>
                    <a:pt x="786" y="406"/>
                  </a:lnTo>
                  <a:lnTo>
                    <a:pt x="789" y="406"/>
                  </a:lnTo>
                  <a:lnTo>
                    <a:pt x="793" y="406"/>
                  </a:lnTo>
                  <a:lnTo>
                    <a:pt x="797" y="406"/>
                  </a:lnTo>
                  <a:lnTo>
                    <a:pt x="797" y="409"/>
                  </a:lnTo>
                  <a:lnTo>
                    <a:pt x="801" y="409"/>
                  </a:lnTo>
                  <a:lnTo>
                    <a:pt x="805" y="409"/>
                  </a:lnTo>
                  <a:lnTo>
                    <a:pt x="808" y="409"/>
                  </a:lnTo>
                  <a:lnTo>
                    <a:pt x="808" y="413"/>
                  </a:lnTo>
                  <a:lnTo>
                    <a:pt x="812" y="413"/>
                  </a:lnTo>
                  <a:lnTo>
                    <a:pt x="820" y="413"/>
                  </a:lnTo>
                  <a:lnTo>
                    <a:pt x="823" y="413"/>
                  </a:lnTo>
                  <a:lnTo>
                    <a:pt x="823" y="417"/>
                  </a:lnTo>
                  <a:lnTo>
                    <a:pt x="827" y="417"/>
                  </a:lnTo>
                  <a:lnTo>
                    <a:pt x="831" y="417"/>
                  </a:lnTo>
                  <a:lnTo>
                    <a:pt x="835" y="421"/>
                  </a:lnTo>
                  <a:lnTo>
                    <a:pt x="838" y="421"/>
                  </a:lnTo>
                  <a:lnTo>
                    <a:pt x="838" y="425"/>
                  </a:lnTo>
                  <a:lnTo>
                    <a:pt x="842" y="425"/>
                  </a:lnTo>
                  <a:lnTo>
                    <a:pt x="846" y="428"/>
                  </a:lnTo>
                  <a:lnTo>
                    <a:pt x="850" y="428"/>
                  </a:lnTo>
                  <a:lnTo>
                    <a:pt x="853" y="428"/>
                  </a:lnTo>
                  <a:lnTo>
                    <a:pt x="857" y="428"/>
                  </a:lnTo>
                  <a:lnTo>
                    <a:pt x="861" y="428"/>
                  </a:lnTo>
                  <a:lnTo>
                    <a:pt x="861" y="432"/>
                  </a:lnTo>
                  <a:lnTo>
                    <a:pt x="865" y="432"/>
                  </a:lnTo>
                  <a:lnTo>
                    <a:pt x="868" y="432"/>
                  </a:lnTo>
                  <a:lnTo>
                    <a:pt x="872" y="432"/>
                  </a:lnTo>
                  <a:lnTo>
                    <a:pt x="876" y="436"/>
                  </a:lnTo>
                  <a:lnTo>
                    <a:pt x="880" y="436"/>
                  </a:lnTo>
                  <a:lnTo>
                    <a:pt x="880" y="440"/>
                  </a:lnTo>
                  <a:lnTo>
                    <a:pt x="876" y="440"/>
                  </a:lnTo>
                  <a:lnTo>
                    <a:pt x="876" y="443"/>
                  </a:lnTo>
                  <a:lnTo>
                    <a:pt x="876" y="440"/>
                  </a:lnTo>
                  <a:lnTo>
                    <a:pt x="880" y="440"/>
                  </a:lnTo>
                  <a:lnTo>
                    <a:pt x="883" y="440"/>
                  </a:lnTo>
                  <a:lnTo>
                    <a:pt x="887" y="440"/>
                  </a:lnTo>
                  <a:lnTo>
                    <a:pt x="891" y="440"/>
                  </a:lnTo>
                  <a:lnTo>
                    <a:pt x="895" y="440"/>
                  </a:lnTo>
                  <a:lnTo>
                    <a:pt x="898" y="440"/>
                  </a:lnTo>
                  <a:lnTo>
                    <a:pt x="898" y="436"/>
                  </a:lnTo>
                  <a:lnTo>
                    <a:pt x="902" y="440"/>
                  </a:lnTo>
                  <a:lnTo>
                    <a:pt x="906" y="440"/>
                  </a:lnTo>
                  <a:lnTo>
                    <a:pt x="902" y="440"/>
                  </a:lnTo>
                  <a:lnTo>
                    <a:pt x="906" y="440"/>
                  </a:lnTo>
                  <a:lnTo>
                    <a:pt x="910" y="440"/>
                  </a:lnTo>
                  <a:lnTo>
                    <a:pt x="914" y="440"/>
                  </a:lnTo>
                  <a:lnTo>
                    <a:pt x="917" y="440"/>
                  </a:lnTo>
                  <a:lnTo>
                    <a:pt x="921" y="440"/>
                  </a:lnTo>
                  <a:lnTo>
                    <a:pt x="925" y="440"/>
                  </a:lnTo>
                  <a:lnTo>
                    <a:pt x="925" y="443"/>
                  </a:lnTo>
                  <a:lnTo>
                    <a:pt x="925" y="447"/>
                  </a:lnTo>
                  <a:lnTo>
                    <a:pt x="925" y="451"/>
                  </a:lnTo>
                  <a:lnTo>
                    <a:pt x="925" y="455"/>
                  </a:lnTo>
                  <a:lnTo>
                    <a:pt x="925" y="458"/>
                  </a:lnTo>
                  <a:lnTo>
                    <a:pt x="929" y="458"/>
                  </a:lnTo>
                  <a:lnTo>
                    <a:pt x="929" y="462"/>
                  </a:lnTo>
                  <a:lnTo>
                    <a:pt x="925" y="466"/>
                  </a:lnTo>
                  <a:lnTo>
                    <a:pt x="929" y="466"/>
                  </a:lnTo>
                  <a:lnTo>
                    <a:pt x="929" y="470"/>
                  </a:lnTo>
                  <a:lnTo>
                    <a:pt x="925" y="470"/>
                  </a:lnTo>
                  <a:lnTo>
                    <a:pt x="925" y="473"/>
                  </a:lnTo>
                  <a:lnTo>
                    <a:pt x="929" y="473"/>
                  </a:lnTo>
                  <a:lnTo>
                    <a:pt x="929" y="477"/>
                  </a:lnTo>
                  <a:lnTo>
                    <a:pt x="932" y="477"/>
                  </a:lnTo>
                  <a:lnTo>
                    <a:pt x="936" y="481"/>
                  </a:lnTo>
                  <a:lnTo>
                    <a:pt x="936" y="485"/>
                  </a:lnTo>
                  <a:lnTo>
                    <a:pt x="932" y="485"/>
                  </a:lnTo>
                  <a:lnTo>
                    <a:pt x="932" y="488"/>
                  </a:lnTo>
                  <a:lnTo>
                    <a:pt x="932" y="485"/>
                  </a:lnTo>
                  <a:lnTo>
                    <a:pt x="936" y="485"/>
                  </a:lnTo>
                  <a:lnTo>
                    <a:pt x="940" y="485"/>
                  </a:lnTo>
                  <a:lnTo>
                    <a:pt x="940" y="488"/>
                  </a:lnTo>
                  <a:lnTo>
                    <a:pt x="944" y="488"/>
                  </a:lnTo>
                  <a:lnTo>
                    <a:pt x="947" y="488"/>
                  </a:lnTo>
                  <a:lnTo>
                    <a:pt x="947" y="492"/>
                  </a:lnTo>
                  <a:lnTo>
                    <a:pt x="951" y="492"/>
                  </a:lnTo>
                  <a:lnTo>
                    <a:pt x="951" y="496"/>
                  </a:lnTo>
                  <a:lnTo>
                    <a:pt x="955" y="496"/>
                  </a:lnTo>
                  <a:lnTo>
                    <a:pt x="955" y="500"/>
                  </a:lnTo>
                  <a:lnTo>
                    <a:pt x="951" y="500"/>
                  </a:lnTo>
                  <a:lnTo>
                    <a:pt x="947" y="503"/>
                  </a:lnTo>
                  <a:lnTo>
                    <a:pt x="951" y="503"/>
                  </a:lnTo>
                  <a:lnTo>
                    <a:pt x="951" y="500"/>
                  </a:lnTo>
                  <a:lnTo>
                    <a:pt x="955" y="500"/>
                  </a:lnTo>
                  <a:lnTo>
                    <a:pt x="959" y="500"/>
                  </a:lnTo>
                  <a:lnTo>
                    <a:pt x="962" y="500"/>
                  </a:lnTo>
                  <a:lnTo>
                    <a:pt x="966" y="503"/>
                  </a:lnTo>
                  <a:lnTo>
                    <a:pt x="970" y="507"/>
                  </a:lnTo>
                  <a:lnTo>
                    <a:pt x="970" y="511"/>
                  </a:lnTo>
                  <a:lnTo>
                    <a:pt x="974" y="507"/>
                  </a:lnTo>
                  <a:lnTo>
                    <a:pt x="970" y="507"/>
                  </a:lnTo>
                  <a:lnTo>
                    <a:pt x="970" y="503"/>
                  </a:lnTo>
                  <a:lnTo>
                    <a:pt x="966" y="503"/>
                  </a:lnTo>
                  <a:lnTo>
                    <a:pt x="966" y="500"/>
                  </a:lnTo>
                  <a:lnTo>
                    <a:pt x="970" y="500"/>
                  </a:lnTo>
                  <a:lnTo>
                    <a:pt x="970" y="496"/>
                  </a:lnTo>
                  <a:lnTo>
                    <a:pt x="974" y="496"/>
                  </a:lnTo>
                  <a:lnTo>
                    <a:pt x="977" y="496"/>
                  </a:lnTo>
                  <a:lnTo>
                    <a:pt x="977" y="500"/>
                  </a:lnTo>
                  <a:lnTo>
                    <a:pt x="977" y="503"/>
                  </a:lnTo>
                  <a:lnTo>
                    <a:pt x="981" y="503"/>
                  </a:lnTo>
                  <a:lnTo>
                    <a:pt x="977" y="503"/>
                  </a:lnTo>
                  <a:lnTo>
                    <a:pt x="977" y="500"/>
                  </a:lnTo>
                  <a:lnTo>
                    <a:pt x="981" y="500"/>
                  </a:lnTo>
                  <a:lnTo>
                    <a:pt x="981" y="496"/>
                  </a:lnTo>
                  <a:lnTo>
                    <a:pt x="977" y="496"/>
                  </a:lnTo>
                  <a:lnTo>
                    <a:pt x="977" y="492"/>
                  </a:lnTo>
                  <a:lnTo>
                    <a:pt x="981" y="492"/>
                  </a:lnTo>
                  <a:lnTo>
                    <a:pt x="977" y="492"/>
                  </a:lnTo>
                  <a:lnTo>
                    <a:pt x="981" y="492"/>
                  </a:lnTo>
                  <a:lnTo>
                    <a:pt x="981" y="488"/>
                  </a:lnTo>
                  <a:lnTo>
                    <a:pt x="985" y="488"/>
                  </a:lnTo>
                  <a:lnTo>
                    <a:pt x="985" y="485"/>
                  </a:lnTo>
                  <a:lnTo>
                    <a:pt x="985" y="481"/>
                  </a:lnTo>
                  <a:lnTo>
                    <a:pt x="981" y="481"/>
                  </a:lnTo>
                  <a:lnTo>
                    <a:pt x="981" y="477"/>
                  </a:lnTo>
                  <a:lnTo>
                    <a:pt x="977" y="477"/>
                  </a:lnTo>
                  <a:lnTo>
                    <a:pt x="981" y="473"/>
                  </a:lnTo>
                  <a:lnTo>
                    <a:pt x="977" y="473"/>
                  </a:lnTo>
                  <a:lnTo>
                    <a:pt x="977" y="470"/>
                  </a:lnTo>
                  <a:lnTo>
                    <a:pt x="977" y="466"/>
                  </a:lnTo>
                  <a:lnTo>
                    <a:pt x="974" y="466"/>
                  </a:lnTo>
                  <a:lnTo>
                    <a:pt x="977" y="466"/>
                  </a:lnTo>
                  <a:lnTo>
                    <a:pt x="977" y="462"/>
                  </a:lnTo>
                  <a:lnTo>
                    <a:pt x="974" y="462"/>
                  </a:lnTo>
                  <a:lnTo>
                    <a:pt x="977" y="462"/>
                  </a:lnTo>
                  <a:lnTo>
                    <a:pt x="977" y="458"/>
                  </a:lnTo>
                  <a:lnTo>
                    <a:pt x="974" y="458"/>
                  </a:lnTo>
                  <a:lnTo>
                    <a:pt x="974" y="455"/>
                  </a:lnTo>
                  <a:lnTo>
                    <a:pt x="977" y="455"/>
                  </a:lnTo>
                  <a:lnTo>
                    <a:pt x="974" y="455"/>
                  </a:lnTo>
                  <a:lnTo>
                    <a:pt x="970" y="455"/>
                  </a:lnTo>
                  <a:lnTo>
                    <a:pt x="970" y="451"/>
                  </a:lnTo>
                  <a:lnTo>
                    <a:pt x="970" y="447"/>
                  </a:lnTo>
                  <a:lnTo>
                    <a:pt x="966" y="447"/>
                  </a:lnTo>
                  <a:lnTo>
                    <a:pt x="970" y="447"/>
                  </a:lnTo>
                  <a:lnTo>
                    <a:pt x="974" y="447"/>
                  </a:lnTo>
                  <a:lnTo>
                    <a:pt x="977" y="443"/>
                  </a:lnTo>
                  <a:lnTo>
                    <a:pt x="981" y="443"/>
                  </a:lnTo>
                  <a:lnTo>
                    <a:pt x="985" y="443"/>
                  </a:lnTo>
                  <a:lnTo>
                    <a:pt x="989" y="443"/>
                  </a:lnTo>
                  <a:lnTo>
                    <a:pt x="989" y="440"/>
                  </a:lnTo>
                  <a:lnTo>
                    <a:pt x="992" y="440"/>
                  </a:lnTo>
                  <a:lnTo>
                    <a:pt x="996" y="440"/>
                  </a:lnTo>
                  <a:lnTo>
                    <a:pt x="996" y="436"/>
                  </a:lnTo>
                  <a:lnTo>
                    <a:pt x="1000" y="436"/>
                  </a:lnTo>
                  <a:lnTo>
                    <a:pt x="1004" y="436"/>
                  </a:lnTo>
                  <a:lnTo>
                    <a:pt x="1004" y="432"/>
                  </a:lnTo>
                  <a:lnTo>
                    <a:pt x="1007" y="432"/>
                  </a:lnTo>
                  <a:lnTo>
                    <a:pt x="1007" y="428"/>
                  </a:lnTo>
                  <a:lnTo>
                    <a:pt x="1011" y="428"/>
                  </a:lnTo>
                  <a:lnTo>
                    <a:pt x="1015" y="428"/>
                  </a:lnTo>
                  <a:lnTo>
                    <a:pt x="1015" y="425"/>
                  </a:lnTo>
                  <a:lnTo>
                    <a:pt x="1015" y="421"/>
                  </a:lnTo>
                  <a:lnTo>
                    <a:pt x="1015" y="417"/>
                  </a:lnTo>
                  <a:lnTo>
                    <a:pt x="1015" y="413"/>
                  </a:lnTo>
                  <a:lnTo>
                    <a:pt x="1015" y="409"/>
                  </a:lnTo>
                  <a:lnTo>
                    <a:pt x="1015" y="406"/>
                  </a:lnTo>
                  <a:lnTo>
                    <a:pt x="1011" y="402"/>
                  </a:lnTo>
                  <a:lnTo>
                    <a:pt x="1011" y="398"/>
                  </a:lnTo>
                  <a:lnTo>
                    <a:pt x="1007" y="394"/>
                  </a:lnTo>
                  <a:lnTo>
                    <a:pt x="1004" y="394"/>
                  </a:lnTo>
                  <a:lnTo>
                    <a:pt x="1000" y="394"/>
                  </a:lnTo>
                  <a:lnTo>
                    <a:pt x="1000" y="391"/>
                  </a:lnTo>
                  <a:lnTo>
                    <a:pt x="996" y="391"/>
                  </a:lnTo>
                  <a:lnTo>
                    <a:pt x="992" y="391"/>
                  </a:lnTo>
                  <a:lnTo>
                    <a:pt x="992" y="387"/>
                  </a:lnTo>
                  <a:lnTo>
                    <a:pt x="989" y="387"/>
                  </a:lnTo>
                  <a:lnTo>
                    <a:pt x="985" y="387"/>
                  </a:lnTo>
                  <a:lnTo>
                    <a:pt x="989" y="387"/>
                  </a:lnTo>
                  <a:lnTo>
                    <a:pt x="985" y="387"/>
                  </a:lnTo>
                  <a:lnTo>
                    <a:pt x="985" y="383"/>
                  </a:lnTo>
                  <a:lnTo>
                    <a:pt x="985" y="379"/>
                  </a:lnTo>
                  <a:lnTo>
                    <a:pt x="989" y="379"/>
                  </a:lnTo>
                  <a:lnTo>
                    <a:pt x="992" y="379"/>
                  </a:lnTo>
                  <a:lnTo>
                    <a:pt x="992" y="376"/>
                  </a:lnTo>
                  <a:lnTo>
                    <a:pt x="996" y="376"/>
                  </a:lnTo>
                  <a:lnTo>
                    <a:pt x="996" y="372"/>
                  </a:lnTo>
                  <a:lnTo>
                    <a:pt x="992" y="372"/>
                  </a:lnTo>
                  <a:lnTo>
                    <a:pt x="996" y="372"/>
                  </a:lnTo>
                  <a:lnTo>
                    <a:pt x="996" y="368"/>
                  </a:lnTo>
                  <a:lnTo>
                    <a:pt x="1000" y="368"/>
                  </a:lnTo>
                  <a:lnTo>
                    <a:pt x="1000" y="372"/>
                  </a:lnTo>
                  <a:lnTo>
                    <a:pt x="1004" y="372"/>
                  </a:lnTo>
                  <a:lnTo>
                    <a:pt x="1000" y="368"/>
                  </a:lnTo>
                  <a:lnTo>
                    <a:pt x="1004" y="368"/>
                  </a:lnTo>
                  <a:lnTo>
                    <a:pt x="1004" y="364"/>
                  </a:lnTo>
                  <a:lnTo>
                    <a:pt x="1007" y="364"/>
                  </a:lnTo>
                  <a:lnTo>
                    <a:pt x="1011" y="361"/>
                  </a:lnTo>
                  <a:lnTo>
                    <a:pt x="1007" y="361"/>
                  </a:lnTo>
                  <a:lnTo>
                    <a:pt x="1004" y="361"/>
                  </a:lnTo>
                  <a:lnTo>
                    <a:pt x="1004" y="364"/>
                  </a:lnTo>
                  <a:lnTo>
                    <a:pt x="1000" y="364"/>
                  </a:lnTo>
                  <a:lnTo>
                    <a:pt x="1000" y="361"/>
                  </a:lnTo>
                  <a:lnTo>
                    <a:pt x="1000" y="357"/>
                  </a:lnTo>
                  <a:lnTo>
                    <a:pt x="996" y="357"/>
                  </a:lnTo>
                  <a:lnTo>
                    <a:pt x="1000" y="357"/>
                  </a:lnTo>
                  <a:lnTo>
                    <a:pt x="1004" y="357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996" y="357"/>
                  </a:lnTo>
                  <a:lnTo>
                    <a:pt x="996" y="353"/>
                  </a:lnTo>
                  <a:lnTo>
                    <a:pt x="1000" y="353"/>
                  </a:lnTo>
                  <a:lnTo>
                    <a:pt x="1000" y="349"/>
                  </a:lnTo>
                  <a:lnTo>
                    <a:pt x="996" y="349"/>
                  </a:lnTo>
                  <a:lnTo>
                    <a:pt x="996" y="353"/>
                  </a:lnTo>
                  <a:lnTo>
                    <a:pt x="992" y="353"/>
                  </a:lnTo>
                  <a:lnTo>
                    <a:pt x="996" y="349"/>
                  </a:lnTo>
                  <a:lnTo>
                    <a:pt x="992" y="349"/>
                  </a:lnTo>
                  <a:lnTo>
                    <a:pt x="989" y="353"/>
                  </a:lnTo>
                  <a:lnTo>
                    <a:pt x="989" y="349"/>
                  </a:lnTo>
                  <a:lnTo>
                    <a:pt x="992" y="349"/>
                  </a:lnTo>
                  <a:lnTo>
                    <a:pt x="996" y="346"/>
                  </a:lnTo>
                  <a:lnTo>
                    <a:pt x="996" y="342"/>
                  </a:lnTo>
                  <a:lnTo>
                    <a:pt x="1000" y="342"/>
                  </a:lnTo>
                  <a:lnTo>
                    <a:pt x="1000" y="338"/>
                  </a:lnTo>
                  <a:lnTo>
                    <a:pt x="996" y="338"/>
                  </a:lnTo>
                  <a:lnTo>
                    <a:pt x="992" y="338"/>
                  </a:lnTo>
                  <a:lnTo>
                    <a:pt x="992" y="334"/>
                  </a:lnTo>
                  <a:lnTo>
                    <a:pt x="992" y="331"/>
                  </a:lnTo>
                  <a:lnTo>
                    <a:pt x="989" y="331"/>
                  </a:lnTo>
                  <a:lnTo>
                    <a:pt x="989" y="327"/>
                  </a:lnTo>
                  <a:lnTo>
                    <a:pt x="992" y="327"/>
                  </a:lnTo>
                  <a:lnTo>
                    <a:pt x="996" y="323"/>
                  </a:lnTo>
                  <a:lnTo>
                    <a:pt x="1000" y="323"/>
                  </a:lnTo>
                  <a:lnTo>
                    <a:pt x="1004" y="323"/>
                  </a:lnTo>
                  <a:lnTo>
                    <a:pt x="1007" y="323"/>
                  </a:lnTo>
                  <a:lnTo>
                    <a:pt x="1011" y="323"/>
                  </a:lnTo>
                  <a:lnTo>
                    <a:pt x="1015" y="323"/>
                  </a:lnTo>
                  <a:lnTo>
                    <a:pt x="1015" y="327"/>
                  </a:lnTo>
                  <a:lnTo>
                    <a:pt x="1019" y="327"/>
                  </a:lnTo>
                  <a:lnTo>
                    <a:pt x="1022" y="327"/>
                  </a:lnTo>
                  <a:lnTo>
                    <a:pt x="1030" y="327"/>
                  </a:lnTo>
                  <a:lnTo>
                    <a:pt x="1026" y="331"/>
                  </a:lnTo>
                  <a:lnTo>
                    <a:pt x="1030" y="331"/>
                  </a:lnTo>
                  <a:lnTo>
                    <a:pt x="1030" y="327"/>
                  </a:lnTo>
                  <a:lnTo>
                    <a:pt x="1034" y="327"/>
                  </a:lnTo>
                  <a:lnTo>
                    <a:pt x="1038" y="327"/>
                  </a:lnTo>
                  <a:lnTo>
                    <a:pt x="1041" y="327"/>
                  </a:lnTo>
                  <a:lnTo>
                    <a:pt x="1045" y="331"/>
                  </a:lnTo>
                  <a:lnTo>
                    <a:pt x="1049" y="331"/>
                  </a:lnTo>
                  <a:lnTo>
                    <a:pt x="1045" y="331"/>
                  </a:lnTo>
                  <a:lnTo>
                    <a:pt x="1045" y="327"/>
                  </a:lnTo>
                  <a:lnTo>
                    <a:pt x="1049" y="327"/>
                  </a:lnTo>
                  <a:lnTo>
                    <a:pt x="1053" y="327"/>
                  </a:lnTo>
                  <a:lnTo>
                    <a:pt x="1056" y="327"/>
                  </a:lnTo>
                  <a:lnTo>
                    <a:pt x="1060" y="327"/>
                  </a:lnTo>
                  <a:lnTo>
                    <a:pt x="1060" y="323"/>
                  </a:lnTo>
                  <a:lnTo>
                    <a:pt x="1064" y="327"/>
                  </a:lnTo>
                  <a:lnTo>
                    <a:pt x="1068" y="327"/>
                  </a:lnTo>
                  <a:lnTo>
                    <a:pt x="1068" y="331"/>
                  </a:lnTo>
                  <a:lnTo>
                    <a:pt x="1071" y="331"/>
                  </a:lnTo>
                  <a:lnTo>
                    <a:pt x="1075" y="331"/>
                  </a:lnTo>
                  <a:lnTo>
                    <a:pt x="1079" y="331"/>
                  </a:lnTo>
                  <a:lnTo>
                    <a:pt x="1079" y="334"/>
                  </a:lnTo>
                  <a:lnTo>
                    <a:pt x="1075" y="334"/>
                  </a:lnTo>
                  <a:lnTo>
                    <a:pt x="1079" y="334"/>
                  </a:lnTo>
                  <a:lnTo>
                    <a:pt x="1083" y="334"/>
                  </a:lnTo>
                  <a:lnTo>
                    <a:pt x="1086" y="338"/>
                  </a:lnTo>
                  <a:lnTo>
                    <a:pt x="1083" y="338"/>
                  </a:lnTo>
                  <a:lnTo>
                    <a:pt x="1086" y="338"/>
                  </a:lnTo>
                  <a:lnTo>
                    <a:pt x="1090" y="338"/>
                  </a:lnTo>
                  <a:lnTo>
                    <a:pt x="1094" y="338"/>
                  </a:lnTo>
                  <a:lnTo>
                    <a:pt x="1090" y="338"/>
                  </a:lnTo>
                  <a:lnTo>
                    <a:pt x="1090" y="342"/>
                  </a:lnTo>
                  <a:lnTo>
                    <a:pt x="1094" y="342"/>
                  </a:lnTo>
                  <a:lnTo>
                    <a:pt x="1094" y="346"/>
                  </a:lnTo>
                  <a:lnTo>
                    <a:pt x="1098" y="346"/>
                  </a:lnTo>
                  <a:lnTo>
                    <a:pt x="1101" y="346"/>
                  </a:lnTo>
                  <a:lnTo>
                    <a:pt x="1105" y="346"/>
                  </a:lnTo>
                  <a:lnTo>
                    <a:pt x="1109" y="346"/>
                  </a:lnTo>
                  <a:lnTo>
                    <a:pt x="1109" y="349"/>
                  </a:lnTo>
                  <a:lnTo>
                    <a:pt x="1109" y="346"/>
                  </a:lnTo>
                  <a:lnTo>
                    <a:pt x="1113" y="346"/>
                  </a:lnTo>
                  <a:lnTo>
                    <a:pt x="1116" y="346"/>
                  </a:lnTo>
                  <a:lnTo>
                    <a:pt x="1116" y="349"/>
                  </a:lnTo>
                  <a:lnTo>
                    <a:pt x="1120" y="349"/>
                  </a:lnTo>
                  <a:lnTo>
                    <a:pt x="1124" y="349"/>
                  </a:lnTo>
                  <a:lnTo>
                    <a:pt x="1124" y="346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8" y="353"/>
                  </a:lnTo>
                  <a:lnTo>
                    <a:pt x="1124" y="353"/>
                  </a:lnTo>
                  <a:lnTo>
                    <a:pt x="1124" y="357"/>
                  </a:lnTo>
                  <a:lnTo>
                    <a:pt x="1120" y="357"/>
                  </a:lnTo>
                  <a:lnTo>
                    <a:pt x="1124" y="357"/>
                  </a:lnTo>
                  <a:lnTo>
                    <a:pt x="1124" y="361"/>
                  </a:lnTo>
                  <a:lnTo>
                    <a:pt x="1124" y="364"/>
                  </a:lnTo>
                  <a:lnTo>
                    <a:pt x="1120" y="364"/>
                  </a:lnTo>
                  <a:lnTo>
                    <a:pt x="1116" y="364"/>
                  </a:lnTo>
                  <a:lnTo>
                    <a:pt x="1113" y="364"/>
                  </a:lnTo>
                  <a:lnTo>
                    <a:pt x="1109" y="364"/>
                  </a:lnTo>
                  <a:lnTo>
                    <a:pt x="1105" y="364"/>
                  </a:lnTo>
                  <a:lnTo>
                    <a:pt x="1109" y="364"/>
                  </a:lnTo>
                  <a:lnTo>
                    <a:pt x="1113" y="364"/>
                  </a:lnTo>
                  <a:lnTo>
                    <a:pt x="1116" y="364"/>
                  </a:lnTo>
                  <a:lnTo>
                    <a:pt x="1120" y="364"/>
                  </a:lnTo>
                  <a:lnTo>
                    <a:pt x="1124" y="364"/>
                  </a:lnTo>
                  <a:lnTo>
                    <a:pt x="1124" y="368"/>
                  </a:lnTo>
                  <a:lnTo>
                    <a:pt x="1128" y="368"/>
                  </a:lnTo>
                  <a:lnTo>
                    <a:pt x="1124" y="372"/>
                  </a:lnTo>
                  <a:lnTo>
                    <a:pt x="1124" y="376"/>
                  </a:lnTo>
                  <a:lnTo>
                    <a:pt x="1128" y="376"/>
                  </a:lnTo>
                  <a:lnTo>
                    <a:pt x="1131" y="376"/>
                  </a:lnTo>
                  <a:lnTo>
                    <a:pt x="1128" y="376"/>
                  </a:lnTo>
                  <a:lnTo>
                    <a:pt x="1128" y="379"/>
                  </a:lnTo>
                  <a:lnTo>
                    <a:pt x="1128" y="376"/>
                  </a:lnTo>
                  <a:lnTo>
                    <a:pt x="1128" y="379"/>
                  </a:lnTo>
                  <a:lnTo>
                    <a:pt x="1128" y="383"/>
                  </a:lnTo>
                  <a:lnTo>
                    <a:pt x="1124" y="383"/>
                  </a:lnTo>
                  <a:lnTo>
                    <a:pt x="1124" y="379"/>
                  </a:lnTo>
                  <a:lnTo>
                    <a:pt x="1120" y="379"/>
                  </a:lnTo>
                  <a:lnTo>
                    <a:pt x="1120" y="383"/>
                  </a:lnTo>
                  <a:lnTo>
                    <a:pt x="1116" y="383"/>
                  </a:lnTo>
                  <a:lnTo>
                    <a:pt x="1120" y="383"/>
                  </a:lnTo>
                  <a:lnTo>
                    <a:pt x="1120" y="387"/>
                  </a:lnTo>
                  <a:lnTo>
                    <a:pt x="1124" y="383"/>
                  </a:lnTo>
                  <a:lnTo>
                    <a:pt x="1128" y="383"/>
                  </a:lnTo>
                  <a:lnTo>
                    <a:pt x="1131" y="379"/>
                  </a:lnTo>
                  <a:lnTo>
                    <a:pt x="1135" y="379"/>
                  </a:lnTo>
                  <a:lnTo>
                    <a:pt x="1139" y="379"/>
                  </a:lnTo>
                  <a:lnTo>
                    <a:pt x="1143" y="383"/>
                  </a:lnTo>
                  <a:lnTo>
                    <a:pt x="1146" y="387"/>
                  </a:lnTo>
                  <a:lnTo>
                    <a:pt x="1146" y="391"/>
                  </a:lnTo>
                  <a:lnTo>
                    <a:pt x="1146" y="394"/>
                  </a:lnTo>
                  <a:lnTo>
                    <a:pt x="1143" y="394"/>
                  </a:lnTo>
                  <a:lnTo>
                    <a:pt x="1139" y="394"/>
                  </a:lnTo>
                  <a:lnTo>
                    <a:pt x="1135" y="394"/>
                  </a:lnTo>
                  <a:lnTo>
                    <a:pt x="1131" y="398"/>
                  </a:lnTo>
                  <a:lnTo>
                    <a:pt x="1128" y="398"/>
                  </a:lnTo>
                  <a:lnTo>
                    <a:pt x="1131" y="398"/>
                  </a:lnTo>
                  <a:lnTo>
                    <a:pt x="1135" y="394"/>
                  </a:lnTo>
                  <a:lnTo>
                    <a:pt x="1139" y="394"/>
                  </a:lnTo>
                  <a:lnTo>
                    <a:pt x="1143" y="394"/>
                  </a:lnTo>
                  <a:lnTo>
                    <a:pt x="1146" y="394"/>
                  </a:lnTo>
                  <a:lnTo>
                    <a:pt x="1146" y="391"/>
                  </a:lnTo>
                  <a:lnTo>
                    <a:pt x="1146" y="387"/>
                  </a:lnTo>
                  <a:lnTo>
                    <a:pt x="1150" y="387"/>
                  </a:lnTo>
                  <a:lnTo>
                    <a:pt x="1150" y="391"/>
                  </a:lnTo>
                  <a:lnTo>
                    <a:pt x="1154" y="391"/>
                  </a:lnTo>
                  <a:lnTo>
                    <a:pt x="1150" y="391"/>
                  </a:lnTo>
                  <a:lnTo>
                    <a:pt x="1150" y="394"/>
                  </a:lnTo>
                  <a:lnTo>
                    <a:pt x="1146" y="394"/>
                  </a:lnTo>
                  <a:lnTo>
                    <a:pt x="1150" y="394"/>
                  </a:lnTo>
                  <a:lnTo>
                    <a:pt x="1150" y="391"/>
                  </a:lnTo>
                  <a:lnTo>
                    <a:pt x="1154" y="391"/>
                  </a:lnTo>
                  <a:lnTo>
                    <a:pt x="1154" y="387"/>
                  </a:lnTo>
                  <a:lnTo>
                    <a:pt x="1154" y="391"/>
                  </a:lnTo>
                  <a:lnTo>
                    <a:pt x="1154" y="394"/>
                  </a:lnTo>
                  <a:lnTo>
                    <a:pt x="1154" y="398"/>
                  </a:lnTo>
                  <a:lnTo>
                    <a:pt x="1154" y="394"/>
                  </a:lnTo>
                  <a:lnTo>
                    <a:pt x="1158" y="391"/>
                  </a:lnTo>
                  <a:lnTo>
                    <a:pt x="1162" y="391"/>
                  </a:lnTo>
                  <a:lnTo>
                    <a:pt x="1165" y="391"/>
                  </a:lnTo>
                  <a:lnTo>
                    <a:pt x="1165" y="387"/>
                  </a:lnTo>
                  <a:lnTo>
                    <a:pt x="1169" y="387"/>
                  </a:lnTo>
                  <a:lnTo>
                    <a:pt x="1173" y="387"/>
                  </a:lnTo>
                  <a:lnTo>
                    <a:pt x="1173" y="383"/>
                  </a:lnTo>
                  <a:lnTo>
                    <a:pt x="1177" y="383"/>
                  </a:lnTo>
                  <a:lnTo>
                    <a:pt x="1180" y="383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0" y="391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4" y="387"/>
                  </a:lnTo>
                  <a:lnTo>
                    <a:pt x="1184" y="383"/>
                  </a:lnTo>
                  <a:lnTo>
                    <a:pt x="1180" y="383"/>
                  </a:lnTo>
                  <a:lnTo>
                    <a:pt x="1184" y="383"/>
                  </a:lnTo>
                  <a:lnTo>
                    <a:pt x="1180" y="379"/>
                  </a:lnTo>
                  <a:lnTo>
                    <a:pt x="1184" y="379"/>
                  </a:lnTo>
                  <a:lnTo>
                    <a:pt x="1188" y="379"/>
                  </a:lnTo>
                  <a:lnTo>
                    <a:pt x="1192" y="379"/>
                  </a:lnTo>
                  <a:lnTo>
                    <a:pt x="1188" y="379"/>
                  </a:lnTo>
                  <a:lnTo>
                    <a:pt x="1188" y="376"/>
                  </a:lnTo>
                  <a:lnTo>
                    <a:pt x="1184" y="376"/>
                  </a:lnTo>
                  <a:lnTo>
                    <a:pt x="1188" y="376"/>
                  </a:lnTo>
                  <a:lnTo>
                    <a:pt x="1188" y="372"/>
                  </a:lnTo>
                  <a:lnTo>
                    <a:pt x="1188" y="376"/>
                  </a:lnTo>
                  <a:lnTo>
                    <a:pt x="1192" y="376"/>
                  </a:lnTo>
                  <a:lnTo>
                    <a:pt x="1192" y="372"/>
                  </a:lnTo>
                  <a:lnTo>
                    <a:pt x="1188" y="372"/>
                  </a:lnTo>
                  <a:lnTo>
                    <a:pt x="1192" y="372"/>
                  </a:lnTo>
                  <a:lnTo>
                    <a:pt x="1195" y="372"/>
                  </a:lnTo>
                  <a:lnTo>
                    <a:pt x="1199" y="372"/>
                  </a:lnTo>
                  <a:lnTo>
                    <a:pt x="1195" y="372"/>
                  </a:lnTo>
                  <a:lnTo>
                    <a:pt x="1192" y="372"/>
                  </a:lnTo>
                  <a:lnTo>
                    <a:pt x="1188" y="368"/>
                  </a:lnTo>
                  <a:lnTo>
                    <a:pt x="1192" y="368"/>
                  </a:lnTo>
                  <a:lnTo>
                    <a:pt x="1192" y="364"/>
                  </a:lnTo>
                  <a:lnTo>
                    <a:pt x="1195" y="368"/>
                  </a:lnTo>
                  <a:lnTo>
                    <a:pt x="1199" y="368"/>
                  </a:lnTo>
                  <a:lnTo>
                    <a:pt x="1195" y="368"/>
                  </a:lnTo>
                  <a:lnTo>
                    <a:pt x="1195" y="364"/>
                  </a:lnTo>
                  <a:lnTo>
                    <a:pt x="1199" y="361"/>
                  </a:lnTo>
                  <a:lnTo>
                    <a:pt x="1199" y="357"/>
                  </a:lnTo>
                  <a:lnTo>
                    <a:pt x="1203" y="357"/>
                  </a:lnTo>
                  <a:lnTo>
                    <a:pt x="1203" y="361"/>
                  </a:lnTo>
                  <a:lnTo>
                    <a:pt x="1207" y="361"/>
                  </a:lnTo>
                  <a:lnTo>
                    <a:pt x="1203" y="361"/>
                  </a:lnTo>
                  <a:lnTo>
                    <a:pt x="1207" y="361"/>
                  </a:lnTo>
                  <a:lnTo>
                    <a:pt x="1207" y="364"/>
                  </a:lnTo>
                  <a:lnTo>
                    <a:pt x="1203" y="364"/>
                  </a:lnTo>
                  <a:lnTo>
                    <a:pt x="1199" y="364"/>
                  </a:lnTo>
                  <a:lnTo>
                    <a:pt x="1203" y="364"/>
                  </a:lnTo>
                  <a:lnTo>
                    <a:pt x="1207" y="364"/>
                  </a:lnTo>
                  <a:lnTo>
                    <a:pt x="1207" y="361"/>
                  </a:lnTo>
                  <a:lnTo>
                    <a:pt x="1207" y="364"/>
                  </a:lnTo>
                  <a:lnTo>
                    <a:pt x="1210" y="364"/>
                  </a:lnTo>
                  <a:lnTo>
                    <a:pt x="1210" y="368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4" y="368"/>
                  </a:lnTo>
                  <a:lnTo>
                    <a:pt x="1218" y="372"/>
                  </a:lnTo>
                  <a:lnTo>
                    <a:pt x="1214" y="372"/>
                  </a:lnTo>
                  <a:lnTo>
                    <a:pt x="1210" y="372"/>
                  </a:lnTo>
                  <a:lnTo>
                    <a:pt x="1218" y="372"/>
                  </a:lnTo>
                  <a:lnTo>
                    <a:pt x="1218" y="376"/>
                  </a:lnTo>
                  <a:lnTo>
                    <a:pt x="1214" y="376"/>
                  </a:lnTo>
                  <a:lnTo>
                    <a:pt x="1218" y="376"/>
                  </a:lnTo>
                  <a:lnTo>
                    <a:pt x="1222" y="376"/>
                  </a:lnTo>
                  <a:lnTo>
                    <a:pt x="1222" y="379"/>
                  </a:lnTo>
                  <a:lnTo>
                    <a:pt x="1218" y="379"/>
                  </a:lnTo>
                  <a:lnTo>
                    <a:pt x="1214" y="379"/>
                  </a:lnTo>
                  <a:lnTo>
                    <a:pt x="1218" y="379"/>
                  </a:lnTo>
                  <a:lnTo>
                    <a:pt x="1222" y="379"/>
                  </a:lnTo>
                  <a:lnTo>
                    <a:pt x="1225" y="379"/>
                  </a:lnTo>
                  <a:lnTo>
                    <a:pt x="1222" y="379"/>
                  </a:lnTo>
                  <a:lnTo>
                    <a:pt x="1225" y="379"/>
                  </a:lnTo>
                  <a:lnTo>
                    <a:pt x="1225" y="383"/>
                  </a:lnTo>
                  <a:lnTo>
                    <a:pt x="1229" y="383"/>
                  </a:lnTo>
                  <a:lnTo>
                    <a:pt x="1233" y="383"/>
                  </a:lnTo>
                  <a:lnTo>
                    <a:pt x="1229" y="387"/>
                  </a:lnTo>
                  <a:lnTo>
                    <a:pt x="1225" y="387"/>
                  </a:lnTo>
                  <a:lnTo>
                    <a:pt x="1222" y="387"/>
                  </a:lnTo>
                  <a:lnTo>
                    <a:pt x="1222" y="391"/>
                  </a:lnTo>
                  <a:lnTo>
                    <a:pt x="1218" y="391"/>
                  </a:lnTo>
                  <a:lnTo>
                    <a:pt x="1222" y="391"/>
                  </a:lnTo>
                  <a:lnTo>
                    <a:pt x="1222" y="387"/>
                  </a:lnTo>
                  <a:lnTo>
                    <a:pt x="1225" y="387"/>
                  </a:lnTo>
                  <a:lnTo>
                    <a:pt x="1229" y="387"/>
                  </a:lnTo>
                  <a:lnTo>
                    <a:pt x="1233" y="387"/>
                  </a:lnTo>
                  <a:lnTo>
                    <a:pt x="1237" y="387"/>
                  </a:lnTo>
                  <a:lnTo>
                    <a:pt x="1233" y="391"/>
                  </a:lnTo>
                  <a:lnTo>
                    <a:pt x="1237" y="391"/>
                  </a:lnTo>
                  <a:lnTo>
                    <a:pt x="1233" y="391"/>
                  </a:lnTo>
                  <a:lnTo>
                    <a:pt x="1229" y="394"/>
                  </a:lnTo>
                  <a:lnTo>
                    <a:pt x="1225" y="394"/>
                  </a:lnTo>
                  <a:lnTo>
                    <a:pt x="1222" y="394"/>
                  </a:lnTo>
                  <a:lnTo>
                    <a:pt x="1225" y="394"/>
                  </a:lnTo>
                  <a:lnTo>
                    <a:pt x="1229" y="394"/>
                  </a:lnTo>
                  <a:lnTo>
                    <a:pt x="1233" y="394"/>
                  </a:lnTo>
                  <a:lnTo>
                    <a:pt x="1237" y="394"/>
                  </a:lnTo>
                  <a:lnTo>
                    <a:pt x="1237" y="391"/>
                  </a:lnTo>
                  <a:lnTo>
                    <a:pt x="1237" y="394"/>
                  </a:lnTo>
                  <a:lnTo>
                    <a:pt x="1240" y="394"/>
                  </a:lnTo>
                  <a:lnTo>
                    <a:pt x="1237" y="394"/>
                  </a:lnTo>
                  <a:lnTo>
                    <a:pt x="1233" y="394"/>
                  </a:lnTo>
                  <a:lnTo>
                    <a:pt x="1237" y="394"/>
                  </a:lnTo>
                  <a:lnTo>
                    <a:pt x="1240" y="394"/>
                  </a:lnTo>
                  <a:lnTo>
                    <a:pt x="1244" y="394"/>
                  </a:lnTo>
                  <a:lnTo>
                    <a:pt x="1244" y="398"/>
                  </a:lnTo>
                  <a:lnTo>
                    <a:pt x="1240" y="398"/>
                  </a:lnTo>
                  <a:lnTo>
                    <a:pt x="1244" y="398"/>
                  </a:lnTo>
                  <a:lnTo>
                    <a:pt x="1248" y="402"/>
                  </a:lnTo>
                  <a:lnTo>
                    <a:pt x="1244" y="402"/>
                  </a:lnTo>
                  <a:lnTo>
                    <a:pt x="1240" y="402"/>
                  </a:lnTo>
                  <a:lnTo>
                    <a:pt x="1237" y="402"/>
                  </a:lnTo>
                  <a:lnTo>
                    <a:pt x="1240" y="406"/>
                  </a:lnTo>
                  <a:lnTo>
                    <a:pt x="1240" y="402"/>
                  </a:lnTo>
                  <a:lnTo>
                    <a:pt x="1244" y="402"/>
                  </a:lnTo>
                  <a:lnTo>
                    <a:pt x="1248" y="406"/>
                  </a:lnTo>
                  <a:lnTo>
                    <a:pt x="1244" y="406"/>
                  </a:lnTo>
                  <a:lnTo>
                    <a:pt x="1248" y="409"/>
                  </a:lnTo>
                  <a:lnTo>
                    <a:pt x="1252" y="409"/>
                  </a:lnTo>
                  <a:lnTo>
                    <a:pt x="1255" y="409"/>
                  </a:lnTo>
                  <a:lnTo>
                    <a:pt x="1252" y="409"/>
                  </a:lnTo>
                  <a:lnTo>
                    <a:pt x="1252" y="413"/>
                  </a:lnTo>
                  <a:lnTo>
                    <a:pt x="1248" y="413"/>
                  </a:lnTo>
                  <a:lnTo>
                    <a:pt x="1244" y="413"/>
                  </a:lnTo>
                  <a:lnTo>
                    <a:pt x="1248" y="417"/>
                  </a:lnTo>
                  <a:lnTo>
                    <a:pt x="1248" y="413"/>
                  </a:lnTo>
                  <a:lnTo>
                    <a:pt x="1248" y="417"/>
                  </a:lnTo>
                  <a:lnTo>
                    <a:pt x="1252" y="417"/>
                  </a:lnTo>
                  <a:lnTo>
                    <a:pt x="1248" y="417"/>
                  </a:lnTo>
                  <a:lnTo>
                    <a:pt x="1244" y="417"/>
                  </a:lnTo>
                  <a:lnTo>
                    <a:pt x="1240" y="413"/>
                  </a:lnTo>
                  <a:lnTo>
                    <a:pt x="1237" y="413"/>
                  </a:lnTo>
                  <a:lnTo>
                    <a:pt x="1240" y="413"/>
                  </a:lnTo>
                  <a:lnTo>
                    <a:pt x="1244" y="413"/>
                  </a:lnTo>
                  <a:lnTo>
                    <a:pt x="1240" y="413"/>
                  </a:lnTo>
                  <a:lnTo>
                    <a:pt x="1237" y="413"/>
                  </a:lnTo>
                  <a:lnTo>
                    <a:pt x="1240" y="417"/>
                  </a:lnTo>
                  <a:lnTo>
                    <a:pt x="1244" y="417"/>
                  </a:lnTo>
                  <a:lnTo>
                    <a:pt x="1240" y="417"/>
                  </a:lnTo>
                  <a:lnTo>
                    <a:pt x="1244" y="417"/>
                  </a:lnTo>
                  <a:lnTo>
                    <a:pt x="1248" y="417"/>
                  </a:lnTo>
                  <a:lnTo>
                    <a:pt x="1252" y="417"/>
                  </a:lnTo>
                  <a:lnTo>
                    <a:pt x="1248" y="417"/>
                  </a:lnTo>
                  <a:lnTo>
                    <a:pt x="1248" y="421"/>
                  </a:lnTo>
                  <a:lnTo>
                    <a:pt x="1248" y="417"/>
                  </a:lnTo>
                  <a:lnTo>
                    <a:pt x="1244" y="417"/>
                  </a:lnTo>
                  <a:lnTo>
                    <a:pt x="1244" y="421"/>
                  </a:lnTo>
                  <a:lnTo>
                    <a:pt x="1240" y="421"/>
                  </a:lnTo>
                  <a:lnTo>
                    <a:pt x="1244" y="421"/>
                  </a:lnTo>
                  <a:lnTo>
                    <a:pt x="1248" y="421"/>
                  </a:lnTo>
                  <a:lnTo>
                    <a:pt x="1244" y="421"/>
                  </a:lnTo>
                  <a:lnTo>
                    <a:pt x="1244" y="425"/>
                  </a:lnTo>
                  <a:lnTo>
                    <a:pt x="1248" y="425"/>
                  </a:lnTo>
                  <a:lnTo>
                    <a:pt x="1252" y="425"/>
                  </a:lnTo>
                  <a:lnTo>
                    <a:pt x="1255" y="425"/>
                  </a:lnTo>
                  <a:lnTo>
                    <a:pt x="1252" y="425"/>
                  </a:lnTo>
                  <a:lnTo>
                    <a:pt x="1255" y="425"/>
                  </a:lnTo>
                  <a:lnTo>
                    <a:pt x="1252" y="425"/>
                  </a:lnTo>
                  <a:lnTo>
                    <a:pt x="1252" y="428"/>
                  </a:lnTo>
                  <a:lnTo>
                    <a:pt x="1255" y="428"/>
                  </a:lnTo>
                  <a:lnTo>
                    <a:pt x="1259" y="428"/>
                  </a:lnTo>
                  <a:lnTo>
                    <a:pt x="1255" y="428"/>
                  </a:lnTo>
                  <a:lnTo>
                    <a:pt x="1259" y="428"/>
                  </a:lnTo>
                  <a:lnTo>
                    <a:pt x="1263" y="428"/>
                  </a:lnTo>
                  <a:lnTo>
                    <a:pt x="1263" y="432"/>
                  </a:lnTo>
                  <a:lnTo>
                    <a:pt x="1267" y="432"/>
                  </a:lnTo>
                  <a:lnTo>
                    <a:pt x="1267" y="428"/>
                  </a:lnTo>
                  <a:lnTo>
                    <a:pt x="1267" y="432"/>
                  </a:lnTo>
                  <a:lnTo>
                    <a:pt x="1267" y="428"/>
                  </a:lnTo>
                  <a:lnTo>
                    <a:pt x="1270" y="428"/>
                  </a:lnTo>
                  <a:lnTo>
                    <a:pt x="1270" y="432"/>
                  </a:lnTo>
                  <a:lnTo>
                    <a:pt x="1267" y="432"/>
                  </a:lnTo>
                  <a:lnTo>
                    <a:pt x="1270" y="432"/>
                  </a:lnTo>
                  <a:lnTo>
                    <a:pt x="1270" y="436"/>
                  </a:lnTo>
                  <a:lnTo>
                    <a:pt x="1267" y="436"/>
                  </a:lnTo>
                  <a:lnTo>
                    <a:pt x="1270" y="436"/>
                  </a:lnTo>
                  <a:lnTo>
                    <a:pt x="1274" y="436"/>
                  </a:lnTo>
                  <a:lnTo>
                    <a:pt x="1270" y="436"/>
                  </a:lnTo>
                  <a:lnTo>
                    <a:pt x="1267" y="440"/>
                  </a:lnTo>
                  <a:lnTo>
                    <a:pt x="1270" y="440"/>
                  </a:lnTo>
                  <a:lnTo>
                    <a:pt x="1267" y="440"/>
                  </a:lnTo>
                  <a:lnTo>
                    <a:pt x="1267" y="443"/>
                  </a:lnTo>
                  <a:lnTo>
                    <a:pt x="1267" y="440"/>
                  </a:lnTo>
                  <a:lnTo>
                    <a:pt x="1270" y="440"/>
                  </a:lnTo>
                  <a:lnTo>
                    <a:pt x="1274" y="440"/>
                  </a:lnTo>
                  <a:lnTo>
                    <a:pt x="1270" y="443"/>
                  </a:lnTo>
                  <a:lnTo>
                    <a:pt x="1274" y="440"/>
                  </a:lnTo>
                  <a:lnTo>
                    <a:pt x="1278" y="440"/>
                  </a:lnTo>
                  <a:lnTo>
                    <a:pt x="1278" y="436"/>
                  </a:lnTo>
                  <a:lnTo>
                    <a:pt x="1282" y="440"/>
                  </a:lnTo>
                  <a:lnTo>
                    <a:pt x="1278" y="440"/>
                  </a:lnTo>
                  <a:lnTo>
                    <a:pt x="1282" y="440"/>
                  </a:lnTo>
                  <a:lnTo>
                    <a:pt x="1286" y="440"/>
                  </a:lnTo>
                  <a:lnTo>
                    <a:pt x="1282" y="443"/>
                  </a:lnTo>
                  <a:lnTo>
                    <a:pt x="1278" y="443"/>
                  </a:lnTo>
                  <a:lnTo>
                    <a:pt x="1278" y="447"/>
                  </a:lnTo>
                  <a:lnTo>
                    <a:pt x="1278" y="443"/>
                  </a:lnTo>
                  <a:lnTo>
                    <a:pt x="1282" y="443"/>
                  </a:lnTo>
                  <a:lnTo>
                    <a:pt x="1286" y="443"/>
                  </a:lnTo>
                  <a:lnTo>
                    <a:pt x="1286" y="440"/>
                  </a:lnTo>
                  <a:lnTo>
                    <a:pt x="1289" y="440"/>
                  </a:lnTo>
                  <a:lnTo>
                    <a:pt x="1286" y="443"/>
                  </a:lnTo>
                  <a:lnTo>
                    <a:pt x="1289" y="443"/>
                  </a:lnTo>
                  <a:lnTo>
                    <a:pt x="1289" y="440"/>
                  </a:lnTo>
                  <a:lnTo>
                    <a:pt x="1293" y="440"/>
                  </a:lnTo>
                  <a:lnTo>
                    <a:pt x="1293" y="443"/>
                  </a:lnTo>
                  <a:lnTo>
                    <a:pt x="1297" y="447"/>
                  </a:lnTo>
                  <a:lnTo>
                    <a:pt x="1301" y="447"/>
                  </a:lnTo>
                  <a:lnTo>
                    <a:pt x="1304" y="447"/>
                  </a:lnTo>
                  <a:lnTo>
                    <a:pt x="1308" y="447"/>
                  </a:lnTo>
                  <a:lnTo>
                    <a:pt x="1312" y="447"/>
                  </a:lnTo>
                  <a:lnTo>
                    <a:pt x="1316" y="447"/>
                  </a:lnTo>
                  <a:lnTo>
                    <a:pt x="1319" y="451"/>
                  </a:lnTo>
                  <a:lnTo>
                    <a:pt x="1316" y="451"/>
                  </a:lnTo>
                  <a:lnTo>
                    <a:pt x="1312" y="451"/>
                  </a:lnTo>
                  <a:lnTo>
                    <a:pt x="1316" y="451"/>
                  </a:lnTo>
                  <a:lnTo>
                    <a:pt x="1312" y="451"/>
                  </a:lnTo>
                  <a:lnTo>
                    <a:pt x="1308" y="451"/>
                  </a:lnTo>
                  <a:lnTo>
                    <a:pt x="1304" y="451"/>
                  </a:lnTo>
                  <a:lnTo>
                    <a:pt x="1304" y="455"/>
                  </a:lnTo>
                  <a:lnTo>
                    <a:pt x="1301" y="455"/>
                  </a:lnTo>
                  <a:lnTo>
                    <a:pt x="1297" y="455"/>
                  </a:lnTo>
                  <a:lnTo>
                    <a:pt x="1293" y="455"/>
                  </a:lnTo>
                  <a:lnTo>
                    <a:pt x="1289" y="455"/>
                  </a:lnTo>
                  <a:lnTo>
                    <a:pt x="1289" y="458"/>
                  </a:lnTo>
                  <a:lnTo>
                    <a:pt x="1286" y="458"/>
                  </a:lnTo>
                  <a:lnTo>
                    <a:pt x="1282" y="458"/>
                  </a:lnTo>
                  <a:lnTo>
                    <a:pt x="1286" y="458"/>
                  </a:lnTo>
                  <a:lnTo>
                    <a:pt x="1289" y="458"/>
                  </a:lnTo>
                  <a:lnTo>
                    <a:pt x="1293" y="458"/>
                  </a:lnTo>
                  <a:lnTo>
                    <a:pt x="1297" y="455"/>
                  </a:lnTo>
                  <a:lnTo>
                    <a:pt x="1301" y="455"/>
                  </a:lnTo>
                  <a:lnTo>
                    <a:pt x="1297" y="458"/>
                  </a:lnTo>
                  <a:lnTo>
                    <a:pt x="1293" y="458"/>
                  </a:lnTo>
                  <a:lnTo>
                    <a:pt x="1289" y="458"/>
                  </a:lnTo>
                  <a:lnTo>
                    <a:pt x="1293" y="458"/>
                  </a:lnTo>
                  <a:lnTo>
                    <a:pt x="1289" y="458"/>
                  </a:lnTo>
                  <a:lnTo>
                    <a:pt x="1286" y="458"/>
                  </a:lnTo>
                  <a:lnTo>
                    <a:pt x="1286" y="462"/>
                  </a:lnTo>
                  <a:lnTo>
                    <a:pt x="1282" y="462"/>
                  </a:lnTo>
                  <a:lnTo>
                    <a:pt x="1278" y="462"/>
                  </a:lnTo>
                  <a:lnTo>
                    <a:pt x="1274" y="462"/>
                  </a:lnTo>
                  <a:lnTo>
                    <a:pt x="1274" y="466"/>
                  </a:lnTo>
                  <a:lnTo>
                    <a:pt x="1270" y="462"/>
                  </a:lnTo>
                  <a:lnTo>
                    <a:pt x="1267" y="462"/>
                  </a:lnTo>
                  <a:lnTo>
                    <a:pt x="1263" y="462"/>
                  </a:lnTo>
                  <a:lnTo>
                    <a:pt x="1267" y="462"/>
                  </a:lnTo>
                  <a:lnTo>
                    <a:pt x="1270" y="462"/>
                  </a:lnTo>
                  <a:lnTo>
                    <a:pt x="1270" y="466"/>
                  </a:lnTo>
                  <a:lnTo>
                    <a:pt x="1274" y="466"/>
                  </a:lnTo>
                  <a:lnTo>
                    <a:pt x="1270" y="470"/>
                  </a:lnTo>
                  <a:lnTo>
                    <a:pt x="1274" y="470"/>
                  </a:lnTo>
                  <a:lnTo>
                    <a:pt x="1270" y="470"/>
                  </a:lnTo>
                  <a:lnTo>
                    <a:pt x="1274" y="470"/>
                  </a:lnTo>
                  <a:lnTo>
                    <a:pt x="1278" y="466"/>
                  </a:lnTo>
                  <a:lnTo>
                    <a:pt x="1282" y="466"/>
                  </a:lnTo>
                  <a:lnTo>
                    <a:pt x="1286" y="466"/>
                  </a:lnTo>
                  <a:lnTo>
                    <a:pt x="1286" y="462"/>
                  </a:lnTo>
                  <a:lnTo>
                    <a:pt x="1289" y="462"/>
                  </a:lnTo>
                  <a:lnTo>
                    <a:pt x="1293" y="462"/>
                  </a:lnTo>
                  <a:lnTo>
                    <a:pt x="1289" y="462"/>
                  </a:lnTo>
                  <a:lnTo>
                    <a:pt x="1293" y="458"/>
                  </a:lnTo>
                  <a:lnTo>
                    <a:pt x="1301" y="458"/>
                  </a:lnTo>
                  <a:lnTo>
                    <a:pt x="1304" y="458"/>
                  </a:lnTo>
                  <a:lnTo>
                    <a:pt x="1308" y="458"/>
                  </a:lnTo>
                  <a:lnTo>
                    <a:pt x="1312" y="458"/>
                  </a:lnTo>
                  <a:lnTo>
                    <a:pt x="1308" y="458"/>
                  </a:lnTo>
                  <a:lnTo>
                    <a:pt x="1304" y="455"/>
                  </a:lnTo>
                  <a:lnTo>
                    <a:pt x="1304" y="458"/>
                  </a:lnTo>
                  <a:lnTo>
                    <a:pt x="1301" y="455"/>
                  </a:lnTo>
                  <a:lnTo>
                    <a:pt x="1304" y="455"/>
                  </a:lnTo>
                  <a:lnTo>
                    <a:pt x="1308" y="455"/>
                  </a:lnTo>
                  <a:lnTo>
                    <a:pt x="1312" y="455"/>
                  </a:lnTo>
                  <a:lnTo>
                    <a:pt x="1316" y="455"/>
                  </a:lnTo>
                  <a:lnTo>
                    <a:pt x="1319" y="458"/>
                  </a:lnTo>
                  <a:lnTo>
                    <a:pt x="1323" y="462"/>
                  </a:lnTo>
                  <a:lnTo>
                    <a:pt x="1319" y="462"/>
                  </a:lnTo>
                  <a:lnTo>
                    <a:pt x="1316" y="462"/>
                  </a:lnTo>
                  <a:lnTo>
                    <a:pt x="1316" y="466"/>
                  </a:lnTo>
                  <a:lnTo>
                    <a:pt x="1319" y="466"/>
                  </a:lnTo>
                  <a:lnTo>
                    <a:pt x="1323" y="466"/>
                  </a:lnTo>
                  <a:lnTo>
                    <a:pt x="1323" y="462"/>
                  </a:lnTo>
                  <a:lnTo>
                    <a:pt x="1327" y="462"/>
                  </a:lnTo>
                  <a:lnTo>
                    <a:pt x="1331" y="462"/>
                  </a:lnTo>
                  <a:lnTo>
                    <a:pt x="1327" y="462"/>
                  </a:lnTo>
                  <a:lnTo>
                    <a:pt x="1331" y="462"/>
                  </a:lnTo>
                  <a:lnTo>
                    <a:pt x="1334" y="466"/>
                  </a:lnTo>
                  <a:lnTo>
                    <a:pt x="1338" y="466"/>
                  </a:lnTo>
                  <a:lnTo>
                    <a:pt x="1334" y="466"/>
                  </a:lnTo>
                  <a:lnTo>
                    <a:pt x="1338" y="466"/>
                  </a:lnTo>
                  <a:lnTo>
                    <a:pt x="1338" y="470"/>
                  </a:lnTo>
                  <a:lnTo>
                    <a:pt x="1338" y="466"/>
                  </a:lnTo>
                  <a:lnTo>
                    <a:pt x="1342" y="466"/>
                  </a:lnTo>
                  <a:lnTo>
                    <a:pt x="1342" y="470"/>
                  </a:lnTo>
                  <a:lnTo>
                    <a:pt x="1342" y="473"/>
                  </a:lnTo>
                  <a:lnTo>
                    <a:pt x="1338" y="473"/>
                  </a:lnTo>
                  <a:lnTo>
                    <a:pt x="1334" y="473"/>
                  </a:lnTo>
                  <a:lnTo>
                    <a:pt x="1338" y="473"/>
                  </a:lnTo>
                  <a:lnTo>
                    <a:pt x="1342" y="473"/>
                  </a:lnTo>
                  <a:lnTo>
                    <a:pt x="1342" y="477"/>
                  </a:lnTo>
                  <a:lnTo>
                    <a:pt x="1338" y="477"/>
                  </a:lnTo>
                  <a:lnTo>
                    <a:pt x="1342" y="477"/>
                  </a:lnTo>
                  <a:lnTo>
                    <a:pt x="1342" y="481"/>
                  </a:lnTo>
                  <a:lnTo>
                    <a:pt x="1338" y="481"/>
                  </a:lnTo>
                  <a:lnTo>
                    <a:pt x="1334" y="481"/>
                  </a:lnTo>
                  <a:lnTo>
                    <a:pt x="1331" y="481"/>
                  </a:lnTo>
                  <a:lnTo>
                    <a:pt x="1334" y="481"/>
                  </a:lnTo>
                  <a:lnTo>
                    <a:pt x="1338" y="481"/>
                  </a:lnTo>
                  <a:lnTo>
                    <a:pt x="1342" y="481"/>
                  </a:lnTo>
                  <a:lnTo>
                    <a:pt x="1346" y="481"/>
                  </a:lnTo>
                  <a:lnTo>
                    <a:pt x="1346" y="485"/>
                  </a:lnTo>
                  <a:lnTo>
                    <a:pt x="1342" y="485"/>
                  </a:lnTo>
                  <a:lnTo>
                    <a:pt x="1338" y="485"/>
                  </a:lnTo>
                  <a:lnTo>
                    <a:pt x="1334" y="481"/>
                  </a:lnTo>
                  <a:lnTo>
                    <a:pt x="1334" y="485"/>
                  </a:lnTo>
                  <a:lnTo>
                    <a:pt x="1338" y="485"/>
                  </a:lnTo>
                  <a:lnTo>
                    <a:pt x="1342" y="485"/>
                  </a:lnTo>
                  <a:lnTo>
                    <a:pt x="1346" y="485"/>
                  </a:lnTo>
                  <a:lnTo>
                    <a:pt x="1342" y="488"/>
                  </a:lnTo>
                  <a:lnTo>
                    <a:pt x="1342" y="492"/>
                  </a:lnTo>
                  <a:lnTo>
                    <a:pt x="1338" y="492"/>
                  </a:lnTo>
                  <a:lnTo>
                    <a:pt x="1334" y="492"/>
                  </a:lnTo>
                  <a:lnTo>
                    <a:pt x="1331" y="496"/>
                  </a:lnTo>
                  <a:lnTo>
                    <a:pt x="1327" y="496"/>
                  </a:lnTo>
                  <a:lnTo>
                    <a:pt x="1323" y="500"/>
                  </a:lnTo>
                  <a:lnTo>
                    <a:pt x="1319" y="500"/>
                  </a:lnTo>
                  <a:lnTo>
                    <a:pt x="1319" y="496"/>
                  </a:lnTo>
                  <a:lnTo>
                    <a:pt x="1316" y="496"/>
                  </a:lnTo>
                  <a:lnTo>
                    <a:pt x="1316" y="500"/>
                  </a:lnTo>
                  <a:lnTo>
                    <a:pt x="1312" y="500"/>
                  </a:lnTo>
                  <a:lnTo>
                    <a:pt x="1308" y="500"/>
                  </a:lnTo>
                  <a:lnTo>
                    <a:pt x="1304" y="500"/>
                  </a:lnTo>
                  <a:lnTo>
                    <a:pt x="1301" y="500"/>
                  </a:lnTo>
                  <a:lnTo>
                    <a:pt x="1297" y="500"/>
                  </a:lnTo>
                  <a:lnTo>
                    <a:pt x="1297" y="503"/>
                  </a:lnTo>
                  <a:lnTo>
                    <a:pt x="1293" y="503"/>
                  </a:lnTo>
                  <a:lnTo>
                    <a:pt x="1293" y="507"/>
                  </a:lnTo>
                  <a:lnTo>
                    <a:pt x="1293" y="511"/>
                  </a:lnTo>
                  <a:lnTo>
                    <a:pt x="1289" y="511"/>
                  </a:lnTo>
                  <a:lnTo>
                    <a:pt x="1289" y="507"/>
                  </a:lnTo>
                  <a:lnTo>
                    <a:pt x="1289" y="511"/>
                  </a:lnTo>
                  <a:lnTo>
                    <a:pt x="1286" y="511"/>
                  </a:lnTo>
                  <a:lnTo>
                    <a:pt x="1282" y="511"/>
                  </a:lnTo>
                  <a:lnTo>
                    <a:pt x="1282" y="515"/>
                  </a:lnTo>
                  <a:lnTo>
                    <a:pt x="1278" y="515"/>
                  </a:lnTo>
                  <a:lnTo>
                    <a:pt x="1274" y="519"/>
                  </a:lnTo>
                  <a:lnTo>
                    <a:pt x="1274" y="515"/>
                  </a:lnTo>
                  <a:lnTo>
                    <a:pt x="1270" y="519"/>
                  </a:lnTo>
                  <a:lnTo>
                    <a:pt x="1267" y="519"/>
                  </a:lnTo>
                  <a:lnTo>
                    <a:pt x="1263" y="519"/>
                  </a:lnTo>
                  <a:lnTo>
                    <a:pt x="1259" y="519"/>
                  </a:lnTo>
                  <a:lnTo>
                    <a:pt x="1255" y="519"/>
                  </a:lnTo>
                  <a:lnTo>
                    <a:pt x="1252" y="519"/>
                  </a:lnTo>
                  <a:lnTo>
                    <a:pt x="1248" y="519"/>
                  </a:lnTo>
                  <a:lnTo>
                    <a:pt x="1252" y="519"/>
                  </a:lnTo>
                  <a:lnTo>
                    <a:pt x="1248" y="519"/>
                  </a:lnTo>
                  <a:lnTo>
                    <a:pt x="1244" y="519"/>
                  </a:lnTo>
                  <a:lnTo>
                    <a:pt x="1240" y="519"/>
                  </a:lnTo>
                  <a:lnTo>
                    <a:pt x="1240" y="515"/>
                  </a:lnTo>
                  <a:lnTo>
                    <a:pt x="1237" y="515"/>
                  </a:lnTo>
                  <a:lnTo>
                    <a:pt x="1237" y="519"/>
                  </a:lnTo>
                  <a:lnTo>
                    <a:pt x="1233" y="515"/>
                  </a:lnTo>
                  <a:lnTo>
                    <a:pt x="1225" y="515"/>
                  </a:lnTo>
                  <a:lnTo>
                    <a:pt x="1225" y="519"/>
                  </a:lnTo>
                  <a:lnTo>
                    <a:pt x="1222" y="519"/>
                  </a:lnTo>
                  <a:lnTo>
                    <a:pt x="1218" y="519"/>
                  </a:lnTo>
                  <a:lnTo>
                    <a:pt x="1218" y="515"/>
                  </a:lnTo>
                  <a:lnTo>
                    <a:pt x="1214" y="515"/>
                  </a:lnTo>
                  <a:lnTo>
                    <a:pt x="1210" y="515"/>
                  </a:lnTo>
                  <a:lnTo>
                    <a:pt x="1210" y="519"/>
                  </a:lnTo>
                  <a:lnTo>
                    <a:pt x="1207" y="515"/>
                  </a:lnTo>
                  <a:lnTo>
                    <a:pt x="1203" y="515"/>
                  </a:lnTo>
                  <a:lnTo>
                    <a:pt x="1203" y="519"/>
                  </a:lnTo>
                  <a:lnTo>
                    <a:pt x="1199" y="519"/>
                  </a:lnTo>
                  <a:lnTo>
                    <a:pt x="1195" y="515"/>
                  </a:lnTo>
                  <a:lnTo>
                    <a:pt x="1192" y="515"/>
                  </a:lnTo>
                  <a:lnTo>
                    <a:pt x="1188" y="515"/>
                  </a:lnTo>
                  <a:lnTo>
                    <a:pt x="1188" y="519"/>
                  </a:lnTo>
                  <a:lnTo>
                    <a:pt x="1184" y="519"/>
                  </a:lnTo>
                  <a:lnTo>
                    <a:pt x="1184" y="515"/>
                  </a:lnTo>
                  <a:lnTo>
                    <a:pt x="1180" y="515"/>
                  </a:lnTo>
                  <a:lnTo>
                    <a:pt x="1180" y="519"/>
                  </a:lnTo>
                  <a:lnTo>
                    <a:pt x="1177" y="519"/>
                  </a:lnTo>
                  <a:lnTo>
                    <a:pt x="1173" y="519"/>
                  </a:lnTo>
                  <a:lnTo>
                    <a:pt x="1169" y="519"/>
                  </a:lnTo>
                  <a:lnTo>
                    <a:pt x="1169" y="522"/>
                  </a:lnTo>
                  <a:lnTo>
                    <a:pt x="1165" y="522"/>
                  </a:lnTo>
                  <a:lnTo>
                    <a:pt x="1162" y="526"/>
                  </a:lnTo>
                  <a:lnTo>
                    <a:pt x="1162" y="530"/>
                  </a:lnTo>
                  <a:lnTo>
                    <a:pt x="1158" y="534"/>
                  </a:lnTo>
                  <a:lnTo>
                    <a:pt x="1158" y="530"/>
                  </a:lnTo>
                  <a:lnTo>
                    <a:pt x="1154" y="534"/>
                  </a:lnTo>
                  <a:lnTo>
                    <a:pt x="1150" y="534"/>
                  </a:lnTo>
                  <a:lnTo>
                    <a:pt x="1146" y="534"/>
                  </a:lnTo>
                  <a:lnTo>
                    <a:pt x="1143" y="537"/>
                  </a:lnTo>
                  <a:lnTo>
                    <a:pt x="1143" y="534"/>
                  </a:lnTo>
                  <a:lnTo>
                    <a:pt x="1143" y="537"/>
                  </a:lnTo>
                  <a:lnTo>
                    <a:pt x="1139" y="537"/>
                  </a:lnTo>
                  <a:lnTo>
                    <a:pt x="1135" y="537"/>
                  </a:lnTo>
                  <a:lnTo>
                    <a:pt x="1135" y="541"/>
                  </a:lnTo>
                  <a:lnTo>
                    <a:pt x="1131" y="541"/>
                  </a:lnTo>
                  <a:lnTo>
                    <a:pt x="1131" y="545"/>
                  </a:lnTo>
                  <a:lnTo>
                    <a:pt x="1128" y="549"/>
                  </a:lnTo>
                  <a:lnTo>
                    <a:pt x="1124" y="549"/>
                  </a:lnTo>
                  <a:lnTo>
                    <a:pt x="1120" y="549"/>
                  </a:lnTo>
                  <a:lnTo>
                    <a:pt x="1116" y="549"/>
                  </a:lnTo>
                  <a:lnTo>
                    <a:pt x="1113" y="549"/>
                  </a:lnTo>
                  <a:lnTo>
                    <a:pt x="1109" y="545"/>
                  </a:lnTo>
                  <a:lnTo>
                    <a:pt x="1105" y="545"/>
                  </a:lnTo>
                  <a:lnTo>
                    <a:pt x="1101" y="545"/>
                  </a:lnTo>
                  <a:lnTo>
                    <a:pt x="1105" y="545"/>
                  </a:lnTo>
                  <a:lnTo>
                    <a:pt x="1105" y="549"/>
                  </a:lnTo>
                  <a:lnTo>
                    <a:pt x="1109" y="549"/>
                  </a:lnTo>
                  <a:lnTo>
                    <a:pt x="1113" y="549"/>
                  </a:lnTo>
                  <a:lnTo>
                    <a:pt x="1116" y="549"/>
                  </a:lnTo>
                  <a:lnTo>
                    <a:pt x="1120" y="549"/>
                  </a:lnTo>
                  <a:lnTo>
                    <a:pt x="1124" y="552"/>
                  </a:lnTo>
                  <a:lnTo>
                    <a:pt x="1120" y="552"/>
                  </a:lnTo>
                  <a:lnTo>
                    <a:pt x="1120" y="556"/>
                  </a:lnTo>
                  <a:lnTo>
                    <a:pt x="1116" y="556"/>
                  </a:lnTo>
                  <a:lnTo>
                    <a:pt x="1116" y="560"/>
                  </a:lnTo>
                  <a:lnTo>
                    <a:pt x="1113" y="560"/>
                  </a:lnTo>
                  <a:lnTo>
                    <a:pt x="1109" y="564"/>
                  </a:lnTo>
                  <a:lnTo>
                    <a:pt x="1109" y="567"/>
                  </a:lnTo>
                  <a:lnTo>
                    <a:pt x="1105" y="567"/>
                  </a:lnTo>
                  <a:lnTo>
                    <a:pt x="1101" y="571"/>
                  </a:lnTo>
                  <a:lnTo>
                    <a:pt x="1098" y="571"/>
                  </a:lnTo>
                  <a:lnTo>
                    <a:pt x="1101" y="571"/>
                  </a:lnTo>
                  <a:lnTo>
                    <a:pt x="1105" y="571"/>
                  </a:lnTo>
                  <a:lnTo>
                    <a:pt x="1105" y="567"/>
                  </a:lnTo>
                  <a:lnTo>
                    <a:pt x="1109" y="567"/>
                  </a:lnTo>
                  <a:lnTo>
                    <a:pt x="1113" y="567"/>
                  </a:lnTo>
                  <a:lnTo>
                    <a:pt x="1113" y="564"/>
                  </a:lnTo>
                  <a:lnTo>
                    <a:pt x="1116" y="564"/>
                  </a:lnTo>
                  <a:lnTo>
                    <a:pt x="1120" y="560"/>
                  </a:lnTo>
                  <a:lnTo>
                    <a:pt x="1124" y="556"/>
                  </a:lnTo>
                  <a:lnTo>
                    <a:pt x="1128" y="556"/>
                  </a:lnTo>
                  <a:lnTo>
                    <a:pt x="1128" y="552"/>
                  </a:lnTo>
                  <a:lnTo>
                    <a:pt x="1131" y="552"/>
                  </a:lnTo>
                  <a:lnTo>
                    <a:pt x="1131" y="549"/>
                  </a:lnTo>
                  <a:lnTo>
                    <a:pt x="1135" y="549"/>
                  </a:lnTo>
                  <a:lnTo>
                    <a:pt x="1139" y="545"/>
                  </a:lnTo>
                  <a:lnTo>
                    <a:pt x="1143" y="545"/>
                  </a:lnTo>
                  <a:lnTo>
                    <a:pt x="1146" y="545"/>
                  </a:lnTo>
                  <a:lnTo>
                    <a:pt x="1146" y="541"/>
                  </a:lnTo>
                  <a:lnTo>
                    <a:pt x="1150" y="541"/>
                  </a:lnTo>
                  <a:lnTo>
                    <a:pt x="1154" y="541"/>
                  </a:lnTo>
                  <a:lnTo>
                    <a:pt x="1158" y="537"/>
                  </a:lnTo>
                  <a:lnTo>
                    <a:pt x="1162" y="537"/>
                  </a:lnTo>
                  <a:lnTo>
                    <a:pt x="1165" y="537"/>
                  </a:lnTo>
                  <a:lnTo>
                    <a:pt x="1169" y="534"/>
                  </a:lnTo>
                  <a:lnTo>
                    <a:pt x="1177" y="534"/>
                  </a:lnTo>
                  <a:lnTo>
                    <a:pt x="1180" y="534"/>
                  </a:lnTo>
                  <a:lnTo>
                    <a:pt x="1184" y="534"/>
                  </a:lnTo>
                  <a:lnTo>
                    <a:pt x="1188" y="534"/>
                  </a:lnTo>
                  <a:lnTo>
                    <a:pt x="1192" y="534"/>
                  </a:lnTo>
                  <a:lnTo>
                    <a:pt x="1199" y="534"/>
                  </a:lnTo>
                  <a:lnTo>
                    <a:pt x="1203" y="534"/>
                  </a:lnTo>
                  <a:lnTo>
                    <a:pt x="1207" y="537"/>
                  </a:lnTo>
                  <a:lnTo>
                    <a:pt x="1210" y="537"/>
                  </a:lnTo>
                  <a:lnTo>
                    <a:pt x="1210" y="541"/>
                  </a:lnTo>
                  <a:lnTo>
                    <a:pt x="1207" y="541"/>
                  </a:lnTo>
                  <a:lnTo>
                    <a:pt x="1207" y="537"/>
                  </a:lnTo>
                  <a:lnTo>
                    <a:pt x="1203" y="537"/>
                  </a:lnTo>
                  <a:lnTo>
                    <a:pt x="1207" y="541"/>
                  </a:lnTo>
                  <a:lnTo>
                    <a:pt x="1210" y="541"/>
                  </a:lnTo>
                  <a:lnTo>
                    <a:pt x="1210" y="545"/>
                  </a:lnTo>
                  <a:lnTo>
                    <a:pt x="1207" y="545"/>
                  </a:lnTo>
                  <a:lnTo>
                    <a:pt x="1203" y="545"/>
                  </a:lnTo>
                  <a:lnTo>
                    <a:pt x="1203" y="549"/>
                  </a:lnTo>
                  <a:lnTo>
                    <a:pt x="1199" y="549"/>
                  </a:lnTo>
                  <a:lnTo>
                    <a:pt x="1195" y="552"/>
                  </a:lnTo>
                  <a:lnTo>
                    <a:pt x="1192" y="552"/>
                  </a:lnTo>
                  <a:lnTo>
                    <a:pt x="1188" y="552"/>
                  </a:lnTo>
                  <a:lnTo>
                    <a:pt x="1184" y="552"/>
                  </a:lnTo>
                  <a:lnTo>
                    <a:pt x="1184" y="549"/>
                  </a:lnTo>
                  <a:lnTo>
                    <a:pt x="1180" y="549"/>
                  </a:lnTo>
                  <a:lnTo>
                    <a:pt x="1180" y="552"/>
                  </a:lnTo>
                  <a:lnTo>
                    <a:pt x="1177" y="552"/>
                  </a:lnTo>
                  <a:lnTo>
                    <a:pt x="1173" y="552"/>
                  </a:lnTo>
                  <a:lnTo>
                    <a:pt x="1169" y="552"/>
                  </a:lnTo>
                  <a:lnTo>
                    <a:pt x="1173" y="552"/>
                  </a:lnTo>
                  <a:lnTo>
                    <a:pt x="1177" y="552"/>
                  </a:lnTo>
                  <a:lnTo>
                    <a:pt x="1180" y="552"/>
                  </a:lnTo>
                  <a:lnTo>
                    <a:pt x="1184" y="552"/>
                  </a:lnTo>
                  <a:lnTo>
                    <a:pt x="1184" y="556"/>
                  </a:lnTo>
                  <a:lnTo>
                    <a:pt x="1188" y="556"/>
                  </a:lnTo>
                  <a:lnTo>
                    <a:pt x="1188" y="560"/>
                  </a:lnTo>
                  <a:lnTo>
                    <a:pt x="1192" y="556"/>
                  </a:lnTo>
                  <a:lnTo>
                    <a:pt x="1195" y="556"/>
                  </a:lnTo>
                  <a:lnTo>
                    <a:pt x="1199" y="556"/>
                  </a:lnTo>
                  <a:lnTo>
                    <a:pt x="1203" y="556"/>
                  </a:lnTo>
                  <a:lnTo>
                    <a:pt x="1199" y="560"/>
                  </a:lnTo>
                  <a:lnTo>
                    <a:pt x="1199" y="564"/>
                  </a:lnTo>
                  <a:lnTo>
                    <a:pt x="1195" y="564"/>
                  </a:lnTo>
                  <a:lnTo>
                    <a:pt x="1195" y="567"/>
                  </a:lnTo>
                  <a:lnTo>
                    <a:pt x="1192" y="567"/>
                  </a:lnTo>
                  <a:lnTo>
                    <a:pt x="1195" y="567"/>
                  </a:lnTo>
                  <a:lnTo>
                    <a:pt x="1199" y="567"/>
                  </a:lnTo>
                  <a:lnTo>
                    <a:pt x="1199" y="571"/>
                  </a:lnTo>
                  <a:lnTo>
                    <a:pt x="1203" y="571"/>
                  </a:lnTo>
                  <a:lnTo>
                    <a:pt x="1203" y="575"/>
                  </a:lnTo>
                  <a:lnTo>
                    <a:pt x="1203" y="579"/>
                  </a:lnTo>
                  <a:lnTo>
                    <a:pt x="1207" y="579"/>
                  </a:lnTo>
                  <a:lnTo>
                    <a:pt x="1210" y="579"/>
                  </a:lnTo>
                  <a:lnTo>
                    <a:pt x="1210" y="582"/>
                  </a:lnTo>
                  <a:lnTo>
                    <a:pt x="1214" y="582"/>
                  </a:lnTo>
                  <a:lnTo>
                    <a:pt x="1218" y="582"/>
                  </a:lnTo>
                  <a:lnTo>
                    <a:pt x="1214" y="582"/>
                  </a:lnTo>
                  <a:lnTo>
                    <a:pt x="1210" y="582"/>
                  </a:lnTo>
                  <a:lnTo>
                    <a:pt x="1214" y="582"/>
                  </a:lnTo>
                  <a:lnTo>
                    <a:pt x="1214" y="586"/>
                  </a:lnTo>
                  <a:lnTo>
                    <a:pt x="1218" y="586"/>
                  </a:lnTo>
                  <a:lnTo>
                    <a:pt x="1222" y="586"/>
                  </a:lnTo>
                  <a:lnTo>
                    <a:pt x="1225" y="586"/>
                  </a:lnTo>
                  <a:lnTo>
                    <a:pt x="1222" y="586"/>
                  </a:lnTo>
                  <a:lnTo>
                    <a:pt x="1225" y="590"/>
                  </a:lnTo>
                  <a:lnTo>
                    <a:pt x="1225" y="586"/>
                  </a:lnTo>
                  <a:lnTo>
                    <a:pt x="1229" y="586"/>
                  </a:lnTo>
                  <a:lnTo>
                    <a:pt x="1233" y="586"/>
                  </a:lnTo>
                  <a:lnTo>
                    <a:pt x="1237" y="590"/>
                  </a:lnTo>
                  <a:lnTo>
                    <a:pt x="1240" y="590"/>
                  </a:lnTo>
                  <a:lnTo>
                    <a:pt x="1244" y="586"/>
                  </a:lnTo>
                  <a:lnTo>
                    <a:pt x="1248" y="590"/>
                  </a:lnTo>
                  <a:lnTo>
                    <a:pt x="1252" y="590"/>
                  </a:lnTo>
                  <a:lnTo>
                    <a:pt x="1255" y="590"/>
                  </a:lnTo>
                  <a:lnTo>
                    <a:pt x="1255" y="594"/>
                  </a:lnTo>
                  <a:lnTo>
                    <a:pt x="1252" y="594"/>
                  </a:lnTo>
                  <a:lnTo>
                    <a:pt x="1255" y="594"/>
                  </a:lnTo>
                  <a:lnTo>
                    <a:pt x="1259" y="594"/>
                  </a:lnTo>
                  <a:lnTo>
                    <a:pt x="1259" y="597"/>
                  </a:lnTo>
                  <a:lnTo>
                    <a:pt x="1255" y="597"/>
                  </a:lnTo>
                  <a:lnTo>
                    <a:pt x="1252" y="597"/>
                  </a:lnTo>
                  <a:lnTo>
                    <a:pt x="1248" y="597"/>
                  </a:lnTo>
                  <a:lnTo>
                    <a:pt x="1244" y="597"/>
                  </a:lnTo>
                  <a:lnTo>
                    <a:pt x="1244" y="601"/>
                  </a:lnTo>
                  <a:lnTo>
                    <a:pt x="1240" y="601"/>
                  </a:lnTo>
                  <a:lnTo>
                    <a:pt x="1237" y="601"/>
                  </a:lnTo>
                  <a:lnTo>
                    <a:pt x="1233" y="601"/>
                  </a:lnTo>
                  <a:lnTo>
                    <a:pt x="1233" y="605"/>
                  </a:lnTo>
                  <a:lnTo>
                    <a:pt x="1229" y="605"/>
                  </a:lnTo>
                  <a:lnTo>
                    <a:pt x="1225" y="605"/>
                  </a:lnTo>
                  <a:lnTo>
                    <a:pt x="1222" y="605"/>
                  </a:lnTo>
                  <a:lnTo>
                    <a:pt x="1218" y="605"/>
                  </a:lnTo>
                  <a:lnTo>
                    <a:pt x="1222" y="605"/>
                  </a:lnTo>
                  <a:lnTo>
                    <a:pt x="1222" y="609"/>
                  </a:lnTo>
                  <a:lnTo>
                    <a:pt x="1218" y="609"/>
                  </a:lnTo>
                  <a:lnTo>
                    <a:pt x="1214" y="609"/>
                  </a:lnTo>
                  <a:lnTo>
                    <a:pt x="1214" y="605"/>
                  </a:lnTo>
                  <a:lnTo>
                    <a:pt x="1210" y="605"/>
                  </a:lnTo>
                  <a:lnTo>
                    <a:pt x="1214" y="605"/>
                  </a:lnTo>
                  <a:lnTo>
                    <a:pt x="1214" y="609"/>
                  </a:lnTo>
                  <a:lnTo>
                    <a:pt x="1210" y="609"/>
                  </a:lnTo>
                  <a:lnTo>
                    <a:pt x="1210" y="605"/>
                  </a:lnTo>
                  <a:lnTo>
                    <a:pt x="1207" y="609"/>
                  </a:lnTo>
                  <a:lnTo>
                    <a:pt x="1210" y="609"/>
                  </a:lnTo>
                  <a:lnTo>
                    <a:pt x="1210" y="613"/>
                  </a:lnTo>
                  <a:lnTo>
                    <a:pt x="1207" y="613"/>
                  </a:lnTo>
                  <a:lnTo>
                    <a:pt x="1203" y="613"/>
                  </a:lnTo>
                  <a:lnTo>
                    <a:pt x="1203" y="616"/>
                  </a:lnTo>
                  <a:lnTo>
                    <a:pt x="1199" y="616"/>
                  </a:lnTo>
                  <a:lnTo>
                    <a:pt x="1199" y="620"/>
                  </a:lnTo>
                  <a:lnTo>
                    <a:pt x="1195" y="620"/>
                  </a:lnTo>
                  <a:lnTo>
                    <a:pt x="1192" y="620"/>
                  </a:lnTo>
                  <a:lnTo>
                    <a:pt x="1192" y="624"/>
                  </a:lnTo>
                  <a:lnTo>
                    <a:pt x="1188" y="624"/>
                  </a:lnTo>
                  <a:lnTo>
                    <a:pt x="1184" y="624"/>
                  </a:lnTo>
                  <a:lnTo>
                    <a:pt x="1184" y="620"/>
                  </a:lnTo>
                  <a:lnTo>
                    <a:pt x="1180" y="620"/>
                  </a:lnTo>
                  <a:lnTo>
                    <a:pt x="1180" y="616"/>
                  </a:lnTo>
                  <a:lnTo>
                    <a:pt x="1180" y="613"/>
                  </a:lnTo>
                  <a:lnTo>
                    <a:pt x="1177" y="613"/>
                  </a:lnTo>
                  <a:lnTo>
                    <a:pt x="1180" y="613"/>
                  </a:lnTo>
                  <a:lnTo>
                    <a:pt x="1180" y="609"/>
                  </a:lnTo>
                  <a:lnTo>
                    <a:pt x="1184" y="609"/>
                  </a:lnTo>
                  <a:lnTo>
                    <a:pt x="1184" y="605"/>
                  </a:lnTo>
                  <a:lnTo>
                    <a:pt x="1180" y="609"/>
                  </a:lnTo>
                  <a:lnTo>
                    <a:pt x="1180" y="605"/>
                  </a:lnTo>
                  <a:lnTo>
                    <a:pt x="1184" y="605"/>
                  </a:lnTo>
                  <a:lnTo>
                    <a:pt x="1188" y="605"/>
                  </a:lnTo>
                  <a:lnTo>
                    <a:pt x="1192" y="601"/>
                  </a:lnTo>
                  <a:lnTo>
                    <a:pt x="1195" y="601"/>
                  </a:lnTo>
                  <a:lnTo>
                    <a:pt x="1199" y="597"/>
                  </a:lnTo>
                  <a:lnTo>
                    <a:pt x="1203" y="597"/>
                  </a:lnTo>
                  <a:lnTo>
                    <a:pt x="1207" y="597"/>
                  </a:lnTo>
                  <a:lnTo>
                    <a:pt x="1207" y="594"/>
                  </a:lnTo>
                  <a:lnTo>
                    <a:pt x="1207" y="597"/>
                  </a:lnTo>
                  <a:lnTo>
                    <a:pt x="1210" y="597"/>
                  </a:lnTo>
                  <a:lnTo>
                    <a:pt x="1210" y="601"/>
                  </a:lnTo>
                  <a:lnTo>
                    <a:pt x="1210" y="597"/>
                  </a:lnTo>
                  <a:lnTo>
                    <a:pt x="1214" y="597"/>
                  </a:lnTo>
                  <a:lnTo>
                    <a:pt x="1218" y="594"/>
                  </a:lnTo>
                  <a:lnTo>
                    <a:pt x="1222" y="594"/>
                  </a:lnTo>
                  <a:lnTo>
                    <a:pt x="1218" y="594"/>
                  </a:lnTo>
                  <a:lnTo>
                    <a:pt x="1214" y="594"/>
                  </a:lnTo>
                  <a:lnTo>
                    <a:pt x="1210" y="594"/>
                  </a:lnTo>
                  <a:lnTo>
                    <a:pt x="1207" y="594"/>
                  </a:lnTo>
                  <a:lnTo>
                    <a:pt x="1203" y="594"/>
                  </a:lnTo>
                  <a:lnTo>
                    <a:pt x="1199" y="594"/>
                  </a:lnTo>
                  <a:lnTo>
                    <a:pt x="1199" y="590"/>
                  </a:lnTo>
                  <a:lnTo>
                    <a:pt x="1203" y="590"/>
                  </a:lnTo>
                  <a:lnTo>
                    <a:pt x="1207" y="590"/>
                  </a:lnTo>
                  <a:lnTo>
                    <a:pt x="1207" y="586"/>
                  </a:lnTo>
                  <a:lnTo>
                    <a:pt x="1210" y="586"/>
                  </a:lnTo>
                  <a:lnTo>
                    <a:pt x="1207" y="586"/>
                  </a:lnTo>
                  <a:lnTo>
                    <a:pt x="1203" y="586"/>
                  </a:lnTo>
                  <a:lnTo>
                    <a:pt x="1203" y="582"/>
                  </a:lnTo>
                  <a:lnTo>
                    <a:pt x="1203" y="586"/>
                  </a:lnTo>
                  <a:lnTo>
                    <a:pt x="1203" y="590"/>
                  </a:lnTo>
                  <a:lnTo>
                    <a:pt x="1199" y="590"/>
                  </a:lnTo>
                  <a:lnTo>
                    <a:pt x="1195" y="590"/>
                  </a:lnTo>
                  <a:lnTo>
                    <a:pt x="1195" y="594"/>
                  </a:lnTo>
                  <a:lnTo>
                    <a:pt x="1192" y="594"/>
                  </a:lnTo>
                  <a:lnTo>
                    <a:pt x="1188" y="594"/>
                  </a:lnTo>
                  <a:lnTo>
                    <a:pt x="1184" y="597"/>
                  </a:lnTo>
                  <a:lnTo>
                    <a:pt x="1180" y="597"/>
                  </a:lnTo>
                  <a:lnTo>
                    <a:pt x="1180" y="594"/>
                  </a:lnTo>
                  <a:lnTo>
                    <a:pt x="1180" y="597"/>
                  </a:lnTo>
                  <a:lnTo>
                    <a:pt x="1177" y="597"/>
                  </a:lnTo>
                  <a:lnTo>
                    <a:pt x="1173" y="597"/>
                  </a:lnTo>
                  <a:lnTo>
                    <a:pt x="1169" y="597"/>
                  </a:lnTo>
                  <a:lnTo>
                    <a:pt x="1165" y="597"/>
                  </a:lnTo>
                  <a:lnTo>
                    <a:pt x="1162" y="597"/>
                  </a:lnTo>
                  <a:lnTo>
                    <a:pt x="1158" y="597"/>
                  </a:lnTo>
                  <a:lnTo>
                    <a:pt x="1158" y="594"/>
                  </a:lnTo>
                  <a:lnTo>
                    <a:pt x="1158" y="590"/>
                  </a:lnTo>
                  <a:lnTo>
                    <a:pt x="1154" y="590"/>
                  </a:lnTo>
                  <a:lnTo>
                    <a:pt x="1154" y="586"/>
                  </a:lnTo>
                  <a:lnTo>
                    <a:pt x="1154" y="579"/>
                  </a:lnTo>
                  <a:lnTo>
                    <a:pt x="1154" y="571"/>
                  </a:lnTo>
                  <a:lnTo>
                    <a:pt x="1154" y="567"/>
                  </a:lnTo>
                  <a:lnTo>
                    <a:pt x="1150" y="567"/>
                  </a:lnTo>
                  <a:lnTo>
                    <a:pt x="1150" y="564"/>
                  </a:lnTo>
                  <a:lnTo>
                    <a:pt x="1146" y="564"/>
                  </a:lnTo>
                  <a:lnTo>
                    <a:pt x="1143" y="564"/>
                  </a:lnTo>
                  <a:lnTo>
                    <a:pt x="1139" y="564"/>
                  </a:lnTo>
                  <a:lnTo>
                    <a:pt x="1135" y="564"/>
                  </a:lnTo>
                  <a:lnTo>
                    <a:pt x="1135" y="560"/>
                  </a:lnTo>
                  <a:lnTo>
                    <a:pt x="1131" y="560"/>
                  </a:lnTo>
                  <a:lnTo>
                    <a:pt x="1131" y="564"/>
                  </a:lnTo>
                  <a:lnTo>
                    <a:pt x="1128" y="564"/>
                  </a:lnTo>
                  <a:lnTo>
                    <a:pt x="1124" y="567"/>
                  </a:lnTo>
                  <a:lnTo>
                    <a:pt x="1120" y="571"/>
                  </a:lnTo>
                  <a:lnTo>
                    <a:pt x="1116" y="575"/>
                  </a:lnTo>
                  <a:lnTo>
                    <a:pt x="1116" y="579"/>
                  </a:lnTo>
                  <a:lnTo>
                    <a:pt x="1113" y="582"/>
                  </a:lnTo>
                  <a:lnTo>
                    <a:pt x="1113" y="586"/>
                  </a:lnTo>
                  <a:lnTo>
                    <a:pt x="1116" y="586"/>
                  </a:lnTo>
                  <a:lnTo>
                    <a:pt x="1113" y="586"/>
                  </a:lnTo>
                  <a:lnTo>
                    <a:pt x="1113" y="590"/>
                  </a:lnTo>
                  <a:lnTo>
                    <a:pt x="1109" y="590"/>
                  </a:lnTo>
                  <a:lnTo>
                    <a:pt x="1109" y="594"/>
                  </a:lnTo>
                  <a:lnTo>
                    <a:pt x="1105" y="597"/>
                  </a:lnTo>
                  <a:lnTo>
                    <a:pt x="1101" y="594"/>
                  </a:lnTo>
                  <a:lnTo>
                    <a:pt x="1101" y="597"/>
                  </a:lnTo>
                  <a:lnTo>
                    <a:pt x="1101" y="594"/>
                  </a:lnTo>
                  <a:lnTo>
                    <a:pt x="1098" y="594"/>
                  </a:lnTo>
                  <a:lnTo>
                    <a:pt x="1098" y="597"/>
                  </a:lnTo>
                  <a:lnTo>
                    <a:pt x="1094" y="597"/>
                  </a:lnTo>
                  <a:lnTo>
                    <a:pt x="1094" y="601"/>
                  </a:lnTo>
                  <a:lnTo>
                    <a:pt x="1090" y="601"/>
                  </a:lnTo>
                  <a:lnTo>
                    <a:pt x="1086" y="601"/>
                  </a:lnTo>
                  <a:lnTo>
                    <a:pt x="1083" y="601"/>
                  </a:lnTo>
                  <a:lnTo>
                    <a:pt x="1079" y="601"/>
                  </a:lnTo>
                  <a:lnTo>
                    <a:pt x="1075" y="601"/>
                  </a:lnTo>
                  <a:lnTo>
                    <a:pt x="1071" y="601"/>
                  </a:lnTo>
                  <a:lnTo>
                    <a:pt x="1068" y="601"/>
                  </a:lnTo>
                  <a:lnTo>
                    <a:pt x="1060" y="601"/>
                  </a:lnTo>
                  <a:lnTo>
                    <a:pt x="1056" y="601"/>
                  </a:lnTo>
                  <a:lnTo>
                    <a:pt x="1053" y="601"/>
                  </a:lnTo>
                  <a:lnTo>
                    <a:pt x="1045" y="601"/>
                  </a:lnTo>
                  <a:lnTo>
                    <a:pt x="1041" y="601"/>
                  </a:lnTo>
                  <a:lnTo>
                    <a:pt x="1038" y="601"/>
                  </a:lnTo>
                  <a:lnTo>
                    <a:pt x="1034" y="601"/>
                  </a:lnTo>
                  <a:lnTo>
                    <a:pt x="1030" y="605"/>
                  </a:lnTo>
                  <a:lnTo>
                    <a:pt x="1026" y="609"/>
                  </a:lnTo>
                  <a:lnTo>
                    <a:pt x="1022" y="609"/>
                  </a:lnTo>
                  <a:lnTo>
                    <a:pt x="1019" y="613"/>
                  </a:lnTo>
                  <a:lnTo>
                    <a:pt x="1015" y="616"/>
                  </a:lnTo>
                  <a:lnTo>
                    <a:pt x="1015" y="620"/>
                  </a:lnTo>
                  <a:lnTo>
                    <a:pt x="1011" y="620"/>
                  </a:lnTo>
                  <a:lnTo>
                    <a:pt x="1007" y="620"/>
                  </a:lnTo>
                  <a:lnTo>
                    <a:pt x="1004" y="620"/>
                  </a:lnTo>
                  <a:lnTo>
                    <a:pt x="1000" y="620"/>
                  </a:lnTo>
                  <a:lnTo>
                    <a:pt x="996" y="620"/>
                  </a:lnTo>
                  <a:lnTo>
                    <a:pt x="985" y="620"/>
                  </a:lnTo>
                  <a:lnTo>
                    <a:pt x="981" y="620"/>
                  </a:lnTo>
                  <a:lnTo>
                    <a:pt x="977" y="624"/>
                  </a:lnTo>
                  <a:lnTo>
                    <a:pt x="974" y="624"/>
                  </a:lnTo>
                  <a:lnTo>
                    <a:pt x="977" y="628"/>
                  </a:lnTo>
                  <a:lnTo>
                    <a:pt x="977" y="631"/>
                  </a:lnTo>
                  <a:lnTo>
                    <a:pt x="977" y="635"/>
                  </a:lnTo>
                  <a:lnTo>
                    <a:pt x="974" y="635"/>
                  </a:lnTo>
                  <a:lnTo>
                    <a:pt x="970" y="639"/>
                  </a:lnTo>
                  <a:lnTo>
                    <a:pt x="966" y="639"/>
                  </a:lnTo>
                  <a:lnTo>
                    <a:pt x="959" y="639"/>
                  </a:lnTo>
                  <a:lnTo>
                    <a:pt x="955" y="643"/>
                  </a:lnTo>
                  <a:lnTo>
                    <a:pt x="947" y="643"/>
                  </a:lnTo>
                  <a:lnTo>
                    <a:pt x="944" y="643"/>
                  </a:lnTo>
                  <a:lnTo>
                    <a:pt x="940" y="646"/>
                  </a:lnTo>
                  <a:lnTo>
                    <a:pt x="936" y="646"/>
                  </a:lnTo>
                  <a:lnTo>
                    <a:pt x="932" y="646"/>
                  </a:lnTo>
                  <a:lnTo>
                    <a:pt x="925" y="650"/>
                  </a:lnTo>
                  <a:lnTo>
                    <a:pt x="925" y="654"/>
                  </a:lnTo>
                  <a:lnTo>
                    <a:pt x="921" y="650"/>
                  </a:lnTo>
                  <a:lnTo>
                    <a:pt x="917" y="650"/>
                  </a:lnTo>
                  <a:lnTo>
                    <a:pt x="914" y="650"/>
                  </a:lnTo>
                  <a:lnTo>
                    <a:pt x="914" y="646"/>
                  </a:lnTo>
                  <a:lnTo>
                    <a:pt x="910" y="646"/>
                  </a:lnTo>
                  <a:lnTo>
                    <a:pt x="914" y="643"/>
                  </a:lnTo>
                  <a:lnTo>
                    <a:pt x="917" y="639"/>
                  </a:lnTo>
                  <a:lnTo>
                    <a:pt x="921" y="639"/>
                  </a:lnTo>
                  <a:lnTo>
                    <a:pt x="921" y="635"/>
                  </a:lnTo>
                  <a:lnTo>
                    <a:pt x="921" y="631"/>
                  </a:lnTo>
                  <a:lnTo>
                    <a:pt x="925" y="631"/>
                  </a:lnTo>
                  <a:lnTo>
                    <a:pt x="925" y="628"/>
                  </a:lnTo>
                  <a:lnTo>
                    <a:pt x="925" y="624"/>
                  </a:lnTo>
                  <a:lnTo>
                    <a:pt x="929" y="624"/>
                  </a:lnTo>
                  <a:lnTo>
                    <a:pt x="925" y="616"/>
                  </a:lnTo>
                  <a:lnTo>
                    <a:pt x="925" y="609"/>
                  </a:lnTo>
                  <a:lnTo>
                    <a:pt x="925" y="601"/>
                  </a:lnTo>
                  <a:lnTo>
                    <a:pt x="921" y="594"/>
                  </a:lnTo>
                  <a:lnTo>
                    <a:pt x="914" y="590"/>
                  </a:lnTo>
                  <a:lnTo>
                    <a:pt x="910" y="590"/>
                  </a:lnTo>
                  <a:lnTo>
                    <a:pt x="906" y="586"/>
                  </a:lnTo>
                  <a:lnTo>
                    <a:pt x="906" y="582"/>
                  </a:lnTo>
                  <a:lnTo>
                    <a:pt x="902" y="582"/>
                  </a:lnTo>
                  <a:lnTo>
                    <a:pt x="898" y="582"/>
                  </a:lnTo>
                  <a:lnTo>
                    <a:pt x="898" y="579"/>
                  </a:lnTo>
                  <a:lnTo>
                    <a:pt x="895" y="579"/>
                  </a:lnTo>
                  <a:lnTo>
                    <a:pt x="895" y="575"/>
                  </a:lnTo>
                  <a:lnTo>
                    <a:pt x="898" y="575"/>
                  </a:lnTo>
                  <a:lnTo>
                    <a:pt x="895" y="575"/>
                  </a:lnTo>
                  <a:lnTo>
                    <a:pt x="891" y="575"/>
                  </a:lnTo>
                  <a:lnTo>
                    <a:pt x="887" y="575"/>
                  </a:lnTo>
                  <a:lnTo>
                    <a:pt x="887" y="571"/>
                  </a:lnTo>
                  <a:lnTo>
                    <a:pt x="883" y="571"/>
                  </a:lnTo>
                  <a:lnTo>
                    <a:pt x="876" y="567"/>
                  </a:lnTo>
                  <a:lnTo>
                    <a:pt x="872" y="564"/>
                  </a:lnTo>
                  <a:lnTo>
                    <a:pt x="868" y="564"/>
                  </a:lnTo>
                  <a:lnTo>
                    <a:pt x="865" y="564"/>
                  </a:lnTo>
                  <a:lnTo>
                    <a:pt x="861" y="560"/>
                  </a:lnTo>
                  <a:lnTo>
                    <a:pt x="857" y="560"/>
                  </a:lnTo>
                  <a:lnTo>
                    <a:pt x="853" y="556"/>
                  </a:lnTo>
                  <a:lnTo>
                    <a:pt x="850" y="556"/>
                  </a:lnTo>
                  <a:lnTo>
                    <a:pt x="846" y="552"/>
                  </a:lnTo>
                  <a:lnTo>
                    <a:pt x="831" y="549"/>
                  </a:lnTo>
                  <a:lnTo>
                    <a:pt x="827" y="549"/>
                  </a:lnTo>
                  <a:lnTo>
                    <a:pt x="823" y="549"/>
                  </a:lnTo>
                  <a:lnTo>
                    <a:pt x="820" y="549"/>
                  </a:lnTo>
                  <a:lnTo>
                    <a:pt x="816" y="552"/>
                  </a:lnTo>
                  <a:lnTo>
                    <a:pt x="812" y="552"/>
                  </a:lnTo>
                  <a:lnTo>
                    <a:pt x="808" y="552"/>
                  </a:lnTo>
                  <a:lnTo>
                    <a:pt x="805" y="552"/>
                  </a:lnTo>
                  <a:lnTo>
                    <a:pt x="801" y="552"/>
                  </a:lnTo>
                  <a:lnTo>
                    <a:pt x="793" y="552"/>
                  </a:lnTo>
                  <a:lnTo>
                    <a:pt x="789" y="549"/>
                  </a:lnTo>
                  <a:lnTo>
                    <a:pt x="786" y="549"/>
                  </a:lnTo>
                  <a:lnTo>
                    <a:pt x="786" y="552"/>
                  </a:lnTo>
                  <a:lnTo>
                    <a:pt x="782" y="552"/>
                  </a:lnTo>
                  <a:lnTo>
                    <a:pt x="778" y="552"/>
                  </a:lnTo>
                  <a:lnTo>
                    <a:pt x="778" y="549"/>
                  </a:lnTo>
                  <a:lnTo>
                    <a:pt x="774" y="549"/>
                  </a:lnTo>
                  <a:lnTo>
                    <a:pt x="771" y="549"/>
                  </a:lnTo>
                  <a:lnTo>
                    <a:pt x="767" y="549"/>
                  </a:lnTo>
                  <a:lnTo>
                    <a:pt x="767" y="545"/>
                  </a:lnTo>
                  <a:lnTo>
                    <a:pt x="763" y="545"/>
                  </a:lnTo>
                  <a:lnTo>
                    <a:pt x="759" y="541"/>
                  </a:lnTo>
                  <a:lnTo>
                    <a:pt x="752" y="541"/>
                  </a:lnTo>
                  <a:lnTo>
                    <a:pt x="748" y="545"/>
                  </a:lnTo>
                  <a:lnTo>
                    <a:pt x="744" y="545"/>
                  </a:lnTo>
                  <a:lnTo>
                    <a:pt x="744" y="541"/>
                  </a:lnTo>
                  <a:lnTo>
                    <a:pt x="741" y="541"/>
                  </a:lnTo>
                  <a:lnTo>
                    <a:pt x="737" y="541"/>
                  </a:lnTo>
                  <a:lnTo>
                    <a:pt x="733" y="541"/>
                  </a:lnTo>
                  <a:lnTo>
                    <a:pt x="729" y="541"/>
                  </a:lnTo>
                  <a:lnTo>
                    <a:pt x="729" y="537"/>
                  </a:lnTo>
                  <a:lnTo>
                    <a:pt x="729" y="534"/>
                  </a:lnTo>
                  <a:lnTo>
                    <a:pt x="726" y="530"/>
                  </a:lnTo>
                  <a:lnTo>
                    <a:pt x="722" y="530"/>
                  </a:lnTo>
                  <a:lnTo>
                    <a:pt x="722" y="534"/>
                  </a:lnTo>
                  <a:lnTo>
                    <a:pt x="722" y="537"/>
                  </a:lnTo>
                  <a:lnTo>
                    <a:pt x="692" y="537"/>
                  </a:lnTo>
                  <a:lnTo>
                    <a:pt x="688" y="537"/>
                  </a:lnTo>
                  <a:lnTo>
                    <a:pt x="684" y="537"/>
                  </a:lnTo>
                  <a:lnTo>
                    <a:pt x="681" y="537"/>
                  </a:lnTo>
                  <a:lnTo>
                    <a:pt x="673" y="537"/>
                  </a:lnTo>
                  <a:lnTo>
                    <a:pt x="669" y="537"/>
                  </a:lnTo>
                  <a:lnTo>
                    <a:pt x="665" y="537"/>
                  </a:lnTo>
                  <a:lnTo>
                    <a:pt x="658" y="537"/>
                  </a:lnTo>
                  <a:lnTo>
                    <a:pt x="650" y="537"/>
                  </a:lnTo>
                  <a:lnTo>
                    <a:pt x="647" y="537"/>
                  </a:lnTo>
                  <a:lnTo>
                    <a:pt x="639" y="537"/>
                  </a:lnTo>
                  <a:lnTo>
                    <a:pt x="632" y="537"/>
                  </a:lnTo>
                  <a:lnTo>
                    <a:pt x="628" y="537"/>
                  </a:lnTo>
                  <a:lnTo>
                    <a:pt x="624" y="537"/>
                  </a:lnTo>
                  <a:lnTo>
                    <a:pt x="613" y="537"/>
                  </a:lnTo>
                  <a:lnTo>
                    <a:pt x="609" y="537"/>
                  </a:lnTo>
                  <a:lnTo>
                    <a:pt x="605" y="537"/>
                  </a:lnTo>
                  <a:lnTo>
                    <a:pt x="602" y="537"/>
                  </a:lnTo>
                  <a:lnTo>
                    <a:pt x="598" y="537"/>
                  </a:lnTo>
                  <a:lnTo>
                    <a:pt x="594" y="537"/>
                  </a:lnTo>
                  <a:lnTo>
                    <a:pt x="590" y="537"/>
                  </a:lnTo>
                  <a:lnTo>
                    <a:pt x="587" y="537"/>
                  </a:lnTo>
                  <a:lnTo>
                    <a:pt x="583" y="537"/>
                  </a:lnTo>
                  <a:lnTo>
                    <a:pt x="579" y="537"/>
                  </a:lnTo>
                  <a:lnTo>
                    <a:pt x="572" y="537"/>
                  </a:lnTo>
                  <a:lnTo>
                    <a:pt x="568" y="537"/>
                  </a:lnTo>
                  <a:lnTo>
                    <a:pt x="564" y="537"/>
                  </a:lnTo>
                  <a:lnTo>
                    <a:pt x="557" y="537"/>
                  </a:lnTo>
                  <a:lnTo>
                    <a:pt x="553" y="537"/>
                  </a:lnTo>
                  <a:lnTo>
                    <a:pt x="549" y="537"/>
                  </a:lnTo>
                  <a:lnTo>
                    <a:pt x="545" y="537"/>
                  </a:lnTo>
                  <a:lnTo>
                    <a:pt x="541" y="537"/>
                  </a:lnTo>
                  <a:lnTo>
                    <a:pt x="530" y="537"/>
                  </a:lnTo>
                  <a:lnTo>
                    <a:pt x="526" y="537"/>
                  </a:lnTo>
                  <a:lnTo>
                    <a:pt x="523" y="537"/>
                  </a:lnTo>
                  <a:lnTo>
                    <a:pt x="519" y="537"/>
                  </a:lnTo>
                  <a:lnTo>
                    <a:pt x="515" y="537"/>
                  </a:lnTo>
                  <a:lnTo>
                    <a:pt x="511" y="537"/>
                  </a:lnTo>
                  <a:lnTo>
                    <a:pt x="508" y="537"/>
                  </a:lnTo>
                  <a:lnTo>
                    <a:pt x="500" y="537"/>
                  </a:lnTo>
                  <a:lnTo>
                    <a:pt x="496" y="537"/>
                  </a:lnTo>
                  <a:lnTo>
                    <a:pt x="493" y="537"/>
                  </a:lnTo>
                  <a:lnTo>
                    <a:pt x="489" y="537"/>
                  </a:lnTo>
                  <a:lnTo>
                    <a:pt x="485" y="537"/>
                  </a:lnTo>
                  <a:lnTo>
                    <a:pt x="481" y="537"/>
                  </a:lnTo>
                  <a:lnTo>
                    <a:pt x="478" y="537"/>
                  </a:lnTo>
                  <a:lnTo>
                    <a:pt x="466" y="537"/>
                  </a:lnTo>
                  <a:lnTo>
                    <a:pt x="463" y="537"/>
                  </a:lnTo>
                  <a:lnTo>
                    <a:pt x="459" y="537"/>
                  </a:lnTo>
                  <a:lnTo>
                    <a:pt x="455" y="537"/>
                  </a:lnTo>
                  <a:lnTo>
                    <a:pt x="451" y="537"/>
                  </a:lnTo>
                  <a:lnTo>
                    <a:pt x="448" y="537"/>
                  </a:lnTo>
                  <a:lnTo>
                    <a:pt x="444" y="537"/>
                  </a:lnTo>
                  <a:lnTo>
                    <a:pt x="440" y="537"/>
                  </a:lnTo>
                  <a:lnTo>
                    <a:pt x="436" y="537"/>
                  </a:lnTo>
                  <a:lnTo>
                    <a:pt x="433" y="537"/>
                  </a:lnTo>
                  <a:lnTo>
                    <a:pt x="425" y="537"/>
                  </a:lnTo>
                  <a:lnTo>
                    <a:pt x="421" y="537"/>
                  </a:lnTo>
                  <a:lnTo>
                    <a:pt x="417" y="537"/>
                  </a:lnTo>
                  <a:lnTo>
                    <a:pt x="414" y="537"/>
                  </a:lnTo>
                  <a:lnTo>
                    <a:pt x="410" y="537"/>
                  </a:lnTo>
                  <a:lnTo>
                    <a:pt x="406" y="537"/>
                  </a:lnTo>
                  <a:lnTo>
                    <a:pt x="402" y="537"/>
                  </a:lnTo>
                  <a:lnTo>
                    <a:pt x="399" y="537"/>
                  </a:lnTo>
                  <a:lnTo>
                    <a:pt x="395" y="537"/>
                  </a:lnTo>
                  <a:lnTo>
                    <a:pt x="380" y="537"/>
                  </a:lnTo>
                  <a:lnTo>
                    <a:pt x="376" y="537"/>
                  </a:lnTo>
                  <a:lnTo>
                    <a:pt x="372" y="537"/>
                  </a:lnTo>
                  <a:lnTo>
                    <a:pt x="365" y="537"/>
                  </a:lnTo>
                  <a:lnTo>
                    <a:pt x="361" y="537"/>
                  </a:lnTo>
                  <a:lnTo>
                    <a:pt x="357" y="537"/>
                  </a:lnTo>
                  <a:lnTo>
                    <a:pt x="354" y="537"/>
                  </a:lnTo>
                  <a:lnTo>
                    <a:pt x="350" y="537"/>
                  </a:lnTo>
                  <a:lnTo>
                    <a:pt x="346" y="537"/>
                  </a:lnTo>
                  <a:lnTo>
                    <a:pt x="342" y="537"/>
                  </a:lnTo>
                  <a:lnTo>
                    <a:pt x="335" y="537"/>
                  </a:lnTo>
                  <a:lnTo>
                    <a:pt x="331" y="537"/>
                  </a:lnTo>
                  <a:lnTo>
                    <a:pt x="324" y="537"/>
                  </a:lnTo>
                  <a:lnTo>
                    <a:pt x="316" y="537"/>
                  </a:lnTo>
                  <a:lnTo>
                    <a:pt x="301" y="537"/>
                  </a:lnTo>
                  <a:lnTo>
                    <a:pt x="297" y="537"/>
                  </a:lnTo>
                  <a:lnTo>
                    <a:pt x="293" y="537"/>
                  </a:lnTo>
                  <a:lnTo>
                    <a:pt x="290" y="537"/>
                  </a:lnTo>
                  <a:lnTo>
                    <a:pt x="286" y="537"/>
                  </a:lnTo>
                  <a:lnTo>
                    <a:pt x="286" y="534"/>
                  </a:lnTo>
                  <a:lnTo>
                    <a:pt x="286" y="537"/>
                  </a:lnTo>
                  <a:lnTo>
                    <a:pt x="282" y="537"/>
                  </a:lnTo>
                  <a:lnTo>
                    <a:pt x="282" y="534"/>
                  </a:lnTo>
                  <a:lnTo>
                    <a:pt x="286" y="534"/>
                  </a:lnTo>
                  <a:lnTo>
                    <a:pt x="286" y="530"/>
                  </a:lnTo>
                  <a:lnTo>
                    <a:pt x="286" y="534"/>
                  </a:lnTo>
                  <a:lnTo>
                    <a:pt x="282" y="530"/>
                  </a:lnTo>
                  <a:lnTo>
                    <a:pt x="282" y="526"/>
                  </a:lnTo>
                  <a:lnTo>
                    <a:pt x="278" y="530"/>
                  </a:lnTo>
                  <a:lnTo>
                    <a:pt x="275" y="530"/>
                  </a:lnTo>
                  <a:lnTo>
                    <a:pt x="271" y="530"/>
                  </a:lnTo>
                  <a:lnTo>
                    <a:pt x="267" y="526"/>
                  </a:lnTo>
                  <a:lnTo>
                    <a:pt x="271" y="526"/>
                  </a:lnTo>
                  <a:lnTo>
                    <a:pt x="275" y="530"/>
                  </a:lnTo>
                  <a:lnTo>
                    <a:pt x="275" y="526"/>
                  </a:lnTo>
                  <a:lnTo>
                    <a:pt x="278" y="526"/>
                  </a:lnTo>
                  <a:lnTo>
                    <a:pt x="275" y="526"/>
                  </a:lnTo>
                  <a:lnTo>
                    <a:pt x="271" y="526"/>
                  </a:lnTo>
                  <a:lnTo>
                    <a:pt x="271" y="522"/>
                  </a:lnTo>
                  <a:lnTo>
                    <a:pt x="271" y="519"/>
                  </a:lnTo>
                  <a:lnTo>
                    <a:pt x="275" y="519"/>
                  </a:lnTo>
                  <a:lnTo>
                    <a:pt x="271" y="519"/>
                  </a:lnTo>
                  <a:lnTo>
                    <a:pt x="271" y="522"/>
                  </a:lnTo>
                  <a:lnTo>
                    <a:pt x="267" y="522"/>
                  </a:lnTo>
                  <a:lnTo>
                    <a:pt x="267" y="526"/>
                  </a:lnTo>
                  <a:lnTo>
                    <a:pt x="263" y="526"/>
                  </a:lnTo>
                  <a:lnTo>
                    <a:pt x="260" y="522"/>
                  </a:lnTo>
                  <a:lnTo>
                    <a:pt x="256" y="522"/>
                  </a:lnTo>
                  <a:lnTo>
                    <a:pt x="256" y="519"/>
                  </a:lnTo>
                  <a:lnTo>
                    <a:pt x="256" y="522"/>
                  </a:lnTo>
                  <a:lnTo>
                    <a:pt x="260" y="522"/>
                  </a:lnTo>
                  <a:lnTo>
                    <a:pt x="260" y="519"/>
                  </a:lnTo>
                  <a:lnTo>
                    <a:pt x="260" y="515"/>
                  </a:lnTo>
                  <a:lnTo>
                    <a:pt x="263" y="515"/>
                  </a:lnTo>
                  <a:lnTo>
                    <a:pt x="260" y="515"/>
                  </a:lnTo>
                  <a:lnTo>
                    <a:pt x="256" y="515"/>
                  </a:lnTo>
                  <a:lnTo>
                    <a:pt x="252" y="515"/>
                  </a:lnTo>
                  <a:lnTo>
                    <a:pt x="256" y="515"/>
                  </a:lnTo>
                  <a:lnTo>
                    <a:pt x="256" y="511"/>
                  </a:lnTo>
                  <a:lnTo>
                    <a:pt x="256" y="507"/>
                  </a:lnTo>
                  <a:lnTo>
                    <a:pt x="256" y="511"/>
                  </a:lnTo>
                  <a:lnTo>
                    <a:pt x="252" y="511"/>
                  </a:lnTo>
                  <a:lnTo>
                    <a:pt x="252" y="515"/>
                  </a:lnTo>
                  <a:lnTo>
                    <a:pt x="248" y="515"/>
                  </a:lnTo>
                  <a:lnTo>
                    <a:pt x="245" y="515"/>
                  </a:lnTo>
                  <a:lnTo>
                    <a:pt x="245" y="511"/>
                  </a:lnTo>
                  <a:lnTo>
                    <a:pt x="248" y="511"/>
                  </a:lnTo>
                  <a:lnTo>
                    <a:pt x="245" y="511"/>
                  </a:lnTo>
                  <a:lnTo>
                    <a:pt x="245" y="515"/>
                  </a:lnTo>
                  <a:lnTo>
                    <a:pt x="241" y="515"/>
                  </a:lnTo>
                  <a:lnTo>
                    <a:pt x="237" y="515"/>
                  </a:lnTo>
                  <a:lnTo>
                    <a:pt x="233" y="515"/>
                  </a:lnTo>
                  <a:lnTo>
                    <a:pt x="233" y="511"/>
                  </a:lnTo>
                  <a:lnTo>
                    <a:pt x="237" y="511"/>
                  </a:lnTo>
                  <a:lnTo>
                    <a:pt x="241" y="511"/>
                  </a:lnTo>
                  <a:lnTo>
                    <a:pt x="245" y="511"/>
                  </a:lnTo>
                  <a:lnTo>
                    <a:pt x="245" y="507"/>
                  </a:lnTo>
                  <a:lnTo>
                    <a:pt x="245" y="503"/>
                  </a:lnTo>
                  <a:lnTo>
                    <a:pt x="245" y="507"/>
                  </a:lnTo>
                  <a:lnTo>
                    <a:pt x="241" y="511"/>
                  </a:lnTo>
                  <a:lnTo>
                    <a:pt x="237" y="511"/>
                  </a:lnTo>
                  <a:lnTo>
                    <a:pt x="233" y="511"/>
                  </a:lnTo>
                  <a:lnTo>
                    <a:pt x="237" y="511"/>
                  </a:lnTo>
                  <a:lnTo>
                    <a:pt x="233" y="507"/>
                  </a:lnTo>
                  <a:lnTo>
                    <a:pt x="230" y="507"/>
                  </a:lnTo>
                  <a:lnTo>
                    <a:pt x="233" y="507"/>
                  </a:lnTo>
                  <a:lnTo>
                    <a:pt x="237" y="507"/>
                  </a:lnTo>
                  <a:lnTo>
                    <a:pt x="233" y="507"/>
                  </a:lnTo>
                  <a:lnTo>
                    <a:pt x="230" y="507"/>
                  </a:lnTo>
                  <a:lnTo>
                    <a:pt x="226" y="507"/>
                  </a:lnTo>
                  <a:lnTo>
                    <a:pt x="222" y="507"/>
                  </a:lnTo>
                  <a:lnTo>
                    <a:pt x="218" y="507"/>
                  </a:lnTo>
                  <a:lnTo>
                    <a:pt x="222" y="507"/>
                  </a:lnTo>
                  <a:lnTo>
                    <a:pt x="218" y="507"/>
                  </a:lnTo>
                  <a:lnTo>
                    <a:pt x="215" y="507"/>
                  </a:lnTo>
                  <a:lnTo>
                    <a:pt x="215" y="503"/>
                  </a:lnTo>
                  <a:lnTo>
                    <a:pt x="218" y="503"/>
                  </a:lnTo>
                  <a:lnTo>
                    <a:pt x="222" y="503"/>
                  </a:lnTo>
                  <a:lnTo>
                    <a:pt x="226" y="503"/>
                  </a:lnTo>
                  <a:lnTo>
                    <a:pt x="230" y="503"/>
                  </a:lnTo>
                  <a:lnTo>
                    <a:pt x="226" y="503"/>
                  </a:lnTo>
                  <a:lnTo>
                    <a:pt x="222" y="503"/>
                  </a:lnTo>
                  <a:lnTo>
                    <a:pt x="218" y="503"/>
                  </a:lnTo>
                  <a:lnTo>
                    <a:pt x="215" y="503"/>
                  </a:lnTo>
                  <a:lnTo>
                    <a:pt x="211" y="503"/>
                  </a:lnTo>
                  <a:lnTo>
                    <a:pt x="211" y="500"/>
                  </a:lnTo>
                  <a:lnTo>
                    <a:pt x="215" y="500"/>
                  </a:lnTo>
                  <a:lnTo>
                    <a:pt x="218" y="500"/>
                  </a:lnTo>
                  <a:lnTo>
                    <a:pt x="222" y="500"/>
                  </a:lnTo>
                  <a:lnTo>
                    <a:pt x="218" y="500"/>
                  </a:lnTo>
                  <a:lnTo>
                    <a:pt x="215" y="500"/>
                  </a:lnTo>
                  <a:lnTo>
                    <a:pt x="211" y="500"/>
                  </a:lnTo>
                  <a:lnTo>
                    <a:pt x="215" y="500"/>
                  </a:lnTo>
                  <a:lnTo>
                    <a:pt x="215" y="496"/>
                  </a:lnTo>
                  <a:lnTo>
                    <a:pt x="218" y="496"/>
                  </a:lnTo>
                  <a:lnTo>
                    <a:pt x="222" y="496"/>
                  </a:lnTo>
                  <a:lnTo>
                    <a:pt x="226" y="496"/>
                  </a:lnTo>
                  <a:lnTo>
                    <a:pt x="230" y="496"/>
                  </a:lnTo>
                  <a:lnTo>
                    <a:pt x="230" y="492"/>
                  </a:lnTo>
                  <a:lnTo>
                    <a:pt x="226" y="492"/>
                  </a:lnTo>
                  <a:lnTo>
                    <a:pt x="230" y="492"/>
                  </a:lnTo>
                  <a:lnTo>
                    <a:pt x="230" y="496"/>
                  </a:lnTo>
                  <a:lnTo>
                    <a:pt x="226" y="496"/>
                  </a:lnTo>
                  <a:lnTo>
                    <a:pt x="222" y="496"/>
                  </a:lnTo>
                  <a:lnTo>
                    <a:pt x="218" y="496"/>
                  </a:lnTo>
                  <a:lnTo>
                    <a:pt x="215" y="496"/>
                  </a:lnTo>
                  <a:lnTo>
                    <a:pt x="215" y="492"/>
                  </a:lnTo>
                  <a:lnTo>
                    <a:pt x="218" y="492"/>
                  </a:lnTo>
                  <a:lnTo>
                    <a:pt x="215" y="492"/>
                  </a:lnTo>
                  <a:lnTo>
                    <a:pt x="215" y="496"/>
                  </a:lnTo>
                  <a:lnTo>
                    <a:pt x="211" y="500"/>
                  </a:lnTo>
                  <a:lnTo>
                    <a:pt x="211" y="496"/>
                  </a:lnTo>
                  <a:lnTo>
                    <a:pt x="207" y="496"/>
                  </a:lnTo>
                  <a:lnTo>
                    <a:pt x="207" y="492"/>
                  </a:lnTo>
                  <a:lnTo>
                    <a:pt x="211" y="492"/>
                  </a:lnTo>
                  <a:lnTo>
                    <a:pt x="211" y="488"/>
                  </a:lnTo>
                  <a:lnTo>
                    <a:pt x="215" y="488"/>
                  </a:lnTo>
                  <a:lnTo>
                    <a:pt x="218" y="485"/>
                  </a:lnTo>
                  <a:lnTo>
                    <a:pt x="222" y="485"/>
                  </a:lnTo>
                  <a:lnTo>
                    <a:pt x="226" y="488"/>
                  </a:lnTo>
                  <a:lnTo>
                    <a:pt x="222" y="485"/>
                  </a:lnTo>
                  <a:lnTo>
                    <a:pt x="226" y="485"/>
                  </a:lnTo>
                  <a:lnTo>
                    <a:pt x="222" y="485"/>
                  </a:lnTo>
                  <a:lnTo>
                    <a:pt x="218" y="485"/>
                  </a:lnTo>
                  <a:lnTo>
                    <a:pt x="218" y="481"/>
                  </a:lnTo>
                  <a:lnTo>
                    <a:pt x="222" y="481"/>
                  </a:lnTo>
                  <a:lnTo>
                    <a:pt x="222" y="477"/>
                  </a:lnTo>
                  <a:lnTo>
                    <a:pt x="222" y="481"/>
                  </a:lnTo>
                  <a:lnTo>
                    <a:pt x="218" y="481"/>
                  </a:lnTo>
                  <a:lnTo>
                    <a:pt x="215" y="485"/>
                  </a:lnTo>
                  <a:lnTo>
                    <a:pt x="211" y="485"/>
                  </a:lnTo>
                  <a:lnTo>
                    <a:pt x="207" y="485"/>
                  </a:lnTo>
                  <a:lnTo>
                    <a:pt x="207" y="481"/>
                  </a:lnTo>
                  <a:lnTo>
                    <a:pt x="207" y="485"/>
                  </a:lnTo>
                  <a:lnTo>
                    <a:pt x="207" y="481"/>
                  </a:lnTo>
                  <a:lnTo>
                    <a:pt x="203" y="481"/>
                  </a:lnTo>
                  <a:lnTo>
                    <a:pt x="203" y="485"/>
                  </a:lnTo>
                  <a:lnTo>
                    <a:pt x="200" y="485"/>
                  </a:lnTo>
                  <a:lnTo>
                    <a:pt x="203" y="485"/>
                  </a:lnTo>
                  <a:lnTo>
                    <a:pt x="203" y="481"/>
                  </a:lnTo>
                  <a:lnTo>
                    <a:pt x="203" y="477"/>
                  </a:lnTo>
                  <a:lnTo>
                    <a:pt x="200" y="477"/>
                  </a:lnTo>
                  <a:lnTo>
                    <a:pt x="200" y="473"/>
                  </a:lnTo>
                  <a:lnTo>
                    <a:pt x="196" y="470"/>
                  </a:lnTo>
                  <a:lnTo>
                    <a:pt x="192" y="470"/>
                  </a:lnTo>
                  <a:lnTo>
                    <a:pt x="192" y="466"/>
                  </a:lnTo>
                  <a:lnTo>
                    <a:pt x="196" y="466"/>
                  </a:lnTo>
                  <a:lnTo>
                    <a:pt x="200" y="466"/>
                  </a:lnTo>
                  <a:lnTo>
                    <a:pt x="203" y="466"/>
                  </a:lnTo>
                  <a:lnTo>
                    <a:pt x="207" y="466"/>
                  </a:lnTo>
                  <a:lnTo>
                    <a:pt x="207" y="470"/>
                  </a:lnTo>
                  <a:lnTo>
                    <a:pt x="207" y="466"/>
                  </a:lnTo>
                  <a:lnTo>
                    <a:pt x="203" y="466"/>
                  </a:lnTo>
                  <a:lnTo>
                    <a:pt x="200" y="466"/>
                  </a:lnTo>
                  <a:lnTo>
                    <a:pt x="192" y="466"/>
                  </a:lnTo>
                  <a:lnTo>
                    <a:pt x="192" y="462"/>
                  </a:lnTo>
                  <a:lnTo>
                    <a:pt x="196" y="462"/>
                  </a:lnTo>
                  <a:lnTo>
                    <a:pt x="200" y="462"/>
                  </a:lnTo>
                  <a:lnTo>
                    <a:pt x="196" y="458"/>
                  </a:lnTo>
                  <a:lnTo>
                    <a:pt x="192" y="462"/>
                  </a:lnTo>
                  <a:lnTo>
                    <a:pt x="188" y="462"/>
                  </a:lnTo>
                  <a:lnTo>
                    <a:pt x="188" y="466"/>
                  </a:lnTo>
                  <a:lnTo>
                    <a:pt x="188" y="470"/>
                  </a:lnTo>
                  <a:lnTo>
                    <a:pt x="184" y="470"/>
                  </a:lnTo>
                  <a:lnTo>
                    <a:pt x="184" y="466"/>
                  </a:lnTo>
                  <a:lnTo>
                    <a:pt x="181" y="466"/>
                  </a:lnTo>
                  <a:lnTo>
                    <a:pt x="181" y="462"/>
                  </a:lnTo>
                  <a:lnTo>
                    <a:pt x="177" y="462"/>
                  </a:lnTo>
                  <a:lnTo>
                    <a:pt x="173" y="458"/>
                  </a:lnTo>
                  <a:lnTo>
                    <a:pt x="173" y="455"/>
                  </a:lnTo>
                  <a:lnTo>
                    <a:pt x="177" y="455"/>
                  </a:lnTo>
                  <a:lnTo>
                    <a:pt x="181" y="455"/>
                  </a:lnTo>
                  <a:lnTo>
                    <a:pt x="184" y="455"/>
                  </a:lnTo>
                  <a:lnTo>
                    <a:pt x="181" y="455"/>
                  </a:lnTo>
                  <a:lnTo>
                    <a:pt x="177" y="455"/>
                  </a:lnTo>
                  <a:lnTo>
                    <a:pt x="173" y="455"/>
                  </a:lnTo>
                  <a:lnTo>
                    <a:pt x="169" y="451"/>
                  </a:lnTo>
                  <a:lnTo>
                    <a:pt x="169" y="455"/>
                  </a:lnTo>
                  <a:lnTo>
                    <a:pt x="169" y="451"/>
                  </a:lnTo>
                  <a:lnTo>
                    <a:pt x="169" y="447"/>
                  </a:lnTo>
                  <a:lnTo>
                    <a:pt x="169" y="451"/>
                  </a:lnTo>
                  <a:lnTo>
                    <a:pt x="173" y="451"/>
                  </a:lnTo>
                  <a:lnTo>
                    <a:pt x="173" y="455"/>
                  </a:lnTo>
                  <a:lnTo>
                    <a:pt x="177" y="455"/>
                  </a:lnTo>
                  <a:lnTo>
                    <a:pt x="173" y="451"/>
                  </a:lnTo>
                  <a:lnTo>
                    <a:pt x="169" y="447"/>
                  </a:lnTo>
                  <a:lnTo>
                    <a:pt x="173" y="447"/>
                  </a:lnTo>
                  <a:lnTo>
                    <a:pt x="177" y="447"/>
                  </a:lnTo>
                  <a:lnTo>
                    <a:pt x="173" y="447"/>
                  </a:lnTo>
                  <a:lnTo>
                    <a:pt x="173" y="443"/>
                  </a:lnTo>
                  <a:lnTo>
                    <a:pt x="177" y="443"/>
                  </a:lnTo>
                  <a:lnTo>
                    <a:pt x="181" y="443"/>
                  </a:lnTo>
                  <a:lnTo>
                    <a:pt x="177" y="443"/>
                  </a:lnTo>
                  <a:lnTo>
                    <a:pt x="177" y="440"/>
                  </a:lnTo>
                  <a:lnTo>
                    <a:pt x="181" y="436"/>
                  </a:lnTo>
                  <a:lnTo>
                    <a:pt x="184" y="436"/>
                  </a:lnTo>
                  <a:lnTo>
                    <a:pt x="181" y="436"/>
                  </a:lnTo>
                  <a:lnTo>
                    <a:pt x="177" y="432"/>
                  </a:lnTo>
                  <a:lnTo>
                    <a:pt x="177" y="436"/>
                  </a:lnTo>
                  <a:lnTo>
                    <a:pt x="177" y="440"/>
                  </a:lnTo>
                  <a:lnTo>
                    <a:pt x="173" y="443"/>
                  </a:lnTo>
                  <a:lnTo>
                    <a:pt x="173" y="440"/>
                  </a:lnTo>
                  <a:lnTo>
                    <a:pt x="177" y="440"/>
                  </a:lnTo>
                  <a:lnTo>
                    <a:pt x="177" y="436"/>
                  </a:lnTo>
                  <a:lnTo>
                    <a:pt x="173" y="436"/>
                  </a:lnTo>
                  <a:lnTo>
                    <a:pt x="173" y="432"/>
                  </a:lnTo>
                  <a:lnTo>
                    <a:pt x="173" y="428"/>
                  </a:lnTo>
                  <a:lnTo>
                    <a:pt x="177" y="428"/>
                  </a:lnTo>
                  <a:lnTo>
                    <a:pt x="173" y="428"/>
                  </a:lnTo>
                  <a:lnTo>
                    <a:pt x="173" y="425"/>
                  </a:lnTo>
                  <a:lnTo>
                    <a:pt x="169" y="425"/>
                  </a:lnTo>
                  <a:lnTo>
                    <a:pt x="166" y="425"/>
                  </a:lnTo>
                  <a:lnTo>
                    <a:pt x="166" y="421"/>
                  </a:lnTo>
                  <a:lnTo>
                    <a:pt x="162" y="421"/>
                  </a:lnTo>
                  <a:lnTo>
                    <a:pt x="158" y="421"/>
                  </a:lnTo>
                  <a:lnTo>
                    <a:pt x="154" y="421"/>
                  </a:lnTo>
                  <a:lnTo>
                    <a:pt x="154" y="417"/>
                  </a:lnTo>
                  <a:lnTo>
                    <a:pt x="151" y="417"/>
                  </a:lnTo>
                  <a:lnTo>
                    <a:pt x="147" y="417"/>
                  </a:lnTo>
                  <a:lnTo>
                    <a:pt x="147" y="413"/>
                  </a:lnTo>
                  <a:lnTo>
                    <a:pt x="143" y="413"/>
                  </a:lnTo>
                  <a:lnTo>
                    <a:pt x="143" y="409"/>
                  </a:lnTo>
                  <a:lnTo>
                    <a:pt x="139" y="409"/>
                  </a:lnTo>
                  <a:lnTo>
                    <a:pt x="139" y="406"/>
                  </a:lnTo>
                  <a:lnTo>
                    <a:pt x="136" y="406"/>
                  </a:lnTo>
                  <a:lnTo>
                    <a:pt x="136" y="402"/>
                  </a:lnTo>
                  <a:lnTo>
                    <a:pt x="132" y="398"/>
                  </a:lnTo>
                  <a:lnTo>
                    <a:pt x="128" y="398"/>
                  </a:lnTo>
                  <a:lnTo>
                    <a:pt x="128" y="394"/>
                  </a:lnTo>
                  <a:lnTo>
                    <a:pt x="124" y="394"/>
                  </a:lnTo>
                  <a:lnTo>
                    <a:pt x="124" y="391"/>
                  </a:lnTo>
                  <a:lnTo>
                    <a:pt x="121" y="391"/>
                  </a:lnTo>
                  <a:lnTo>
                    <a:pt x="121" y="387"/>
                  </a:lnTo>
                  <a:lnTo>
                    <a:pt x="117" y="383"/>
                  </a:lnTo>
                  <a:lnTo>
                    <a:pt x="109" y="383"/>
                  </a:lnTo>
                  <a:lnTo>
                    <a:pt x="106" y="379"/>
                  </a:lnTo>
                  <a:lnTo>
                    <a:pt x="106" y="376"/>
                  </a:lnTo>
                  <a:lnTo>
                    <a:pt x="102" y="376"/>
                  </a:lnTo>
                  <a:lnTo>
                    <a:pt x="98" y="376"/>
                  </a:lnTo>
                  <a:lnTo>
                    <a:pt x="94" y="372"/>
                  </a:lnTo>
                  <a:lnTo>
                    <a:pt x="98" y="372"/>
                  </a:lnTo>
                  <a:lnTo>
                    <a:pt x="94" y="368"/>
                  </a:lnTo>
                  <a:lnTo>
                    <a:pt x="91" y="368"/>
                  </a:lnTo>
                  <a:lnTo>
                    <a:pt x="87" y="368"/>
                  </a:lnTo>
                  <a:lnTo>
                    <a:pt x="83" y="368"/>
                  </a:lnTo>
                  <a:lnTo>
                    <a:pt x="79" y="368"/>
                  </a:lnTo>
                  <a:lnTo>
                    <a:pt x="76" y="368"/>
                  </a:lnTo>
                  <a:lnTo>
                    <a:pt x="76" y="372"/>
                  </a:lnTo>
                  <a:lnTo>
                    <a:pt x="72" y="372"/>
                  </a:lnTo>
                  <a:lnTo>
                    <a:pt x="72" y="376"/>
                  </a:lnTo>
                  <a:lnTo>
                    <a:pt x="68" y="376"/>
                  </a:lnTo>
                  <a:lnTo>
                    <a:pt x="64" y="379"/>
                  </a:lnTo>
                  <a:lnTo>
                    <a:pt x="60" y="379"/>
                  </a:lnTo>
                  <a:lnTo>
                    <a:pt x="57" y="379"/>
                  </a:lnTo>
                  <a:lnTo>
                    <a:pt x="57" y="376"/>
                  </a:lnTo>
                  <a:lnTo>
                    <a:pt x="49" y="372"/>
                  </a:lnTo>
                  <a:lnTo>
                    <a:pt x="45" y="368"/>
                  </a:lnTo>
                  <a:lnTo>
                    <a:pt x="42" y="368"/>
                  </a:lnTo>
                  <a:lnTo>
                    <a:pt x="38" y="368"/>
                  </a:lnTo>
                  <a:lnTo>
                    <a:pt x="38" y="364"/>
                  </a:lnTo>
                  <a:lnTo>
                    <a:pt x="34" y="364"/>
                  </a:lnTo>
                  <a:lnTo>
                    <a:pt x="30" y="364"/>
                  </a:lnTo>
                  <a:lnTo>
                    <a:pt x="30" y="361"/>
                  </a:lnTo>
                  <a:lnTo>
                    <a:pt x="34" y="361"/>
                  </a:lnTo>
                  <a:lnTo>
                    <a:pt x="34" y="357"/>
                  </a:lnTo>
                  <a:lnTo>
                    <a:pt x="27" y="357"/>
                  </a:lnTo>
                  <a:lnTo>
                    <a:pt x="23" y="357"/>
                  </a:lnTo>
                  <a:lnTo>
                    <a:pt x="23" y="361"/>
                  </a:lnTo>
                  <a:lnTo>
                    <a:pt x="19" y="361"/>
                  </a:lnTo>
                  <a:lnTo>
                    <a:pt x="12" y="361"/>
                  </a:lnTo>
                  <a:lnTo>
                    <a:pt x="4" y="361"/>
                  </a:lnTo>
                  <a:lnTo>
                    <a:pt x="4" y="357"/>
                  </a:lnTo>
                  <a:lnTo>
                    <a:pt x="4" y="349"/>
                  </a:lnTo>
                  <a:lnTo>
                    <a:pt x="4" y="319"/>
                  </a:lnTo>
                  <a:lnTo>
                    <a:pt x="4" y="316"/>
                  </a:lnTo>
                  <a:lnTo>
                    <a:pt x="0" y="304"/>
                  </a:lnTo>
                  <a:lnTo>
                    <a:pt x="4" y="300"/>
                  </a:lnTo>
                  <a:lnTo>
                    <a:pt x="4" y="297"/>
                  </a:lnTo>
                  <a:lnTo>
                    <a:pt x="0" y="282"/>
                  </a:lnTo>
                  <a:lnTo>
                    <a:pt x="4" y="282"/>
                  </a:lnTo>
                  <a:lnTo>
                    <a:pt x="0" y="274"/>
                  </a:lnTo>
                  <a:lnTo>
                    <a:pt x="0" y="267"/>
                  </a:lnTo>
                  <a:lnTo>
                    <a:pt x="4" y="263"/>
                  </a:lnTo>
                  <a:lnTo>
                    <a:pt x="4" y="259"/>
                  </a:lnTo>
                  <a:lnTo>
                    <a:pt x="4" y="255"/>
                  </a:lnTo>
                  <a:lnTo>
                    <a:pt x="4" y="252"/>
                  </a:lnTo>
                  <a:lnTo>
                    <a:pt x="0" y="248"/>
                  </a:lnTo>
                  <a:lnTo>
                    <a:pt x="4" y="244"/>
                  </a:lnTo>
                  <a:lnTo>
                    <a:pt x="4" y="240"/>
                  </a:lnTo>
                  <a:lnTo>
                    <a:pt x="0" y="240"/>
                  </a:lnTo>
                  <a:lnTo>
                    <a:pt x="0" y="237"/>
                  </a:lnTo>
                  <a:lnTo>
                    <a:pt x="0" y="233"/>
                  </a:lnTo>
                  <a:lnTo>
                    <a:pt x="4" y="229"/>
                  </a:lnTo>
                  <a:lnTo>
                    <a:pt x="4" y="222"/>
                  </a:lnTo>
                  <a:lnTo>
                    <a:pt x="4" y="214"/>
                  </a:lnTo>
                  <a:lnTo>
                    <a:pt x="0" y="210"/>
                  </a:lnTo>
                  <a:lnTo>
                    <a:pt x="4" y="210"/>
                  </a:lnTo>
                  <a:lnTo>
                    <a:pt x="4" y="214"/>
                  </a:lnTo>
                  <a:lnTo>
                    <a:pt x="8" y="214"/>
                  </a:lnTo>
                  <a:lnTo>
                    <a:pt x="12" y="214"/>
                  </a:lnTo>
                  <a:lnTo>
                    <a:pt x="15" y="214"/>
                  </a:lnTo>
                  <a:lnTo>
                    <a:pt x="19" y="214"/>
                  </a:lnTo>
                  <a:lnTo>
                    <a:pt x="23" y="214"/>
                  </a:lnTo>
                  <a:lnTo>
                    <a:pt x="27" y="214"/>
                  </a:lnTo>
                  <a:lnTo>
                    <a:pt x="30" y="214"/>
                  </a:lnTo>
                  <a:lnTo>
                    <a:pt x="34" y="214"/>
                  </a:lnTo>
                  <a:lnTo>
                    <a:pt x="34" y="218"/>
                  </a:lnTo>
                  <a:lnTo>
                    <a:pt x="38" y="218"/>
                  </a:lnTo>
                  <a:lnTo>
                    <a:pt x="42" y="218"/>
                  </a:lnTo>
                  <a:lnTo>
                    <a:pt x="45" y="218"/>
                  </a:lnTo>
                  <a:lnTo>
                    <a:pt x="45" y="222"/>
                  </a:lnTo>
                  <a:lnTo>
                    <a:pt x="49" y="222"/>
                  </a:lnTo>
                  <a:lnTo>
                    <a:pt x="53" y="222"/>
                  </a:lnTo>
                  <a:lnTo>
                    <a:pt x="57" y="222"/>
                  </a:lnTo>
                  <a:lnTo>
                    <a:pt x="60" y="222"/>
                  </a:lnTo>
                  <a:lnTo>
                    <a:pt x="64" y="222"/>
                  </a:lnTo>
                  <a:lnTo>
                    <a:pt x="68" y="225"/>
                  </a:lnTo>
                  <a:lnTo>
                    <a:pt x="72" y="225"/>
                  </a:lnTo>
                  <a:lnTo>
                    <a:pt x="76" y="225"/>
                  </a:lnTo>
                  <a:lnTo>
                    <a:pt x="79" y="225"/>
                  </a:lnTo>
                  <a:lnTo>
                    <a:pt x="83" y="225"/>
                  </a:lnTo>
                  <a:lnTo>
                    <a:pt x="87" y="225"/>
                  </a:lnTo>
                  <a:lnTo>
                    <a:pt x="91" y="225"/>
                  </a:lnTo>
                  <a:lnTo>
                    <a:pt x="91" y="229"/>
                  </a:lnTo>
                  <a:lnTo>
                    <a:pt x="94" y="229"/>
                  </a:lnTo>
                  <a:lnTo>
                    <a:pt x="94" y="225"/>
                  </a:lnTo>
                  <a:lnTo>
                    <a:pt x="91" y="225"/>
                  </a:lnTo>
                  <a:lnTo>
                    <a:pt x="87" y="225"/>
                  </a:lnTo>
                  <a:lnTo>
                    <a:pt x="91" y="225"/>
                  </a:lnTo>
                  <a:lnTo>
                    <a:pt x="94" y="222"/>
                  </a:lnTo>
                  <a:lnTo>
                    <a:pt x="94" y="225"/>
                  </a:lnTo>
                  <a:lnTo>
                    <a:pt x="98" y="225"/>
                  </a:lnTo>
                  <a:lnTo>
                    <a:pt x="98" y="222"/>
                  </a:lnTo>
                  <a:lnTo>
                    <a:pt x="102" y="225"/>
                  </a:lnTo>
                  <a:lnTo>
                    <a:pt x="106" y="225"/>
                  </a:lnTo>
                  <a:lnTo>
                    <a:pt x="106" y="229"/>
                  </a:lnTo>
                  <a:lnTo>
                    <a:pt x="109" y="229"/>
                  </a:lnTo>
                  <a:lnTo>
                    <a:pt x="109" y="225"/>
                  </a:lnTo>
                  <a:lnTo>
                    <a:pt x="106" y="225"/>
                  </a:lnTo>
                  <a:lnTo>
                    <a:pt x="102" y="222"/>
                  </a:lnTo>
                  <a:lnTo>
                    <a:pt x="106" y="222"/>
                  </a:lnTo>
                  <a:lnTo>
                    <a:pt x="109" y="218"/>
                  </a:lnTo>
                  <a:lnTo>
                    <a:pt x="113" y="218"/>
                  </a:lnTo>
                  <a:lnTo>
                    <a:pt x="117" y="218"/>
                  </a:lnTo>
                  <a:lnTo>
                    <a:pt x="121" y="214"/>
                  </a:lnTo>
                  <a:lnTo>
                    <a:pt x="124" y="214"/>
                  </a:lnTo>
                  <a:lnTo>
                    <a:pt x="124" y="218"/>
                  </a:lnTo>
                  <a:lnTo>
                    <a:pt x="124" y="214"/>
                  </a:lnTo>
                  <a:lnTo>
                    <a:pt x="128" y="214"/>
                  </a:lnTo>
                  <a:lnTo>
                    <a:pt x="128" y="210"/>
                  </a:lnTo>
                  <a:lnTo>
                    <a:pt x="132" y="210"/>
                  </a:lnTo>
                  <a:lnTo>
                    <a:pt x="136" y="210"/>
                  </a:lnTo>
                  <a:lnTo>
                    <a:pt x="136" y="214"/>
                  </a:lnTo>
                  <a:lnTo>
                    <a:pt x="139" y="210"/>
                  </a:lnTo>
                  <a:lnTo>
                    <a:pt x="136" y="210"/>
                  </a:lnTo>
                  <a:lnTo>
                    <a:pt x="139" y="210"/>
                  </a:lnTo>
                  <a:lnTo>
                    <a:pt x="143" y="210"/>
                  </a:lnTo>
                  <a:lnTo>
                    <a:pt x="147" y="210"/>
                  </a:lnTo>
                  <a:lnTo>
                    <a:pt x="151" y="210"/>
                  </a:lnTo>
                  <a:lnTo>
                    <a:pt x="151" y="206"/>
                  </a:lnTo>
                  <a:lnTo>
                    <a:pt x="154" y="206"/>
                  </a:lnTo>
                  <a:lnTo>
                    <a:pt x="154" y="210"/>
                  </a:lnTo>
                  <a:lnTo>
                    <a:pt x="158" y="210"/>
                  </a:lnTo>
                  <a:lnTo>
                    <a:pt x="158" y="206"/>
                  </a:lnTo>
                  <a:lnTo>
                    <a:pt x="162" y="206"/>
                  </a:lnTo>
                  <a:lnTo>
                    <a:pt x="166" y="206"/>
                  </a:lnTo>
                  <a:lnTo>
                    <a:pt x="166" y="203"/>
                  </a:lnTo>
                  <a:lnTo>
                    <a:pt x="169" y="203"/>
                  </a:lnTo>
                  <a:lnTo>
                    <a:pt x="166" y="203"/>
                  </a:lnTo>
                  <a:lnTo>
                    <a:pt x="166" y="206"/>
                  </a:lnTo>
                  <a:lnTo>
                    <a:pt x="169" y="203"/>
                  </a:lnTo>
                  <a:lnTo>
                    <a:pt x="169" y="206"/>
                  </a:lnTo>
                  <a:lnTo>
                    <a:pt x="173" y="206"/>
                  </a:lnTo>
                  <a:lnTo>
                    <a:pt x="177" y="206"/>
                  </a:lnTo>
                  <a:lnTo>
                    <a:pt x="177" y="203"/>
                  </a:lnTo>
                  <a:lnTo>
                    <a:pt x="181" y="203"/>
                  </a:lnTo>
                  <a:lnTo>
                    <a:pt x="184" y="203"/>
                  </a:lnTo>
                  <a:lnTo>
                    <a:pt x="184" y="206"/>
                  </a:lnTo>
                  <a:lnTo>
                    <a:pt x="181" y="206"/>
                  </a:lnTo>
                  <a:lnTo>
                    <a:pt x="177" y="206"/>
                  </a:lnTo>
                  <a:lnTo>
                    <a:pt x="173" y="210"/>
                  </a:lnTo>
                  <a:lnTo>
                    <a:pt x="166" y="210"/>
                  </a:lnTo>
                  <a:lnTo>
                    <a:pt x="162" y="210"/>
                  </a:lnTo>
                  <a:lnTo>
                    <a:pt x="162" y="214"/>
                  </a:lnTo>
                  <a:lnTo>
                    <a:pt x="158" y="214"/>
                  </a:lnTo>
                  <a:lnTo>
                    <a:pt x="158" y="210"/>
                  </a:lnTo>
                  <a:lnTo>
                    <a:pt x="158" y="214"/>
                  </a:lnTo>
                  <a:lnTo>
                    <a:pt x="154" y="214"/>
                  </a:lnTo>
                  <a:lnTo>
                    <a:pt x="151" y="214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6" y="218"/>
                  </a:lnTo>
                  <a:lnTo>
                    <a:pt x="132" y="218"/>
                  </a:lnTo>
                  <a:lnTo>
                    <a:pt x="128" y="222"/>
                  </a:lnTo>
                  <a:lnTo>
                    <a:pt x="124" y="222"/>
                  </a:lnTo>
                  <a:lnTo>
                    <a:pt x="124" y="225"/>
                  </a:lnTo>
                  <a:lnTo>
                    <a:pt x="121" y="225"/>
                  </a:lnTo>
                  <a:lnTo>
                    <a:pt x="124" y="225"/>
                  </a:lnTo>
                  <a:lnTo>
                    <a:pt x="128" y="225"/>
                  </a:lnTo>
                  <a:lnTo>
                    <a:pt x="124" y="225"/>
                  </a:lnTo>
                  <a:lnTo>
                    <a:pt x="121" y="225"/>
                  </a:lnTo>
                  <a:lnTo>
                    <a:pt x="124" y="225"/>
                  </a:lnTo>
                  <a:lnTo>
                    <a:pt x="128" y="225"/>
                  </a:lnTo>
                  <a:lnTo>
                    <a:pt x="132" y="225"/>
                  </a:lnTo>
                  <a:lnTo>
                    <a:pt x="136" y="225"/>
                  </a:lnTo>
                  <a:lnTo>
                    <a:pt x="139" y="225"/>
                  </a:lnTo>
                  <a:lnTo>
                    <a:pt x="136" y="225"/>
                  </a:lnTo>
                  <a:lnTo>
                    <a:pt x="132" y="225"/>
                  </a:lnTo>
                  <a:lnTo>
                    <a:pt x="132" y="222"/>
                  </a:lnTo>
                  <a:lnTo>
                    <a:pt x="136" y="222"/>
                  </a:lnTo>
                  <a:lnTo>
                    <a:pt x="139" y="222"/>
                  </a:lnTo>
                  <a:lnTo>
                    <a:pt x="139" y="218"/>
                  </a:lnTo>
                  <a:lnTo>
                    <a:pt x="139" y="222"/>
                  </a:lnTo>
                  <a:lnTo>
                    <a:pt x="139" y="218"/>
                  </a:lnTo>
                  <a:lnTo>
                    <a:pt x="143" y="218"/>
                  </a:lnTo>
                  <a:lnTo>
                    <a:pt x="147" y="218"/>
                  </a:lnTo>
                  <a:lnTo>
                    <a:pt x="147" y="214"/>
                  </a:lnTo>
                  <a:lnTo>
                    <a:pt x="147" y="218"/>
                  </a:lnTo>
                  <a:lnTo>
                    <a:pt x="143" y="214"/>
                  </a:lnTo>
                  <a:lnTo>
                    <a:pt x="151" y="214"/>
                  </a:lnTo>
                  <a:lnTo>
                    <a:pt x="154" y="214"/>
                  </a:lnTo>
                  <a:lnTo>
                    <a:pt x="151" y="214"/>
                  </a:lnTo>
                  <a:lnTo>
                    <a:pt x="151" y="218"/>
                  </a:lnTo>
                  <a:lnTo>
                    <a:pt x="154" y="218"/>
                  </a:lnTo>
                  <a:lnTo>
                    <a:pt x="154" y="214"/>
                  </a:lnTo>
                  <a:lnTo>
                    <a:pt x="154" y="218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54" y="214"/>
                  </a:lnTo>
                  <a:lnTo>
                    <a:pt x="158" y="214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58" y="218"/>
                  </a:lnTo>
                  <a:lnTo>
                    <a:pt x="158" y="214"/>
                  </a:lnTo>
                  <a:lnTo>
                    <a:pt x="162" y="214"/>
                  </a:lnTo>
                  <a:lnTo>
                    <a:pt x="158" y="218"/>
                  </a:lnTo>
                  <a:lnTo>
                    <a:pt x="162" y="218"/>
                  </a:lnTo>
                  <a:lnTo>
                    <a:pt x="158" y="218"/>
                  </a:lnTo>
                  <a:lnTo>
                    <a:pt x="158" y="222"/>
                  </a:lnTo>
                  <a:lnTo>
                    <a:pt x="162" y="222"/>
                  </a:lnTo>
                  <a:lnTo>
                    <a:pt x="162" y="218"/>
                  </a:lnTo>
                  <a:lnTo>
                    <a:pt x="162" y="214"/>
                  </a:lnTo>
                  <a:lnTo>
                    <a:pt x="166" y="214"/>
                  </a:lnTo>
                  <a:lnTo>
                    <a:pt x="162" y="214"/>
                  </a:lnTo>
                  <a:lnTo>
                    <a:pt x="166" y="214"/>
                  </a:lnTo>
                  <a:lnTo>
                    <a:pt x="169" y="214"/>
                  </a:lnTo>
                  <a:lnTo>
                    <a:pt x="169" y="210"/>
                  </a:lnTo>
                  <a:lnTo>
                    <a:pt x="173" y="210"/>
                  </a:lnTo>
                  <a:lnTo>
                    <a:pt x="181" y="210"/>
                  </a:lnTo>
                  <a:lnTo>
                    <a:pt x="184" y="210"/>
                  </a:lnTo>
                  <a:lnTo>
                    <a:pt x="188" y="210"/>
                  </a:lnTo>
                  <a:lnTo>
                    <a:pt x="192" y="206"/>
                  </a:lnTo>
                  <a:lnTo>
                    <a:pt x="192" y="210"/>
                  </a:lnTo>
                  <a:lnTo>
                    <a:pt x="188" y="210"/>
                  </a:lnTo>
                  <a:lnTo>
                    <a:pt x="192" y="210"/>
                  </a:lnTo>
                  <a:lnTo>
                    <a:pt x="196" y="210"/>
                  </a:lnTo>
                  <a:lnTo>
                    <a:pt x="200" y="206"/>
                  </a:lnTo>
                  <a:lnTo>
                    <a:pt x="203" y="206"/>
                  </a:lnTo>
                  <a:lnTo>
                    <a:pt x="200" y="206"/>
                  </a:lnTo>
                  <a:lnTo>
                    <a:pt x="200" y="203"/>
                  </a:lnTo>
                  <a:lnTo>
                    <a:pt x="203" y="203"/>
                  </a:lnTo>
                  <a:lnTo>
                    <a:pt x="207" y="203"/>
                  </a:lnTo>
                  <a:lnTo>
                    <a:pt x="211" y="203"/>
                  </a:lnTo>
                  <a:lnTo>
                    <a:pt x="215" y="203"/>
                  </a:lnTo>
                  <a:lnTo>
                    <a:pt x="211" y="203"/>
                  </a:lnTo>
                  <a:lnTo>
                    <a:pt x="207" y="203"/>
                  </a:lnTo>
                  <a:lnTo>
                    <a:pt x="207" y="199"/>
                  </a:lnTo>
                  <a:lnTo>
                    <a:pt x="203" y="199"/>
                  </a:lnTo>
                  <a:lnTo>
                    <a:pt x="207" y="199"/>
                  </a:lnTo>
                  <a:lnTo>
                    <a:pt x="211" y="199"/>
                  </a:lnTo>
                  <a:lnTo>
                    <a:pt x="215" y="199"/>
                  </a:lnTo>
                  <a:lnTo>
                    <a:pt x="218" y="203"/>
                  </a:lnTo>
                  <a:lnTo>
                    <a:pt x="222" y="203"/>
                  </a:lnTo>
                  <a:lnTo>
                    <a:pt x="226" y="206"/>
                  </a:lnTo>
                  <a:lnTo>
                    <a:pt x="226" y="210"/>
                  </a:lnTo>
                  <a:lnTo>
                    <a:pt x="230" y="210"/>
                  </a:lnTo>
                  <a:lnTo>
                    <a:pt x="233" y="214"/>
                  </a:lnTo>
                  <a:lnTo>
                    <a:pt x="237" y="214"/>
                  </a:lnTo>
                  <a:lnTo>
                    <a:pt x="241" y="214"/>
                  </a:lnTo>
                  <a:lnTo>
                    <a:pt x="241" y="218"/>
                  </a:lnTo>
                  <a:lnTo>
                    <a:pt x="245" y="218"/>
                  </a:lnTo>
                  <a:lnTo>
                    <a:pt x="248" y="218"/>
                  </a:lnTo>
                  <a:lnTo>
                    <a:pt x="252" y="218"/>
                  </a:lnTo>
                  <a:lnTo>
                    <a:pt x="252" y="214"/>
                  </a:lnTo>
                  <a:lnTo>
                    <a:pt x="248" y="214"/>
                  </a:lnTo>
                  <a:lnTo>
                    <a:pt x="245" y="214"/>
                  </a:lnTo>
                  <a:lnTo>
                    <a:pt x="248" y="214"/>
                  </a:lnTo>
                  <a:lnTo>
                    <a:pt x="252" y="214"/>
                  </a:lnTo>
                  <a:lnTo>
                    <a:pt x="248" y="214"/>
                  </a:lnTo>
                  <a:lnTo>
                    <a:pt x="248" y="210"/>
                  </a:lnTo>
                  <a:lnTo>
                    <a:pt x="252" y="210"/>
                  </a:lnTo>
                  <a:lnTo>
                    <a:pt x="256" y="210"/>
                  </a:lnTo>
                  <a:lnTo>
                    <a:pt x="252" y="210"/>
                  </a:lnTo>
                  <a:lnTo>
                    <a:pt x="248" y="210"/>
                  </a:lnTo>
                  <a:lnTo>
                    <a:pt x="252" y="210"/>
                  </a:lnTo>
                  <a:lnTo>
                    <a:pt x="256" y="206"/>
                  </a:lnTo>
                  <a:lnTo>
                    <a:pt x="252" y="206"/>
                  </a:lnTo>
                  <a:lnTo>
                    <a:pt x="256" y="206"/>
                  </a:lnTo>
                  <a:lnTo>
                    <a:pt x="252" y="206"/>
                  </a:lnTo>
                  <a:lnTo>
                    <a:pt x="256" y="206"/>
                  </a:lnTo>
                  <a:lnTo>
                    <a:pt x="260" y="206"/>
                  </a:lnTo>
                  <a:lnTo>
                    <a:pt x="263" y="206"/>
                  </a:lnTo>
                  <a:lnTo>
                    <a:pt x="260" y="206"/>
                  </a:lnTo>
                  <a:lnTo>
                    <a:pt x="260" y="203"/>
                  </a:lnTo>
                  <a:lnTo>
                    <a:pt x="263" y="203"/>
                  </a:lnTo>
                  <a:lnTo>
                    <a:pt x="263" y="206"/>
                  </a:lnTo>
                  <a:lnTo>
                    <a:pt x="263" y="210"/>
                  </a:lnTo>
                  <a:lnTo>
                    <a:pt x="267" y="210"/>
                  </a:lnTo>
                  <a:lnTo>
                    <a:pt x="267" y="214"/>
                  </a:lnTo>
                  <a:lnTo>
                    <a:pt x="263" y="214"/>
                  </a:lnTo>
                  <a:lnTo>
                    <a:pt x="260" y="214"/>
                  </a:lnTo>
                  <a:lnTo>
                    <a:pt x="263" y="218"/>
                  </a:lnTo>
                  <a:lnTo>
                    <a:pt x="267" y="218"/>
                  </a:lnTo>
                  <a:lnTo>
                    <a:pt x="271" y="218"/>
                  </a:lnTo>
                  <a:lnTo>
                    <a:pt x="275" y="218"/>
                  </a:lnTo>
                  <a:lnTo>
                    <a:pt x="278" y="218"/>
                  </a:lnTo>
                  <a:lnTo>
                    <a:pt x="278" y="214"/>
                  </a:lnTo>
                  <a:lnTo>
                    <a:pt x="282" y="214"/>
                  </a:lnTo>
                  <a:lnTo>
                    <a:pt x="282" y="210"/>
                  </a:lnTo>
                  <a:lnTo>
                    <a:pt x="286" y="210"/>
                  </a:lnTo>
                  <a:lnTo>
                    <a:pt x="290" y="210"/>
                  </a:lnTo>
                  <a:lnTo>
                    <a:pt x="293" y="210"/>
                  </a:lnTo>
                  <a:lnTo>
                    <a:pt x="297" y="210"/>
                  </a:lnTo>
                  <a:lnTo>
                    <a:pt x="301" y="210"/>
                  </a:lnTo>
                  <a:lnTo>
                    <a:pt x="305" y="210"/>
                  </a:lnTo>
                  <a:lnTo>
                    <a:pt x="308" y="210"/>
                  </a:lnTo>
                  <a:lnTo>
                    <a:pt x="312" y="210"/>
                  </a:lnTo>
                  <a:lnTo>
                    <a:pt x="316" y="210"/>
                  </a:lnTo>
                  <a:lnTo>
                    <a:pt x="320" y="210"/>
                  </a:lnTo>
                  <a:lnTo>
                    <a:pt x="320" y="214"/>
                  </a:lnTo>
                  <a:lnTo>
                    <a:pt x="324" y="214"/>
                  </a:lnTo>
                  <a:lnTo>
                    <a:pt x="327" y="214"/>
                  </a:lnTo>
                  <a:lnTo>
                    <a:pt x="327" y="218"/>
                  </a:lnTo>
                  <a:lnTo>
                    <a:pt x="331" y="218"/>
                  </a:lnTo>
                  <a:lnTo>
                    <a:pt x="335" y="218"/>
                  </a:lnTo>
                  <a:lnTo>
                    <a:pt x="339" y="218"/>
                  </a:lnTo>
                  <a:lnTo>
                    <a:pt x="342" y="218"/>
                  </a:lnTo>
                  <a:lnTo>
                    <a:pt x="346" y="218"/>
                  </a:lnTo>
                  <a:lnTo>
                    <a:pt x="350" y="218"/>
                  </a:lnTo>
                  <a:lnTo>
                    <a:pt x="354" y="218"/>
                  </a:lnTo>
                  <a:lnTo>
                    <a:pt x="357" y="222"/>
                  </a:lnTo>
                  <a:lnTo>
                    <a:pt x="361" y="222"/>
                  </a:lnTo>
                  <a:lnTo>
                    <a:pt x="365" y="222"/>
                  </a:lnTo>
                  <a:lnTo>
                    <a:pt x="369" y="222"/>
                  </a:lnTo>
                  <a:lnTo>
                    <a:pt x="372" y="222"/>
                  </a:lnTo>
                  <a:lnTo>
                    <a:pt x="376" y="225"/>
                  </a:lnTo>
                  <a:lnTo>
                    <a:pt x="380" y="225"/>
                  </a:lnTo>
                  <a:lnTo>
                    <a:pt x="384" y="225"/>
                  </a:lnTo>
                  <a:lnTo>
                    <a:pt x="387" y="225"/>
                  </a:lnTo>
                  <a:lnTo>
                    <a:pt x="391" y="225"/>
                  </a:lnTo>
                  <a:lnTo>
                    <a:pt x="395" y="225"/>
                  </a:lnTo>
                  <a:lnTo>
                    <a:pt x="391" y="222"/>
                  </a:lnTo>
                  <a:lnTo>
                    <a:pt x="395" y="222"/>
                  </a:lnTo>
                  <a:lnTo>
                    <a:pt x="399" y="222"/>
                  </a:lnTo>
                  <a:lnTo>
                    <a:pt x="402" y="222"/>
                  </a:lnTo>
                  <a:lnTo>
                    <a:pt x="410" y="225"/>
                  </a:lnTo>
                  <a:lnTo>
                    <a:pt x="414" y="225"/>
                  </a:lnTo>
                  <a:lnTo>
                    <a:pt x="417" y="225"/>
                  </a:lnTo>
                  <a:lnTo>
                    <a:pt x="421" y="225"/>
                  </a:lnTo>
                  <a:lnTo>
                    <a:pt x="421" y="229"/>
                  </a:lnTo>
                  <a:lnTo>
                    <a:pt x="425" y="229"/>
                  </a:lnTo>
                  <a:lnTo>
                    <a:pt x="425" y="233"/>
                  </a:lnTo>
                  <a:lnTo>
                    <a:pt x="421" y="233"/>
                  </a:lnTo>
                  <a:lnTo>
                    <a:pt x="417" y="233"/>
                  </a:lnTo>
                  <a:lnTo>
                    <a:pt x="414" y="237"/>
                  </a:lnTo>
                  <a:lnTo>
                    <a:pt x="410" y="237"/>
                  </a:lnTo>
                  <a:lnTo>
                    <a:pt x="406" y="237"/>
                  </a:lnTo>
                  <a:lnTo>
                    <a:pt x="410" y="237"/>
                  </a:lnTo>
                  <a:lnTo>
                    <a:pt x="406" y="237"/>
                  </a:lnTo>
                  <a:lnTo>
                    <a:pt x="406" y="240"/>
                  </a:lnTo>
                  <a:lnTo>
                    <a:pt x="402" y="240"/>
                  </a:lnTo>
                  <a:lnTo>
                    <a:pt x="406" y="240"/>
                  </a:lnTo>
                  <a:lnTo>
                    <a:pt x="410" y="240"/>
                  </a:lnTo>
                  <a:lnTo>
                    <a:pt x="414" y="240"/>
                  </a:lnTo>
                  <a:lnTo>
                    <a:pt x="417" y="240"/>
                  </a:lnTo>
                  <a:lnTo>
                    <a:pt x="421" y="244"/>
                  </a:lnTo>
                  <a:lnTo>
                    <a:pt x="421" y="240"/>
                  </a:lnTo>
                  <a:lnTo>
                    <a:pt x="425" y="240"/>
                  </a:lnTo>
                  <a:lnTo>
                    <a:pt x="429" y="244"/>
                  </a:lnTo>
                  <a:lnTo>
                    <a:pt x="433" y="244"/>
                  </a:lnTo>
                  <a:lnTo>
                    <a:pt x="440" y="244"/>
                  </a:lnTo>
                  <a:lnTo>
                    <a:pt x="444" y="244"/>
                  </a:lnTo>
                  <a:lnTo>
                    <a:pt x="448" y="244"/>
                  </a:lnTo>
                  <a:lnTo>
                    <a:pt x="451" y="244"/>
                  </a:lnTo>
                  <a:lnTo>
                    <a:pt x="455" y="240"/>
                  </a:lnTo>
                  <a:lnTo>
                    <a:pt x="459" y="240"/>
                  </a:lnTo>
                  <a:lnTo>
                    <a:pt x="463" y="240"/>
                  </a:lnTo>
                  <a:lnTo>
                    <a:pt x="466" y="240"/>
                  </a:lnTo>
                  <a:lnTo>
                    <a:pt x="470" y="240"/>
                  </a:lnTo>
                  <a:lnTo>
                    <a:pt x="474" y="240"/>
                  </a:lnTo>
                  <a:lnTo>
                    <a:pt x="478" y="240"/>
                  </a:lnTo>
                  <a:lnTo>
                    <a:pt x="481" y="240"/>
                  </a:lnTo>
                  <a:lnTo>
                    <a:pt x="485" y="237"/>
                  </a:lnTo>
                  <a:lnTo>
                    <a:pt x="489" y="237"/>
                  </a:lnTo>
                  <a:lnTo>
                    <a:pt x="489" y="240"/>
                  </a:lnTo>
                  <a:lnTo>
                    <a:pt x="493" y="240"/>
                  </a:lnTo>
                  <a:lnTo>
                    <a:pt x="489" y="240"/>
                  </a:lnTo>
                  <a:lnTo>
                    <a:pt x="493" y="240"/>
                  </a:lnTo>
                  <a:lnTo>
                    <a:pt x="493" y="244"/>
                  </a:lnTo>
                  <a:lnTo>
                    <a:pt x="496" y="244"/>
                  </a:lnTo>
                  <a:lnTo>
                    <a:pt x="500" y="240"/>
                  </a:lnTo>
                  <a:lnTo>
                    <a:pt x="504" y="240"/>
                  </a:lnTo>
                  <a:lnTo>
                    <a:pt x="504" y="244"/>
                  </a:lnTo>
                  <a:lnTo>
                    <a:pt x="508" y="244"/>
                  </a:lnTo>
                  <a:lnTo>
                    <a:pt x="504" y="244"/>
                  </a:lnTo>
                  <a:lnTo>
                    <a:pt x="504" y="248"/>
                  </a:lnTo>
                  <a:lnTo>
                    <a:pt x="508" y="248"/>
                  </a:lnTo>
                  <a:lnTo>
                    <a:pt x="511" y="248"/>
                  </a:lnTo>
                  <a:lnTo>
                    <a:pt x="511" y="244"/>
                  </a:lnTo>
                  <a:lnTo>
                    <a:pt x="511" y="248"/>
                  </a:lnTo>
                  <a:lnTo>
                    <a:pt x="515" y="248"/>
                  </a:lnTo>
                  <a:lnTo>
                    <a:pt x="519" y="248"/>
                  </a:lnTo>
                  <a:lnTo>
                    <a:pt x="523" y="248"/>
                  </a:lnTo>
                  <a:lnTo>
                    <a:pt x="523" y="252"/>
                  </a:lnTo>
                  <a:lnTo>
                    <a:pt x="519" y="252"/>
                  </a:lnTo>
                  <a:lnTo>
                    <a:pt x="515" y="252"/>
                  </a:lnTo>
                  <a:lnTo>
                    <a:pt x="511" y="252"/>
                  </a:lnTo>
                  <a:lnTo>
                    <a:pt x="515" y="252"/>
                  </a:lnTo>
                  <a:lnTo>
                    <a:pt x="515" y="255"/>
                  </a:lnTo>
                  <a:lnTo>
                    <a:pt x="519" y="255"/>
                  </a:lnTo>
                  <a:lnTo>
                    <a:pt x="523" y="255"/>
                  </a:lnTo>
                  <a:lnTo>
                    <a:pt x="523" y="259"/>
                  </a:lnTo>
                  <a:lnTo>
                    <a:pt x="526" y="259"/>
                  </a:lnTo>
                  <a:lnTo>
                    <a:pt x="526" y="263"/>
                  </a:lnTo>
                  <a:lnTo>
                    <a:pt x="530" y="263"/>
                  </a:lnTo>
                  <a:lnTo>
                    <a:pt x="534" y="263"/>
                  </a:lnTo>
                  <a:lnTo>
                    <a:pt x="530" y="263"/>
                  </a:lnTo>
                  <a:lnTo>
                    <a:pt x="526" y="259"/>
                  </a:lnTo>
                  <a:lnTo>
                    <a:pt x="526" y="255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30" y="255"/>
                  </a:lnTo>
                  <a:lnTo>
                    <a:pt x="526" y="255"/>
                  </a:lnTo>
                  <a:lnTo>
                    <a:pt x="530" y="255"/>
                  </a:lnTo>
                  <a:lnTo>
                    <a:pt x="534" y="255"/>
                  </a:lnTo>
                  <a:lnTo>
                    <a:pt x="530" y="252"/>
                  </a:lnTo>
                  <a:lnTo>
                    <a:pt x="526" y="248"/>
                  </a:lnTo>
                  <a:lnTo>
                    <a:pt x="526" y="244"/>
                  </a:lnTo>
                  <a:lnTo>
                    <a:pt x="523" y="244"/>
                  </a:lnTo>
                  <a:lnTo>
                    <a:pt x="523" y="240"/>
                  </a:lnTo>
                  <a:lnTo>
                    <a:pt x="526" y="240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30" y="237"/>
                  </a:lnTo>
                  <a:lnTo>
                    <a:pt x="534" y="237"/>
                  </a:lnTo>
                  <a:lnTo>
                    <a:pt x="538" y="237"/>
                  </a:lnTo>
                  <a:lnTo>
                    <a:pt x="541" y="233"/>
                  </a:lnTo>
                  <a:lnTo>
                    <a:pt x="545" y="237"/>
                  </a:lnTo>
                  <a:lnTo>
                    <a:pt x="545" y="233"/>
                  </a:lnTo>
                  <a:lnTo>
                    <a:pt x="549" y="233"/>
                  </a:lnTo>
                  <a:lnTo>
                    <a:pt x="557" y="233"/>
                  </a:lnTo>
                  <a:lnTo>
                    <a:pt x="557" y="229"/>
                  </a:lnTo>
                  <a:lnTo>
                    <a:pt x="553" y="229"/>
                  </a:lnTo>
                  <a:lnTo>
                    <a:pt x="549" y="229"/>
                  </a:lnTo>
                  <a:lnTo>
                    <a:pt x="545" y="229"/>
                  </a:lnTo>
                  <a:lnTo>
                    <a:pt x="541" y="229"/>
                  </a:lnTo>
                  <a:lnTo>
                    <a:pt x="541" y="233"/>
                  </a:lnTo>
                  <a:lnTo>
                    <a:pt x="545" y="233"/>
                  </a:lnTo>
                  <a:lnTo>
                    <a:pt x="541" y="233"/>
                  </a:lnTo>
                  <a:lnTo>
                    <a:pt x="538" y="233"/>
                  </a:lnTo>
                  <a:lnTo>
                    <a:pt x="534" y="233"/>
                  </a:lnTo>
                  <a:lnTo>
                    <a:pt x="530" y="233"/>
                  </a:lnTo>
                  <a:lnTo>
                    <a:pt x="526" y="233"/>
                  </a:lnTo>
                  <a:lnTo>
                    <a:pt x="523" y="233"/>
                  </a:lnTo>
                  <a:lnTo>
                    <a:pt x="526" y="233"/>
                  </a:lnTo>
                  <a:lnTo>
                    <a:pt x="526" y="237"/>
                  </a:lnTo>
                  <a:lnTo>
                    <a:pt x="523" y="237"/>
                  </a:lnTo>
                  <a:lnTo>
                    <a:pt x="519" y="237"/>
                  </a:lnTo>
                  <a:lnTo>
                    <a:pt x="515" y="237"/>
                  </a:lnTo>
                  <a:lnTo>
                    <a:pt x="515" y="233"/>
                  </a:lnTo>
                  <a:lnTo>
                    <a:pt x="511" y="233"/>
                  </a:lnTo>
                  <a:lnTo>
                    <a:pt x="508" y="233"/>
                  </a:lnTo>
                  <a:lnTo>
                    <a:pt x="511" y="233"/>
                  </a:lnTo>
                  <a:lnTo>
                    <a:pt x="511" y="229"/>
                  </a:lnTo>
                  <a:lnTo>
                    <a:pt x="515" y="229"/>
                  </a:lnTo>
                  <a:lnTo>
                    <a:pt x="519" y="229"/>
                  </a:lnTo>
                  <a:lnTo>
                    <a:pt x="523" y="229"/>
                  </a:lnTo>
                  <a:lnTo>
                    <a:pt x="526" y="229"/>
                  </a:lnTo>
                  <a:lnTo>
                    <a:pt x="530" y="225"/>
                  </a:lnTo>
                  <a:lnTo>
                    <a:pt x="534" y="225"/>
                  </a:lnTo>
                  <a:lnTo>
                    <a:pt x="538" y="225"/>
                  </a:lnTo>
                  <a:lnTo>
                    <a:pt x="541" y="225"/>
                  </a:lnTo>
                  <a:lnTo>
                    <a:pt x="549" y="225"/>
                  </a:lnTo>
                  <a:lnTo>
                    <a:pt x="549" y="222"/>
                  </a:lnTo>
                  <a:lnTo>
                    <a:pt x="553" y="225"/>
                  </a:lnTo>
                  <a:lnTo>
                    <a:pt x="557" y="225"/>
                  </a:lnTo>
                  <a:lnTo>
                    <a:pt x="560" y="225"/>
                  </a:lnTo>
                  <a:lnTo>
                    <a:pt x="560" y="229"/>
                  </a:lnTo>
                  <a:lnTo>
                    <a:pt x="564" y="229"/>
                  </a:lnTo>
                  <a:lnTo>
                    <a:pt x="560" y="229"/>
                  </a:lnTo>
                  <a:lnTo>
                    <a:pt x="560" y="233"/>
                  </a:lnTo>
                  <a:lnTo>
                    <a:pt x="564" y="233"/>
                  </a:lnTo>
                  <a:lnTo>
                    <a:pt x="568" y="233"/>
                  </a:lnTo>
                  <a:lnTo>
                    <a:pt x="572" y="233"/>
                  </a:lnTo>
                  <a:lnTo>
                    <a:pt x="568" y="233"/>
                  </a:lnTo>
                  <a:lnTo>
                    <a:pt x="572" y="233"/>
                  </a:lnTo>
                  <a:lnTo>
                    <a:pt x="575" y="233"/>
                  </a:lnTo>
                  <a:lnTo>
                    <a:pt x="575" y="237"/>
                  </a:lnTo>
                  <a:lnTo>
                    <a:pt x="579" y="237"/>
                  </a:lnTo>
                  <a:lnTo>
                    <a:pt x="583" y="237"/>
                  </a:lnTo>
                  <a:lnTo>
                    <a:pt x="587" y="237"/>
                  </a:lnTo>
                  <a:lnTo>
                    <a:pt x="590" y="237"/>
                  </a:lnTo>
                  <a:lnTo>
                    <a:pt x="594" y="237"/>
                  </a:lnTo>
                  <a:lnTo>
                    <a:pt x="598" y="240"/>
                  </a:lnTo>
                  <a:lnTo>
                    <a:pt x="602" y="240"/>
                  </a:lnTo>
                  <a:lnTo>
                    <a:pt x="605" y="240"/>
                  </a:lnTo>
                  <a:lnTo>
                    <a:pt x="609" y="240"/>
                  </a:lnTo>
                  <a:lnTo>
                    <a:pt x="613" y="240"/>
                  </a:lnTo>
                  <a:lnTo>
                    <a:pt x="617" y="240"/>
                  </a:lnTo>
                  <a:lnTo>
                    <a:pt x="620" y="244"/>
                  </a:lnTo>
                  <a:lnTo>
                    <a:pt x="624" y="244"/>
                  </a:lnTo>
                  <a:lnTo>
                    <a:pt x="624" y="240"/>
                  </a:lnTo>
                  <a:lnTo>
                    <a:pt x="628" y="240"/>
                  </a:lnTo>
                  <a:lnTo>
                    <a:pt x="632" y="240"/>
                  </a:lnTo>
                  <a:lnTo>
                    <a:pt x="635" y="240"/>
                  </a:lnTo>
                  <a:lnTo>
                    <a:pt x="639" y="240"/>
                  </a:lnTo>
                  <a:lnTo>
                    <a:pt x="643" y="240"/>
                  </a:lnTo>
                  <a:lnTo>
                    <a:pt x="647" y="240"/>
                  </a:lnTo>
                  <a:lnTo>
                    <a:pt x="650" y="240"/>
                  </a:lnTo>
                  <a:lnTo>
                    <a:pt x="654" y="240"/>
                  </a:lnTo>
                  <a:lnTo>
                    <a:pt x="658" y="240"/>
                  </a:lnTo>
                  <a:lnTo>
                    <a:pt x="658" y="244"/>
                  </a:lnTo>
                  <a:lnTo>
                    <a:pt x="662" y="244"/>
                  </a:lnTo>
                  <a:lnTo>
                    <a:pt x="665" y="240"/>
                  </a:lnTo>
                  <a:lnTo>
                    <a:pt x="669" y="240"/>
                  </a:lnTo>
                  <a:lnTo>
                    <a:pt x="673" y="240"/>
                  </a:lnTo>
                  <a:lnTo>
                    <a:pt x="669" y="240"/>
                  </a:lnTo>
                  <a:lnTo>
                    <a:pt x="665" y="240"/>
                  </a:lnTo>
                  <a:lnTo>
                    <a:pt x="665" y="237"/>
                  </a:lnTo>
                  <a:lnTo>
                    <a:pt x="669" y="237"/>
                  </a:lnTo>
                  <a:lnTo>
                    <a:pt x="673" y="240"/>
                  </a:lnTo>
                  <a:lnTo>
                    <a:pt x="677" y="240"/>
                  </a:lnTo>
                  <a:lnTo>
                    <a:pt x="681" y="240"/>
                  </a:lnTo>
                  <a:lnTo>
                    <a:pt x="681" y="244"/>
                  </a:lnTo>
                  <a:lnTo>
                    <a:pt x="684" y="244"/>
                  </a:lnTo>
                  <a:lnTo>
                    <a:pt x="688" y="244"/>
                  </a:lnTo>
                  <a:lnTo>
                    <a:pt x="692" y="244"/>
                  </a:lnTo>
                  <a:lnTo>
                    <a:pt x="692" y="240"/>
                  </a:lnTo>
                  <a:lnTo>
                    <a:pt x="688" y="240"/>
                  </a:lnTo>
                  <a:lnTo>
                    <a:pt x="684" y="237"/>
                  </a:lnTo>
                  <a:lnTo>
                    <a:pt x="681" y="240"/>
                  </a:lnTo>
                  <a:lnTo>
                    <a:pt x="677" y="240"/>
                  </a:lnTo>
                  <a:lnTo>
                    <a:pt x="673" y="240"/>
                  </a:lnTo>
                  <a:lnTo>
                    <a:pt x="673" y="237"/>
                  </a:lnTo>
                  <a:lnTo>
                    <a:pt x="669" y="237"/>
                  </a:lnTo>
                  <a:lnTo>
                    <a:pt x="673" y="237"/>
                  </a:lnTo>
                  <a:lnTo>
                    <a:pt x="669" y="237"/>
                  </a:lnTo>
                  <a:lnTo>
                    <a:pt x="669" y="233"/>
                  </a:lnTo>
                  <a:lnTo>
                    <a:pt x="665" y="233"/>
                  </a:lnTo>
                  <a:lnTo>
                    <a:pt x="669" y="233"/>
                  </a:lnTo>
                  <a:lnTo>
                    <a:pt x="673" y="233"/>
                  </a:lnTo>
                  <a:lnTo>
                    <a:pt x="677" y="233"/>
                  </a:lnTo>
                  <a:lnTo>
                    <a:pt x="681" y="233"/>
                  </a:lnTo>
                  <a:lnTo>
                    <a:pt x="677" y="229"/>
                  </a:lnTo>
                  <a:lnTo>
                    <a:pt x="681" y="229"/>
                  </a:lnTo>
                  <a:lnTo>
                    <a:pt x="684" y="229"/>
                  </a:lnTo>
                  <a:lnTo>
                    <a:pt x="684" y="233"/>
                  </a:lnTo>
                  <a:lnTo>
                    <a:pt x="688" y="233"/>
                  </a:lnTo>
                  <a:lnTo>
                    <a:pt x="684" y="229"/>
                  </a:lnTo>
                  <a:lnTo>
                    <a:pt x="688" y="229"/>
                  </a:lnTo>
                  <a:lnTo>
                    <a:pt x="692" y="229"/>
                  </a:lnTo>
                  <a:lnTo>
                    <a:pt x="692" y="233"/>
                  </a:lnTo>
                  <a:lnTo>
                    <a:pt x="696" y="233"/>
                  </a:lnTo>
                  <a:lnTo>
                    <a:pt x="699" y="233"/>
                  </a:lnTo>
                  <a:lnTo>
                    <a:pt x="703" y="233"/>
                  </a:lnTo>
                  <a:lnTo>
                    <a:pt x="703" y="237"/>
                  </a:lnTo>
                  <a:lnTo>
                    <a:pt x="699" y="237"/>
                  </a:lnTo>
                  <a:lnTo>
                    <a:pt x="696" y="237"/>
                  </a:lnTo>
                  <a:lnTo>
                    <a:pt x="699" y="237"/>
                  </a:lnTo>
                  <a:lnTo>
                    <a:pt x="703" y="237"/>
                  </a:lnTo>
                  <a:lnTo>
                    <a:pt x="707" y="237"/>
                  </a:lnTo>
                  <a:lnTo>
                    <a:pt x="707" y="233"/>
                  </a:lnTo>
                  <a:lnTo>
                    <a:pt x="711" y="233"/>
                  </a:lnTo>
                  <a:lnTo>
                    <a:pt x="711" y="237"/>
                  </a:lnTo>
                  <a:lnTo>
                    <a:pt x="707" y="237"/>
                  </a:lnTo>
                  <a:lnTo>
                    <a:pt x="711" y="237"/>
                  </a:lnTo>
                  <a:lnTo>
                    <a:pt x="707" y="237"/>
                  </a:lnTo>
                  <a:lnTo>
                    <a:pt x="707" y="240"/>
                  </a:lnTo>
                  <a:lnTo>
                    <a:pt x="707" y="244"/>
                  </a:lnTo>
                  <a:lnTo>
                    <a:pt x="703" y="244"/>
                  </a:lnTo>
                  <a:lnTo>
                    <a:pt x="703" y="248"/>
                  </a:lnTo>
                  <a:lnTo>
                    <a:pt x="707" y="248"/>
                  </a:lnTo>
                  <a:lnTo>
                    <a:pt x="711" y="248"/>
                  </a:lnTo>
                  <a:lnTo>
                    <a:pt x="707" y="248"/>
                  </a:lnTo>
                  <a:lnTo>
                    <a:pt x="707" y="252"/>
                  </a:lnTo>
                  <a:lnTo>
                    <a:pt x="711" y="248"/>
                  </a:lnTo>
                  <a:lnTo>
                    <a:pt x="714" y="248"/>
                  </a:lnTo>
                  <a:lnTo>
                    <a:pt x="718" y="248"/>
                  </a:lnTo>
                  <a:lnTo>
                    <a:pt x="714" y="248"/>
                  </a:lnTo>
                  <a:lnTo>
                    <a:pt x="714" y="252"/>
                  </a:lnTo>
                  <a:lnTo>
                    <a:pt x="718" y="252"/>
                  </a:lnTo>
                  <a:lnTo>
                    <a:pt x="722" y="252"/>
                  </a:lnTo>
                  <a:lnTo>
                    <a:pt x="722" y="255"/>
                  </a:lnTo>
                  <a:lnTo>
                    <a:pt x="718" y="255"/>
                  </a:lnTo>
                  <a:lnTo>
                    <a:pt x="714" y="255"/>
                  </a:lnTo>
                  <a:lnTo>
                    <a:pt x="711" y="255"/>
                  </a:lnTo>
                  <a:lnTo>
                    <a:pt x="711" y="252"/>
                  </a:lnTo>
                  <a:lnTo>
                    <a:pt x="711" y="255"/>
                  </a:lnTo>
                  <a:lnTo>
                    <a:pt x="707" y="255"/>
                  </a:lnTo>
                  <a:lnTo>
                    <a:pt x="707" y="252"/>
                  </a:lnTo>
                  <a:lnTo>
                    <a:pt x="703" y="252"/>
                  </a:lnTo>
                  <a:lnTo>
                    <a:pt x="707" y="255"/>
                  </a:lnTo>
                  <a:lnTo>
                    <a:pt x="711" y="255"/>
                  </a:lnTo>
                  <a:lnTo>
                    <a:pt x="711" y="259"/>
                  </a:lnTo>
                  <a:lnTo>
                    <a:pt x="714" y="259"/>
                  </a:lnTo>
                  <a:lnTo>
                    <a:pt x="711" y="255"/>
                  </a:lnTo>
                  <a:lnTo>
                    <a:pt x="707" y="255"/>
                  </a:lnTo>
                  <a:lnTo>
                    <a:pt x="711" y="255"/>
                  </a:lnTo>
                  <a:lnTo>
                    <a:pt x="714" y="255"/>
                  </a:lnTo>
                  <a:lnTo>
                    <a:pt x="718" y="255"/>
                  </a:lnTo>
                  <a:lnTo>
                    <a:pt x="722" y="255"/>
                  </a:lnTo>
                  <a:lnTo>
                    <a:pt x="722" y="252"/>
                  </a:lnTo>
                  <a:lnTo>
                    <a:pt x="722" y="248"/>
                  </a:lnTo>
                  <a:lnTo>
                    <a:pt x="718" y="248"/>
                  </a:lnTo>
                  <a:lnTo>
                    <a:pt x="722" y="244"/>
                  </a:lnTo>
                  <a:lnTo>
                    <a:pt x="718" y="244"/>
                  </a:lnTo>
                  <a:lnTo>
                    <a:pt x="714" y="244"/>
                  </a:lnTo>
                  <a:lnTo>
                    <a:pt x="714" y="240"/>
                  </a:lnTo>
                  <a:lnTo>
                    <a:pt x="718" y="240"/>
                  </a:lnTo>
                  <a:lnTo>
                    <a:pt x="718" y="237"/>
                  </a:lnTo>
                  <a:lnTo>
                    <a:pt x="722" y="237"/>
                  </a:lnTo>
                  <a:lnTo>
                    <a:pt x="726" y="237"/>
                  </a:lnTo>
                  <a:lnTo>
                    <a:pt x="729" y="237"/>
                  </a:lnTo>
                  <a:lnTo>
                    <a:pt x="733" y="237"/>
                  </a:lnTo>
                  <a:lnTo>
                    <a:pt x="737" y="233"/>
                  </a:lnTo>
                  <a:lnTo>
                    <a:pt x="741" y="233"/>
                  </a:lnTo>
                  <a:lnTo>
                    <a:pt x="741" y="229"/>
                  </a:lnTo>
                  <a:lnTo>
                    <a:pt x="744" y="229"/>
                  </a:lnTo>
                  <a:lnTo>
                    <a:pt x="748" y="229"/>
                  </a:lnTo>
                  <a:lnTo>
                    <a:pt x="744" y="229"/>
                  </a:lnTo>
                  <a:lnTo>
                    <a:pt x="744" y="225"/>
                  </a:lnTo>
                  <a:lnTo>
                    <a:pt x="748" y="225"/>
                  </a:lnTo>
                  <a:lnTo>
                    <a:pt x="748" y="222"/>
                  </a:lnTo>
                  <a:lnTo>
                    <a:pt x="744" y="222"/>
                  </a:lnTo>
                  <a:lnTo>
                    <a:pt x="741" y="222"/>
                  </a:lnTo>
                  <a:lnTo>
                    <a:pt x="741" y="225"/>
                  </a:lnTo>
                  <a:lnTo>
                    <a:pt x="744" y="225"/>
                  </a:lnTo>
                  <a:lnTo>
                    <a:pt x="741" y="225"/>
                  </a:lnTo>
                  <a:lnTo>
                    <a:pt x="737" y="225"/>
                  </a:lnTo>
                  <a:lnTo>
                    <a:pt x="733" y="225"/>
                  </a:lnTo>
                  <a:lnTo>
                    <a:pt x="733" y="222"/>
                  </a:lnTo>
                  <a:lnTo>
                    <a:pt x="737" y="222"/>
                  </a:lnTo>
                  <a:lnTo>
                    <a:pt x="741" y="222"/>
                  </a:lnTo>
                  <a:lnTo>
                    <a:pt x="737" y="222"/>
                  </a:lnTo>
                  <a:lnTo>
                    <a:pt x="737" y="218"/>
                  </a:lnTo>
                  <a:lnTo>
                    <a:pt x="741" y="218"/>
                  </a:lnTo>
                  <a:lnTo>
                    <a:pt x="744" y="214"/>
                  </a:lnTo>
                  <a:lnTo>
                    <a:pt x="748" y="214"/>
                  </a:lnTo>
                  <a:lnTo>
                    <a:pt x="744" y="218"/>
                  </a:lnTo>
                  <a:lnTo>
                    <a:pt x="748" y="218"/>
                  </a:lnTo>
                  <a:lnTo>
                    <a:pt x="752" y="218"/>
                  </a:lnTo>
                  <a:lnTo>
                    <a:pt x="748" y="218"/>
                  </a:lnTo>
                  <a:lnTo>
                    <a:pt x="748" y="214"/>
                  </a:lnTo>
                  <a:lnTo>
                    <a:pt x="752" y="214"/>
                  </a:lnTo>
                  <a:lnTo>
                    <a:pt x="748" y="214"/>
                  </a:lnTo>
                  <a:lnTo>
                    <a:pt x="744" y="214"/>
                  </a:lnTo>
                  <a:lnTo>
                    <a:pt x="741" y="214"/>
                  </a:lnTo>
                  <a:lnTo>
                    <a:pt x="737" y="214"/>
                  </a:lnTo>
                  <a:lnTo>
                    <a:pt x="733" y="214"/>
                  </a:lnTo>
                  <a:lnTo>
                    <a:pt x="733" y="210"/>
                  </a:lnTo>
                  <a:lnTo>
                    <a:pt x="729" y="210"/>
                  </a:lnTo>
                  <a:lnTo>
                    <a:pt x="729" y="214"/>
                  </a:lnTo>
                  <a:lnTo>
                    <a:pt x="726" y="214"/>
                  </a:lnTo>
                  <a:lnTo>
                    <a:pt x="722" y="214"/>
                  </a:lnTo>
                  <a:lnTo>
                    <a:pt x="718" y="210"/>
                  </a:lnTo>
                  <a:lnTo>
                    <a:pt x="714" y="210"/>
                  </a:lnTo>
                  <a:lnTo>
                    <a:pt x="711" y="210"/>
                  </a:lnTo>
                  <a:lnTo>
                    <a:pt x="707" y="210"/>
                  </a:lnTo>
                  <a:lnTo>
                    <a:pt x="707" y="206"/>
                  </a:lnTo>
                  <a:lnTo>
                    <a:pt x="703" y="206"/>
                  </a:lnTo>
                  <a:lnTo>
                    <a:pt x="703" y="203"/>
                  </a:lnTo>
                  <a:lnTo>
                    <a:pt x="699" y="203"/>
                  </a:lnTo>
                  <a:lnTo>
                    <a:pt x="703" y="203"/>
                  </a:lnTo>
                  <a:lnTo>
                    <a:pt x="707" y="199"/>
                  </a:lnTo>
                  <a:lnTo>
                    <a:pt x="711" y="199"/>
                  </a:lnTo>
                  <a:lnTo>
                    <a:pt x="714" y="199"/>
                  </a:lnTo>
                  <a:lnTo>
                    <a:pt x="711" y="199"/>
                  </a:lnTo>
                  <a:lnTo>
                    <a:pt x="711" y="195"/>
                  </a:lnTo>
                  <a:lnTo>
                    <a:pt x="714" y="195"/>
                  </a:lnTo>
                  <a:lnTo>
                    <a:pt x="711" y="195"/>
                  </a:lnTo>
                  <a:lnTo>
                    <a:pt x="707" y="195"/>
                  </a:lnTo>
                  <a:lnTo>
                    <a:pt x="703" y="195"/>
                  </a:lnTo>
                  <a:lnTo>
                    <a:pt x="699" y="195"/>
                  </a:lnTo>
                  <a:lnTo>
                    <a:pt x="699" y="191"/>
                  </a:lnTo>
                  <a:lnTo>
                    <a:pt x="703" y="191"/>
                  </a:lnTo>
                  <a:lnTo>
                    <a:pt x="703" y="188"/>
                  </a:lnTo>
                  <a:lnTo>
                    <a:pt x="699" y="188"/>
                  </a:lnTo>
                  <a:lnTo>
                    <a:pt x="703" y="188"/>
                  </a:lnTo>
                  <a:lnTo>
                    <a:pt x="707" y="184"/>
                  </a:lnTo>
                  <a:lnTo>
                    <a:pt x="711" y="184"/>
                  </a:lnTo>
                  <a:lnTo>
                    <a:pt x="714" y="184"/>
                  </a:lnTo>
                  <a:lnTo>
                    <a:pt x="714" y="188"/>
                  </a:lnTo>
                  <a:lnTo>
                    <a:pt x="718" y="188"/>
                  </a:lnTo>
                  <a:lnTo>
                    <a:pt x="718" y="184"/>
                  </a:lnTo>
                  <a:lnTo>
                    <a:pt x="714" y="184"/>
                  </a:lnTo>
                  <a:lnTo>
                    <a:pt x="711" y="180"/>
                  </a:lnTo>
                  <a:lnTo>
                    <a:pt x="714" y="180"/>
                  </a:lnTo>
                  <a:lnTo>
                    <a:pt x="718" y="180"/>
                  </a:lnTo>
                  <a:lnTo>
                    <a:pt x="722" y="180"/>
                  </a:lnTo>
                  <a:lnTo>
                    <a:pt x="722" y="176"/>
                  </a:lnTo>
                  <a:lnTo>
                    <a:pt x="726" y="176"/>
                  </a:lnTo>
                  <a:lnTo>
                    <a:pt x="729" y="176"/>
                  </a:lnTo>
                  <a:lnTo>
                    <a:pt x="733" y="176"/>
                  </a:lnTo>
                  <a:lnTo>
                    <a:pt x="729" y="176"/>
                  </a:lnTo>
                  <a:lnTo>
                    <a:pt x="726" y="176"/>
                  </a:lnTo>
                  <a:lnTo>
                    <a:pt x="722" y="176"/>
                  </a:lnTo>
                  <a:lnTo>
                    <a:pt x="726" y="176"/>
                  </a:lnTo>
                  <a:lnTo>
                    <a:pt x="729" y="176"/>
                  </a:lnTo>
                  <a:lnTo>
                    <a:pt x="733" y="176"/>
                  </a:lnTo>
                  <a:lnTo>
                    <a:pt x="737" y="176"/>
                  </a:lnTo>
                  <a:close/>
                  <a:moveTo>
                    <a:pt x="865" y="146"/>
                  </a:moveTo>
                  <a:lnTo>
                    <a:pt x="872" y="146"/>
                  </a:lnTo>
                  <a:lnTo>
                    <a:pt x="876" y="146"/>
                  </a:lnTo>
                  <a:lnTo>
                    <a:pt x="880" y="146"/>
                  </a:lnTo>
                  <a:lnTo>
                    <a:pt x="883" y="146"/>
                  </a:lnTo>
                  <a:lnTo>
                    <a:pt x="883" y="150"/>
                  </a:lnTo>
                  <a:lnTo>
                    <a:pt x="876" y="150"/>
                  </a:lnTo>
                  <a:lnTo>
                    <a:pt x="872" y="150"/>
                  </a:lnTo>
                  <a:lnTo>
                    <a:pt x="872" y="154"/>
                  </a:lnTo>
                  <a:lnTo>
                    <a:pt x="868" y="154"/>
                  </a:lnTo>
                  <a:lnTo>
                    <a:pt x="865" y="154"/>
                  </a:lnTo>
                  <a:lnTo>
                    <a:pt x="861" y="158"/>
                  </a:lnTo>
                  <a:lnTo>
                    <a:pt x="861" y="161"/>
                  </a:lnTo>
                  <a:lnTo>
                    <a:pt x="857" y="161"/>
                  </a:lnTo>
                  <a:lnTo>
                    <a:pt x="857" y="165"/>
                  </a:lnTo>
                  <a:lnTo>
                    <a:pt x="861" y="165"/>
                  </a:lnTo>
                  <a:lnTo>
                    <a:pt x="861" y="169"/>
                  </a:lnTo>
                  <a:lnTo>
                    <a:pt x="865" y="169"/>
                  </a:lnTo>
                  <a:lnTo>
                    <a:pt x="861" y="169"/>
                  </a:lnTo>
                  <a:lnTo>
                    <a:pt x="861" y="173"/>
                  </a:lnTo>
                  <a:lnTo>
                    <a:pt x="861" y="176"/>
                  </a:lnTo>
                  <a:lnTo>
                    <a:pt x="865" y="176"/>
                  </a:lnTo>
                  <a:lnTo>
                    <a:pt x="865" y="180"/>
                  </a:lnTo>
                  <a:lnTo>
                    <a:pt x="868" y="180"/>
                  </a:lnTo>
                  <a:lnTo>
                    <a:pt x="876" y="184"/>
                  </a:lnTo>
                  <a:lnTo>
                    <a:pt x="880" y="184"/>
                  </a:lnTo>
                  <a:lnTo>
                    <a:pt x="883" y="184"/>
                  </a:lnTo>
                  <a:lnTo>
                    <a:pt x="887" y="188"/>
                  </a:lnTo>
                  <a:lnTo>
                    <a:pt x="883" y="188"/>
                  </a:lnTo>
                  <a:lnTo>
                    <a:pt x="880" y="188"/>
                  </a:lnTo>
                  <a:lnTo>
                    <a:pt x="876" y="188"/>
                  </a:lnTo>
                  <a:lnTo>
                    <a:pt x="872" y="188"/>
                  </a:lnTo>
                  <a:lnTo>
                    <a:pt x="868" y="188"/>
                  </a:lnTo>
                  <a:lnTo>
                    <a:pt x="865" y="188"/>
                  </a:lnTo>
                  <a:lnTo>
                    <a:pt x="865" y="191"/>
                  </a:lnTo>
                  <a:lnTo>
                    <a:pt x="861" y="191"/>
                  </a:lnTo>
                  <a:lnTo>
                    <a:pt x="857" y="191"/>
                  </a:lnTo>
                  <a:lnTo>
                    <a:pt x="853" y="191"/>
                  </a:lnTo>
                  <a:lnTo>
                    <a:pt x="857" y="191"/>
                  </a:lnTo>
                  <a:lnTo>
                    <a:pt x="861" y="191"/>
                  </a:lnTo>
                  <a:lnTo>
                    <a:pt x="865" y="191"/>
                  </a:lnTo>
                  <a:lnTo>
                    <a:pt x="868" y="188"/>
                  </a:lnTo>
                  <a:lnTo>
                    <a:pt x="872" y="188"/>
                  </a:lnTo>
                  <a:lnTo>
                    <a:pt x="876" y="188"/>
                  </a:lnTo>
                  <a:lnTo>
                    <a:pt x="880" y="188"/>
                  </a:lnTo>
                  <a:lnTo>
                    <a:pt x="883" y="188"/>
                  </a:lnTo>
                  <a:lnTo>
                    <a:pt x="880" y="188"/>
                  </a:lnTo>
                  <a:lnTo>
                    <a:pt x="883" y="188"/>
                  </a:lnTo>
                  <a:lnTo>
                    <a:pt x="883" y="191"/>
                  </a:lnTo>
                  <a:lnTo>
                    <a:pt x="887" y="191"/>
                  </a:lnTo>
                  <a:lnTo>
                    <a:pt x="887" y="188"/>
                  </a:lnTo>
                  <a:lnTo>
                    <a:pt x="887" y="184"/>
                  </a:lnTo>
                  <a:lnTo>
                    <a:pt x="891" y="184"/>
                  </a:lnTo>
                  <a:lnTo>
                    <a:pt x="891" y="180"/>
                  </a:lnTo>
                  <a:lnTo>
                    <a:pt x="887" y="180"/>
                  </a:lnTo>
                  <a:lnTo>
                    <a:pt x="883" y="180"/>
                  </a:lnTo>
                  <a:lnTo>
                    <a:pt x="880" y="180"/>
                  </a:lnTo>
                  <a:lnTo>
                    <a:pt x="872" y="180"/>
                  </a:lnTo>
                  <a:lnTo>
                    <a:pt x="876" y="176"/>
                  </a:lnTo>
                  <a:lnTo>
                    <a:pt x="872" y="176"/>
                  </a:lnTo>
                  <a:lnTo>
                    <a:pt x="868" y="176"/>
                  </a:lnTo>
                  <a:lnTo>
                    <a:pt x="865" y="176"/>
                  </a:lnTo>
                  <a:lnTo>
                    <a:pt x="868" y="173"/>
                  </a:lnTo>
                  <a:lnTo>
                    <a:pt x="872" y="176"/>
                  </a:lnTo>
                  <a:lnTo>
                    <a:pt x="876" y="173"/>
                  </a:lnTo>
                  <a:lnTo>
                    <a:pt x="880" y="173"/>
                  </a:lnTo>
                  <a:lnTo>
                    <a:pt x="883" y="173"/>
                  </a:lnTo>
                  <a:lnTo>
                    <a:pt x="887" y="173"/>
                  </a:lnTo>
                  <a:lnTo>
                    <a:pt x="891" y="173"/>
                  </a:lnTo>
                  <a:lnTo>
                    <a:pt x="895" y="176"/>
                  </a:lnTo>
                  <a:lnTo>
                    <a:pt x="895" y="173"/>
                  </a:lnTo>
                  <a:lnTo>
                    <a:pt x="891" y="173"/>
                  </a:lnTo>
                  <a:lnTo>
                    <a:pt x="887" y="173"/>
                  </a:lnTo>
                  <a:lnTo>
                    <a:pt x="883" y="169"/>
                  </a:lnTo>
                  <a:lnTo>
                    <a:pt x="887" y="169"/>
                  </a:lnTo>
                  <a:lnTo>
                    <a:pt x="891" y="169"/>
                  </a:lnTo>
                  <a:lnTo>
                    <a:pt x="883" y="169"/>
                  </a:lnTo>
                  <a:lnTo>
                    <a:pt x="887" y="169"/>
                  </a:lnTo>
                  <a:lnTo>
                    <a:pt x="883" y="169"/>
                  </a:lnTo>
                  <a:lnTo>
                    <a:pt x="880" y="169"/>
                  </a:lnTo>
                  <a:lnTo>
                    <a:pt x="876" y="169"/>
                  </a:lnTo>
                  <a:lnTo>
                    <a:pt x="872" y="165"/>
                  </a:lnTo>
                  <a:lnTo>
                    <a:pt x="876" y="165"/>
                  </a:lnTo>
                  <a:lnTo>
                    <a:pt x="872" y="165"/>
                  </a:lnTo>
                  <a:lnTo>
                    <a:pt x="872" y="161"/>
                  </a:lnTo>
                  <a:lnTo>
                    <a:pt x="876" y="161"/>
                  </a:lnTo>
                  <a:lnTo>
                    <a:pt x="880" y="161"/>
                  </a:lnTo>
                  <a:lnTo>
                    <a:pt x="883" y="161"/>
                  </a:lnTo>
                  <a:lnTo>
                    <a:pt x="887" y="161"/>
                  </a:lnTo>
                  <a:lnTo>
                    <a:pt x="891" y="161"/>
                  </a:lnTo>
                  <a:lnTo>
                    <a:pt x="895" y="161"/>
                  </a:lnTo>
                  <a:lnTo>
                    <a:pt x="898" y="161"/>
                  </a:lnTo>
                  <a:lnTo>
                    <a:pt x="895" y="161"/>
                  </a:lnTo>
                  <a:lnTo>
                    <a:pt x="891" y="161"/>
                  </a:lnTo>
                  <a:lnTo>
                    <a:pt x="887" y="161"/>
                  </a:lnTo>
                  <a:lnTo>
                    <a:pt x="883" y="161"/>
                  </a:lnTo>
                  <a:lnTo>
                    <a:pt x="883" y="158"/>
                  </a:lnTo>
                  <a:lnTo>
                    <a:pt x="880" y="158"/>
                  </a:lnTo>
                  <a:lnTo>
                    <a:pt x="876" y="158"/>
                  </a:lnTo>
                  <a:lnTo>
                    <a:pt x="880" y="158"/>
                  </a:lnTo>
                  <a:lnTo>
                    <a:pt x="883" y="158"/>
                  </a:lnTo>
                  <a:lnTo>
                    <a:pt x="887" y="158"/>
                  </a:lnTo>
                  <a:lnTo>
                    <a:pt x="891" y="158"/>
                  </a:lnTo>
                  <a:lnTo>
                    <a:pt x="895" y="158"/>
                  </a:lnTo>
                  <a:lnTo>
                    <a:pt x="898" y="158"/>
                  </a:lnTo>
                  <a:lnTo>
                    <a:pt x="902" y="158"/>
                  </a:lnTo>
                  <a:lnTo>
                    <a:pt x="906" y="158"/>
                  </a:lnTo>
                  <a:lnTo>
                    <a:pt x="902" y="158"/>
                  </a:lnTo>
                  <a:lnTo>
                    <a:pt x="898" y="158"/>
                  </a:lnTo>
                  <a:lnTo>
                    <a:pt x="895" y="158"/>
                  </a:lnTo>
                  <a:lnTo>
                    <a:pt x="891" y="158"/>
                  </a:lnTo>
                  <a:lnTo>
                    <a:pt x="887" y="158"/>
                  </a:lnTo>
                  <a:lnTo>
                    <a:pt x="883" y="158"/>
                  </a:lnTo>
                  <a:lnTo>
                    <a:pt x="880" y="158"/>
                  </a:lnTo>
                  <a:lnTo>
                    <a:pt x="880" y="154"/>
                  </a:lnTo>
                  <a:lnTo>
                    <a:pt x="883" y="154"/>
                  </a:lnTo>
                  <a:lnTo>
                    <a:pt x="887" y="154"/>
                  </a:lnTo>
                  <a:lnTo>
                    <a:pt x="891" y="154"/>
                  </a:lnTo>
                  <a:lnTo>
                    <a:pt x="895" y="154"/>
                  </a:lnTo>
                  <a:lnTo>
                    <a:pt x="891" y="154"/>
                  </a:lnTo>
                  <a:lnTo>
                    <a:pt x="887" y="154"/>
                  </a:lnTo>
                  <a:lnTo>
                    <a:pt x="891" y="154"/>
                  </a:lnTo>
                  <a:lnTo>
                    <a:pt x="895" y="150"/>
                  </a:lnTo>
                  <a:lnTo>
                    <a:pt x="898" y="150"/>
                  </a:lnTo>
                  <a:lnTo>
                    <a:pt x="902" y="154"/>
                  </a:lnTo>
                  <a:lnTo>
                    <a:pt x="906" y="154"/>
                  </a:lnTo>
                  <a:lnTo>
                    <a:pt x="902" y="154"/>
                  </a:lnTo>
                  <a:lnTo>
                    <a:pt x="902" y="150"/>
                  </a:lnTo>
                  <a:lnTo>
                    <a:pt x="898" y="150"/>
                  </a:lnTo>
                  <a:lnTo>
                    <a:pt x="902" y="150"/>
                  </a:lnTo>
                  <a:lnTo>
                    <a:pt x="906" y="150"/>
                  </a:lnTo>
                  <a:lnTo>
                    <a:pt x="910" y="150"/>
                  </a:lnTo>
                  <a:lnTo>
                    <a:pt x="914" y="150"/>
                  </a:lnTo>
                  <a:lnTo>
                    <a:pt x="917" y="146"/>
                  </a:lnTo>
                  <a:lnTo>
                    <a:pt x="921" y="146"/>
                  </a:lnTo>
                  <a:lnTo>
                    <a:pt x="925" y="146"/>
                  </a:lnTo>
                  <a:lnTo>
                    <a:pt x="929" y="146"/>
                  </a:lnTo>
                  <a:lnTo>
                    <a:pt x="936" y="146"/>
                  </a:lnTo>
                  <a:lnTo>
                    <a:pt x="940" y="150"/>
                  </a:lnTo>
                  <a:lnTo>
                    <a:pt x="944" y="150"/>
                  </a:lnTo>
                  <a:lnTo>
                    <a:pt x="944" y="154"/>
                  </a:lnTo>
                  <a:lnTo>
                    <a:pt x="947" y="158"/>
                  </a:lnTo>
                  <a:lnTo>
                    <a:pt x="951" y="158"/>
                  </a:lnTo>
                  <a:lnTo>
                    <a:pt x="951" y="161"/>
                  </a:lnTo>
                  <a:lnTo>
                    <a:pt x="955" y="161"/>
                  </a:lnTo>
                  <a:lnTo>
                    <a:pt x="959" y="161"/>
                  </a:lnTo>
                  <a:lnTo>
                    <a:pt x="959" y="165"/>
                  </a:lnTo>
                  <a:lnTo>
                    <a:pt x="955" y="165"/>
                  </a:lnTo>
                  <a:lnTo>
                    <a:pt x="951" y="165"/>
                  </a:lnTo>
                  <a:lnTo>
                    <a:pt x="947" y="169"/>
                  </a:lnTo>
                  <a:lnTo>
                    <a:pt x="944" y="169"/>
                  </a:lnTo>
                  <a:lnTo>
                    <a:pt x="940" y="169"/>
                  </a:lnTo>
                  <a:lnTo>
                    <a:pt x="940" y="173"/>
                  </a:lnTo>
                  <a:lnTo>
                    <a:pt x="944" y="173"/>
                  </a:lnTo>
                  <a:lnTo>
                    <a:pt x="944" y="169"/>
                  </a:lnTo>
                  <a:lnTo>
                    <a:pt x="947" y="169"/>
                  </a:lnTo>
                  <a:lnTo>
                    <a:pt x="951" y="169"/>
                  </a:lnTo>
                  <a:lnTo>
                    <a:pt x="951" y="165"/>
                  </a:lnTo>
                  <a:lnTo>
                    <a:pt x="955" y="165"/>
                  </a:lnTo>
                  <a:lnTo>
                    <a:pt x="955" y="169"/>
                  </a:lnTo>
                  <a:lnTo>
                    <a:pt x="951" y="169"/>
                  </a:lnTo>
                  <a:lnTo>
                    <a:pt x="947" y="169"/>
                  </a:lnTo>
                  <a:lnTo>
                    <a:pt x="947" y="173"/>
                  </a:lnTo>
                  <a:lnTo>
                    <a:pt x="951" y="173"/>
                  </a:lnTo>
                  <a:lnTo>
                    <a:pt x="947" y="173"/>
                  </a:lnTo>
                  <a:lnTo>
                    <a:pt x="944" y="173"/>
                  </a:lnTo>
                  <a:lnTo>
                    <a:pt x="947" y="173"/>
                  </a:lnTo>
                  <a:lnTo>
                    <a:pt x="947" y="176"/>
                  </a:lnTo>
                  <a:lnTo>
                    <a:pt x="951" y="176"/>
                  </a:lnTo>
                  <a:lnTo>
                    <a:pt x="955" y="176"/>
                  </a:lnTo>
                  <a:lnTo>
                    <a:pt x="955" y="173"/>
                  </a:lnTo>
                  <a:lnTo>
                    <a:pt x="959" y="173"/>
                  </a:lnTo>
                  <a:lnTo>
                    <a:pt x="955" y="173"/>
                  </a:lnTo>
                  <a:lnTo>
                    <a:pt x="959" y="169"/>
                  </a:lnTo>
                  <a:lnTo>
                    <a:pt x="959" y="173"/>
                  </a:lnTo>
                  <a:lnTo>
                    <a:pt x="962" y="173"/>
                  </a:lnTo>
                  <a:lnTo>
                    <a:pt x="966" y="173"/>
                  </a:lnTo>
                  <a:lnTo>
                    <a:pt x="962" y="173"/>
                  </a:lnTo>
                  <a:lnTo>
                    <a:pt x="959" y="169"/>
                  </a:lnTo>
                  <a:lnTo>
                    <a:pt x="962" y="169"/>
                  </a:lnTo>
                  <a:lnTo>
                    <a:pt x="966" y="169"/>
                  </a:lnTo>
                  <a:lnTo>
                    <a:pt x="966" y="173"/>
                  </a:lnTo>
                  <a:lnTo>
                    <a:pt x="970" y="169"/>
                  </a:lnTo>
                  <a:lnTo>
                    <a:pt x="974" y="169"/>
                  </a:lnTo>
                  <a:lnTo>
                    <a:pt x="977" y="169"/>
                  </a:lnTo>
                  <a:lnTo>
                    <a:pt x="977" y="173"/>
                  </a:lnTo>
                  <a:lnTo>
                    <a:pt x="974" y="176"/>
                  </a:lnTo>
                  <a:lnTo>
                    <a:pt x="977" y="176"/>
                  </a:lnTo>
                  <a:lnTo>
                    <a:pt x="981" y="176"/>
                  </a:lnTo>
                  <a:lnTo>
                    <a:pt x="985" y="176"/>
                  </a:lnTo>
                  <a:lnTo>
                    <a:pt x="981" y="176"/>
                  </a:lnTo>
                  <a:lnTo>
                    <a:pt x="977" y="176"/>
                  </a:lnTo>
                  <a:lnTo>
                    <a:pt x="977" y="173"/>
                  </a:lnTo>
                  <a:lnTo>
                    <a:pt x="981" y="173"/>
                  </a:lnTo>
                  <a:lnTo>
                    <a:pt x="985" y="173"/>
                  </a:lnTo>
                  <a:lnTo>
                    <a:pt x="985" y="176"/>
                  </a:lnTo>
                  <a:lnTo>
                    <a:pt x="989" y="176"/>
                  </a:lnTo>
                  <a:lnTo>
                    <a:pt x="992" y="176"/>
                  </a:lnTo>
                  <a:lnTo>
                    <a:pt x="992" y="180"/>
                  </a:lnTo>
                  <a:lnTo>
                    <a:pt x="996" y="180"/>
                  </a:lnTo>
                  <a:lnTo>
                    <a:pt x="992" y="180"/>
                  </a:lnTo>
                  <a:lnTo>
                    <a:pt x="992" y="176"/>
                  </a:lnTo>
                  <a:lnTo>
                    <a:pt x="989" y="176"/>
                  </a:lnTo>
                  <a:lnTo>
                    <a:pt x="992" y="176"/>
                  </a:lnTo>
                  <a:lnTo>
                    <a:pt x="996" y="180"/>
                  </a:lnTo>
                  <a:lnTo>
                    <a:pt x="996" y="176"/>
                  </a:lnTo>
                  <a:lnTo>
                    <a:pt x="992" y="176"/>
                  </a:lnTo>
                  <a:lnTo>
                    <a:pt x="989" y="176"/>
                  </a:lnTo>
                  <a:lnTo>
                    <a:pt x="989" y="173"/>
                  </a:lnTo>
                  <a:lnTo>
                    <a:pt x="985" y="173"/>
                  </a:lnTo>
                  <a:lnTo>
                    <a:pt x="981" y="173"/>
                  </a:lnTo>
                  <a:lnTo>
                    <a:pt x="977" y="173"/>
                  </a:lnTo>
                  <a:lnTo>
                    <a:pt x="981" y="169"/>
                  </a:lnTo>
                  <a:lnTo>
                    <a:pt x="985" y="169"/>
                  </a:lnTo>
                  <a:lnTo>
                    <a:pt x="985" y="173"/>
                  </a:lnTo>
                  <a:lnTo>
                    <a:pt x="985" y="169"/>
                  </a:lnTo>
                  <a:lnTo>
                    <a:pt x="989" y="169"/>
                  </a:lnTo>
                  <a:lnTo>
                    <a:pt x="992" y="169"/>
                  </a:lnTo>
                  <a:lnTo>
                    <a:pt x="996" y="173"/>
                  </a:lnTo>
                  <a:lnTo>
                    <a:pt x="1000" y="173"/>
                  </a:lnTo>
                  <a:lnTo>
                    <a:pt x="1004" y="173"/>
                  </a:lnTo>
                  <a:lnTo>
                    <a:pt x="1007" y="173"/>
                  </a:lnTo>
                  <a:lnTo>
                    <a:pt x="1004" y="173"/>
                  </a:lnTo>
                  <a:lnTo>
                    <a:pt x="1000" y="173"/>
                  </a:lnTo>
                  <a:lnTo>
                    <a:pt x="996" y="173"/>
                  </a:lnTo>
                  <a:lnTo>
                    <a:pt x="996" y="169"/>
                  </a:lnTo>
                  <a:lnTo>
                    <a:pt x="992" y="169"/>
                  </a:lnTo>
                  <a:lnTo>
                    <a:pt x="989" y="169"/>
                  </a:lnTo>
                  <a:lnTo>
                    <a:pt x="985" y="169"/>
                  </a:lnTo>
                  <a:lnTo>
                    <a:pt x="985" y="165"/>
                  </a:lnTo>
                  <a:lnTo>
                    <a:pt x="989" y="165"/>
                  </a:lnTo>
                  <a:lnTo>
                    <a:pt x="992" y="165"/>
                  </a:lnTo>
                  <a:lnTo>
                    <a:pt x="996" y="165"/>
                  </a:lnTo>
                  <a:lnTo>
                    <a:pt x="1000" y="165"/>
                  </a:lnTo>
                  <a:lnTo>
                    <a:pt x="1000" y="161"/>
                  </a:lnTo>
                  <a:lnTo>
                    <a:pt x="1004" y="161"/>
                  </a:lnTo>
                  <a:lnTo>
                    <a:pt x="1007" y="161"/>
                  </a:lnTo>
                  <a:lnTo>
                    <a:pt x="1011" y="165"/>
                  </a:lnTo>
                  <a:lnTo>
                    <a:pt x="1015" y="165"/>
                  </a:lnTo>
                  <a:lnTo>
                    <a:pt x="1019" y="165"/>
                  </a:lnTo>
                  <a:lnTo>
                    <a:pt x="1022" y="165"/>
                  </a:lnTo>
                  <a:lnTo>
                    <a:pt x="1022" y="169"/>
                  </a:lnTo>
                  <a:lnTo>
                    <a:pt x="1022" y="165"/>
                  </a:lnTo>
                  <a:lnTo>
                    <a:pt x="1026" y="165"/>
                  </a:lnTo>
                  <a:lnTo>
                    <a:pt x="1030" y="165"/>
                  </a:lnTo>
                  <a:lnTo>
                    <a:pt x="1034" y="165"/>
                  </a:lnTo>
                  <a:lnTo>
                    <a:pt x="1038" y="169"/>
                  </a:lnTo>
                  <a:lnTo>
                    <a:pt x="1041" y="169"/>
                  </a:lnTo>
                  <a:lnTo>
                    <a:pt x="1041" y="173"/>
                  </a:lnTo>
                  <a:lnTo>
                    <a:pt x="1038" y="173"/>
                  </a:lnTo>
                  <a:lnTo>
                    <a:pt x="1034" y="173"/>
                  </a:lnTo>
                  <a:lnTo>
                    <a:pt x="1030" y="173"/>
                  </a:lnTo>
                  <a:lnTo>
                    <a:pt x="1026" y="173"/>
                  </a:lnTo>
                  <a:lnTo>
                    <a:pt x="1022" y="173"/>
                  </a:lnTo>
                  <a:lnTo>
                    <a:pt x="1022" y="176"/>
                  </a:lnTo>
                  <a:lnTo>
                    <a:pt x="1019" y="176"/>
                  </a:lnTo>
                  <a:lnTo>
                    <a:pt x="1022" y="176"/>
                  </a:lnTo>
                  <a:lnTo>
                    <a:pt x="1022" y="173"/>
                  </a:lnTo>
                  <a:lnTo>
                    <a:pt x="1026" y="173"/>
                  </a:lnTo>
                  <a:lnTo>
                    <a:pt x="1030" y="173"/>
                  </a:lnTo>
                  <a:lnTo>
                    <a:pt x="1034" y="173"/>
                  </a:lnTo>
                  <a:lnTo>
                    <a:pt x="1038" y="173"/>
                  </a:lnTo>
                  <a:lnTo>
                    <a:pt x="1034" y="173"/>
                  </a:lnTo>
                  <a:lnTo>
                    <a:pt x="1034" y="176"/>
                  </a:lnTo>
                  <a:lnTo>
                    <a:pt x="1030" y="176"/>
                  </a:lnTo>
                  <a:lnTo>
                    <a:pt x="1026" y="180"/>
                  </a:lnTo>
                  <a:lnTo>
                    <a:pt x="1022" y="180"/>
                  </a:lnTo>
                  <a:lnTo>
                    <a:pt x="1026" y="180"/>
                  </a:lnTo>
                  <a:lnTo>
                    <a:pt x="1030" y="176"/>
                  </a:lnTo>
                  <a:lnTo>
                    <a:pt x="1034" y="176"/>
                  </a:lnTo>
                  <a:lnTo>
                    <a:pt x="1038" y="176"/>
                  </a:lnTo>
                  <a:lnTo>
                    <a:pt x="1038" y="173"/>
                  </a:lnTo>
                  <a:lnTo>
                    <a:pt x="1041" y="173"/>
                  </a:lnTo>
                  <a:lnTo>
                    <a:pt x="1045" y="173"/>
                  </a:lnTo>
                  <a:lnTo>
                    <a:pt x="1049" y="173"/>
                  </a:lnTo>
                  <a:lnTo>
                    <a:pt x="1053" y="173"/>
                  </a:lnTo>
                  <a:lnTo>
                    <a:pt x="1053" y="176"/>
                  </a:lnTo>
                  <a:lnTo>
                    <a:pt x="1049" y="176"/>
                  </a:lnTo>
                  <a:lnTo>
                    <a:pt x="1045" y="176"/>
                  </a:lnTo>
                  <a:lnTo>
                    <a:pt x="1045" y="180"/>
                  </a:lnTo>
                  <a:lnTo>
                    <a:pt x="1041" y="180"/>
                  </a:lnTo>
                  <a:lnTo>
                    <a:pt x="1038" y="180"/>
                  </a:lnTo>
                  <a:lnTo>
                    <a:pt x="1034" y="180"/>
                  </a:lnTo>
                  <a:lnTo>
                    <a:pt x="1038" y="180"/>
                  </a:lnTo>
                  <a:lnTo>
                    <a:pt x="1041" y="180"/>
                  </a:lnTo>
                  <a:lnTo>
                    <a:pt x="1038" y="180"/>
                  </a:lnTo>
                  <a:lnTo>
                    <a:pt x="1034" y="184"/>
                  </a:lnTo>
                  <a:lnTo>
                    <a:pt x="1038" y="184"/>
                  </a:lnTo>
                  <a:lnTo>
                    <a:pt x="1041" y="180"/>
                  </a:lnTo>
                  <a:lnTo>
                    <a:pt x="1045" y="180"/>
                  </a:lnTo>
                  <a:lnTo>
                    <a:pt x="1041" y="184"/>
                  </a:lnTo>
                  <a:lnTo>
                    <a:pt x="1038" y="184"/>
                  </a:lnTo>
                  <a:lnTo>
                    <a:pt x="1041" y="184"/>
                  </a:lnTo>
                  <a:lnTo>
                    <a:pt x="1045" y="184"/>
                  </a:lnTo>
                  <a:lnTo>
                    <a:pt x="1041" y="188"/>
                  </a:lnTo>
                  <a:lnTo>
                    <a:pt x="1038" y="188"/>
                  </a:lnTo>
                  <a:lnTo>
                    <a:pt x="1041" y="188"/>
                  </a:lnTo>
                  <a:lnTo>
                    <a:pt x="1045" y="184"/>
                  </a:lnTo>
                  <a:lnTo>
                    <a:pt x="1045" y="180"/>
                  </a:lnTo>
                  <a:lnTo>
                    <a:pt x="1049" y="180"/>
                  </a:lnTo>
                  <a:lnTo>
                    <a:pt x="1053" y="180"/>
                  </a:lnTo>
                  <a:lnTo>
                    <a:pt x="1053" y="184"/>
                  </a:lnTo>
                  <a:lnTo>
                    <a:pt x="1053" y="180"/>
                  </a:lnTo>
                  <a:lnTo>
                    <a:pt x="1056" y="180"/>
                  </a:lnTo>
                  <a:lnTo>
                    <a:pt x="1060" y="180"/>
                  </a:lnTo>
                  <a:lnTo>
                    <a:pt x="1064" y="180"/>
                  </a:lnTo>
                  <a:lnTo>
                    <a:pt x="1060" y="180"/>
                  </a:lnTo>
                  <a:lnTo>
                    <a:pt x="1056" y="180"/>
                  </a:lnTo>
                  <a:lnTo>
                    <a:pt x="1056" y="184"/>
                  </a:lnTo>
                  <a:lnTo>
                    <a:pt x="1053" y="184"/>
                  </a:lnTo>
                  <a:lnTo>
                    <a:pt x="1056" y="184"/>
                  </a:lnTo>
                  <a:lnTo>
                    <a:pt x="1053" y="188"/>
                  </a:lnTo>
                  <a:lnTo>
                    <a:pt x="1056" y="188"/>
                  </a:lnTo>
                  <a:lnTo>
                    <a:pt x="1056" y="184"/>
                  </a:lnTo>
                  <a:lnTo>
                    <a:pt x="1060" y="180"/>
                  </a:lnTo>
                  <a:lnTo>
                    <a:pt x="1064" y="180"/>
                  </a:lnTo>
                  <a:lnTo>
                    <a:pt x="1064" y="184"/>
                  </a:lnTo>
                  <a:lnTo>
                    <a:pt x="1060" y="184"/>
                  </a:lnTo>
                  <a:lnTo>
                    <a:pt x="1064" y="184"/>
                  </a:lnTo>
                  <a:lnTo>
                    <a:pt x="1064" y="188"/>
                  </a:lnTo>
                  <a:lnTo>
                    <a:pt x="1060" y="188"/>
                  </a:lnTo>
                  <a:lnTo>
                    <a:pt x="1056" y="191"/>
                  </a:lnTo>
                  <a:lnTo>
                    <a:pt x="1060" y="191"/>
                  </a:lnTo>
                  <a:lnTo>
                    <a:pt x="1060" y="188"/>
                  </a:lnTo>
                  <a:lnTo>
                    <a:pt x="1064" y="188"/>
                  </a:lnTo>
                  <a:lnTo>
                    <a:pt x="1064" y="184"/>
                  </a:lnTo>
                  <a:lnTo>
                    <a:pt x="1068" y="184"/>
                  </a:lnTo>
                  <a:lnTo>
                    <a:pt x="1071" y="188"/>
                  </a:lnTo>
                  <a:lnTo>
                    <a:pt x="1068" y="188"/>
                  </a:lnTo>
                  <a:lnTo>
                    <a:pt x="1064" y="191"/>
                  </a:lnTo>
                  <a:lnTo>
                    <a:pt x="1068" y="188"/>
                  </a:lnTo>
                  <a:lnTo>
                    <a:pt x="1071" y="188"/>
                  </a:lnTo>
                  <a:lnTo>
                    <a:pt x="1071" y="184"/>
                  </a:lnTo>
                  <a:lnTo>
                    <a:pt x="1075" y="184"/>
                  </a:lnTo>
                  <a:lnTo>
                    <a:pt x="1079" y="184"/>
                  </a:lnTo>
                  <a:lnTo>
                    <a:pt x="1079" y="180"/>
                  </a:lnTo>
                  <a:lnTo>
                    <a:pt x="1083" y="180"/>
                  </a:lnTo>
                  <a:lnTo>
                    <a:pt x="1086" y="180"/>
                  </a:lnTo>
                  <a:lnTo>
                    <a:pt x="1090" y="184"/>
                  </a:lnTo>
                  <a:lnTo>
                    <a:pt x="1094" y="184"/>
                  </a:lnTo>
                  <a:lnTo>
                    <a:pt x="1098" y="184"/>
                  </a:lnTo>
                  <a:lnTo>
                    <a:pt x="1101" y="188"/>
                  </a:lnTo>
                  <a:lnTo>
                    <a:pt x="1098" y="188"/>
                  </a:lnTo>
                  <a:lnTo>
                    <a:pt x="1094" y="191"/>
                  </a:lnTo>
                  <a:lnTo>
                    <a:pt x="1094" y="188"/>
                  </a:lnTo>
                  <a:lnTo>
                    <a:pt x="1090" y="188"/>
                  </a:lnTo>
                  <a:lnTo>
                    <a:pt x="1086" y="188"/>
                  </a:lnTo>
                  <a:lnTo>
                    <a:pt x="1086" y="191"/>
                  </a:lnTo>
                  <a:lnTo>
                    <a:pt x="1083" y="191"/>
                  </a:lnTo>
                  <a:lnTo>
                    <a:pt x="1079" y="191"/>
                  </a:lnTo>
                  <a:lnTo>
                    <a:pt x="1075" y="195"/>
                  </a:lnTo>
                  <a:lnTo>
                    <a:pt x="1079" y="195"/>
                  </a:lnTo>
                  <a:lnTo>
                    <a:pt x="1079" y="191"/>
                  </a:lnTo>
                  <a:lnTo>
                    <a:pt x="1083" y="191"/>
                  </a:lnTo>
                  <a:lnTo>
                    <a:pt x="1086" y="191"/>
                  </a:lnTo>
                  <a:lnTo>
                    <a:pt x="1083" y="195"/>
                  </a:lnTo>
                  <a:lnTo>
                    <a:pt x="1079" y="195"/>
                  </a:lnTo>
                  <a:lnTo>
                    <a:pt x="1083" y="195"/>
                  </a:lnTo>
                  <a:lnTo>
                    <a:pt x="1086" y="195"/>
                  </a:lnTo>
                  <a:lnTo>
                    <a:pt x="1090" y="195"/>
                  </a:lnTo>
                  <a:lnTo>
                    <a:pt x="1094" y="191"/>
                  </a:lnTo>
                  <a:lnTo>
                    <a:pt x="1098" y="191"/>
                  </a:lnTo>
                  <a:lnTo>
                    <a:pt x="1101" y="191"/>
                  </a:lnTo>
                  <a:lnTo>
                    <a:pt x="1105" y="188"/>
                  </a:lnTo>
                  <a:lnTo>
                    <a:pt x="1109" y="188"/>
                  </a:lnTo>
                  <a:lnTo>
                    <a:pt x="1109" y="191"/>
                  </a:lnTo>
                  <a:lnTo>
                    <a:pt x="1105" y="195"/>
                  </a:lnTo>
                  <a:lnTo>
                    <a:pt x="1101" y="195"/>
                  </a:lnTo>
                  <a:lnTo>
                    <a:pt x="1101" y="199"/>
                  </a:lnTo>
                  <a:lnTo>
                    <a:pt x="1098" y="199"/>
                  </a:lnTo>
                  <a:lnTo>
                    <a:pt x="1098" y="195"/>
                  </a:lnTo>
                  <a:lnTo>
                    <a:pt x="1094" y="195"/>
                  </a:lnTo>
                  <a:lnTo>
                    <a:pt x="1094" y="199"/>
                  </a:lnTo>
                  <a:lnTo>
                    <a:pt x="1090" y="199"/>
                  </a:lnTo>
                  <a:lnTo>
                    <a:pt x="1090" y="203"/>
                  </a:lnTo>
                  <a:lnTo>
                    <a:pt x="1094" y="199"/>
                  </a:lnTo>
                  <a:lnTo>
                    <a:pt x="1098" y="199"/>
                  </a:lnTo>
                  <a:lnTo>
                    <a:pt x="1101" y="199"/>
                  </a:lnTo>
                  <a:lnTo>
                    <a:pt x="1098" y="199"/>
                  </a:lnTo>
                  <a:lnTo>
                    <a:pt x="1098" y="203"/>
                  </a:lnTo>
                  <a:lnTo>
                    <a:pt x="1094" y="206"/>
                  </a:lnTo>
                  <a:lnTo>
                    <a:pt x="1098" y="206"/>
                  </a:lnTo>
                  <a:lnTo>
                    <a:pt x="1098" y="203"/>
                  </a:lnTo>
                  <a:lnTo>
                    <a:pt x="1101" y="203"/>
                  </a:lnTo>
                  <a:lnTo>
                    <a:pt x="1098" y="203"/>
                  </a:lnTo>
                  <a:lnTo>
                    <a:pt x="1101" y="199"/>
                  </a:lnTo>
                  <a:lnTo>
                    <a:pt x="1101" y="195"/>
                  </a:lnTo>
                  <a:lnTo>
                    <a:pt x="1105" y="195"/>
                  </a:lnTo>
                  <a:lnTo>
                    <a:pt x="1109" y="195"/>
                  </a:lnTo>
                  <a:lnTo>
                    <a:pt x="1113" y="195"/>
                  </a:lnTo>
                  <a:lnTo>
                    <a:pt x="1116" y="195"/>
                  </a:lnTo>
                  <a:lnTo>
                    <a:pt x="1120" y="191"/>
                  </a:lnTo>
                  <a:lnTo>
                    <a:pt x="1124" y="191"/>
                  </a:lnTo>
                  <a:lnTo>
                    <a:pt x="1120" y="195"/>
                  </a:lnTo>
                  <a:lnTo>
                    <a:pt x="1116" y="195"/>
                  </a:lnTo>
                  <a:lnTo>
                    <a:pt x="1113" y="195"/>
                  </a:lnTo>
                  <a:lnTo>
                    <a:pt x="1113" y="199"/>
                  </a:lnTo>
                  <a:lnTo>
                    <a:pt x="1113" y="195"/>
                  </a:lnTo>
                  <a:lnTo>
                    <a:pt x="1116" y="195"/>
                  </a:lnTo>
                  <a:lnTo>
                    <a:pt x="1120" y="195"/>
                  </a:lnTo>
                  <a:lnTo>
                    <a:pt x="1124" y="195"/>
                  </a:lnTo>
                  <a:lnTo>
                    <a:pt x="1128" y="195"/>
                  </a:lnTo>
                  <a:lnTo>
                    <a:pt x="1131" y="195"/>
                  </a:lnTo>
                  <a:lnTo>
                    <a:pt x="1135" y="195"/>
                  </a:lnTo>
                  <a:lnTo>
                    <a:pt x="1139" y="195"/>
                  </a:lnTo>
                  <a:lnTo>
                    <a:pt x="1143" y="195"/>
                  </a:lnTo>
                  <a:lnTo>
                    <a:pt x="1143" y="199"/>
                  </a:lnTo>
                  <a:lnTo>
                    <a:pt x="1146" y="199"/>
                  </a:lnTo>
                  <a:lnTo>
                    <a:pt x="1143" y="199"/>
                  </a:lnTo>
                  <a:lnTo>
                    <a:pt x="1139" y="199"/>
                  </a:lnTo>
                  <a:lnTo>
                    <a:pt x="1139" y="203"/>
                  </a:lnTo>
                  <a:lnTo>
                    <a:pt x="1135" y="203"/>
                  </a:lnTo>
                  <a:lnTo>
                    <a:pt x="1131" y="203"/>
                  </a:lnTo>
                  <a:lnTo>
                    <a:pt x="1128" y="203"/>
                  </a:lnTo>
                  <a:lnTo>
                    <a:pt x="1124" y="203"/>
                  </a:lnTo>
                  <a:lnTo>
                    <a:pt x="1120" y="203"/>
                  </a:lnTo>
                  <a:lnTo>
                    <a:pt x="1120" y="206"/>
                  </a:lnTo>
                  <a:lnTo>
                    <a:pt x="1116" y="206"/>
                  </a:lnTo>
                  <a:lnTo>
                    <a:pt x="1120" y="206"/>
                  </a:lnTo>
                  <a:lnTo>
                    <a:pt x="1116" y="206"/>
                  </a:lnTo>
                  <a:lnTo>
                    <a:pt x="1113" y="206"/>
                  </a:lnTo>
                  <a:lnTo>
                    <a:pt x="1113" y="210"/>
                  </a:lnTo>
                  <a:lnTo>
                    <a:pt x="1116" y="206"/>
                  </a:lnTo>
                  <a:lnTo>
                    <a:pt x="1120" y="206"/>
                  </a:lnTo>
                  <a:lnTo>
                    <a:pt x="1124" y="206"/>
                  </a:lnTo>
                  <a:lnTo>
                    <a:pt x="1120" y="206"/>
                  </a:lnTo>
                  <a:lnTo>
                    <a:pt x="1124" y="206"/>
                  </a:lnTo>
                  <a:lnTo>
                    <a:pt x="1124" y="203"/>
                  </a:lnTo>
                  <a:lnTo>
                    <a:pt x="1128" y="203"/>
                  </a:lnTo>
                  <a:lnTo>
                    <a:pt x="1131" y="203"/>
                  </a:lnTo>
                  <a:lnTo>
                    <a:pt x="1135" y="203"/>
                  </a:lnTo>
                  <a:lnTo>
                    <a:pt x="1139" y="203"/>
                  </a:lnTo>
                  <a:lnTo>
                    <a:pt x="1139" y="206"/>
                  </a:lnTo>
                  <a:lnTo>
                    <a:pt x="1135" y="206"/>
                  </a:lnTo>
                  <a:lnTo>
                    <a:pt x="1131" y="206"/>
                  </a:lnTo>
                  <a:lnTo>
                    <a:pt x="1128" y="206"/>
                  </a:lnTo>
                  <a:lnTo>
                    <a:pt x="1128" y="210"/>
                  </a:lnTo>
                  <a:lnTo>
                    <a:pt x="1124" y="210"/>
                  </a:lnTo>
                  <a:lnTo>
                    <a:pt x="1120" y="210"/>
                  </a:lnTo>
                  <a:lnTo>
                    <a:pt x="1120" y="214"/>
                  </a:lnTo>
                  <a:lnTo>
                    <a:pt x="1120" y="210"/>
                  </a:lnTo>
                  <a:lnTo>
                    <a:pt x="1124" y="210"/>
                  </a:lnTo>
                  <a:lnTo>
                    <a:pt x="1128" y="210"/>
                  </a:lnTo>
                  <a:lnTo>
                    <a:pt x="1131" y="210"/>
                  </a:lnTo>
                  <a:lnTo>
                    <a:pt x="1131" y="206"/>
                  </a:lnTo>
                  <a:lnTo>
                    <a:pt x="1135" y="206"/>
                  </a:lnTo>
                  <a:lnTo>
                    <a:pt x="1139" y="206"/>
                  </a:lnTo>
                  <a:lnTo>
                    <a:pt x="1143" y="206"/>
                  </a:lnTo>
                  <a:lnTo>
                    <a:pt x="1146" y="206"/>
                  </a:lnTo>
                  <a:lnTo>
                    <a:pt x="1146" y="203"/>
                  </a:lnTo>
                  <a:lnTo>
                    <a:pt x="1150" y="203"/>
                  </a:lnTo>
                  <a:lnTo>
                    <a:pt x="1154" y="203"/>
                  </a:lnTo>
                  <a:lnTo>
                    <a:pt x="1158" y="203"/>
                  </a:lnTo>
                  <a:lnTo>
                    <a:pt x="1158" y="206"/>
                  </a:lnTo>
                  <a:lnTo>
                    <a:pt x="1162" y="206"/>
                  </a:lnTo>
                  <a:lnTo>
                    <a:pt x="1165" y="210"/>
                  </a:lnTo>
                  <a:lnTo>
                    <a:pt x="1162" y="210"/>
                  </a:lnTo>
                  <a:lnTo>
                    <a:pt x="1158" y="210"/>
                  </a:lnTo>
                  <a:lnTo>
                    <a:pt x="1154" y="210"/>
                  </a:lnTo>
                  <a:lnTo>
                    <a:pt x="1150" y="210"/>
                  </a:lnTo>
                  <a:lnTo>
                    <a:pt x="1146" y="210"/>
                  </a:lnTo>
                  <a:lnTo>
                    <a:pt x="1146" y="214"/>
                  </a:lnTo>
                  <a:lnTo>
                    <a:pt x="1143" y="214"/>
                  </a:lnTo>
                  <a:lnTo>
                    <a:pt x="1139" y="210"/>
                  </a:lnTo>
                  <a:lnTo>
                    <a:pt x="1135" y="214"/>
                  </a:lnTo>
                  <a:lnTo>
                    <a:pt x="1131" y="214"/>
                  </a:lnTo>
                  <a:lnTo>
                    <a:pt x="1128" y="214"/>
                  </a:lnTo>
                  <a:lnTo>
                    <a:pt x="1124" y="214"/>
                  </a:lnTo>
                  <a:lnTo>
                    <a:pt x="1120" y="214"/>
                  </a:lnTo>
                  <a:lnTo>
                    <a:pt x="1116" y="214"/>
                  </a:lnTo>
                  <a:lnTo>
                    <a:pt x="1120" y="214"/>
                  </a:lnTo>
                  <a:lnTo>
                    <a:pt x="1124" y="214"/>
                  </a:lnTo>
                  <a:lnTo>
                    <a:pt x="1128" y="214"/>
                  </a:lnTo>
                  <a:lnTo>
                    <a:pt x="1131" y="214"/>
                  </a:lnTo>
                  <a:lnTo>
                    <a:pt x="1135" y="214"/>
                  </a:lnTo>
                  <a:lnTo>
                    <a:pt x="1139" y="214"/>
                  </a:lnTo>
                  <a:lnTo>
                    <a:pt x="1143" y="214"/>
                  </a:lnTo>
                  <a:lnTo>
                    <a:pt x="1146" y="214"/>
                  </a:lnTo>
                  <a:lnTo>
                    <a:pt x="1150" y="214"/>
                  </a:lnTo>
                  <a:lnTo>
                    <a:pt x="1154" y="214"/>
                  </a:lnTo>
                  <a:lnTo>
                    <a:pt x="1158" y="214"/>
                  </a:lnTo>
                  <a:lnTo>
                    <a:pt x="1162" y="214"/>
                  </a:lnTo>
                  <a:lnTo>
                    <a:pt x="1165" y="218"/>
                  </a:lnTo>
                  <a:lnTo>
                    <a:pt x="1169" y="218"/>
                  </a:lnTo>
                  <a:lnTo>
                    <a:pt x="1173" y="218"/>
                  </a:lnTo>
                  <a:lnTo>
                    <a:pt x="1169" y="218"/>
                  </a:lnTo>
                  <a:lnTo>
                    <a:pt x="1169" y="222"/>
                  </a:lnTo>
                  <a:lnTo>
                    <a:pt x="1165" y="218"/>
                  </a:lnTo>
                  <a:lnTo>
                    <a:pt x="1162" y="218"/>
                  </a:lnTo>
                  <a:lnTo>
                    <a:pt x="1158" y="218"/>
                  </a:lnTo>
                  <a:lnTo>
                    <a:pt x="1158" y="222"/>
                  </a:lnTo>
                  <a:lnTo>
                    <a:pt x="1154" y="218"/>
                  </a:lnTo>
                  <a:lnTo>
                    <a:pt x="1146" y="218"/>
                  </a:lnTo>
                  <a:lnTo>
                    <a:pt x="1143" y="218"/>
                  </a:lnTo>
                  <a:lnTo>
                    <a:pt x="1139" y="218"/>
                  </a:lnTo>
                  <a:lnTo>
                    <a:pt x="1135" y="218"/>
                  </a:lnTo>
                  <a:lnTo>
                    <a:pt x="1131" y="218"/>
                  </a:lnTo>
                  <a:lnTo>
                    <a:pt x="1135" y="218"/>
                  </a:lnTo>
                  <a:lnTo>
                    <a:pt x="1139" y="218"/>
                  </a:lnTo>
                  <a:lnTo>
                    <a:pt x="1143" y="218"/>
                  </a:lnTo>
                  <a:lnTo>
                    <a:pt x="1146" y="218"/>
                  </a:lnTo>
                  <a:lnTo>
                    <a:pt x="1150" y="218"/>
                  </a:lnTo>
                  <a:lnTo>
                    <a:pt x="1146" y="218"/>
                  </a:lnTo>
                  <a:lnTo>
                    <a:pt x="1143" y="218"/>
                  </a:lnTo>
                  <a:lnTo>
                    <a:pt x="1139" y="218"/>
                  </a:lnTo>
                  <a:lnTo>
                    <a:pt x="1135" y="218"/>
                  </a:lnTo>
                  <a:lnTo>
                    <a:pt x="1139" y="218"/>
                  </a:lnTo>
                  <a:lnTo>
                    <a:pt x="1143" y="218"/>
                  </a:lnTo>
                  <a:lnTo>
                    <a:pt x="1139" y="222"/>
                  </a:lnTo>
                  <a:lnTo>
                    <a:pt x="1135" y="222"/>
                  </a:lnTo>
                  <a:lnTo>
                    <a:pt x="1139" y="222"/>
                  </a:lnTo>
                  <a:lnTo>
                    <a:pt x="1143" y="218"/>
                  </a:lnTo>
                  <a:lnTo>
                    <a:pt x="1146" y="222"/>
                  </a:lnTo>
                  <a:lnTo>
                    <a:pt x="1150" y="222"/>
                  </a:lnTo>
                  <a:lnTo>
                    <a:pt x="1154" y="222"/>
                  </a:lnTo>
                  <a:lnTo>
                    <a:pt x="1150" y="222"/>
                  </a:lnTo>
                  <a:lnTo>
                    <a:pt x="1146" y="222"/>
                  </a:lnTo>
                  <a:lnTo>
                    <a:pt x="1143" y="222"/>
                  </a:lnTo>
                  <a:lnTo>
                    <a:pt x="1146" y="222"/>
                  </a:lnTo>
                  <a:lnTo>
                    <a:pt x="1150" y="222"/>
                  </a:ln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46" y="225"/>
                  </a:lnTo>
                  <a:lnTo>
                    <a:pt x="1150" y="225"/>
                  </a:lnTo>
                  <a:lnTo>
                    <a:pt x="1154" y="225"/>
                  </a:ln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39" y="225"/>
                  </a:lnTo>
                  <a:lnTo>
                    <a:pt x="1143" y="225"/>
                  </a:lnTo>
                  <a:lnTo>
                    <a:pt x="1139" y="225"/>
                  </a:lnTo>
                  <a:lnTo>
                    <a:pt x="1135" y="225"/>
                  </a:lnTo>
                  <a:lnTo>
                    <a:pt x="1131" y="225"/>
                  </a:lnTo>
                  <a:lnTo>
                    <a:pt x="1128" y="225"/>
                  </a:lnTo>
                  <a:lnTo>
                    <a:pt x="1131" y="225"/>
                  </a:lnTo>
                  <a:lnTo>
                    <a:pt x="1128" y="225"/>
                  </a:lnTo>
                  <a:lnTo>
                    <a:pt x="1131" y="225"/>
                  </a:lnTo>
                  <a:lnTo>
                    <a:pt x="1135" y="225"/>
                  </a:lnTo>
                  <a:lnTo>
                    <a:pt x="1146" y="225"/>
                  </a:lnTo>
                  <a:lnTo>
                    <a:pt x="1150" y="229"/>
                  </a:lnTo>
                  <a:lnTo>
                    <a:pt x="1146" y="229"/>
                  </a:lnTo>
                  <a:lnTo>
                    <a:pt x="1143" y="229"/>
                  </a:lnTo>
                  <a:lnTo>
                    <a:pt x="1139" y="229"/>
                  </a:lnTo>
                  <a:lnTo>
                    <a:pt x="1135" y="229"/>
                  </a:lnTo>
                  <a:lnTo>
                    <a:pt x="1139" y="229"/>
                  </a:lnTo>
                  <a:lnTo>
                    <a:pt x="1143" y="229"/>
                  </a:lnTo>
                  <a:lnTo>
                    <a:pt x="1139" y="229"/>
                  </a:lnTo>
                  <a:lnTo>
                    <a:pt x="1143" y="229"/>
                  </a:lnTo>
                  <a:lnTo>
                    <a:pt x="1146" y="229"/>
                  </a:lnTo>
                  <a:lnTo>
                    <a:pt x="1150" y="229"/>
                  </a:lnTo>
                  <a:lnTo>
                    <a:pt x="1154" y="229"/>
                  </a:lnTo>
                  <a:lnTo>
                    <a:pt x="1158" y="229"/>
                  </a:lnTo>
                  <a:lnTo>
                    <a:pt x="1158" y="233"/>
                  </a:lnTo>
                  <a:lnTo>
                    <a:pt x="1158" y="229"/>
                  </a:lnTo>
                  <a:lnTo>
                    <a:pt x="1162" y="229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5" y="229"/>
                  </a:lnTo>
                  <a:lnTo>
                    <a:pt x="1169" y="229"/>
                  </a:lnTo>
                  <a:lnTo>
                    <a:pt x="1169" y="233"/>
                  </a:lnTo>
                  <a:lnTo>
                    <a:pt x="1165" y="233"/>
                  </a:lnTo>
                  <a:lnTo>
                    <a:pt x="1162" y="233"/>
                  </a:lnTo>
                  <a:lnTo>
                    <a:pt x="1158" y="233"/>
                  </a:lnTo>
                  <a:lnTo>
                    <a:pt x="1154" y="233"/>
                  </a:lnTo>
                  <a:lnTo>
                    <a:pt x="1158" y="233"/>
                  </a:lnTo>
                  <a:lnTo>
                    <a:pt x="1154" y="233"/>
                  </a:lnTo>
                  <a:lnTo>
                    <a:pt x="1158" y="233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2" y="233"/>
                  </a:lnTo>
                  <a:lnTo>
                    <a:pt x="1162" y="237"/>
                  </a:lnTo>
                  <a:lnTo>
                    <a:pt x="1158" y="237"/>
                  </a:lnTo>
                  <a:lnTo>
                    <a:pt x="1162" y="237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9" y="233"/>
                  </a:lnTo>
                  <a:lnTo>
                    <a:pt x="1169" y="237"/>
                  </a:lnTo>
                  <a:lnTo>
                    <a:pt x="1165" y="237"/>
                  </a:lnTo>
                  <a:lnTo>
                    <a:pt x="1169" y="237"/>
                  </a:lnTo>
                  <a:lnTo>
                    <a:pt x="1173" y="237"/>
                  </a:lnTo>
                  <a:lnTo>
                    <a:pt x="1169" y="237"/>
                  </a:lnTo>
                  <a:lnTo>
                    <a:pt x="1173" y="237"/>
                  </a:lnTo>
                  <a:lnTo>
                    <a:pt x="1177" y="237"/>
                  </a:lnTo>
                  <a:lnTo>
                    <a:pt x="1173" y="237"/>
                  </a:lnTo>
                  <a:lnTo>
                    <a:pt x="1177" y="237"/>
                  </a:lnTo>
                  <a:lnTo>
                    <a:pt x="1180" y="237"/>
                  </a:lnTo>
                  <a:lnTo>
                    <a:pt x="1177" y="237"/>
                  </a:lnTo>
                  <a:lnTo>
                    <a:pt x="1177" y="240"/>
                  </a:lnTo>
                  <a:lnTo>
                    <a:pt x="1173" y="240"/>
                  </a:lnTo>
                  <a:lnTo>
                    <a:pt x="1169" y="240"/>
                  </a:lnTo>
                  <a:lnTo>
                    <a:pt x="1173" y="240"/>
                  </a:lnTo>
                  <a:lnTo>
                    <a:pt x="1177" y="240"/>
                  </a:lnTo>
                  <a:lnTo>
                    <a:pt x="1180" y="237"/>
                  </a:lnTo>
                  <a:lnTo>
                    <a:pt x="1184" y="237"/>
                  </a:lnTo>
                  <a:lnTo>
                    <a:pt x="1180" y="237"/>
                  </a:lnTo>
                  <a:lnTo>
                    <a:pt x="1180" y="240"/>
                  </a:lnTo>
                  <a:lnTo>
                    <a:pt x="1180" y="244"/>
                  </a:lnTo>
                  <a:lnTo>
                    <a:pt x="1184" y="244"/>
                  </a:lnTo>
                  <a:lnTo>
                    <a:pt x="1184" y="240"/>
                  </a:lnTo>
                  <a:lnTo>
                    <a:pt x="1184" y="237"/>
                  </a:lnTo>
                  <a:lnTo>
                    <a:pt x="1188" y="237"/>
                  </a:lnTo>
                  <a:lnTo>
                    <a:pt x="1192" y="237"/>
                  </a:lnTo>
                  <a:lnTo>
                    <a:pt x="1192" y="240"/>
                  </a:lnTo>
                  <a:lnTo>
                    <a:pt x="1188" y="240"/>
                  </a:lnTo>
                  <a:lnTo>
                    <a:pt x="1192" y="244"/>
                  </a:lnTo>
                  <a:lnTo>
                    <a:pt x="1192" y="240"/>
                  </a:lnTo>
                  <a:lnTo>
                    <a:pt x="1188" y="240"/>
                  </a:lnTo>
                  <a:lnTo>
                    <a:pt x="1192" y="240"/>
                  </a:lnTo>
                  <a:lnTo>
                    <a:pt x="1195" y="240"/>
                  </a:lnTo>
                  <a:lnTo>
                    <a:pt x="1195" y="237"/>
                  </a:lnTo>
                  <a:lnTo>
                    <a:pt x="1199" y="237"/>
                  </a:lnTo>
                  <a:lnTo>
                    <a:pt x="1203" y="237"/>
                  </a:lnTo>
                  <a:lnTo>
                    <a:pt x="1199" y="240"/>
                  </a:lnTo>
                  <a:lnTo>
                    <a:pt x="1195" y="240"/>
                  </a:lnTo>
                  <a:lnTo>
                    <a:pt x="1195" y="244"/>
                  </a:lnTo>
                  <a:lnTo>
                    <a:pt x="1199" y="240"/>
                  </a:lnTo>
                  <a:lnTo>
                    <a:pt x="1199" y="244"/>
                  </a:lnTo>
                  <a:lnTo>
                    <a:pt x="1203" y="240"/>
                  </a:lnTo>
                  <a:lnTo>
                    <a:pt x="1207" y="240"/>
                  </a:lnTo>
                  <a:lnTo>
                    <a:pt x="1207" y="244"/>
                  </a:lnTo>
                  <a:lnTo>
                    <a:pt x="1203" y="244"/>
                  </a:lnTo>
                  <a:lnTo>
                    <a:pt x="1207" y="244"/>
                  </a:lnTo>
                  <a:lnTo>
                    <a:pt x="1207" y="240"/>
                  </a:lnTo>
                  <a:lnTo>
                    <a:pt x="1210" y="244"/>
                  </a:lnTo>
                  <a:lnTo>
                    <a:pt x="1214" y="244"/>
                  </a:lnTo>
                  <a:lnTo>
                    <a:pt x="1210" y="244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10" y="248"/>
                  </a:lnTo>
                  <a:lnTo>
                    <a:pt x="1214" y="248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03" y="248"/>
                  </a:lnTo>
                  <a:lnTo>
                    <a:pt x="1199" y="248"/>
                  </a:lnTo>
                  <a:lnTo>
                    <a:pt x="1203" y="248"/>
                  </a:lnTo>
                  <a:lnTo>
                    <a:pt x="1207" y="248"/>
                  </a:lnTo>
                  <a:lnTo>
                    <a:pt x="1210" y="248"/>
                  </a:lnTo>
                  <a:lnTo>
                    <a:pt x="1207" y="248"/>
                  </a:lnTo>
                  <a:lnTo>
                    <a:pt x="1207" y="252"/>
                  </a:lnTo>
                  <a:lnTo>
                    <a:pt x="1207" y="248"/>
                  </a:lnTo>
                  <a:lnTo>
                    <a:pt x="1203" y="248"/>
                  </a:lnTo>
                  <a:lnTo>
                    <a:pt x="1203" y="252"/>
                  </a:lnTo>
                  <a:lnTo>
                    <a:pt x="1199" y="252"/>
                  </a:lnTo>
                  <a:lnTo>
                    <a:pt x="1203" y="252"/>
                  </a:lnTo>
                  <a:lnTo>
                    <a:pt x="1207" y="252"/>
                  </a:lnTo>
                  <a:lnTo>
                    <a:pt x="1210" y="252"/>
                  </a:lnTo>
                  <a:lnTo>
                    <a:pt x="1210" y="248"/>
                  </a:lnTo>
                  <a:lnTo>
                    <a:pt x="1214" y="248"/>
                  </a:lnTo>
                  <a:lnTo>
                    <a:pt x="1214" y="252"/>
                  </a:lnTo>
                  <a:lnTo>
                    <a:pt x="1210" y="252"/>
                  </a:lnTo>
                  <a:lnTo>
                    <a:pt x="1207" y="252"/>
                  </a:lnTo>
                  <a:lnTo>
                    <a:pt x="1203" y="252"/>
                  </a:lnTo>
                  <a:lnTo>
                    <a:pt x="1203" y="255"/>
                  </a:lnTo>
                  <a:lnTo>
                    <a:pt x="1203" y="252"/>
                  </a:lnTo>
                  <a:lnTo>
                    <a:pt x="1207" y="252"/>
                  </a:lnTo>
                  <a:lnTo>
                    <a:pt x="1210" y="252"/>
                  </a:lnTo>
                  <a:lnTo>
                    <a:pt x="1214" y="252"/>
                  </a:lnTo>
                  <a:lnTo>
                    <a:pt x="1218" y="252"/>
                  </a:lnTo>
                  <a:lnTo>
                    <a:pt x="1222" y="252"/>
                  </a:lnTo>
                  <a:lnTo>
                    <a:pt x="1218" y="252"/>
                  </a:lnTo>
                  <a:lnTo>
                    <a:pt x="1218" y="255"/>
                  </a:lnTo>
                  <a:lnTo>
                    <a:pt x="1218" y="252"/>
                  </a:lnTo>
                  <a:lnTo>
                    <a:pt x="1222" y="252"/>
                  </a:lnTo>
                  <a:lnTo>
                    <a:pt x="1222" y="248"/>
                  </a:lnTo>
                  <a:lnTo>
                    <a:pt x="1225" y="248"/>
                  </a:lnTo>
                  <a:lnTo>
                    <a:pt x="1229" y="248"/>
                  </a:lnTo>
                  <a:lnTo>
                    <a:pt x="1229" y="252"/>
                  </a:lnTo>
                  <a:lnTo>
                    <a:pt x="1225" y="252"/>
                  </a:lnTo>
                  <a:lnTo>
                    <a:pt x="1225" y="255"/>
                  </a:lnTo>
                  <a:lnTo>
                    <a:pt x="1222" y="255"/>
                  </a:lnTo>
                  <a:lnTo>
                    <a:pt x="1218" y="255"/>
                  </a:lnTo>
                  <a:lnTo>
                    <a:pt x="1222" y="255"/>
                  </a:lnTo>
                  <a:lnTo>
                    <a:pt x="1222" y="259"/>
                  </a:lnTo>
                  <a:lnTo>
                    <a:pt x="1225" y="255"/>
                  </a:lnTo>
                  <a:lnTo>
                    <a:pt x="1229" y="255"/>
                  </a:lnTo>
                  <a:lnTo>
                    <a:pt x="1233" y="255"/>
                  </a:lnTo>
                  <a:lnTo>
                    <a:pt x="1229" y="259"/>
                  </a:lnTo>
                  <a:lnTo>
                    <a:pt x="1233" y="259"/>
                  </a:lnTo>
                  <a:lnTo>
                    <a:pt x="1233" y="255"/>
                  </a:lnTo>
                  <a:lnTo>
                    <a:pt x="1237" y="255"/>
                  </a:lnTo>
                  <a:lnTo>
                    <a:pt x="1240" y="259"/>
                  </a:lnTo>
                  <a:lnTo>
                    <a:pt x="1240" y="255"/>
                  </a:lnTo>
                  <a:lnTo>
                    <a:pt x="1237" y="255"/>
                  </a:lnTo>
                  <a:lnTo>
                    <a:pt x="1240" y="255"/>
                  </a:lnTo>
                  <a:lnTo>
                    <a:pt x="1240" y="252"/>
                  </a:lnTo>
                  <a:lnTo>
                    <a:pt x="1244" y="252"/>
                  </a:lnTo>
                  <a:lnTo>
                    <a:pt x="1244" y="255"/>
                  </a:lnTo>
                  <a:lnTo>
                    <a:pt x="1248" y="255"/>
                  </a:lnTo>
                  <a:lnTo>
                    <a:pt x="1252" y="255"/>
                  </a:lnTo>
                  <a:lnTo>
                    <a:pt x="1255" y="259"/>
                  </a:lnTo>
                  <a:lnTo>
                    <a:pt x="1252" y="259"/>
                  </a:lnTo>
                  <a:lnTo>
                    <a:pt x="1248" y="259"/>
                  </a:lnTo>
                  <a:lnTo>
                    <a:pt x="1244" y="259"/>
                  </a:lnTo>
                  <a:lnTo>
                    <a:pt x="1248" y="259"/>
                  </a:lnTo>
                  <a:lnTo>
                    <a:pt x="1252" y="263"/>
                  </a:lnTo>
                  <a:lnTo>
                    <a:pt x="1248" y="263"/>
                  </a:lnTo>
                  <a:lnTo>
                    <a:pt x="1244" y="263"/>
                  </a:lnTo>
                  <a:lnTo>
                    <a:pt x="1248" y="263"/>
                  </a:lnTo>
                  <a:lnTo>
                    <a:pt x="1252" y="263"/>
                  </a:lnTo>
                  <a:lnTo>
                    <a:pt x="1248" y="263"/>
                  </a:lnTo>
                  <a:lnTo>
                    <a:pt x="1248" y="267"/>
                  </a:lnTo>
                  <a:lnTo>
                    <a:pt x="1244" y="267"/>
                  </a:lnTo>
                  <a:lnTo>
                    <a:pt x="1240" y="263"/>
                  </a:lnTo>
                  <a:lnTo>
                    <a:pt x="1237" y="263"/>
                  </a:lnTo>
                  <a:lnTo>
                    <a:pt x="1233" y="263"/>
                  </a:lnTo>
                  <a:lnTo>
                    <a:pt x="1237" y="263"/>
                  </a:lnTo>
                  <a:lnTo>
                    <a:pt x="1240" y="263"/>
                  </a:lnTo>
                  <a:lnTo>
                    <a:pt x="1237" y="267"/>
                  </a:lnTo>
                  <a:lnTo>
                    <a:pt x="1233" y="267"/>
                  </a:lnTo>
                  <a:lnTo>
                    <a:pt x="1233" y="263"/>
                  </a:lnTo>
                  <a:lnTo>
                    <a:pt x="1229" y="263"/>
                  </a:lnTo>
                  <a:lnTo>
                    <a:pt x="1233" y="267"/>
                  </a:lnTo>
                  <a:lnTo>
                    <a:pt x="1237" y="267"/>
                  </a:lnTo>
                  <a:lnTo>
                    <a:pt x="1240" y="267"/>
                  </a:lnTo>
                  <a:lnTo>
                    <a:pt x="1244" y="267"/>
                  </a:lnTo>
                  <a:lnTo>
                    <a:pt x="1244" y="270"/>
                  </a:lnTo>
                  <a:lnTo>
                    <a:pt x="1240" y="270"/>
                  </a:lnTo>
                  <a:lnTo>
                    <a:pt x="1237" y="270"/>
                  </a:lnTo>
                  <a:lnTo>
                    <a:pt x="1233" y="270"/>
                  </a:lnTo>
                  <a:lnTo>
                    <a:pt x="1233" y="267"/>
                  </a:lnTo>
                  <a:lnTo>
                    <a:pt x="1229" y="267"/>
                  </a:lnTo>
                  <a:lnTo>
                    <a:pt x="1229" y="270"/>
                  </a:lnTo>
                  <a:lnTo>
                    <a:pt x="1233" y="270"/>
                  </a:lnTo>
                  <a:lnTo>
                    <a:pt x="1237" y="270"/>
                  </a:lnTo>
                  <a:lnTo>
                    <a:pt x="1240" y="270"/>
                  </a:lnTo>
                  <a:lnTo>
                    <a:pt x="1240" y="274"/>
                  </a:lnTo>
                  <a:lnTo>
                    <a:pt x="1237" y="274"/>
                  </a:lnTo>
                  <a:lnTo>
                    <a:pt x="1233" y="270"/>
                  </a:lnTo>
                  <a:lnTo>
                    <a:pt x="1229" y="270"/>
                  </a:lnTo>
                  <a:lnTo>
                    <a:pt x="1233" y="274"/>
                  </a:lnTo>
                  <a:lnTo>
                    <a:pt x="1237" y="274"/>
                  </a:lnTo>
                  <a:lnTo>
                    <a:pt x="1233" y="274"/>
                  </a:lnTo>
                  <a:lnTo>
                    <a:pt x="1237" y="274"/>
                  </a:lnTo>
                  <a:lnTo>
                    <a:pt x="1233" y="274"/>
                  </a:lnTo>
                  <a:lnTo>
                    <a:pt x="1229" y="274"/>
                  </a:lnTo>
                  <a:lnTo>
                    <a:pt x="1225" y="274"/>
                  </a:lnTo>
                  <a:lnTo>
                    <a:pt x="1222" y="270"/>
                  </a:lnTo>
                  <a:lnTo>
                    <a:pt x="1222" y="274"/>
                  </a:lnTo>
                  <a:lnTo>
                    <a:pt x="1218" y="274"/>
                  </a:lnTo>
                  <a:lnTo>
                    <a:pt x="1222" y="274"/>
                  </a:lnTo>
                  <a:lnTo>
                    <a:pt x="1225" y="274"/>
                  </a:lnTo>
                  <a:lnTo>
                    <a:pt x="1222" y="278"/>
                  </a:lnTo>
                  <a:lnTo>
                    <a:pt x="1222" y="274"/>
                  </a:lnTo>
                  <a:lnTo>
                    <a:pt x="1218" y="274"/>
                  </a:lnTo>
                  <a:lnTo>
                    <a:pt x="1218" y="278"/>
                  </a:lnTo>
                  <a:lnTo>
                    <a:pt x="1222" y="278"/>
                  </a:lnTo>
                  <a:lnTo>
                    <a:pt x="1225" y="278"/>
                  </a:lnTo>
                  <a:lnTo>
                    <a:pt x="1222" y="278"/>
                  </a:lnTo>
                  <a:lnTo>
                    <a:pt x="1218" y="278"/>
                  </a:lnTo>
                  <a:lnTo>
                    <a:pt x="1222" y="278"/>
                  </a:lnTo>
                  <a:lnTo>
                    <a:pt x="1222" y="282"/>
                  </a:lnTo>
                  <a:lnTo>
                    <a:pt x="1222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4" y="282"/>
                  </a:lnTo>
                  <a:lnTo>
                    <a:pt x="1210" y="285"/>
                  </a:lnTo>
                  <a:lnTo>
                    <a:pt x="1210" y="282"/>
                  </a:lnTo>
                  <a:lnTo>
                    <a:pt x="1207" y="282"/>
                  </a:lnTo>
                  <a:lnTo>
                    <a:pt x="1207" y="278"/>
                  </a:lnTo>
                  <a:lnTo>
                    <a:pt x="1210" y="278"/>
                  </a:lnTo>
                  <a:lnTo>
                    <a:pt x="1207" y="282"/>
                  </a:lnTo>
                  <a:lnTo>
                    <a:pt x="1203" y="285"/>
                  </a:lnTo>
                  <a:lnTo>
                    <a:pt x="1203" y="282"/>
                  </a:lnTo>
                  <a:lnTo>
                    <a:pt x="1199" y="282"/>
                  </a:lnTo>
                  <a:lnTo>
                    <a:pt x="1203" y="282"/>
                  </a:lnTo>
                  <a:lnTo>
                    <a:pt x="1199" y="278"/>
                  </a:lnTo>
                  <a:lnTo>
                    <a:pt x="1203" y="278"/>
                  </a:lnTo>
                  <a:lnTo>
                    <a:pt x="1207" y="278"/>
                  </a:lnTo>
                  <a:lnTo>
                    <a:pt x="1203" y="278"/>
                  </a:lnTo>
                  <a:lnTo>
                    <a:pt x="1199" y="278"/>
                  </a:lnTo>
                  <a:lnTo>
                    <a:pt x="1195" y="278"/>
                  </a:lnTo>
                  <a:lnTo>
                    <a:pt x="1199" y="278"/>
                  </a:lnTo>
                  <a:lnTo>
                    <a:pt x="1199" y="274"/>
                  </a:lnTo>
                  <a:lnTo>
                    <a:pt x="1203" y="274"/>
                  </a:lnTo>
                  <a:lnTo>
                    <a:pt x="1199" y="274"/>
                  </a:lnTo>
                  <a:lnTo>
                    <a:pt x="1199" y="278"/>
                  </a:lnTo>
                  <a:lnTo>
                    <a:pt x="1195" y="278"/>
                  </a:lnTo>
                  <a:lnTo>
                    <a:pt x="1192" y="278"/>
                  </a:lnTo>
                  <a:lnTo>
                    <a:pt x="1192" y="274"/>
                  </a:lnTo>
                  <a:lnTo>
                    <a:pt x="1195" y="274"/>
                  </a:lnTo>
                  <a:lnTo>
                    <a:pt x="1199" y="274"/>
                  </a:lnTo>
                  <a:lnTo>
                    <a:pt x="1195" y="274"/>
                  </a:lnTo>
                  <a:lnTo>
                    <a:pt x="1192" y="274"/>
                  </a:lnTo>
                  <a:lnTo>
                    <a:pt x="1188" y="274"/>
                  </a:lnTo>
                  <a:lnTo>
                    <a:pt x="1192" y="270"/>
                  </a:lnTo>
                  <a:lnTo>
                    <a:pt x="1195" y="270"/>
                  </a:lnTo>
                  <a:lnTo>
                    <a:pt x="1199" y="270"/>
                  </a:lnTo>
                  <a:lnTo>
                    <a:pt x="1203" y="270"/>
                  </a:lnTo>
                  <a:lnTo>
                    <a:pt x="1199" y="270"/>
                  </a:lnTo>
                  <a:lnTo>
                    <a:pt x="1203" y="267"/>
                  </a:lnTo>
                  <a:lnTo>
                    <a:pt x="1207" y="263"/>
                  </a:lnTo>
                  <a:lnTo>
                    <a:pt x="1203" y="267"/>
                  </a:lnTo>
                  <a:lnTo>
                    <a:pt x="1199" y="267"/>
                  </a:lnTo>
                  <a:lnTo>
                    <a:pt x="1195" y="270"/>
                  </a:lnTo>
                  <a:lnTo>
                    <a:pt x="1192" y="270"/>
                  </a:lnTo>
                  <a:lnTo>
                    <a:pt x="1184" y="270"/>
                  </a:lnTo>
                  <a:lnTo>
                    <a:pt x="1180" y="270"/>
                  </a:lnTo>
                  <a:lnTo>
                    <a:pt x="1184" y="267"/>
                  </a:lnTo>
                  <a:lnTo>
                    <a:pt x="1188" y="267"/>
                  </a:lnTo>
                  <a:lnTo>
                    <a:pt x="1192" y="263"/>
                  </a:lnTo>
                  <a:lnTo>
                    <a:pt x="1188" y="263"/>
                  </a:lnTo>
                  <a:lnTo>
                    <a:pt x="1188" y="267"/>
                  </a:lnTo>
                  <a:lnTo>
                    <a:pt x="1184" y="267"/>
                  </a:lnTo>
                  <a:lnTo>
                    <a:pt x="1180" y="267"/>
                  </a:lnTo>
                  <a:lnTo>
                    <a:pt x="1177" y="267"/>
                  </a:lnTo>
                  <a:lnTo>
                    <a:pt x="1180" y="267"/>
                  </a:lnTo>
                  <a:lnTo>
                    <a:pt x="1177" y="267"/>
                  </a:lnTo>
                  <a:lnTo>
                    <a:pt x="1173" y="267"/>
                  </a:lnTo>
                  <a:lnTo>
                    <a:pt x="1173" y="263"/>
                  </a:lnTo>
                  <a:lnTo>
                    <a:pt x="1169" y="263"/>
                  </a:lnTo>
                  <a:lnTo>
                    <a:pt x="1169" y="259"/>
                  </a:lnTo>
                  <a:lnTo>
                    <a:pt x="1165" y="259"/>
                  </a:lnTo>
                  <a:lnTo>
                    <a:pt x="1169" y="259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62" y="259"/>
                  </a:lnTo>
                  <a:lnTo>
                    <a:pt x="1158" y="259"/>
                  </a:lnTo>
                  <a:lnTo>
                    <a:pt x="1154" y="259"/>
                  </a:lnTo>
                  <a:lnTo>
                    <a:pt x="1158" y="259"/>
                  </a:lnTo>
                  <a:lnTo>
                    <a:pt x="1162" y="259"/>
                  </a:lnTo>
                  <a:lnTo>
                    <a:pt x="1162" y="263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58" y="263"/>
                  </a:lnTo>
                  <a:lnTo>
                    <a:pt x="1162" y="263"/>
                  </a:lnTo>
                  <a:lnTo>
                    <a:pt x="1165" y="263"/>
                  </a:lnTo>
                  <a:lnTo>
                    <a:pt x="1162" y="263"/>
                  </a:lnTo>
                  <a:lnTo>
                    <a:pt x="1162" y="267"/>
                  </a:lnTo>
                  <a:lnTo>
                    <a:pt x="1158" y="263"/>
                  </a:lnTo>
                  <a:lnTo>
                    <a:pt x="1154" y="263"/>
                  </a:lnTo>
                  <a:lnTo>
                    <a:pt x="1150" y="263"/>
                  </a:lnTo>
                  <a:lnTo>
                    <a:pt x="1154" y="263"/>
                  </a:lnTo>
                  <a:lnTo>
                    <a:pt x="1154" y="267"/>
                  </a:lnTo>
                  <a:lnTo>
                    <a:pt x="1158" y="267"/>
                  </a:lnTo>
                  <a:lnTo>
                    <a:pt x="1162" y="267"/>
                  </a:lnTo>
                  <a:lnTo>
                    <a:pt x="1162" y="270"/>
                  </a:lnTo>
                  <a:lnTo>
                    <a:pt x="1158" y="270"/>
                  </a:lnTo>
                  <a:lnTo>
                    <a:pt x="1154" y="270"/>
                  </a:lnTo>
                  <a:lnTo>
                    <a:pt x="1150" y="270"/>
                  </a:lnTo>
                  <a:lnTo>
                    <a:pt x="1150" y="267"/>
                  </a:lnTo>
                  <a:lnTo>
                    <a:pt x="1146" y="267"/>
                  </a:lnTo>
                  <a:lnTo>
                    <a:pt x="1143" y="267"/>
                  </a:lnTo>
                  <a:lnTo>
                    <a:pt x="1139" y="267"/>
                  </a:lnTo>
                  <a:lnTo>
                    <a:pt x="1135" y="267"/>
                  </a:lnTo>
                  <a:lnTo>
                    <a:pt x="1139" y="267"/>
                  </a:lnTo>
                  <a:lnTo>
                    <a:pt x="1143" y="267"/>
                  </a:lnTo>
                  <a:lnTo>
                    <a:pt x="1146" y="267"/>
                  </a:lnTo>
                  <a:lnTo>
                    <a:pt x="1150" y="267"/>
                  </a:lnTo>
                  <a:lnTo>
                    <a:pt x="1150" y="270"/>
                  </a:lnTo>
                  <a:lnTo>
                    <a:pt x="1146" y="270"/>
                  </a:lnTo>
                  <a:lnTo>
                    <a:pt x="1146" y="274"/>
                  </a:lnTo>
                  <a:lnTo>
                    <a:pt x="1150" y="274"/>
                  </a:lnTo>
                  <a:lnTo>
                    <a:pt x="1154" y="274"/>
                  </a:lnTo>
                  <a:lnTo>
                    <a:pt x="1150" y="274"/>
                  </a:lnTo>
                  <a:lnTo>
                    <a:pt x="1150" y="278"/>
                  </a:lnTo>
                  <a:lnTo>
                    <a:pt x="1154" y="274"/>
                  </a:lnTo>
                  <a:lnTo>
                    <a:pt x="1158" y="274"/>
                  </a:lnTo>
                  <a:lnTo>
                    <a:pt x="1162" y="274"/>
                  </a:lnTo>
                  <a:lnTo>
                    <a:pt x="1158" y="278"/>
                  </a:lnTo>
                  <a:lnTo>
                    <a:pt x="1162" y="278"/>
                  </a:lnTo>
                  <a:lnTo>
                    <a:pt x="1165" y="278"/>
                  </a:lnTo>
                  <a:lnTo>
                    <a:pt x="1162" y="278"/>
                  </a:lnTo>
                  <a:lnTo>
                    <a:pt x="1158" y="278"/>
                  </a:lnTo>
                  <a:lnTo>
                    <a:pt x="1162" y="282"/>
                  </a:lnTo>
                  <a:lnTo>
                    <a:pt x="1162" y="278"/>
                  </a:lnTo>
                  <a:lnTo>
                    <a:pt x="1165" y="282"/>
                  </a:lnTo>
                  <a:lnTo>
                    <a:pt x="1165" y="285"/>
                  </a:lnTo>
                  <a:lnTo>
                    <a:pt x="1169" y="282"/>
                  </a:lnTo>
                  <a:lnTo>
                    <a:pt x="1169" y="285"/>
                  </a:lnTo>
                  <a:lnTo>
                    <a:pt x="1169" y="289"/>
                  </a:lnTo>
                  <a:lnTo>
                    <a:pt x="1173" y="289"/>
                  </a:lnTo>
                  <a:lnTo>
                    <a:pt x="1173" y="285"/>
                  </a:lnTo>
                  <a:lnTo>
                    <a:pt x="1169" y="285"/>
                  </a:lnTo>
                  <a:lnTo>
                    <a:pt x="1173" y="285"/>
                  </a:lnTo>
                  <a:lnTo>
                    <a:pt x="1177" y="285"/>
                  </a:lnTo>
                  <a:lnTo>
                    <a:pt x="1180" y="285"/>
                  </a:lnTo>
                  <a:lnTo>
                    <a:pt x="1180" y="289"/>
                  </a:lnTo>
                  <a:lnTo>
                    <a:pt x="1177" y="289"/>
                  </a:lnTo>
                  <a:lnTo>
                    <a:pt x="1180" y="289"/>
                  </a:lnTo>
                  <a:lnTo>
                    <a:pt x="1184" y="289"/>
                  </a:lnTo>
                  <a:lnTo>
                    <a:pt x="1184" y="285"/>
                  </a:lnTo>
                  <a:lnTo>
                    <a:pt x="1184" y="289"/>
                  </a:lnTo>
                  <a:lnTo>
                    <a:pt x="1188" y="289"/>
                  </a:lnTo>
                  <a:lnTo>
                    <a:pt x="1184" y="289"/>
                  </a:lnTo>
                  <a:lnTo>
                    <a:pt x="1188" y="289"/>
                  </a:lnTo>
                  <a:lnTo>
                    <a:pt x="1188" y="293"/>
                  </a:lnTo>
                  <a:lnTo>
                    <a:pt x="1184" y="293"/>
                  </a:lnTo>
                  <a:lnTo>
                    <a:pt x="1188" y="293"/>
                  </a:lnTo>
                  <a:lnTo>
                    <a:pt x="1192" y="293"/>
                  </a:lnTo>
                  <a:lnTo>
                    <a:pt x="1195" y="293"/>
                  </a:lnTo>
                  <a:lnTo>
                    <a:pt x="1195" y="297"/>
                  </a:lnTo>
                  <a:lnTo>
                    <a:pt x="1192" y="297"/>
                  </a:lnTo>
                  <a:lnTo>
                    <a:pt x="1188" y="297"/>
                  </a:lnTo>
                  <a:lnTo>
                    <a:pt x="1192" y="297"/>
                  </a:lnTo>
                  <a:lnTo>
                    <a:pt x="1195" y="300"/>
                  </a:lnTo>
                  <a:lnTo>
                    <a:pt x="1199" y="300"/>
                  </a:lnTo>
                  <a:lnTo>
                    <a:pt x="1203" y="300"/>
                  </a:lnTo>
                  <a:lnTo>
                    <a:pt x="1199" y="300"/>
                  </a:lnTo>
                  <a:lnTo>
                    <a:pt x="1199" y="304"/>
                  </a:lnTo>
                  <a:lnTo>
                    <a:pt x="1203" y="304"/>
                  </a:lnTo>
                  <a:lnTo>
                    <a:pt x="1207" y="308"/>
                  </a:lnTo>
                  <a:lnTo>
                    <a:pt x="1203" y="308"/>
                  </a:lnTo>
                  <a:lnTo>
                    <a:pt x="1207" y="308"/>
                  </a:lnTo>
                  <a:lnTo>
                    <a:pt x="1207" y="312"/>
                  </a:lnTo>
                  <a:lnTo>
                    <a:pt x="1203" y="312"/>
                  </a:lnTo>
                  <a:lnTo>
                    <a:pt x="1207" y="312"/>
                  </a:lnTo>
                  <a:lnTo>
                    <a:pt x="1203" y="312"/>
                  </a:lnTo>
                  <a:lnTo>
                    <a:pt x="1199" y="312"/>
                  </a:lnTo>
                  <a:lnTo>
                    <a:pt x="1199" y="308"/>
                  </a:lnTo>
                  <a:lnTo>
                    <a:pt x="1195" y="308"/>
                  </a:lnTo>
                  <a:lnTo>
                    <a:pt x="1195" y="304"/>
                  </a:lnTo>
                  <a:lnTo>
                    <a:pt x="1192" y="304"/>
                  </a:lnTo>
                  <a:lnTo>
                    <a:pt x="1195" y="304"/>
                  </a:lnTo>
                  <a:lnTo>
                    <a:pt x="1195" y="308"/>
                  </a:lnTo>
                  <a:lnTo>
                    <a:pt x="1195" y="312"/>
                  </a:lnTo>
                  <a:lnTo>
                    <a:pt x="1199" y="312"/>
                  </a:lnTo>
                  <a:lnTo>
                    <a:pt x="1195" y="312"/>
                  </a:lnTo>
                  <a:lnTo>
                    <a:pt x="1195" y="316"/>
                  </a:lnTo>
                  <a:lnTo>
                    <a:pt x="1199" y="316"/>
                  </a:lnTo>
                  <a:lnTo>
                    <a:pt x="1203" y="316"/>
                  </a:lnTo>
                  <a:lnTo>
                    <a:pt x="1199" y="316"/>
                  </a:lnTo>
                  <a:lnTo>
                    <a:pt x="1203" y="316"/>
                  </a:lnTo>
                  <a:lnTo>
                    <a:pt x="1203" y="319"/>
                  </a:lnTo>
                  <a:lnTo>
                    <a:pt x="1199" y="319"/>
                  </a:lnTo>
                  <a:lnTo>
                    <a:pt x="1195" y="319"/>
                  </a:lnTo>
                  <a:lnTo>
                    <a:pt x="1195" y="316"/>
                  </a:lnTo>
                  <a:lnTo>
                    <a:pt x="1192" y="316"/>
                  </a:lnTo>
                  <a:lnTo>
                    <a:pt x="1195" y="319"/>
                  </a:lnTo>
                  <a:lnTo>
                    <a:pt x="1199" y="319"/>
                  </a:lnTo>
                  <a:lnTo>
                    <a:pt x="1199" y="323"/>
                  </a:lnTo>
                  <a:lnTo>
                    <a:pt x="1195" y="323"/>
                  </a:lnTo>
                  <a:lnTo>
                    <a:pt x="1192" y="323"/>
                  </a:lnTo>
                  <a:lnTo>
                    <a:pt x="1192" y="319"/>
                  </a:lnTo>
                  <a:lnTo>
                    <a:pt x="1188" y="319"/>
                  </a:lnTo>
                  <a:lnTo>
                    <a:pt x="1184" y="319"/>
                  </a:lnTo>
                  <a:lnTo>
                    <a:pt x="1184" y="316"/>
                  </a:lnTo>
                  <a:lnTo>
                    <a:pt x="1180" y="316"/>
                  </a:lnTo>
                  <a:lnTo>
                    <a:pt x="1177" y="316"/>
                  </a:lnTo>
                  <a:lnTo>
                    <a:pt x="1180" y="316"/>
                  </a:lnTo>
                  <a:lnTo>
                    <a:pt x="1180" y="319"/>
                  </a:lnTo>
                  <a:lnTo>
                    <a:pt x="1180" y="316"/>
                  </a:lnTo>
                  <a:lnTo>
                    <a:pt x="1177" y="316"/>
                  </a:lnTo>
                  <a:lnTo>
                    <a:pt x="1173" y="316"/>
                  </a:lnTo>
                  <a:lnTo>
                    <a:pt x="1173" y="312"/>
                  </a:lnTo>
                  <a:lnTo>
                    <a:pt x="1169" y="312"/>
                  </a:lnTo>
                  <a:lnTo>
                    <a:pt x="1173" y="312"/>
                  </a:lnTo>
                  <a:lnTo>
                    <a:pt x="1173" y="316"/>
                  </a:lnTo>
                  <a:lnTo>
                    <a:pt x="1169" y="316"/>
                  </a:lnTo>
                  <a:lnTo>
                    <a:pt x="1169" y="312"/>
                  </a:lnTo>
                  <a:lnTo>
                    <a:pt x="1169" y="316"/>
                  </a:lnTo>
                  <a:lnTo>
                    <a:pt x="1165" y="312"/>
                  </a:lnTo>
                  <a:lnTo>
                    <a:pt x="1162" y="312"/>
                  </a:lnTo>
                  <a:lnTo>
                    <a:pt x="1158" y="312"/>
                  </a:lnTo>
                  <a:lnTo>
                    <a:pt x="1158" y="308"/>
                  </a:lnTo>
                  <a:lnTo>
                    <a:pt x="1154" y="308"/>
                  </a:lnTo>
                  <a:lnTo>
                    <a:pt x="1154" y="304"/>
                  </a:lnTo>
                  <a:lnTo>
                    <a:pt x="1150" y="304"/>
                  </a:lnTo>
                  <a:lnTo>
                    <a:pt x="1154" y="308"/>
                  </a:lnTo>
                  <a:lnTo>
                    <a:pt x="1154" y="312"/>
                  </a:lnTo>
                  <a:lnTo>
                    <a:pt x="1154" y="308"/>
                  </a:lnTo>
                  <a:lnTo>
                    <a:pt x="1150" y="308"/>
                  </a:lnTo>
                  <a:lnTo>
                    <a:pt x="1143" y="308"/>
                  </a:lnTo>
                  <a:lnTo>
                    <a:pt x="1143" y="304"/>
                  </a:lnTo>
                  <a:lnTo>
                    <a:pt x="1139" y="304"/>
                  </a:lnTo>
                  <a:lnTo>
                    <a:pt x="1135" y="304"/>
                  </a:lnTo>
                  <a:lnTo>
                    <a:pt x="1139" y="308"/>
                  </a:lnTo>
                  <a:lnTo>
                    <a:pt x="1143" y="308"/>
                  </a:lnTo>
                  <a:lnTo>
                    <a:pt x="1143" y="312"/>
                  </a:lnTo>
                  <a:lnTo>
                    <a:pt x="1146" y="312"/>
                  </a:lnTo>
                  <a:lnTo>
                    <a:pt x="1146" y="316"/>
                  </a:lnTo>
                  <a:lnTo>
                    <a:pt x="1150" y="316"/>
                  </a:lnTo>
                  <a:lnTo>
                    <a:pt x="1154" y="316"/>
                  </a:lnTo>
                  <a:lnTo>
                    <a:pt x="1158" y="316"/>
                  </a:lnTo>
                  <a:lnTo>
                    <a:pt x="1154" y="316"/>
                  </a:lnTo>
                  <a:lnTo>
                    <a:pt x="1158" y="316"/>
                  </a:lnTo>
                  <a:lnTo>
                    <a:pt x="1154" y="316"/>
                  </a:lnTo>
                  <a:lnTo>
                    <a:pt x="1154" y="319"/>
                  </a:lnTo>
                  <a:lnTo>
                    <a:pt x="1158" y="316"/>
                  </a:lnTo>
                  <a:lnTo>
                    <a:pt x="1162" y="319"/>
                  </a:lnTo>
                  <a:lnTo>
                    <a:pt x="1165" y="319"/>
                  </a:lnTo>
                  <a:lnTo>
                    <a:pt x="1165" y="323"/>
                  </a:lnTo>
                  <a:lnTo>
                    <a:pt x="1169" y="323"/>
                  </a:lnTo>
                  <a:lnTo>
                    <a:pt x="1173" y="323"/>
                  </a:lnTo>
                  <a:lnTo>
                    <a:pt x="1177" y="327"/>
                  </a:lnTo>
                  <a:lnTo>
                    <a:pt x="1173" y="327"/>
                  </a:lnTo>
                  <a:lnTo>
                    <a:pt x="1177" y="327"/>
                  </a:lnTo>
                  <a:lnTo>
                    <a:pt x="1180" y="327"/>
                  </a:lnTo>
                  <a:lnTo>
                    <a:pt x="1177" y="327"/>
                  </a:lnTo>
                  <a:lnTo>
                    <a:pt x="1180" y="327"/>
                  </a:lnTo>
                  <a:lnTo>
                    <a:pt x="1180" y="331"/>
                  </a:lnTo>
                  <a:lnTo>
                    <a:pt x="1180" y="327"/>
                  </a:lnTo>
                  <a:lnTo>
                    <a:pt x="1184" y="331"/>
                  </a:lnTo>
                  <a:lnTo>
                    <a:pt x="1180" y="331"/>
                  </a:lnTo>
                  <a:lnTo>
                    <a:pt x="1180" y="334"/>
                  </a:lnTo>
                  <a:lnTo>
                    <a:pt x="1184" y="334"/>
                  </a:lnTo>
                  <a:lnTo>
                    <a:pt x="1180" y="334"/>
                  </a:lnTo>
                  <a:lnTo>
                    <a:pt x="1177" y="334"/>
                  </a:lnTo>
                  <a:lnTo>
                    <a:pt x="1173" y="334"/>
                  </a:lnTo>
                  <a:lnTo>
                    <a:pt x="1169" y="331"/>
                  </a:lnTo>
                  <a:lnTo>
                    <a:pt x="1165" y="331"/>
                  </a:lnTo>
                  <a:lnTo>
                    <a:pt x="1162" y="331"/>
                  </a:lnTo>
                  <a:lnTo>
                    <a:pt x="1158" y="331"/>
                  </a:lnTo>
                  <a:lnTo>
                    <a:pt x="1154" y="331"/>
                  </a:lnTo>
                  <a:lnTo>
                    <a:pt x="1150" y="331"/>
                  </a:lnTo>
                  <a:lnTo>
                    <a:pt x="1146" y="331"/>
                  </a:lnTo>
                  <a:lnTo>
                    <a:pt x="1146" y="327"/>
                  </a:lnTo>
                  <a:lnTo>
                    <a:pt x="1143" y="327"/>
                  </a:lnTo>
                  <a:lnTo>
                    <a:pt x="1139" y="327"/>
                  </a:lnTo>
                  <a:lnTo>
                    <a:pt x="1135" y="327"/>
                  </a:lnTo>
                  <a:lnTo>
                    <a:pt x="1131" y="327"/>
                  </a:lnTo>
                  <a:lnTo>
                    <a:pt x="1131" y="323"/>
                  </a:lnTo>
                  <a:lnTo>
                    <a:pt x="1128" y="323"/>
                  </a:lnTo>
                  <a:lnTo>
                    <a:pt x="1124" y="323"/>
                  </a:lnTo>
                  <a:lnTo>
                    <a:pt x="1124" y="319"/>
                  </a:lnTo>
                  <a:lnTo>
                    <a:pt x="1128" y="319"/>
                  </a:lnTo>
                  <a:lnTo>
                    <a:pt x="1124" y="319"/>
                  </a:lnTo>
                  <a:lnTo>
                    <a:pt x="1120" y="319"/>
                  </a:lnTo>
                  <a:lnTo>
                    <a:pt x="1116" y="319"/>
                  </a:lnTo>
                  <a:lnTo>
                    <a:pt x="1113" y="319"/>
                  </a:lnTo>
                  <a:lnTo>
                    <a:pt x="1109" y="319"/>
                  </a:lnTo>
                  <a:lnTo>
                    <a:pt x="1105" y="319"/>
                  </a:lnTo>
                  <a:lnTo>
                    <a:pt x="1105" y="316"/>
                  </a:lnTo>
                  <a:lnTo>
                    <a:pt x="1101" y="316"/>
                  </a:lnTo>
                  <a:lnTo>
                    <a:pt x="1105" y="316"/>
                  </a:lnTo>
                  <a:lnTo>
                    <a:pt x="1101" y="316"/>
                  </a:lnTo>
                  <a:lnTo>
                    <a:pt x="1098" y="316"/>
                  </a:lnTo>
                  <a:lnTo>
                    <a:pt x="1094" y="316"/>
                  </a:lnTo>
                  <a:lnTo>
                    <a:pt x="1090" y="316"/>
                  </a:lnTo>
                  <a:lnTo>
                    <a:pt x="1090" y="312"/>
                  </a:lnTo>
                  <a:lnTo>
                    <a:pt x="1086" y="312"/>
                  </a:lnTo>
                  <a:lnTo>
                    <a:pt x="1086" y="308"/>
                  </a:lnTo>
                  <a:lnTo>
                    <a:pt x="1090" y="308"/>
                  </a:lnTo>
                  <a:lnTo>
                    <a:pt x="1090" y="312"/>
                  </a:lnTo>
                  <a:lnTo>
                    <a:pt x="1094" y="312"/>
                  </a:lnTo>
                  <a:lnTo>
                    <a:pt x="1094" y="308"/>
                  </a:lnTo>
                  <a:lnTo>
                    <a:pt x="1098" y="308"/>
                  </a:lnTo>
                  <a:lnTo>
                    <a:pt x="1094" y="308"/>
                  </a:lnTo>
                  <a:lnTo>
                    <a:pt x="1094" y="304"/>
                  </a:lnTo>
                  <a:lnTo>
                    <a:pt x="1090" y="304"/>
                  </a:lnTo>
                  <a:lnTo>
                    <a:pt x="1086" y="304"/>
                  </a:lnTo>
                  <a:lnTo>
                    <a:pt x="1090" y="304"/>
                  </a:lnTo>
                  <a:lnTo>
                    <a:pt x="1090" y="308"/>
                  </a:lnTo>
                  <a:lnTo>
                    <a:pt x="1086" y="308"/>
                  </a:lnTo>
                  <a:lnTo>
                    <a:pt x="1086" y="304"/>
                  </a:lnTo>
                  <a:lnTo>
                    <a:pt x="1083" y="304"/>
                  </a:lnTo>
                  <a:lnTo>
                    <a:pt x="1083" y="300"/>
                  </a:lnTo>
                  <a:lnTo>
                    <a:pt x="1083" y="304"/>
                  </a:lnTo>
                  <a:lnTo>
                    <a:pt x="1079" y="304"/>
                  </a:lnTo>
                  <a:lnTo>
                    <a:pt x="1079" y="300"/>
                  </a:lnTo>
                  <a:lnTo>
                    <a:pt x="1075" y="300"/>
                  </a:lnTo>
                  <a:lnTo>
                    <a:pt x="1071" y="300"/>
                  </a:lnTo>
                  <a:lnTo>
                    <a:pt x="1075" y="300"/>
                  </a:lnTo>
                  <a:lnTo>
                    <a:pt x="1071" y="297"/>
                  </a:lnTo>
                  <a:lnTo>
                    <a:pt x="1068" y="297"/>
                  </a:lnTo>
                  <a:lnTo>
                    <a:pt x="1064" y="297"/>
                  </a:lnTo>
                  <a:lnTo>
                    <a:pt x="1064" y="293"/>
                  </a:lnTo>
                  <a:lnTo>
                    <a:pt x="1068" y="293"/>
                  </a:lnTo>
                  <a:lnTo>
                    <a:pt x="1068" y="289"/>
                  </a:lnTo>
                  <a:lnTo>
                    <a:pt x="1068" y="293"/>
                  </a:lnTo>
                  <a:lnTo>
                    <a:pt x="1064" y="293"/>
                  </a:lnTo>
                  <a:lnTo>
                    <a:pt x="1064" y="289"/>
                  </a:lnTo>
                  <a:lnTo>
                    <a:pt x="1060" y="289"/>
                  </a:lnTo>
                  <a:lnTo>
                    <a:pt x="1060" y="293"/>
                  </a:lnTo>
                  <a:lnTo>
                    <a:pt x="1056" y="293"/>
                  </a:lnTo>
                  <a:lnTo>
                    <a:pt x="1060" y="293"/>
                  </a:lnTo>
                  <a:lnTo>
                    <a:pt x="1056" y="293"/>
                  </a:lnTo>
                  <a:lnTo>
                    <a:pt x="1056" y="297"/>
                  </a:lnTo>
                  <a:lnTo>
                    <a:pt x="1053" y="297"/>
                  </a:lnTo>
                  <a:lnTo>
                    <a:pt x="1053" y="293"/>
                  </a:lnTo>
                  <a:lnTo>
                    <a:pt x="1056" y="293"/>
                  </a:lnTo>
                  <a:lnTo>
                    <a:pt x="1056" y="289"/>
                  </a:lnTo>
                  <a:lnTo>
                    <a:pt x="1053" y="289"/>
                  </a:lnTo>
                  <a:lnTo>
                    <a:pt x="1053" y="293"/>
                  </a:lnTo>
                  <a:lnTo>
                    <a:pt x="1049" y="293"/>
                  </a:lnTo>
                  <a:lnTo>
                    <a:pt x="1049" y="289"/>
                  </a:lnTo>
                  <a:lnTo>
                    <a:pt x="1045" y="289"/>
                  </a:lnTo>
                  <a:lnTo>
                    <a:pt x="1049" y="289"/>
                  </a:lnTo>
                  <a:lnTo>
                    <a:pt x="1049" y="285"/>
                  </a:lnTo>
                  <a:lnTo>
                    <a:pt x="1045" y="285"/>
                  </a:lnTo>
                  <a:lnTo>
                    <a:pt x="1045" y="289"/>
                  </a:lnTo>
                  <a:lnTo>
                    <a:pt x="1041" y="289"/>
                  </a:lnTo>
                  <a:lnTo>
                    <a:pt x="1045" y="289"/>
                  </a:lnTo>
                  <a:lnTo>
                    <a:pt x="1049" y="293"/>
                  </a:lnTo>
                  <a:lnTo>
                    <a:pt x="1045" y="293"/>
                  </a:lnTo>
                  <a:lnTo>
                    <a:pt x="1045" y="297"/>
                  </a:lnTo>
                  <a:lnTo>
                    <a:pt x="1045" y="293"/>
                  </a:lnTo>
                  <a:lnTo>
                    <a:pt x="1041" y="293"/>
                  </a:lnTo>
                  <a:lnTo>
                    <a:pt x="1038" y="293"/>
                  </a:lnTo>
                  <a:lnTo>
                    <a:pt x="1034" y="293"/>
                  </a:lnTo>
                  <a:lnTo>
                    <a:pt x="1030" y="293"/>
                  </a:lnTo>
                  <a:lnTo>
                    <a:pt x="1026" y="293"/>
                  </a:lnTo>
                  <a:lnTo>
                    <a:pt x="1030" y="293"/>
                  </a:lnTo>
                  <a:lnTo>
                    <a:pt x="1026" y="293"/>
                  </a:lnTo>
                  <a:lnTo>
                    <a:pt x="1030" y="297"/>
                  </a:lnTo>
                  <a:lnTo>
                    <a:pt x="1026" y="297"/>
                  </a:lnTo>
                  <a:lnTo>
                    <a:pt x="1026" y="293"/>
                  </a:lnTo>
                  <a:lnTo>
                    <a:pt x="1022" y="297"/>
                  </a:lnTo>
                  <a:lnTo>
                    <a:pt x="1019" y="297"/>
                  </a:lnTo>
                  <a:lnTo>
                    <a:pt x="1022" y="297"/>
                  </a:lnTo>
                  <a:lnTo>
                    <a:pt x="1019" y="297"/>
                  </a:lnTo>
                  <a:lnTo>
                    <a:pt x="1015" y="297"/>
                  </a:lnTo>
                  <a:lnTo>
                    <a:pt x="1011" y="297"/>
                  </a:lnTo>
                  <a:lnTo>
                    <a:pt x="1015" y="297"/>
                  </a:lnTo>
                  <a:lnTo>
                    <a:pt x="1011" y="297"/>
                  </a:lnTo>
                  <a:lnTo>
                    <a:pt x="1007" y="297"/>
                  </a:lnTo>
                  <a:lnTo>
                    <a:pt x="1004" y="297"/>
                  </a:lnTo>
                  <a:lnTo>
                    <a:pt x="1000" y="297"/>
                  </a:lnTo>
                  <a:lnTo>
                    <a:pt x="1000" y="293"/>
                  </a:lnTo>
                  <a:lnTo>
                    <a:pt x="996" y="297"/>
                  </a:lnTo>
                  <a:lnTo>
                    <a:pt x="996" y="293"/>
                  </a:lnTo>
                  <a:lnTo>
                    <a:pt x="992" y="293"/>
                  </a:lnTo>
                  <a:lnTo>
                    <a:pt x="989" y="293"/>
                  </a:lnTo>
                  <a:lnTo>
                    <a:pt x="989" y="289"/>
                  </a:lnTo>
                  <a:lnTo>
                    <a:pt x="992" y="289"/>
                  </a:lnTo>
                  <a:lnTo>
                    <a:pt x="992" y="285"/>
                  </a:lnTo>
                  <a:lnTo>
                    <a:pt x="996" y="282"/>
                  </a:lnTo>
                  <a:lnTo>
                    <a:pt x="1000" y="282"/>
                  </a:lnTo>
                  <a:lnTo>
                    <a:pt x="1004" y="282"/>
                  </a:lnTo>
                  <a:lnTo>
                    <a:pt x="1000" y="282"/>
                  </a:lnTo>
                  <a:lnTo>
                    <a:pt x="1000" y="278"/>
                  </a:lnTo>
                  <a:lnTo>
                    <a:pt x="1004" y="278"/>
                  </a:lnTo>
                  <a:lnTo>
                    <a:pt x="1007" y="278"/>
                  </a:lnTo>
                  <a:lnTo>
                    <a:pt x="1011" y="278"/>
                  </a:lnTo>
                  <a:lnTo>
                    <a:pt x="1015" y="278"/>
                  </a:lnTo>
                  <a:lnTo>
                    <a:pt x="1019" y="278"/>
                  </a:lnTo>
                  <a:lnTo>
                    <a:pt x="1022" y="282"/>
                  </a:lnTo>
                  <a:lnTo>
                    <a:pt x="1026" y="282"/>
                  </a:lnTo>
                  <a:lnTo>
                    <a:pt x="1030" y="282"/>
                  </a:lnTo>
                  <a:lnTo>
                    <a:pt x="1034" y="285"/>
                  </a:lnTo>
                  <a:lnTo>
                    <a:pt x="1030" y="285"/>
                  </a:lnTo>
                  <a:lnTo>
                    <a:pt x="1030" y="289"/>
                  </a:lnTo>
                  <a:lnTo>
                    <a:pt x="1034" y="289"/>
                  </a:lnTo>
                  <a:lnTo>
                    <a:pt x="1034" y="285"/>
                  </a:lnTo>
                  <a:lnTo>
                    <a:pt x="1030" y="285"/>
                  </a:lnTo>
                  <a:lnTo>
                    <a:pt x="1034" y="285"/>
                  </a:lnTo>
                  <a:lnTo>
                    <a:pt x="1038" y="285"/>
                  </a:lnTo>
                  <a:lnTo>
                    <a:pt x="1038" y="282"/>
                  </a:lnTo>
                  <a:lnTo>
                    <a:pt x="1038" y="285"/>
                  </a:lnTo>
                  <a:lnTo>
                    <a:pt x="1034" y="285"/>
                  </a:lnTo>
                  <a:lnTo>
                    <a:pt x="1034" y="282"/>
                  </a:lnTo>
                  <a:lnTo>
                    <a:pt x="1030" y="282"/>
                  </a:lnTo>
                  <a:lnTo>
                    <a:pt x="1026" y="282"/>
                  </a:lnTo>
                  <a:lnTo>
                    <a:pt x="1030" y="282"/>
                  </a:lnTo>
                  <a:lnTo>
                    <a:pt x="1034" y="282"/>
                  </a:lnTo>
                  <a:lnTo>
                    <a:pt x="1038" y="282"/>
                  </a:lnTo>
                  <a:lnTo>
                    <a:pt x="1038" y="278"/>
                  </a:lnTo>
                  <a:lnTo>
                    <a:pt x="1041" y="278"/>
                  </a:lnTo>
                  <a:lnTo>
                    <a:pt x="1045" y="278"/>
                  </a:lnTo>
                  <a:lnTo>
                    <a:pt x="1045" y="282"/>
                  </a:lnTo>
                  <a:lnTo>
                    <a:pt x="1049" y="282"/>
                  </a:lnTo>
                  <a:lnTo>
                    <a:pt x="1049" y="278"/>
                  </a:lnTo>
                  <a:lnTo>
                    <a:pt x="1053" y="278"/>
                  </a:lnTo>
                  <a:lnTo>
                    <a:pt x="1060" y="278"/>
                  </a:lnTo>
                  <a:lnTo>
                    <a:pt x="1064" y="278"/>
                  </a:lnTo>
                  <a:lnTo>
                    <a:pt x="1060" y="274"/>
                  </a:lnTo>
                  <a:lnTo>
                    <a:pt x="1060" y="270"/>
                  </a:lnTo>
                  <a:lnTo>
                    <a:pt x="1056" y="270"/>
                  </a:lnTo>
                  <a:lnTo>
                    <a:pt x="1053" y="270"/>
                  </a:lnTo>
                  <a:lnTo>
                    <a:pt x="1049" y="270"/>
                  </a:lnTo>
                  <a:lnTo>
                    <a:pt x="1049" y="267"/>
                  </a:lnTo>
                  <a:lnTo>
                    <a:pt x="1053" y="267"/>
                  </a:lnTo>
                  <a:lnTo>
                    <a:pt x="1056" y="263"/>
                  </a:lnTo>
                  <a:lnTo>
                    <a:pt x="1060" y="263"/>
                  </a:lnTo>
                  <a:lnTo>
                    <a:pt x="1064" y="263"/>
                  </a:lnTo>
                  <a:lnTo>
                    <a:pt x="1064" y="259"/>
                  </a:lnTo>
                  <a:lnTo>
                    <a:pt x="1068" y="259"/>
                  </a:lnTo>
                  <a:lnTo>
                    <a:pt x="1071" y="259"/>
                  </a:lnTo>
                  <a:lnTo>
                    <a:pt x="1071" y="255"/>
                  </a:lnTo>
                  <a:lnTo>
                    <a:pt x="1075" y="255"/>
                  </a:lnTo>
                  <a:lnTo>
                    <a:pt x="1075" y="252"/>
                  </a:lnTo>
                  <a:lnTo>
                    <a:pt x="1079" y="252"/>
                  </a:lnTo>
                  <a:lnTo>
                    <a:pt x="1083" y="252"/>
                  </a:lnTo>
                  <a:lnTo>
                    <a:pt x="1083" y="248"/>
                  </a:lnTo>
                  <a:lnTo>
                    <a:pt x="1079" y="248"/>
                  </a:lnTo>
                  <a:lnTo>
                    <a:pt x="1079" y="244"/>
                  </a:lnTo>
                  <a:lnTo>
                    <a:pt x="1075" y="244"/>
                  </a:lnTo>
                  <a:lnTo>
                    <a:pt x="1079" y="240"/>
                  </a:lnTo>
                  <a:lnTo>
                    <a:pt x="1075" y="240"/>
                  </a:lnTo>
                  <a:lnTo>
                    <a:pt x="1071" y="240"/>
                  </a:lnTo>
                  <a:lnTo>
                    <a:pt x="1071" y="237"/>
                  </a:lnTo>
                  <a:lnTo>
                    <a:pt x="1071" y="233"/>
                  </a:lnTo>
                  <a:lnTo>
                    <a:pt x="1068" y="233"/>
                  </a:lnTo>
                  <a:lnTo>
                    <a:pt x="1064" y="233"/>
                  </a:lnTo>
                  <a:lnTo>
                    <a:pt x="1068" y="233"/>
                  </a:lnTo>
                  <a:lnTo>
                    <a:pt x="1064" y="233"/>
                  </a:lnTo>
                  <a:lnTo>
                    <a:pt x="1060" y="233"/>
                  </a:lnTo>
                  <a:lnTo>
                    <a:pt x="1056" y="233"/>
                  </a:lnTo>
                  <a:lnTo>
                    <a:pt x="1056" y="229"/>
                  </a:lnTo>
                  <a:lnTo>
                    <a:pt x="1060" y="229"/>
                  </a:lnTo>
                  <a:lnTo>
                    <a:pt x="1060" y="225"/>
                  </a:lnTo>
                  <a:lnTo>
                    <a:pt x="1056" y="225"/>
                  </a:lnTo>
                  <a:lnTo>
                    <a:pt x="1053" y="225"/>
                  </a:lnTo>
                  <a:lnTo>
                    <a:pt x="1056" y="229"/>
                  </a:lnTo>
                  <a:lnTo>
                    <a:pt x="1053" y="229"/>
                  </a:lnTo>
                  <a:lnTo>
                    <a:pt x="1049" y="229"/>
                  </a:lnTo>
                  <a:lnTo>
                    <a:pt x="1045" y="225"/>
                  </a:lnTo>
                  <a:lnTo>
                    <a:pt x="1049" y="225"/>
                  </a:lnTo>
                  <a:lnTo>
                    <a:pt x="1045" y="225"/>
                  </a:lnTo>
                  <a:lnTo>
                    <a:pt x="1041" y="225"/>
                  </a:lnTo>
                  <a:lnTo>
                    <a:pt x="1045" y="225"/>
                  </a:lnTo>
                  <a:lnTo>
                    <a:pt x="1045" y="222"/>
                  </a:lnTo>
                  <a:lnTo>
                    <a:pt x="1041" y="222"/>
                  </a:lnTo>
                  <a:lnTo>
                    <a:pt x="1045" y="222"/>
                  </a:lnTo>
                  <a:lnTo>
                    <a:pt x="1041" y="222"/>
                  </a:lnTo>
                  <a:lnTo>
                    <a:pt x="1038" y="222"/>
                  </a:lnTo>
                  <a:lnTo>
                    <a:pt x="1041" y="222"/>
                  </a:lnTo>
                  <a:lnTo>
                    <a:pt x="1038" y="225"/>
                  </a:lnTo>
                  <a:lnTo>
                    <a:pt x="1034" y="222"/>
                  </a:lnTo>
                  <a:lnTo>
                    <a:pt x="1030" y="222"/>
                  </a:lnTo>
                  <a:lnTo>
                    <a:pt x="1034" y="222"/>
                  </a:lnTo>
                  <a:lnTo>
                    <a:pt x="1030" y="225"/>
                  </a:lnTo>
                  <a:lnTo>
                    <a:pt x="1026" y="225"/>
                  </a:lnTo>
                  <a:lnTo>
                    <a:pt x="1022" y="225"/>
                  </a:lnTo>
                  <a:lnTo>
                    <a:pt x="1019" y="225"/>
                  </a:lnTo>
                  <a:lnTo>
                    <a:pt x="1019" y="229"/>
                  </a:lnTo>
                  <a:lnTo>
                    <a:pt x="1015" y="229"/>
                  </a:lnTo>
                  <a:lnTo>
                    <a:pt x="1015" y="225"/>
                  </a:lnTo>
                  <a:lnTo>
                    <a:pt x="1015" y="222"/>
                  </a:lnTo>
                  <a:lnTo>
                    <a:pt x="1019" y="222"/>
                  </a:lnTo>
                  <a:lnTo>
                    <a:pt x="1022" y="222"/>
                  </a:lnTo>
                  <a:lnTo>
                    <a:pt x="1026" y="222"/>
                  </a:lnTo>
                  <a:lnTo>
                    <a:pt x="1030" y="222"/>
                  </a:lnTo>
                  <a:lnTo>
                    <a:pt x="1030" y="218"/>
                  </a:lnTo>
                  <a:lnTo>
                    <a:pt x="1026" y="218"/>
                  </a:lnTo>
                  <a:lnTo>
                    <a:pt x="1022" y="214"/>
                  </a:lnTo>
                  <a:lnTo>
                    <a:pt x="1019" y="214"/>
                  </a:lnTo>
                  <a:lnTo>
                    <a:pt x="1015" y="214"/>
                  </a:lnTo>
                  <a:lnTo>
                    <a:pt x="1015" y="210"/>
                  </a:lnTo>
                  <a:lnTo>
                    <a:pt x="1019" y="210"/>
                  </a:lnTo>
                  <a:lnTo>
                    <a:pt x="1019" y="214"/>
                  </a:lnTo>
                  <a:lnTo>
                    <a:pt x="1022" y="210"/>
                  </a:lnTo>
                  <a:lnTo>
                    <a:pt x="1019" y="210"/>
                  </a:lnTo>
                  <a:lnTo>
                    <a:pt x="1015" y="210"/>
                  </a:lnTo>
                  <a:lnTo>
                    <a:pt x="1015" y="214"/>
                  </a:lnTo>
                  <a:lnTo>
                    <a:pt x="1011" y="214"/>
                  </a:lnTo>
                  <a:lnTo>
                    <a:pt x="1007" y="214"/>
                  </a:lnTo>
                  <a:lnTo>
                    <a:pt x="1007" y="210"/>
                  </a:lnTo>
                  <a:lnTo>
                    <a:pt x="1011" y="210"/>
                  </a:lnTo>
                  <a:lnTo>
                    <a:pt x="1007" y="210"/>
                  </a:lnTo>
                  <a:lnTo>
                    <a:pt x="1004" y="210"/>
                  </a:lnTo>
                  <a:lnTo>
                    <a:pt x="1004" y="206"/>
                  </a:lnTo>
                  <a:lnTo>
                    <a:pt x="1007" y="206"/>
                  </a:lnTo>
                  <a:lnTo>
                    <a:pt x="1004" y="206"/>
                  </a:lnTo>
                  <a:lnTo>
                    <a:pt x="1000" y="210"/>
                  </a:lnTo>
                  <a:lnTo>
                    <a:pt x="996" y="206"/>
                  </a:lnTo>
                  <a:lnTo>
                    <a:pt x="1000" y="206"/>
                  </a:lnTo>
                  <a:lnTo>
                    <a:pt x="996" y="203"/>
                  </a:lnTo>
                  <a:lnTo>
                    <a:pt x="992" y="203"/>
                  </a:lnTo>
                  <a:lnTo>
                    <a:pt x="989" y="203"/>
                  </a:lnTo>
                  <a:lnTo>
                    <a:pt x="985" y="203"/>
                  </a:lnTo>
                  <a:lnTo>
                    <a:pt x="985" y="199"/>
                  </a:lnTo>
                  <a:lnTo>
                    <a:pt x="985" y="203"/>
                  </a:lnTo>
                  <a:lnTo>
                    <a:pt x="981" y="203"/>
                  </a:lnTo>
                  <a:lnTo>
                    <a:pt x="981" y="199"/>
                  </a:lnTo>
                  <a:lnTo>
                    <a:pt x="977" y="199"/>
                  </a:lnTo>
                  <a:lnTo>
                    <a:pt x="977" y="195"/>
                  </a:lnTo>
                  <a:lnTo>
                    <a:pt x="981" y="199"/>
                  </a:lnTo>
                  <a:lnTo>
                    <a:pt x="981" y="195"/>
                  </a:lnTo>
                  <a:lnTo>
                    <a:pt x="977" y="195"/>
                  </a:lnTo>
                  <a:lnTo>
                    <a:pt x="974" y="195"/>
                  </a:lnTo>
                  <a:lnTo>
                    <a:pt x="977" y="195"/>
                  </a:lnTo>
                  <a:lnTo>
                    <a:pt x="974" y="199"/>
                  </a:lnTo>
                  <a:lnTo>
                    <a:pt x="970" y="199"/>
                  </a:lnTo>
                  <a:lnTo>
                    <a:pt x="966" y="199"/>
                  </a:lnTo>
                  <a:lnTo>
                    <a:pt x="970" y="199"/>
                  </a:lnTo>
                  <a:lnTo>
                    <a:pt x="974" y="199"/>
                  </a:lnTo>
                  <a:lnTo>
                    <a:pt x="974" y="203"/>
                  </a:lnTo>
                  <a:lnTo>
                    <a:pt x="977" y="203"/>
                  </a:lnTo>
                  <a:lnTo>
                    <a:pt x="981" y="203"/>
                  </a:lnTo>
                  <a:lnTo>
                    <a:pt x="981" y="206"/>
                  </a:lnTo>
                  <a:lnTo>
                    <a:pt x="977" y="206"/>
                  </a:lnTo>
                  <a:lnTo>
                    <a:pt x="974" y="206"/>
                  </a:lnTo>
                  <a:lnTo>
                    <a:pt x="970" y="206"/>
                  </a:lnTo>
                  <a:lnTo>
                    <a:pt x="970" y="210"/>
                  </a:lnTo>
                  <a:lnTo>
                    <a:pt x="966" y="210"/>
                  </a:lnTo>
                  <a:lnTo>
                    <a:pt x="966" y="206"/>
                  </a:lnTo>
                  <a:lnTo>
                    <a:pt x="962" y="206"/>
                  </a:lnTo>
                  <a:lnTo>
                    <a:pt x="959" y="206"/>
                  </a:lnTo>
                  <a:lnTo>
                    <a:pt x="955" y="206"/>
                  </a:lnTo>
                  <a:lnTo>
                    <a:pt x="951" y="206"/>
                  </a:lnTo>
                  <a:lnTo>
                    <a:pt x="947" y="206"/>
                  </a:lnTo>
                  <a:lnTo>
                    <a:pt x="944" y="206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6" y="203"/>
                  </a:lnTo>
                  <a:lnTo>
                    <a:pt x="932" y="203"/>
                  </a:lnTo>
                  <a:lnTo>
                    <a:pt x="932" y="206"/>
                  </a:lnTo>
                  <a:lnTo>
                    <a:pt x="936" y="206"/>
                  </a:lnTo>
                  <a:lnTo>
                    <a:pt x="940" y="206"/>
                  </a:lnTo>
                  <a:lnTo>
                    <a:pt x="944" y="206"/>
                  </a:lnTo>
                  <a:lnTo>
                    <a:pt x="947" y="206"/>
                  </a:lnTo>
                  <a:lnTo>
                    <a:pt x="947" y="210"/>
                  </a:lnTo>
                  <a:lnTo>
                    <a:pt x="951" y="210"/>
                  </a:lnTo>
                  <a:lnTo>
                    <a:pt x="947" y="210"/>
                  </a:lnTo>
                  <a:lnTo>
                    <a:pt x="944" y="210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2" y="206"/>
                  </a:lnTo>
                  <a:lnTo>
                    <a:pt x="929" y="206"/>
                  </a:lnTo>
                  <a:lnTo>
                    <a:pt x="925" y="203"/>
                  </a:lnTo>
                  <a:lnTo>
                    <a:pt x="921" y="203"/>
                  </a:lnTo>
                  <a:lnTo>
                    <a:pt x="917" y="203"/>
                  </a:lnTo>
                  <a:lnTo>
                    <a:pt x="914" y="203"/>
                  </a:lnTo>
                  <a:lnTo>
                    <a:pt x="917" y="203"/>
                  </a:lnTo>
                  <a:lnTo>
                    <a:pt x="921" y="203"/>
                  </a:lnTo>
                  <a:lnTo>
                    <a:pt x="925" y="203"/>
                  </a:lnTo>
                  <a:lnTo>
                    <a:pt x="929" y="206"/>
                  </a:lnTo>
                  <a:lnTo>
                    <a:pt x="932" y="206"/>
                  </a:lnTo>
                  <a:lnTo>
                    <a:pt x="936" y="206"/>
                  </a:lnTo>
                  <a:lnTo>
                    <a:pt x="932" y="210"/>
                  </a:lnTo>
                  <a:lnTo>
                    <a:pt x="929" y="210"/>
                  </a:lnTo>
                  <a:lnTo>
                    <a:pt x="925" y="210"/>
                  </a:lnTo>
                  <a:lnTo>
                    <a:pt x="921" y="210"/>
                  </a:lnTo>
                  <a:lnTo>
                    <a:pt x="921" y="206"/>
                  </a:lnTo>
                  <a:lnTo>
                    <a:pt x="917" y="206"/>
                  </a:lnTo>
                  <a:lnTo>
                    <a:pt x="914" y="206"/>
                  </a:lnTo>
                  <a:lnTo>
                    <a:pt x="910" y="206"/>
                  </a:lnTo>
                  <a:lnTo>
                    <a:pt x="906" y="206"/>
                  </a:lnTo>
                  <a:lnTo>
                    <a:pt x="902" y="206"/>
                  </a:lnTo>
                  <a:lnTo>
                    <a:pt x="898" y="206"/>
                  </a:lnTo>
                  <a:lnTo>
                    <a:pt x="895" y="206"/>
                  </a:lnTo>
                  <a:lnTo>
                    <a:pt x="891" y="206"/>
                  </a:lnTo>
                  <a:lnTo>
                    <a:pt x="887" y="206"/>
                  </a:lnTo>
                  <a:lnTo>
                    <a:pt x="880" y="206"/>
                  </a:lnTo>
                  <a:lnTo>
                    <a:pt x="876" y="206"/>
                  </a:lnTo>
                  <a:lnTo>
                    <a:pt x="872" y="206"/>
                  </a:lnTo>
                  <a:lnTo>
                    <a:pt x="868" y="206"/>
                  </a:lnTo>
                  <a:lnTo>
                    <a:pt x="872" y="206"/>
                  </a:lnTo>
                  <a:lnTo>
                    <a:pt x="876" y="206"/>
                  </a:lnTo>
                  <a:lnTo>
                    <a:pt x="880" y="206"/>
                  </a:lnTo>
                  <a:lnTo>
                    <a:pt x="876" y="206"/>
                  </a:lnTo>
                  <a:lnTo>
                    <a:pt x="872" y="206"/>
                  </a:lnTo>
                  <a:lnTo>
                    <a:pt x="868" y="206"/>
                  </a:lnTo>
                  <a:lnTo>
                    <a:pt x="865" y="206"/>
                  </a:lnTo>
                  <a:lnTo>
                    <a:pt x="861" y="203"/>
                  </a:lnTo>
                  <a:lnTo>
                    <a:pt x="857" y="203"/>
                  </a:lnTo>
                  <a:lnTo>
                    <a:pt x="857" y="199"/>
                  </a:lnTo>
                  <a:lnTo>
                    <a:pt x="861" y="199"/>
                  </a:lnTo>
                  <a:lnTo>
                    <a:pt x="857" y="199"/>
                  </a:lnTo>
                  <a:lnTo>
                    <a:pt x="857" y="203"/>
                  </a:lnTo>
                  <a:lnTo>
                    <a:pt x="853" y="203"/>
                  </a:lnTo>
                  <a:lnTo>
                    <a:pt x="853" y="199"/>
                  </a:lnTo>
                  <a:lnTo>
                    <a:pt x="850" y="199"/>
                  </a:lnTo>
                  <a:lnTo>
                    <a:pt x="853" y="199"/>
                  </a:lnTo>
                  <a:lnTo>
                    <a:pt x="853" y="203"/>
                  </a:lnTo>
                  <a:lnTo>
                    <a:pt x="850" y="203"/>
                  </a:lnTo>
                  <a:lnTo>
                    <a:pt x="846" y="203"/>
                  </a:lnTo>
                  <a:lnTo>
                    <a:pt x="842" y="203"/>
                  </a:lnTo>
                  <a:lnTo>
                    <a:pt x="838" y="203"/>
                  </a:lnTo>
                  <a:lnTo>
                    <a:pt x="835" y="203"/>
                  </a:lnTo>
                  <a:lnTo>
                    <a:pt x="831" y="203"/>
                  </a:lnTo>
                  <a:lnTo>
                    <a:pt x="835" y="203"/>
                  </a:lnTo>
                  <a:lnTo>
                    <a:pt x="838" y="203"/>
                  </a:lnTo>
                  <a:lnTo>
                    <a:pt x="835" y="199"/>
                  </a:lnTo>
                  <a:lnTo>
                    <a:pt x="831" y="199"/>
                  </a:lnTo>
                  <a:lnTo>
                    <a:pt x="827" y="199"/>
                  </a:lnTo>
                  <a:lnTo>
                    <a:pt x="823" y="199"/>
                  </a:lnTo>
                  <a:lnTo>
                    <a:pt x="820" y="199"/>
                  </a:lnTo>
                  <a:lnTo>
                    <a:pt x="820" y="195"/>
                  </a:lnTo>
                  <a:lnTo>
                    <a:pt x="816" y="195"/>
                  </a:lnTo>
                  <a:lnTo>
                    <a:pt x="812" y="191"/>
                  </a:lnTo>
                  <a:lnTo>
                    <a:pt x="816" y="191"/>
                  </a:lnTo>
                  <a:lnTo>
                    <a:pt x="812" y="191"/>
                  </a:lnTo>
                  <a:lnTo>
                    <a:pt x="812" y="188"/>
                  </a:lnTo>
                  <a:lnTo>
                    <a:pt x="816" y="191"/>
                  </a:lnTo>
                  <a:lnTo>
                    <a:pt x="820" y="191"/>
                  </a:lnTo>
                  <a:lnTo>
                    <a:pt x="823" y="191"/>
                  </a:lnTo>
                  <a:lnTo>
                    <a:pt x="827" y="191"/>
                  </a:lnTo>
                  <a:lnTo>
                    <a:pt x="831" y="191"/>
                  </a:lnTo>
                  <a:lnTo>
                    <a:pt x="835" y="191"/>
                  </a:lnTo>
                  <a:lnTo>
                    <a:pt x="838" y="191"/>
                  </a:lnTo>
                  <a:lnTo>
                    <a:pt x="842" y="191"/>
                  </a:lnTo>
                  <a:lnTo>
                    <a:pt x="846" y="191"/>
                  </a:lnTo>
                  <a:lnTo>
                    <a:pt x="850" y="191"/>
                  </a:lnTo>
                  <a:lnTo>
                    <a:pt x="846" y="191"/>
                  </a:lnTo>
                  <a:lnTo>
                    <a:pt x="842" y="188"/>
                  </a:lnTo>
                  <a:lnTo>
                    <a:pt x="838" y="188"/>
                  </a:lnTo>
                  <a:lnTo>
                    <a:pt x="835" y="188"/>
                  </a:lnTo>
                  <a:lnTo>
                    <a:pt x="831" y="188"/>
                  </a:lnTo>
                  <a:lnTo>
                    <a:pt x="827" y="188"/>
                  </a:lnTo>
                  <a:lnTo>
                    <a:pt x="823" y="188"/>
                  </a:lnTo>
                  <a:lnTo>
                    <a:pt x="820" y="188"/>
                  </a:lnTo>
                  <a:lnTo>
                    <a:pt x="816" y="188"/>
                  </a:lnTo>
                  <a:lnTo>
                    <a:pt x="812" y="188"/>
                  </a:lnTo>
                  <a:lnTo>
                    <a:pt x="808" y="184"/>
                  </a:lnTo>
                  <a:lnTo>
                    <a:pt x="805" y="184"/>
                  </a:lnTo>
                  <a:lnTo>
                    <a:pt x="805" y="180"/>
                  </a:lnTo>
                  <a:lnTo>
                    <a:pt x="808" y="180"/>
                  </a:lnTo>
                  <a:lnTo>
                    <a:pt x="805" y="176"/>
                  </a:lnTo>
                  <a:lnTo>
                    <a:pt x="805" y="173"/>
                  </a:lnTo>
                  <a:lnTo>
                    <a:pt x="808" y="173"/>
                  </a:lnTo>
                  <a:lnTo>
                    <a:pt x="812" y="173"/>
                  </a:lnTo>
                  <a:lnTo>
                    <a:pt x="808" y="173"/>
                  </a:lnTo>
                  <a:lnTo>
                    <a:pt x="805" y="173"/>
                  </a:lnTo>
                  <a:lnTo>
                    <a:pt x="805" y="169"/>
                  </a:lnTo>
                  <a:lnTo>
                    <a:pt x="808" y="169"/>
                  </a:lnTo>
                  <a:lnTo>
                    <a:pt x="808" y="165"/>
                  </a:lnTo>
                  <a:lnTo>
                    <a:pt x="812" y="165"/>
                  </a:lnTo>
                  <a:lnTo>
                    <a:pt x="812" y="161"/>
                  </a:lnTo>
                  <a:lnTo>
                    <a:pt x="816" y="161"/>
                  </a:lnTo>
                  <a:lnTo>
                    <a:pt x="816" y="158"/>
                  </a:lnTo>
                  <a:lnTo>
                    <a:pt x="820" y="154"/>
                  </a:lnTo>
                  <a:lnTo>
                    <a:pt x="823" y="154"/>
                  </a:lnTo>
                  <a:lnTo>
                    <a:pt x="827" y="150"/>
                  </a:lnTo>
                  <a:lnTo>
                    <a:pt x="831" y="150"/>
                  </a:lnTo>
                  <a:lnTo>
                    <a:pt x="835" y="150"/>
                  </a:lnTo>
                  <a:lnTo>
                    <a:pt x="838" y="150"/>
                  </a:lnTo>
                  <a:lnTo>
                    <a:pt x="838" y="146"/>
                  </a:lnTo>
                  <a:lnTo>
                    <a:pt x="842" y="146"/>
                  </a:lnTo>
                  <a:lnTo>
                    <a:pt x="846" y="146"/>
                  </a:lnTo>
                  <a:lnTo>
                    <a:pt x="850" y="146"/>
                  </a:lnTo>
                  <a:lnTo>
                    <a:pt x="857" y="146"/>
                  </a:lnTo>
                  <a:lnTo>
                    <a:pt x="861" y="146"/>
                  </a:lnTo>
                  <a:lnTo>
                    <a:pt x="865" y="146"/>
                  </a:lnTo>
                  <a:close/>
                  <a:moveTo>
                    <a:pt x="974" y="22"/>
                  </a:moveTo>
                  <a:lnTo>
                    <a:pt x="970" y="19"/>
                  </a:lnTo>
                  <a:lnTo>
                    <a:pt x="966" y="19"/>
                  </a:lnTo>
                  <a:lnTo>
                    <a:pt x="962" y="19"/>
                  </a:lnTo>
                  <a:lnTo>
                    <a:pt x="959" y="19"/>
                  </a:lnTo>
                  <a:lnTo>
                    <a:pt x="955" y="19"/>
                  </a:lnTo>
                  <a:lnTo>
                    <a:pt x="951" y="19"/>
                  </a:lnTo>
                  <a:lnTo>
                    <a:pt x="951" y="15"/>
                  </a:lnTo>
                  <a:lnTo>
                    <a:pt x="947" y="15"/>
                  </a:lnTo>
                  <a:lnTo>
                    <a:pt x="944" y="15"/>
                  </a:lnTo>
                  <a:lnTo>
                    <a:pt x="940" y="15"/>
                  </a:lnTo>
                  <a:lnTo>
                    <a:pt x="932" y="15"/>
                  </a:lnTo>
                  <a:lnTo>
                    <a:pt x="929" y="15"/>
                  </a:lnTo>
                  <a:lnTo>
                    <a:pt x="921" y="11"/>
                  </a:lnTo>
                  <a:lnTo>
                    <a:pt x="917" y="11"/>
                  </a:lnTo>
                  <a:lnTo>
                    <a:pt x="921" y="11"/>
                  </a:lnTo>
                  <a:lnTo>
                    <a:pt x="925" y="11"/>
                  </a:lnTo>
                  <a:lnTo>
                    <a:pt x="929" y="11"/>
                  </a:lnTo>
                  <a:lnTo>
                    <a:pt x="936" y="11"/>
                  </a:lnTo>
                  <a:lnTo>
                    <a:pt x="932" y="11"/>
                  </a:lnTo>
                  <a:lnTo>
                    <a:pt x="925" y="7"/>
                  </a:lnTo>
                  <a:lnTo>
                    <a:pt x="929" y="7"/>
                  </a:lnTo>
                  <a:lnTo>
                    <a:pt x="932" y="7"/>
                  </a:lnTo>
                  <a:lnTo>
                    <a:pt x="936" y="7"/>
                  </a:lnTo>
                  <a:lnTo>
                    <a:pt x="940" y="7"/>
                  </a:lnTo>
                  <a:lnTo>
                    <a:pt x="944" y="7"/>
                  </a:lnTo>
                  <a:lnTo>
                    <a:pt x="947" y="7"/>
                  </a:lnTo>
                  <a:lnTo>
                    <a:pt x="947" y="11"/>
                  </a:lnTo>
                  <a:lnTo>
                    <a:pt x="951" y="7"/>
                  </a:lnTo>
                  <a:lnTo>
                    <a:pt x="947" y="7"/>
                  </a:lnTo>
                  <a:lnTo>
                    <a:pt x="944" y="7"/>
                  </a:lnTo>
                  <a:lnTo>
                    <a:pt x="940" y="7"/>
                  </a:lnTo>
                  <a:lnTo>
                    <a:pt x="936" y="7"/>
                  </a:lnTo>
                  <a:lnTo>
                    <a:pt x="936" y="3"/>
                  </a:lnTo>
                  <a:lnTo>
                    <a:pt x="940" y="3"/>
                  </a:lnTo>
                  <a:lnTo>
                    <a:pt x="944" y="3"/>
                  </a:lnTo>
                  <a:lnTo>
                    <a:pt x="947" y="3"/>
                  </a:lnTo>
                  <a:lnTo>
                    <a:pt x="955" y="3"/>
                  </a:lnTo>
                  <a:lnTo>
                    <a:pt x="955" y="7"/>
                  </a:lnTo>
                  <a:lnTo>
                    <a:pt x="959" y="7"/>
                  </a:lnTo>
                  <a:lnTo>
                    <a:pt x="962" y="7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66" y="7"/>
                  </a:lnTo>
                  <a:lnTo>
                    <a:pt x="970" y="7"/>
                  </a:lnTo>
                  <a:lnTo>
                    <a:pt x="974" y="7"/>
                  </a:lnTo>
                  <a:lnTo>
                    <a:pt x="981" y="7"/>
                  </a:lnTo>
                  <a:lnTo>
                    <a:pt x="985" y="7"/>
                  </a:lnTo>
                  <a:lnTo>
                    <a:pt x="981" y="7"/>
                  </a:lnTo>
                  <a:lnTo>
                    <a:pt x="977" y="7"/>
                  </a:lnTo>
                  <a:lnTo>
                    <a:pt x="974" y="7"/>
                  </a:lnTo>
                  <a:lnTo>
                    <a:pt x="970" y="7"/>
                  </a:lnTo>
                  <a:lnTo>
                    <a:pt x="966" y="7"/>
                  </a:lnTo>
                  <a:lnTo>
                    <a:pt x="962" y="7"/>
                  </a:lnTo>
                  <a:lnTo>
                    <a:pt x="962" y="3"/>
                  </a:lnTo>
                  <a:lnTo>
                    <a:pt x="966" y="3"/>
                  </a:lnTo>
                  <a:lnTo>
                    <a:pt x="962" y="3"/>
                  </a:lnTo>
                  <a:lnTo>
                    <a:pt x="959" y="3"/>
                  </a:lnTo>
                  <a:lnTo>
                    <a:pt x="955" y="3"/>
                  </a:lnTo>
                  <a:lnTo>
                    <a:pt x="959" y="3"/>
                  </a:lnTo>
                  <a:lnTo>
                    <a:pt x="962" y="3"/>
                  </a:lnTo>
                  <a:lnTo>
                    <a:pt x="966" y="3"/>
                  </a:lnTo>
                  <a:lnTo>
                    <a:pt x="970" y="3"/>
                  </a:lnTo>
                  <a:lnTo>
                    <a:pt x="974" y="3"/>
                  </a:lnTo>
                  <a:lnTo>
                    <a:pt x="977" y="3"/>
                  </a:lnTo>
                  <a:lnTo>
                    <a:pt x="981" y="3"/>
                  </a:lnTo>
                  <a:lnTo>
                    <a:pt x="985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96" y="3"/>
                  </a:lnTo>
                  <a:lnTo>
                    <a:pt x="1000" y="3"/>
                  </a:lnTo>
                  <a:lnTo>
                    <a:pt x="1004" y="3"/>
                  </a:lnTo>
                  <a:lnTo>
                    <a:pt x="1007" y="3"/>
                  </a:lnTo>
                  <a:lnTo>
                    <a:pt x="1011" y="7"/>
                  </a:lnTo>
                  <a:lnTo>
                    <a:pt x="1015" y="7"/>
                  </a:lnTo>
                  <a:lnTo>
                    <a:pt x="1019" y="7"/>
                  </a:lnTo>
                  <a:lnTo>
                    <a:pt x="1022" y="7"/>
                  </a:lnTo>
                  <a:lnTo>
                    <a:pt x="1026" y="7"/>
                  </a:lnTo>
                  <a:lnTo>
                    <a:pt x="1022" y="7"/>
                  </a:lnTo>
                  <a:lnTo>
                    <a:pt x="1022" y="11"/>
                  </a:lnTo>
                  <a:lnTo>
                    <a:pt x="1019" y="11"/>
                  </a:lnTo>
                  <a:lnTo>
                    <a:pt x="1022" y="11"/>
                  </a:lnTo>
                  <a:lnTo>
                    <a:pt x="1026" y="11"/>
                  </a:lnTo>
                  <a:lnTo>
                    <a:pt x="1026" y="7"/>
                  </a:lnTo>
                  <a:lnTo>
                    <a:pt x="1030" y="7"/>
                  </a:lnTo>
                  <a:lnTo>
                    <a:pt x="1034" y="7"/>
                  </a:lnTo>
                  <a:lnTo>
                    <a:pt x="1030" y="7"/>
                  </a:lnTo>
                  <a:lnTo>
                    <a:pt x="1026" y="7"/>
                  </a:lnTo>
                  <a:lnTo>
                    <a:pt x="1022" y="7"/>
                  </a:lnTo>
                  <a:lnTo>
                    <a:pt x="1019" y="7"/>
                  </a:lnTo>
                  <a:lnTo>
                    <a:pt x="1022" y="7"/>
                  </a:lnTo>
                  <a:lnTo>
                    <a:pt x="1026" y="3"/>
                  </a:lnTo>
                  <a:lnTo>
                    <a:pt x="1022" y="3"/>
                  </a:lnTo>
                  <a:lnTo>
                    <a:pt x="1019" y="3"/>
                  </a:lnTo>
                  <a:lnTo>
                    <a:pt x="1015" y="3"/>
                  </a:lnTo>
                  <a:lnTo>
                    <a:pt x="1011" y="3"/>
                  </a:lnTo>
                  <a:lnTo>
                    <a:pt x="1007" y="3"/>
                  </a:lnTo>
                  <a:lnTo>
                    <a:pt x="1004" y="3"/>
                  </a:lnTo>
                  <a:lnTo>
                    <a:pt x="1004" y="0"/>
                  </a:lnTo>
                  <a:lnTo>
                    <a:pt x="1007" y="0"/>
                  </a:lnTo>
                  <a:lnTo>
                    <a:pt x="1007" y="3"/>
                  </a:lnTo>
                  <a:lnTo>
                    <a:pt x="1011" y="3"/>
                  </a:lnTo>
                  <a:lnTo>
                    <a:pt x="1015" y="3"/>
                  </a:lnTo>
                  <a:lnTo>
                    <a:pt x="1019" y="0"/>
                  </a:lnTo>
                  <a:lnTo>
                    <a:pt x="1022" y="0"/>
                  </a:lnTo>
                  <a:lnTo>
                    <a:pt x="1026" y="0"/>
                  </a:lnTo>
                  <a:lnTo>
                    <a:pt x="1030" y="0"/>
                  </a:lnTo>
                  <a:lnTo>
                    <a:pt x="1034" y="0"/>
                  </a:lnTo>
                  <a:lnTo>
                    <a:pt x="1038" y="0"/>
                  </a:lnTo>
                  <a:lnTo>
                    <a:pt x="1041" y="0"/>
                  </a:lnTo>
                  <a:lnTo>
                    <a:pt x="1045" y="0"/>
                  </a:lnTo>
                  <a:lnTo>
                    <a:pt x="1049" y="0"/>
                  </a:lnTo>
                  <a:lnTo>
                    <a:pt x="1053" y="3"/>
                  </a:lnTo>
                  <a:lnTo>
                    <a:pt x="1056" y="3"/>
                  </a:lnTo>
                  <a:lnTo>
                    <a:pt x="1060" y="3"/>
                  </a:lnTo>
                  <a:lnTo>
                    <a:pt x="1064" y="3"/>
                  </a:lnTo>
                  <a:lnTo>
                    <a:pt x="1068" y="7"/>
                  </a:lnTo>
                  <a:lnTo>
                    <a:pt x="1071" y="7"/>
                  </a:lnTo>
                  <a:lnTo>
                    <a:pt x="1075" y="7"/>
                  </a:lnTo>
                  <a:lnTo>
                    <a:pt x="1079" y="7"/>
                  </a:lnTo>
                  <a:lnTo>
                    <a:pt x="1075" y="7"/>
                  </a:lnTo>
                  <a:lnTo>
                    <a:pt x="1071" y="7"/>
                  </a:lnTo>
                  <a:lnTo>
                    <a:pt x="1071" y="3"/>
                  </a:lnTo>
                  <a:lnTo>
                    <a:pt x="1068" y="3"/>
                  </a:lnTo>
                  <a:lnTo>
                    <a:pt x="1064" y="3"/>
                  </a:lnTo>
                  <a:lnTo>
                    <a:pt x="1060" y="3"/>
                  </a:lnTo>
                  <a:lnTo>
                    <a:pt x="1068" y="3"/>
                  </a:lnTo>
                  <a:lnTo>
                    <a:pt x="1071" y="0"/>
                  </a:lnTo>
                  <a:lnTo>
                    <a:pt x="1079" y="0"/>
                  </a:lnTo>
                  <a:lnTo>
                    <a:pt x="1083" y="0"/>
                  </a:lnTo>
                  <a:lnTo>
                    <a:pt x="1086" y="0"/>
                  </a:lnTo>
                  <a:lnTo>
                    <a:pt x="1090" y="0"/>
                  </a:lnTo>
                  <a:lnTo>
                    <a:pt x="1094" y="0"/>
                  </a:lnTo>
                  <a:lnTo>
                    <a:pt x="1090" y="0"/>
                  </a:lnTo>
                  <a:lnTo>
                    <a:pt x="1090" y="3"/>
                  </a:lnTo>
                  <a:lnTo>
                    <a:pt x="1094" y="3"/>
                  </a:lnTo>
                  <a:lnTo>
                    <a:pt x="1098" y="3"/>
                  </a:lnTo>
                  <a:lnTo>
                    <a:pt x="1101" y="3"/>
                  </a:lnTo>
                  <a:lnTo>
                    <a:pt x="1105" y="3"/>
                  </a:lnTo>
                  <a:lnTo>
                    <a:pt x="1101" y="3"/>
                  </a:lnTo>
                  <a:lnTo>
                    <a:pt x="1098" y="3"/>
                  </a:lnTo>
                  <a:lnTo>
                    <a:pt x="1094" y="3"/>
                  </a:lnTo>
                  <a:lnTo>
                    <a:pt x="1098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09" y="0"/>
                  </a:lnTo>
                  <a:lnTo>
                    <a:pt x="1113" y="0"/>
                  </a:lnTo>
                  <a:lnTo>
                    <a:pt x="1116" y="0"/>
                  </a:lnTo>
                  <a:lnTo>
                    <a:pt x="1120" y="0"/>
                  </a:lnTo>
                  <a:lnTo>
                    <a:pt x="1124" y="0"/>
                  </a:lnTo>
                  <a:lnTo>
                    <a:pt x="1128" y="0"/>
                  </a:lnTo>
                  <a:lnTo>
                    <a:pt x="1128" y="3"/>
                  </a:lnTo>
                  <a:lnTo>
                    <a:pt x="1124" y="3"/>
                  </a:lnTo>
                  <a:lnTo>
                    <a:pt x="1131" y="3"/>
                  </a:lnTo>
                  <a:lnTo>
                    <a:pt x="1131" y="0"/>
                  </a:lnTo>
                  <a:lnTo>
                    <a:pt x="1135" y="0"/>
                  </a:lnTo>
                  <a:lnTo>
                    <a:pt x="1135" y="3"/>
                  </a:lnTo>
                  <a:lnTo>
                    <a:pt x="1139" y="3"/>
                  </a:lnTo>
                  <a:lnTo>
                    <a:pt x="1143" y="3"/>
                  </a:lnTo>
                  <a:lnTo>
                    <a:pt x="1146" y="3"/>
                  </a:lnTo>
                  <a:lnTo>
                    <a:pt x="1150" y="3"/>
                  </a:lnTo>
                  <a:lnTo>
                    <a:pt x="1154" y="3"/>
                  </a:lnTo>
                  <a:lnTo>
                    <a:pt x="1158" y="3"/>
                  </a:lnTo>
                  <a:lnTo>
                    <a:pt x="1162" y="3"/>
                  </a:lnTo>
                  <a:lnTo>
                    <a:pt x="1165" y="3"/>
                  </a:lnTo>
                  <a:lnTo>
                    <a:pt x="1169" y="3"/>
                  </a:lnTo>
                  <a:lnTo>
                    <a:pt x="1173" y="3"/>
                  </a:lnTo>
                  <a:lnTo>
                    <a:pt x="1177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62" y="7"/>
                  </a:lnTo>
                  <a:lnTo>
                    <a:pt x="1158" y="7"/>
                  </a:lnTo>
                  <a:lnTo>
                    <a:pt x="1154" y="7"/>
                  </a:lnTo>
                  <a:lnTo>
                    <a:pt x="1150" y="7"/>
                  </a:lnTo>
                  <a:lnTo>
                    <a:pt x="1146" y="7"/>
                  </a:lnTo>
                  <a:lnTo>
                    <a:pt x="1143" y="7"/>
                  </a:lnTo>
                  <a:lnTo>
                    <a:pt x="1139" y="7"/>
                  </a:lnTo>
                  <a:lnTo>
                    <a:pt x="1143" y="7"/>
                  </a:lnTo>
                  <a:lnTo>
                    <a:pt x="1146" y="7"/>
                  </a:lnTo>
                  <a:lnTo>
                    <a:pt x="1150" y="7"/>
                  </a:lnTo>
                  <a:lnTo>
                    <a:pt x="1154" y="7"/>
                  </a:lnTo>
                  <a:lnTo>
                    <a:pt x="1158" y="7"/>
                  </a:lnTo>
                  <a:lnTo>
                    <a:pt x="1162" y="7"/>
                  </a:lnTo>
                  <a:lnTo>
                    <a:pt x="1165" y="7"/>
                  </a:lnTo>
                  <a:lnTo>
                    <a:pt x="1169" y="7"/>
                  </a:lnTo>
                  <a:lnTo>
                    <a:pt x="1173" y="7"/>
                  </a:lnTo>
                  <a:lnTo>
                    <a:pt x="1180" y="3"/>
                  </a:lnTo>
                  <a:lnTo>
                    <a:pt x="1184" y="3"/>
                  </a:lnTo>
                  <a:lnTo>
                    <a:pt x="1188" y="3"/>
                  </a:lnTo>
                  <a:lnTo>
                    <a:pt x="1192" y="3"/>
                  </a:lnTo>
                  <a:lnTo>
                    <a:pt x="1188" y="3"/>
                  </a:lnTo>
                  <a:lnTo>
                    <a:pt x="1192" y="7"/>
                  </a:lnTo>
                  <a:lnTo>
                    <a:pt x="1195" y="7"/>
                  </a:lnTo>
                  <a:lnTo>
                    <a:pt x="1192" y="3"/>
                  </a:lnTo>
                  <a:lnTo>
                    <a:pt x="1195" y="3"/>
                  </a:lnTo>
                  <a:lnTo>
                    <a:pt x="1192" y="3"/>
                  </a:lnTo>
                  <a:lnTo>
                    <a:pt x="1195" y="3"/>
                  </a:lnTo>
                  <a:lnTo>
                    <a:pt x="1199" y="3"/>
                  </a:lnTo>
                  <a:lnTo>
                    <a:pt x="1203" y="3"/>
                  </a:lnTo>
                  <a:lnTo>
                    <a:pt x="1199" y="3"/>
                  </a:lnTo>
                  <a:lnTo>
                    <a:pt x="1203" y="3"/>
                  </a:lnTo>
                  <a:lnTo>
                    <a:pt x="1207" y="7"/>
                  </a:lnTo>
                  <a:lnTo>
                    <a:pt x="1207" y="3"/>
                  </a:lnTo>
                  <a:lnTo>
                    <a:pt x="1210" y="3"/>
                  </a:lnTo>
                  <a:lnTo>
                    <a:pt x="1214" y="3"/>
                  </a:lnTo>
                  <a:lnTo>
                    <a:pt x="1218" y="3"/>
                  </a:lnTo>
                  <a:lnTo>
                    <a:pt x="1222" y="3"/>
                  </a:lnTo>
                  <a:lnTo>
                    <a:pt x="1222" y="7"/>
                  </a:lnTo>
                  <a:lnTo>
                    <a:pt x="1218" y="7"/>
                  </a:lnTo>
                  <a:lnTo>
                    <a:pt x="1214" y="7"/>
                  </a:lnTo>
                  <a:lnTo>
                    <a:pt x="1218" y="7"/>
                  </a:lnTo>
                  <a:lnTo>
                    <a:pt x="1222" y="7"/>
                  </a:lnTo>
                  <a:lnTo>
                    <a:pt x="1225" y="7"/>
                  </a:lnTo>
                  <a:lnTo>
                    <a:pt x="1222" y="7"/>
                  </a:lnTo>
                  <a:lnTo>
                    <a:pt x="1225" y="7"/>
                  </a:lnTo>
                  <a:lnTo>
                    <a:pt x="1229" y="7"/>
                  </a:lnTo>
                  <a:lnTo>
                    <a:pt x="1229" y="11"/>
                  </a:lnTo>
                  <a:lnTo>
                    <a:pt x="1225" y="11"/>
                  </a:lnTo>
                  <a:lnTo>
                    <a:pt x="1222" y="11"/>
                  </a:lnTo>
                  <a:lnTo>
                    <a:pt x="1225" y="11"/>
                  </a:lnTo>
                  <a:lnTo>
                    <a:pt x="1229" y="11"/>
                  </a:lnTo>
                  <a:lnTo>
                    <a:pt x="1233" y="11"/>
                  </a:lnTo>
                  <a:lnTo>
                    <a:pt x="1237" y="11"/>
                  </a:lnTo>
                  <a:lnTo>
                    <a:pt x="1240" y="11"/>
                  </a:lnTo>
                  <a:lnTo>
                    <a:pt x="1244" y="11"/>
                  </a:lnTo>
                  <a:lnTo>
                    <a:pt x="1248" y="11"/>
                  </a:lnTo>
                  <a:lnTo>
                    <a:pt x="1252" y="11"/>
                  </a:lnTo>
                  <a:lnTo>
                    <a:pt x="1255" y="11"/>
                  </a:lnTo>
                  <a:lnTo>
                    <a:pt x="1259" y="11"/>
                  </a:lnTo>
                  <a:lnTo>
                    <a:pt x="1259" y="15"/>
                  </a:lnTo>
                  <a:lnTo>
                    <a:pt x="1255" y="15"/>
                  </a:lnTo>
                  <a:lnTo>
                    <a:pt x="1252" y="15"/>
                  </a:lnTo>
                  <a:lnTo>
                    <a:pt x="1248" y="15"/>
                  </a:lnTo>
                  <a:lnTo>
                    <a:pt x="1244" y="19"/>
                  </a:lnTo>
                  <a:lnTo>
                    <a:pt x="1240" y="19"/>
                  </a:lnTo>
                  <a:lnTo>
                    <a:pt x="1237" y="19"/>
                  </a:lnTo>
                  <a:lnTo>
                    <a:pt x="1229" y="19"/>
                  </a:lnTo>
                  <a:lnTo>
                    <a:pt x="1225" y="19"/>
                  </a:lnTo>
                  <a:lnTo>
                    <a:pt x="1222" y="19"/>
                  </a:lnTo>
                  <a:lnTo>
                    <a:pt x="1218" y="19"/>
                  </a:lnTo>
                  <a:lnTo>
                    <a:pt x="1218" y="22"/>
                  </a:lnTo>
                  <a:lnTo>
                    <a:pt x="1214" y="22"/>
                  </a:lnTo>
                  <a:lnTo>
                    <a:pt x="1210" y="22"/>
                  </a:lnTo>
                  <a:lnTo>
                    <a:pt x="1207" y="22"/>
                  </a:lnTo>
                  <a:lnTo>
                    <a:pt x="1210" y="22"/>
                  </a:lnTo>
                  <a:lnTo>
                    <a:pt x="1207" y="22"/>
                  </a:lnTo>
                  <a:lnTo>
                    <a:pt x="1203" y="22"/>
                  </a:lnTo>
                  <a:lnTo>
                    <a:pt x="1199" y="22"/>
                  </a:lnTo>
                  <a:lnTo>
                    <a:pt x="1195" y="22"/>
                  </a:lnTo>
                  <a:lnTo>
                    <a:pt x="1192" y="22"/>
                  </a:lnTo>
                  <a:lnTo>
                    <a:pt x="1188" y="22"/>
                  </a:lnTo>
                  <a:lnTo>
                    <a:pt x="1184" y="22"/>
                  </a:lnTo>
                  <a:lnTo>
                    <a:pt x="1180" y="22"/>
                  </a:lnTo>
                  <a:lnTo>
                    <a:pt x="1184" y="22"/>
                  </a:lnTo>
                  <a:lnTo>
                    <a:pt x="1188" y="22"/>
                  </a:lnTo>
                  <a:lnTo>
                    <a:pt x="1192" y="22"/>
                  </a:lnTo>
                  <a:lnTo>
                    <a:pt x="1188" y="22"/>
                  </a:lnTo>
                  <a:lnTo>
                    <a:pt x="1184" y="22"/>
                  </a:lnTo>
                  <a:lnTo>
                    <a:pt x="1180" y="22"/>
                  </a:lnTo>
                  <a:lnTo>
                    <a:pt x="1177" y="22"/>
                  </a:lnTo>
                  <a:lnTo>
                    <a:pt x="1173" y="22"/>
                  </a:lnTo>
                  <a:lnTo>
                    <a:pt x="1169" y="22"/>
                  </a:lnTo>
                  <a:lnTo>
                    <a:pt x="1162" y="22"/>
                  </a:lnTo>
                  <a:lnTo>
                    <a:pt x="1158" y="22"/>
                  </a:lnTo>
                  <a:lnTo>
                    <a:pt x="1154" y="22"/>
                  </a:lnTo>
                  <a:lnTo>
                    <a:pt x="1146" y="26"/>
                  </a:lnTo>
                  <a:lnTo>
                    <a:pt x="1143" y="26"/>
                  </a:lnTo>
                  <a:lnTo>
                    <a:pt x="1143" y="22"/>
                  </a:lnTo>
                  <a:lnTo>
                    <a:pt x="1139" y="22"/>
                  </a:lnTo>
                  <a:lnTo>
                    <a:pt x="1135" y="22"/>
                  </a:lnTo>
                  <a:lnTo>
                    <a:pt x="1131" y="22"/>
                  </a:lnTo>
                  <a:lnTo>
                    <a:pt x="1135" y="22"/>
                  </a:lnTo>
                  <a:lnTo>
                    <a:pt x="1139" y="22"/>
                  </a:lnTo>
                  <a:lnTo>
                    <a:pt x="1143" y="26"/>
                  </a:lnTo>
                  <a:lnTo>
                    <a:pt x="1139" y="26"/>
                  </a:lnTo>
                  <a:lnTo>
                    <a:pt x="1135" y="26"/>
                  </a:lnTo>
                  <a:lnTo>
                    <a:pt x="1139" y="26"/>
                  </a:lnTo>
                  <a:lnTo>
                    <a:pt x="1143" y="26"/>
                  </a:lnTo>
                  <a:lnTo>
                    <a:pt x="1146" y="26"/>
                  </a:lnTo>
                  <a:lnTo>
                    <a:pt x="1150" y="26"/>
                  </a:lnTo>
                  <a:lnTo>
                    <a:pt x="1154" y="26"/>
                  </a:lnTo>
                  <a:lnTo>
                    <a:pt x="1162" y="26"/>
                  </a:lnTo>
                  <a:lnTo>
                    <a:pt x="1165" y="26"/>
                  </a:lnTo>
                  <a:lnTo>
                    <a:pt x="1169" y="26"/>
                  </a:lnTo>
                  <a:lnTo>
                    <a:pt x="1173" y="26"/>
                  </a:lnTo>
                  <a:lnTo>
                    <a:pt x="1169" y="26"/>
                  </a:lnTo>
                  <a:lnTo>
                    <a:pt x="1165" y="26"/>
                  </a:lnTo>
                  <a:lnTo>
                    <a:pt x="1162" y="26"/>
                  </a:lnTo>
                  <a:lnTo>
                    <a:pt x="1158" y="26"/>
                  </a:lnTo>
                  <a:lnTo>
                    <a:pt x="1154" y="26"/>
                  </a:lnTo>
                  <a:lnTo>
                    <a:pt x="1150" y="26"/>
                  </a:lnTo>
                  <a:lnTo>
                    <a:pt x="1146" y="30"/>
                  </a:lnTo>
                  <a:lnTo>
                    <a:pt x="1143" y="30"/>
                  </a:lnTo>
                  <a:lnTo>
                    <a:pt x="1139" y="30"/>
                  </a:lnTo>
                  <a:lnTo>
                    <a:pt x="1135" y="30"/>
                  </a:lnTo>
                  <a:lnTo>
                    <a:pt x="1128" y="30"/>
                  </a:lnTo>
                  <a:lnTo>
                    <a:pt x="1120" y="30"/>
                  </a:lnTo>
                  <a:lnTo>
                    <a:pt x="1116" y="30"/>
                  </a:lnTo>
                  <a:lnTo>
                    <a:pt x="1120" y="30"/>
                  </a:lnTo>
                  <a:lnTo>
                    <a:pt x="1124" y="30"/>
                  </a:lnTo>
                  <a:lnTo>
                    <a:pt x="1120" y="30"/>
                  </a:lnTo>
                  <a:lnTo>
                    <a:pt x="1120" y="34"/>
                  </a:lnTo>
                  <a:lnTo>
                    <a:pt x="1120" y="30"/>
                  </a:lnTo>
                  <a:lnTo>
                    <a:pt x="1124" y="30"/>
                  </a:lnTo>
                  <a:lnTo>
                    <a:pt x="1128" y="30"/>
                  </a:lnTo>
                  <a:lnTo>
                    <a:pt x="1135" y="30"/>
                  </a:lnTo>
                  <a:lnTo>
                    <a:pt x="1139" y="30"/>
                  </a:lnTo>
                  <a:lnTo>
                    <a:pt x="1143" y="30"/>
                  </a:lnTo>
                  <a:lnTo>
                    <a:pt x="1146" y="30"/>
                  </a:lnTo>
                  <a:lnTo>
                    <a:pt x="1150" y="30"/>
                  </a:lnTo>
                  <a:lnTo>
                    <a:pt x="1154" y="30"/>
                  </a:lnTo>
                  <a:lnTo>
                    <a:pt x="1158" y="30"/>
                  </a:lnTo>
                  <a:lnTo>
                    <a:pt x="1162" y="26"/>
                  </a:lnTo>
                  <a:lnTo>
                    <a:pt x="1165" y="26"/>
                  </a:lnTo>
                  <a:lnTo>
                    <a:pt x="1173" y="26"/>
                  </a:lnTo>
                  <a:lnTo>
                    <a:pt x="1177" y="26"/>
                  </a:lnTo>
                  <a:lnTo>
                    <a:pt x="1180" y="26"/>
                  </a:lnTo>
                  <a:lnTo>
                    <a:pt x="1184" y="26"/>
                  </a:lnTo>
                  <a:lnTo>
                    <a:pt x="1188" y="26"/>
                  </a:lnTo>
                  <a:lnTo>
                    <a:pt x="1192" y="26"/>
                  </a:lnTo>
                  <a:lnTo>
                    <a:pt x="1199" y="26"/>
                  </a:lnTo>
                  <a:lnTo>
                    <a:pt x="1203" y="26"/>
                  </a:lnTo>
                  <a:lnTo>
                    <a:pt x="1207" y="26"/>
                  </a:lnTo>
                  <a:lnTo>
                    <a:pt x="1203" y="26"/>
                  </a:lnTo>
                  <a:lnTo>
                    <a:pt x="1199" y="26"/>
                  </a:lnTo>
                  <a:lnTo>
                    <a:pt x="1199" y="30"/>
                  </a:lnTo>
                  <a:lnTo>
                    <a:pt x="1195" y="30"/>
                  </a:lnTo>
                  <a:lnTo>
                    <a:pt x="1192" y="30"/>
                  </a:lnTo>
                  <a:lnTo>
                    <a:pt x="1188" y="30"/>
                  </a:lnTo>
                  <a:lnTo>
                    <a:pt x="1184" y="30"/>
                  </a:lnTo>
                  <a:lnTo>
                    <a:pt x="1180" y="30"/>
                  </a:lnTo>
                  <a:lnTo>
                    <a:pt x="1177" y="30"/>
                  </a:lnTo>
                  <a:lnTo>
                    <a:pt x="1173" y="34"/>
                  </a:lnTo>
                  <a:lnTo>
                    <a:pt x="1169" y="34"/>
                  </a:lnTo>
                  <a:lnTo>
                    <a:pt x="1165" y="34"/>
                  </a:lnTo>
                  <a:lnTo>
                    <a:pt x="1162" y="34"/>
                  </a:lnTo>
                  <a:lnTo>
                    <a:pt x="1158" y="34"/>
                  </a:lnTo>
                  <a:lnTo>
                    <a:pt x="1154" y="37"/>
                  </a:lnTo>
                  <a:lnTo>
                    <a:pt x="1150" y="37"/>
                  </a:lnTo>
                  <a:lnTo>
                    <a:pt x="1146" y="37"/>
                  </a:lnTo>
                  <a:lnTo>
                    <a:pt x="1139" y="37"/>
                  </a:lnTo>
                  <a:lnTo>
                    <a:pt x="1139" y="41"/>
                  </a:lnTo>
                  <a:lnTo>
                    <a:pt x="1135" y="41"/>
                  </a:lnTo>
                  <a:lnTo>
                    <a:pt x="1131" y="41"/>
                  </a:lnTo>
                  <a:lnTo>
                    <a:pt x="1128" y="41"/>
                  </a:lnTo>
                  <a:lnTo>
                    <a:pt x="1128" y="45"/>
                  </a:lnTo>
                  <a:lnTo>
                    <a:pt x="1124" y="45"/>
                  </a:lnTo>
                  <a:lnTo>
                    <a:pt x="1120" y="45"/>
                  </a:lnTo>
                  <a:lnTo>
                    <a:pt x="1116" y="45"/>
                  </a:lnTo>
                  <a:lnTo>
                    <a:pt x="1113" y="45"/>
                  </a:lnTo>
                  <a:lnTo>
                    <a:pt x="1116" y="45"/>
                  </a:lnTo>
                  <a:lnTo>
                    <a:pt x="1116" y="41"/>
                  </a:lnTo>
                  <a:lnTo>
                    <a:pt x="1113" y="41"/>
                  </a:lnTo>
                  <a:lnTo>
                    <a:pt x="1109" y="41"/>
                  </a:lnTo>
                  <a:lnTo>
                    <a:pt x="1105" y="41"/>
                  </a:lnTo>
                  <a:lnTo>
                    <a:pt x="1109" y="41"/>
                  </a:lnTo>
                  <a:lnTo>
                    <a:pt x="1113" y="41"/>
                  </a:lnTo>
                  <a:lnTo>
                    <a:pt x="1113" y="45"/>
                  </a:lnTo>
                  <a:lnTo>
                    <a:pt x="1116" y="45"/>
                  </a:lnTo>
                  <a:lnTo>
                    <a:pt x="1120" y="45"/>
                  </a:lnTo>
                  <a:lnTo>
                    <a:pt x="1116" y="45"/>
                  </a:lnTo>
                  <a:lnTo>
                    <a:pt x="1113" y="45"/>
                  </a:lnTo>
                  <a:lnTo>
                    <a:pt x="1109" y="45"/>
                  </a:lnTo>
                  <a:lnTo>
                    <a:pt x="1105" y="45"/>
                  </a:lnTo>
                  <a:lnTo>
                    <a:pt x="1101" y="45"/>
                  </a:lnTo>
                  <a:lnTo>
                    <a:pt x="1098" y="45"/>
                  </a:lnTo>
                  <a:lnTo>
                    <a:pt x="1098" y="49"/>
                  </a:lnTo>
                  <a:lnTo>
                    <a:pt x="1094" y="49"/>
                  </a:lnTo>
                  <a:lnTo>
                    <a:pt x="1090" y="49"/>
                  </a:lnTo>
                  <a:lnTo>
                    <a:pt x="1090" y="45"/>
                  </a:lnTo>
                  <a:lnTo>
                    <a:pt x="1086" y="45"/>
                  </a:lnTo>
                  <a:lnTo>
                    <a:pt x="1083" y="45"/>
                  </a:lnTo>
                  <a:lnTo>
                    <a:pt x="1079" y="45"/>
                  </a:lnTo>
                  <a:lnTo>
                    <a:pt x="1083" y="45"/>
                  </a:lnTo>
                  <a:lnTo>
                    <a:pt x="1086" y="45"/>
                  </a:lnTo>
                  <a:lnTo>
                    <a:pt x="1086" y="49"/>
                  </a:lnTo>
                  <a:lnTo>
                    <a:pt x="1090" y="49"/>
                  </a:lnTo>
                  <a:lnTo>
                    <a:pt x="1086" y="49"/>
                  </a:lnTo>
                  <a:lnTo>
                    <a:pt x="1083" y="49"/>
                  </a:lnTo>
                  <a:lnTo>
                    <a:pt x="1086" y="49"/>
                  </a:lnTo>
                  <a:lnTo>
                    <a:pt x="1090" y="49"/>
                  </a:lnTo>
                  <a:lnTo>
                    <a:pt x="1094" y="49"/>
                  </a:lnTo>
                  <a:lnTo>
                    <a:pt x="1098" y="49"/>
                  </a:lnTo>
                  <a:lnTo>
                    <a:pt x="1101" y="49"/>
                  </a:lnTo>
                  <a:lnTo>
                    <a:pt x="1105" y="49"/>
                  </a:lnTo>
                  <a:lnTo>
                    <a:pt x="1109" y="49"/>
                  </a:lnTo>
                  <a:lnTo>
                    <a:pt x="1113" y="49"/>
                  </a:lnTo>
                  <a:lnTo>
                    <a:pt x="1109" y="49"/>
                  </a:lnTo>
                  <a:lnTo>
                    <a:pt x="1105" y="49"/>
                  </a:lnTo>
                  <a:lnTo>
                    <a:pt x="1101" y="49"/>
                  </a:lnTo>
                  <a:lnTo>
                    <a:pt x="1098" y="49"/>
                  </a:lnTo>
                  <a:lnTo>
                    <a:pt x="1098" y="52"/>
                  </a:lnTo>
                  <a:lnTo>
                    <a:pt x="1101" y="49"/>
                  </a:lnTo>
                  <a:lnTo>
                    <a:pt x="1101" y="52"/>
                  </a:lnTo>
                  <a:lnTo>
                    <a:pt x="1105" y="52"/>
                  </a:lnTo>
                  <a:lnTo>
                    <a:pt x="1101" y="52"/>
                  </a:lnTo>
                  <a:lnTo>
                    <a:pt x="1098" y="52"/>
                  </a:lnTo>
                  <a:lnTo>
                    <a:pt x="1094" y="52"/>
                  </a:lnTo>
                  <a:lnTo>
                    <a:pt x="1090" y="52"/>
                  </a:lnTo>
                  <a:lnTo>
                    <a:pt x="1086" y="52"/>
                  </a:lnTo>
                  <a:lnTo>
                    <a:pt x="1083" y="56"/>
                  </a:lnTo>
                  <a:lnTo>
                    <a:pt x="1083" y="52"/>
                  </a:lnTo>
                  <a:lnTo>
                    <a:pt x="1079" y="52"/>
                  </a:lnTo>
                  <a:lnTo>
                    <a:pt x="1075" y="52"/>
                  </a:lnTo>
                  <a:lnTo>
                    <a:pt x="1071" y="52"/>
                  </a:lnTo>
                  <a:lnTo>
                    <a:pt x="1068" y="52"/>
                  </a:lnTo>
                  <a:lnTo>
                    <a:pt x="1064" y="52"/>
                  </a:lnTo>
                  <a:lnTo>
                    <a:pt x="1060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56" y="52"/>
                  </a:lnTo>
                  <a:lnTo>
                    <a:pt x="1053" y="52"/>
                  </a:lnTo>
                  <a:lnTo>
                    <a:pt x="1049" y="52"/>
                  </a:lnTo>
                  <a:lnTo>
                    <a:pt x="1045" y="52"/>
                  </a:lnTo>
                  <a:lnTo>
                    <a:pt x="1041" y="52"/>
                  </a:lnTo>
                  <a:lnTo>
                    <a:pt x="1045" y="52"/>
                  </a:lnTo>
                  <a:lnTo>
                    <a:pt x="1049" y="52"/>
                  </a:lnTo>
                  <a:lnTo>
                    <a:pt x="1053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64" y="52"/>
                  </a:lnTo>
                  <a:lnTo>
                    <a:pt x="1068" y="52"/>
                  </a:lnTo>
                  <a:lnTo>
                    <a:pt x="1068" y="56"/>
                  </a:lnTo>
                  <a:lnTo>
                    <a:pt x="1064" y="56"/>
                  </a:lnTo>
                  <a:lnTo>
                    <a:pt x="1060" y="56"/>
                  </a:lnTo>
                  <a:lnTo>
                    <a:pt x="1056" y="56"/>
                  </a:lnTo>
                  <a:lnTo>
                    <a:pt x="1053" y="56"/>
                  </a:lnTo>
                  <a:lnTo>
                    <a:pt x="1049" y="56"/>
                  </a:lnTo>
                  <a:lnTo>
                    <a:pt x="1045" y="56"/>
                  </a:lnTo>
                  <a:lnTo>
                    <a:pt x="1041" y="56"/>
                  </a:lnTo>
                  <a:lnTo>
                    <a:pt x="1038" y="56"/>
                  </a:lnTo>
                  <a:lnTo>
                    <a:pt x="1041" y="56"/>
                  </a:lnTo>
                  <a:lnTo>
                    <a:pt x="1041" y="60"/>
                  </a:lnTo>
                  <a:lnTo>
                    <a:pt x="1038" y="60"/>
                  </a:lnTo>
                  <a:lnTo>
                    <a:pt x="1034" y="60"/>
                  </a:lnTo>
                  <a:lnTo>
                    <a:pt x="1030" y="60"/>
                  </a:lnTo>
                  <a:lnTo>
                    <a:pt x="1026" y="60"/>
                  </a:lnTo>
                  <a:lnTo>
                    <a:pt x="1022" y="56"/>
                  </a:lnTo>
                  <a:lnTo>
                    <a:pt x="1019" y="56"/>
                  </a:lnTo>
                  <a:lnTo>
                    <a:pt x="1015" y="56"/>
                  </a:lnTo>
                  <a:lnTo>
                    <a:pt x="1011" y="56"/>
                  </a:lnTo>
                  <a:lnTo>
                    <a:pt x="1007" y="56"/>
                  </a:lnTo>
                  <a:lnTo>
                    <a:pt x="1011" y="56"/>
                  </a:lnTo>
                  <a:lnTo>
                    <a:pt x="1015" y="56"/>
                  </a:lnTo>
                  <a:lnTo>
                    <a:pt x="1019" y="56"/>
                  </a:lnTo>
                  <a:lnTo>
                    <a:pt x="1022" y="56"/>
                  </a:lnTo>
                  <a:lnTo>
                    <a:pt x="1022" y="60"/>
                  </a:lnTo>
                  <a:lnTo>
                    <a:pt x="1026" y="60"/>
                  </a:lnTo>
                  <a:lnTo>
                    <a:pt x="1022" y="60"/>
                  </a:lnTo>
                  <a:lnTo>
                    <a:pt x="1019" y="60"/>
                  </a:lnTo>
                  <a:lnTo>
                    <a:pt x="1015" y="60"/>
                  </a:lnTo>
                  <a:lnTo>
                    <a:pt x="1011" y="60"/>
                  </a:lnTo>
                  <a:lnTo>
                    <a:pt x="1007" y="60"/>
                  </a:lnTo>
                  <a:lnTo>
                    <a:pt x="1004" y="56"/>
                  </a:lnTo>
                  <a:lnTo>
                    <a:pt x="1004" y="60"/>
                  </a:lnTo>
                  <a:lnTo>
                    <a:pt x="1007" y="60"/>
                  </a:lnTo>
                  <a:lnTo>
                    <a:pt x="1004" y="60"/>
                  </a:lnTo>
                  <a:lnTo>
                    <a:pt x="1000" y="60"/>
                  </a:lnTo>
                  <a:lnTo>
                    <a:pt x="996" y="60"/>
                  </a:lnTo>
                  <a:lnTo>
                    <a:pt x="992" y="60"/>
                  </a:lnTo>
                  <a:lnTo>
                    <a:pt x="996" y="60"/>
                  </a:lnTo>
                  <a:lnTo>
                    <a:pt x="1000" y="60"/>
                  </a:lnTo>
                  <a:lnTo>
                    <a:pt x="1004" y="60"/>
                  </a:lnTo>
                  <a:lnTo>
                    <a:pt x="1000" y="60"/>
                  </a:lnTo>
                  <a:lnTo>
                    <a:pt x="1004" y="60"/>
                  </a:lnTo>
                  <a:lnTo>
                    <a:pt x="1007" y="60"/>
                  </a:lnTo>
                  <a:lnTo>
                    <a:pt x="1015" y="60"/>
                  </a:lnTo>
                  <a:lnTo>
                    <a:pt x="1019" y="60"/>
                  </a:lnTo>
                  <a:lnTo>
                    <a:pt x="1022" y="60"/>
                  </a:lnTo>
                  <a:lnTo>
                    <a:pt x="1026" y="60"/>
                  </a:lnTo>
                  <a:lnTo>
                    <a:pt x="1030" y="60"/>
                  </a:lnTo>
                  <a:lnTo>
                    <a:pt x="1034" y="60"/>
                  </a:lnTo>
                  <a:lnTo>
                    <a:pt x="1038" y="60"/>
                  </a:lnTo>
                  <a:lnTo>
                    <a:pt x="1041" y="60"/>
                  </a:lnTo>
                  <a:lnTo>
                    <a:pt x="1045" y="60"/>
                  </a:lnTo>
                  <a:lnTo>
                    <a:pt x="1049" y="60"/>
                  </a:lnTo>
                  <a:lnTo>
                    <a:pt x="1045" y="64"/>
                  </a:lnTo>
                  <a:lnTo>
                    <a:pt x="1041" y="64"/>
                  </a:lnTo>
                  <a:lnTo>
                    <a:pt x="1045" y="64"/>
                  </a:lnTo>
                  <a:lnTo>
                    <a:pt x="1049" y="64"/>
                  </a:lnTo>
                  <a:lnTo>
                    <a:pt x="1045" y="64"/>
                  </a:lnTo>
                  <a:lnTo>
                    <a:pt x="1041" y="64"/>
                  </a:lnTo>
                  <a:lnTo>
                    <a:pt x="1038" y="64"/>
                  </a:lnTo>
                  <a:lnTo>
                    <a:pt x="1030" y="64"/>
                  </a:lnTo>
                  <a:lnTo>
                    <a:pt x="1026" y="64"/>
                  </a:lnTo>
                  <a:lnTo>
                    <a:pt x="1022" y="64"/>
                  </a:lnTo>
                  <a:lnTo>
                    <a:pt x="1022" y="60"/>
                  </a:lnTo>
                  <a:lnTo>
                    <a:pt x="1019" y="64"/>
                  </a:lnTo>
                  <a:lnTo>
                    <a:pt x="1015" y="64"/>
                  </a:lnTo>
                  <a:lnTo>
                    <a:pt x="1011" y="64"/>
                  </a:lnTo>
                  <a:lnTo>
                    <a:pt x="1007" y="64"/>
                  </a:lnTo>
                  <a:lnTo>
                    <a:pt x="1004" y="64"/>
                  </a:lnTo>
                  <a:lnTo>
                    <a:pt x="1004" y="60"/>
                  </a:lnTo>
                  <a:lnTo>
                    <a:pt x="1000" y="64"/>
                  </a:lnTo>
                  <a:lnTo>
                    <a:pt x="1000" y="60"/>
                  </a:lnTo>
                  <a:lnTo>
                    <a:pt x="996" y="60"/>
                  </a:lnTo>
                  <a:lnTo>
                    <a:pt x="989" y="64"/>
                  </a:lnTo>
                  <a:lnTo>
                    <a:pt x="992" y="64"/>
                  </a:lnTo>
                  <a:lnTo>
                    <a:pt x="996" y="64"/>
                  </a:lnTo>
                  <a:lnTo>
                    <a:pt x="1000" y="64"/>
                  </a:lnTo>
                  <a:lnTo>
                    <a:pt x="1004" y="64"/>
                  </a:lnTo>
                  <a:lnTo>
                    <a:pt x="1007" y="64"/>
                  </a:lnTo>
                  <a:lnTo>
                    <a:pt x="1011" y="64"/>
                  </a:lnTo>
                  <a:lnTo>
                    <a:pt x="1015" y="64"/>
                  </a:lnTo>
                  <a:lnTo>
                    <a:pt x="1019" y="64"/>
                  </a:lnTo>
                  <a:lnTo>
                    <a:pt x="1022" y="64"/>
                  </a:lnTo>
                  <a:lnTo>
                    <a:pt x="1019" y="64"/>
                  </a:lnTo>
                  <a:lnTo>
                    <a:pt x="1015" y="64"/>
                  </a:lnTo>
                  <a:lnTo>
                    <a:pt x="1011" y="64"/>
                  </a:lnTo>
                  <a:lnTo>
                    <a:pt x="1007" y="64"/>
                  </a:lnTo>
                  <a:lnTo>
                    <a:pt x="1004" y="64"/>
                  </a:lnTo>
                  <a:lnTo>
                    <a:pt x="1000" y="64"/>
                  </a:lnTo>
                  <a:lnTo>
                    <a:pt x="996" y="64"/>
                  </a:lnTo>
                  <a:lnTo>
                    <a:pt x="992" y="64"/>
                  </a:lnTo>
                  <a:lnTo>
                    <a:pt x="989" y="64"/>
                  </a:lnTo>
                  <a:lnTo>
                    <a:pt x="985" y="64"/>
                  </a:lnTo>
                  <a:lnTo>
                    <a:pt x="981" y="64"/>
                  </a:lnTo>
                  <a:lnTo>
                    <a:pt x="977" y="64"/>
                  </a:lnTo>
                  <a:lnTo>
                    <a:pt x="981" y="64"/>
                  </a:lnTo>
                  <a:lnTo>
                    <a:pt x="985" y="64"/>
                  </a:lnTo>
                  <a:lnTo>
                    <a:pt x="989" y="64"/>
                  </a:lnTo>
                  <a:lnTo>
                    <a:pt x="992" y="64"/>
                  </a:lnTo>
                  <a:lnTo>
                    <a:pt x="996" y="64"/>
                  </a:lnTo>
                  <a:lnTo>
                    <a:pt x="992" y="67"/>
                  </a:lnTo>
                  <a:lnTo>
                    <a:pt x="989" y="67"/>
                  </a:lnTo>
                  <a:lnTo>
                    <a:pt x="992" y="67"/>
                  </a:lnTo>
                  <a:lnTo>
                    <a:pt x="996" y="67"/>
                  </a:lnTo>
                  <a:lnTo>
                    <a:pt x="996" y="64"/>
                  </a:lnTo>
                  <a:lnTo>
                    <a:pt x="1000" y="64"/>
                  </a:lnTo>
                  <a:lnTo>
                    <a:pt x="1004" y="64"/>
                  </a:lnTo>
                  <a:lnTo>
                    <a:pt x="1007" y="64"/>
                  </a:lnTo>
                  <a:lnTo>
                    <a:pt x="1011" y="64"/>
                  </a:lnTo>
                  <a:lnTo>
                    <a:pt x="1015" y="64"/>
                  </a:lnTo>
                  <a:lnTo>
                    <a:pt x="1019" y="64"/>
                  </a:lnTo>
                  <a:lnTo>
                    <a:pt x="1026" y="64"/>
                  </a:lnTo>
                  <a:lnTo>
                    <a:pt x="1030" y="64"/>
                  </a:lnTo>
                  <a:lnTo>
                    <a:pt x="1026" y="67"/>
                  </a:lnTo>
                  <a:lnTo>
                    <a:pt x="1022" y="67"/>
                  </a:lnTo>
                  <a:lnTo>
                    <a:pt x="1019" y="67"/>
                  </a:lnTo>
                  <a:lnTo>
                    <a:pt x="1022" y="67"/>
                  </a:lnTo>
                  <a:lnTo>
                    <a:pt x="1026" y="67"/>
                  </a:lnTo>
                  <a:lnTo>
                    <a:pt x="1034" y="67"/>
                  </a:lnTo>
                  <a:lnTo>
                    <a:pt x="1038" y="67"/>
                  </a:lnTo>
                  <a:lnTo>
                    <a:pt x="1041" y="67"/>
                  </a:lnTo>
                  <a:lnTo>
                    <a:pt x="1045" y="67"/>
                  </a:lnTo>
                  <a:lnTo>
                    <a:pt x="1045" y="71"/>
                  </a:lnTo>
                  <a:lnTo>
                    <a:pt x="1041" y="71"/>
                  </a:lnTo>
                  <a:lnTo>
                    <a:pt x="1045" y="71"/>
                  </a:lnTo>
                  <a:lnTo>
                    <a:pt x="1041" y="71"/>
                  </a:lnTo>
                  <a:lnTo>
                    <a:pt x="1038" y="71"/>
                  </a:lnTo>
                  <a:lnTo>
                    <a:pt x="1034" y="71"/>
                  </a:lnTo>
                  <a:lnTo>
                    <a:pt x="1026" y="71"/>
                  </a:lnTo>
                  <a:lnTo>
                    <a:pt x="1022" y="71"/>
                  </a:lnTo>
                  <a:lnTo>
                    <a:pt x="1019" y="71"/>
                  </a:lnTo>
                  <a:lnTo>
                    <a:pt x="1015" y="71"/>
                  </a:lnTo>
                  <a:lnTo>
                    <a:pt x="1019" y="71"/>
                  </a:lnTo>
                  <a:lnTo>
                    <a:pt x="1022" y="71"/>
                  </a:lnTo>
                  <a:lnTo>
                    <a:pt x="1022" y="75"/>
                  </a:lnTo>
                  <a:lnTo>
                    <a:pt x="1026" y="75"/>
                  </a:lnTo>
                  <a:lnTo>
                    <a:pt x="1030" y="75"/>
                  </a:lnTo>
                  <a:lnTo>
                    <a:pt x="1034" y="75"/>
                  </a:lnTo>
                  <a:lnTo>
                    <a:pt x="1038" y="75"/>
                  </a:lnTo>
                  <a:lnTo>
                    <a:pt x="1041" y="75"/>
                  </a:lnTo>
                  <a:lnTo>
                    <a:pt x="1038" y="75"/>
                  </a:lnTo>
                  <a:lnTo>
                    <a:pt x="1034" y="75"/>
                  </a:lnTo>
                  <a:lnTo>
                    <a:pt x="1034" y="79"/>
                  </a:lnTo>
                  <a:lnTo>
                    <a:pt x="1030" y="79"/>
                  </a:lnTo>
                  <a:lnTo>
                    <a:pt x="1026" y="79"/>
                  </a:lnTo>
                  <a:lnTo>
                    <a:pt x="1022" y="79"/>
                  </a:lnTo>
                  <a:lnTo>
                    <a:pt x="1022" y="75"/>
                  </a:lnTo>
                  <a:lnTo>
                    <a:pt x="1022" y="79"/>
                  </a:lnTo>
                  <a:lnTo>
                    <a:pt x="1019" y="79"/>
                  </a:lnTo>
                  <a:lnTo>
                    <a:pt x="1015" y="75"/>
                  </a:lnTo>
                  <a:lnTo>
                    <a:pt x="1011" y="79"/>
                  </a:lnTo>
                  <a:lnTo>
                    <a:pt x="1015" y="79"/>
                  </a:lnTo>
                  <a:lnTo>
                    <a:pt x="1022" y="79"/>
                  </a:lnTo>
                  <a:lnTo>
                    <a:pt x="1026" y="79"/>
                  </a:lnTo>
                  <a:lnTo>
                    <a:pt x="1030" y="79"/>
                  </a:lnTo>
                  <a:lnTo>
                    <a:pt x="1026" y="79"/>
                  </a:lnTo>
                  <a:lnTo>
                    <a:pt x="1026" y="82"/>
                  </a:lnTo>
                  <a:lnTo>
                    <a:pt x="1022" y="79"/>
                  </a:lnTo>
                  <a:lnTo>
                    <a:pt x="1019" y="79"/>
                  </a:lnTo>
                  <a:lnTo>
                    <a:pt x="1019" y="82"/>
                  </a:lnTo>
                  <a:lnTo>
                    <a:pt x="1015" y="82"/>
                  </a:lnTo>
                  <a:lnTo>
                    <a:pt x="1011" y="82"/>
                  </a:lnTo>
                  <a:lnTo>
                    <a:pt x="1007" y="82"/>
                  </a:lnTo>
                  <a:lnTo>
                    <a:pt x="1004" y="82"/>
                  </a:lnTo>
                  <a:lnTo>
                    <a:pt x="996" y="82"/>
                  </a:lnTo>
                  <a:lnTo>
                    <a:pt x="992" y="82"/>
                  </a:lnTo>
                  <a:lnTo>
                    <a:pt x="989" y="82"/>
                  </a:lnTo>
                  <a:lnTo>
                    <a:pt x="985" y="82"/>
                  </a:lnTo>
                  <a:lnTo>
                    <a:pt x="989" y="82"/>
                  </a:lnTo>
                  <a:lnTo>
                    <a:pt x="992" y="82"/>
                  </a:lnTo>
                  <a:lnTo>
                    <a:pt x="992" y="86"/>
                  </a:lnTo>
                  <a:lnTo>
                    <a:pt x="996" y="86"/>
                  </a:lnTo>
                  <a:lnTo>
                    <a:pt x="992" y="86"/>
                  </a:lnTo>
                  <a:lnTo>
                    <a:pt x="992" y="90"/>
                  </a:lnTo>
                  <a:lnTo>
                    <a:pt x="989" y="90"/>
                  </a:lnTo>
                  <a:lnTo>
                    <a:pt x="981" y="90"/>
                  </a:lnTo>
                  <a:lnTo>
                    <a:pt x="977" y="90"/>
                  </a:lnTo>
                  <a:lnTo>
                    <a:pt x="974" y="90"/>
                  </a:lnTo>
                  <a:lnTo>
                    <a:pt x="970" y="90"/>
                  </a:lnTo>
                  <a:lnTo>
                    <a:pt x="966" y="90"/>
                  </a:lnTo>
                  <a:lnTo>
                    <a:pt x="962" y="90"/>
                  </a:lnTo>
                  <a:lnTo>
                    <a:pt x="962" y="94"/>
                  </a:lnTo>
                  <a:lnTo>
                    <a:pt x="955" y="90"/>
                  </a:lnTo>
                  <a:lnTo>
                    <a:pt x="951" y="90"/>
                  </a:lnTo>
                  <a:lnTo>
                    <a:pt x="947" y="90"/>
                  </a:lnTo>
                  <a:lnTo>
                    <a:pt x="944" y="90"/>
                  </a:lnTo>
                  <a:lnTo>
                    <a:pt x="940" y="90"/>
                  </a:lnTo>
                  <a:lnTo>
                    <a:pt x="936" y="90"/>
                  </a:lnTo>
                  <a:lnTo>
                    <a:pt x="936" y="86"/>
                  </a:lnTo>
                  <a:lnTo>
                    <a:pt x="932" y="86"/>
                  </a:lnTo>
                  <a:lnTo>
                    <a:pt x="936" y="86"/>
                  </a:lnTo>
                  <a:lnTo>
                    <a:pt x="936" y="90"/>
                  </a:lnTo>
                  <a:lnTo>
                    <a:pt x="932" y="90"/>
                  </a:lnTo>
                  <a:lnTo>
                    <a:pt x="936" y="90"/>
                  </a:lnTo>
                  <a:lnTo>
                    <a:pt x="940" y="90"/>
                  </a:lnTo>
                  <a:lnTo>
                    <a:pt x="944" y="90"/>
                  </a:lnTo>
                  <a:lnTo>
                    <a:pt x="940" y="90"/>
                  </a:lnTo>
                  <a:lnTo>
                    <a:pt x="936" y="90"/>
                  </a:lnTo>
                  <a:lnTo>
                    <a:pt x="932" y="90"/>
                  </a:lnTo>
                  <a:lnTo>
                    <a:pt x="929" y="90"/>
                  </a:lnTo>
                  <a:lnTo>
                    <a:pt x="929" y="94"/>
                  </a:lnTo>
                  <a:lnTo>
                    <a:pt x="932" y="94"/>
                  </a:lnTo>
                  <a:lnTo>
                    <a:pt x="936" y="94"/>
                  </a:lnTo>
                  <a:lnTo>
                    <a:pt x="940" y="94"/>
                  </a:lnTo>
                  <a:lnTo>
                    <a:pt x="944" y="94"/>
                  </a:lnTo>
                  <a:lnTo>
                    <a:pt x="947" y="94"/>
                  </a:lnTo>
                  <a:lnTo>
                    <a:pt x="951" y="94"/>
                  </a:lnTo>
                  <a:lnTo>
                    <a:pt x="955" y="94"/>
                  </a:lnTo>
                  <a:lnTo>
                    <a:pt x="959" y="94"/>
                  </a:lnTo>
                  <a:lnTo>
                    <a:pt x="955" y="94"/>
                  </a:lnTo>
                  <a:lnTo>
                    <a:pt x="959" y="94"/>
                  </a:lnTo>
                  <a:lnTo>
                    <a:pt x="962" y="94"/>
                  </a:lnTo>
                  <a:lnTo>
                    <a:pt x="966" y="94"/>
                  </a:lnTo>
                  <a:lnTo>
                    <a:pt x="970" y="94"/>
                  </a:lnTo>
                  <a:lnTo>
                    <a:pt x="974" y="94"/>
                  </a:lnTo>
                  <a:lnTo>
                    <a:pt x="977" y="94"/>
                  </a:lnTo>
                  <a:lnTo>
                    <a:pt x="974" y="94"/>
                  </a:lnTo>
                  <a:lnTo>
                    <a:pt x="974" y="97"/>
                  </a:lnTo>
                  <a:lnTo>
                    <a:pt x="970" y="97"/>
                  </a:lnTo>
                  <a:lnTo>
                    <a:pt x="974" y="97"/>
                  </a:lnTo>
                  <a:lnTo>
                    <a:pt x="977" y="97"/>
                  </a:lnTo>
                  <a:lnTo>
                    <a:pt x="981" y="97"/>
                  </a:lnTo>
                  <a:lnTo>
                    <a:pt x="985" y="97"/>
                  </a:lnTo>
                  <a:lnTo>
                    <a:pt x="989" y="97"/>
                  </a:lnTo>
                  <a:lnTo>
                    <a:pt x="992" y="97"/>
                  </a:lnTo>
                  <a:lnTo>
                    <a:pt x="996" y="97"/>
                  </a:lnTo>
                  <a:lnTo>
                    <a:pt x="996" y="101"/>
                  </a:lnTo>
                  <a:lnTo>
                    <a:pt x="992" y="101"/>
                  </a:lnTo>
                  <a:lnTo>
                    <a:pt x="989" y="105"/>
                  </a:lnTo>
                  <a:lnTo>
                    <a:pt x="985" y="105"/>
                  </a:lnTo>
                  <a:lnTo>
                    <a:pt x="981" y="105"/>
                  </a:lnTo>
                  <a:lnTo>
                    <a:pt x="981" y="101"/>
                  </a:lnTo>
                  <a:lnTo>
                    <a:pt x="977" y="105"/>
                  </a:lnTo>
                  <a:lnTo>
                    <a:pt x="974" y="105"/>
                  </a:lnTo>
                  <a:lnTo>
                    <a:pt x="974" y="109"/>
                  </a:lnTo>
                  <a:lnTo>
                    <a:pt x="970" y="109"/>
                  </a:lnTo>
                  <a:lnTo>
                    <a:pt x="966" y="109"/>
                  </a:lnTo>
                  <a:lnTo>
                    <a:pt x="962" y="109"/>
                  </a:lnTo>
                  <a:lnTo>
                    <a:pt x="959" y="109"/>
                  </a:lnTo>
                  <a:lnTo>
                    <a:pt x="955" y="109"/>
                  </a:lnTo>
                  <a:lnTo>
                    <a:pt x="951" y="109"/>
                  </a:lnTo>
                  <a:lnTo>
                    <a:pt x="947" y="109"/>
                  </a:lnTo>
                  <a:lnTo>
                    <a:pt x="944" y="109"/>
                  </a:lnTo>
                  <a:lnTo>
                    <a:pt x="947" y="109"/>
                  </a:lnTo>
                  <a:lnTo>
                    <a:pt x="947" y="105"/>
                  </a:lnTo>
                  <a:lnTo>
                    <a:pt x="951" y="105"/>
                  </a:lnTo>
                  <a:lnTo>
                    <a:pt x="947" y="105"/>
                  </a:lnTo>
                  <a:lnTo>
                    <a:pt x="944" y="105"/>
                  </a:lnTo>
                  <a:lnTo>
                    <a:pt x="940" y="105"/>
                  </a:lnTo>
                  <a:lnTo>
                    <a:pt x="936" y="105"/>
                  </a:lnTo>
                  <a:lnTo>
                    <a:pt x="932" y="105"/>
                  </a:lnTo>
                  <a:lnTo>
                    <a:pt x="929" y="105"/>
                  </a:lnTo>
                  <a:lnTo>
                    <a:pt x="929" y="101"/>
                  </a:lnTo>
                  <a:lnTo>
                    <a:pt x="932" y="101"/>
                  </a:lnTo>
                  <a:lnTo>
                    <a:pt x="929" y="101"/>
                  </a:lnTo>
                  <a:lnTo>
                    <a:pt x="925" y="101"/>
                  </a:lnTo>
                  <a:lnTo>
                    <a:pt x="921" y="101"/>
                  </a:lnTo>
                  <a:lnTo>
                    <a:pt x="917" y="97"/>
                  </a:lnTo>
                  <a:lnTo>
                    <a:pt x="917" y="101"/>
                  </a:lnTo>
                  <a:lnTo>
                    <a:pt x="921" y="101"/>
                  </a:lnTo>
                  <a:lnTo>
                    <a:pt x="925" y="101"/>
                  </a:lnTo>
                  <a:lnTo>
                    <a:pt x="929" y="101"/>
                  </a:lnTo>
                  <a:lnTo>
                    <a:pt x="929" y="105"/>
                  </a:lnTo>
                  <a:lnTo>
                    <a:pt x="925" y="105"/>
                  </a:lnTo>
                  <a:lnTo>
                    <a:pt x="929" y="105"/>
                  </a:lnTo>
                  <a:lnTo>
                    <a:pt x="925" y="105"/>
                  </a:lnTo>
                  <a:lnTo>
                    <a:pt x="921" y="105"/>
                  </a:lnTo>
                  <a:lnTo>
                    <a:pt x="917" y="105"/>
                  </a:lnTo>
                  <a:lnTo>
                    <a:pt x="914" y="105"/>
                  </a:lnTo>
                  <a:lnTo>
                    <a:pt x="914" y="101"/>
                  </a:lnTo>
                  <a:lnTo>
                    <a:pt x="910" y="101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0" y="105"/>
                  </a:lnTo>
                  <a:lnTo>
                    <a:pt x="906" y="105"/>
                  </a:lnTo>
                  <a:lnTo>
                    <a:pt x="902" y="105"/>
                  </a:lnTo>
                  <a:lnTo>
                    <a:pt x="898" y="105"/>
                  </a:lnTo>
                  <a:lnTo>
                    <a:pt x="898" y="101"/>
                  </a:lnTo>
                  <a:lnTo>
                    <a:pt x="895" y="101"/>
                  </a:lnTo>
                  <a:lnTo>
                    <a:pt x="895" y="105"/>
                  </a:lnTo>
                  <a:lnTo>
                    <a:pt x="891" y="105"/>
                  </a:lnTo>
                  <a:lnTo>
                    <a:pt x="887" y="105"/>
                  </a:lnTo>
                  <a:lnTo>
                    <a:pt x="883" y="105"/>
                  </a:lnTo>
                  <a:lnTo>
                    <a:pt x="883" y="101"/>
                  </a:lnTo>
                  <a:lnTo>
                    <a:pt x="883" y="105"/>
                  </a:lnTo>
                  <a:lnTo>
                    <a:pt x="887" y="105"/>
                  </a:lnTo>
                  <a:lnTo>
                    <a:pt x="891" y="105"/>
                  </a:lnTo>
                  <a:lnTo>
                    <a:pt x="891" y="109"/>
                  </a:lnTo>
                  <a:lnTo>
                    <a:pt x="887" y="109"/>
                  </a:lnTo>
                  <a:lnTo>
                    <a:pt x="883" y="109"/>
                  </a:lnTo>
                  <a:lnTo>
                    <a:pt x="880" y="109"/>
                  </a:lnTo>
                  <a:lnTo>
                    <a:pt x="876" y="109"/>
                  </a:lnTo>
                  <a:lnTo>
                    <a:pt x="876" y="105"/>
                  </a:lnTo>
                  <a:lnTo>
                    <a:pt x="872" y="105"/>
                  </a:lnTo>
                  <a:lnTo>
                    <a:pt x="868" y="105"/>
                  </a:lnTo>
                  <a:lnTo>
                    <a:pt x="865" y="105"/>
                  </a:lnTo>
                  <a:lnTo>
                    <a:pt x="861" y="105"/>
                  </a:lnTo>
                  <a:lnTo>
                    <a:pt x="865" y="105"/>
                  </a:lnTo>
                  <a:lnTo>
                    <a:pt x="857" y="101"/>
                  </a:lnTo>
                  <a:lnTo>
                    <a:pt x="861" y="101"/>
                  </a:lnTo>
                  <a:lnTo>
                    <a:pt x="861" y="105"/>
                  </a:lnTo>
                  <a:lnTo>
                    <a:pt x="857" y="105"/>
                  </a:lnTo>
                  <a:lnTo>
                    <a:pt x="853" y="105"/>
                  </a:lnTo>
                  <a:lnTo>
                    <a:pt x="850" y="105"/>
                  </a:lnTo>
                  <a:lnTo>
                    <a:pt x="846" y="105"/>
                  </a:lnTo>
                  <a:lnTo>
                    <a:pt x="846" y="101"/>
                  </a:lnTo>
                  <a:lnTo>
                    <a:pt x="842" y="101"/>
                  </a:lnTo>
                  <a:lnTo>
                    <a:pt x="842" y="105"/>
                  </a:lnTo>
                  <a:lnTo>
                    <a:pt x="846" y="105"/>
                  </a:lnTo>
                  <a:lnTo>
                    <a:pt x="842" y="105"/>
                  </a:lnTo>
                  <a:lnTo>
                    <a:pt x="838" y="105"/>
                  </a:lnTo>
                  <a:lnTo>
                    <a:pt x="835" y="105"/>
                  </a:lnTo>
                  <a:lnTo>
                    <a:pt x="831" y="105"/>
                  </a:lnTo>
                  <a:lnTo>
                    <a:pt x="827" y="105"/>
                  </a:lnTo>
                  <a:lnTo>
                    <a:pt x="831" y="105"/>
                  </a:lnTo>
                  <a:lnTo>
                    <a:pt x="827" y="101"/>
                  </a:lnTo>
                  <a:lnTo>
                    <a:pt x="827" y="97"/>
                  </a:lnTo>
                  <a:lnTo>
                    <a:pt x="823" y="101"/>
                  </a:lnTo>
                  <a:lnTo>
                    <a:pt x="827" y="101"/>
                  </a:lnTo>
                  <a:lnTo>
                    <a:pt x="827" y="105"/>
                  </a:lnTo>
                  <a:lnTo>
                    <a:pt x="823" y="105"/>
                  </a:lnTo>
                  <a:lnTo>
                    <a:pt x="827" y="105"/>
                  </a:lnTo>
                  <a:lnTo>
                    <a:pt x="827" y="101"/>
                  </a:lnTo>
                  <a:lnTo>
                    <a:pt x="823" y="101"/>
                  </a:lnTo>
                  <a:lnTo>
                    <a:pt x="823" y="105"/>
                  </a:lnTo>
                  <a:lnTo>
                    <a:pt x="820" y="105"/>
                  </a:lnTo>
                  <a:lnTo>
                    <a:pt x="816" y="105"/>
                  </a:lnTo>
                  <a:lnTo>
                    <a:pt x="812" y="105"/>
                  </a:lnTo>
                  <a:lnTo>
                    <a:pt x="808" y="105"/>
                  </a:lnTo>
                  <a:lnTo>
                    <a:pt x="812" y="101"/>
                  </a:lnTo>
                  <a:lnTo>
                    <a:pt x="812" y="97"/>
                  </a:lnTo>
                  <a:lnTo>
                    <a:pt x="816" y="97"/>
                  </a:lnTo>
                  <a:lnTo>
                    <a:pt x="820" y="97"/>
                  </a:lnTo>
                  <a:lnTo>
                    <a:pt x="823" y="97"/>
                  </a:lnTo>
                  <a:lnTo>
                    <a:pt x="827" y="94"/>
                  </a:lnTo>
                  <a:lnTo>
                    <a:pt x="831" y="94"/>
                  </a:lnTo>
                  <a:lnTo>
                    <a:pt x="835" y="94"/>
                  </a:lnTo>
                  <a:lnTo>
                    <a:pt x="842" y="94"/>
                  </a:lnTo>
                  <a:lnTo>
                    <a:pt x="846" y="94"/>
                  </a:lnTo>
                  <a:lnTo>
                    <a:pt x="850" y="94"/>
                  </a:lnTo>
                  <a:lnTo>
                    <a:pt x="853" y="94"/>
                  </a:lnTo>
                  <a:lnTo>
                    <a:pt x="857" y="94"/>
                  </a:lnTo>
                  <a:lnTo>
                    <a:pt x="853" y="94"/>
                  </a:lnTo>
                  <a:lnTo>
                    <a:pt x="850" y="94"/>
                  </a:lnTo>
                  <a:lnTo>
                    <a:pt x="853" y="94"/>
                  </a:lnTo>
                  <a:lnTo>
                    <a:pt x="850" y="94"/>
                  </a:lnTo>
                  <a:lnTo>
                    <a:pt x="850" y="90"/>
                  </a:lnTo>
                  <a:lnTo>
                    <a:pt x="846" y="90"/>
                  </a:lnTo>
                  <a:lnTo>
                    <a:pt x="850" y="90"/>
                  </a:lnTo>
                  <a:lnTo>
                    <a:pt x="853" y="90"/>
                  </a:lnTo>
                  <a:lnTo>
                    <a:pt x="850" y="90"/>
                  </a:lnTo>
                  <a:lnTo>
                    <a:pt x="846" y="90"/>
                  </a:lnTo>
                  <a:lnTo>
                    <a:pt x="842" y="90"/>
                  </a:lnTo>
                  <a:lnTo>
                    <a:pt x="838" y="90"/>
                  </a:lnTo>
                  <a:lnTo>
                    <a:pt x="842" y="90"/>
                  </a:lnTo>
                  <a:lnTo>
                    <a:pt x="842" y="86"/>
                  </a:lnTo>
                  <a:lnTo>
                    <a:pt x="838" y="86"/>
                  </a:lnTo>
                  <a:lnTo>
                    <a:pt x="835" y="86"/>
                  </a:lnTo>
                  <a:lnTo>
                    <a:pt x="831" y="86"/>
                  </a:lnTo>
                  <a:lnTo>
                    <a:pt x="835" y="86"/>
                  </a:lnTo>
                  <a:lnTo>
                    <a:pt x="835" y="82"/>
                  </a:lnTo>
                  <a:lnTo>
                    <a:pt x="838" y="82"/>
                  </a:lnTo>
                  <a:lnTo>
                    <a:pt x="842" y="82"/>
                  </a:lnTo>
                  <a:lnTo>
                    <a:pt x="846" y="82"/>
                  </a:lnTo>
                  <a:lnTo>
                    <a:pt x="850" y="82"/>
                  </a:lnTo>
                  <a:lnTo>
                    <a:pt x="853" y="82"/>
                  </a:lnTo>
                  <a:lnTo>
                    <a:pt x="857" y="82"/>
                  </a:lnTo>
                  <a:lnTo>
                    <a:pt x="861" y="82"/>
                  </a:lnTo>
                  <a:lnTo>
                    <a:pt x="865" y="82"/>
                  </a:lnTo>
                  <a:lnTo>
                    <a:pt x="868" y="86"/>
                  </a:lnTo>
                  <a:lnTo>
                    <a:pt x="872" y="90"/>
                  </a:lnTo>
                  <a:lnTo>
                    <a:pt x="876" y="90"/>
                  </a:lnTo>
                  <a:lnTo>
                    <a:pt x="880" y="90"/>
                  </a:lnTo>
                  <a:lnTo>
                    <a:pt x="883" y="90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91" y="90"/>
                  </a:lnTo>
                  <a:lnTo>
                    <a:pt x="895" y="90"/>
                  </a:lnTo>
                  <a:lnTo>
                    <a:pt x="898" y="90"/>
                  </a:lnTo>
                  <a:lnTo>
                    <a:pt x="902" y="90"/>
                  </a:lnTo>
                  <a:lnTo>
                    <a:pt x="906" y="90"/>
                  </a:lnTo>
                  <a:lnTo>
                    <a:pt x="902" y="90"/>
                  </a:lnTo>
                  <a:lnTo>
                    <a:pt x="906" y="90"/>
                  </a:lnTo>
                  <a:lnTo>
                    <a:pt x="910" y="90"/>
                  </a:lnTo>
                  <a:lnTo>
                    <a:pt x="910" y="86"/>
                  </a:lnTo>
                  <a:lnTo>
                    <a:pt x="914" y="86"/>
                  </a:lnTo>
                  <a:lnTo>
                    <a:pt x="917" y="86"/>
                  </a:lnTo>
                  <a:lnTo>
                    <a:pt x="921" y="82"/>
                  </a:lnTo>
                  <a:lnTo>
                    <a:pt x="921" y="79"/>
                  </a:lnTo>
                  <a:lnTo>
                    <a:pt x="925" y="79"/>
                  </a:lnTo>
                  <a:lnTo>
                    <a:pt x="921" y="79"/>
                  </a:lnTo>
                  <a:lnTo>
                    <a:pt x="917" y="79"/>
                  </a:lnTo>
                  <a:lnTo>
                    <a:pt x="917" y="82"/>
                  </a:lnTo>
                  <a:lnTo>
                    <a:pt x="914" y="82"/>
                  </a:lnTo>
                  <a:lnTo>
                    <a:pt x="914" y="86"/>
                  </a:lnTo>
                  <a:lnTo>
                    <a:pt x="910" y="86"/>
                  </a:lnTo>
                  <a:lnTo>
                    <a:pt x="906" y="86"/>
                  </a:lnTo>
                  <a:lnTo>
                    <a:pt x="902" y="86"/>
                  </a:lnTo>
                  <a:lnTo>
                    <a:pt x="902" y="90"/>
                  </a:lnTo>
                  <a:lnTo>
                    <a:pt x="898" y="90"/>
                  </a:lnTo>
                  <a:lnTo>
                    <a:pt x="895" y="90"/>
                  </a:lnTo>
                  <a:lnTo>
                    <a:pt x="891" y="86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3" y="86"/>
                  </a:lnTo>
                  <a:lnTo>
                    <a:pt x="887" y="86"/>
                  </a:lnTo>
                  <a:lnTo>
                    <a:pt x="891" y="86"/>
                  </a:lnTo>
                  <a:lnTo>
                    <a:pt x="887" y="86"/>
                  </a:lnTo>
                  <a:lnTo>
                    <a:pt x="883" y="86"/>
                  </a:lnTo>
                  <a:lnTo>
                    <a:pt x="880" y="86"/>
                  </a:lnTo>
                  <a:lnTo>
                    <a:pt x="876" y="86"/>
                  </a:lnTo>
                  <a:lnTo>
                    <a:pt x="880" y="82"/>
                  </a:lnTo>
                  <a:lnTo>
                    <a:pt x="883" y="82"/>
                  </a:lnTo>
                  <a:lnTo>
                    <a:pt x="880" y="82"/>
                  </a:lnTo>
                  <a:lnTo>
                    <a:pt x="876" y="82"/>
                  </a:lnTo>
                  <a:lnTo>
                    <a:pt x="880" y="82"/>
                  </a:lnTo>
                  <a:lnTo>
                    <a:pt x="883" y="82"/>
                  </a:lnTo>
                  <a:lnTo>
                    <a:pt x="887" y="82"/>
                  </a:lnTo>
                  <a:lnTo>
                    <a:pt x="891" y="82"/>
                  </a:lnTo>
                  <a:lnTo>
                    <a:pt x="895" y="82"/>
                  </a:lnTo>
                  <a:lnTo>
                    <a:pt x="891" y="82"/>
                  </a:lnTo>
                  <a:lnTo>
                    <a:pt x="887" y="82"/>
                  </a:lnTo>
                  <a:lnTo>
                    <a:pt x="883" y="82"/>
                  </a:lnTo>
                  <a:lnTo>
                    <a:pt x="880" y="82"/>
                  </a:lnTo>
                  <a:lnTo>
                    <a:pt x="876" y="82"/>
                  </a:lnTo>
                  <a:lnTo>
                    <a:pt x="872" y="82"/>
                  </a:lnTo>
                  <a:lnTo>
                    <a:pt x="876" y="82"/>
                  </a:lnTo>
                  <a:lnTo>
                    <a:pt x="880" y="79"/>
                  </a:lnTo>
                  <a:lnTo>
                    <a:pt x="883" y="79"/>
                  </a:lnTo>
                  <a:lnTo>
                    <a:pt x="887" y="79"/>
                  </a:lnTo>
                  <a:lnTo>
                    <a:pt x="891" y="79"/>
                  </a:lnTo>
                  <a:lnTo>
                    <a:pt x="895" y="79"/>
                  </a:lnTo>
                  <a:lnTo>
                    <a:pt x="891" y="79"/>
                  </a:lnTo>
                  <a:lnTo>
                    <a:pt x="887" y="79"/>
                  </a:lnTo>
                  <a:lnTo>
                    <a:pt x="883" y="79"/>
                  </a:lnTo>
                  <a:lnTo>
                    <a:pt x="880" y="79"/>
                  </a:lnTo>
                  <a:lnTo>
                    <a:pt x="883" y="79"/>
                  </a:lnTo>
                  <a:lnTo>
                    <a:pt x="887" y="79"/>
                  </a:lnTo>
                  <a:lnTo>
                    <a:pt x="891" y="79"/>
                  </a:lnTo>
                  <a:lnTo>
                    <a:pt x="895" y="79"/>
                  </a:lnTo>
                  <a:lnTo>
                    <a:pt x="891" y="79"/>
                  </a:lnTo>
                  <a:lnTo>
                    <a:pt x="887" y="79"/>
                  </a:lnTo>
                  <a:lnTo>
                    <a:pt x="883" y="79"/>
                  </a:lnTo>
                  <a:lnTo>
                    <a:pt x="887" y="75"/>
                  </a:lnTo>
                  <a:lnTo>
                    <a:pt x="891" y="75"/>
                  </a:lnTo>
                  <a:lnTo>
                    <a:pt x="887" y="75"/>
                  </a:lnTo>
                  <a:lnTo>
                    <a:pt x="883" y="75"/>
                  </a:lnTo>
                  <a:lnTo>
                    <a:pt x="887" y="71"/>
                  </a:lnTo>
                  <a:lnTo>
                    <a:pt x="883" y="71"/>
                  </a:lnTo>
                  <a:lnTo>
                    <a:pt x="883" y="75"/>
                  </a:lnTo>
                  <a:lnTo>
                    <a:pt x="880" y="79"/>
                  </a:lnTo>
                  <a:lnTo>
                    <a:pt x="876" y="79"/>
                  </a:lnTo>
                  <a:lnTo>
                    <a:pt x="872" y="79"/>
                  </a:lnTo>
                  <a:lnTo>
                    <a:pt x="868" y="79"/>
                  </a:lnTo>
                  <a:lnTo>
                    <a:pt x="865" y="79"/>
                  </a:lnTo>
                  <a:lnTo>
                    <a:pt x="861" y="79"/>
                  </a:lnTo>
                  <a:lnTo>
                    <a:pt x="865" y="79"/>
                  </a:lnTo>
                  <a:lnTo>
                    <a:pt x="868" y="79"/>
                  </a:lnTo>
                  <a:lnTo>
                    <a:pt x="868" y="75"/>
                  </a:lnTo>
                  <a:lnTo>
                    <a:pt x="865" y="75"/>
                  </a:lnTo>
                  <a:lnTo>
                    <a:pt x="865" y="79"/>
                  </a:lnTo>
                  <a:lnTo>
                    <a:pt x="861" y="79"/>
                  </a:lnTo>
                  <a:lnTo>
                    <a:pt x="857" y="79"/>
                  </a:lnTo>
                  <a:lnTo>
                    <a:pt x="853" y="79"/>
                  </a:lnTo>
                  <a:lnTo>
                    <a:pt x="850" y="79"/>
                  </a:lnTo>
                  <a:lnTo>
                    <a:pt x="846" y="79"/>
                  </a:lnTo>
                  <a:lnTo>
                    <a:pt x="842" y="79"/>
                  </a:lnTo>
                  <a:lnTo>
                    <a:pt x="846" y="79"/>
                  </a:lnTo>
                  <a:lnTo>
                    <a:pt x="850" y="79"/>
                  </a:lnTo>
                  <a:lnTo>
                    <a:pt x="846" y="79"/>
                  </a:lnTo>
                  <a:lnTo>
                    <a:pt x="842" y="79"/>
                  </a:lnTo>
                  <a:lnTo>
                    <a:pt x="842" y="75"/>
                  </a:lnTo>
                  <a:lnTo>
                    <a:pt x="846" y="71"/>
                  </a:lnTo>
                  <a:lnTo>
                    <a:pt x="850" y="71"/>
                  </a:lnTo>
                  <a:lnTo>
                    <a:pt x="853" y="71"/>
                  </a:lnTo>
                  <a:lnTo>
                    <a:pt x="850" y="71"/>
                  </a:lnTo>
                  <a:lnTo>
                    <a:pt x="853" y="71"/>
                  </a:lnTo>
                  <a:lnTo>
                    <a:pt x="853" y="67"/>
                  </a:lnTo>
                  <a:lnTo>
                    <a:pt x="857" y="67"/>
                  </a:lnTo>
                  <a:lnTo>
                    <a:pt x="861" y="67"/>
                  </a:lnTo>
                  <a:lnTo>
                    <a:pt x="865" y="67"/>
                  </a:lnTo>
                  <a:lnTo>
                    <a:pt x="872" y="67"/>
                  </a:lnTo>
                  <a:lnTo>
                    <a:pt x="876" y="67"/>
                  </a:lnTo>
                  <a:lnTo>
                    <a:pt x="880" y="67"/>
                  </a:lnTo>
                  <a:lnTo>
                    <a:pt x="883" y="67"/>
                  </a:lnTo>
                  <a:lnTo>
                    <a:pt x="887" y="67"/>
                  </a:lnTo>
                  <a:lnTo>
                    <a:pt x="891" y="67"/>
                  </a:lnTo>
                  <a:lnTo>
                    <a:pt x="895" y="67"/>
                  </a:lnTo>
                  <a:lnTo>
                    <a:pt x="902" y="67"/>
                  </a:lnTo>
                  <a:lnTo>
                    <a:pt x="906" y="67"/>
                  </a:lnTo>
                  <a:lnTo>
                    <a:pt x="910" y="67"/>
                  </a:lnTo>
                  <a:lnTo>
                    <a:pt x="914" y="71"/>
                  </a:lnTo>
                  <a:lnTo>
                    <a:pt x="917" y="71"/>
                  </a:lnTo>
                  <a:lnTo>
                    <a:pt x="921" y="71"/>
                  </a:lnTo>
                  <a:lnTo>
                    <a:pt x="925" y="71"/>
                  </a:lnTo>
                  <a:lnTo>
                    <a:pt x="921" y="71"/>
                  </a:lnTo>
                  <a:lnTo>
                    <a:pt x="921" y="67"/>
                  </a:lnTo>
                  <a:lnTo>
                    <a:pt x="925" y="67"/>
                  </a:lnTo>
                  <a:lnTo>
                    <a:pt x="925" y="71"/>
                  </a:lnTo>
                  <a:lnTo>
                    <a:pt x="925" y="67"/>
                  </a:lnTo>
                  <a:lnTo>
                    <a:pt x="921" y="67"/>
                  </a:lnTo>
                  <a:lnTo>
                    <a:pt x="917" y="67"/>
                  </a:lnTo>
                  <a:lnTo>
                    <a:pt x="914" y="67"/>
                  </a:lnTo>
                  <a:lnTo>
                    <a:pt x="910" y="67"/>
                  </a:lnTo>
                  <a:lnTo>
                    <a:pt x="914" y="67"/>
                  </a:lnTo>
                  <a:lnTo>
                    <a:pt x="917" y="67"/>
                  </a:lnTo>
                  <a:lnTo>
                    <a:pt x="921" y="67"/>
                  </a:lnTo>
                  <a:lnTo>
                    <a:pt x="925" y="67"/>
                  </a:lnTo>
                  <a:lnTo>
                    <a:pt x="929" y="67"/>
                  </a:lnTo>
                  <a:lnTo>
                    <a:pt x="932" y="67"/>
                  </a:lnTo>
                  <a:lnTo>
                    <a:pt x="936" y="67"/>
                  </a:lnTo>
                  <a:lnTo>
                    <a:pt x="932" y="67"/>
                  </a:lnTo>
                  <a:lnTo>
                    <a:pt x="936" y="64"/>
                  </a:lnTo>
                  <a:lnTo>
                    <a:pt x="940" y="64"/>
                  </a:lnTo>
                  <a:lnTo>
                    <a:pt x="936" y="64"/>
                  </a:lnTo>
                  <a:lnTo>
                    <a:pt x="932" y="64"/>
                  </a:lnTo>
                  <a:lnTo>
                    <a:pt x="929" y="64"/>
                  </a:lnTo>
                  <a:lnTo>
                    <a:pt x="929" y="67"/>
                  </a:lnTo>
                  <a:lnTo>
                    <a:pt x="925" y="67"/>
                  </a:lnTo>
                  <a:lnTo>
                    <a:pt x="921" y="67"/>
                  </a:lnTo>
                  <a:lnTo>
                    <a:pt x="917" y="67"/>
                  </a:lnTo>
                  <a:lnTo>
                    <a:pt x="914" y="67"/>
                  </a:lnTo>
                  <a:lnTo>
                    <a:pt x="910" y="67"/>
                  </a:lnTo>
                  <a:lnTo>
                    <a:pt x="906" y="67"/>
                  </a:lnTo>
                  <a:lnTo>
                    <a:pt x="902" y="67"/>
                  </a:lnTo>
                  <a:lnTo>
                    <a:pt x="898" y="67"/>
                  </a:lnTo>
                  <a:lnTo>
                    <a:pt x="895" y="67"/>
                  </a:lnTo>
                  <a:lnTo>
                    <a:pt x="895" y="64"/>
                  </a:lnTo>
                  <a:lnTo>
                    <a:pt x="891" y="64"/>
                  </a:lnTo>
                  <a:lnTo>
                    <a:pt x="887" y="64"/>
                  </a:lnTo>
                  <a:lnTo>
                    <a:pt x="891" y="64"/>
                  </a:lnTo>
                  <a:lnTo>
                    <a:pt x="895" y="64"/>
                  </a:lnTo>
                  <a:lnTo>
                    <a:pt x="898" y="64"/>
                  </a:lnTo>
                  <a:lnTo>
                    <a:pt x="902" y="64"/>
                  </a:lnTo>
                  <a:lnTo>
                    <a:pt x="906" y="64"/>
                  </a:lnTo>
                  <a:lnTo>
                    <a:pt x="910" y="64"/>
                  </a:lnTo>
                  <a:lnTo>
                    <a:pt x="906" y="64"/>
                  </a:lnTo>
                  <a:lnTo>
                    <a:pt x="902" y="64"/>
                  </a:lnTo>
                  <a:lnTo>
                    <a:pt x="898" y="64"/>
                  </a:lnTo>
                  <a:lnTo>
                    <a:pt x="898" y="60"/>
                  </a:lnTo>
                  <a:lnTo>
                    <a:pt x="898" y="64"/>
                  </a:lnTo>
                  <a:lnTo>
                    <a:pt x="895" y="64"/>
                  </a:lnTo>
                  <a:lnTo>
                    <a:pt x="895" y="60"/>
                  </a:lnTo>
                  <a:lnTo>
                    <a:pt x="891" y="60"/>
                  </a:lnTo>
                  <a:lnTo>
                    <a:pt x="887" y="56"/>
                  </a:lnTo>
                  <a:lnTo>
                    <a:pt x="883" y="56"/>
                  </a:lnTo>
                  <a:lnTo>
                    <a:pt x="880" y="56"/>
                  </a:lnTo>
                  <a:lnTo>
                    <a:pt x="876" y="52"/>
                  </a:lnTo>
                  <a:lnTo>
                    <a:pt x="872" y="52"/>
                  </a:lnTo>
                  <a:lnTo>
                    <a:pt x="868" y="52"/>
                  </a:lnTo>
                  <a:lnTo>
                    <a:pt x="865" y="52"/>
                  </a:lnTo>
                  <a:lnTo>
                    <a:pt x="861" y="52"/>
                  </a:lnTo>
                  <a:lnTo>
                    <a:pt x="861" y="49"/>
                  </a:lnTo>
                  <a:lnTo>
                    <a:pt x="865" y="49"/>
                  </a:lnTo>
                  <a:lnTo>
                    <a:pt x="868" y="49"/>
                  </a:lnTo>
                  <a:lnTo>
                    <a:pt x="872" y="49"/>
                  </a:lnTo>
                  <a:lnTo>
                    <a:pt x="876" y="49"/>
                  </a:lnTo>
                  <a:lnTo>
                    <a:pt x="876" y="52"/>
                  </a:lnTo>
                  <a:lnTo>
                    <a:pt x="880" y="52"/>
                  </a:lnTo>
                  <a:lnTo>
                    <a:pt x="880" y="49"/>
                  </a:lnTo>
                  <a:lnTo>
                    <a:pt x="876" y="49"/>
                  </a:lnTo>
                  <a:lnTo>
                    <a:pt x="872" y="49"/>
                  </a:lnTo>
                  <a:lnTo>
                    <a:pt x="865" y="49"/>
                  </a:lnTo>
                  <a:lnTo>
                    <a:pt x="861" y="49"/>
                  </a:lnTo>
                  <a:lnTo>
                    <a:pt x="857" y="49"/>
                  </a:lnTo>
                  <a:lnTo>
                    <a:pt x="857" y="45"/>
                  </a:lnTo>
                  <a:lnTo>
                    <a:pt x="861" y="45"/>
                  </a:lnTo>
                  <a:lnTo>
                    <a:pt x="865" y="45"/>
                  </a:lnTo>
                  <a:lnTo>
                    <a:pt x="868" y="45"/>
                  </a:lnTo>
                  <a:lnTo>
                    <a:pt x="872" y="45"/>
                  </a:lnTo>
                  <a:lnTo>
                    <a:pt x="876" y="45"/>
                  </a:lnTo>
                  <a:lnTo>
                    <a:pt x="880" y="45"/>
                  </a:lnTo>
                  <a:lnTo>
                    <a:pt x="883" y="45"/>
                  </a:lnTo>
                  <a:lnTo>
                    <a:pt x="887" y="45"/>
                  </a:lnTo>
                  <a:lnTo>
                    <a:pt x="891" y="45"/>
                  </a:lnTo>
                  <a:lnTo>
                    <a:pt x="895" y="45"/>
                  </a:lnTo>
                  <a:lnTo>
                    <a:pt x="898" y="45"/>
                  </a:lnTo>
                  <a:lnTo>
                    <a:pt x="902" y="45"/>
                  </a:lnTo>
                  <a:lnTo>
                    <a:pt x="906" y="45"/>
                  </a:lnTo>
                  <a:lnTo>
                    <a:pt x="906" y="49"/>
                  </a:lnTo>
                  <a:lnTo>
                    <a:pt x="910" y="49"/>
                  </a:lnTo>
                  <a:lnTo>
                    <a:pt x="914" y="49"/>
                  </a:lnTo>
                  <a:lnTo>
                    <a:pt x="917" y="49"/>
                  </a:lnTo>
                  <a:lnTo>
                    <a:pt x="921" y="49"/>
                  </a:lnTo>
                  <a:lnTo>
                    <a:pt x="925" y="52"/>
                  </a:lnTo>
                  <a:lnTo>
                    <a:pt x="929" y="52"/>
                  </a:lnTo>
                  <a:lnTo>
                    <a:pt x="932" y="52"/>
                  </a:lnTo>
                  <a:lnTo>
                    <a:pt x="936" y="52"/>
                  </a:lnTo>
                  <a:lnTo>
                    <a:pt x="936" y="56"/>
                  </a:lnTo>
                  <a:lnTo>
                    <a:pt x="932" y="56"/>
                  </a:lnTo>
                  <a:lnTo>
                    <a:pt x="936" y="56"/>
                  </a:lnTo>
                  <a:lnTo>
                    <a:pt x="940" y="56"/>
                  </a:lnTo>
                  <a:lnTo>
                    <a:pt x="944" y="56"/>
                  </a:lnTo>
                  <a:lnTo>
                    <a:pt x="947" y="56"/>
                  </a:lnTo>
                  <a:lnTo>
                    <a:pt x="951" y="56"/>
                  </a:lnTo>
                  <a:lnTo>
                    <a:pt x="955" y="56"/>
                  </a:lnTo>
                  <a:lnTo>
                    <a:pt x="959" y="56"/>
                  </a:lnTo>
                  <a:lnTo>
                    <a:pt x="962" y="56"/>
                  </a:lnTo>
                  <a:lnTo>
                    <a:pt x="966" y="52"/>
                  </a:lnTo>
                  <a:lnTo>
                    <a:pt x="962" y="52"/>
                  </a:lnTo>
                  <a:lnTo>
                    <a:pt x="955" y="52"/>
                  </a:lnTo>
                  <a:lnTo>
                    <a:pt x="955" y="56"/>
                  </a:lnTo>
                  <a:lnTo>
                    <a:pt x="951" y="56"/>
                  </a:lnTo>
                  <a:lnTo>
                    <a:pt x="947" y="56"/>
                  </a:lnTo>
                  <a:lnTo>
                    <a:pt x="944" y="52"/>
                  </a:lnTo>
                  <a:lnTo>
                    <a:pt x="940" y="52"/>
                  </a:lnTo>
                  <a:lnTo>
                    <a:pt x="936" y="52"/>
                  </a:lnTo>
                  <a:lnTo>
                    <a:pt x="936" y="49"/>
                  </a:lnTo>
                  <a:lnTo>
                    <a:pt x="940" y="49"/>
                  </a:lnTo>
                  <a:lnTo>
                    <a:pt x="936" y="49"/>
                  </a:lnTo>
                  <a:lnTo>
                    <a:pt x="932" y="49"/>
                  </a:lnTo>
                  <a:lnTo>
                    <a:pt x="929" y="49"/>
                  </a:lnTo>
                  <a:lnTo>
                    <a:pt x="925" y="49"/>
                  </a:lnTo>
                  <a:lnTo>
                    <a:pt x="921" y="49"/>
                  </a:lnTo>
                  <a:lnTo>
                    <a:pt x="914" y="45"/>
                  </a:lnTo>
                  <a:lnTo>
                    <a:pt x="910" y="45"/>
                  </a:lnTo>
                  <a:lnTo>
                    <a:pt x="914" y="45"/>
                  </a:lnTo>
                  <a:lnTo>
                    <a:pt x="917" y="45"/>
                  </a:lnTo>
                  <a:lnTo>
                    <a:pt x="921" y="45"/>
                  </a:lnTo>
                  <a:lnTo>
                    <a:pt x="925" y="45"/>
                  </a:lnTo>
                  <a:lnTo>
                    <a:pt x="929" y="41"/>
                  </a:lnTo>
                  <a:lnTo>
                    <a:pt x="932" y="41"/>
                  </a:lnTo>
                  <a:lnTo>
                    <a:pt x="936" y="41"/>
                  </a:lnTo>
                  <a:lnTo>
                    <a:pt x="940" y="41"/>
                  </a:lnTo>
                  <a:lnTo>
                    <a:pt x="944" y="41"/>
                  </a:lnTo>
                  <a:lnTo>
                    <a:pt x="947" y="41"/>
                  </a:lnTo>
                  <a:lnTo>
                    <a:pt x="951" y="41"/>
                  </a:lnTo>
                  <a:lnTo>
                    <a:pt x="955" y="41"/>
                  </a:lnTo>
                  <a:lnTo>
                    <a:pt x="959" y="41"/>
                  </a:lnTo>
                  <a:lnTo>
                    <a:pt x="962" y="41"/>
                  </a:lnTo>
                  <a:lnTo>
                    <a:pt x="970" y="41"/>
                  </a:lnTo>
                  <a:lnTo>
                    <a:pt x="974" y="41"/>
                  </a:lnTo>
                  <a:lnTo>
                    <a:pt x="977" y="41"/>
                  </a:lnTo>
                  <a:lnTo>
                    <a:pt x="981" y="41"/>
                  </a:lnTo>
                  <a:lnTo>
                    <a:pt x="985" y="41"/>
                  </a:lnTo>
                  <a:lnTo>
                    <a:pt x="989" y="41"/>
                  </a:lnTo>
                  <a:lnTo>
                    <a:pt x="992" y="41"/>
                  </a:lnTo>
                  <a:lnTo>
                    <a:pt x="989" y="41"/>
                  </a:lnTo>
                  <a:lnTo>
                    <a:pt x="981" y="41"/>
                  </a:lnTo>
                  <a:lnTo>
                    <a:pt x="977" y="41"/>
                  </a:lnTo>
                  <a:lnTo>
                    <a:pt x="974" y="41"/>
                  </a:lnTo>
                  <a:lnTo>
                    <a:pt x="970" y="41"/>
                  </a:lnTo>
                  <a:lnTo>
                    <a:pt x="966" y="41"/>
                  </a:lnTo>
                  <a:lnTo>
                    <a:pt x="962" y="41"/>
                  </a:lnTo>
                  <a:lnTo>
                    <a:pt x="962" y="37"/>
                  </a:lnTo>
                  <a:lnTo>
                    <a:pt x="970" y="37"/>
                  </a:lnTo>
                  <a:lnTo>
                    <a:pt x="974" y="37"/>
                  </a:lnTo>
                  <a:lnTo>
                    <a:pt x="977" y="37"/>
                  </a:lnTo>
                  <a:lnTo>
                    <a:pt x="981" y="37"/>
                  </a:lnTo>
                  <a:lnTo>
                    <a:pt x="985" y="37"/>
                  </a:lnTo>
                  <a:lnTo>
                    <a:pt x="989" y="37"/>
                  </a:lnTo>
                  <a:lnTo>
                    <a:pt x="996" y="37"/>
                  </a:lnTo>
                  <a:lnTo>
                    <a:pt x="1000" y="37"/>
                  </a:lnTo>
                  <a:lnTo>
                    <a:pt x="1004" y="37"/>
                  </a:lnTo>
                  <a:lnTo>
                    <a:pt x="1011" y="37"/>
                  </a:lnTo>
                  <a:lnTo>
                    <a:pt x="1015" y="37"/>
                  </a:lnTo>
                  <a:lnTo>
                    <a:pt x="1015" y="34"/>
                  </a:lnTo>
                  <a:lnTo>
                    <a:pt x="1011" y="34"/>
                  </a:lnTo>
                  <a:lnTo>
                    <a:pt x="1007" y="34"/>
                  </a:lnTo>
                  <a:lnTo>
                    <a:pt x="1004" y="34"/>
                  </a:lnTo>
                  <a:lnTo>
                    <a:pt x="1000" y="34"/>
                  </a:lnTo>
                  <a:lnTo>
                    <a:pt x="996" y="34"/>
                  </a:lnTo>
                  <a:lnTo>
                    <a:pt x="992" y="34"/>
                  </a:lnTo>
                  <a:lnTo>
                    <a:pt x="985" y="34"/>
                  </a:lnTo>
                  <a:lnTo>
                    <a:pt x="981" y="37"/>
                  </a:lnTo>
                  <a:lnTo>
                    <a:pt x="977" y="37"/>
                  </a:lnTo>
                  <a:lnTo>
                    <a:pt x="977" y="34"/>
                  </a:lnTo>
                  <a:lnTo>
                    <a:pt x="981" y="34"/>
                  </a:lnTo>
                  <a:lnTo>
                    <a:pt x="985" y="34"/>
                  </a:lnTo>
                  <a:lnTo>
                    <a:pt x="985" y="30"/>
                  </a:lnTo>
                  <a:lnTo>
                    <a:pt x="989" y="30"/>
                  </a:lnTo>
                  <a:lnTo>
                    <a:pt x="992" y="30"/>
                  </a:lnTo>
                  <a:lnTo>
                    <a:pt x="996" y="30"/>
                  </a:lnTo>
                  <a:lnTo>
                    <a:pt x="1000" y="30"/>
                  </a:lnTo>
                  <a:lnTo>
                    <a:pt x="1004" y="30"/>
                  </a:lnTo>
                  <a:lnTo>
                    <a:pt x="1004" y="26"/>
                  </a:lnTo>
                  <a:lnTo>
                    <a:pt x="1007" y="26"/>
                  </a:lnTo>
                  <a:lnTo>
                    <a:pt x="1011" y="26"/>
                  </a:lnTo>
                  <a:lnTo>
                    <a:pt x="1007" y="26"/>
                  </a:lnTo>
                  <a:lnTo>
                    <a:pt x="1004" y="26"/>
                  </a:lnTo>
                  <a:lnTo>
                    <a:pt x="1000" y="26"/>
                  </a:lnTo>
                  <a:lnTo>
                    <a:pt x="996" y="30"/>
                  </a:lnTo>
                  <a:lnTo>
                    <a:pt x="989" y="30"/>
                  </a:lnTo>
                  <a:lnTo>
                    <a:pt x="985" y="30"/>
                  </a:lnTo>
                  <a:lnTo>
                    <a:pt x="981" y="30"/>
                  </a:lnTo>
                  <a:lnTo>
                    <a:pt x="981" y="34"/>
                  </a:lnTo>
                  <a:lnTo>
                    <a:pt x="977" y="34"/>
                  </a:lnTo>
                  <a:lnTo>
                    <a:pt x="977" y="30"/>
                  </a:lnTo>
                  <a:lnTo>
                    <a:pt x="974" y="30"/>
                  </a:lnTo>
                  <a:lnTo>
                    <a:pt x="970" y="30"/>
                  </a:lnTo>
                  <a:lnTo>
                    <a:pt x="974" y="30"/>
                  </a:lnTo>
                  <a:lnTo>
                    <a:pt x="974" y="34"/>
                  </a:lnTo>
                  <a:lnTo>
                    <a:pt x="977" y="34"/>
                  </a:lnTo>
                  <a:lnTo>
                    <a:pt x="974" y="34"/>
                  </a:lnTo>
                  <a:lnTo>
                    <a:pt x="966" y="37"/>
                  </a:lnTo>
                  <a:lnTo>
                    <a:pt x="962" y="37"/>
                  </a:lnTo>
                  <a:lnTo>
                    <a:pt x="959" y="37"/>
                  </a:lnTo>
                  <a:lnTo>
                    <a:pt x="955" y="37"/>
                  </a:lnTo>
                  <a:lnTo>
                    <a:pt x="951" y="37"/>
                  </a:lnTo>
                  <a:lnTo>
                    <a:pt x="947" y="37"/>
                  </a:lnTo>
                  <a:lnTo>
                    <a:pt x="940" y="41"/>
                  </a:lnTo>
                  <a:lnTo>
                    <a:pt x="936" y="41"/>
                  </a:lnTo>
                  <a:lnTo>
                    <a:pt x="932" y="41"/>
                  </a:lnTo>
                  <a:lnTo>
                    <a:pt x="925" y="41"/>
                  </a:lnTo>
                  <a:lnTo>
                    <a:pt x="917" y="41"/>
                  </a:lnTo>
                  <a:lnTo>
                    <a:pt x="914" y="41"/>
                  </a:lnTo>
                  <a:lnTo>
                    <a:pt x="910" y="41"/>
                  </a:lnTo>
                  <a:lnTo>
                    <a:pt x="914" y="41"/>
                  </a:lnTo>
                  <a:lnTo>
                    <a:pt x="914" y="37"/>
                  </a:lnTo>
                  <a:lnTo>
                    <a:pt x="917" y="37"/>
                  </a:lnTo>
                  <a:lnTo>
                    <a:pt x="921" y="37"/>
                  </a:lnTo>
                  <a:lnTo>
                    <a:pt x="925" y="37"/>
                  </a:lnTo>
                  <a:lnTo>
                    <a:pt x="929" y="37"/>
                  </a:lnTo>
                  <a:lnTo>
                    <a:pt x="932" y="37"/>
                  </a:lnTo>
                  <a:lnTo>
                    <a:pt x="929" y="37"/>
                  </a:lnTo>
                  <a:lnTo>
                    <a:pt x="925" y="37"/>
                  </a:lnTo>
                  <a:lnTo>
                    <a:pt x="921" y="37"/>
                  </a:lnTo>
                  <a:lnTo>
                    <a:pt x="914" y="37"/>
                  </a:lnTo>
                  <a:lnTo>
                    <a:pt x="910" y="37"/>
                  </a:lnTo>
                  <a:lnTo>
                    <a:pt x="906" y="37"/>
                  </a:lnTo>
                  <a:lnTo>
                    <a:pt x="910" y="37"/>
                  </a:lnTo>
                  <a:lnTo>
                    <a:pt x="914" y="37"/>
                  </a:lnTo>
                  <a:lnTo>
                    <a:pt x="910" y="37"/>
                  </a:lnTo>
                  <a:lnTo>
                    <a:pt x="906" y="37"/>
                  </a:lnTo>
                  <a:lnTo>
                    <a:pt x="902" y="37"/>
                  </a:lnTo>
                  <a:lnTo>
                    <a:pt x="902" y="41"/>
                  </a:lnTo>
                  <a:lnTo>
                    <a:pt x="898" y="41"/>
                  </a:lnTo>
                  <a:lnTo>
                    <a:pt x="895" y="41"/>
                  </a:lnTo>
                  <a:lnTo>
                    <a:pt x="891" y="41"/>
                  </a:lnTo>
                  <a:lnTo>
                    <a:pt x="887" y="41"/>
                  </a:lnTo>
                  <a:lnTo>
                    <a:pt x="883" y="41"/>
                  </a:lnTo>
                  <a:lnTo>
                    <a:pt x="880" y="41"/>
                  </a:lnTo>
                  <a:lnTo>
                    <a:pt x="876" y="41"/>
                  </a:lnTo>
                  <a:lnTo>
                    <a:pt x="872" y="41"/>
                  </a:lnTo>
                  <a:lnTo>
                    <a:pt x="868" y="41"/>
                  </a:lnTo>
                  <a:lnTo>
                    <a:pt x="872" y="41"/>
                  </a:lnTo>
                  <a:lnTo>
                    <a:pt x="868" y="41"/>
                  </a:lnTo>
                  <a:lnTo>
                    <a:pt x="865" y="41"/>
                  </a:lnTo>
                  <a:lnTo>
                    <a:pt x="861" y="41"/>
                  </a:lnTo>
                  <a:lnTo>
                    <a:pt x="857" y="41"/>
                  </a:lnTo>
                  <a:lnTo>
                    <a:pt x="857" y="37"/>
                  </a:lnTo>
                  <a:lnTo>
                    <a:pt x="861" y="37"/>
                  </a:lnTo>
                  <a:lnTo>
                    <a:pt x="865" y="37"/>
                  </a:lnTo>
                  <a:lnTo>
                    <a:pt x="868" y="34"/>
                  </a:lnTo>
                  <a:lnTo>
                    <a:pt x="872" y="34"/>
                  </a:lnTo>
                  <a:lnTo>
                    <a:pt x="876" y="34"/>
                  </a:lnTo>
                  <a:lnTo>
                    <a:pt x="883" y="34"/>
                  </a:lnTo>
                  <a:lnTo>
                    <a:pt x="887" y="34"/>
                  </a:lnTo>
                  <a:lnTo>
                    <a:pt x="891" y="34"/>
                  </a:lnTo>
                  <a:lnTo>
                    <a:pt x="895" y="34"/>
                  </a:lnTo>
                  <a:lnTo>
                    <a:pt x="898" y="34"/>
                  </a:lnTo>
                  <a:lnTo>
                    <a:pt x="902" y="34"/>
                  </a:lnTo>
                  <a:lnTo>
                    <a:pt x="906" y="34"/>
                  </a:lnTo>
                  <a:lnTo>
                    <a:pt x="910" y="34"/>
                  </a:lnTo>
                  <a:lnTo>
                    <a:pt x="914" y="30"/>
                  </a:lnTo>
                  <a:lnTo>
                    <a:pt x="917" y="30"/>
                  </a:lnTo>
                  <a:lnTo>
                    <a:pt x="921" y="30"/>
                  </a:lnTo>
                  <a:lnTo>
                    <a:pt x="925" y="30"/>
                  </a:lnTo>
                  <a:lnTo>
                    <a:pt x="921" y="30"/>
                  </a:lnTo>
                  <a:lnTo>
                    <a:pt x="917" y="30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2" y="30"/>
                  </a:lnTo>
                  <a:lnTo>
                    <a:pt x="898" y="34"/>
                  </a:lnTo>
                  <a:lnTo>
                    <a:pt x="891" y="34"/>
                  </a:lnTo>
                  <a:lnTo>
                    <a:pt x="887" y="34"/>
                  </a:lnTo>
                  <a:lnTo>
                    <a:pt x="883" y="34"/>
                  </a:lnTo>
                  <a:lnTo>
                    <a:pt x="880" y="34"/>
                  </a:lnTo>
                  <a:lnTo>
                    <a:pt x="876" y="34"/>
                  </a:lnTo>
                  <a:lnTo>
                    <a:pt x="872" y="34"/>
                  </a:lnTo>
                  <a:lnTo>
                    <a:pt x="868" y="34"/>
                  </a:lnTo>
                  <a:lnTo>
                    <a:pt x="865" y="34"/>
                  </a:lnTo>
                  <a:lnTo>
                    <a:pt x="861" y="34"/>
                  </a:lnTo>
                  <a:lnTo>
                    <a:pt x="850" y="37"/>
                  </a:lnTo>
                  <a:lnTo>
                    <a:pt x="846" y="37"/>
                  </a:lnTo>
                  <a:lnTo>
                    <a:pt x="846" y="41"/>
                  </a:lnTo>
                  <a:lnTo>
                    <a:pt x="842" y="41"/>
                  </a:lnTo>
                  <a:lnTo>
                    <a:pt x="842" y="37"/>
                  </a:lnTo>
                  <a:lnTo>
                    <a:pt x="838" y="37"/>
                  </a:lnTo>
                  <a:lnTo>
                    <a:pt x="835" y="37"/>
                  </a:lnTo>
                  <a:lnTo>
                    <a:pt x="831" y="37"/>
                  </a:lnTo>
                  <a:lnTo>
                    <a:pt x="827" y="37"/>
                  </a:lnTo>
                  <a:lnTo>
                    <a:pt x="823" y="37"/>
                  </a:lnTo>
                  <a:lnTo>
                    <a:pt x="820" y="37"/>
                  </a:lnTo>
                  <a:lnTo>
                    <a:pt x="816" y="37"/>
                  </a:lnTo>
                  <a:lnTo>
                    <a:pt x="812" y="34"/>
                  </a:lnTo>
                  <a:lnTo>
                    <a:pt x="816" y="34"/>
                  </a:lnTo>
                  <a:lnTo>
                    <a:pt x="820" y="34"/>
                  </a:lnTo>
                  <a:lnTo>
                    <a:pt x="823" y="34"/>
                  </a:lnTo>
                  <a:lnTo>
                    <a:pt x="827" y="34"/>
                  </a:lnTo>
                  <a:lnTo>
                    <a:pt x="831" y="34"/>
                  </a:lnTo>
                  <a:lnTo>
                    <a:pt x="835" y="34"/>
                  </a:lnTo>
                  <a:lnTo>
                    <a:pt x="838" y="34"/>
                  </a:lnTo>
                  <a:lnTo>
                    <a:pt x="842" y="34"/>
                  </a:lnTo>
                  <a:lnTo>
                    <a:pt x="846" y="34"/>
                  </a:lnTo>
                  <a:lnTo>
                    <a:pt x="850" y="34"/>
                  </a:lnTo>
                  <a:lnTo>
                    <a:pt x="853" y="34"/>
                  </a:lnTo>
                  <a:lnTo>
                    <a:pt x="857" y="34"/>
                  </a:lnTo>
                  <a:lnTo>
                    <a:pt x="861" y="34"/>
                  </a:lnTo>
                  <a:lnTo>
                    <a:pt x="865" y="34"/>
                  </a:lnTo>
                  <a:lnTo>
                    <a:pt x="868" y="30"/>
                  </a:lnTo>
                  <a:lnTo>
                    <a:pt x="872" y="30"/>
                  </a:lnTo>
                  <a:lnTo>
                    <a:pt x="876" y="30"/>
                  </a:lnTo>
                  <a:lnTo>
                    <a:pt x="880" y="30"/>
                  </a:lnTo>
                  <a:lnTo>
                    <a:pt x="883" y="30"/>
                  </a:lnTo>
                  <a:lnTo>
                    <a:pt x="887" y="30"/>
                  </a:lnTo>
                  <a:lnTo>
                    <a:pt x="883" y="30"/>
                  </a:lnTo>
                  <a:lnTo>
                    <a:pt x="880" y="30"/>
                  </a:lnTo>
                  <a:lnTo>
                    <a:pt x="876" y="30"/>
                  </a:lnTo>
                  <a:lnTo>
                    <a:pt x="872" y="30"/>
                  </a:lnTo>
                  <a:lnTo>
                    <a:pt x="868" y="30"/>
                  </a:lnTo>
                  <a:lnTo>
                    <a:pt x="865" y="30"/>
                  </a:lnTo>
                  <a:lnTo>
                    <a:pt x="861" y="30"/>
                  </a:lnTo>
                  <a:lnTo>
                    <a:pt x="857" y="30"/>
                  </a:lnTo>
                  <a:lnTo>
                    <a:pt x="853" y="34"/>
                  </a:lnTo>
                  <a:lnTo>
                    <a:pt x="850" y="34"/>
                  </a:lnTo>
                  <a:lnTo>
                    <a:pt x="846" y="34"/>
                  </a:lnTo>
                  <a:lnTo>
                    <a:pt x="842" y="34"/>
                  </a:lnTo>
                  <a:lnTo>
                    <a:pt x="838" y="34"/>
                  </a:lnTo>
                  <a:lnTo>
                    <a:pt x="835" y="34"/>
                  </a:lnTo>
                  <a:lnTo>
                    <a:pt x="831" y="34"/>
                  </a:lnTo>
                  <a:lnTo>
                    <a:pt x="827" y="34"/>
                  </a:lnTo>
                  <a:lnTo>
                    <a:pt x="823" y="34"/>
                  </a:lnTo>
                  <a:lnTo>
                    <a:pt x="820" y="34"/>
                  </a:lnTo>
                  <a:lnTo>
                    <a:pt x="816" y="34"/>
                  </a:lnTo>
                  <a:lnTo>
                    <a:pt x="808" y="34"/>
                  </a:lnTo>
                  <a:lnTo>
                    <a:pt x="805" y="34"/>
                  </a:lnTo>
                  <a:lnTo>
                    <a:pt x="801" y="34"/>
                  </a:lnTo>
                  <a:lnTo>
                    <a:pt x="797" y="30"/>
                  </a:lnTo>
                  <a:lnTo>
                    <a:pt x="801" y="30"/>
                  </a:lnTo>
                  <a:lnTo>
                    <a:pt x="805" y="30"/>
                  </a:lnTo>
                  <a:lnTo>
                    <a:pt x="808" y="30"/>
                  </a:lnTo>
                  <a:lnTo>
                    <a:pt x="812" y="30"/>
                  </a:lnTo>
                  <a:lnTo>
                    <a:pt x="816" y="30"/>
                  </a:lnTo>
                  <a:lnTo>
                    <a:pt x="820" y="30"/>
                  </a:lnTo>
                  <a:lnTo>
                    <a:pt x="816" y="30"/>
                  </a:lnTo>
                  <a:lnTo>
                    <a:pt x="812" y="30"/>
                  </a:lnTo>
                  <a:lnTo>
                    <a:pt x="808" y="30"/>
                  </a:lnTo>
                  <a:lnTo>
                    <a:pt x="805" y="30"/>
                  </a:lnTo>
                  <a:lnTo>
                    <a:pt x="808" y="26"/>
                  </a:lnTo>
                  <a:lnTo>
                    <a:pt x="816" y="26"/>
                  </a:lnTo>
                  <a:lnTo>
                    <a:pt x="820" y="26"/>
                  </a:lnTo>
                  <a:lnTo>
                    <a:pt x="823" y="26"/>
                  </a:lnTo>
                  <a:lnTo>
                    <a:pt x="827" y="26"/>
                  </a:lnTo>
                  <a:lnTo>
                    <a:pt x="831" y="26"/>
                  </a:lnTo>
                  <a:lnTo>
                    <a:pt x="835" y="26"/>
                  </a:lnTo>
                  <a:lnTo>
                    <a:pt x="838" y="26"/>
                  </a:lnTo>
                  <a:lnTo>
                    <a:pt x="842" y="26"/>
                  </a:lnTo>
                  <a:lnTo>
                    <a:pt x="846" y="26"/>
                  </a:lnTo>
                  <a:lnTo>
                    <a:pt x="842" y="26"/>
                  </a:lnTo>
                  <a:lnTo>
                    <a:pt x="838" y="26"/>
                  </a:lnTo>
                  <a:lnTo>
                    <a:pt x="831" y="26"/>
                  </a:lnTo>
                  <a:lnTo>
                    <a:pt x="827" y="26"/>
                  </a:lnTo>
                  <a:lnTo>
                    <a:pt x="823" y="26"/>
                  </a:lnTo>
                  <a:lnTo>
                    <a:pt x="820" y="26"/>
                  </a:lnTo>
                  <a:lnTo>
                    <a:pt x="816" y="26"/>
                  </a:lnTo>
                  <a:lnTo>
                    <a:pt x="812" y="26"/>
                  </a:lnTo>
                  <a:lnTo>
                    <a:pt x="808" y="26"/>
                  </a:lnTo>
                  <a:lnTo>
                    <a:pt x="805" y="26"/>
                  </a:lnTo>
                  <a:lnTo>
                    <a:pt x="797" y="26"/>
                  </a:lnTo>
                  <a:lnTo>
                    <a:pt x="793" y="26"/>
                  </a:lnTo>
                  <a:lnTo>
                    <a:pt x="789" y="26"/>
                  </a:lnTo>
                  <a:lnTo>
                    <a:pt x="793" y="26"/>
                  </a:lnTo>
                  <a:lnTo>
                    <a:pt x="797" y="26"/>
                  </a:lnTo>
                  <a:lnTo>
                    <a:pt x="801" y="26"/>
                  </a:lnTo>
                  <a:lnTo>
                    <a:pt x="805" y="22"/>
                  </a:lnTo>
                  <a:lnTo>
                    <a:pt x="808" y="22"/>
                  </a:lnTo>
                  <a:lnTo>
                    <a:pt x="812" y="22"/>
                  </a:lnTo>
                  <a:lnTo>
                    <a:pt x="808" y="22"/>
                  </a:lnTo>
                  <a:lnTo>
                    <a:pt x="805" y="22"/>
                  </a:lnTo>
                  <a:lnTo>
                    <a:pt x="801" y="22"/>
                  </a:lnTo>
                  <a:lnTo>
                    <a:pt x="797" y="22"/>
                  </a:lnTo>
                  <a:lnTo>
                    <a:pt x="793" y="22"/>
                  </a:lnTo>
                  <a:lnTo>
                    <a:pt x="789" y="22"/>
                  </a:lnTo>
                  <a:lnTo>
                    <a:pt x="789" y="26"/>
                  </a:lnTo>
                  <a:lnTo>
                    <a:pt x="786" y="26"/>
                  </a:lnTo>
                  <a:lnTo>
                    <a:pt x="782" y="26"/>
                  </a:lnTo>
                  <a:lnTo>
                    <a:pt x="782" y="22"/>
                  </a:lnTo>
                  <a:lnTo>
                    <a:pt x="778" y="22"/>
                  </a:lnTo>
                  <a:lnTo>
                    <a:pt x="774" y="22"/>
                  </a:lnTo>
                  <a:lnTo>
                    <a:pt x="778" y="22"/>
                  </a:lnTo>
                  <a:lnTo>
                    <a:pt x="782" y="22"/>
                  </a:lnTo>
                  <a:lnTo>
                    <a:pt x="786" y="22"/>
                  </a:lnTo>
                  <a:lnTo>
                    <a:pt x="789" y="22"/>
                  </a:lnTo>
                  <a:lnTo>
                    <a:pt x="786" y="22"/>
                  </a:lnTo>
                  <a:lnTo>
                    <a:pt x="789" y="19"/>
                  </a:lnTo>
                  <a:lnTo>
                    <a:pt x="793" y="19"/>
                  </a:lnTo>
                  <a:lnTo>
                    <a:pt x="797" y="19"/>
                  </a:lnTo>
                  <a:lnTo>
                    <a:pt x="801" y="19"/>
                  </a:lnTo>
                  <a:lnTo>
                    <a:pt x="805" y="19"/>
                  </a:lnTo>
                  <a:lnTo>
                    <a:pt x="808" y="19"/>
                  </a:lnTo>
                  <a:lnTo>
                    <a:pt x="812" y="22"/>
                  </a:lnTo>
                  <a:lnTo>
                    <a:pt x="816" y="22"/>
                  </a:lnTo>
                  <a:lnTo>
                    <a:pt x="816" y="19"/>
                  </a:lnTo>
                  <a:lnTo>
                    <a:pt x="812" y="19"/>
                  </a:lnTo>
                  <a:lnTo>
                    <a:pt x="816" y="19"/>
                  </a:lnTo>
                  <a:lnTo>
                    <a:pt x="820" y="19"/>
                  </a:lnTo>
                  <a:lnTo>
                    <a:pt x="823" y="19"/>
                  </a:lnTo>
                  <a:lnTo>
                    <a:pt x="827" y="19"/>
                  </a:lnTo>
                  <a:lnTo>
                    <a:pt x="827" y="15"/>
                  </a:lnTo>
                  <a:lnTo>
                    <a:pt x="831" y="15"/>
                  </a:lnTo>
                  <a:lnTo>
                    <a:pt x="835" y="15"/>
                  </a:lnTo>
                  <a:lnTo>
                    <a:pt x="838" y="15"/>
                  </a:lnTo>
                  <a:lnTo>
                    <a:pt x="842" y="15"/>
                  </a:lnTo>
                  <a:lnTo>
                    <a:pt x="846" y="15"/>
                  </a:lnTo>
                  <a:lnTo>
                    <a:pt x="846" y="19"/>
                  </a:lnTo>
                  <a:lnTo>
                    <a:pt x="850" y="19"/>
                  </a:lnTo>
                  <a:lnTo>
                    <a:pt x="846" y="19"/>
                  </a:lnTo>
                  <a:lnTo>
                    <a:pt x="850" y="19"/>
                  </a:lnTo>
                  <a:lnTo>
                    <a:pt x="853" y="19"/>
                  </a:lnTo>
                  <a:lnTo>
                    <a:pt x="857" y="19"/>
                  </a:lnTo>
                  <a:lnTo>
                    <a:pt x="853" y="19"/>
                  </a:lnTo>
                  <a:lnTo>
                    <a:pt x="850" y="19"/>
                  </a:lnTo>
                  <a:lnTo>
                    <a:pt x="853" y="19"/>
                  </a:lnTo>
                  <a:lnTo>
                    <a:pt x="857" y="19"/>
                  </a:lnTo>
                  <a:lnTo>
                    <a:pt x="861" y="19"/>
                  </a:lnTo>
                  <a:lnTo>
                    <a:pt x="865" y="19"/>
                  </a:lnTo>
                  <a:lnTo>
                    <a:pt x="868" y="19"/>
                  </a:lnTo>
                  <a:lnTo>
                    <a:pt x="872" y="19"/>
                  </a:lnTo>
                  <a:lnTo>
                    <a:pt x="876" y="19"/>
                  </a:lnTo>
                  <a:lnTo>
                    <a:pt x="872" y="19"/>
                  </a:lnTo>
                  <a:lnTo>
                    <a:pt x="880" y="19"/>
                  </a:lnTo>
                  <a:lnTo>
                    <a:pt x="883" y="19"/>
                  </a:lnTo>
                  <a:lnTo>
                    <a:pt x="887" y="19"/>
                  </a:lnTo>
                  <a:lnTo>
                    <a:pt x="883" y="19"/>
                  </a:lnTo>
                  <a:lnTo>
                    <a:pt x="887" y="19"/>
                  </a:lnTo>
                  <a:lnTo>
                    <a:pt x="883" y="19"/>
                  </a:lnTo>
                  <a:lnTo>
                    <a:pt x="880" y="19"/>
                  </a:lnTo>
                  <a:lnTo>
                    <a:pt x="876" y="19"/>
                  </a:lnTo>
                  <a:lnTo>
                    <a:pt x="872" y="19"/>
                  </a:lnTo>
                  <a:lnTo>
                    <a:pt x="868" y="15"/>
                  </a:lnTo>
                  <a:lnTo>
                    <a:pt x="865" y="15"/>
                  </a:lnTo>
                  <a:lnTo>
                    <a:pt x="861" y="15"/>
                  </a:lnTo>
                  <a:lnTo>
                    <a:pt x="857" y="15"/>
                  </a:lnTo>
                  <a:lnTo>
                    <a:pt x="853" y="15"/>
                  </a:lnTo>
                  <a:lnTo>
                    <a:pt x="857" y="15"/>
                  </a:lnTo>
                  <a:lnTo>
                    <a:pt x="861" y="15"/>
                  </a:lnTo>
                  <a:lnTo>
                    <a:pt x="865" y="15"/>
                  </a:lnTo>
                  <a:lnTo>
                    <a:pt x="868" y="15"/>
                  </a:lnTo>
                  <a:lnTo>
                    <a:pt x="872" y="15"/>
                  </a:lnTo>
                  <a:lnTo>
                    <a:pt x="876" y="15"/>
                  </a:lnTo>
                  <a:lnTo>
                    <a:pt x="876" y="11"/>
                  </a:lnTo>
                  <a:lnTo>
                    <a:pt x="872" y="11"/>
                  </a:lnTo>
                  <a:lnTo>
                    <a:pt x="868" y="11"/>
                  </a:lnTo>
                  <a:lnTo>
                    <a:pt x="872" y="11"/>
                  </a:lnTo>
                  <a:lnTo>
                    <a:pt x="876" y="11"/>
                  </a:lnTo>
                  <a:lnTo>
                    <a:pt x="880" y="11"/>
                  </a:lnTo>
                  <a:lnTo>
                    <a:pt x="883" y="11"/>
                  </a:lnTo>
                  <a:lnTo>
                    <a:pt x="887" y="11"/>
                  </a:lnTo>
                  <a:lnTo>
                    <a:pt x="883" y="11"/>
                  </a:lnTo>
                  <a:lnTo>
                    <a:pt x="887" y="11"/>
                  </a:lnTo>
                  <a:lnTo>
                    <a:pt x="891" y="11"/>
                  </a:lnTo>
                  <a:lnTo>
                    <a:pt x="895" y="11"/>
                  </a:lnTo>
                  <a:lnTo>
                    <a:pt x="898" y="11"/>
                  </a:lnTo>
                  <a:lnTo>
                    <a:pt x="902" y="11"/>
                  </a:lnTo>
                  <a:lnTo>
                    <a:pt x="906" y="11"/>
                  </a:lnTo>
                  <a:lnTo>
                    <a:pt x="910" y="15"/>
                  </a:lnTo>
                  <a:lnTo>
                    <a:pt x="914" y="15"/>
                  </a:lnTo>
                  <a:lnTo>
                    <a:pt x="914" y="19"/>
                  </a:lnTo>
                  <a:lnTo>
                    <a:pt x="914" y="15"/>
                  </a:lnTo>
                  <a:lnTo>
                    <a:pt x="917" y="15"/>
                  </a:lnTo>
                  <a:lnTo>
                    <a:pt x="921" y="15"/>
                  </a:lnTo>
                  <a:lnTo>
                    <a:pt x="925" y="15"/>
                  </a:lnTo>
                  <a:lnTo>
                    <a:pt x="929" y="19"/>
                  </a:lnTo>
                  <a:lnTo>
                    <a:pt x="932" y="19"/>
                  </a:lnTo>
                  <a:lnTo>
                    <a:pt x="932" y="15"/>
                  </a:lnTo>
                  <a:lnTo>
                    <a:pt x="929" y="15"/>
                  </a:lnTo>
                  <a:lnTo>
                    <a:pt x="925" y="15"/>
                  </a:lnTo>
                  <a:lnTo>
                    <a:pt x="921" y="15"/>
                  </a:lnTo>
                  <a:lnTo>
                    <a:pt x="917" y="15"/>
                  </a:lnTo>
                  <a:lnTo>
                    <a:pt x="914" y="15"/>
                  </a:lnTo>
                  <a:lnTo>
                    <a:pt x="917" y="15"/>
                  </a:lnTo>
                  <a:lnTo>
                    <a:pt x="921" y="15"/>
                  </a:lnTo>
                  <a:lnTo>
                    <a:pt x="925" y="15"/>
                  </a:lnTo>
                  <a:lnTo>
                    <a:pt x="929" y="15"/>
                  </a:lnTo>
                  <a:lnTo>
                    <a:pt x="932" y="15"/>
                  </a:lnTo>
                  <a:lnTo>
                    <a:pt x="936" y="15"/>
                  </a:lnTo>
                  <a:lnTo>
                    <a:pt x="940" y="15"/>
                  </a:lnTo>
                  <a:lnTo>
                    <a:pt x="944" y="15"/>
                  </a:lnTo>
                  <a:lnTo>
                    <a:pt x="944" y="19"/>
                  </a:lnTo>
                  <a:lnTo>
                    <a:pt x="947" y="19"/>
                  </a:lnTo>
                  <a:lnTo>
                    <a:pt x="951" y="19"/>
                  </a:lnTo>
                  <a:lnTo>
                    <a:pt x="955" y="19"/>
                  </a:lnTo>
                  <a:lnTo>
                    <a:pt x="959" y="19"/>
                  </a:lnTo>
                  <a:lnTo>
                    <a:pt x="962" y="19"/>
                  </a:lnTo>
                  <a:lnTo>
                    <a:pt x="966" y="19"/>
                  </a:lnTo>
                  <a:lnTo>
                    <a:pt x="970" y="19"/>
                  </a:lnTo>
                  <a:lnTo>
                    <a:pt x="970" y="22"/>
                  </a:lnTo>
                  <a:lnTo>
                    <a:pt x="974" y="22"/>
                  </a:lnTo>
                  <a:close/>
                  <a:moveTo>
                    <a:pt x="365" y="188"/>
                  </a:moveTo>
                  <a:lnTo>
                    <a:pt x="369" y="188"/>
                  </a:lnTo>
                  <a:lnTo>
                    <a:pt x="372" y="188"/>
                  </a:lnTo>
                  <a:lnTo>
                    <a:pt x="376" y="188"/>
                  </a:lnTo>
                  <a:lnTo>
                    <a:pt x="380" y="188"/>
                  </a:lnTo>
                  <a:lnTo>
                    <a:pt x="384" y="188"/>
                  </a:lnTo>
                  <a:lnTo>
                    <a:pt x="387" y="184"/>
                  </a:lnTo>
                  <a:lnTo>
                    <a:pt x="391" y="184"/>
                  </a:lnTo>
                  <a:lnTo>
                    <a:pt x="395" y="184"/>
                  </a:lnTo>
                  <a:lnTo>
                    <a:pt x="399" y="184"/>
                  </a:lnTo>
                  <a:lnTo>
                    <a:pt x="395" y="184"/>
                  </a:lnTo>
                  <a:lnTo>
                    <a:pt x="399" y="184"/>
                  </a:lnTo>
                  <a:lnTo>
                    <a:pt x="402" y="184"/>
                  </a:lnTo>
                  <a:lnTo>
                    <a:pt x="406" y="184"/>
                  </a:lnTo>
                  <a:lnTo>
                    <a:pt x="410" y="184"/>
                  </a:lnTo>
                  <a:lnTo>
                    <a:pt x="406" y="184"/>
                  </a:lnTo>
                  <a:lnTo>
                    <a:pt x="402" y="184"/>
                  </a:lnTo>
                  <a:lnTo>
                    <a:pt x="402" y="180"/>
                  </a:lnTo>
                  <a:lnTo>
                    <a:pt x="399" y="180"/>
                  </a:lnTo>
                  <a:lnTo>
                    <a:pt x="399" y="184"/>
                  </a:lnTo>
                  <a:lnTo>
                    <a:pt x="395" y="184"/>
                  </a:lnTo>
                  <a:lnTo>
                    <a:pt x="391" y="184"/>
                  </a:lnTo>
                  <a:lnTo>
                    <a:pt x="387" y="184"/>
                  </a:lnTo>
                  <a:lnTo>
                    <a:pt x="384" y="184"/>
                  </a:lnTo>
                  <a:lnTo>
                    <a:pt x="380" y="184"/>
                  </a:lnTo>
                  <a:lnTo>
                    <a:pt x="376" y="184"/>
                  </a:lnTo>
                  <a:lnTo>
                    <a:pt x="372" y="184"/>
                  </a:lnTo>
                  <a:lnTo>
                    <a:pt x="369" y="184"/>
                  </a:lnTo>
                  <a:lnTo>
                    <a:pt x="372" y="184"/>
                  </a:lnTo>
                  <a:lnTo>
                    <a:pt x="369" y="184"/>
                  </a:lnTo>
                  <a:lnTo>
                    <a:pt x="365" y="184"/>
                  </a:lnTo>
                  <a:lnTo>
                    <a:pt x="361" y="184"/>
                  </a:lnTo>
                  <a:lnTo>
                    <a:pt x="357" y="184"/>
                  </a:lnTo>
                  <a:lnTo>
                    <a:pt x="361" y="184"/>
                  </a:lnTo>
                  <a:lnTo>
                    <a:pt x="365" y="184"/>
                  </a:lnTo>
                  <a:lnTo>
                    <a:pt x="365" y="180"/>
                  </a:lnTo>
                  <a:lnTo>
                    <a:pt x="369" y="180"/>
                  </a:lnTo>
                  <a:lnTo>
                    <a:pt x="365" y="180"/>
                  </a:lnTo>
                  <a:lnTo>
                    <a:pt x="369" y="180"/>
                  </a:lnTo>
                  <a:lnTo>
                    <a:pt x="365" y="180"/>
                  </a:lnTo>
                  <a:lnTo>
                    <a:pt x="361" y="180"/>
                  </a:lnTo>
                  <a:lnTo>
                    <a:pt x="357" y="180"/>
                  </a:lnTo>
                  <a:lnTo>
                    <a:pt x="354" y="180"/>
                  </a:lnTo>
                  <a:lnTo>
                    <a:pt x="350" y="180"/>
                  </a:lnTo>
                  <a:lnTo>
                    <a:pt x="346" y="180"/>
                  </a:lnTo>
                  <a:lnTo>
                    <a:pt x="346" y="176"/>
                  </a:lnTo>
                  <a:lnTo>
                    <a:pt x="350" y="176"/>
                  </a:lnTo>
                  <a:lnTo>
                    <a:pt x="350" y="173"/>
                  </a:lnTo>
                  <a:lnTo>
                    <a:pt x="354" y="173"/>
                  </a:lnTo>
                  <a:lnTo>
                    <a:pt x="357" y="173"/>
                  </a:lnTo>
                  <a:lnTo>
                    <a:pt x="361" y="173"/>
                  </a:lnTo>
                  <a:lnTo>
                    <a:pt x="361" y="169"/>
                  </a:lnTo>
                  <a:lnTo>
                    <a:pt x="357" y="169"/>
                  </a:lnTo>
                  <a:lnTo>
                    <a:pt x="354" y="169"/>
                  </a:lnTo>
                  <a:lnTo>
                    <a:pt x="357" y="169"/>
                  </a:lnTo>
                  <a:lnTo>
                    <a:pt x="361" y="165"/>
                  </a:lnTo>
                  <a:lnTo>
                    <a:pt x="365" y="165"/>
                  </a:lnTo>
                  <a:lnTo>
                    <a:pt x="369" y="161"/>
                  </a:lnTo>
                  <a:lnTo>
                    <a:pt x="372" y="161"/>
                  </a:lnTo>
                  <a:lnTo>
                    <a:pt x="376" y="161"/>
                  </a:lnTo>
                  <a:lnTo>
                    <a:pt x="380" y="161"/>
                  </a:lnTo>
                  <a:lnTo>
                    <a:pt x="384" y="161"/>
                  </a:lnTo>
                  <a:lnTo>
                    <a:pt x="384" y="158"/>
                  </a:lnTo>
                  <a:lnTo>
                    <a:pt x="387" y="158"/>
                  </a:lnTo>
                  <a:lnTo>
                    <a:pt x="391" y="158"/>
                  </a:lnTo>
                  <a:lnTo>
                    <a:pt x="399" y="158"/>
                  </a:lnTo>
                  <a:lnTo>
                    <a:pt x="402" y="158"/>
                  </a:lnTo>
                  <a:lnTo>
                    <a:pt x="402" y="154"/>
                  </a:lnTo>
                  <a:lnTo>
                    <a:pt x="406" y="154"/>
                  </a:lnTo>
                  <a:lnTo>
                    <a:pt x="410" y="154"/>
                  </a:lnTo>
                  <a:lnTo>
                    <a:pt x="414" y="154"/>
                  </a:lnTo>
                  <a:lnTo>
                    <a:pt x="417" y="154"/>
                  </a:lnTo>
                  <a:lnTo>
                    <a:pt x="421" y="154"/>
                  </a:lnTo>
                  <a:lnTo>
                    <a:pt x="425" y="154"/>
                  </a:lnTo>
                  <a:lnTo>
                    <a:pt x="425" y="158"/>
                  </a:lnTo>
                  <a:lnTo>
                    <a:pt x="429" y="158"/>
                  </a:lnTo>
                  <a:lnTo>
                    <a:pt x="425" y="158"/>
                  </a:lnTo>
                  <a:lnTo>
                    <a:pt x="425" y="161"/>
                  </a:lnTo>
                  <a:lnTo>
                    <a:pt x="429" y="161"/>
                  </a:lnTo>
                  <a:lnTo>
                    <a:pt x="425" y="161"/>
                  </a:lnTo>
                  <a:lnTo>
                    <a:pt x="421" y="165"/>
                  </a:lnTo>
                  <a:lnTo>
                    <a:pt x="417" y="165"/>
                  </a:lnTo>
                  <a:lnTo>
                    <a:pt x="421" y="165"/>
                  </a:lnTo>
                  <a:lnTo>
                    <a:pt x="425" y="165"/>
                  </a:lnTo>
                  <a:lnTo>
                    <a:pt x="429" y="165"/>
                  </a:lnTo>
                  <a:lnTo>
                    <a:pt x="433" y="165"/>
                  </a:lnTo>
                  <a:lnTo>
                    <a:pt x="436" y="165"/>
                  </a:lnTo>
                  <a:lnTo>
                    <a:pt x="433" y="165"/>
                  </a:lnTo>
                  <a:lnTo>
                    <a:pt x="436" y="165"/>
                  </a:lnTo>
                  <a:lnTo>
                    <a:pt x="433" y="161"/>
                  </a:lnTo>
                  <a:lnTo>
                    <a:pt x="436" y="161"/>
                  </a:lnTo>
                  <a:lnTo>
                    <a:pt x="440" y="161"/>
                  </a:lnTo>
                  <a:lnTo>
                    <a:pt x="440" y="158"/>
                  </a:lnTo>
                  <a:lnTo>
                    <a:pt x="444" y="158"/>
                  </a:lnTo>
                  <a:lnTo>
                    <a:pt x="448" y="161"/>
                  </a:lnTo>
                  <a:lnTo>
                    <a:pt x="451" y="161"/>
                  </a:lnTo>
                  <a:lnTo>
                    <a:pt x="455" y="161"/>
                  </a:lnTo>
                  <a:lnTo>
                    <a:pt x="459" y="161"/>
                  </a:lnTo>
                  <a:lnTo>
                    <a:pt x="463" y="161"/>
                  </a:lnTo>
                  <a:lnTo>
                    <a:pt x="466" y="161"/>
                  </a:lnTo>
                  <a:lnTo>
                    <a:pt x="470" y="165"/>
                  </a:lnTo>
                  <a:lnTo>
                    <a:pt x="466" y="169"/>
                  </a:lnTo>
                  <a:lnTo>
                    <a:pt x="463" y="169"/>
                  </a:lnTo>
                  <a:lnTo>
                    <a:pt x="459" y="169"/>
                  </a:lnTo>
                  <a:lnTo>
                    <a:pt x="463" y="169"/>
                  </a:lnTo>
                  <a:lnTo>
                    <a:pt x="466" y="169"/>
                  </a:lnTo>
                  <a:lnTo>
                    <a:pt x="463" y="169"/>
                  </a:lnTo>
                  <a:lnTo>
                    <a:pt x="466" y="169"/>
                  </a:lnTo>
                  <a:lnTo>
                    <a:pt x="470" y="169"/>
                  </a:lnTo>
                  <a:lnTo>
                    <a:pt x="474" y="169"/>
                  </a:lnTo>
                  <a:lnTo>
                    <a:pt x="478" y="169"/>
                  </a:lnTo>
                  <a:lnTo>
                    <a:pt x="478" y="165"/>
                  </a:lnTo>
                  <a:lnTo>
                    <a:pt x="481" y="165"/>
                  </a:lnTo>
                  <a:lnTo>
                    <a:pt x="481" y="169"/>
                  </a:lnTo>
                  <a:lnTo>
                    <a:pt x="485" y="169"/>
                  </a:lnTo>
                  <a:lnTo>
                    <a:pt x="481" y="169"/>
                  </a:lnTo>
                  <a:lnTo>
                    <a:pt x="485" y="165"/>
                  </a:lnTo>
                  <a:lnTo>
                    <a:pt x="489" y="169"/>
                  </a:lnTo>
                  <a:lnTo>
                    <a:pt x="493" y="169"/>
                  </a:lnTo>
                  <a:lnTo>
                    <a:pt x="489" y="169"/>
                  </a:lnTo>
                  <a:lnTo>
                    <a:pt x="485" y="165"/>
                  </a:lnTo>
                  <a:lnTo>
                    <a:pt x="489" y="165"/>
                  </a:lnTo>
                  <a:lnTo>
                    <a:pt x="493" y="169"/>
                  </a:lnTo>
                  <a:lnTo>
                    <a:pt x="489" y="165"/>
                  </a:lnTo>
                  <a:lnTo>
                    <a:pt x="485" y="165"/>
                  </a:lnTo>
                  <a:lnTo>
                    <a:pt x="489" y="165"/>
                  </a:lnTo>
                  <a:lnTo>
                    <a:pt x="493" y="165"/>
                  </a:lnTo>
                  <a:lnTo>
                    <a:pt x="489" y="165"/>
                  </a:lnTo>
                  <a:lnTo>
                    <a:pt x="489" y="161"/>
                  </a:lnTo>
                  <a:lnTo>
                    <a:pt x="485" y="161"/>
                  </a:lnTo>
                  <a:lnTo>
                    <a:pt x="481" y="161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1" y="158"/>
                  </a:lnTo>
                  <a:lnTo>
                    <a:pt x="485" y="158"/>
                  </a:lnTo>
                  <a:lnTo>
                    <a:pt x="489" y="158"/>
                  </a:lnTo>
                  <a:lnTo>
                    <a:pt x="489" y="161"/>
                  </a:lnTo>
                  <a:lnTo>
                    <a:pt x="493" y="161"/>
                  </a:lnTo>
                  <a:lnTo>
                    <a:pt x="496" y="161"/>
                  </a:lnTo>
                  <a:lnTo>
                    <a:pt x="493" y="161"/>
                  </a:lnTo>
                  <a:lnTo>
                    <a:pt x="496" y="161"/>
                  </a:lnTo>
                  <a:lnTo>
                    <a:pt x="500" y="161"/>
                  </a:lnTo>
                  <a:lnTo>
                    <a:pt x="504" y="165"/>
                  </a:lnTo>
                  <a:lnTo>
                    <a:pt x="508" y="165"/>
                  </a:lnTo>
                  <a:lnTo>
                    <a:pt x="511" y="165"/>
                  </a:lnTo>
                  <a:lnTo>
                    <a:pt x="511" y="169"/>
                  </a:lnTo>
                  <a:lnTo>
                    <a:pt x="511" y="173"/>
                  </a:lnTo>
                  <a:lnTo>
                    <a:pt x="515" y="173"/>
                  </a:lnTo>
                  <a:lnTo>
                    <a:pt x="515" y="176"/>
                  </a:lnTo>
                  <a:lnTo>
                    <a:pt x="519" y="176"/>
                  </a:lnTo>
                  <a:lnTo>
                    <a:pt x="515" y="176"/>
                  </a:lnTo>
                  <a:lnTo>
                    <a:pt x="519" y="180"/>
                  </a:lnTo>
                  <a:lnTo>
                    <a:pt x="523" y="180"/>
                  </a:lnTo>
                  <a:lnTo>
                    <a:pt x="526" y="180"/>
                  </a:lnTo>
                  <a:lnTo>
                    <a:pt x="523" y="180"/>
                  </a:lnTo>
                  <a:lnTo>
                    <a:pt x="526" y="180"/>
                  </a:lnTo>
                  <a:lnTo>
                    <a:pt x="530" y="180"/>
                  </a:lnTo>
                  <a:lnTo>
                    <a:pt x="530" y="176"/>
                  </a:lnTo>
                  <a:lnTo>
                    <a:pt x="534" y="176"/>
                  </a:lnTo>
                  <a:lnTo>
                    <a:pt x="530" y="176"/>
                  </a:lnTo>
                  <a:lnTo>
                    <a:pt x="526" y="176"/>
                  </a:lnTo>
                  <a:lnTo>
                    <a:pt x="526" y="173"/>
                  </a:lnTo>
                  <a:lnTo>
                    <a:pt x="523" y="173"/>
                  </a:lnTo>
                  <a:lnTo>
                    <a:pt x="526" y="173"/>
                  </a:lnTo>
                  <a:lnTo>
                    <a:pt x="523" y="169"/>
                  </a:lnTo>
                  <a:lnTo>
                    <a:pt x="523" y="165"/>
                  </a:lnTo>
                  <a:lnTo>
                    <a:pt x="519" y="165"/>
                  </a:lnTo>
                  <a:lnTo>
                    <a:pt x="519" y="161"/>
                  </a:lnTo>
                  <a:lnTo>
                    <a:pt x="519" y="158"/>
                  </a:lnTo>
                  <a:lnTo>
                    <a:pt x="515" y="158"/>
                  </a:lnTo>
                  <a:lnTo>
                    <a:pt x="519" y="158"/>
                  </a:lnTo>
                  <a:lnTo>
                    <a:pt x="523" y="158"/>
                  </a:lnTo>
                  <a:lnTo>
                    <a:pt x="523" y="154"/>
                  </a:lnTo>
                  <a:lnTo>
                    <a:pt x="519" y="154"/>
                  </a:lnTo>
                  <a:lnTo>
                    <a:pt x="523" y="154"/>
                  </a:lnTo>
                  <a:lnTo>
                    <a:pt x="526" y="154"/>
                  </a:lnTo>
                  <a:lnTo>
                    <a:pt x="530" y="154"/>
                  </a:lnTo>
                  <a:lnTo>
                    <a:pt x="534" y="158"/>
                  </a:lnTo>
                  <a:lnTo>
                    <a:pt x="538" y="158"/>
                  </a:lnTo>
                  <a:lnTo>
                    <a:pt x="534" y="154"/>
                  </a:lnTo>
                  <a:lnTo>
                    <a:pt x="538" y="154"/>
                  </a:lnTo>
                  <a:lnTo>
                    <a:pt x="541" y="154"/>
                  </a:lnTo>
                  <a:lnTo>
                    <a:pt x="541" y="158"/>
                  </a:lnTo>
                  <a:lnTo>
                    <a:pt x="545" y="158"/>
                  </a:lnTo>
                  <a:lnTo>
                    <a:pt x="549" y="158"/>
                  </a:lnTo>
                  <a:lnTo>
                    <a:pt x="553" y="158"/>
                  </a:lnTo>
                  <a:lnTo>
                    <a:pt x="557" y="158"/>
                  </a:lnTo>
                  <a:lnTo>
                    <a:pt x="557" y="161"/>
                  </a:lnTo>
                  <a:lnTo>
                    <a:pt x="560" y="161"/>
                  </a:lnTo>
                  <a:lnTo>
                    <a:pt x="564" y="165"/>
                  </a:lnTo>
                  <a:lnTo>
                    <a:pt x="560" y="165"/>
                  </a:lnTo>
                  <a:lnTo>
                    <a:pt x="560" y="161"/>
                  </a:lnTo>
                  <a:lnTo>
                    <a:pt x="560" y="165"/>
                  </a:lnTo>
                  <a:lnTo>
                    <a:pt x="564" y="165"/>
                  </a:lnTo>
                  <a:lnTo>
                    <a:pt x="564" y="169"/>
                  </a:lnTo>
                  <a:lnTo>
                    <a:pt x="568" y="169"/>
                  </a:lnTo>
                  <a:lnTo>
                    <a:pt x="568" y="173"/>
                  </a:lnTo>
                  <a:lnTo>
                    <a:pt x="572" y="176"/>
                  </a:lnTo>
                  <a:lnTo>
                    <a:pt x="575" y="176"/>
                  </a:lnTo>
                  <a:lnTo>
                    <a:pt x="575" y="180"/>
                  </a:lnTo>
                  <a:lnTo>
                    <a:pt x="579" y="180"/>
                  </a:lnTo>
                  <a:lnTo>
                    <a:pt x="579" y="184"/>
                  </a:lnTo>
                  <a:lnTo>
                    <a:pt x="575" y="184"/>
                  </a:lnTo>
                  <a:lnTo>
                    <a:pt x="575" y="188"/>
                  </a:lnTo>
                  <a:lnTo>
                    <a:pt x="575" y="191"/>
                  </a:lnTo>
                  <a:lnTo>
                    <a:pt x="579" y="191"/>
                  </a:lnTo>
                  <a:lnTo>
                    <a:pt x="583" y="191"/>
                  </a:lnTo>
                  <a:lnTo>
                    <a:pt x="583" y="195"/>
                  </a:lnTo>
                  <a:lnTo>
                    <a:pt x="587" y="195"/>
                  </a:lnTo>
                  <a:lnTo>
                    <a:pt x="590" y="195"/>
                  </a:lnTo>
                  <a:lnTo>
                    <a:pt x="590" y="199"/>
                  </a:lnTo>
                  <a:lnTo>
                    <a:pt x="594" y="199"/>
                  </a:lnTo>
                  <a:lnTo>
                    <a:pt x="594" y="195"/>
                  </a:lnTo>
                  <a:lnTo>
                    <a:pt x="594" y="199"/>
                  </a:lnTo>
                  <a:lnTo>
                    <a:pt x="598" y="199"/>
                  </a:lnTo>
                  <a:lnTo>
                    <a:pt x="602" y="199"/>
                  </a:lnTo>
                  <a:lnTo>
                    <a:pt x="598" y="199"/>
                  </a:lnTo>
                  <a:lnTo>
                    <a:pt x="598" y="195"/>
                  </a:lnTo>
                  <a:lnTo>
                    <a:pt x="602" y="195"/>
                  </a:lnTo>
                  <a:lnTo>
                    <a:pt x="602" y="199"/>
                  </a:lnTo>
                  <a:lnTo>
                    <a:pt x="605" y="199"/>
                  </a:lnTo>
                  <a:lnTo>
                    <a:pt x="609" y="199"/>
                  </a:lnTo>
                  <a:lnTo>
                    <a:pt x="613" y="199"/>
                  </a:lnTo>
                  <a:lnTo>
                    <a:pt x="613" y="203"/>
                  </a:lnTo>
                  <a:lnTo>
                    <a:pt x="617" y="203"/>
                  </a:lnTo>
                  <a:lnTo>
                    <a:pt x="620" y="203"/>
                  </a:lnTo>
                  <a:lnTo>
                    <a:pt x="624" y="206"/>
                  </a:lnTo>
                  <a:lnTo>
                    <a:pt x="624" y="203"/>
                  </a:lnTo>
                  <a:lnTo>
                    <a:pt x="628" y="203"/>
                  </a:lnTo>
                  <a:lnTo>
                    <a:pt x="632" y="203"/>
                  </a:lnTo>
                  <a:lnTo>
                    <a:pt x="632" y="206"/>
                  </a:lnTo>
                  <a:lnTo>
                    <a:pt x="632" y="210"/>
                  </a:lnTo>
                  <a:lnTo>
                    <a:pt x="628" y="210"/>
                  </a:lnTo>
                  <a:lnTo>
                    <a:pt x="624" y="210"/>
                  </a:lnTo>
                  <a:lnTo>
                    <a:pt x="624" y="206"/>
                  </a:lnTo>
                  <a:lnTo>
                    <a:pt x="624" y="210"/>
                  </a:lnTo>
                  <a:lnTo>
                    <a:pt x="620" y="210"/>
                  </a:lnTo>
                  <a:lnTo>
                    <a:pt x="617" y="210"/>
                  </a:lnTo>
                  <a:lnTo>
                    <a:pt x="613" y="210"/>
                  </a:lnTo>
                  <a:lnTo>
                    <a:pt x="613" y="206"/>
                  </a:lnTo>
                  <a:lnTo>
                    <a:pt x="609" y="210"/>
                  </a:lnTo>
                  <a:lnTo>
                    <a:pt x="605" y="210"/>
                  </a:lnTo>
                  <a:lnTo>
                    <a:pt x="609" y="210"/>
                  </a:lnTo>
                  <a:lnTo>
                    <a:pt x="609" y="214"/>
                  </a:lnTo>
                  <a:lnTo>
                    <a:pt x="605" y="214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8" y="210"/>
                  </a:lnTo>
                  <a:lnTo>
                    <a:pt x="594" y="210"/>
                  </a:lnTo>
                  <a:lnTo>
                    <a:pt x="590" y="210"/>
                  </a:lnTo>
                  <a:lnTo>
                    <a:pt x="590" y="214"/>
                  </a:lnTo>
                  <a:lnTo>
                    <a:pt x="594" y="214"/>
                  </a:lnTo>
                  <a:lnTo>
                    <a:pt x="598" y="214"/>
                  </a:lnTo>
                  <a:lnTo>
                    <a:pt x="602" y="214"/>
                  </a:lnTo>
                  <a:lnTo>
                    <a:pt x="598" y="218"/>
                  </a:lnTo>
                  <a:lnTo>
                    <a:pt x="598" y="222"/>
                  </a:lnTo>
                  <a:lnTo>
                    <a:pt x="598" y="218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4"/>
                  </a:lnTo>
                  <a:lnTo>
                    <a:pt x="613" y="214"/>
                  </a:lnTo>
                  <a:lnTo>
                    <a:pt x="617" y="214"/>
                  </a:lnTo>
                  <a:lnTo>
                    <a:pt x="617" y="218"/>
                  </a:lnTo>
                  <a:lnTo>
                    <a:pt x="613" y="218"/>
                  </a:lnTo>
                  <a:lnTo>
                    <a:pt x="617" y="218"/>
                  </a:lnTo>
                  <a:lnTo>
                    <a:pt x="620" y="218"/>
                  </a:lnTo>
                  <a:lnTo>
                    <a:pt x="617" y="222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5"/>
                  </a:lnTo>
                  <a:lnTo>
                    <a:pt x="605" y="225"/>
                  </a:lnTo>
                  <a:lnTo>
                    <a:pt x="602" y="225"/>
                  </a:lnTo>
                  <a:lnTo>
                    <a:pt x="598" y="225"/>
                  </a:lnTo>
                  <a:lnTo>
                    <a:pt x="594" y="225"/>
                  </a:lnTo>
                  <a:lnTo>
                    <a:pt x="590" y="225"/>
                  </a:lnTo>
                  <a:lnTo>
                    <a:pt x="587" y="225"/>
                  </a:lnTo>
                  <a:lnTo>
                    <a:pt x="583" y="225"/>
                  </a:lnTo>
                  <a:lnTo>
                    <a:pt x="579" y="225"/>
                  </a:lnTo>
                  <a:lnTo>
                    <a:pt x="579" y="222"/>
                  </a:lnTo>
                  <a:lnTo>
                    <a:pt x="575" y="222"/>
                  </a:lnTo>
                  <a:lnTo>
                    <a:pt x="575" y="225"/>
                  </a:lnTo>
                  <a:lnTo>
                    <a:pt x="572" y="225"/>
                  </a:lnTo>
                  <a:lnTo>
                    <a:pt x="568" y="225"/>
                  </a:lnTo>
                  <a:lnTo>
                    <a:pt x="564" y="225"/>
                  </a:lnTo>
                  <a:lnTo>
                    <a:pt x="564" y="222"/>
                  </a:lnTo>
                  <a:lnTo>
                    <a:pt x="568" y="222"/>
                  </a:lnTo>
                  <a:lnTo>
                    <a:pt x="564" y="222"/>
                  </a:lnTo>
                  <a:lnTo>
                    <a:pt x="560" y="222"/>
                  </a:lnTo>
                  <a:lnTo>
                    <a:pt x="560" y="218"/>
                  </a:lnTo>
                  <a:lnTo>
                    <a:pt x="557" y="218"/>
                  </a:lnTo>
                  <a:lnTo>
                    <a:pt x="553" y="218"/>
                  </a:lnTo>
                  <a:lnTo>
                    <a:pt x="553" y="222"/>
                  </a:lnTo>
                  <a:lnTo>
                    <a:pt x="549" y="222"/>
                  </a:lnTo>
                  <a:lnTo>
                    <a:pt x="549" y="218"/>
                  </a:lnTo>
                  <a:lnTo>
                    <a:pt x="545" y="218"/>
                  </a:lnTo>
                  <a:lnTo>
                    <a:pt x="549" y="218"/>
                  </a:lnTo>
                  <a:lnTo>
                    <a:pt x="545" y="214"/>
                  </a:lnTo>
                  <a:lnTo>
                    <a:pt x="541" y="214"/>
                  </a:lnTo>
                  <a:lnTo>
                    <a:pt x="538" y="218"/>
                  </a:lnTo>
                  <a:lnTo>
                    <a:pt x="534" y="222"/>
                  </a:lnTo>
                  <a:lnTo>
                    <a:pt x="530" y="222"/>
                  </a:lnTo>
                  <a:lnTo>
                    <a:pt x="526" y="222"/>
                  </a:lnTo>
                  <a:lnTo>
                    <a:pt x="523" y="222"/>
                  </a:lnTo>
                  <a:lnTo>
                    <a:pt x="519" y="222"/>
                  </a:lnTo>
                  <a:lnTo>
                    <a:pt x="515" y="222"/>
                  </a:lnTo>
                  <a:lnTo>
                    <a:pt x="511" y="222"/>
                  </a:lnTo>
                  <a:lnTo>
                    <a:pt x="511" y="225"/>
                  </a:lnTo>
                  <a:lnTo>
                    <a:pt x="508" y="225"/>
                  </a:lnTo>
                  <a:lnTo>
                    <a:pt x="504" y="225"/>
                  </a:lnTo>
                  <a:lnTo>
                    <a:pt x="500" y="225"/>
                  </a:lnTo>
                  <a:lnTo>
                    <a:pt x="496" y="229"/>
                  </a:lnTo>
                  <a:lnTo>
                    <a:pt x="493" y="229"/>
                  </a:lnTo>
                  <a:lnTo>
                    <a:pt x="489" y="229"/>
                  </a:lnTo>
                  <a:lnTo>
                    <a:pt x="485" y="229"/>
                  </a:lnTo>
                  <a:lnTo>
                    <a:pt x="481" y="229"/>
                  </a:lnTo>
                  <a:lnTo>
                    <a:pt x="478" y="229"/>
                  </a:lnTo>
                  <a:lnTo>
                    <a:pt x="474" y="229"/>
                  </a:lnTo>
                  <a:lnTo>
                    <a:pt x="478" y="229"/>
                  </a:lnTo>
                  <a:lnTo>
                    <a:pt x="474" y="229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59" y="229"/>
                  </a:lnTo>
                  <a:lnTo>
                    <a:pt x="455" y="229"/>
                  </a:lnTo>
                  <a:lnTo>
                    <a:pt x="451" y="229"/>
                  </a:lnTo>
                  <a:lnTo>
                    <a:pt x="448" y="229"/>
                  </a:lnTo>
                  <a:lnTo>
                    <a:pt x="444" y="229"/>
                  </a:lnTo>
                  <a:lnTo>
                    <a:pt x="440" y="229"/>
                  </a:lnTo>
                  <a:lnTo>
                    <a:pt x="436" y="229"/>
                  </a:lnTo>
                  <a:lnTo>
                    <a:pt x="440" y="229"/>
                  </a:lnTo>
                  <a:lnTo>
                    <a:pt x="436" y="229"/>
                  </a:lnTo>
                  <a:lnTo>
                    <a:pt x="433" y="225"/>
                  </a:lnTo>
                  <a:lnTo>
                    <a:pt x="433" y="222"/>
                  </a:lnTo>
                  <a:lnTo>
                    <a:pt x="433" y="218"/>
                  </a:lnTo>
                  <a:lnTo>
                    <a:pt x="436" y="218"/>
                  </a:lnTo>
                  <a:lnTo>
                    <a:pt x="433" y="218"/>
                  </a:lnTo>
                  <a:lnTo>
                    <a:pt x="429" y="218"/>
                  </a:lnTo>
                  <a:lnTo>
                    <a:pt x="421" y="218"/>
                  </a:lnTo>
                  <a:lnTo>
                    <a:pt x="417" y="218"/>
                  </a:lnTo>
                  <a:lnTo>
                    <a:pt x="414" y="218"/>
                  </a:lnTo>
                  <a:lnTo>
                    <a:pt x="410" y="218"/>
                  </a:lnTo>
                  <a:lnTo>
                    <a:pt x="406" y="218"/>
                  </a:lnTo>
                  <a:lnTo>
                    <a:pt x="402" y="218"/>
                  </a:lnTo>
                  <a:lnTo>
                    <a:pt x="399" y="218"/>
                  </a:lnTo>
                  <a:lnTo>
                    <a:pt x="395" y="218"/>
                  </a:lnTo>
                  <a:lnTo>
                    <a:pt x="391" y="218"/>
                  </a:lnTo>
                  <a:lnTo>
                    <a:pt x="387" y="214"/>
                  </a:lnTo>
                  <a:lnTo>
                    <a:pt x="384" y="214"/>
                  </a:lnTo>
                  <a:lnTo>
                    <a:pt x="387" y="214"/>
                  </a:lnTo>
                  <a:lnTo>
                    <a:pt x="384" y="214"/>
                  </a:lnTo>
                  <a:lnTo>
                    <a:pt x="380" y="214"/>
                  </a:lnTo>
                  <a:lnTo>
                    <a:pt x="384" y="214"/>
                  </a:lnTo>
                  <a:lnTo>
                    <a:pt x="384" y="210"/>
                  </a:lnTo>
                  <a:lnTo>
                    <a:pt x="380" y="210"/>
                  </a:lnTo>
                  <a:lnTo>
                    <a:pt x="376" y="210"/>
                  </a:lnTo>
                  <a:lnTo>
                    <a:pt x="372" y="206"/>
                  </a:lnTo>
                  <a:lnTo>
                    <a:pt x="376" y="206"/>
                  </a:lnTo>
                  <a:lnTo>
                    <a:pt x="380" y="206"/>
                  </a:lnTo>
                  <a:lnTo>
                    <a:pt x="380" y="203"/>
                  </a:lnTo>
                  <a:lnTo>
                    <a:pt x="387" y="203"/>
                  </a:lnTo>
                  <a:lnTo>
                    <a:pt x="391" y="203"/>
                  </a:lnTo>
                  <a:lnTo>
                    <a:pt x="395" y="203"/>
                  </a:lnTo>
                  <a:lnTo>
                    <a:pt x="399" y="203"/>
                  </a:lnTo>
                  <a:lnTo>
                    <a:pt x="402" y="203"/>
                  </a:lnTo>
                  <a:lnTo>
                    <a:pt x="406" y="203"/>
                  </a:lnTo>
                  <a:lnTo>
                    <a:pt x="410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21" y="203"/>
                  </a:lnTo>
                  <a:lnTo>
                    <a:pt x="425" y="203"/>
                  </a:lnTo>
                  <a:lnTo>
                    <a:pt x="429" y="203"/>
                  </a:lnTo>
                  <a:lnTo>
                    <a:pt x="433" y="203"/>
                  </a:lnTo>
                  <a:lnTo>
                    <a:pt x="436" y="203"/>
                  </a:lnTo>
                  <a:lnTo>
                    <a:pt x="440" y="203"/>
                  </a:lnTo>
                  <a:lnTo>
                    <a:pt x="448" y="203"/>
                  </a:lnTo>
                  <a:lnTo>
                    <a:pt x="451" y="203"/>
                  </a:lnTo>
                  <a:lnTo>
                    <a:pt x="448" y="203"/>
                  </a:lnTo>
                  <a:lnTo>
                    <a:pt x="451" y="203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66" y="203"/>
                  </a:lnTo>
                  <a:lnTo>
                    <a:pt x="463" y="199"/>
                  </a:lnTo>
                  <a:lnTo>
                    <a:pt x="463" y="203"/>
                  </a:lnTo>
                  <a:lnTo>
                    <a:pt x="459" y="199"/>
                  </a:lnTo>
                  <a:lnTo>
                    <a:pt x="455" y="199"/>
                  </a:lnTo>
                  <a:lnTo>
                    <a:pt x="451" y="199"/>
                  </a:lnTo>
                  <a:lnTo>
                    <a:pt x="448" y="199"/>
                  </a:lnTo>
                  <a:lnTo>
                    <a:pt x="444" y="199"/>
                  </a:lnTo>
                  <a:lnTo>
                    <a:pt x="440" y="195"/>
                  </a:lnTo>
                  <a:lnTo>
                    <a:pt x="436" y="195"/>
                  </a:lnTo>
                  <a:lnTo>
                    <a:pt x="433" y="195"/>
                  </a:lnTo>
                  <a:lnTo>
                    <a:pt x="429" y="195"/>
                  </a:lnTo>
                  <a:lnTo>
                    <a:pt x="425" y="195"/>
                  </a:lnTo>
                  <a:lnTo>
                    <a:pt x="421" y="195"/>
                  </a:lnTo>
                  <a:lnTo>
                    <a:pt x="417" y="195"/>
                  </a:lnTo>
                  <a:lnTo>
                    <a:pt x="410" y="195"/>
                  </a:lnTo>
                  <a:lnTo>
                    <a:pt x="406" y="195"/>
                  </a:lnTo>
                  <a:lnTo>
                    <a:pt x="399" y="195"/>
                  </a:lnTo>
                  <a:lnTo>
                    <a:pt x="395" y="195"/>
                  </a:lnTo>
                  <a:lnTo>
                    <a:pt x="395" y="199"/>
                  </a:lnTo>
                  <a:lnTo>
                    <a:pt x="391" y="195"/>
                  </a:lnTo>
                  <a:lnTo>
                    <a:pt x="387" y="195"/>
                  </a:lnTo>
                  <a:lnTo>
                    <a:pt x="384" y="195"/>
                  </a:lnTo>
                  <a:lnTo>
                    <a:pt x="380" y="195"/>
                  </a:lnTo>
                  <a:lnTo>
                    <a:pt x="372" y="195"/>
                  </a:lnTo>
                  <a:lnTo>
                    <a:pt x="369" y="195"/>
                  </a:lnTo>
                  <a:lnTo>
                    <a:pt x="365" y="195"/>
                  </a:lnTo>
                  <a:lnTo>
                    <a:pt x="361" y="195"/>
                  </a:lnTo>
                  <a:lnTo>
                    <a:pt x="361" y="191"/>
                  </a:lnTo>
                  <a:lnTo>
                    <a:pt x="357" y="191"/>
                  </a:lnTo>
                  <a:lnTo>
                    <a:pt x="361" y="191"/>
                  </a:lnTo>
                  <a:lnTo>
                    <a:pt x="365" y="188"/>
                  </a:lnTo>
                  <a:close/>
                  <a:moveTo>
                    <a:pt x="1289" y="560"/>
                  </a:moveTo>
                  <a:lnTo>
                    <a:pt x="1286" y="560"/>
                  </a:lnTo>
                  <a:lnTo>
                    <a:pt x="1286" y="556"/>
                  </a:lnTo>
                  <a:lnTo>
                    <a:pt x="1286" y="552"/>
                  </a:lnTo>
                  <a:lnTo>
                    <a:pt x="1289" y="552"/>
                  </a:lnTo>
                  <a:lnTo>
                    <a:pt x="1293" y="552"/>
                  </a:lnTo>
                  <a:lnTo>
                    <a:pt x="1293" y="549"/>
                  </a:lnTo>
                  <a:lnTo>
                    <a:pt x="1297" y="549"/>
                  </a:lnTo>
                  <a:lnTo>
                    <a:pt x="1297" y="545"/>
                  </a:lnTo>
                  <a:lnTo>
                    <a:pt x="1301" y="545"/>
                  </a:lnTo>
                  <a:lnTo>
                    <a:pt x="1297" y="545"/>
                  </a:lnTo>
                  <a:lnTo>
                    <a:pt x="1301" y="545"/>
                  </a:lnTo>
                  <a:lnTo>
                    <a:pt x="1297" y="545"/>
                  </a:lnTo>
                  <a:lnTo>
                    <a:pt x="1293" y="545"/>
                  </a:lnTo>
                  <a:lnTo>
                    <a:pt x="1289" y="545"/>
                  </a:lnTo>
                  <a:lnTo>
                    <a:pt x="1289" y="541"/>
                  </a:lnTo>
                  <a:lnTo>
                    <a:pt x="1293" y="541"/>
                  </a:lnTo>
                  <a:lnTo>
                    <a:pt x="1297" y="541"/>
                  </a:lnTo>
                  <a:lnTo>
                    <a:pt x="1293" y="541"/>
                  </a:lnTo>
                  <a:lnTo>
                    <a:pt x="1293" y="545"/>
                  </a:lnTo>
                  <a:lnTo>
                    <a:pt x="1297" y="545"/>
                  </a:lnTo>
                  <a:lnTo>
                    <a:pt x="1297" y="541"/>
                  </a:lnTo>
                  <a:lnTo>
                    <a:pt x="1301" y="537"/>
                  </a:lnTo>
                  <a:lnTo>
                    <a:pt x="1301" y="534"/>
                  </a:lnTo>
                  <a:lnTo>
                    <a:pt x="1301" y="537"/>
                  </a:lnTo>
                  <a:lnTo>
                    <a:pt x="1304" y="537"/>
                  </a:lnTo>
                  <a:lnTo>
                    <a:pt x="1308" y="537"/>
                  </a:lnTo>
                  <a:lnTo>
                    <a:pt x="1304" y="537"/>
                  </a:lnTo>
                  <a:lnTo>
                    <a:pt x="1304" y="534"/>
                  </a:lnTo>
                  <a:lnTo>
                    <a:pt x="1308" y="534"/>
                  </a:lnTo>
                  <a:lnTo>
                    <a:pt x="1304" y="534"/>
                  </a:lnTo>
                  <a:lnTo>
                    <a:pt x="1308" y="534"/>
                  </a:lnTo>
                  <a:lnTo>
                    <a:pt x="1304" y="534"/>
                  </a:lnTo>
                  <a:lnTo>
                    <a:pt x="1304" y="530"/>
                  </a:lnTo>
                  <a:lnTo>
                    <a:pt x="1308" y="530"/>
                  </a:lnTo>
                  <a:lnTo>
                    <a:pt x="1312" y="530"/>
                  </a:lnTo>
                  <a:lnTo>
                    <a:pt x="1308" y="530"/>
                  </a:lnTo>
                  <a:lnTo>
                    <a:pt x="1308" y="526"/>
                  </a:lnTo>
                  <a:lnTo>
                    <a:pt x="1312" y="522"/>
                  </a:lnTo>
                  <a:lnTo>
                    <a:pt x="1312" y="519"/>
                  </a:lnTo>
                  <a:lnTo>
                    <a:pt x="1316" y="515"/>
                  </a:lnTo>
                  <a:lnTo>
                    <a:pt x="1316" y="511"/>
                  </a:lnTo>
                  <a:lnTo>
                    <a:pt x="1319" y="511"/>
                  </a:lnTo>
                  <a:lnTo>
                    <a:pt x="1316" y="511"/>
                  </a:lnTo>
                  <a:lnTo>
                    <a:pt x="1319" y="511"/>
                  </a:lnTo>
                  <a:lnTo>
                    <a:pt x="1323" y="507"/>
                  </a:lnTo>
                  <a:lnTo>
                    <a:pt x="1323" y="503"/>
                  </a:lnTo>
                  <a:lnTo>
                    <a:pt x="1327" y="503"/>
                  </a:lnTo>
                  <a:lnTo>
                    <a:pt x="1327" y="500"/>
                  </a:lnTo>
                  <a:lnTo>
                    <a:pt x="1331" y="500"/>
                  </a:lnTo>
                  <a:lnTo>
                    <a:pt x="1334" y="500"/>
                  </a:lnTo>
                  <a:lnTo>
                    <a:pt x="1338" y="496"/>
                  </a:lnTo>
                  <a:lnTo>
                    <a:pt x="1342" y="496"/>
                  </a:lnTo>
                  <a:lnTo>
                    <a:pt x="1346" y="496"/>
                  </a:lnTo>
                  <a:lnTo>
                    <a:pt x="1342" y="496"/>
                  </a:lnTo>
                  <a:lnTo>
                    <a:pt x="1346" y="496"/>
                  </a:lnTo>
                  <a:lnTo>
                    <a:pt x="1349" y="496"/>
                  </a:lnTo>
                  <a:lnTo>
                    <a:pt x="1346" y="500"/>
                  </a:lnTo>
                  <a:lnTo>
                    <a:pt x="1342" y="500"/>
                  </a:lnTo>
                  <a:lnTo>
                    <a:pt x="1338" y="500"/>
                  </a:lnTo>
                  <a:lnTo>
                    <a:pt x="1338" y="503"/>
                  </a:lnTo>
                  <a:lnTo>
                    <a:pt x="1342" y="503"/>
                  </a:lnTo>
                  <a:lnTo>
                    <a:pt x="1342" y="507"/>
                  </a:lnTo>
                  <a:lnTo>
                    <a:pt x="1338" y="507"/>
                  </a:lnTo>
                  <a:lnTo>
                    <a:pt x="1338" y="511"/>
                  </a:lnTo>
                  <a:lnTo>
                    <a:pt x="1338" y="507"/>
                  </a:lnTo>
                  <a:lnTo>
                    <a:pt x="1334" y="507"/>
                  </a:lnTo>
                  <a:lnTo>
                    <a:pt x="1338" y="511"/>
                  </a:lnTo>
                  <a:lnTo>
                    <a:pt x="1334" y="511"/>
                  </a:lnTo>
                  <a:lnTo>
                    <a:pt x="1334" y="515"/>
                  </a:lnTo>
                  <a:lnTo>
                    <a:pt x="1331" y="515"/>
                  </a:lnTo>
                  <a:lnTo>
                    <a:pt x="1331" y="519"/>
                  </a:lnTo>
                  <a:lnTo>
                    <a:pt x="1327" y="522"/>
                  </a:lnTo>
                  <a:lnTo>
                    <a:pt x="1327" y="526"/>
                  </a:lnTo>
                  <a:lnTo>
                    <a:pt x="1323" y="526"/>
                  </a:lnTo>
                  <a:lnTo>
                    <a:pt x="1327" y="526"/>
                  </a:lnTo>
                  <a:lnTo>
                    <a:pt x="1327" y="530"/>
                  </a:lnTo>
                  <a:lnTo>
                    <a:pt x="1327" y="526"/>
                  </a:lnTo>
                  <a:lnTo>
                    <a:pt x="1331" y="522"/>
                  </a:lnTo>
                  <a:lnTo>
                    <a:pt x="1334" y="522"/>
                  </a:lnTo>
                  <a:lnTo>
                    <a:pt x="1334" y="519"/>
                  </a:lnTo>
                  <a:lnTo>
                    <a:pt x="1338" y="519"/>
                  </a:lnTo>
                  <a:lnTo>
                    <a:pt x="1338" y="522"/>
                  </a:lnTo>
                  <a:lnTo>
                    <a:pt x="1342" y="522"/>
                  </a:lnTo>
                  <a:lnTo>
                    <a:pt x="1346" y="522"/>
                  </a:lnTo>
                  <a:lnTo>
                    <a:pt x="1342" y="526"/>
                  </a:lnTo>
                  <a:lnTo>
                    <a:pt x="1338" y="526"/>
                  </a:lnTo>
                  <a:lnTo>
                    <a:pt x="1342" y="526"/>
                  </a:lnTo>
                  <a:lnTo>
                    <a:pt x="1338" y="530"/>
                  </a:lnTo>
                  <a:lnTo>
                    <a:pt x="1342" y="530"/>
                  </a:lnTo>
                  <a:lnTo>
                    <a:pt x="1346" y="530"/>
                  </a:lnTo>
                  <a:lnTo>
                    <a:pt x="1349" y="530"/>
                  </a:lnTo>
                  <a:lnTo>
                    <a:pt x="1349" y="534"/>
                  </a:lnTo>
                  <a:lnTo>
                    <a:pt x="1349" y="530"/>
                  </a:lnTo>
                  <a:lnTo>
                    <a:pt x="1353" y="530"/>
                  </a:lnTo>
                  <a:lnTo>
                    <a:pt x="1349" y="534"/>
                  </a:lnTo>
                  <a:lnTo>
                    <a:pt x="1349" y="537"/>
                  </a:lnTo>
                  <a:lnTo>
                    <a:pt x="1349" y="534"/>
                  </a:lnTo>
                  <a:lnTo>
                    <a:pt x="1353" y="534"/>
                  </a:lnTo>
                  <a:lnTo>
                    <a:pt x="1353" y="530"/>
                  </a:lnTo>
                  <a:lnTo>
                    <a:pt x="1353" y="534"/>
                  </a:lnTo>
                  <a:lnTo>
                    <a:pt x="1357" y="534"/>
                  </a:lnTo>
                  <a:lnTo>
                    <a:pt x="1361" y="530"/>
                  </a:lnTo>
                  <a:lnTo>
                    <a:pt x="1364" y="530"/>
                  </a:lnTo>
                  <a:lnTo>
                    <a:pt x="1364" y="534"/>
                  </a:lnTo>
                  <a:lnTo>
                    <a:pt x="1364" y="530"/>
                  </a:lnTo>
                  <a:lnTo>
                    <a:pt x="1368" y="530"/>
                  </a:lnTo>
                  <a:lnTo>
                    <a:pt x="1372" y="530"/>
                  </a:lnTo>
                  <a:lnTo>
                    <a:pt x="1376" y="530"/>
                  </a:lnTo>
                  <a:lnTo>
                    <a:pt x="1379" y="534"/>
                  </a:lnTo>
                  <a:lnTo>
                    <a:pt x="1376" y="537"/>
                  </a:lnTo>
                  <a:lnTo>
                    <a:pt x="1372" y="537"/>
                  </a:lnTo>
                  <a:lnTo>
                    <a:pt x="1376" y="537"/>
                  </a:lnTo>
                  <a:lnTo>
                    <a:pt x="1372" y="537"/>
                  </a:lnTo>
                  <a:lnTo>
                    <a:pt x="1368" y="541"/>
                  </a:lnTo>
                  <a:lnTo>
                    <a:pt x="1372" y="541"/>
                  </a:lnTo>
                  <a:lnTo>
                    <a:pt x="1376" y="541"/>
                  </a:lnTo>
                  <a:lnTo>
                    <a:pt x="1372" y="541"/>
                  </a:lnTo>
                  <a:lnTo>
                    <a:pt x="1372" y="545"/>
                  </a:lnTo>
                  <a:lnTo>
                    <a:pt x="1376" y="545"/>
                  </a:lnTo>
                  <a:lnTo>
                    <a:pt x="1379" y="545"/>
                  </a:lnTo>
                  <a:lnTo>
                    <a:pt x="1379" y="541"/>
                  </a:lnTo>
                  <a:lnTo>
                    <a:pt x="1379" y="545"/>
                  </a:lnTo>
                  <a:lnTo>
                    <a:pt x="1383" y="545"/>
                  </a:lnTo>
                  <a:lnTo>
                    <a:pt x="1383" y="541"/>
                  </a:lnTo>
                  <a:lnTo>
                    <a:pt x="1387" y="541"/>
                  </a:lnTo>
                  <a:lnTo>
                    <a:pt x="1387" y="545"/>
                  </a:lnTo>
                  <a:lnTo>
                    <a:pt x="1383" y="545"/>
                  </a:lnTo>
                  <a:lnTo>
                    <a:pt x="1383" y="549"/>
                  </a:lnTo>
                  <a:lnTo>
                    <a:pt x="1383" y="545"/>
                  </a:lnTo>
                  <a:lnTo>
                    <a:pt x="1379" y="549"/>
                  </a:lnTo>
                  <a:lnTo>
                    <a:pt x="1376" y="549"/>
                  </a:lnTo>
                  <a:lnTo>
                    <a:pt x="1372" y="549"/>
                  </a:lnTo>
                  <a:lnTo>
                    <a:pt x="1372" y="552"/>
                  </a:lnTo>
                  <a:lnTo>
                    <a:pt x="1376" y="552"/>
                  </a:lnTo>
                  <a:lnTo>
                    <a:pt x="1372" y="552"/>
                  </a:lnTo>
                  <a:lnTo>
                    <a:pt x="1376" y="552"/>
                  </a:lnTo>
                  <a:lnTo>
                    <a:pt x="1376" y="556"/>
                  </a:lnTo>
                  <a:lnTo>
                    <a:pt x="1372" y="556"/>
                  </a:lnTo>
                  <a:lnTo>
                    <a:pt x="1376" y="560"/>
                  </a:lnTo>
                  <a:lnTo>
                    <a:pt x="1379" y="556"/>
                  </a:lnTo>
                  <a:lnTo>
                    <a:pt x="1379" y="552"/>
                  </a:lnTo>
                  <a:lnTo>
                    <a:pt x="1383" y="552"/>
                  </a:lnTo>
                  <a:lnTo>
                    <a:pt x="1387" y="552"/>
                  </a:lnTo>
                  <a:lnTo>
                    <a:pt x="1387" y="549"/>
                  </a:lnTo>
                  <a:lnTo>
                    <a:pt x="1387" y="552"/>
                  </a:lnTo>
                  <a:lnTo>
                    <a:pt x="1383" y="552"/>
                  </a:lnTo>
                  <a:lnTo>
                    <a:pt x="1383" y="556"/>
                  </a:lnTo>
                  <a:lnTo>
                    <a:pt x="1383" y="560"/>
                  </a:lnTo>
                  <a:lnTo>
                    <a:pt x="1387" y="560"/>
                  </a:lnTo>
                  <a:lnTo>
                    <a:pt x="1387" y="556"/>
                  </a:lnTo>
                  <a:lnTo>
                    <a:pt x="1391" y="556"/>
                  </a:lnTo>
                  <a:lnTo>
                    <a:pt x="1391" y="560"/>
                  </a:lnTo>
                  <a:lnTo>
                    <a:pt x="1391" y="564"/>
                  </a:lnTo>
                  <a:lnTo>
                    <a:pt x="1387" y="564"/>
                  </a:lnTo>
                  <a:lnTo>
                    <a:pt x="1387" y="567"/>
                  </a:lnTo>
                  <a:lnTo>
                    <a:pt x="1387" y="571"/>
                  </a:lnTo>
                  <a:lnTo>
                    <a:pt x="1383" y="575"/>
                  </a:lnTo>
                  <a:lnTo>
                    <a:pt x="1379" y="571"/>
                  </a:lnTo>
                  <a:lnTo>
                    <a:pt x="1379" y="575"/>
                  </a:lnTo>
                  <a:lnTo>
                    <a:pt x="1376" y="575"/>
                  </a:lnTo>
                  <a:lnTo>
                    <a:pt x="1376" y="571"/>
                  </a:lnTo>
                  <a:lnTo>
                    <a:pt x="1376" y="567"/>
                  </a:lnTo>
                  <a:lnTo>
                    <a:pt x="1372" y="567"/>
                  </a:lnTo>
                  <a:lnTo>
                    <a:pt x="1372" y="571"/>
                  </a:lnTo>
                  <a:lnTo>
                    <a:pt x="1368" y="571"/>
                  </a:lnTo>
                  <a:lnTo>
                    <a:pt x="1368" y="567"/>
                  </a:lnTo>
                  <a:lnTo>
                    <a:pt x="1372" y="564"/>
                  </a:lnTo>
                  <a:lnTo>
                    <a:pt x="1372" y="560"/>
                  </a:lnTo>
                  <a:lnTo>
                    <a:pt x="1372" y="556"/>
                  </a:lnTo>
                  <a:lnTo>
                    <a:pt x="1368" y="556"/>
                  </a:lnTo>
                  <a:lnTo>
                    <a:pt x="1364" y="556"/>
                  </a:lnTo>
                  <a:lnTo>
                    <a:pt x="1364" y="560"/>
                  </a:lnTo>
                  <a:lnTo>
                    <a:pt x="1364" y="564"/>
                  </a:lnTo>
                  <a:lnTo>
                    <a:pt x="1361" y="564"/>
                  </a:lnTo>
                  <a:lnTo>
                    <a:pt x="1361" y="560"/>
                  </a:lnTo>
                  <a:lnTo>
                    <a:pt x="1364" y="560"/>
                  </a:lnTo>
                  <a:lnTo>
                    <a:pt x="1361" y="560"/>
                  </a:lnTo>
                  <a:lnTo>
                    <a:pt x="1361" y="564"/>
                  </a:lnTo>
                  <a:lnTo>
                    <a:pt x="1357" y="564"/>
                  </a:lnTo>
                  <a:lnTo>
                    <a:pt x="1357" y="560"/>
                  </a:lnTo>
                  <a:lnTo>
                    <a:pt x="1357" y="564"/>
                  </a:lnTo>
                  <a:lnTo>
                    <a:pt x="1353" y="564"/>
                  </a:lnTo>
                  <a:lnTo>
                    <a:pt x="1353" y="567"/>
                  </a:lnTo>
                  <a:lnTo>
                    <a:pt x="1349" y="571"/>
                  </a:lnTo>
                  <a:lnTo>
                    <a:pt x="1346" y="571"/>
                  </a:lnTo>
                  <a:lnTo>
                    <a:pt x="1342" y="571"/>
                  </a:lnTo>
                  <a:lnTo>
                    <a:pt x="1338" y="571"/>
                  </a:lnTo>
                  <a:lnTo>
                    <a:pt x="1338" y="567"/>
                  </a:lnTo>
                  <a:lnTo>
                    <a:pt x="1342" y="567"/>
                  </a:lnTo>
                  <a:lnTo>
                    <a:pt x="1346" y="567"/>
                  </a:lnTo>
                  <a:lnTo>
                    <a:pt x="1349" y="564"/>
                  </a:lnTo>
                  <a:lnTo>
                    <a:pt x="1353" y="560"/>
                  </a:lnTo>
                  <a:lnTo>
                    <a:pt x="1357" y="560"/>
                  </a:lnTo>
                  <a:lnTo>
                    <a:pt x="1353" y="560"/>
                  </a:lnTo>
                  <a:lnTo>
                    <a:pt x="1353" y="556"/>
                  </a:lnTo>
                  <a:lnTo>
                    <a:pt x="1357" y="556"/>
                  </a:lnTo>
                  <a:lnTo>
                    <a:pt x="1353" y="556"/>
                  </a:lnTo>
                  <a:lnTo>
                    <a:pt x="1353" y="560"/>
                  </a:lnTo>
                  <a:lnTo>
                    <a:pt x="1349" y="556"/>
                  </a:lnTo>
                  <a:lnTo>
                    <a:pt x="1346" y="560"/>
                  </a:lnTo>
                  <a:lnTo>
                    <a:pt x="1349" y="560"/>
                  </a:lnTo>
                  <a:lnTo>
                    <a:pt x="1346" y="560"/>
                  </a:lnTo>
                  <a:lnTo>
                    <a:pt x="1346" y="564"/>
                  </a:lnTo>
                  <a:lnTo>
                    <a:pt x="1346" y="560"/>
                  </a:lnTo>
                  <a:lnTo>
                    <a:pt x="1342" y="560"/>
                  </a:lnTo>
                  <a:lnTo>
                    <a:pt x="1338" y="560"/>
                  </a:lnTo>
                  <a:lnTo>
                    <a:pt x="1334" y="560"/>
                  </a:lnTo>
                  <a:lnTo>
                    <a:pt x="1338" y="560"/>
                  </a:lnTo>
                  <a:lnTo>
                    <a:pt x="1342" y="560"/>
                  </a:lnTo>
                  <a:lnTo>
                    <a:pt x="1346" y="556"/>
                  </a:lnTo>
                  <a:lnTo>
                    <a:pt x="1342" y="556"/>
                  </a:lnTo>
                  <a:lnTo>
                    <a:pt x="1342" y="560"/>
                  </a:lnTo>
                  <a:lnTo>
                    <a:pt x="1342" y="556"/>
                  </a:lnTo>
                  <a:lnTo>
                    <a:pt x="1342" y="552"/>
                  </a:lnTo>
                  <a:lnTo>
                    <a:pt x="1342" y="556"/>
                  </a:lnTo>
                  <a:lnTo>
                    <a:pt x="1338" y="556"/>
                  </a:lnTo>
                  <a:lnTo>
                    <a:pt x="1334" y="556"/>
                  </a:lnTo>
                  <a:lnTo>
                    <a:pt x="1334" y="560"/>
                  </a:lnTo>
                  <a:lnTo>
                    <a:pt x="1331" y="560"/>
                  </a:lnTo>
                  <a:lnTo>
                    <a:pt x="1327" y="560"/>
                  </a:lnTo>
                  <a:lnTo>
                    <a:pt x="1323" y="560"/>
                  </a:lnTo>
                  <a:lnTo>
                    <a:pt x="1319" y="560"/>
                  </a:lnTo>
                  <a:lnTo>
                    <a:pt x="1316" y="560"/>
                  </a:lnTo>
                  <a:lnTo>
                    <a:pt x="1312" y="560"/>
                  </a:lnTo>
                  <a:lnTo>
                    <a:pt x="1308" y="556"/>
                  </a:lnTo>
                  <a:lnTo>
                    <a:pt x="1301" y="560"/>
                  </a:lnTo>
                  <a:lnTo>
                    <a:pt x="1297" y="560"/>
                  </a:lnTo>
                  <a:lnTo>
                    <a:pt x="1293" y="560"/>
                  </a:lnTo>
                  <a:lnTo>
                    <a:pt x="1289" y="560"/>
                  </a:lnTo>
                  <a:close/>
                  <a:moveTo>
                    <a:pt x="282" y="188"/>
                  </a:moveTo>
                  <a:lnTo>
                    <a:pt x="278" y="188"/>
                  </a:lnTo>
                  <a:lnTo>
                    <a:pt x="278" y="184"/>
                  </a:lnTo>
                  <a:lnTo>
                    <a:pt x="275" y="184"/>
                  </a:lnTo>
                  <a:lnTo>
                    <a:pt x="271" y="180"/>
                  </a:lnTo>
                  <a:lnTo>
                    <a:pt x="267" y="180"/>
                  </a:lnTo>
                  <a:lnTo>
                    <a:pt x="263" y="180"/>
                  </a:lnTo>
                  <a:lnTo>
                    <a:pt x="260" y="176"/>
                  </a:lnTo>
                  <a:lnTo>
                    <a:pt x="256" y="176"/>
                  </a:lnTo>
                  <a:lnTo>
                    <a:pt x="252" y="176"/>
                  </a:lnTo>
                  <a:lnTo>
                    <a:pt x="248" y="176"/>
                  </a:lnTo>
                  <a:lnTo>
                    <a:pt x="252" y="176"/>
                  </a:lnTo>
                  <a:lnTo>
                    <a:pt x="256" y="176"/>
                  </a:lnTo>
                  <a:lnTo>
                    <a:pt x="252" y="176"/>
                  </a:lnTo>
                  <a:lnTo>
                    <a:pt x="248" y="176"/>
                  </a:lnTo>
                  <a:lnTo>
                    <a:pt x="245" y="176"/>
                  </a:lnTo>
                  <a:lnTo>
                    <a:pt x="241" y="176"/>
                  </a:lnTo>
                  <a:lnTo>
                    <a:pt x="237" y="176"/>
                  </a:lnTo>
                  <a:lnTo>
                    <a:pt x="241" y="176"/>
                  </a:lnTo>
                  <a:lnTo>
                    <a:pt x="241" y="173"/>
                  </a:lnTo>
                  <a:lnTo>
                    <a:pt x="245" y="173"/>
                  </a:lnTo>
                  <a:lnTo>
                    <a:pt x="245" y="169"/>
                  </a:lnTo>
                  <a:lnTo>
                    <a:pt x="248" y="169"/>
                  </a:lnTo>
                  <a:lnTo>
                    <a:pt x="252" y="165"/>
                  </a:lnTo>
                  <a:lnTo>
                    <a:pt x="256" y="165"/>
                  </a:lnTo>
                  <a:lnTo>
                    <a:pt x="256" y="161"/>
                  </a:lnTo>
                  <a:lnTo>
                    <a:pt x="252" y="161"/>
                  </a:lnTo>
                  <a:lnTo>
                    <a:pt x="256" y="161"/>
                  </a:lnTo>
                  <a:lnTo>
                    <a:pt x="260" y="161"/>
                  </a:lnTo>
                  <a:lnTo>
                    <a:pt x="263" y="161"/>
                  </a:lnTo>
                  <a:lnTo>
                    <a:pt x="260" y="158"/>
                  </a:lnTo>
                  <a:lnTo>
                    <a:pt x="256" y="158"/>
                  </a:lnTo>
                  <a:lnTo>
                    <a:pt x="260" y="158"/>
                  </a:lnTo>
                  <a:lnTo>
                    <a:pt x="260" y="154"/>
                  </a:lnTo>
                  <a:lnTo>
                    <a:pt x="263" y="154"/>
                  </a:lnTo>
                  <a:lnTo>
                    <a:pt x="263" y="150"/>
                  </a:lnTo>
                  <a:lnTo>
                    <a:pt x="267" y="150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5" y="146"/>
                  </a:lnTo>
                  <a:lnTo>
                    <a:pt x="271" y="146"/>
                  </a:lnTo>
                  <a:lnTo>
                    <a:pt x="267" y="146"/>
                  </a:lnTo>
                  <a:lnTo>
                    <a:pt x="263" y="143"/>
                  </a:lnTo>
                  <a:lnTo>
                    <a:pt x="260" y="139"/>
                  </a:lnTo>
                  <a:lnTo>
                    <a:pt x="256" y="139"/>
                  </a:lnTo>
                  <a:lnTo>
                    <a:pt x="260" y="139"/>
                  </a:lnTo>
                  <a:lnTo>
                    <a:pt x="263" y="139"/>
                  </a:lnTo>
                  <a:lnTo>
                    <a:pt x="267" y="139"/>
                  </a:lnTo>
                  <a:lnTo>
                    <a:pt x="271" y="139"/>
                  </a:lnTo>
                  <a:lnTo>
                    <a:pt x="275" y="135"/>
                  </a:lnTo>
                  <a:lnTo>
                    <a:pt x="278" y="135"/>
                  </a:lnTo>
                  <a:lnTo>
                    <a:pt x="282" y="135"/>
                  </a:lnTo>
                  <a:lnTo>
                    <a:pt x="286" y="135"/>
                  </a:lnTo>
                  <a:lnTo>
                    <a:pt x="290" y="135"/>
                  </a:lnTo>
                  <a:lnTo>
                    <a:pt x="293" y="135"/>
                  </a:lnTo>
                  <a:lnTo>
                    <a:pt x="297" y="135"/>
                  </a:lnTo>
                  <a:lnTo>
                    <a:pt x="301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12" y="135"/>
                  </a:lnTo>
                  <a:lnTo>
                    <a:pt x="316" y="135"/>
                  </a:lnTo>
                  <a:lnTo>
                    <a:pt x="320" y="139"/>
                  </a:lnTo>
                  <a:lnTo>
                    <a:pt x="324" y="139"/>
                  </a:lnTo>
                  <a:lnTo>
                    <a:pt x="327" y="139"/>
                  </a:lnTo>
                  <a:lnTo>
                    <a:pt x="331" y="139"/>
                  </a:lnTo>
                  <a:lnTo>
                    <a:pt x="335" y="139"/>
                  </a:lnTo>
                  <a:lnTo>
                    <a:pt x="339" y="139"/>
                  </a:lnTo>
                  <a:lnTo>
                    <a:pt x="339" y="143"/>
                  </a:lnTo>
                  <a:lnTo>
                    <a:pt x="335" y="143"/>
                  </a:lnTo>
                  <a:lnTo>
                    <a:pt x="339" y="143"/>
                  </a:lnTo>
                  <a:lnTo>
                    <a:pt x="335" y="143"/>
                  </a:lnTo>
                  <a:lnTo>
                    <a:pt x="339" y="143"/>
                  </a:lnTo>
                  <a:lnTo>
                    <a:pt x="339" y="139"/>
                  </a:lnTo>
                  <a:lnTo>
                    <a:pt x="342" y="139"/>
                  </a:lnTo>
                  <a:lnTo>
                    <a:pt x="346" y="139"/>
                  </a:lnTo>
                  <a:lnTo>
                    <a:pt x="346" y="143"/>
                  </a:lnTo>
                  <a:lnTo>
                    <a:pt x="350" y="143"/>
                  </a:lnTo>
                  <a:lnTo>
                    <a:pt x="350" y="139"/>
                  </a:lnTo>
                  <a:lnTo>
                    <a:pt x="354" y="139"/>
                  </a:lnTo>
                  <a:lnTo>
                    <a:pt x="357" y="139"/>
                  </a:lnTo>
                  <a:lnTo>
                    <a:pt x="361" y="139"/>
                  </a:lnTo>
                  <a:lnTo>
                    <a:pt x="365" y="139"/>
                  </a:lnTo>
                  <a:lnTo>
                    <a:pt x="369" y="139"/>
                  </a:lnTo>
                  <a:lnTo>
                    <a:pt x="372" y="139"/>
                  </a:lnTo>
                  <a:lnTo>
                    <a:pt x="376" y="139"/>
                  </a:lnTo>
                  <a:lnTo>
                    <a:pt x="376" y="143"/>
                  </a:lnTo>
                  <a:lnTo>
                    <a:pt x="384" y="143"/>
                  </a:lnTo>
                  <a:lnTo>
                    <a:pt x="387" y="143"/>
                  </a:lnTo>
                  <a:lnTo>
                    <a:pt x="387" y="146"/>
                  </a:lnTo>
                  <a:lnTo>
                    <a:pt x="391" y="146"/>
                  </a:lnTo>
                  <a:lnTo>
                    <a:pt x="395" y="146"/>
                  </a:lnTo>
                  <a:lnTo>
                    <a:pt x="399" y="146"/>
                  </a:lnTo>
                  <a:lnTo>
                    <a:pt x="399" y="150"/>
                  </a:lnTo>
                  <a:lnTo>
                    <a:pt x="402" y="150"/>
                  </a:lnTo>
                  <a:lnTo>
                    <a:pt x="406" y="150"/>
                  </a:lnTo>
                  <a:lnTo>
                    <a:pt x="402" y="154"/>
                  </a:lnTo>
                  <a:lnTo>
                    <a:pt x="399" y="154"/>
                  </a:lnTo>
                  <a:lnTo>
                    <a:pt x="391" y="154"/>
                  </a:lnTo>
                  <a:lnTo>
                    <a:pt x="387" y="154"/>
                  </a:lnTo>
                  <a:lnTo>
                    <a:pt x="384" y="158"/>
                  </a:lnTo>
                  <a:lnTo>
                    <a:pt x="380" y="158"/>
                  </a:lnTo>
                  <a:lnTo>
                    <a:pt x="376" y="158"/>
                  </a:lnTo>
                  <a:lnTo>
                    <a:pt x="372" y="158"/>
                  </a:lnTo>
                  <a:lnTo>
                    <a:pt x="369" y="161"/>
                  </a:lnTo>
                  <a:lnTo>
                    <a:pt x="365" y="161"/>
                  </a:lnTo>
                  <a:lnTo>
                    <a:pt x="361" y="161"/>
                  </a:lnTo>
                  <a:lnTo>
                    <a:pt x="357" y="161"/>
                  </a:lnTo>
                  <a:lnTo>
                    <a:pt x="354" y="161"/>
                  </a:lnTo>
                  <a:lnTo>
                    <a:pt x="354" y="165"/>
                  </a:lnTo>
                  <a:lnTo>
                    <a:pt x="350" y="165"/>
                  </a:lnTo>
                  <a:lnTo>
                    <a:pt x="346" y="165"/>
                  </a:lnTo>
                  <a:lnTo>
                    <a:pt x="342" y="169"/>
                  </a:lnTo>
                  <a:lnTo>
                    <a:pt x="339" y="169"/>
                  </a:lnTo>
                  <a:lnTo>
                    <a:pt x="339" y="173"/>
                  </a:lnTo>
                  <a:lnTo>
                    <a:pt x="335" y="173"/>
                  </a:lnTo>
                  <a:lnTo>
                    <a:pt x="331" y="173"/>
                  </a:lnTo>
                  <a:lnTo>
                    <a:pt x="331" y="169"/>
                  </a:lnTo>
                  <a:lnTo>
                    <a:pt x="327" y="173"/>
                  </a:lnTo>
                  <a:lnTo>
                    <a:pt x="331" y="173"/>
                  </a:lnTo>
                  <a:lnTo>
                    <a:pt x="327" y="176"/>
                  </a:lnTo>
                  <a:lnTo>
                    <a:pt x="324" y="176"/>
                  </a:lnTo>
                  <a:lnTo>
                    <a:pt x="327" y="176"/>
                  </a:lnTo>
                  <a:lnTo>
                    <a:pt x="327" y="180"/>
                  </a:lnTo>
                  <a:lnTo>
                    <a:pt x="324" y="180"/>
                  </a:lnTo>
                  <a:lnTo>
                    <a:pt x="324" y="184"/>
                  </a:lnTo>
                  <a:lnTo>
                    <a:pt x="320" y="184"/>
                  </a:lnTo>
                  <a:lnTo>
                    <a:pt x="316" y="184"/>
                  </a:lnTo>
                  <a:lnTo>
                    <a:pt x="312" y="184"/>
                  </a:lnTo>
                  <a:lnTo>
                    <a:pt x="308" y="184"/>
                  </a:lnTo>
                  <a:lnTo>
                    <a:pt x="305" y="184"/>
                  </a:lnTo>
                  <a:lnTo>
                    <a:pt x="301" y="184"/>
                  </a:lnTo>
                  <a:lnTo>
                    <a:pt x="301" y="188"/>
                  </a:lnTo>
                  <a:lnTo>
                    <a:pt x="297" y="188"/>
                  </a:lnTo>
                  <a:lnTo>
                    <a:pt x="293" y="188"/>
                  </a:lnTo>
                  <a:lnTo>
                    <a:pt x="290" y="188"/>
                  </a:lnTo>
                  <a:lnTo>
                    <a:pt x="286" y="188"/>
                  </a:lnTo>
                  <a:lnTo>
                    <a:pt x="282" y="188"/>
                  </a:lnTo>
                  <a:close/>
                  <a:moveTo>
                    <a:pt x="778" y="131"/>
                  </a:moveTo>
                  <a:lnTo>
                    <a:pt x="774" y="131"/>
                  </a:lnTo>
                  <a:lnTo>
                    <a:pt x="771" y="131"/>
                  </a:lnTo>
                  <a:lnTo>
                    <a:pt x="774" y="131"/>
                  </a:lnTo>
                  <a:lnTo>
                    <a:pt x="771" y="128"/>
                  </a:lnTo>
                  <a:lnTo>
                    <a:pt x="771" y="124"/>
                  </a:lnTo>
                  <a:lnTo>
                    <a:pt x="767" y="124"/>
                  </a:lnTo>
                  <a:lnTo>
                    <a:pt x="763" y="124"/>
                  </a:lnTo>
                  <a:lnTo>
                    <a:pt x="767" y="124"/>
                  </a:lnTo>
                  <a:lnTo>
                    <a:pt x="767" y="120"/>
                  </a:lnTo>
                  <a:lnTo>
                    <a:pt x="771" y="120"/>
                  </a:lnTo>
                  <a:lnTo>
                    <a:pt x="774" y="120"/>
                  </a:lnTo>
                  <a:lnTo>
                    <a:pt x="774" y="116"/>
                  </a:lnTo>
                  <a:lnTo>
                    <a:pt x="771" y="116"/>
                  </a:lnTo>
                  <a:lnTo>
                    <a:pt x="771" y="112"/>
                  </a:lnTo>
                  <a:lnTo>
                    <a:pt x="767" y="112"/>
                  </a:lnTo>
                  <a:lnTo>
                    <a:pt x="763" y="112"/>
                  </a:lnTo>
                  <a:lnTo>
                    <a:pt x="763" y="109"/>
                  </a:lnTo>
                  <a:lnTo>
                    <a:pt x="759" y="109"/>
                  </a:lnTo>
                  <a:lnTo>
                    <a:pt x="756" y="109"/>
                  </a:lnTo>
                  <a:lnTo>
                    <a:pt x="756" y="105"/>
                  </a:lnTo>
                  <a:lnTo>
                    <a:pt x="752" y="105"/>
                  </a:lnTo>
                  <a:lnTo>
                    <a:pt x="748" y="109"/>
                  </a:lnTo>
                  <a:lnTo>
                    <a:pt x="744" y="109"/>
                  </a:lnTo>
                  <a:lnTo>
                    <a:pt x="741" y="109"/>
                  </a:lnTo>
                  <a:lnTo>
                    <a:pt x="737" y="109"/>
                  </a:lnTo>
                  <a:lnTo>
                    <a:pt x="733" y="109"/>
                  </a:lnTo>
                  <a:lnTo>
                    <a:pt x="729" y="109"/>
                  </a:lnTo>
                  <a:lnTo>
                    <a:pt x="726" y="109"/>
                  </a:lnTo>
                  <a:lnTo>
                    <a:pt x="722" y="109"/>
                  </a:lnTo>
                  <a:lnTo>
                    <a:pt x="718" y="109"/>
                  </a:lnTo>
                  <a:lnTo>
                    <a:pt x="722" y="109"/>
                  </a:lnTo>
                  <a:lnTo>
                    <a:pt x="726" y="109"/>
                  </a:lnTo>
                  <a:lnTo>
                    <a:pt x="726" y="105"/>
                  </a:lnTo>
                  <a:lnTo>
                    <a:pt x="729" y="109"/>
                  </a:lnTo>
                  <a:lnTo>
                    <a:pt x="729" y="105"/>
                  </a:lnTo>
                  <a:lnTo>
                    <a:pt x="726" y="105"/>
                  </a:lnTo>
                  <a:lnTo>
                    <a:pt x="722" y="105"/>
                  </a:lnTo>
                  <a:lnTo>
                    <a:pt x="718" y="105"/>
                  </a:lnTo>
                  <a:lnTo>
                    <a:pt x="714" y="105"/>
                  </a:lnTo>
                  <a:lnTo>
                    <a:pt x="711" y="105"/>
                  </a:lnTo>
                  <a:lnTo>
                    <a:pt x="707" y="105"/>
                  </a:lnTo>
                  <a:lnTo>
                    <a:pt x="711" y="105"/>
                  </a:lnTo>
                  <a:lnTo>
                    <a:pt x="714" y="105"/>
                  </a:lnTo>
                  <a:lnTo>
                    <a:pt x="718" y="101"/>
                  </a:lnTo>
                  <a:lnTo>
                    <a:pt x="714" y="101"/>
                  </a:lnTo>
                  <a:lnTo>
                    <a:pt x="714" y="105"/>
                  </a:lnTo>
                  <a:lnTo>
                    <a:pt x="711" y="105"/>
                  </a:lnTo>
                  <a:lnTo>
                    <a:pt x="707" y="101"/>
                  </a:lnTo>
                  <a:lnTo>
                    <a:pt x="703" y="101"/>
                  </a:lnTo>
                  <a:lnTo>
                    <a:pt x="699" y="101"/>
                  </a:lnTo>
                  <a:lnTo>
                    <a:pt x="696" y="101"/>
                  </a:lnTo>
                  <a:lnTo>
                    <a:pt x="696" y="97"/>
                  </a:lnTo>
                  <a:lnTo>
                    <a:pt x="699" y="101"/>
                  </a:lnTo>
                  <a:lnTo>
                    <a:pt x="703" y="101"/>
                  </a:lnTo>
                  <a:lnTo>
                    <a:pt x="707" y="101"/>
                  </a:lnTo>
                  <a:lnTo>
                    <a:pt x="703" y="101"/>
                  </a:lnTo>
                  <a:lnTo>
                    <a:pt x="703" y="97"/>
                  </a:lnTo>
                  <a:lnTo>
                    <a:pt x="696" y="97"/>
                  </a:lnTo>
                  <a:lnTo>
                    <a:pt x="699" y="97"/>
                  </a:lnTo>
                  <a:lnTo>
                    <a:pt x="696" y="97"/>
                  </a:lnTo>
                  <a:lnTo>
                    <a:pt x="699" y="97"/>
                  </a:lnTo>
                  <a:lnTo>
                    <a:pt x="703" y="97"/>
                  </a:lnTo>
                  <a:lnTo>
                    <a:pt x="707" y="97"/>
                  </a:lnTo>
                  <a:lnTo>
                    <a:pt x="711" y="94"/>
                  </a:lnTo>
                  <a:lnTo>
                    <a:pt x="714" y="94"/>
                  </a:lnTo>
                  <a:lnTo>
                    <a:pt x="718" y="94"/>
                  </a:lnTo>
                  <a:lnTo>
                    <a:pt x="722" y="97"/>
                  </a:lnTo>
                  <a:lnTo>
                    <a:pt x="726" y="97"/>
                  </a:lnTo>
                  <a:lnTo>
                    <a:pt x="729" y="97"/>
                  </a:lnTo>
                  <a:lnTo>
                    <a:pt x="733" y="97"/>
                  </a:lnTo>
                  <a:lnTo>
                    <a:pt x="737" y="97"/>
                  </a:lnTo>
                  <a:lnTo>
                    <a:pt x="741" y="97"/>
                  </a:lnTo>
                  <a:lnTo>
                    <a:pt x="744" y="97"/>
                  </a:lnTo>
                  <a:lnTo>
                    <a:pt x="748" y="97"/>
                  </a:lnTo>
                  <a:lnTo>
                    <a:pt x="752" y="101"/>
                  </a:lnTo>
                  <a:lnTo>
                    <a:pt x="756" y="101"/>
                  </a:lnTo>
                  <a:lnTo>
                    <a:pt x="752" y="105"/>
                  </a:lnTo>
                  <a:lnTo>
                    <a:pt x="748" y="105"/>
                  </a:lnTo>
                  <a:lnTo>
                    <a:pt x="752" y="105"/>
                  </a:lnTo>
                  <a:lnTo>
                    <a:pt x="756" y="101"/>
                  </a:lnTo>
                  <a:lnTo>
                    <a:pt x="759" y="101"/>
                  </a:lnTo>
                  <a:lnTo>
                    <a:pt x="763" y="101"/>
                  </a:lnTo>
                  <a:lnTo>
                    <a:pt x="767" y="101"/>
                  </a:lnTo>
                  <a:lnTo>
                    <a:pt x="771" y="101"/>
                  </a:lnTo>
                  <a:lnTo>
                    <a:pt x="774" y="101"/>
                  </a:lnTo>
                  <a:lnTo>
                    <a:pt x="778" y="101"/>
                  </a:lnTo>
                  <a:lnTo>
                    <a:pt x="782" y="101"/>
                  </a:lnTo>
                  <a:lnTo>
                    <a:pt x="786" y="101"/>
                  </a:lnTo>
                  <a:lnTo>
                    <a:pt x="789" y="101"/>
                  </a:lnTo>
                  <a:lnTo>
                    <a:pt x="793" y="101"/>
                  </a:lnTo>
                  <a:lnTo>
                    <a:pt x="797" y="105"/>
                  </a:lnTo>
                  <a:lnTo>
                    <a:pt x="793" y="105"/>
                  </a:lnTo>
                  <a:lnTo>
                    <a:pt x="789" y="105"/>
                  </a:lnTo>
                  <a:lnTo>
                    <a:pt x="786" y="105"/>
                  </a:lnTo>
                  <a:lnTo>
                    <a:pt x="782" y="105"/>
                  </a:lnTo>
                  <a:lnTo>
                    <a:pt x="778" y="105"/>
                  </a:lnTo>
                  <a:lnTo>
                    <a:pt x="782" y="105"/>
                  </a:lnTo>
                  <a:lnTo>
                    <a:pt x="786" y="105"/>
                  </a:lnTo>
                  <a:lnTo>
                    <a:pt x="789" y="105"/>
                  </a:lnTo>
                  <a:lnTo>
                    <a:pt x="793" y="105"/>
                  </a:lnTo>
                  <a:lnTo>
                    <a:pt x="797" y="105"/>
                  </a:lnTo>
                  <a:lnTo>
                    <a:pt x="801" y="105"/>
                  </a:lnTo>
                  <a:lnTo>
                    <a:pt x="805" y="105"/>
                  </a:lnTo>
                  <a:lnTo>
                    <a:pt x="808" y="105"/>
                  </a:lnTo>
                  <a:lnTo>
                    <a:pt x="812" y="109"/>
                  </a:lnTo>
                  <a:lnTo>
                    <a:pt x="816" y="109"/>
                  </a:lnTo>
                  <a:lnTo>
                    <a:pt x="812" y="109"/>
                  </a:lnTo>
                  <a:lnTo>
                    <a:pt x="808" y="109"/>
                  </a:lnTo>
                  <a:lnTo>
                    <a:pt x="805" y="109"/>
                  </a:lnTo>
                  <a:lnTo>
                    <a:pt x="797" y="109"/>
                  </a:lnTo>
                  <a:lnTo>
                    <a:pt x="801" y="109"/>
                  </a:lnTo>
                  <a:lnTo>
                    <a:pt x="805" y="109"/>
                  </a:lnTo>
                  <a:lnTo>
                    <a:pt x="801" y="109"/>
                  </a:lnTo>
                  <a:lnTo>
                    <a:pt x="797" y="109"/>
                  </a:lnTo>
                  <a:lnTo>
                    <a:pt x="793" y="109"/>
                  </a:lnTo>
                  <a:lnTo>
                    <a:pt x="789" y="109"/>
                  </a:lnTo>
                  <a:lnTo>
                    <a:pt x="786" y="109"/>
                  </a:lnTo>
                  <a:lnTo>
                    <a:pt x="782" y="109"/>
                  </a:lnTo>
                  <a:lnTo>
                    <a:pt x="778" y="109"/>
                  </a:lnTo>
                  <a:lnTo>
                    <a:pt x="782" y="109"/>
                  </a:lnTo>
                  <a:lnTo>
                    <a:pt x="786" y="109"/>
                  </a:lnTo>
                  <a:lnTo>
                    <a:pt x="789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89" y="112"/>
                  </a:lnTo>
                  <a:lnTo>
                    <a:pt x="793" y="112"/>
                  </a:lnTo>
                  <a:lnTo>
                    <a:pt x="797" y="109"/>
                  </a:lnTo>
                  <a:lnTo>
                    <a:pt x="797" y="112"/>
                  </a:lnTo>
                  <a:lnTo>
                    <a:pt x="801" y="112"/>
                  </a:lnTo>
                  <a:lnTo>
                    <a:pt x="797" y="112"/>
                  </a:lnTo>
                  <a:lnTo>
                    <a:pt x="793" y="112"/>
                  </a:lnTo>
                  <a:lnTo>
                    <a:pt x="789" y="112"/>
                  </a:lnTo>
                  <a:lnTo>
                    <a:pt x="786" y="112"/>
                  </a:lnTo>
                  <a:lnTo>
                    <a:pt x="789" y="112"/>
                  </a:lnTo>
                  <a:lnTo>
                    <a:pt x="786" y="112"/>
                  </a:lnTo>
                  <a:lnTo>
                    <a:pt x="786" y="116"/>
                  </a:lnTo>
                  <a:lnTo>
                    <a:pt x="789" y="112"/>
                  </a:lnTo>
                  <a:lnTo>
                    <a:pt x="793" y="112"/>
                  </a:lnTo>
                  <a:lnTo>
                    <a:pt x="797" y="112"/>
                  </a:lnTo>
                  <a:lnTo>
                    <a:pt x="801" y="112"/>
                  </a:lnTo>
                  <a:lnTo>
                    <a:pt x="805" y="112"/>
                  </a:lnTo>
                  <a:lnTo>
                    <a:pt x="808" y="112"/>
                  </a:lnTo>
                  <a:lnTo>
                    <a:pt x="808" y="116"/>
                  </a:lnTo>
                  <a:lnTo>
                    <a:pt x="812" y="112"/>
                  </a:lnTo>
                  <a:lnTo>
                    <a:pt x="812" y="116"/>
                  </a:lnTo>
                  <a:lnTo>
                    <a:pt x="816" y="116"/>
                  </a:lnTo>
                  <a:lnTo>
                    <a:pt x="812" y="120"/>
                  </a:lnTo>
                  <a:lnTo>
                    <a:pt x="808" y="116"/>
                  </a:lnTo>
                  <a:lnTo>
                    <a:pt x="808" y="120"/>
                  </a:lnTo>
                  <a:lnTo>
                    <a:pt x="812" y="120"/>
                  </a:lnTo>
                  <a:lnTo>
                    <a:pt x="808" y="120"/>
                  </a:lnTo>
                  <a:lnTo>
                    <a:pt x="812" y="120"/>
                  </a:lnTo>
                  <a:lnTo>
                    <a:pt x="816" y="120"/>
                  </a:lnTo>
                  <a:lnTo>
                    <a:pt x="820" y="120"/>
                  </a:lnTo>
                  <a:lnTo>
                    <a:pt x="823" y="120"/>
                  </a:lnTo>
                  <a:lnTo>
                    <a:pt x="823" y="116"/>
                  </a:lnTo>
                  <a:lnTo>
                    <a:pt x="827" y="116"/>
                  </a:lnTo>
                  <a:lnTo>
                    <a:pt x="827" y="120"/>
                  </a:lnTo>
                  <a:lnTo>
                    <a:pt x="831" y="120"/>
                  </a:lnTo>
                  <a:lnTo>
                    <a:pt x="835" y="120"/>
                  </a:lnTo>
                  <a:lnTo>
                    <a:pt x="838" y="120"/>
                  </a:lnTo>
                  <a:lnTo>
                    <a:pt x="842" y="120"/>
                  </a:lnTo>
                  <a:lnTo>
                    <a:pt x="846" y="120"/>
                  </a:lnTo>
                  <a:lnTo>
                    <a:pt x="846" y="116"/>
                  </a:lnTo>
                  <a:lnTo>
                    <a:pt x="850" y="120"/>
                  </a:lnTo>
                  <a:lnTo>
                    <a:pt x="853" y="120"/>
                  </a:lnTo>
                  <a:lnTo>
                    <a:pt x="857" y="120"/>
                  </a:lnTo>
                  <a:lnTo>
                    <a:pt x="861" y="120"/>
                  </a:lnTo>
                  <a:lnTo>
                    <a:pt x="857" y="120"/>
                  </a:lnTo>
                  <a:lnTo>
                    <a:pt x="857" y="124"/>
                  </a:lnTo>
                  <a:lnTo>
                    <a:pt x="861" y="124"/>
                  </a:lnTo>
                  <a:lnTo>
                    <a:pt x="861" y="120"/>
                  </a:lnTo>
                  <a:lnTo>
                    <a:pt x="865" y="120"/>
                  </a:lnTo>
                  <a:lnTo>
                    <a:pt x="868" y="120"/>
                  </a:lnTo>
                  <a:lnTo>
                    <a:pt x="872" y="120"/>
                  </a:lnTo>
                  <a:lnTo>
                    <a:pt x="868" y="120"/>
                  </a:lnTo>
                  <a:lnTo>
                    <a:pt x="865" y="120"/>
                  </a:lnTo>
                  <a:lnTo>
                    <a:pt x="868" y="120"/>
                  </a:lnTo>
                  <a:lnTo>
                    <a:pt x="872" y="120"/>
                  </a:lnTo>
                  <a:lnTo>
                    <a:pt x="876" y="120"/>
                  </a:lnTo>
                  <a:lnTo>
                    <a:pt x="880" y="120"/>
                  </a:lnTo>
                  <a:lnTo>
                    <a:pt x="880" y="116"/>
                  </a:lnTo>
                  <a:lnTo>
                    <a:pt x="883" y="116"/>
                  </a:lnTo>
                  <a:lnTo>
                    <a:pt x="887" y="116"/>
                  </a:lnTo>
                  <a:lnTo>
                    <a:pt x="891" y="116"/>
                  </a:lnTo>
                  <a:lnTo>
                    <a:pt x="887" y="116"/>
                  </a:lnTo>
                  <a:lnTo>
                    <a:pt x="891" y="116"/>
                  </a:lnTo>
                  <a:lnTo>
                    <a:pt x="895" y="116"/>
                  </a:lnTo>
                  <a:lnTo>
                    <a:pt x="898" y="116"/>
                  </a:lnTo>
                  <a:lnTo>
                    <a:pt x="902" y="116"/>
                  </a:lnTo>
                  <a:lnTo>
                    <a:pt x="906" y="116"/>
                  </a:lnTo>
                  <a:lnTo>
                    <a:pt x="910" y="116"/>
                  </a:lnTo>
                  <a:lnTo>
                    <a:pt x="914" y="116"/>
                  </a:lnTo>
                  <a:lnTo>
                    <a:pt x="917" y="116"/>
                  </a:lnTo>
                  <a:lnTo>
                    <a:pt x="921" y="116"/>
                  </a:lnTo>
                  <a:lnTo>
                    <a:pt x="925" y="116"/>
                  </a:lnTo>
                  <a:lnTo>
                    <a:pt x="929" y="116"/>
                  </a:lnTo>
                  <a:lnTo>
                    <a:pt x="932" y="116"/>
                  </a:lnTo>
                  <a:lnTo>
                    <a:pt x="936" y="116"/>
                  </a:lnTo>
                  <a:lnTo>
                    <a:pt x="940" y="116"/>
                  </a:lnTo>
                  <a:lnTo>
                    <a:pt x="944" y="116"/>
                  </a:lnTo>
                  <a:lnTo>
                    <a:pt x="940" y="116"/>
                  </a:lnTo>
                  <a:lnTo>
                    <a:pt x="947" y="116"/>
                  </a:lnTo>
                  <a:lnTo>
                    <a:pt x="951" y="116"/>
                  </a:lnTo>
                  <a:lnTo>
                    <a:pt x="955" y="116"/>
                  </a:lnTo>
                  <a:lnTo>
                    <a:pt x="959" y="116"/>
                  </a:lnTo>
                  <a:lnTo>
                    <a:pt x="959" y="120"/>
                  </a:lnTo>
                  <a:lnTo>
                    <a:pt x="962" y="120"/>
                  </a:lnTo>
                  <a:lnTo>
                    <a:pt x="959" y="120"/>
                  </a:lnTo>
                  <a:lnTo>
                    <a:pt x="955" y="120"/>
                  </a:lnTo>
                  <a:lnTo>
                    <a:pt x="959" y="120"/>
                  </a:lnTo>
                  <a:lnTo>
                    <a:pt x="962" y="120"/>
                  </a:lnTo>
                  <a:lnTo>
                    <a:pt x="966" y="120"/>
                  </a:lnTo>
                  <a:lnTo>
                    <a:pt x="970" y="120"/>
                  </a:lnTo>
                  <a:lnTo>
                    <a:pt x="966" y="120"/>
                  </a:lnTo>
                  <a:lnTo>
                    <a:pt x="970" y="120"/>
                  </a:lnTo>
                  <a:lnTo>
                    <a:pt x="970" y="124"/>
                  </a:lnTo>
                  <a:lnTo>
                    <a:pt x="966" y="124"/>
                  </a:lnTo>
                  <a:lnTo>
                    <a:pt x="970" y="124"/>
                  </a:lnTo>
                  <a:lnTo>
                    <a:pt x="966" y="124"/>
                  </a:lnTo>
                  <a:lnTo>
                    <a:pt x="962" y="124"/>
                  </a:lnTo>
                  <a:lnTo>
                    <a:pt x="962" y="128"/>
                  </a:lnTo>
                  <a:lnTo>
                    <a:pt x="959" y="128"/>
                  </a:lnTo>
                  <a:lnTo>
                    <a:pt x="955" y="128"/>
                  </a:lnTo>
                  <a:lnTo>
                    <a:pt x="959" y="128"/>
                  </a:lnTo>
                  <a:lnTo>
                    <a:pt x="962" y="128"/>
                  </a:lnTo>
                  <a:lnTo>
                    <a:pt x="966" y="128"/>
                  </a:lnTo>
                  <a:lnTo>
                    <a:pt x="970" y="128"/>
                  </a:lnTo>
                  <a:lnTo>
                    <a:pt x="974" y="128"/>
                  </a:lnTo>
                  <a:lnTo>
                    <a:pt x="970" y="131"/>
                  </a:lnTo>
                  <a:lnTo>
                    <a:pt x="966" y="131"/>
                  </a:lnTo>
                  <a:lnTo>
                    <a:pt x="962" y="131"/>
                  </a:lnTo>
                  <a:lnTo>
                    <a:pt x="959" y="131"/>
                  </a:lnTo>
                  <a:lnTo>
                    <a:pt x="959" y="128"/>
                  </a:lnTo>
                  <a:lnTo>
                    <a:pt x="955" y="128"/>
                  </a:lnTo>
                  <a:lnTo>
                    <a:pt x="955" y="131"/>
                  </a:lnTo>
                  <a:lnTo>
                    <a:pt x="959" y="131"/>
                  </a:lnTo>
                  <a:lnTo>
                    <a:pt x="959" y="135"/>
                  </a:lnTo>
                  <a:lnTo>
                    <a:pt x="955" y="135"/>
                  </a:lnTo>
                  <a:lnTo>
                    <a:pt x="951" y="135"/>
                  </a:lnTo>
                  <a:lnTo>
                    <a:pt x="947" y="135"/>
                  </a:lnTo>
                  <a:lnTo>
                    <a:pt x="944" y="135"/>
                  </a:lnTo>
                  <a:lnTo>
                    <a:pt x="940" y="135"/>
                  </a:lnTo>
                  <a:lnTo>
                    <a:pt x="936" y="135"/>
                  </a:lnTo>
                  <a:lnTo>
                    <a:pt x="932" y="135"/>
                  </a:lnTo>
                  <a:lnTo>
                    <a:pt x="929" y="135"/>
                  </a:lnTo>
                  <a:lnTo>
                    <a:pt x="925" y="135"/>
                  </a:lnTo>
                  <a:lnTo>
                    <a:pt x="921" y="135"/>
                  </a:lnTo>
                  <a:lnTo>
                    <a:pt x="917" y="135"/>
                  </a:lnTo>
                  <a:lnTo>
                    <a:pt x="914" y="135"/>
                  </a:lnTo>
                  <a:lnTo>
                    <a:pt x="914" y="131"/>
                  </a:lnTo>
                  <a:lnTo>
                    <a:pt x="910" y="131"/>
                  </a:lnTo>
                  <a:lnTo>
                    <a:pt x="906" y="128"/>
                  </a:lnTo>
                  <a:lnTo>
                    <a:pt x="906" y="131"/>
                  </a:lnTo>
                  <a:lnTo>
                    <a:pt x="910" y="131"/>
                  </a:lnTo>
                  <a:lnTo>
                    <a:pt x="906" y="135"/>
                  </a:lnTo>
                  <a:lnTo>
                    <a:pt x="902" y="135"/>
                  </a:lnTo>
                  <a:lnTo>
                    <a:pt x="898" y="135"/>
                  </a:lnTo>
                  <a:lnTo>
                    <a:pt x="895" y="135"/>
                  </a:lnTo>
                  <a:lnTo>
                    <a:pt x="891" y="135"/>
                  </a:lnTo>
                  <a:lnTo>
                    <a:pt x="887" y="135"/>
                  </a:lnTo>
                  <a:lnTo>
                    <a:pt x="883" y="135"/>
                  </a:lnTo>
                  <a:lnTo>
                    <a:pt x="883" y="131"/>
                  </a:lnTo>
                  <a:lnTo>
                    <a:pt x="883" y="135"/>
                  </a:lnTo>
                  <a:lnTo>
                    <a:pt x="880" y="135"/>
                  </a:lnTo>
                  <a:lnTo>
                    <a:pt x="876" y="135"/>
                  </a:lnTo>
                  <a:lnTo>
                    <a:pt x="876" y="131"/>
                  </a:lnTo>
                  <a:lnTo>
                    <a:pt x="876" y="135"/>
                  </a:lnTo>
                  <a:lnTo>
                    <a:pt x="872" y="135"/>
                  </a:lnTo>
                  <a:lnTo>
                    <a:pt x="868" y="135"/>
                  </a:lnTo>
                  <a:lnTo>
                    <a:pt x="865" y="135"/>
                  </a:lnTo>
                  <a:lnTo>
                    <a:pt x="861" y="135"/>
                  </a:lnTo>
                  <a:lnTo>
                    <a:pt x="857" y="135"/>
                  </a:lnTo>
                  <a:lnTo>
                    <a:pt x="853" y="135"/>
                  </a:lnTo>
                  <a:lnTo>
                    <a:pt x="857" y="135"/>
                  </a:lnTo>
                  <a:lnTo>
                    <a:pt x="853" y="135"/>
                  </a:lnTo>
                  <a:lnTo>
                    <a:pt x="850" y="135"/>
                  </a:lnTo>
                  <a:lnTo>
                    <a:pt x="846" y="135"/>
                  </a:lnTo>
                  <a:lnTo>
                    <a:pt x="842" y="135"/>
                  </a:lnTo>
                  <a:lnTo>
                    <a:pt x="838" y="135"/>
                  </a:lnTo>
                  <a:lnTo>
                    <a:pt x="835" y="135"/>
                  </a:lnTo>
                  <a:lnTo>
                    <a:pt x="831" y="135"/>
                  </a:lnTo>
                  <a:lnTo>
                    <a:pt x="827" y="135"/>
                  </a:lnTo>
                  <a:lnTo>
                    <a:pt x="831" y="131"/>
                  </a:lnTo>
                  <a:lnTo>
                    <a:pt x="827" y="131"/>
                  </a:lnTo>
                  <a:lnTo>
                    <a:pt x="827" y="128"/>
                  </a:lnTo>
                  <a:lnTo>
                    <a:pt x="823" y="131"/>
                  </a:lnTo>
                  <a:lnTo>
                    <a:pt x="820" y="131"/>
                  </a:lnTo>
                  <a:lnTo>
                    <a:pt x="816" y="131"/>
                  </a:lnTo>
                  <a:lnTo>
                    <a:pt x="820" y="131"/>
                  </a:lnTo>
                  <a:lnTo>
                    <a:pt x="820" y="135"/>
                  </a:lnTo>
                  <a:lnTo>
                    <a:pt x="816" y="135"/>
                  </a:lnTo>
                  <a:lnTo>
                    <a:pt x="812" y="135"/>
                  </a:lnTo>
                  <a:lnTo>
                    <a:pt x="805" y="135"/>
                  </a:lnTo>
                  <a:lnTo>
                    <a:pt x="801" y="135"/>
                  </a:lnTo>
                  <a:lnTo>
                    <a:pt x="797" y="135"/>
                  </a:lnTo>
                  <a:lnTo>
                    <a:pt x="793" y="135"/>
                  </a:lnTo>
                  <a:lnTo>
                    <a:pt x="793" y="131"/>
                  </a:lnTo>
                  <a:lnTo>
                    <a:pt x="789" y="131"/>
                  </a:lnTo>
                  <a:lnTo>
                    <a:pt x="793" y="131"/>
                  </a:lnTo>
                  <a:lnTo>
                    <a:pt x="789" y="131"/>
                  </a:lnTo>
                  <a:lnTo>
                    <a:pt x="786" y="131"/>
                  </a:lnTo>
                  <a:lnTo>
                    <a:pt x="786" y="135"/>
                  </a:lnTo>
                  <a:lnTo>
                    <a:pt x="782" y="135"/>
                  </a:lnTo>
                  <a:lnTo>
                    <a:pt x="778" y="135"/>
                  </a:lnTo>
                  <a:lnTo>
                    <a:pt x="778" y="131"/>
                  </a:lnTo>
                  <a:close/>
                  <a:moveTo>
                    <a:pt x="718" y="56"/>
                  </a:moveTo>
                  <a:lnTo>
                    <a:pt x="714" y="56"/>
                  </a:lnTo>
                  <a:lnTo>
                    <a:pt x="711" y="56"/>
                  </a:lnTo>
                  <a:lnTo>
                    <a:pt x="711" y="52"/>
                  </a:lnTo>
                  <a:lnTo>
                    <a:pt x="707" y="52"/>
                  </a:lnTo>
                  <a:lnTo>
                    <a:pt x="703" y="52"/>
                  </a:lnTo>
                  <a:lnTo>
                    <a:pt x="699" y="52"/>
                  </a:lnTo>
                  <a:lnTo>
                    <a:pt x="703" y="49"/>
                  </a:lnTo>
                  <a:lnTo>
                    <a:pt x="703" y="52"/>
                  </a:lnTo>
                  <a:lnTo>
                    <a:pt x="707" y="52"/>
                  </a:lnTo>
                  <a:lnTo>
                    <a:pt x="707" y="49"/>
                  </a:lnTo>
                  <a:lnTo>
                    <a:pt x="703" y="49"/>
                  </a:lnTo>
                  <a:lnTo>
                    <a:pt x="699" y="49"/>
                  </a:lnTo>
                  <a:lnTo>
                    <a:pt x="703" y="49"/>
                  </a:lnTo>
                  <a:lnTo>
                    <a:pt x="699" y="49"/>
                  </a:lnTo>
                  <a:lnTo>
                    <a:pt x="696" y="49"/>
                  </a:lnTo>
                  <a:lnTo>
                    <a:pt x="699" y="49"/>
                  </a:lnTo>
                  <a:lnTo>
                    <a:pt x="703" y="49"/>
                  </a:lnTo>
                  <a:lnTo>
                    <a:pt x="707" y="49"/>
                  </a:lnTo>
                  <a:lnTo>
                    <a:pt x="711" y="49"/>
                  </a:lnTo>
                  <a:lnTo>
                    <a:pt x="718" y="49"/>
                  </a:lnTo>
                  <a:lnTo>
                    <a:pt x="722" y="49"/>
                  </a:lnTo>
                  <a:lnTo>
                    <a:pt x="726" y="49"/>
                  </a:lnTo>
                  <a:lnTo>
                    <a:pt x="729" y="49"/>
                  </a:lnTo>
                  <a:lnTo>
                    <a:pt x="733" y="49"/>
                  </a:lnTo>
                  <a:lnTo>
                    <a:pt x="737" y="49"/>
                  </a:lnTo>
                  <a:lnTo>
                    <a:pt x="733" y="49"/>
                  </a:lnTo>
                  <a:lnTo>
                    <a:pt x="729" y="49"/>
                  </a:lnTo>
                  <a:lnTo>
                    <a:pt x="733" y="49"/>
                  </a:lnTo>
                  <a:lnTo>
                    <a:pt x="733" y="45"/>
                  </a:lnTo>
                  <a:lnTo>
                    <a:pt x="737" y="45"/>
                  </a:lnTo>
                  <a:lnTo>
                    <a:pt x="741" y="45"/>
                  </a:lnTo>
                  <a:lnTo>
                    <a:pt x="737" y="45"/>
                  </a:lnTo>
                  <a:lnTo>
                    <a:pt x="733" y="45"/>
                  </a:lnTo>
                  <a:lnTo>
                    <a:pt x="729" y="45"/>
                  </a:lnTo>
                  <a:lnTo>
                    <a:pt x="726" y="49"/>
                  </a:lnTo>
                  <a:lnTo>
                    <a:pt x="722" y="49"/>
                  </a:lnTo>
                  <a:lnTo>
                    <a:pt x="718" y="49"/>
                  </a:lnTo>
                  <a:lnTo>
                    <a:pt x="714" y="45"/>
                  </a:lnTo>
                  <a:lnTo>
                    <a:pt x="718" y="45"/>
                  </a:lnTo>
                  <a:lnTo>
                    <a:pt x="722" y="45"/>
                  </a:lnTo>
                  <a:lnTo>
                    <a:pt x="718" y="45"/>
                  </a:lnTo>
                  <a:lnTo>
                    <a:pt x="714" y="45"/>
                  </a:lnTo>
                  <a:lnTo>
                    <a:pt x="711" y="45"/>
                  </a:lnTo>
                  <a:lnTo>
                    <a:pt x="707" y="45"/>
                  </a:lnTo>
                  <a:lnTo>
                    <a:pt x="703" y="45"/>
                  </a:lnTo>
                  <a:lnTo>
                    <a:pt x="699" y="45"/>
                  </a:lnTo>
                  <a:lnTo>
                    <a:pt x="703" y="45"/>
                  </a:lnTo>
                  <a:lnTo>
                    <a:pt x="707" y="45"/>
                  </a:lnTo>
                  <a:lnTo>
                    <a:pt x="711" y="45"/>
                  </a:lnTo>
                  <a:lnTo>
                    <a:pt x="714" y="45"/>
                  </a:lnTo>
                  <a:lnTo>
                    <a:pt x="718" y="45"/>
                  </a:lnTo>
                  <a:lnTo>
                    <a:pt x="714" y="41"/>
                  </a:lnTo>
                  <a:lnTo>
                    <a:pt x="711" y="41"/>
                  </a:lnTo>
                  <a:lnTo>
                    <a:pt x="714" y="41"/>
                  </a:lnTo>
                  <a:lnTo>
                    <a:pt x="718" y="41"/>
                  </a:lnTo>
                  <a:lnTo>
                    <a:pt x="722" y="41"/>
                  </a:lnTo>
                  <a:lnTo>
                    <a:pt x="726" y="41"/>
                  </a:lnTo>
                  <a:lnTo>
                    <a:pt x="729" y="41"/>
                  </a:lnTo>
                  <a:lnTo>
                    <a:pt x="733" y="41"/>
                  </a:lnTo>
                  <a:lnTo>
                    <a:pt x="737" y="41"/>
                  </a:lnTo>
                  <a:lnTo>
                    <a:pt x="741" y="41"/>
                  </a:lnTo>
                  <a:lnTo>
                    <a:pt x="744" y="41"/>
                  </a:lnTo>
                  <a:lnTo>
                    <a:pt x="741" y="41"/>
                  </a:lnTo>
                  <a:lnTo>
                    <a:pt x="737" y="41"/>
                  </a:lnTo>
                  <a:lnTo>
                    <a:pt x="733" y="41"/>
                  </a:lnTo>
                  <a:lnTo>
                    <a:pt x="729" y="37"/>
                  </a:lnTo>
                  <a:lnTo>
                    <a:pt x="733" y="37"/>
                  </a:lnTo>
                  <a:lnTo>
                    <a:pt x="737" y="37"/>
                  </a:lnTo>
                  <a:lnTo>
                    <a:pt x="741" y="37"/>
                  </a:lnTo>
                  <a:lnTo>
                    <a:pt x="737" y="37"/>
                  </a:lnTo>
                  <a:lnTo>
                    <a:pt x="733" y="37"/>
                  </a:lnTo>
                  <a:lnTo>
                    <a:pt x="729" y="37"/>
                  </a:lnTo>
                  <a:lnTo>
                    <a:pt x="726" y="37"/>
                  </a:lnTo>
                  <a:lnTo>
                    <a:pt x="722" y="37"/>
                  </a:lnTo>
                  <a:lnTo>
                    <a:pt x="718" y="37"/>
                  </a:lnTo>
                  <a:lnTo>
                    <a:pt x="722" y="37"/>
                  </a:lnTo>
                  <a:lnTo>
                    <a:pt x="722" y="34"/>
                  </a:lnTo>
                  <a:lnTo>
                    <a:pt x="718" y="34"/>
                  </a:lnTo>
                  <a:lnTo>
                    <a:pt x="722" y="34"/>
                  </a:lnTo>
                  <a:lnTo>
                    <a:pt x="726" y="34"/>
                  </a:lnTo>
                  <a:lnTo>
                    <a:pt x="729" y="34"/>
                  </a:lnTo>
                  <a:lnTo>
                    <a:pt x="733" y="34"/>
                  </a:lnTo>
                  <a:lnTo>
                    <a:pt x="737" y="34"/>
                  </a:lnTo>
                  <a:lnTo>
                    <a:pt x="741" y="34"/>
                  </a:lnTo>
                  <a:lnTo>
                    <a:pt x="744" y="34"/>
                  </a:lnTo>
                  <a:lnTo>
                    <a:pt x="741" y="34"/>
                  </a:lnTo>
                  <a:lnTo>
                    <a:pt x="737" y="34"/>
                  </a:lnTo>
                  <a:lnTo>
                    <a:pt x="737" y="30"/>
                  </a:lnTo>
                  <a:lnTo>
                    <a:pt x="737" y="34"/>
                  </a:lnTo>
                  <a:lnTo>
                    <a:pt x="741" y="34"/>
                  </a:lnTo>
                  <a:lnTo>
                    <a:pt x="744" y="34"/>
                  </a:lnTo>
                  <a:lnTo>
                    <a:pt x="748" y="34"/>
                  </a:lnTo>
                  <a:lnTo>
                    <a:pt x="752" y="34"/>
                  </a:lnTo>
                  <a:lnTo>
                    <a:pt x="756" y="34"/>
                  </a:lnTo>
                  <a:lnTo>
                    <a:pt x="756" y="30"/>
                  </a:lnTo>
                  <a:lnTo>
                    <a:pt x="752" y="30"/>
                  </a:lnTo>
                  <a:lnTo>
                    <a:pt x="748" y="30"/>
                  </a:lnTo>
                  <a:lnTo>
                    <a:pt x="744" y="30"/>
                  </a:lnTo>
                  <a:lnTo>
                    <a:pt x="741" y="30"/>
                  </a:lnTo>
                  <a:lnTo>
                    <a:pt x="737" y="30"/>
                  </a:lnTo>
                  <a:lnTo>
                    <a:pt x="737" y="26"/>
                  </a:lnTo>
                  <a:lnTo>
                    <a:pt x="741" y="26"/>
                  </a:lnTo>
                  <a:lnTo>
                    <a:pt x="744" y="26"/>
                  </a:lnTo>
                  <a:lnTo>
                    <a:pt x="744" y="30"/>
                  </a:lnTo>
                  <a:lnTo>
                    <a:pt x="748" y="30"/>
                  </a:lnTo>
                  <a:lnTo>
                    <a:pt x="748" y="26"/>
                  </a:lnTo>
                  <a:lnTo>
                    <a:pt x="752" y="26"/>
                  </a:lnTo>
                  <a:lnTo>
                    <a:pt x="756" y="26"/>
                  </a:lnTo>
                  <a:lnTo>
                    <a:pt x="756" y="30"/>
                  </a:lnTo>
                  <a:lnTo>
                    <a:pt x="759" y="30"/>
                  </a:lnTo>
                  <a:lnTo>
                    <a:pt x="763" y="30"/>
                  </a:lnTo>
                  <a:lnTo>
                    <a:pt x="771" y="30"/>
                  </a:lnTo>
                  <a:lnTo>
                    <a:pt x="774" y="30"/>
                  </a:lnTo>
                  <a:lnTo>
                    <a:pt x="774" y="34"/>
                  </a:lnTo>
                  <a:lnTo>
                    <a:pt x="778" y="34"/>
                  </a:lnTo>
                  <a:lnTo>
                    <a:pt x="782" y="34"/>
                  </a:lnTo>
                  <a:lnTo>
                    <a:pt x="786" y="37"/>
                  </a:lnTo>
                  <a:lnTo>
                    <a:pt x="789" y="37"/>
                  </a:lnTo>
                  <a:lnTo>
                    <a:pt x="793" y="37"/>
                  </a:lnTo>
                  <a:lnTo>
                    <a:pt x="793" y="41"/>
                  </a:lnTo>
                  <a:lnTo>
                    <a:pt x="797" y="41"/>
                  </a:lnTo>
                  <a:lnTo>
                    <a:pt x="801" y="41"/>
                  </a:lnTo>
                  <a:lnTo>
                    <a:pt x="805" y="41"/>
                  </a:lnTo>
                  <a:lnTo>
                    <a:pt x="808" y="41"/>
                  </a:lnTo>
                  <a:lnTo>
                    <a:pt x="812" y="41"/>
                  </a:lnTo>
                  <a:lnTo>
                    <a:pt x="816" y="41"/>
                  </a:lnTo>
                  <a:lnTo>
                    <a:pt x="820" y="41"/>
                  </a:lnTo>
                  <a:lnTo>
                    <a:pt x="816" y="41"/>
                  </a:lnTo>
                  <a:lnTo>
                    <a:pt x="816" y="45"/>
                  </a:lnTo>
                  <a:lnTo>
                    <a:pt x="816" y="41"/>
                  </a:lnTo>
                  <a:lnTo>
                    <a:pt x="820" y="41"/>
                  </a:lnTo>
                  <a:lnTo>
                    <a:pt x="820" y="45"/>
                  </a:lnTo>
                  <a:lnTo>
                    <a:pt x="816" y="45"/>
                  </a:lnTo>
                  <a:lnTo>
                    <a:pt x="820" y="45"/>
                  </a:lnTo>
                  <a:lnTo>
                    <a:pt x="823" y="49"/>
                  </a:lnTo>
                  <a:lnTo>
                    <a:pt x="827" y="49"/>
                  </a:lnTo>
                  <a:lnTo>
                    <a:pt x="831" y="49"/>
                  </a:lnTo>
                  <a:lnTo>
                    <a:pt x="835" y="49"/>
                  </a:lnTo>
                  <a:lnTo>
                    <a:pt x="831" y="45"/>
                  </a:lnTo>
                  <a:lnTo>
                    <a:pt x="827" y="45"/>
                  </a:lnTo>
                  <a:lnTo>
                    <a:pt x="823" y="45"/>
                  </a:lnTo>
                  <a:lnTo>
                    <a:pt x="827" y="41"/>
                  </a:lnTo>
                  <a:lnTo>
                    <a:pt x="831" y="41"/>
                  </a:lnTo>
                  <a:lnTo>
                    <a:pt x="835" y="41"/>
                  </a:lnTo>
                  <a:lnTo>
                    <a:pt x="838" y="41"/>
                  </a:lnTo>
                  <a:lnTo>
                    <a:pt x="842" y="41"/>
                  </a:lnTo>
                  <a:lnTo>
                    <a:pt x="842" y="45"/>
                  </a:lnTo>
                  <a:lnTo>
                    <a:pt x="838" y="45"/>
                  </a:lnTo>
                  <a:lnTo>
                    <a:pt x="838" y="49"/>
                  </a:lnTo>
                  <a:lnTo>
                    <a:pt x="835" y="49"/>
                  </a:lnTo>
                  <a:lnTo>
                    <a:pt x="838" y="49"/>
                  </a:lnTo>
                  <a:lnTo>
                    <a:pt x="842" y="49"/>
                  </a:lnTo>
                  <a:lnTo>
                    <a:pt x="846" y="49"/>
                  </a:lnTo>
                  <a:lnTo>
                    <a:pt x="850" y="49"/>
                  </a:lnTo>
                  <a:lnTo>
                    <a:pt x="846" y="52"/>
                  </a:lnTo>
                  <a:lnTo>
                    <a:pt x="842" y="52"/>
                  </a:lnTo>
                  <a:lnTo>
                    <a:pt x="846" y="52"/>
                  </a:lnTo>
                  <a:lnTo>
                    <a:pt x="850" y="52"/>
                  </a:lnTo>
                  <a:lnTo>
                    <a:pt x="850" y="49"/>
                  </a:lnTo>
                  <a:lnTo>
                    <a:pt x="853" y="52"/>
                  </a:lnTo>
                  <a:lnTo>
                    <a:pt x="850" y="52"/>
                  </a:lnTo>
                  <a:lnTo>
                    <a:pt x="850" y="56"/>
                  </a:lnTo>
                  <a:lnTo>
                    <a:pt x="846" y="56"/>
                  </a:lnTo>
                  <a:lnTo>
                    <a:pt x="850" y="56"/>
                  </a:lnTo>
                  <a:lnTo>
                    <a:pt x="853" y="56"/>
                  </a:lnTo>
                  <a:lnTo>
                    <a:pt x="857" y="56"/>
                  </a:lnTo>
                  <a:lnTo>
                    <a:pt x="853" y="56"/>
                  </a:lnTo>
                  <a:lnTo>
                    <a:pt x="857" y="56"/>
                  </a:lnTo>
                  <a:lnTo>
                    <a:pt x="861" y="56"/>
                  </a:lnTo>
                  <a:lnTo>
                    <a:pt x="865" y="56"/>
                  </a:lnTo>
                  <a:lnTo>
                    <a:pt x="868" y="56"/>
                  </a:lnTo>
                  <a:lnTo>
                    <a:pt x="865" y="56"/>
                  </a:lnTo>
                  <a:lnTo>
                    <a:pt x="865" y="60"/>
                  </a:lnTo>
                  <a:lnTo>
                    <a:pt x="868" y="56"/>
                  </a:lnTo>
                  <a:lnTo>
                    <a:pt x="872" y="56"/>
                  </a:lnTo>
                  <a:lnTo>
                    <a:pt x="876" y="56"/>
                  </a:lnTo>
                  <a:lnTo>
                    <a:pt x="880" y="60"/>
                  </a:lnTo>
                  <a:lnTo>
                    <a:pt x="883" y="60"/>
                  </a:lnTo>
                  <a:lnTo>
                    <a:pt x="880" y="60"/>
                  </a:lnTo>
                  <a:lnTo>
                    <a:pt x="880" y="64"/>
                  </a:lnTo>
                  <a:lnTo>
                    <a:pt x="872" y="64"/>
                  </a:lnTo>
                  <a:lnTo>
                    <a:pt x="868" y="64"/>
                  </a:lnTo>
                  <a:lnTo>
                    <a:pt x="865" y="64"/>
                  </a:lnTo>
                  <a:lnTo>
                    <a:pt x="861" y="64"/>
                  </a:lnTo>
                  <a:lnTo>
                    <a:pt x="857" y="64"/>
                  </a:lnTo>
                  <a:lnTo>
                    <a:pt x="857" y="67"/>
                  </a:lnTo>
                  <a:lnTo>
                    <a:pt x="853" y="67"/>
                  </a:lnTo>
                  <a:lnTo>
                    <a:pt x="853" y="64"/>
                  </a:lnTo>
                  <a:lnTo>
                    <a:pt x="850" y="64"/>
                  </a:lnTo>
                  <a:lnTo>
                    <a:pt x="853" y="67"/>
                  </a:lnTo>
                  <a:lnTo>
                    <a:pt x="850" y="67"/>
                  </a:lnTo>
                  <a:lnTo>
                    <a:pt x="846" y="67"/>
                  </a:lnTo>
                  <a:lnTo>
                    <a:pt x="842" y="71"/>
                  </a:lnTo>
                  <a:lnTo>
                    <a:pt x="838" y="71"/>
                  </a:lnTo>
                  <a:lnTo>
                    <a:pt x="835" y="67"/>
                  </a:lnTo>
                  <a:lnTo>
                    <a:pt x="835" y="64"/>
                  </a:lnTo>
                  <a:lnTo>
                    <a:pt x="838" y="64"/>
                  </a:lnTo>
                  <a:lnTo>
                    <a:pt x="835" y="64"/>
                  </a:lnTo>
                  <a:lnTo>
                    <a:pt x="831" y="64"/>
                  </a:lnTo>
                  <a:lnTo>
                    <a:pt x="831" y="67"/>
                  </a:lnTo>
                  <a:lnTo>
                    <a:pt x="835" y="71"/>
                  </a:lnTo>
                  <a:lnTo>
                    <a:pt x="838" y="71"/>
                  </a:lnTo>
                  <a:lnTo>
                    <a:pt x="835" y="71"/>
                  </a:lnTo>
                  <a:lnTo>
                    <a:pt x="835" y="75"/>
                  </a:lnTo>
                  <a:lnTo>
                    <a:pt x="831" y="75"/>
                  </a:lnTo>
                  <a:lnTo>
                    <a:pt x="831" y="71"/>
                  </a:lnTo>
                  <a:lnTo>
                    <a:pt x="827" y="71"/>
                  </a:lnTo>
                  <a:lnTo>
                    <a:pt x="823" y="71"/>
                  </a:lnTo>
                  <a:lnTo>
                    <a:pt x="827" y="71"/>
                  </a:lnTo>
                  <a:lnTo>
                    <a:pt x="827" y="75"/>
                  </a:lnTo>
                  <a:lnTo>
                    <a:pt x="823" y="75"/>
                  </a:lnTo>
                  <a:lnTo>
                    <a:pt x="823" y="79"/>
                  </a:lnTo>
                  <a:lnTo>
                    <a:pt x="820" y="79"/>
                  </a:lnTo>
                  <a:lnTo>
                    <a:pt x="816" y="75"/>
                  </a:lnTo>
                  <a:lnTo>
                    <a:pt x="812" y="75"/>
                  </a:lnTo>
                  <a:lnTo>
                    <a:pt x="808" y="75"/>
                  </a:lnTo>
                  <a:lnTo>
                    <a:pt x="808" y="71"/>
                  </a:lnTo>
                  <a:lnTo>
                    <a:pt x="805" y="71"/>
                  </a:lnTo>
                  <a:lnTo>
                    <a:pt x="801" y="71"/>
                  </a:lnTo>
                  <a:lnTo>
                    <a:pt x="805" y="71"/>
                  </a:lnTo>
                  <a:lnTo>
                    <a:pt x="805" y="75"/>
                  </a:lnTo>
                  <a:lnTo>
                    <a:pt x="808" y="75"/>
                  </a:lnTo>
                  <a:lnTo>
                    <a:pt x="812" y="75"/>
                  </a:lnTo>
                  <a:lnTo>
                    <a:pt x="812" y="79"/>
                  </a:lnTo>
                  <a:lnTo>
                    <a:pt x="808" y="79"/>
                  </a:lnTo>
                  <a:lnTo>
                    <a:pt x="805" y="79"/>
                  </a:lnTo>
                  <a:lnTo>
                    <a:pt x="805" y="75"/>
                  </a:lnTo>
                  <a:lnTo>
                    <a:pt x="801" y="75"/>
                  </a:lnTo>
                  <a:lnTo>
                    <a:pt x="797" y="75"/>
                  </a:lnTo>
                  <a:lnTo>
                    <a:pt x="793" y="75"/>
                  </a:lnTo>
                  <a:lnTo>
                    <a:pt x="797" y="75"/>
                  </a:lnTo>
                  <a:lnTo>
                    <a:pt x="801" y="79"/>
                  </a:lnTo>
                  <a:lnTo>
                    <a:pt x="797" y="79"/>
                  </a:lnTo>
                  <a:lnTo>
                    <a:pt x="793" y="79"/>
                  </a:lnTo>
                  <a:lnTo>
                    <a:pt x="789" y="79"/>
                  </a:lnTo>
                  <a:lnTo>
                    <a:pt x="786" y="79"/>
                  </a:lnTo>
                  <a:lnTo>
                    <a:pt x="782" y="79"/>
                  </a:lnTo>
                  <a:lnTo>
                    <a:pt x="778" y="79"/>
                  </a:lnTo>
                  <a:lnTo>
                    <a:pt x="774" y="79"/>
                  </a:lnTo>
                  <a:lnTo>
                    <a:pt x="771" y="79"/>
                  </a:lnTo>
                  <a:lnTo>
                    <a:pt x="767" y="75"/>
                  </a:lnTo>
                  <a:lnTo>
                    <a:pt x="763" y="75"/>
                  </a:lnTo>
                  <a:lnTo>
                    <a:pt x="759" y="75"/>
                  </a:lnTo>
                  <a:lnTo>
                    <a:pt x="756" y="75"/>
                  </a:lnTo>
                  <a:lnTo>
                    <a:pt x="756" y="71"/>
                  </a:lnTo>
                  <a:lnTo>
                    <a:pt x="759" y="71"/>
                  </a:lnTo>
                  <a:lnTo>
                    <a:pt x="763" y="71"/>
                  </a:lnTo>
                  <a:lnTo>
                    <a:pt x="771" y="71"/>
                  </a:lnTo>
                  <a:lnTo>
                    <a:pt x="774" y="71"/>
                  </a:lnTo>
                  <a:lnTo>
                    <a:pt x="778" y="71"/>
                  </a:lnTo>
                  <a:lnTo>
                    <a:pt x="774" y="71"/>
                  </a:lnTo>
                  <a:lnTo>
                    <a:pt x="771" y="71"/>
                  </a:lnTo>
                  <a:lnTo>
                    <a:pt x="767" y="71"/>
                  </a:lnTo>
                  <a:lnTo>
                    <a:pt x="763" y="71"/>
                  </a:lnTo>
                  <a:lnTo>
                    <a:pt x="759" y="71"/>
                  </a:lnTo>
                  <a:lnTo>
                    <a:pt x="756" y="71"/>
                  </a:lnTo>
                  <a:lnTo>
                    <a:pt x="752" y="71"/>
                  </a:lnTo>
                  <a:lnTo>
                    <a:pt x="744" y="67"/>
                  </a:lnTo>
                  <a:lnTo>
                    <a:pt x="748" y="67"/>
                  </a:lnTo>
                  <a:lnTo>
                    <a:pt x="752" y="67"/>
                  </a:lnTo>
                  <a:lnTo>
                    <a:pt x="756" y="67"/>
                  </a:lnTo>
                  <a:lnTo>
                    <a:pt x="752" y="67"/>
                  </a:lnTo>
                  <a:lnTo>
                    <a:pt x="748" y="67"/>
                  </a:lnTo>
                  <a:lnTo>
                    <a:pt x="744" y="67"/>
                  </a:lnTo>
                  <a:lnTo>
                    <a:pt x="741" y="67"/>
                  </a:lnTo>
                  <a:lnTo>
                    <a:pt x="737" y="67"/>
                  </a:lnTo>
                  <a:lnTo>
                    <a:pt x="737" y="64"/>
                  </a:lnTo>
                  <a:lnTo>
                    <a:pt x="741" y="64"/>
                  </a:lnTo>
                  <a:lnTo>
                    <a:pt x="744" y="64"/>
                  </a:lnTo>
                  <a:lnTo>
                    <a:pt x="748" y="64"/>
                  </a:lnTo>
                  <a:lnTo>
                    <a:pt x="752" y="64"/>
                  </a:lnTo>
                  <a:lnTo>
                    <a:pt x="756" y="64"/>
                  </a:lnTo>
                  <a:lnTo>
                    <a:pt x="759" y="64"/>
                  </a:lnTo>
                  <a:lnTo>
                    <a:pt x="763" y="64"/>
                  </a:lnTo>
                  <a:lnTo>
                    <a:pt x="767" y="64"/>
                  </a:lnTo>
                  <a:lnTo>
                    <a:pt x="771" y="64"/>
                  </a:lnTo>
                  <a:lnTo>
                    <a:pt x="774" y="64"/>
                  </a:lnTo>
                  <a:lnTo>
                    <a:pt x="778" y="64"/>
                  </a:lnTo>
                  <a:lnTo>
                    <a:pt x="782" y="64"/>
                  </a:lnTo>
                  <a:lnTo>
                    <a:pt x="786" y="64"/>
                  </a:lnTo>
                  <a:lnTo>
                    <a:pt x="789" y="60"/>
                  </a:lnTo>
                  <a:lnTo>
                    <a:pt x="793" y="60"/>
                  </a:lnTo>
                  <a:lnTo>
                    <a:pt x="797" y="60"/>
                  </a:lnTo>
                  <a:lnTo>
                    <a:pt x="793" y="60"/>
                  </a:lnTo>
                  <a:lnTo>
                    <a:pt x="789" y="60"/>
                  </a:lnTo>
                  <a:lnTo>
                    <a:pt x="786" y="60"/>
                  </a:lnTo>
                  <a:lnTo>
                    <a:pt x="782" y="60"/>
                  </a:lnTo>
                  <a:lnTo>
                    <a:pt x="774" y="60"/>
                  </a:lnTo>
                  <a:lnTo>
                    <a:pt x="771" y="60"/>
                  </a:lnTo>
                  <a:lnTo>
                    <a:pt x="763" y="60"/>
                  </a:lnTo>
                  <a:lnTo>
                    <a:pt x="767" y="60"/>
                  </a:lnTo>
                  <a:lnTo>
                    <a:pt x="771" y="60"/>
                  </a:lnTo>
                  <a:lnTo>
                    <a:pt x="774" y="60"/>
                  </a:lnTo>
                  <a:lnTo>
                    <a:pt x="778" y="60"/>
                  </a:lnTo>
                  <a:lnTo>
                    <a:pt x="782" y="60"/>
                  </a:lnTo>
                  <a:lnTo>
                    <a:pt x="786" y="60"/>
                  </a:lnTo>
                  <a:lnTo>
                    <a:pt x="782" y="60"/>
                  </a:lnTo>
                  <a:lnTo>
                    <a:pt x="778" y="60"/>
                  </a:lnTo>
                  <a:lnTo>
                    <a:pt x="774" y="60"/>
                  </a:lnTo>
                  <a:lnTo>
                    <a:pt x="771" y="60"/>
                  </a:lnTo>
                  <a:lnTo>
                    <a:pt x="767" y="60"/>
                  </a:lnTo>
                  <a:lnTo>
                    <a:pt x="763" y="60"/>
                  </a:lnTo>
                  <a:lnTo>
                    <a:pt x="767" y="60"/>
                  </a:lnTo>
                  <a:lnTo>
                    <a:pt x="771" y="56"/>
                  </a:lnTo>
                  <a:lnTo>
                    <a:pt x="767" y="56"/>
                  </a:lnTo>
                  <a:lnTo>
                    <a:pt x="763" y="56"/>
                  </a:lnTo>
                  <a:lnTo>
                    <a:pt x="759" y="60"/>
                  </a:lnTo>
                  <a:lnTo>
                    <a:pt x="756" y="60"/>
                  </a:lnTo>
                  <a:lnTo>
                    <a:pt x="756" y="56"/>
                  </a:lnTo>
                  <a:lnTo>
                    <a:pt x="756" y="60"/>
                  </a:lnTo>
                  <a:lnTo>
                    <a:pt x="752" y="60"/>
                  </a:lnTo>
                  <a:lnTo>
                    <a:pt x="752" y="56"/>
                  </a:lnTo>
                  <a:lnTo>
                    <a:pt x="752" y="60"/>
                  </a:lnTo>
                  <a:lnTo>
                    <a:pt x="748" y="60"/>
                  </a:lnTo>
                  <a:lnTo>
                    <a:pt x="744" y="60"/>
                  </a:lnTo>
                  <a:lnTo>
                    <a:pt x="741" y="60"/>
                  </a:lnTo>
                  <a:lnTo>
                    <a:pt x="737" y="60"/>
                  </a:lnTo>
                  <a:lnTo>
                    <a:pt x="741" y="60"/>
                  </a:lnTo>
                  <a:lnTo>
                    <a:pt x="737" y="60"/>
                  </a:lnTo>
                  <a:lnTo>
                    <a:pt x="733" y="60"/>
                  </a:lnTo>
                  <a:lnTo>
                    <a:pt x="737" y="60"/>
                  </a:lnTo>
                  <a:lnTo>
                    <a:pt x="733" y="60"/>
                  </a:lnTo>
                  <a:lnTo>
                    <a:pt x="729" y="60"/>
                  </a:lnTo>
                  <a:lnTo>
                    <a:pt x="726" y="60"/>
                  </a:lnTo>
                  <a:lnTo>
                    <a:pt x="722" y="60"/>
                  </a:lnTo>
                  <a:lnTo>
                    <a:pt x="718" y="60"/>
                  </a:lnTo>
                  <a:lnTo>
                    <a:pt x="714" y="60"/>
                  </a:lnTo>
                  <a:lnTo>
                    <a:pt x="714" y="56"/>
                  </a:lnTo>
                  <a:lnTo>
                    <a:pt x="718" y="56"/>
                  </a:lnTo>
                  <a:lnTo>
                    <a:pt x="722" y="56"/>
                  </a:lnTo>
                  <a:lnTo>
                    <a:pt x="726" y="56"/>
                  </a:lnTo>
                  <a:lnTo>
                    <a:pt x="729" y="56"/>
                  </a:lnTo>
                  <a:lnTo>
                    <a:pt x="733" y="56"/>
                  </a:lnTo>
                  <a:lnTo>
                    <a:pt x="737" y="52"/>
                  </a:lnTo>
                  <a:lnTo>
                    <a:pt x="733" y="52"/>
                  </a:lnTo>
                  <a:lnTo>
                    <a:pt x="729" y="52"/>
                  </a:lnTo>
                  <a:lnTo>
                    <a:pt x="729" y="56"/>
                  </a:lnTo>
                  <a:lnTo>
                    <a:pt x="726" y="56"/>
                  </a:lnTo>
                  <a:lnTo>
                    <a:pt x="722" y="56"/>
                  </a:lnTo>
                  <a:lnTo>
                    <a:pt x="718" y="56"/>
                  </a:lnTo>
                  <a:close/>
                  <a:moveTo>
                    <a:pt x="384" y="128"/>
                  </a:moveTo>
                  <a:lnTo>
                    <a:pt x="376" y="124"/>
                  </a:lnTo>
                  <a:lnTo>
                    <a:pt x="372" y="124"/>
                  </a:lnTo>
                  <a:lnTo>
                    <a:pt x="369" y="124"/>
                  </a:lnTo>
                  <a:lnTo>
                    <a:pt x="372" y="124"/>
                  </a:lnTo>
                  <a:lnTo>
                    <a:pt x="372" y="120"/>
                  </a:lnTo>
                  <a:lnTo>
                    <a:pt x="376" y="120"/>
                  </a:lnTo>
                  <a:lnTo>
                    <a:pt x="380" y="120"/>
                  </a:lnTo>
                  <a:lnTo>
                    <a:pt x="384" y="120"/>
                  </a:lnTo>
                  <a:lnTo>
                    <a:pt x="395" y="120"/>
                  </a:lnTo>
                  <a:lnTo>
                    <a:pt x="399" y="120"/>
                  </a:lnTo>
                  <a:lnTo>
                    <a:pt x="402" y="120"/>
                  </a:lnTo>
                  <a:lnTo>
                    <a:pt x="406" y="120"/>
                  </a:lnTo>
                  <a:lnTo>
                    <a:pt x="406" y="116"/>
                  </a:lnTo>
                  <a:lnTo>
                    <a:pt x="410" y="116"/>
                  </a:lnTo>
                  <a:lnTo>
                    <a:pt x="406" y="116"/>
                  </a:lnTo>
                  <a:lnTo>
                    <a:pt x="402" y="116"/>
                  </a:lnTo>
                  <a:lnTo>
                    <a:pt x="399" y="116"/>
                  </a:lnTo>
                  <a:lnTo>
                    <a:pt x="395" y="120"/>
                  </a:lnTo>
                  <a:lnTo>
                    <a:pt x="391" y="120"/>
                  </a:lnTo>
                  <a:lnTo>
                    <a:pt x="387" y="120"/>
                  </a:lnTo>
                  <a:lnTo>
                    <a:pt x="384" y="120"/>
                  </a:lnTo>
                  <a:lnTo>
                    <a:pt x="376" y="120"/>
                  </a:lnTo>
                  <a:lnTo>
                    <a:pt x="376" y="116"/>
                  </a:lnTo>
                  <a:lnTo>
                    <a:pt x="380" y="116"/>
                  </a:lnTo>
                  <a:lnTo>
                    <a:pt x="384" y="116"/>
                  </a:lnTo>
                  <a:lnTo>
                    <a:pt x="387" y="116"/>
                  </a:lnTo>
                  <a:lnTo>
                    <a:pt x="391" y="116"/>
                  </a:lnTo>
                  <a:lnTo>
                    <a:pt x="395" y="116"/>
                  </a:lnTo>
                  <a:lnTo>
                    <a:pt x="399" y="116"/>
                  </a:lnTo>
                  <a:lnTo>
                    <a:pt x="399" y="112"/>
                  </a:lnTo>
                  <a:lnTo>
                    <a:pt x="399" y="116"/>
                  </a:lnTo>
                  <a:lnTo>
                    <a:pt x="402" y="116"/>
                  </a:lnTo>
                  <a:lnTo>
                    <a:pt x="406" y="116"/>
                  </a:lnTo>
                  <a:lnTo>
                    <a:pt x="406" y="112"/>
                  </a:lnTo>
                  <a:lnTo>
                    <a:pt x="410" y="112"/>
                  </a:lnTo>
                  <a:lnTo>
                    <a:pt x="414" y="112"/>
                  </a:lnTo>
                  <a:lnTo>
                    <a:pt x="410" y="112"/>
                  </a:lnTo>
                  <a:lnTo>
                    <a:pt x="406" y="112"/>
                  </a:lnTo>
                  <a:lnTo>
                    <a:pt x="402" y="112"/>
                  </a:lnTo>
                  <a:lnTo>
                    <a:pt x="399" y="112"/>
                  </a:lnTo>
                  <a:lnTo>
                    <a:pt x="395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91" y="109"/>
                  </a:lnTo>
                  <a:lnTo>
                    <a:pt x="395" y="109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6" y="109"/>
                  </a:lnTo>
                  <a:lnTo>
                    <a:pt x="410" y="109"/>
                  </a:lnTo>
                  <a:lnTo>
                    <a:pt x="414" y="109"/>
                  </a:lnTo>
                  <a:lnTo>
                    <a:pt x="417" y="109"/>
                  </a:lnTo>
                  <a:lnTo>
                    <a:pt x="414" y="109"/>
                  </a:lnTo>
                  <a:lnTo>
                    <a:pt x="410" y="109"/>
                  </a:lnTo>
                  <a:lnTo>
                    <a:pt x="406" y="109"/>
                  </a:lnTo>
                  <a:lnTo>
                    <a:pt x="402" y="109"/>
                  </a:lnTo>
                  <a:lnTo>
                    <a:pt x="399" y="109"/>
                  </a:lnTo>
                  <a:lnTo>
                    <a:pt x="395" y="109"/>
                  </a:lnTo>
                  <a:lnTo>
                    <a:pt x="399" y="105"/>
                  </a:lnTo>
                  <a:lnTo>
                    <a:pt x="402" y="105"/>
                  </a:lnTo>
                  <a:lnTo>
                    <a:pt x="406" y="105"/>
                  </a:lnTo>
                  <a:lnTo>
                    <a:pt x="410" y="105"/>
                  </a:lnTo>
                  <a:lnTo>
                    <a:pt x="414" y="105"/>
                  </a:lnTo>
                  <a:lnTo>
                    <a:pt x="417" y="105"/>
                  </a:lnTo>
                  <a:lnTo>
                    <a:pt x="414" y="105"/>
                  </a:lnTo>
                  <a:lnTo>
                    <a:pt x="417" y="105"/>
                  </a:lnTo>
                  <a:lnTo>
                    <a:pt x="421" y="105"/>
                  </a:lnTo>
                  <a:lnTo>
                    <a:pt x="425" y="105"/>
                  </a:lnTo>
                  <a:lnTo>
                    <a:pt x="425" y="109"/>
                  </a:lnTo>
                  <a:lnTo>
                    <a:pt x="429" y="109"/>
                  </a:lnTo>
                  <a:lnTo>
                    <a:pt x="433" y="109"/>
                  </a:lnTo>
                  <a:lnTo>
                    <a:pt x="436" y="109"/>
                  </a:lnTo>
                  <a:lnTo>
                    <a:pt x="440" y="109"/>
                  </a:lnTo>
                  <a:lnTo>
                    <a:pt x="444" y="109"/>
                  </a:lnTo>
                  <a:lnTo>
                    <a:pt x="448" y="109"/>
                  </a:lnTo>
                  <a:lnTo>
                    <a:pt x="451" y="109"/>
                  </a:lnTo>
                  <a:lnTo>
                    <a:pt x="451" y="112"/>
                  </a:lnTo>
                  <a:lnTo>
                    <a:pt x="455" y="112"/>
                  </a:lnTo>
                  <a:lnTo>
                    <a:pt x="459" y="112"/>
                  </a:lnTo>
                  <a:lnTo>
                    <a:pt x="463" y="112"/>
                  </a:lnTo>
                  <a:lnTo>
                    <a:pt x="459" y="112"/>
                  </a:lnTo>
                  <a:lnTo>
                    <a:pt x="455" y="116"/>
                  </a:lnTo>
                  <a:lnTo>
                    <a:pt x="459" y="116"/>
                  </a:lnTo>
                  <a:lnTo>
                    <a:pt x="463" y="116"/>
                  </a:lnTo>
                  <a:lnTo>
                    <a:pt x="466" y="116"/>
                  </a:lnTo>
                  <a:lnTo>
                    <a:pt x="470" y="116"/>
                  </a:lnTo>
                  <a:lnTo>
                    <a:pt x="466" y="116"/>
                  </a:lnTo>
                  <a:lnTo>
                    <a:pt x="470" y="120"/>
                  </a:lnTo>
                  <a:lnTo>
                    <a:pt x="474" y="120"/>
                  </a:lnTo>
                  <a:lnTo>
                    <a:pt x="478" y="120"/>
                  </a:lnTo>
                  <a:lnTo>
                    <a:pt x="481" y="120"/>
                  </a:lnTo>
                  <a:lnTo>
                    <a:pt x="485" y="120"/>
                  </a:lnTo>
                  <a:lnTo>
                    <a:pt x="489" y="120"/>
                  </a:lnTo>
                  <a:lnTo>
                    <a:pt x="493" y="120"/>
                  </a:lnTo>
                  <a:lnTo>
                    <a:pt x="496" y="120"/>
                  </a:lnTo>
                  <a:lnTo>
                    <a:pt x="500" y="120"/>
                  </a:lnTo>
                  <a:lnTo>
                    <a:pt x="504" y="120"/>
                  </a:lnTo>
                  <a:lnTo>
                    <a:pt x="508" y="120"/>
                  </a:lnTo>
                  <a:lnTo>
                    <a:pt x="508" y="116"/>
                  </a:lnTo>
                  <a:lnTo>
                    <a:pt x="504" y="116"/>
                  </a:lnTo>
                  <a:lnTo>
                    <a:pt x="500" y="116"/>
                  </a:lnTo>
                  <a:lnTo>
                    <a:pt x="496" y="116"/>
                  </a:lnTo>
                  <a:lnTo>
                    <a:pt x="496" y="112"/>
                  </a:lnTo>
                  <a:lnTo>
                    <a:pt x="493" y="112"/>
                  </a:lnTo>
                  <a:lnTo>
                    <a:pt x="493" y="116"/>
                  </a:lnTo>
                  <a:lnTo>
                    <a:pt x="489" y="112"/>
                  </a:lnTo>
                  <a:lnTo>
                    <a:pt x="493" y="112"/>
                  </a:lnTo>
                  <a:lnTo>
                    <a:pt x="496" y="112"/>
                  </a:lnTo>
                  <a:lnTo>
                    <a:pt x="500" y="112"/>
                  </a:lnTo>
                  <a:lnTo>
                    <a:pt x="500" y="109"/>
                  </a:lnTo>
                  <a:lnTo>
                    <a:pt x="493" y="109"/>
                  </a:lnTo>
                  <a:lnTo>
                    <a:pt x="489" y="109"/>
                  </a:lnTo>
                  <a:lnTo>
                    <a:pt x="485" y="109"/>
                  </a:lnTo>
                  <a:lnTo>
                    <a:pt x="485" y="105"/>
                  </a:lnTo>
                  <a:lnTo>
                    <a:pt x="489" y="105"/>
                  </a:lnTo>
                  <a:lnTo>
                    <a:pt x="493" y="105"/>
                  </a:lnTo>
                  <a:lnTo>
                    <a:pt x="493" y="101"/>
                  </a:lnTo>
                  <a:lnTo>
                    <a:pt x="496" y="101"/>
                  </a:lnTo>
                  <a:lnTo>
                    <a:pt x="500" y="101"/>
                  </a:lnTo>
                  <a:lnTo>
                    <a:pt x="500" y="97"/>
                  </a:lnTo>
                  <a:lnTo>
                    <a:pt x="504" y="97"/>
                  </a:lnTo>
                  <a:lnTo>
                    <a:pt x="508" y="97"/>
                  </a:lnTo>
                  <a:lnTo>
                    <a:pt x="511" y="97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1" y="101"/>
                  </a:lnTo>
                  <a:lnTo>
                    <a:pt x="511" y="105"/>
                  </a:lnTo>
                  <a:lnTo>
                    <a:pt x="515" y="105"/>
                  </a:lnTo>
                  <a:lnTo>
                    <a:pt x="519" y="109"/>
                  </a:lnTo>
                  <a:lnTo>
                    <a:pt x="515" y="109"/>
                  </a:lnTo>
                  <a:lnTo>
                    <a:pt x="515" y="112"/>
                  </a:lnTo>
                  <a:lnTo>
                    <a:pt x="519" y="112"/>
                  </a:lnTo>
                  <a:lnTo>
                    <a:pt x="523" y="112"/>
                  </a:lnTo>
                  <a:lnTo>
                    <a:pt x="526" y="112"/>
                  </a:lnTo>
                  <a:lnTo>
                    <a:pt x="523" y="112"/>
                  </a:lnTo>
                  <a:lnTo>
                    <a:pt x="519" y="116"/>
                  </a:lnTo>
                  <a:lnTo>
                    <a:pt x="523" y="116"/>
                  </a:lnTo>
                  <a:lnTo>
                    <a:pt x="526" y="112"/>
                  </a:lnTo>
                  <a:lnTo>
                    <a:pt x="530" y="112"/>
                  </a:lnTo>
                  <a:lnTo>
                    <a:pt x="534" y="112"/>
                  </a:lnTo>
                  <a:lnTo>
                    <a:pt x="534" y="116"/>
                  </a:lnTo>
                  <a:lnTo>
                    <a:pt x="538" y="116"/>
                  </a:lnTo>
                  <a:lnTo>
                    <a:pt x="541" y="116"/>
                  </a:lnTo>
                  <a:lnTo>
                    <a:pt x="538" y="116"/>
                  </a:lnTo>
                  <a:lnTo>
                    <a:pt x="538" y="112"/>
                  </a:lnTo>
                  <a:lnTo>
                    <a:pt x="541" y="112"/>
                  </a:lnTo>
                  <a:lnTo>
                    <a:pt x="545" y="112"/>
                  </a:lnTo>
                  <a:lnTo>
                    <a:pt x="549" y="112"/>
                  </a:lnTo>
                  <a:lnTo>
                    <a:pt x="553" y="112"/>
                  </a:lnTo>
                  <a:lnTo>
                    <a:pt x="557" y="112"/>
                  </a:lnTo>
                  <a:lnTo>
                    <a:pt x="560" y="112"/>
                  </a:lnTo>
                  <a:lnTo>
                    <a:pt x="560" y="116"/>
                  </a:lnTo>
                  <a:lnTo>
                    <a:pt x="564" y="116"/>
                  </a:lnTo>
                  <a:lnTo>
                    <a:pt x="560" y="120"/>
                  </a:lnTo>
                  <a:lnTo>
                    <a:pt x="557" y="120"/>
                  </a:lnTo>
                  <a:lnTo>
                    <a:pt x="560" y="120"/>
                  </a:lnTo>
                  <a:lnTo>
                    <a:pt x="557" y="124"/>
                  </a:lnTo>
                  <a:lnTo>
                    <a:pt x="553" y="124"/>
                  </a:lnTo>
                  <a:lnTo>
                    <a:pt x="553" y="128"/>
                  </a:lnTo>
                  <a:lnTo>
                    <a:pt x="549" y="128"/>
                  </a:lnTo>
                  <a:lnTo>
                    <a:pt x="545" y="128"/>
                  </a:lnTo>
                  <a:lnTo>
                    <a:pt x="541" y="128"/>
                  </a:lnTo>
                  <a:lnTo>
                    <a:pt x="538" y="128"/>
                  </a:lnTo>
                  <a:lnTo>
                    <a:pt x="534" y="128"/>
                  </a:lnTo>
                  <a:lnTo>
                    <a:pt x="530" y="128"/>
                  </a:lnTo>
                  <a:lnTo>
                    <a:pt x="526" y="128"/>
                  </a:lnTo>
                  <a:lnTo>
                    <a:pt x="523" y="128"/>
                  </a:lnTo>
                  <a:lnTo>
                    <a:pt x="519" y="128"/>
                  </a:lnTo>
                  <a:lnTo>
                    <a:pt x="515" y="128"/>
                  </a:lnTo>
                  <a:lnTo>
                    <a:pt x="511" y="128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08" y="128"/>
                  </a:lnTo>
                  <a:lnTo>
                    <a:pt x="504" y="128"/>
                  </a:lnTo>
                  <a:lnTo>
                    <a:pt x="500" y="128"/>
                  </a:lnTo>
                  <a:lnTo>
                    <a:pt x="500" y="131"/>
                  </a:lnTo>
                  <a:lnTo>
                    <a:pt x="496" y="131"/>
                  </a:lnTo>
                  <a:lnTo>
                    <a:pt x="493" y="131"/>
                  </a:lnTo>
                  <a:lnTo>
                    <a:pt x="489" y="131"/>
                  </a:lnTo>
                  <a:lnTo>
                    <a:pt x="485" y="131"/>
                  </a:lnTo>
                  <a:lnTo>
                    <a:pt x="481" y="131"/>
                  </a:lnTo>
                  <a:lnTo>
                    <a:pt x="478" y="131"/>
                  </a:lnTo>
                  <a:lnTo>
                    <a:pt x="478" y="135"/>
                  </a:lnTo>
                  <a:lnTo>
                    <a:pt x="474" y="135"/>
                  </a:lnTo>
                  <a:lnTo>
                    <a:pt x="470" y="135"/>
                  </a:lnTo>
                  <a:lnTo>
                    <a:pt x="466" y="135"/>
                  </a:lnTo>
                  <a:lnTo>
                    <a:pt x="463" y="135"/>
                  </a:lnTo>
                  <a:lnTo>
                    <a:pt x="459" y="135"/>
                  </a:lnTo>
                  <a:lnTo>
                    <a:pt x="455" y="135"/>
                  </a:lnTo>
                  <a:lnTo>
                    <a:pt x="451" y="135"/>
                  </a:lnTo>
                  <a:lnTo>
                    <a:pt x="451" y="139"/>
                  </a:lnTo>
                  <a:lnTo>
                    <a:pt x="448" y="139"/>
                  </a:lnTo>
                  <a:lnTo>
                    <a:pt x="444" y="139"/>
                  </a:lnTo>
                  <a:lnTo>
                    <a:pt x="440" y="139"/>
                  </a:lnTo>
                  <a:lnTo>
                    <a:pt x="436" y="139"/>
                  </a:lnTo>
                  <a:lnTo>
                    <a:pt x="436" y="135"/>
                  </a:lnTo>
                  <a:lnTo>
                    <a:pt x="433" y="135"/>
                  </a:lnTo>
                  <a:lnTo>
                    <a:pt x="429" y="135"/>
                  </a:lnTo>
                  <a:lnTo>
                    <a:pt x="425" y="135"/>
                  </a:lnTo>
                  <a:lnTo>
                    <a:pt x="421" y="135"/>
                  </a:lnTo>
                  <a:lnTo>
                    <a:pt x="421" y="131"/>
                  </a:lnTo>
                  <a:lnTo>
                    <a:pt x="425" y="131"/>
                  </a:lnTo>
                  <a:lnTo>
                    <a:pt x="433" y="131"/>
                  </a:lnTo>
                  <a:lnTo>
                    <a:pt x="436" y="131"/>
                  </a:lnTo>
                  <a:lnTo>
                    <a:pt x="440" y="131"/>
                  </a:lnTo>
                  <a:lnTo>
                    <a:pt x="440" y="128"/>
                  </a:lnTo>
                  <a:lnTo>
                    <a:pt x="444" y="128"/>
                  </a:lnTo>
                  <a:lnTo>
                    <a:pt x="448" y="128"/>
                  </a:lnTo>
                  <a:lnTo>
                    <a:pt x="451" y="128"/>
                  </a:lnTo>
                  <a:lnTo>
                    <a:pt x="459" y="128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4" y="124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3" y="124"/>
                  </a:lnTo>
                  <a:lnTo>
                    <a:pt x="459" y="124"/>
                  </a:lnTo>
                  <a:lnTo>
                    <a:pt x="455" y="128"/>
                  </a:lnTo>
                  <a:lnTo>
                    <a:pt x="451" y="128"/>
                  </a:lnTo>
                  <a:lnTo>
                    <a:pt x="451" y="124"/>
                  </a:lnTo>
                  <a:lnTo>
                    <a:pt x="455" y="124"/>
                  </a:lnTo>
                  <a:lnTo>
                    <a:pt x="451" y="124"/>
                  </a:lnTo>
                  <a:lnTo>
                    <a:pt x="448" y="124"/>
                  </a:lnTo>
                  <a:lnTo>
                    <a:pt x="444" y="128"/>
                  </a:lnTo>
                  <a:lnTo>
                    <a:pt x="440" y="128"/>
                  </a:lnTo>
                  <a:lnTo>
                    <a:pt x="436" y="128"/>
                  </a:lnTo>
                  <a:lnTo>
                    <a:pt x="433" y="128"/>
                  </a:lnTo>
                  <a:lnTo>
                    <a:pt x="429" y="128"/>
                  </a:lnTo>
                  <a:lnTo>
                    <a:pt x="429" y="124"/>
                  </a:lnTo>
                  <a:lnTo>
                    <a:pt x="433" y="124"/>
                  </a:lnTo>
                  <a:lnTo>
                    <a:pt x="436" y="120"/>
                  </a:lnTo>
                  <a:lnTo>
                    <a:pt x="433" y="120"/>
                  </a:lnTo>
                  <a:lnTo>
                    <a:pt x="429" y="120"/>
                  </a:lnTo>
                  <a:lnTo>
                    <a:pt x="425" y="120"/>
                  </a:lnTo>
                  <a:lnTo>
                    <a:pt x="425" y="124"/>
                  </a:lnTo>
                  <a:lnTo>
                    <a:pt x="421" y="124"/>
                  </a:lnTo>
                  <a:lnTo>
                    <a:pt x="417" y="124"/>
                  </a:lnTo>
                  <a:lnTo>
                    <a:pt x="421" y="124"/>
                  </a:lnTo>
                  <a:lnTo>
                    <a:pt x="421" y="128"/>
                  </a:lnTo>
                  <a:lnTo>
                    <a:pt x="417" y="128"/>
                  </a:lnTo>
                  <a:lnTo>
                    <a:pt x="414" y="128"/>
                  </a:lnTo>
                  <a:lnTo>
                    <a:pt x="410" y="128"/>
                  </a:lnTo>
                  <a:lnTo>
                    <a:pt x="406" y="128"/>
                  </a:lnTo>
                  <a:lnTo>
                    <a:pt x="410" y="128"/>
                  </a:lnTo>
                  <a:lnTo>
                    <a:pt x="406" y="124"/>
                  </a:lnTo>
                  <a:lnTo>
                    <a:pt x="406" y="128"/>
                  </a:lnTo>
                  <a:lnTo>
                    <a:pt x="402" y="128"/>
                  </a:lnTo>
                  <a:lnTo>
                    <a:pt x="399" y="128"/>
                  </a:lnTo>
                  <a:lnTo>
                    <a:pt x="391" y="128"/>
                  </a:lnTo>
                  <a:lnTo>
                    <a:pt x="391" y="124"/>
                  </a:lnTo>
                  <a:lnTo>
                    <a:pt x="387" y="124"/>
                  </a:lnTo>
                  <a:lnTo>
                    <a:pt x="384" y="128"/>
                  </a:lnTo>
                  <a:close/>
                  <a:moveTo>
                    <a:pt x="876" y="316"/>
                  </a:moveTo>
                  <a:lnTo>
                    <a:pt x="872" y="316"/>
                  </a:lnTo>
                  <a:lnTo>
                    <a:pt x="872" y="312"/>
                  </a:lnTo>
                  <a:lnTo>
                    <a:pt x="872" y="308"/>
                  </a:lnTo>
                  <a:lnTo>
                    <a:pt x="872" y="304"/>
                  </a:lnTo>
                  <a:lnTo>
                    <a:pt x="868" y="304"/>
                  </a:lnTo>
                  <a:lnTo>
                    <a:pt x="865" y="308"/>
                  </a:lnTo>
                  <a:lnTo>
                    <a:pt x="861" y="308"/>
                  </a:lnTo>
                  <a:lnTo>
                    <a:pt x="857" y="304"/>
                  </a:lnTo>
                  <a:lnTo>
                    <a:pt x="857" y="308"/>
                  </a:lnTo>
                  <a:lnTo>
                    <a:pt x="853" y="308"/>
                  </a:lnTo>
                  <a:lnTo>
                    <a:pt x="850" y="308"/>
                  </a:lnTo>
                  <a:lnTo>
                    <a:pt x="850" y="304"/>
                  </a:lnTo>
                  <a:lnTo>
                    <a:pt x="853" y="300"/>
                  </a:lnTo>
                  <a:lnTo>
                    <a:pt x="857" y="300"/>
                  </a:lnTo>
                  <a:lnTo>
                    <a:pt x="861" y="300"/>
                  </a:lnTo>
                  <a:lnTo>
                    <a:pt x="865" y="300"/>
                  </a:lnTo>
                  <a:lnTo>
                    <a:pt x="865" y="297"/>
                  </a:lnTo>
                  <a:lnTo>
                    <a:pt x="861" y="297"/>
                  </a:lnTo>
                  <a:lnTo>
                    <a:pt x="861" y="293"/>
                  </a:lnTo>
                  <a:lnTo>
                    <a:pt x="861" y="289"/>
                  </a:lnTo>
                  <a:lnTo>
                    <a:pt x="865" y="289"/>
                  </a:lnTo>
                  <a:lnTo>
                    <a:pt x="865" y="285"/>
                  </a:lnTo>
                  <a:lnTo>
                    <a:pt x="865" y="282"/>
                  </a:lnTo>
                  <a:lnTo>
                    <a:pt x="865" y="278"/>
                  </a:lnTo>
                  <a:lnTo>
                    <a:pt x="868" y="274"/>
                  </a:lnTo>
                  <a:lnTo>
                    <a:pt x="868" y="270"/>
                  </a:lnTo>
                  <a:lnTo>
                    <a:pt x="872" y="270"/>
                  </a:lnTo>
                  <a:lnTo>
                    <a:pt x="876" y="270"/>
                  </a:lnTo>
                  <a:lnTo>
                    <a:pt x="876" y="274"/>
                  </a:lnTo>
                  <a:lnTo>
                    <a:pt x="876" y="270"/>
                  </a:lnTo>
                  <a:lnTo>
                    <a:pt x="880" y="270"/>
                  </a:lnTo>
                  <a:lnTo>
                    <a:pt x="880" y="274"/>
                  </a:lnTo>
                  <a:lnTo>
                    <a:pt x="883" y="274"/>
                  </a:lnTo>
                  <a:lnTo>
                    <a:pt x="880" y="274"/>
                  </a:lnTo>
                  <a:lnTo>
                    <a:pt x="880" y="278"/>
                  </a:lnTo>
                  <a:lnTo>
                    <a:pt x="883" y="278"/>
                  </a:lnTo>
                  <a:lnTo>
                    <a:pt x="883" y="282"/>
                  </a:lnTo>
                  <a:lnTo>
                    <a:pt x="887" y="282"/>
                  </a:lnTo>
                  <a:lnTo>
                    <a:pt x="887" y="278"/>
                  </a:lnTo>
                  <a:lnTo>
                    <a:pt x="891" y="278"/>
                  </a:lnTo>
                  <a:lnTo>
                    <a:pt x="895" y="278"/>
                  </a:lnTo>
                  <a:lnTo>
                    <a:pt x="895" y="282"/>
                  </a:lnTo>
                  <a:lnTo>
                    <a:pt x="898" y="282"/>
                  </a:lnTo>
                  <a:lnTo>
                    <a:pt x="902" y="282"/>
                  </a:lnTo>
                  <a:lnTo>
                    <a:pt x="906" y="282"/>
                  </a:lnTo>
                  <a:lnTo>
                    <a:pt x="910" y="282"/>
                  </a:lnTo>
                  <a:lnTo>
                    <a:pt x="910" y="285"/>
                  </a:lnTo>
                  <a:lnTo>
                    <a:pt x="914" y="285"/>
                  </a:lnTo>
                  <a:lnTo>
                    <a:pt x="917" y="285"/>
                  </a:lnTo>
                  <a:lnTo>
                    <a:pt x="917" y="289"/>
                  </a:lnTo>
                  <a:lnTo>
                    <a:pt x="921" y="289"/>
                  </a:lnTo>
                  <a:lnTo>
                    <a:pt x="925" y="289"/>
                  </a:lnTo>
                  <a:lnTo>
                    <a:pt x="929" y="289"/>
                  </a:lnTo>
                  <a:lnTo>
                    <a:pt x="925" y="289"/>
                  </a:lnTo>
                  <a:lnTo>
                    <a:pt x="929" y="289"/>
                  </a:lnTo>
                  <a:lnTo>
                    <a:pt x="932" y="293"/>
                  </a:lnTo>
                  <a:lnTo>
                    <a:pt x="932" y="297"/>
                  </a:lnTo>
                  <a:lnTo>
                    <a:pt x="936" y="297"/>
                  </a:lnTo>
                  <a:lnTo>
                    <a:pt x="936" y="300"/>
                  </a:lnTo>
                  <a:lnTo>
                    <a:pt x="932" y="300"/>
                  </a:lnTo>
                  <a:lnTo>
                    <a:pt x="929" y="300"/>
                  </a:lnTo>
                  <a:lnTo>
                    <a:pt x="932" y="300"/>
                  </a:lnTo>
                  <a:lnTo>
                    <a:pt x="936" y="300"/>
                  </a:lnTo>
                  <a:lnTo>
                    <a:pt x="940" y="300"/>
                  </a:lnTo>
                  <a:lnTo>
                    <a:pt x="947" y="300"/>
                  </a:lnTo>
                  <a:lnTo>
                    <a:pt x="951" y="300"/>
                  </a:lnTo>
                  <a:lnTo>
                    <a:pt x="955" y="300"/>
                  </a:lnTo>
                  <a:lnTo>
                    <a:pt x="951" y="304"/>
                  </a:lnTo>
                  <a:lnTo>
                    <a:pt x="955" y="304"/>
                  </a:lnTo>
                  <a:lnTo>
                    <a:pt x="959" y="304"/>
                  </a:lnTo>
                  <a:lnTo>
                    <a:pt x="955" y="304"/>
                  </a:lnTo>
                  <a:lnTo>
                    <a:pt x="951" y="308"/>
                  </a:lnTo>
                  <a:lnTo>
                    <a:pt x="947" y="308"/>
                  </a:lnTo>
                  <a:lnTo>
                    <a:pt x="944" y="308"/>
                  </a:lnTo>
                  <a:lnTo>
                    <a:pt x="940" y="308"/>
                  </a:lnTo>
                  <a:lnTo>
                    <a:pt x="936" y="308"/>
                  </a:lnTo>
                  <a:lnTo>
                    <a:pt x="932" y="308"/>
                  </a:lnTo>
                  <a:lnTo>
                    <a:pt x="929" y="308"/>
                  </a:lnTo>
                  <a:lnTo>
                    <a:pt x="929" y="304"/>
                  </a:lnTo>
                  <a:lnTo>
                    <a:pt x="925" y="304"/>
                  </a:lnTo>
                  <a:lnTo>
                    <a:pt x="925" y="308"/>
                  </a:lnTo>
                  <a:lnTo>
                    <a:pt x="921" y="304"/>
                  </a:lnTo>
                  <a:lnTo>
                    <a:pt x="925" y="304"/>
                  </a:lnTo>
                  <a:lnTo>
                    <a:pt x="925" y="300"/>
                  </a:lnTo>
                  <a:lnTo>
                    <a:pt x="921" y="300"/>
                  </a:lnTo>
                  <a:lnTo>
                    <a:pt x="917" y="300"/>
                  </a:lnTo>
                  <a:lnTo>
                    <a:pt x="914" y="300"/>
                  </a:lnTo>
                  <a:lnTo>
                    <a:pt x="914" y="297"/>
                  </a:lnTo>
                  <a:lnTo>
                    <a:pt x="910" y="300"/>
                  </a:lnTo>
                  <a:lnTo>
                    <a:pt x="906" y="300"/>
                  </a:lnTo>
                  <a:lnTo>
                    <a:pt x="902" y="300"/>
                  </a:lnTo>
                  <a:lnTo>
                    <a:pt x="906" y="300"/>
                  </a:lnTo>
                  <a:lnTo>
                    <a:pt x="906" y="304"/>
                  </a:lnTo>
                  <a:lnTo>
                    <a:pt x="902" y="304"/>
                  </a:lnTo>
                  <a:lnTo>
                    <a:pt x="898" y="304"/>
                  </a:lnTo>
                  <a:lnTo>
                    <a:pt x="898" y="308"/>
                  </a:lnTo>
                  <a:lnTo>
                    <a:pt x="895" y="308"/>
                  </a:lnTo>
                  <a:lnTo>
                    <a:pt x="891" y="308"/>
                  </a:lnTo>
                  <a:lnTo>
                    <a:pt x="891" y="312"/>
                  </a:lnTo>
                  <a:lnTo>
                    <a:pt x="887" y="312"/>
                  </a:lnTo>
                  <a:lnTo>
                    <a:pt x="883" y="312"/>
                  </a:lnTo>
                  <a:lnTo>
                    <a:pt x="880" y="316"/>
                  </a:lnTo>
                  <a:lnTo>
                    <a:pt x="876" y="316"/>
                  </a:lnTo>
                  <a:close/>
                  <a:moveTo>
                    <a:pt x="665" y="188"/>
                  </a:moveTo>
                  <a:lnTo>
                    <a:pt x="665" y="184"/>
                  </a:lnTo>
                  <a:lnTo>
                    <a:pt x="662" y="184"/>
                  </a:lnTo>
                  <a:lnTo>
                    <a:pt x="658" y="184"/>
                  </a:lnTo>
                  <a:lnTo>
                    <a:pt x="654" y="180"/>
                  </a:lnTo>
                  <a:lnTo>
                    <a:pt x="650" y="180"/>
                  </a:lnTo>
                  <a:lnTo>
                    <a:pt x="650" y="176"/>
                  </a:lnTo>
                  <a:lnTo>
                    <a:pt x="647" y="176"/>
                  </a:lnTo>
                  <a:lnTo>
                    <a:pt x="643" y="176"/>
                  </a:lnTo>
                  <a:lnTo>
                    <a:pt x="639" y="173"/>
                  </a:lnTo>
                  <a:lnTo>
                    <a:pt x="635" y="173"/>
                  </a:lnTo>
                  <a:lnTo>
                    <a:pt x="632" y="173"/>
                  </a:lnTo>
                  <a:lnTo>
                    <a:pt x="628" y="169"/>
                  </a:lnTo>
                  <a:lnTo>
                    <a:pt x="624" y="169"/>
                  </a:lnTo>
                  <a:lnTo>
                    <a:pt x="624" y="173"/>
                  </a:lnTo>
                  <a:lnTo>
                    <a:pt x="624" y="169"/>
                  </a:lnTo>
                  <a:lnTo>
                    <a:pt x="620" y="169"/>
                  </a:lnTo>
                  <a:lnTo>
                    <a:pt x="617" y="169"/>
                  </a:lnTo>
                  <a:lnTo>
                    <a:pt x="613" y="165"/>
                  </a:lnTo>
                  <a:lnTo>
                    <a:pt x="609" y="165"/>
                  </a:lnTo>
                  <a:lnTo>
                    <a:pt x="605" y="165"/>
                  </a:lnTo>
                  <a:lnTo>
                    <a:pt x="605" y="161"/>
                  </a:lnTo>
                  <a:lnTo>
                    <a:pt x="605" y="158"/>
                  </a:lnTo>
                  <a:lnTo>
                    <a:pt x="609" y="158"/>
                  </a:lnTo>
                  <a:lnTo>
                    <a:pt x="613" y="158"/>
                  </a:lnTo>
                  <a:lnTo>
                    <a:pt x="617" y="158"/>
                  </a:lnTo>
                  <a:lnTo>
                    <a:pt x="617" y="161"/>
                  </a:lnTo>
                  <a:lnTo>
                    <a:pt x="620" y="161"/>
                  </a:lnTo>
                  <a:lnTo>
                    <a:pt x="624" y="161"/>
                  </a:lnTo>
                  <a:lnTo>
                    <a:pt x="624" y="165"/>
                  </a:lnTo>
                  <a:lnTo>
                    <a:pt x="628" y="165"/>
                  </a:lnTo>
                  <a:lnTo>
                    <a:pt x="632" y="165"/>
                  </a:lnTo>
                  <a:lnTo>
                    <a:pt x="635" y="165"/>
                  </a:lnTo>
                  <a:lnTo>
                    <a:pt x="635" y="161"/>
                  </a:lnTo>
                  <a:lnTo>
                    <a:pt x="639" y="161"/>
                  </a:lnTo>
                  <a:lnTo>
                    <a:pt x="639" y="165"/>
                  </a:lnTo>
                  <a:lnTo>
                    <a:pt x="643" y="161"/>
                  </a:lnTo>
                  <a:lnTo>
                    <a:pt x="639" y="161"/>
                  </a:lnTo>
                  <a:lnTo>
                    <a:pt x="639" y="158"/>
                  </a:lnTo>
                  <a:lnTo>
                    <a:pt x="643" y="158"/>
                  </a:lnTo>
                  <a:lnTo>
                    <a:pt x="639" y="161"/>
                  </a:lnTo>
                  <a:lnTo>
                    <a:pt x="643" y="161"/>
                  </a:lnTo>
                  <a:lnTo>
                    <a:pt x="647" y="161"/>
                  </a:lnTo>
                  <a:lnTo>
                    <a:pt x="647" y="158"/>
                  </a:lnTo>
                  <a:lnTo>
                    <a:pt x="643" y="158"/>
                  </a:lnTo>
                  <a:lnTo>
                    <a:pt x="639" y="158"/>
                  </a:lnTo>
                  <a:lnTo>
                    <a:pt x="639" y="154"/>
                  </a:lnTo>
                  <a:lnTo>
                    <a:pt x="643" y="154"/>
                  </a:lnTo>
                  <a:lnTo>
                    <a:pt x="647" y="158"/>
                  </a:lnTo>
                  <a:lnTo>
                    <a:pt x="650" y="158"/>
                  </a:lnTo>
                  <a:lnTo>
                    <a:pt x="647" y="158"/>
                  </a:lnTo>
                  <a:lnTo>
                    <a:pt x="647" y="154"/>
                  </a:lnTo>
                  <a:lnTo>
                    <a:pt x="643" y="154"/>
                  </a:lnTo>
                  <a:lnTo>
                    <a:pt x="639" y="154"/>
                  </a:lnTo>
                  <a:lnTo>
                    <a:pt x="635" y="154"/>
                  </a:lnTo>
                  <a:lnTo>
                    <a:pt x="632" y="154"/>
                  </a:lnTo>
                  <a:lnTo>
                    <a:pt x="628" y="154"/>
                  </a:lnTo>
                  <a:lnTo>
                    <a:pt x="624" y="154"/>
                  </a:lnTo>
                  <a:lnTo>
                    <a:pt x="620" y="154"/>
                  </a:lnTo>
                  <a:lnTo>
                    <a:pt x="620" y="150"/>
                  </a:lnTo>
                  <a:lnTo>
                    <a:pt x="624" y="150"/>
                  </a:lnTo>
                  <a:lnTo>
                    <a:pt x="628" y="150"/>
                  </a:lnTo>
                  <a:lnTo>
                    <a:pt x="632" y="150"/>
                  </a:lnTo>
                  <a:lnTo>
                    <a:pt x="635" y="150"/>
                  </a:lnTo>
                  <a:lnTo>
                    <a:pt x="639" y="154"/>
                  </a:lnTo>
                  <a:lnTo>
                    <a:pt x="639" y="150"/>
                  </a:lnTo>
                  <a:lnTo>
                    <a:pt x="635" y="150"/>
                  </a:lnTo>
                  <a:lnTo>
                    <a:pt x="632" y="150"/>
                  </a:lnTo>
                  <a:lnTo>
                    <a:pt x="628" y="146"/>
                  </a:lnTo>
                  <a:lnTo>
                    <a:pt x="632" y="146"/>
                  </a:lnTo>
                  <a:lnTo>
                    <a:pt x="635" y="146"/>
                  </a:lnTo>
                  <a:lnTo>
                    <a:pt x="639" y="146"/>
                  </a:lnTo>
                  <a:lnTo>
                    <a:pt x="643" y="146"/>
                  </a:lnTo>
                  <a:lnTo>
                    <a:pt x="647" y="146"/>
                  </a:lnTo>
                  <a:lnTo>
                    <a:pt x="650" y="146"/>
                  </a:lnTo>
                  <a:lnTo>
                    <a:pt x="647" y="146"/>
                  </a:lnTo>
                  <a:lnTo>
                    <a:pt x="643" y="146"/>
                  </a:lnTo>
                  <a:lnTo>
                    <a:pt x="647" y="146"/>
                  </a:lnTo>
                  <a:lnTo>
                    <a:pt x="647" y="143"/>
                  </a:lnTo>
                  <a:lnTo>
                    <a:pt x="650" y="143"/>
                  </a:lnTo>
                  <a:lnTo>
                    <a:pt x="650" y="146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62" y="146"/>
                  </a:lnTo>
                  <a:lnTo>
                    <a:pt x="665" y="146"/>
                  </a:lnTo>
                  <a:lnTo>
                    <a:pt x="669" y="146"/>
                  </a:lnTo>
                  <a:lnTo>
                    <a:pt x="673" y="146"/>
                  </a:lnTo>
                  <a:lnTo>
                    <a:pt x="677" y="146"/>
                  </a:lnTo>
                  <a:lnTo>
                    <a:pt x="681" y="146"/>
                  </a:lnTo>
                  <a:lnTo>
                    <a:pt x="684" y="146"/>
                  </a:lnTo>
                  <a:lnTo>
                    <a:pt x="688" y="146"/>
                  </a:lnTo>
                  <a:lnTo>
                    <a:pt x="692" y="146"/>
                  </a:lnTo>
                  <a:lnTo>
                    <a:pt x="696" y="146"/>
                  </a:lnTo>
                  <a:lnTo>
                    <a:pt x="696" y="150"/>
                  </a:lnTo>
                  <a:lnTo>
                    <a:pt x="692" y="150"/>
                  </a:lnTo>
                  <a:lnTo>
                    <a:pt x="688" y="150"/>
                  </a:lnTo>
                  <a:lnTo>
                    <a:pt x="684" y="150"/>
                  </a:lnTo>
                  <a:lnTo>
                    <a:pt x="684" y="154"/>
                  </a:lnTo>
                  <a:lnTo>
                    <a:pt x="684" y="150"/>
                  </a:lnTo>
                  <a:lnTo>
                    <a:pt x="688" y="150"/>
                  </a:lnTo>
                  <a:lnTo>
                    <a:pt x="692" y="150"/>
                  </a:lnTo>
                  <a:lnTo>
                    <a:pt x="692" y="154"/>
                  </a:lnTo>
                  <a:lnTo>
                    <a:pt x="688" y="154"/>
                  </a:lnTo>
                  <a:lnTo>
                    <a:pt x="684" y="154"/>
                  </a:lnTo>
                  <a:lnTo>
                    <a:pt x="681" y="154"/>
                  </a:lnTo>
                  <a:lnTo>
                    <a:pt x="681" y="158"/>
                  </a:lnTo>
                  <a:lnTo>
                    <a:pt x="677" y="158"/>
                  </a:lnTo>
                  <a:lnTo>
                    <a:pt x="673" y="158"/>
                  </a:lnTo>
                  <a:lnTo>
                    <a:pt x="673" y="161"/>
                  </a:lnTo>
                  <a:lnTo>
                    <a:pt x="673" y="158"/>
                  </a:lnTo>
                  <a:lnTo>
                    <a:pt x="677" y="158"/>
                  </a:lnTo>
                  <a:lnTo>
                    <a:pt x="681" y="158"/>
                  </a:lnTo>
                  <a:lnTo>
                    <a:pt x="684" y="158"/>
                  </a:lnTo>
                  <a:lnTo>
                    <a:pt x="688" y="158"/>
                  </a:lnTo>
                  <a:lnTo>
                    <a:pt x="688" y="161"/>
                  </a:lnTo>
                  <a:lnTo>
                    <a:pt x="692" y="161"/>
                  </a:lnTo>
                  <a:lnTo>
                    <a:pt x="696" y="165"/>
                  </a:lnTo>
                  <a:lnTo>
                    <a:pt x="692" y="165"/>
                  </a:lnTo>
                  <a:lnTo>
                    <a:pt x="696" y="165"/>
                  </a:lnTo>
                  <a:lnTo>
                    <a:pt x="699" y="161"/>
                  </a:lnTo>
                  <a:lnTo>
                    <a:pt x="703" y="165"/>
                  </a:lnTo>
                  <a:lnTo>
                    <a:pt x="703" y="169"/>
                  </a:lnTo>
                  <a:lnTo>
                    <a:pt x="707" y="169"/>
                  </a:lnTo>
                  <a:lnTo>
                    <a:pt x="703" y="169"/>
                  </a:lnTo>
                  <a:lnTo>
                    <a:pt x="699" y="169"/>
                  </a:lnTo>
                  <a:lnTo>
                    <a:pt x="696" y="169"/>
                  </a:lnTo>
                  <a:lnTo>
                    <a:pt x="699" y="169"/>
                  </a:lnTo>
                  <a:lnTo>
                    <a:pt x="703" y="173"/>
                  </a:lnTo>
                  <a:lnTo>
                    <a:pt x="699" y="173"/>
                  </a:lnTo>
                  <a:lnTo>
                    <a:pt x="696" y="173"/>
                  </a:lnTo>
                  <a:lnTo>
                    <a:pt x="699" y="176"/>
                  </a:lnTo>
                  <a:lnTo>
                    <a:pt x="699" y="173"/>
                  </a:lnTo>
                  <a:lnTo>
                    <a:pt x="703" y="173"/>
                  </a:lnTo>
                  <a:lnTo>
                    <a:pt x="703" y="176"/>
                  </a:lnTo>
                  <a:lnTo>
                    <a:pt x="699" y="176"/>
                  </a:lnTo>
                  <a:lnTo>
                    <a:pt x="703" y="176"/>
                  </a:lnTo>
                  <a:lnTo>
                    <a:pt x="699" y="176"/>
                  </a:lnTo>
                  <a:lnTo>
                    <a:pt x="696" y="176"/>
                  </a:lnTo>
                  <a:lnTo>
                    <a:pt x="696" y="180"/>
                  </a:lnTo>
                  <a:lnTo>
                    <a:pt x="692" y="180"/>
                  </a:lnTo>
                  <a:lnTo>
                    <a:pt x="688" y="180"/>
                  </a:lnTo>
                  <a:lnTo>
                    <a:pt x="684" y="180"/>
                  </a:lnTo>
                  <a:lnTo>
                    <a:pt x="681" y="180"/>
                  </a:lnTo>
                  <a:lnTo>
                    <a:pt x="677" y="180"/>
                  </a:lnTo>
                  <a:lnTo>
                    <a:pt x="673" y="180"/>
                  </a:lnTo>
                  <a:lnTo>
                    <a:pt x="673" y="176"/>
                  </a:lnTo>
                  <a:lnTo>
                    <a:pt x="677" y="176"/>
                  </a:lnTo>
                  <a:lnTo>
                    <a:pt x="673" y="176"/>
                  </a:lnTo>
                  <a:lnTo>
                    <a:pt x="669" y="180"/>
                  </a:lnTo>
                  <a:lnTo>
                    <a:pt x="673" y="180"/>
                  </a:lnTo>
                  <a:lnTo>
                    <a:pt x="677" y="180"/>
                  </a:lnTo>
                  <a:lnTo>
                    <a:pt x="677" y="184"/>
                  </a:lnTo>
                  <a:lnTo>
                    <a:pt x="669" y="184"/>
                  </a:lnTo>
                  <a:lnTo>
                    <a:pt x="669" y="188"/>
                  </a:lnTo>
                  <a:lnTo>
                    <a:pt x="665" y="188"/>
                  </a:lnTo>
                  <a:close/>
                  <a:moveTo>
                    <a:pt x="722" y="176"/>
                  </a:moveTo>
                  <a:lnTo>
                    <a:pt x="722" y="173"/>
                  </a:lnTo>
                  <a:lnTo>
                    <a:pt x="726" y="173"/>
                  </a:lnTo>
                  <a:lnTo>
                    <a:pt x="729" y="173"/>
                  </a:lnTo>
                  <a:lnTo>
                    <a:pt x="726" y="173"/>
                  </a:lnTo>
                  <a:lnTo>
                    <a:pt x="722" y="173"/>
                  </a:lnTo>
                  <a:lnTo>
                    <a:pt x="722" y="169"/>
                  </a:lnTo>
                  <a:lnTo>
                    <a:pt x="722" y="165"/>
                  </a:lnTo>
                  <a:lnTo>
                    <a:pt x="718" y="165"/>
                  </a:lnTo>
                  <a:lnTo>
                    <a:pt x="714" y="165"/>
                  </a:lnTo>
                  <a:lnTo>
                    <a:pt x="714" y="161"/>
                  </a:lnTo>
                  <a:lnTo>
                    <a:pt x="714" y="158"/>
                  </a:lnTo>
                  <a:lnTo>
                    <a:pt x="718" y="158"/>
                  </a:lnTo>
                  <a:lnTo>
                    <a:pt x="714" y="154"/>
                  </a:lnTo>
                  <a:lnTo>
                    <a:pt x="714" y="150"/>
                  </a:lnTo>
                  <a:lnTo>
                    <a:pt x="714" y="146"/>
                  </a:lnTo>
                  <a:lnTo>
                    <a:pt x="718" y="146"/>
                  </a:lnTo>
                  <a:lnTo>
                    <a:pt x="722" y="146"/>
                  </a:lnTo>
                  <a:lnTo>
                    <a:pt x="726" y="150"/>
                  </a:lnTo>
                  <a:lnTo>
                    <a:pt x="729" y="150"/>
                  </a:lnTo>
                  <a:lnTo>
                    <a:pt x="733" y="150"/>
                  </a:lnTo>
                  <a:lnTo>
                    <a:pt x="729" y="150"/>
                  </a:lnTo>
                  <a:lnTo>
                    <a:pt x="726" y="146"/>
                  </a:lnTo>
                  <a:lnTo>
                    <a:pt x="722" y="146"/>
                  </a:lnTo>
                  <a:lnTo>
                    <a:pt x="722" y="143"/>
                  </a:lnTo>
                  <a:lnTo>
                    <a:pt x="726" y="143"/>
                  </a:lnTo>
                  <a:lnTo>
                    <a:pt x="729" y="143"/>
                  </a:lnTo>
                  <a:lnTo>
                    <a:pt x="733" y="143"/>
                  </a:lnTo>
                  <a:lnTo>
                    <a:pt x="737" y="143"/>
                  </a:lnTo>
                  <a:lnTo>
                    <a:pt x="741" y="143"/>
                  </a:lnTo>
                  <a:lnTo>
                    <a:pt x="744" y="143"/>
                  </a:lnTo>
                  <a:lnTo>
                    <a:pt x="748" y="143"/>
                  </a:lnTo>
                  <a:lnTo>
                    <a:pt x="752" y="143"/>
                  </a:lnTo>
                  <a:lnTo>
                    <a:pt x="756" y="143"/>
                  </a:lnTo>
                  <a:lnTo>
                    <a:pt x="759" y="143"/>
                  </a:lnTo>
                  <a:lnTo>
                    <a:pt x="763" y="143"/>
                  </a:lnTo>
                  <a:lnTo>
                    <a:pt x="767" y="143"/>
                  </a:lnTo>
                  <a:lnTo>
                    <a:pt x="771" y="143"/>
                  </a:lnTo>
                  <a:lnTo>
                    <a:pt x="774" y="143"/>
                  </a:lnTo>
                  <a:lnTo>
                    <a:pt x="778" y="143"/>
                  </a:lnTo>
                  <a:lnTo>
                    <a:pt x="782" y="143"/>
                  </a:lnTo>
                  <a:lnTo>
                    <a:pt x="786" y="143"/>
                  </a:lnTo>
                  <a:lnTo>
                    <a:pt x="793" y="143"/>
                  </a:lnTo>
                  <a:lnTo>
                    <a:pt x="797" y="146"/>
                  </a:lnTo>
                  <a:lnTo>
                    <a:pt x="801" y="146"/>
                  </a:lnTo>
                  <a:lnTo>
                    <a:pt x="797" y="146"/>
                  </a:lnTo>
                  <a:lnTo>
                    <a:pt x="793" y="150"/>
                  </a:lnTo>
                  <a:lnTo>
                    <a:pt x="789" y="150"/>
                  </a:lnTo>
                  <a:lnTo>
                    <a:pt x="786" y="154"/>
                  </a:lnTo>
                  <a:lnTo>
                    <a:pt x="782" y="158"/>
                  </a:lnTo>
                  <a:lnTo>
                    <a:pt x="778" y="158"/>
                  </a:lnTo>
                  <a:lnTo>
                    <a:pt x="774" y="161"/>
                  </a:lnTo>
                  <a:lnTo>
                    <a:pt x="771" y="161"/>
                  </a:lnTo>
                  <a:lnTo>
                    <a:pt x="771" y="165"/>
                  </a:lnTo>
                  <a:lnTo>
                    <a:pt x="767" y="165"/>
                  </a:lnTo>
                  <a:lnTo>
                    <a:pt x="763" y="165"/>
                  </a:lnTo>
                  <a:lnTo>
                    <a:pt x="759" y="165"/>
                  </a:lnTo>
                  <a:lnTo>
                    <a:pt x="759" y="161"/>
                  </a:lnTo>
                  <a:lnTo>
                    <a:pt x="756" y="161"/>
                  </a:lnTo>
                  <a:lnTo>
                    <a:pt x="752" y="161"/>
                  </a:lnTo>
                  <a:lnTo>
                    <a:pt x="748" y="161"/>
                  </a:lnTo>
                  <a:lnTo>
                    <a:pt x="744" y="161"/>
                  </a:lnTo>
                  <a:lnTo>
                    <a:pt x="741" y="161"/>
                  </a:lnTo>
                  <a:lnTo>
                    <a:pt x="737" y="161"/>
                  </a:lnTo>
                  <a:lnTo>
                    <a:pt x="737" y="165"/>
                  </a:lnTo>
                  <a:lnTo>
                    <a:pt x="741" y="165"/>
                  </a:lnTo>
                  <a:lnTo>
                    <a:pt x="744" y="165"/>
                  </a:lnTo>
                  <a:lnTo>
                    <a:pt x="748" y="165"/>
                  </a:lnTo>
                  <a:lnTo>
                    <a:pt x="748" y="169"/>
                  </a:lnTo>
                  <a:lnTo>
                    <a:pt x="744" y="169"/>
                  </a:lnTo>
                  <a:lnTo>
                    <a:pt x="744" y="173"/>
                  </a:lnTo>
                  <a:lnTo>
                    <a:pt x="741" y="173"/>
                  </a:lnTo>
                  <a:lnTo>
                    <a:pt x="737" y="173"/>
                  </a:lnTo>
                  <a:lnTo>
                    <a:pt x="741" y="173"/>
                  </a:lnTo>
                  <a:lnTo>
                    <a:pt x="741" y="176"/>
                  </a:lnTo>
                  <a:lnTo>
                    <a:pt x="737" y="176"/>
                  </a:lnTo>
                  <a:lnTo>
                    <a:pt x="733" y="176"/>
                  </a:lnTo>
                  <a:lnTo>
                    <a:pt x="729" y="176"/>
                  </a:lnTo>
                  <a:lnTo>
                    <a:pt x="726" y="176"/>
                  </a:lnTo>
                  <a:lnTo>
                    <a:pt x="722" y="176"/>
                  </a:lnTo>
                  <a:close/>
                  <a:moveTo>
                    <a:pt x="275" y="549"/>
                  </a:moveTo>
                  <a:lnTo>
                    <a:pt x="271" y="549"/>
                  </a:lnTo>
                  <a:lnTo>
                    <a:pt x="271" y="545"/>
                  </a:lnTo>
                  <a:lnTo>
                    <a:pt x="267" y="545"/>
                  </a:lnTo>
                  <a:lnTo>
                    <a:pt x="263" y="545"/>
                  </a:lnTo>
                  <a:lnTo>
                    <a:pt x="260" y="545"/>
                  </a:lnTo>
                  <a:lnTo>
                    <a:pt x="256" y="541"/>
                  </a:lnTo>
                  <a:lnTo>
                    <a:pt x="252" y="541"/>
                  </a:lnTo>
                  <a:lnTo>
                    <a:pt x="252" y="537"/>
                  </a:lnTo>
                  <a:lnTo>
                    <a:pt x="256" y="537"/>
                  </a:lnTo>
                  <a:lnTo>
                    <a:pt x="256" y="534"/>
                  </a:lnTo>
                  <a:lnTo>
                    <a:pt x="256" y="537"/>
                  </a:lnTo>
                  <a:lnTo>
                    <a:pt x="252" y="537"/>
                  </a:lnTo>
                  <a:lnTo>
                    <a:pt x="248" y="537"/>
                  </a:lnTo>
                  <a:lnTo>
                    <a:pt x="245" y="537"/>
                  </a:lnTo>
                  <a:lnTo>
                    <a:pt x="241" y="537"/>
                  </a:lnTo>
                  <a:lnTo>
                    <a:pt x="241" y="534"/>
                  </a:lnTo>
                  <a:lnTo>
                    <a:pt x="245" y="534"/>
                  </a:lnTo>
                  <a:lnTo>
                    <a:pt x="241" y="534"/>
                  </a:lnTo>
                  <a:lnTo>
                    <a:pt x="237" y="534"/>
                  </a:lnTo>
                  <a:lnTo>
                    <a:pt x="241" y="530"/>
                  </a:lnTo>
                  <a:lnTo>
                    <a:pt x="237" y="530"/>
                  </a:lnTo>
                  <a:lnTo>
                    <a:pt x="237" y="534"/>
                  </a:lnTo>
                  <a:lnTo>
                    <a:pt x="237" y="530"/>
                  </a:lnTo>
                  <a:lnTo>
                    <a:pt x="233" y="530"/>
                  </a:lnTo>
                  <a:lnTo>
                    <a:pt x="230" y="530"/>
                  </a:lnTo>
                  <a:lnTo>
                    <a:pt x="230" y="526"/>
                  </a:lnTo>
                  <a:lnTo>
                    <a:pt x="233" y="526"/>
                  </a:lnTo>
                  <a:lnTo>
                    <a:pt x="237" y="526"/>
                  </a:lnTo>
                  <a:lnTo>
                    <a:pt x="233" y="526"/>
                  </a:lnTo>
                  <a:lnTo>
                    <a:pt x="230" y="526"/>
                  </a:lnTo>
                  <a:lnTo>
                    <a:pt x="226" y="522"/>
                  </a:lnTo>
                  <a:lnTo>
                    <a:pt x="222" y="522"/>
                  </a:lnTo>
                  <a:lnTo>
                    <a:pt x="218" y="522"/>
                  </a:lnTo>
                  <a:lnTo>
                    <a:pt x="218" y="519"/>
                  </a:lnTo>
                  <a:lnTo>
                    <a:pt x="222" y="519"/>
                  </a:lnTo>
                  <a:lnTo>
                    <a:pt x="218" y="519"/>
                  </a:lnTo>
                  <a:lnTo>
                    <a:pt x="218" y="522"/>
                  </a:lnTo>
                  <a:lnTo>
                    <a:pt x="215" y="522"/>
                  </a:lnTo>
                  <a:lnTo>
                    <a:pt x="215" y="519"/>
                  </a:lnTo>
                  <a:lnTo>
                    <a:pt x="211" y="519"/>
                  </a:lnTo>
                  <a:lnTo>
                    <a:pt x="207" y="519"/>
                  </a:lnTo>
                  <a:lnTo>
                    <a:pt x="211" y="519"/>
                  </a:lnTo>
                  <a:lnTo>
                    <a:pt x="211" y="515"/>
                  </a:lnTo>
                  <a:lnTo>
                    <a:pt x="207" y="515"/>
                  </a:lnTo>
                  <a:lnTo>
                    <a:pt x="211" y="515"/>
                  </a:lnTo>
                  <a:lnTo>
                    <a:pt x="215" y="515"/>
                  </a:lnTo>
                  <a:lnTo>
                    <a:pt x="215" y="511"/>
                  </a:lnTo>
                  <a:lnTo>
                    <a:pt x="211" y="511"/>
                  </a:lnTo>
                  <a:lnTo>
                    <a:pt x="207" y="511"/>
                  </a:lnTo>
                  <a:lnTo>
                    <a:pt x="211" y="511"/>
                  </a:lnTo>
                  <a:lnTo>
                    <a:pt x="215" y="511"/>
                  </a:lnTo>
                  <a:lnTo>
                    <a:pt x="207" y="515"/>
                  </a:lnTo>
                  <a:lnTo>
                    <a:pt x="203" y="515"/>
                  </a:lnTo>
                  <a:lnTo>
                    <a:pt x="203" y="511"/>
                  </a:lnTo>
                  <a:lnTo>
                    <a:pt x="200" y="511"/>
                  </a:lnTo>
                  <a:lnTo>
                    <a:pt x="200" y="507"/>
                  </a:lnTo>
                  <a:lnTo>
                    <a:pt x="203" y="507"/>
                  </a:lnTo>
                  <a:lnTo>
                    <a:pt x="207" y="507"/>
                  </a:lnTo>
                  <a:lnTo>
                    <a:pt x="211" y="507"/>
                  </a:lnTo>
                  <a:lnTo>
                    <a:pt x="215" y="507"/>
                  </a:lnTo>
                  <a:lnTo>
                    <a:pt x="215" y="511"/>
                  </a:lnTo>
                  <a:lnTo>
                    <a:pt x="218" y="511"/>
                  </a:lnTo>
                  <a:lnTo>
                    <a:pt x="222" y="511"/>
                  </a:lnTo>
                  <a:lnTo>
                    <a:pt x="226" y="511"/>
                  </a:lnTo>
                  <a:lnTo>
                    <a:pt x="230" y="515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41" y="515"/>
                  </a:lnTo>
                  <a:lnTo>
                    <a:pt x="245" y="515"/>
                  </a:lnTo>
                  <a:lnTo>
                    <a:pt x="248" y="515"/>
                  </a:lnTo>
                  <a:lnTo>
                    <a:pt x="248" y="519"/>
                  </a:lnTo>
                  <a:lnTo>
                    <a:pt x="252" y="522"/>
                  </a:lnTo>
                  <a:lnTo>
                    <a:pt x="252" y="526"/>
                  </a:lnTo>
                  <a:lnTo>
                    <a:pt x="256" y="526"/>
                  </a:lnTo>
                  <a:lnTo>
                    <a:pt x="256" y="530"/>
                  </a:lnTo>
                  <a:lnTo>
                    <a:pt x="260" y="530"/>
                  </a:lnTo>
                  <a:lnTo>
                    <a:pt x="267" y="534"/>
                  </a:lnTo>
                  <a:lnTo>
                    <a:pt x="271" y="534"/>
                  </a:lnTo>
                  <a:lnTo>
                    <a:pt x="275" y="537"/>
                  </a:lnTo>
                  <a:lnTo>
                    <a:pt x="275" y="541"/>
                  </a:lnTo>
                  <a:lnTo>
                    <a:pt x="278" y="545"/>
                  </a:lnTo>
                  <a:lnTo>
                    <a:pt x="278" y="541"/>
                  </a:lnTo>
                  <a:lnTo>
                    <a:pt x="278" y="545"/>
                  </a:lnTo>
                  <a:lnTo>
                    <a:pt x="282" y="545"/>
                  </a:lnTo>
                  <a:lnTo>
                    <a:pt x="278" y="545"/>
                  </a:lnTo>
                  <a:lnTo>
                    <a:pt x="278" y="549"/>
                  </a:lnTo>
                  <a:lnTo>
                    <a:pt x="275" y="549"/>
                  </a:lnTo>
                  <a:close/>
                  <a:moveTo>
                    <a:pt x="327" y="116"/>
                  </a:moveTo>
                  <a:lnTo>
                    <a:pt x="324" y="116"/>
                  </a:lnTo>
                  <a:lnTo>
                    <a:pt x="324" y="112"/>
                  </a:lnTo>
                  <a:lnTo>
                    <a:pt x="327" y="112"/>
                  </a:lnTo>
                  <a:lnTo>
                    <a:pt x="324" y="112"/>
                  </a:lnTo>
                  <a:lnTo>
                    <a:pt x="320" y="112"/>
                  </a:lnTo>
                  <a:lnTo>
                    <a:pt x="320" y="109"/>
                  </a:lnTo>
                  <a:lnTo>
                    <a:pt x="316" y="109"/>
                  </a:lnTo>
                  <a:lnTo>
                    <a:pt x="316" y="112"/>
                  </a:lnTo>
                  <a:lnTo>
                    <a:pt x="312" y="112"/>
                  </a:lnTo>
                  <a:lnTo>
                    <a:pt x="308" y="112"/>
                  </a:lnTo>
                  <a:lnTo>
                    <a:pt x="305" y="112"/>
                  </a:lnTo>
                  <a:lnTo>
                    <a:pt x="297" y="112"/>
                  </a:lnTo>
                  <a:lnTo>
                    <a:pt x="293" y="112"/>
                  </a:lnTo>
                  <a:lnTo>
                    <a:pt x="290" y="112"/>
                  </a:lnTo>
                  <a:lnTo>
                    <a:pt x="293" y="112"/>
                  </a:lnTo>
                  <a:lnTo>
                    <a:pt x="293" y="109"/>
                  </a:lnTo>
                  <a:lnTo>
                    <a:pt x="290" y="109"/>
                  </a:lnTo>
                  <a:lnTo>
                    <a:pt x="293" y="109"/>
                  </a:lnTo>
                  <a:lnTo>
                    <a:pt x="290" y="109"/>
                  </a:lnTo>
                  <a:lnTo>
                    <a:pt x="286" y="109"/>
                  </a:lnTo>
                  <a:lnTo>
                    <a:pt x="286" y="112"/>
                  </a:lnTo>
                  <a:lnTo>
                    <a:pt x="286" y="109"/>
                  </a:lnTo>
                  <a:lnTo>
                    <a:pt x="290" y="109"/>
                  </a:lnTo>
                  <a:lnTo>
                    <a:pt x="290" y="105"/>
                  </a:lnTo>
                  <a:lnTo>
                    <a:pt x="293" y="105"/>
                  </a:lnTo>
                  <a:lnTo>
                    <a:pt x="297" y="105"/>
                  </a:lnTo>
                  <a:lnTo>
                    <a:pt x="301" y="105"/>
                  </a:lnTo>
                  <a:lnTo>
                    <a:pt x="305" y="105"/>
                  </a:lnTo>
                  <a:lnTo>
                    <a:pt x="308" y="105"/>
                  </a:lnTo>
                  <a:lnTo>
                    <a:pt x="312" y="101"/>
                  </a:lnTo>
                  <a:lnTo>
                    <a:pt x="316" y="101"/>
                  </a:lnTo>
                  <a:lnTo>
                    <a:pt x="320" y="101"/>
                  </a:lnTo>
                  <a:lnTo>
                    <a:pt x="324" y="101"/>
                  </a:lnTo>
                  <a:lnTo>
                    <a:pt x="327" y="101"/>
                  </a:lnTo>
                  <a:lnTo>
                    <a:pt x="327" y="97"/>
                  </a:lnTo>
                  <a:lnTo>
                    <a:pt x="331" y="97"/>
                  </a:lnTo>
                  <a:lnTo>
                    <a:pt x="335" y="97"/>
                  </a:lnTo>
                  <a:lnTo>
                    <a:pt x="335" y="94"/>
                  </a:lnTo>
                  <a:lnTo>
                    <a:pt x="339" y="94"/>
                  </a:lnTo>
                  <a:lnTo>
                    <a:pt x="342" y="94"/>
                  </a:lnTo>
                  <a:lnTo>
                    <a:pt x="342" y="90"/>
                  </a:lnTo>
                  <a:lnTo>
                    <a:pt x="346" y="90"/>
                  </a:lnTo>
                  <a:lnTo>
                    <a:pt x="350" y="90"/>
                  </a:lnTo>
                  <a:lnTo>
                    <a:pt x="354" y="90"/>
                  </a:lnTo>
                  <a:lnTo>
                    <a:pt x="357" y="90"/>
                  </a:lnTo>
                  <a:lnTo>
                    <a:pt x="361" y="90"/>
                  </a:lnTo>
                  <a:lnTo>
                    <a:pt x="365" y="90"/>
                  </a:lnTo>
                  <a:lnTo>
                    <a:pt x="369" y="90"/>
                  </a:lnTo>
                  <a:lnTo>
                    <a:pt x="372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84" y="90"/>
                  </a:lnTo>
                  <a:lnTo>
                    <a:pt x="380" y="90"/>
                  </a:lnTo>
                  <a:lnTo>
                    <a:pt x="376" y="90"/>
                  </a:lnTo>
                  <a:lnTo>
                    <a:pt x="380" y="90"/>
                  </a:lnTo>
                  <a:lnTo>
                    <a:pt x="384" y="90"/>
                  </a:lnTo>
                  <a:lnTo>
                    <a:pt x="380" y="90"/>
                  </a:lnTo>
                  <a:lnTo>
                    <a:pt x="380" y="86"/>
                  </a:lnTo>
                  <a:lnTo>
                    <a:pt x="384" y="86"/>
                  </a:lnTo>
                  <a:lnTo>
                    <a:pt x="387" y="86"/>
                  </a:lnTo>
                  <a:lnTo>
                    <a:pt x="391" y="86"/>
                  </a:lnTo>
                  <a:lnTo>
                    <a:pt x="391" y="90"/>
                  </a:lnTo>
                  <a:lnTo>
                    <a:pt x="395" y="90"/>
                  </a:lnTo>
                  <a:lnTo>
                    <a:pt x="399" y="90"/>
                  </a:lnTo>
                  <a:lnTo>
                    <a:pt x="402" y="90"/>
                  </a:lnTo>
                  <a:lnTo>
                    <a:pt x="406" y="90"/>
                  </a:lnTo>
                  <a:lnTo>
                    <a:pt x="402" y="94"/>
                  </a:lnTo>
                  <a:lnTo>
                    <a:pt x="399" y="94"/>
                  </a:lnTo>
                  <a:lnTo>
                    <a:pt x="395" y="94"/>
                  </a:lnTo>
                  <a:lnTo>
                    <a:pt x="391" y="94"/>
                  </a:lnTo>
                  <a:lnTo>
                    <a:pt x="391" y="97"/>
                  </a:lnTo>
                  <a:lnTo>
                    <a:pt x="395" y="97"/>
                  </a:lnTo>
                  <a:lnTo>
                    <a:pt x="399" y="97"/>
                  </a:lnTo>
                  <a:lnTo>
                    <a:pt x="395" y="97"/>
                  </a:lnTo>
                  <a:lnTo>
                    <a:pt x="391" y="97"/>
                  </a:lnTo>
                  <a:lnTo>
                    <a:pt x="395" y="97"/>
                  </a:lnTo>
                  <a:lnTo>
                    <a:pt x="399" y="101"/>
                  </a:lnTo>
                  <a:lnTo>
                    <a:pt x="395" y="101"/>
                  </a:lnTo>
                  <a:lnTo>
                    <a:pt x="391" y="101"/>
                  </a:lnTo>
                  <a:lnTo>
                    <a:pt x="384" y="101"/>
                  </a:lnTo>
                  <a:lnTo>
                    <a:pt x="380" y="105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2" y="109"/>
                  </a:lnTo>
                  <a:lnTo>
                    <a:pt x="369" y="109"/>
                  </a:lnTo>
                  <a:lnTo>
                    <a:pt x="365" y="105"/>
                  </a:lnTo>
                  <a:lnTo>
                    <a:pt x="365" y="101"/>
                  </a:lnTo>
                  <a:lnTo>
                    <a:pt x="369" y="101"/>
                  </a:lnTo>
                  <a:lnTo>
                    <a:pt x="369" y="97"/>
                  </a:lnTo>
                  <a:lnTo>
                    <a:pt x="365" y="97"/>
                  </a:lnTo>
                  <a:lnTo>
                    <a:pt x="365" y="101"/>
                  </a:lnTo>
                  <a:lnTo>
                    <a:pt x="361" y="101"/>
                  </a:lnTo>
                  <a:lnTo>
                    <a:pt x="357" y="101"/>
                  </a:lnTo>
                  <a:lnTo>
                    <a:pt x="357" y="105"/>
                  </a:lnTo>
                  <a:lnTo>
                    <a:pt x="354" y="105"/>
                  </a:lnTo>
                  <a:lnTo>
                    <a:pt x="350" y="105"/>
                  </a:lnTo>
                  <a:lnTo>
                    <a:pt x="354" y="105"/>
                  </a:lnTo>
                  <a:lnTo>
                    <a:pt x="354" y="109"/>
                  </a:lnTo>
                  <a:lnTo>
                    <a:pt x="350" y="109"/>
                  </a:lnTo>
                  <a:lnTo>
                    <a:pt x="346" y="112"/>
                  </a:lnTo>
                  <a:lnTo>
                    <a:pt x="346" y="109"/>
                  </a:lnTo>
                  <a:lnTo>
                    <a:pt x="342" y="109"/>
                  </a:lnTo>
                  <a:lnTo>
                    <a:pt x="339" y="109"/>
                  </a:lnTo>
                  <a:lnTo>
                    <a:pt x="335" y="109"/>
                  </a:lnTo>
                  <a:lnTo>
                    <a:pt x="339" y="112"/>
                  </a:lnTo>
                  <a:lnTo>
                    <a:pt x="342" y="112"/>
                  </a:lnTo>
                  <a:lnTo>
                    <a:pt x="339" y="112"/>
                  </a:lnTo>
                  <a:lnTo>
                    <a:pt x="335" y="112"/>
                  </a:lnTo>
                  <a:lnTo>
                    <a:pt x="335" y="116"/>
                  </a:lnTo>
                  <a:lnTo>
                    <a:pt x="331" y="116"/>
                  </a:lnTo>
                  <a:lnTo>
                    <a:pt x="331" y="112"/>
                  </a:lnTo>
                  <a:lnTo>
                    <a:pt x="327" y="116"/>
                  </a:lnTo>
                  <a:close/>
                  <a:moveTo>
                    <a:pt x="643" y="128"/>
                  </a:moveTo>
                  <a:lnTo>
                    <a:pt x="639" y="128"/>
                  </a:lnTo>
                  <a:lnTo>
                    <a:pt x="639" y="124"/>
                  </a:lnTo>
                  <a:lnTo>
                    <a:pt x="643" y="124"/>
                  </a:lnTo>
                  <a:lnTo>
                    <a:pt x="647" y="124"/>
                  </a:lnTo>
                  <a:lnTo>
                    <a:pt x="643" y="124"/>
                  </a:lnTo>
                  <a:lnTo>
                    <a:pt x="639" y="124"/>
                  </a:lnTo>
                  <a:lnTo>
                    <a:pt x="643" y="124"/>
                  </a:lnTo>
                  <a:lnTo>
                    <a:pt x="639" y="124"/>
                  </a:lnTo>
                  <a:lnTo>
                    <a:pt x="635" y="124"/>
                  </a:lnTo>
                  <a:lnTo>
                    <a:pt x="635" y="120"/>
                  </a:lnTo>
                  <a:lnTo>
                    <a:pt x="635" y="124"/>
                  </a:lnTo>
                  <a:lnTo>
                    <a:pt x="639" y="124"/>
                  </a:lnTo>
                  <a:lnTo>
                    <a:pt x="639" y="120"/>
                  </a:lnTo>
                  <a:lnTo>
                    <a:pt x="635" y="120"/>
                  </a:lnTo>
                  <a:lnTo>
                    <a:pt x="639" y="120"/>
                  </a:lnTo>
                  <a:lnTo>
                    <a:pt x="643" y="120"/>
                  </a:lnTo>
                  <a:lnTo>
                    <a:pt x="647" y="120"/>
                  </a:lnTo>
                  <a:lnTo>
                    <a:pt x="643" y="120"/>
                  </a:lnTo>
                  <a:lnTo>
                    <a:pt x="647" y="120"/>
                  </a:lnTo>
                  <a:lnTo>
                    <a:pt x="650" y="120"/>
                  </a:lnTo>
                  <a:lnTo>
                    <a:pt x="647" y="120"/>
                  </a:lnTo>
                  <a:lnTo>
                    <a:pt x="650" y="120"/>
                  </a:lnTo>
                  <a:lnTo>
                    <a:pt x="650" y="116"/>
                  </a:lnTo>
                  <a:lnTo>
                    <a:pt x="654" y="116"/>
                  </a:lnTo>
                  <a:lnTo>
                    <a:pt x="658" y="116"/>
                  </a:lnTo>
                  <a:lnTo>
                    <a:pt x="662" y="116"/>
                  </a:lnTo>
                  <a:lnTo>
                    <a:pt x="665" y="116"/>
                  </a:lnTo>
                  <a:lnTo>
                    <a:pt x="662" y="116"/>
                  </a:lnTo>
                  <a:lnTo>
                    <a:pt x="658" y="116"/>
                  </a:lnTo>
                  <a:lnTo>
                    <a:pt x="654" y="116"/>
                  </a:lnTo>
                  <a:lnTo>
                    <a:pt x="650" y="116"/>
                  </a:lnTo>
                  <a:lnTo>
                    <a:pt x="647" y="116"/>
                  </a:lnTo>
                  <a:lnTo>
                    <a:pt x="643" y="116"/>
                  </a:lnTo>
                  <a:lnTo>
                    <a:pt x="639" y="116"/>
                  </a:lnTo>
                  <a:lnTo>
                    <a:pt x="635" y="116"/>
                  </a:lnTo>
                  <a:lnTo>
                    <a:pt x="628" y="120"/>
                  </a:lnTo>
                  <a:lnTo>
                    <a:pt x="624" y="120"/>
                  </a:lnTo>
                  <a:lnTo>
                    <a:pt x="620" y="120"/>
                  </a:lnTo>
                  <a:lnTo>
                    <a:pt x="617" y="120"/>
                  </a:lnTo>
                  <a:lnTo>
                    <a:pt x="613" y="120"/>
                  </a:lnTo>
                  <a:lnTo>
                    <a:pt x="609" y="120"/>
                  </a:lnTo>
                  <a:lnTo>
                    <a:pt x="605" y="120"/>
                  </a:lnTo>
                  <a:lnTo>
                    <a:pt x="602" y="116"/>
                  </a:lnTo>
                  <a:lnTo>
                    <a:pt x="605" y="116"/>
                  </a:lnTo>
                  <a:lnTo>
                    <a:pt x="609" y="116"/>
                  </a:lnTo>
                  <a:lnTo>
                    <a:pt x="613" y="116"/>
                  </a:lnTo>
                  <a:lnTo>
                    <a:pt x="617" y="116"/>
                  </a:lnTo>
                  <a:lnTo>
                    <a:pt x="613" y="116"/>
                  </a:lnTo>
                  <a:lnTo>
                    <a:pt x="609" y="116"/>
                  </a:lnTo>
                  <a:lnTo>
                    <a:pt x="609" y="112"/>
                  </a:lnTo>
                  <a:lnTo>
                    <a:pt x="613" y="112"/>
                  </a:lnTo>
                  <a:lnTo>
                    <a:pt x="617" y="112"/>
                  </a:lnTo>
                  <a:lnTo>
                    <a:pt x="620" y="112"/>
                  </a:lnTo>
                  <a:lnTo>
                    <a:pt x="624" y="116"/>
                  </a:lnTo>
                  <a:lnTo>
                    <a:pt x="628" y="116"/>
                  </a:lnTo>
                  <a:lnTo>
                    <a:pt x="624" y="116"/>
                  </a:lnTo>
                  <a:lnTo>
                    <a:pt x="628" y="116"/>
                  </a:lnTo>
                  <a:lnTo>
                    <a:pt x="624" y="116"/>
                  </a:lnTo>
                  <a:lnTo>
                    <a:pt x="624" y="112"/>
                  </a:lnTo>
                  <a:lnTo>
                    <a:pt x="620" y="112"/>
                  </a:lnTo>
                  <a:lnTo>
                    <a:pt x="624" y="112"/>
                  </a:lnTo>
                  <a:lnTo>
                    <a:pt x="628" y="112"/>
                  </a:lnTo>
                  <a:lnTo>
                    <a:pt x="624" y="112"/>
                  </a:lnTo>
                  <a:lnTo>
                    <a:pt x="620" y="112"/>
                  </a:lnTo>
                  <a:lnTo>
                    <a:pt x="617" y="112"/>
                  </a:lnTo>
                  <a:lnTo>
                    <a:pt x="617" y="109"/>
                  </a:lnTo>
                  <a:lnTo>
                    <a:pt x="620" y="109"/>
                  </a:lnTo>
                  <a:lnTo>
                    <a:pt x="624" y="109"/>
                  </a:lnTo>
                  <a:lnTo>
                    <a:pt x="620" y="109"/>
                  </a:lnTo>
                  <a:lnTo>
                    <a:pt x="613" y="109"/>
                  </a:lnTo>
                  <a:lnTo>
                    <a:pt x="617" y="105"/>
                  </a:lnTo>
                  <a:lnTo>
                    <a:pt x="613" y="105"/>
                  </a:lnTo>
                  <a:lnTo>
                    <a:pt x="617" y="105"/>
                  </a:lnTo>
                  <a:lnTo>
                    <a:pt x="620" y="105"/>
                  </a:lnTo>
                  <a:lnTo>
                    <a:pt x="624" y="105"/>
                  </a:lnTo>
                  <a:lnTo>
                    <a:pt x="628" y="105"/>
                  </a:lnTo>
                  <a:lnTo>
                    <a:pt x="632" y="105"/>
                  </a:lnTo>
                  <a:lnTo>
                    <a:pt x="628" y="109"/>
                  </a:lnTo>
                  <a:lnTo>
                    <a:pt x="632" y="109"/>
                  </a:lnTo>
                  <a:lnTo>
                    <a:pt x="635" y="109"/>
                  </a:lnTo>
                  <a:lnTo>
                    <a:pt x="639" y="109"/>
                  </a:lnTo>
                  <a:lnTo>
                    <a:pt x="643" y="112"/>
                  </a:lnTo>
                  <a:lnTo>
                    <a:pt x="647" y="112"/>
                  </a:lnTo>
                  <a:lnTo>
                    <a:pt x="650" y="112"/>
                  </a:lnTo>
                  <a:lnTo>
                    <a:pt x="654" y="112"/>
                  </a:lnTo>
                  <a:lnTo>
                    <a:pt x="650" y="112"/>
                  </a:lnTo>
                  <a:lnTo>
                    <a:pt x="647" y="112"/>
                  </a:lnTo>
                  <a:lnTo>
                    <a:pt x="643" y="109"/>
                  </a:lnTo>
                  <a:lnTo>
                    <a:pt x="647" y="109"/>
                  </a:lnTo>
                  <a:lnTo>
                    <a:pt x="650" y="109"/>
                  </a:lnTo>
                  <a:lnTo>
                    <a:pt x="654" y="109"/>
                  </a:lnTo>
                  <a:lnTo>
                    <a:pt x="650" y="109"/>
                  </a:lnTo>
                  <a:lnTo>
                    <a:pt x="647" y="109"/>
                  </a:lnTo>
                  <a:lnTo>
                    <a:pt x="643" y="109"/>
                  </a:lnTo>
                  <a:lnTo>
                    <a:pt x="639" y="109"/>
                  </a:lnTo>
                  <a:lnTo>
                    <a:pt x="643" y="109"/>
                  </a:lnTo>
                  <a:lnTo>
                    <a:pt x="647" y="109"/>
                  </a:lnTo>
                  <a:lnTo>
                    <a:pt x="650" y="109"/>
                  </a:lnTo>
                  <a:lnTo>
                    <a:pt x="647" y="109"/>
                  </a:lnTo>
                  <a:lnTo>
                    <a:pt x="643" y="105"/>
                  </a:lnTo>
                  <a:lnTo>
                    <a:pt x="639" y="105"/>
                  </a:lnTo>
                  <a:lnTo>
                    <a:pt x="635" y="105"/>
                  </a:lnTo>
                  <a:lnTo>
                    <a:pt x="632" y="105"/>
                  </a:lnTo>
                  <a:lnTo>
                    <a:pt x="635" y="105"/>
                  </a:lnTo>
                  <a:lnTo>
                    <a:pt x="635" y="101"/>
                  </a:lnTo>
                  <a:lnTo>
                    <a:pt x="639" y="101"/>
                  </a:lnTo>
                  <a:lnTo>
                    <a:pt x="643" y="101"/>
                  </a:lnTo>
                  <a:lnTo>
                    <a:pt x="647" y="101"/>
                  </a:lnTo>
                  <a:lnTo>
                    <a:pt x="650" y="101"/>
                  </a:lnTo>
                  <a:lnTo>
                    <a:pt x="654" y="101"/>
                  </a:lnTo>
                  <a:lnTo>
                    <a:pt x="658" y="105"/>
                  </a:lnTo>
                  <a:lnTo>
                    <a:pt x="662" y="105"/>
                  </a:lnTo>
                  <a:lnTo>
                    <a:pt x="665" y="105"/>
                  </a:lnTo>
                  <a:lnTo>
                    <a:pt x="662" y="105"/>
                  </a:lnTo>
                  <a:lnTo>
                    <a:pt x="662" y="101"/>
                  </a:lnTo>
                  <a:lnTo>
                    <a:pt x="665" y="101"/>
                  </a:lnTo>
                  <a:lnTo>
                    <a:pt x="669" y="101"/>
                  </a:lnTo>
                  <a:lnTo>
                    <a:pt x="665" y="101"/>
                  </a:lnTo>
                  <a:lnTo>
                    <a:pt x="669" y="101"/>
                  </a:lnTo>
                  <a:lnTo>
                    <a:pt x="673" y="101"/>
                  </a:lnTo>
                  <a:lnTo>
                    <a:pt x="677" y="101"/>
                  </a:lnTo>
                  <a:lnTo>
                    <a:pt x="673" y="101"/>
                  </a:lnTo>
                  <a:lnTo>
                    <a:pt x="673" y="105"/>
                  </a:lnTo>
                  <a:lnTo>
                    <a:pt x="677" y="105"/>
                  </a:lnTo>
                  <a:lnTo>
                    <a:pt x="681" y="105"/>
                  </a:lnTo>
                  <a:lnTo>
                    <a:pt x="684" y="105"/>
                  </a:lnTo>
                  <a:lnTo>
                    <a:pt x="681" y="105"/>
                  </a:lnTo>
                  <a:lnTo>
                    <a:pt x="684" y="109"/>
                  </a:lnTo>
                  <a:lnTo>
                    <a:pt x="688" y="109"/>
                  </a:lnTo>
                  <a:lnTo>
                    <a:pt x="684" y="109"/>
                  </a:lnTo>
                  <a:lnTo>
                    <a:pt x="684" y="112"/>
                  </a:lnTo>
                  <a:lnTo>
                    <a:pt x="684" y="116"/>
                  </a:lnTo>
                  <a:lnTo>
                    <a:pt x="681" y="116"/>
                  </a:lnTo>
                  <a:lnTo>
                    <a:pt x="684" y="116"/>
                  </a:lnTo>
                  <a:lnTo>
                    <a:pt x="688" y="116"/>
                  </a:lnTo>
                  <a:lnTo>
                    <a:pt x="688" y="120"/>
                  </a:lnTo>
                  <a:lnTo>
                    <a:pt x="684" y="120"/>
                  </a:lnTo>
                  <a:lnTo>
                    <a:pt x="681" y="120"/>
                  </a:lnTo>
                  <a:lnTo>
                    <a:pt x="677" y="120"/>
                  </a:lnTo>
                  <a:lnTo>
                    <a:pt x="681" y="120"/>
                  </a:lnTo>
                  <a:lnTo>
                    <a:pt x="677" y="120"/>
                  </a:lnTo>
                  <a:lnTo>
                    <a:pt x="681" y="120"/>
                  </a:lnTo>
                  <a:lnTo>
                    <a:pt x="681" y="124"/>
                  </a:lnTo>
                  <a:lnTo>
                    <a:pt x="677" y="124"/>
                  </a:lnTo>
                  <a:lnTo>
                    <a:pt x="681" y="124"/>
                  </a:lnTo>
                  <a:lnTo>
                    <a:pt x="684" y="124"/>
                  </a:lnTo>
                  <a:lnTo>
                    <a:pt x="681" y="124"/>
                  </a:lnTo>
                  <a:lnTo>
                    <a:pt x="684" y="124"/>
                  </a:lnTo>
                  <a:lnTo>
                    <a:pt x="684" y="128"/>
                  </a:lnTo>
                  <a:lnTo>
                    <a:pt x="681" y="128"/>
                  </a:lnTo>
                  <a:lnTo>
                    <a:pt x="677" y="124"/>
                  </a:lnTo>
                  <a:lnTo>
                    <a:pt x="677" y="128"/>
                  </a:lnTo>
                  <a:lnTo>
                    <a:pt x="681" y="128"/>
                  </a:lnTo>
                  <a:lnTo>
                    <a:pt x="677" y="128"/>
                  </a:lnTo>
                  <a:lnTo>
                    <a:pt x="673" y="128"/>
                  </a:lnTo>
                  <a:lnTo>
                    <a:pt x="669" y="128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58" y="128"/>
                  </a:lnTo>
                  <a:lnTo>
                    <a:pt x="654" y="128"/>
                  </a:lnTo>
                  <a:lnTo>
                    <a:pt x="650" y="128"/>
                  </a:lnTo>
                  <a:lnTo>
                    <a:pt x="647" y="128"/>
                  </a:lnTo>
                  <a:lnTo>
                    <a:pt x="643" y="128"/>
                  </a:lnTo>
                  <a:close/>
                  <a:moveTo>
                    <a:pt x="647" y="82"/>
                  </a:moveTo>
                  <a:lnTo>
                    <a:pt x="643" y="82"/>
                  </a:lnTo>
                  <a:lnTo>
                    <a:pt x="639" y="82"/>
                  </a:lnTo>
                  <a:lnTo>
                    <a:pt x="635" y="82"/>
                  </a:lnTo>
                  <a:lnTo>
                    <a:pt x="635" y="79"/>
                  </a:lnTo>
                  <a:lnTo>
                    <a:pt x="632" y="79"/>
                  </a:lnTo>
                  <a:lnTo>
                    <a:pt x="628" y="79"/>
                  </a:lnTo>
                  <a:lnTo>
                    <a:pt x="624" y="79"/>
                  </a:lnTo>
                  <a:lnTo>
                    <a:pt x="617" y="75"/>
                  </a:lnTo>
                  <a:lnTo>
                    <a:pt x="613" y="75"/>
                  </a:lnTo>
                  <a:lnTo>
                    <a:pt x="609" y="75"/>
                  </a:lnTo>
                  <a:lnTo>
                    <a:pt x="605" y="75"/>
                  </a:lnTo>
                  <a:lnTo>
                    <a:pt x="605" y="79"/>
                  </a:lnTo>
                  <a:lnTo>
                    <a:pt x="605" y="75"/>
                  </a:lnTo>
                  <a:lnTo>
                    <a:pt x="602" y="75"/>
                  </a:lnTo>
                  <a:lnTo>
                    <a:pt x="605" y="75"/>
                  </a:lnTo>
                  <a:lnTo>
                    <a:pt x="602" y="75"/>
                  </a:lnTo>
                  <a:lnTo>
                    <a:pt x="598" y="75"/>
                  </a:lnTo>
                  <a:lnTo>
                    <a:pt x="594" y="75"/>
                  </a:lnTo>
                  <a:lnTo>
                    <a:pt x="590" y="75"/>
                  </a:lnTo>
                  <a:lnTo>
                    <a:pt x="587" y="75"/>
                  </a:lnTo>
                  <a:lnTo>
                    <a:pt x="587" y="79"/>
                  </a:lnTo>
                  <a:lnTo>
                    <a:pt x="583" y="79"/>
                  </a:lnTo>
                  <a:lnTo>
                    <a:pt x="583" y="75"/>
                  </a:lnTo>
                  <a:lnTo>
                    <a:pt x="579" y="75"/>
                  </a:lnTo>
                  <a:lnTo>
                    <a:pt x="575" y="75"/>
                  </a:lnTo>
                  <a:lnTo>
                    <a:pt x="572" y="75"/>
                  </a:lnTo>
                  <a:lnTo>
                    <a:pt x="568" y="75"/>
                  </a:lnTo>
                  <a:lnTo>
                    <a:pt x="568" y="71"/>
                  </a:lnTo>
                  <a:lnTo>
                    <a:pt x="572" y="71"/>
                  </a:lnTo>
                  <a:lnTo>
                    <a:pt x="575" y="71"/>
                  </a:lnTo>
                  <a:lnTo>
                    <a:pt x="579" y="71"/>
                  </a:lnTo>
                  <a:lnTo>
                    <a:pt x="583" y="71"/>
                  </a:lnTo>
                  <a:lnTo>
                    <a:pt x="587" y="71"/>
                  </a:lnTo>
                  <a:lnTo>
                    <a:pt x="590" y="71"/>
                  </a:lnTo>
                  <a:lnTo>
                    <a:pt x="594" y="71"/>
                  </a:lnTo>
                  <a:lnTo>
                    <a:pt x="590" y="71"/>
                  </a:lnTo>
                  <a:lnTo>
                    <a:pt x="587" y="71"/>
                  </a:lnTo>
                  <a:lnTo>
                    <a:pt x="583" y="71"/>
                  </a:lnTo>
                  <a:lnTo>
                    <a:pt x="587" y="71"/>
                  </a:lnTo>
                  <a:lnTo>
                    <a:pt x="590" y="71"/>
                  </a:lnTo>
                  <a:lnTo>
                    <a:pt x="594" y="67"/>
                  </a:lnTo>
                  <a:lnTo>
                    <a:pt x="594" y="71"/>
                  </a:lnTo>
                  <a:lnTo>
                    <a:pt x="594" y="67"/>
                  </a:lnTo>
                  <a:lnTo>
                    <a:pt x="590" y="67"/>
                  </a:lnTo>
                  <a:lnTo>
                    <a:pt x="587" y="67"/>
                  </a:lnTo>
                  <a:lnTo>
                    <a:pt x="590" y="67"/>
                  </a:lnTo>
                  <a:lnTo>
                    <a:pt x="587" y="67"/>
                  </a:lnTo>
                  <a:lnTo>
                    <a:pt x="583" y="67"/>
                  </a:lnTo>
                  <a:lnTo>
                    <a:pt x="579" y="67"/>
                  </a:lnTo>
                  <a:lnTo>
                    <a:pt x="583" y="67"/>
                  </a:lnTo>
                  <a:lnTo>
                    <a:pt x="587" y="67"/>
                  </a:lnTo>
                  <a:lnTo>
                    <a:pt x="583" y="67"/>
                  </a:lnTo>
                  <a:lnTo>
                    <a:pt x="583" y="64"/>
                  </a:lnTo>
                  <a:lnTo>
                    <a:pt x="579" y="64"/>
                  </a:lnTo>
                  <a:lnTo>
                    <a:pt x="575" y="67"/>
                  </a:lnTo>
                  <a:lnTo>
                    <a:pt x="572" y="67"/>
                  </a:lnTo>
                  <a:lnTo>
                    <a:pt x="568" y="67"/>
                  </a:lnTo>
                  <a:lnTo>
                    <a:pt x="572" y="67"/>
                  </a:lnTo>
                  <a:lnTo>
                    <a:pt x="572" y="64"/>
                  </a:lnTo>
                  <a:lnTo>
                    <a:pt x="568" y="64"/>
                  </a:lnTo>
                  <a:lnTo>
                    <a:pt x="564" y="64"/>
                  </a:lnTo>
                  <a:lnTo>
                    <a:pt x="560" y="64"/>
                  </a:lnTo>
                  <a:lnTo>
                    <a:pt x="560" y="60"/>
                  </a:lnTo>
                  <a:lnTo>
                    <a:pt x="564" y="60"/>
                  </a:lnTo>
                  <a:lnTo>
                    <a:pt x="568" y="60"/>
                  </a:lnTo>
                  <a:lnTo>
                    <a:pt x="572" y="60"/>
                  </a:lnTo>
                  <a:lnTo>
                    <a:pt x="575" y="60"/>
                  </a:lnTo>
                  <a:lnTo>
                    <a:pt x="583" y="60"/>
                  </a:lnTo>
                  <a:lnTo>
                    <a:pt x="587" y="60"/>
                  </a:lnTo>
                  <a:lnTo>
                    <a:pt x="590" y="60"/>
                  </a:lnTo>
                  <a:lnTo>
                    <a:pt x="594" y="60"/>
                  </a:lnTo>
                  <a:lnTo>
                    <a:pt x="598" y="60"/>
                  </a:lnTo>
                  <a:lnTo>
                    <a:pt x="602" y="60"/>
                  </a:lnTo>
                  <a:lnTo>
                    <a:pt x="602" y="64"/>
                  </a:lnTo>
                  <a:lnTo>
                    <a:pt x="605" y="64"/>
                  </a:lnTo>
                  <a:lnTo>
                    <a:pt x="605" y="67"/>
                  </a:lnTo>
                  <a:lnTo>
                    <a:pt x="609" y="67"/>
                  </a:lnTo>
                  <a:lnTo>
                    <a:pt x="609" y="64"/>
                  </a:lnTo>
                  <a:lnTo>
                    <a:pt x="613" y="64"/>
                  </a:lnTo>
                  <a:lnTo>
                    <a:pt x="617" y="64"/>
                  </a:lnTo>
                  <a:lnTo>
                    <a:pt x="620" y="64"/>
                  </a:lnTo>
                  <a:lnTo>
                    <a:pt x="624" y="64"/>
                  </a:lnTo>
                  <a:lnTo>
                    <a:pt x="628" y="64"/>
                  </a:lnTo>
                  <a:lnTo>
                    <a:pt x="628" y="67"/>
                  </a:lnTo>
                  <a:lnTo>
                    <a:pt x="628" y="64"/>
                  </a:lnTo>
                  <a:lnTo>
                    <a:pt x="632" y="67"/>
                  </a:lnTo>
                  <a:lnTo>
                    <a:pt x="628" y="67"/>
                  </a:lnTo>
                  <a:lnTo>
                    <a:pt x="632" y="67"/>
                  </a:lnTo>
                  <a:lnTo>
                    <a:pt x="635" y="67"/>
                  </a:lnTo>
                  <a:lnTo>
                    <a:pt x="639" y="67"/>
                  </a:lnTo>
                  <a:lnTo>
                    <a:pt x="643" y="67"/>
                  </a:lnTo>
                  <a:lnTo>
                    <a:pt x="647" y="67"/>
                  </a:lnTo>
                  <a:lnTo>
                    <a:pt x="650" y="71"/>
                  </a:lnTo>
                  <a:lnTo>
                    <a:pt x="647" y="71"/>
                  </a:lnTo>
                  <a:lnTo>
                    <a:pt x="650" y="71"/>
                  </a:lnTo>
                  <a:lnTo>
                    <a:pt x="654" y="71"/>
                  </a:lnTo>
                  <a:lnTo>
                    <a:pt x="650" y="71"/>
                  </a:lnTo>
                  <a:lnTo>
                    <a:pt x="650" y="75"/>
                  </a:lnTo>
                  <a:lnTo>
                    <a:pt x="654" y="75"/>
                  </a:lnTo>
                  <a:lnTo>
                    <a:pt x="654" y="79"/>
                  </a:lnTo>
                  <a:lnTo>
                    <a:pt x="658" y="79"/>
                  </a:lnTo>
                  <a:lnTo>
                    <a:pt x="662" y="79"/>
                  </a:lnTo>
                  <a:lnTo>
                    <a:pt x="662" y="82"/>
                  </a:lnTo>
                  <a:lnTo>
                    <a:pt x="658" y="82"/>
                  </a:lnTo>
                  <a:lnTo>
                    <a:pt x="654" y="82"/>
                  </a:lnTo>
                  <a:lnTo>
                    <a:pt x="650" y="82"/>
                  </a:lnTo>
                  <a:lnTo>
                    <a:pt x="647" y="82"/>
                  </a:lnTo>
                  <a:close/>
                  <a:moveTo>
                    <a:pt x="703" y="229"/>
                  </a:moveTo>
                  <a:lnTo>
                    <a:pt x="699" y="229"/>
                  </a:lnTo>
                  <a:lnTo>
                    <a:pt x="696" y="229"/>
                  </a:lnTo>
                  <a:lnTo>
                    <a:pt x="692" y="229"/>
                  </a:lnTo>
                  <a:lnTo>
                    <a:pt x="688" y="229"/>
                  </a:lnTo>
                  <a:lnTo>
                    <a:pt x="684" y="229"/>
                  </a:lnTo>
                  <a:lnTo>
                    <a:pt x="681" y="229"/>
                  </a:lnTo>
                  <a:lnTo>
                    <a:pt x="677" y="225"/>
                  </a:lnTo>
                  <a:lnTo>
                    <a:pt x="677" y="229"/>
                  </a:lnTo>
                  <a:lnTo>
                    <a:pt x="673" y="225"/>
                  </a:lnTo>
                  <a:lnTo>
                    <a:pt x="669" y="225"/>
                  </a:lnTo>
                  <a:lnTo>
                    <a:pt x="665" y="225"/>
                  </a:lnTo>
                  <a:lnTo>
                    <a:pt x="665" y="222"/>
                  </a:lnTo>
                  <a:lnTo>
                    <a:pt x="662" y="222"/>
                  </a:lnTo>
                  <a:lnTo>
                    <a:pt x="662" y="225"/>
                  </a:lnTo>
                  <a:lnTo>
                    <a:pt x="658" y="225"/>
                  </a:lnTo>
                  <a:lnTo>
                    <a:pt x="654" y="225"/>
                  </a:lnTo>
                  <a:lnTo>
                    <a:pt x="654" y="222"/>
                  </a:lnTo>
                  <a:lnTo>
                    <a:pt x="658" y="222"/>
                  </a:lnTo>
                  <a:lnTo>
                    <a:pt x="662" y="222"/>
                  </a:lnTo>
                  <a:lnTo>
                    <a:pt x="665" y="218"/>
                  </a:lnTo>
                  <a:lnTo>
                    <a:pt x="669" y="218"/>
                  </a:lnTo>
                  <a:lnTo>
                    <a:pt x="673" y="218"/>
                  </a:lnTo>
                  <a:lnTo>
                    <a:pt x="669" y="218"/>
                  </a:lnTo>
                  <a:lnTo>
                    <a:pt x="669" y="214"/>
                  </a:lnTo>
                  <a:lnTo>
                    <a:pt x="673" y="214"/>
                  </a:lnTo>
                  <a:lnTo>
                    <a:pt x="669" y="214"/>
                  </a:lnTo>
                  <a:lnTo>
                    <a:pt x="673" y="214"/>
                  </a:lnTo>
                  <a:lnTo>
                    <a:pt x="677" y="214"/>
                  </a:lnTo>
                  <a:lnTo>
                    <a:pt x="673" y="214"/>
                  </a:lnTo>
                  <a:lnTo>
                    <a:pt x="673" y="210"/>
                  </a:lnTo>
                  <a:lnTo>
                    <a:pt x="677" y="210"/>
                  </a:lnTo>
                  <a:lnTo>
                    <a:pt x="677" y="206"/>
                  </a:lnTo>
                  <a:lnTo>
                    <a:pt x="681" y="206"/>
                  </a:lnTo>
                  <a:lnTo>
                    <a:pt x="681" y="210"/>
                  </a:lnTo>
                  <a:lnTo>
                    <a:pt x="684" y="210"/>
                  </a:lnTo>
                  <a:lnTo>
                    <a:pt x="688" y="210"/>
                  </a:lnTo>
                  <a:lnTo>
                    <a:pt x="688" y="214"/>
                  </a:lnTo>
                  <a:lnTo>
                    <a:pt x="688" y="210"/>
                  </a:lnTo>
                  <a:lnTo>
                    <a:pt x="692" y="210"/>
                  </a:lnTo>
                  <a:lnTo>
                    <a:pt x="692" y="214"/>
                  </a:lnTo>
                  <a:lnTo>
                    <a:pt x="696" y="214"/>
                  </a:lnTo>
                  <a:lnTo>
                    <a:pt x="699" y="214"/>
                  </a:lnTo>
                  <a:lnTo>
                    <a:pt x="703" y="214"/>
                  </a:lnTo>
                  <a:lnTo>
                    <a:pt x="703" y="218"/>
                  </a:lnTo>
                  <a:lnTo>
                    <a:pt x="707" y="218"/>
                  </a:lnTo>
                  <a:lnTo>
                    <a:pt x="707" y="222"/>
                  </a:lnTo>
                  <a:lnTo>
                    <a:pt x="707" y="218"/>
                  </a:lnTo>
                  <a:lnTo>
                    <a:pt x="711" y="218"/>
                  </a:lnTo>
                  <a:lnTo>
                    <a:pt x="711" y="222"/>
                  </a:lnTo>
                  <a:lnTo>
                    <a:pt x="714" y="225"/>
                  </a:lnTo>
                  <a:lnTo>
                    <a:pt x="718" y="225"/>
                  </a:lnTo>
                  <a:lnTo>
                    <a:pt x="722" y="225"/>
                  </a:lnTo>
                  <a:lnTo>
                    <a:pt x="718" y="225"/>
                  </a:lnTo>
                  <a:lnTo>
                    <a:pt x="714" y="225"/>
                  </a:lnTo>
                  <a:lnTo>
                    <a:pt x="711" y="229"/>
                  </a:lnTo>
                  <a:lnTo>
                    <a:pt x="707" y="229"/>
                  </a:lnTo>
                  <a:lnTo>
                    <a:pt x="703" y="229"/>
                  </a:lnTo>
                  <a:close/>
                  <a:moveTo>
                    <a:pt x="970" y="165"/>
                  </a:moveTo>
                  <a:lnTo>
                    <a:pt x="970" y="161"/>
                  </a:lnTo>
                  <a:lnTo>
                    <a:pt x="966" y="161"/>
                  </a:lnTo>
                  <a:lnTo>
                    <a:pt x="962" y="161"/>
                  </a:lnTo>
                  <a:lnTo>
                    <a:pt x="959" y="161"/>
                  </a:lnTo>
                  <a:lnTo>
                    <a:pt x="959" y="158"/>
                  </a:lnTo>
                  <a:lnTo>
                    <a:pt x="959" y="154"/>
                  </a:lnTo>
                  <a:lnTo>
                    <a:pt x="955" y="154"/>
                  </a:lnTo>
                  <a:lnTo>
                    <a:pt x="951" y="154"/>
                  </a:lnTo>
                  <a:lnTo>
                    <a:pt x="947" y="154"/>
                  </a:lnTo>
                  <a:lnTo>
                    <a:pt x="947" y="150"/>
                  </a:lnTo>
                  <a:lnTo>
                    <a:pt x="947" y="146"/>
                  </a:lnTo>
                  <a:lnTo>
                    <a:pt x="951" y="146"/>
                  </a:lnTo>
                  <a:lnTo>
                    <a:pt x="955" y="146"/>
                  </a:lnTo>
                  <a:lnTo>
                    <a:pt x="959" y="146"/>
                  </a:lnTo>
                  <a:lnTo>
                    <a:pt x="959" y="150"/>
                  </a:lnTo>
                  <a:lnTo>
                    <a:pt x="962" y="150"/>
                  </a:lnTo>
                  <a:lnTo>
                    <a:pt x="966" y="150"/>
                  </a:lnTo>
                  <a:lnTo>
                    <a:pt x="970" y="150"/>
                  </a:lnTo>
                  <a:lnTo>
                    <a:pt x="977" y="150"/>
                  </a:lnTo>
                  <a:lnTo>
                    <a:pt x="981" y="150"/>
                  </a:lnTo>
                  <a:lnTo>
                    <a:pt x="985" y="150"/>
                  </a:lnTo>
                  <a:lnTo>
                    <a:pt x="989" y="150"/>
                  </a:lnTo>
                  <a:lnTo>
                    <a:pt x="992" y="150"/>
                  </a:lnTo>
                  <a:lnTo>
                    <a:pt x="996" y="150"/>
                  </a:lnTo>
                  <a:lnTo>
                    <a:pt x="1000" y="150"/>
                  </a:lnTo>
                  <a:lnTo>
                    <a:pt x="1004" y="150"/>
                  </a:lnTo>
                  <a:lnTo>
                    <a:pt x="1007" y="150"/>
                  </a:lnTo>
                  <a:lnTo>
                    <a:pt x="1007" y="154"/>
                  </a:lnTo>
                  <a:lnTo>
                    <a:pt x="1011" y="154"/>
                  </a:lnTo>
                  <a:lnTo>
                    <a:pt x="1015" y="158"/>
                  </a:lnTo>
                  <a:lnTo>
                    <a:pt x="1019" y="158"/>
                  </a:lnTo>
                  <a:lnTo>
                    <a:pt x="1019" y="161"/>
                  </a:lnTo>
                  <a:lnTo>
                    <a:pt x="1022" y="161"/>
                  </a:lnTo>
                  <a:lnTo>
                    <a:pt x="1019" y="161"/>
                  </a:lnTo>
                  <a:lnTo>
                    <a:pt x="1015" y="161"/>
                  </a:lnTo>
                  <a:lnTo>
                    <a:pt x="1011" y="161"/>
                  </a:lnTo>
                  <a:lnTo>
                    <a:pt x="1007" y="161"/>
                  </a:lnTo>
                  <a:lnTo>
                    <a:pt x="1004" y="161"/>
                  </a:lnTo>
                  <a:lnTo>
                    <a:pt x="1000" y="161"/>
                  </a:lnTo>
                  <a:lnTo>
                    <a:pt x="996" y="161"/>
                  </a:lnTo>
                  <a:lnTo>
                    <a:pt x="992" y="161"/>
                  </a:lnTo>
                  <a:lnTo>
                    <a:pt x="989" y="161"/>
                  </a:lnTo>
                  <a:lnTo>
                    <a:pt x="985" y="161"/>
                  </a:lnTo>
                  <a:lnTo>
                    <a:pt x="977" y="161"/>
                  </a:lnTo>
                  <a:lnTo>
                    <a:pt x="974" y="161"/>
                  </a:lnTo>
                  <a:lnTo>
                    <a:pt x="974" y="165"/>
                  </a:lnTo>
                  <a:lnTo>
                    <a:pt x="970" y="165"/>
                  </a:lnTo>
                  <a:close/>
                  <a:moveTo>
                    <a:pt x="1015" y="252"/>
                  </a:moveTo>
                  <a:lnTo>
                    <a:pt x="1007" y="252"/>
                  </a:lnTo>
                  <a:lnTo>
                    <a:pt x="1007" y="248"/>
                  </a:lnTo>
                  <a:lnTo>
                    <a:pt x="1004" y="248"/>
                  </a:lnTo>
                  <a:lnTo>
                    <a:pt x="1004" y="244"/>
                  </a:lnTo>
                  <a:lnTo>
                    <a:pt x="1004" y="240"/>
                  </a:lnTo>
                  <a:lnTo>
                    <a:pt x="1011" y="237"/>
                  </a:lnTo>
                  <a:lnTo>
                    <a:pt x="1011" y="233"/>
                  </a:lnTo>
                  <a:lnTo>
                    <a:pt x="1015" y="233"/>
                  </a:lnTo>
                  <a:lnTo>
                    <a:pt x="1019" y="233"/>
                  </a:lnTo>
                  <a:lnTo>
                    <a:pt x="1022" y="233"/>
                  </a:lnTo>
                  <a:lnTo>
                    <a:pt x="1026" y="233"/>
                  </a:lnTo>
                  <a:lnTo>
                    <a:pt x="1030" y="233"/>
                  </a:lnTo>
                  <a:lnTo>
                    <a:pt x="1034" y="233"/>
                  </a:lnTo>
                  <a:lnTo>
                    <a:pt x="1038" y="233"/>
                  </a:lnTo>
                  <a:lnTo>
                    <a:pt x="1041" y="237"/>
                  </a:lnTo>
                  <a:lnTo>
                    <a:pt x="1038" y="237"/>
                  </a:lnTo>
                  <a:lnTo>
                    <a:pt x="1038" y="240"/>
                  </a:lnTo>
                  <a:lnTo>
                    <a:pt x="1041" y="244"/>
                  </a:lnTo>
                  <a:lnTo>
                    <a:pt x="1038" y="244"/>
                  </a:lnTo>
                  <a:lnTo>
                    <a:pt x="1038" y="248"/>
                  </a:lnTo>
                  <a:lnTo>
                    <a:pt x="1034" y="248"/>
                  </a:lnTo>
                  <a:lnTo>
                    <a:pt x="1030" y="248"/>
                  </a:lnTo>
                  <a:lnTo>
                    <a:pt x="1026" y="248"/>
                  </a:lnTo>
                  <a:lnTo>
                    <a:pt x="1022" y="248"/>
                  </a:lnTo>
                  <a:lnTo>
                    <a:pt x="1019" y="248"/>
                  </a:lnTo>
                  <a:lnTo>
                    <a:pt x="1015" y="252"/>
                  </a:lnTo>
                  <a:close/>
                  <a:moveTo>
                    <a:pt x="733" y="135"/>
                  </a:moveTo>
                  <a:lnTo>
                    <a:pt x="729" y="135"/>
                  </a:lnTo>
                  <a:lnTo>
                    <a:pt x="726" y="131"/>
                  </a:lnTo>
                  <a:lnTo>
                    <a:pt x="722" y="131"/>
                  </a:lnTo>
                  <a:lnTo>
                    <a:pt x="718" y="131"/>
                  </a:lnTo>
                  <a:lnTo>
                    <a:pt x="714" y="131"/>
                  </a:lnTo>
                  <a:lnTo>
                    <a:pt x="711" y="131"/>
                  </a:lnTo>
                  <a:lnTo>
                    <a:pt x="707" y="128"/>
                  </a:lnTo>
                  <a:lnTo>
                    <a:pt x="711" y="128"/>
                  </a:lnTo>
                  <a:lnTo>
                    <a:pt x="707" y="128"/>
                  </a:lnTo>
                  <a:lnTo>
                    <a:pt x="703" y="128"/>
                  </a:lnTo>
                  <a:lnTo>
                    <a:pt x="699" y="128"/>
                  </a:lnTo>
                  <a:lnTo>
                    <a:pt x="703" y="124"/>
                  </a:lnTo>
                  <a:lnTo>
                    <a:pt x="707" y="124"/>
                  </a:lnTo>
                  <a:lnTo>
                    <a:pt x="711" y="124"/>
                  </a:lnTo>
                  <a:lnTo>
                    <a:pt x="711" y="120"/>
                  </a:lnTo>
                  <a:lnTo>
                    <a:pt x="707" y="120"/>
                  </a:lnTo>
                  <a:lnTo>
                    <a:pt x="711" y="120"/>
                  </a:lnTo>
                  <a:lnTo>
                    <a:pt x="714" y="120"/>
                  </a:lnTo>
                  <a:lnTo>
                    <a:pt x="718" y="120"/>
                  </a:lnTo>
                  <a:lnTo>
                    <a:pt x="722" y="120"/>
                  </a:lnTo>
                  <a:lnTo>
                    <a:pt x="726" y="120"/>
                  </a:lnTo>
                  <a:lnTo>
                    <a:pt x="726" y="116"/>
                  </a:lnTo>
                  <a:lnTo>
                    <a:pt x="729" y="116"/>
                  </a:lnTo>
                  <a:lnTo>
                    <a:pt x="733" y="116"/>
                  </a:lnTo>
                  <a:lnTo>
                    <a:pt x="733" y="120"/>
                  </a:lnTo>
                  <a:lnTo>
                    <a:pt x="737" y="120"/>
                  </a:lnTo>
                  <a:lnTo>
                    <a:pt x="741" y="120"/>
                  </a:lnTo>
                  <a:lnTo>
                    <a:pt x="744" y="120"/>
                  </a:lnTo>
                  <a:lnTo>
                    <a:pt x="744" y="124"/>
                  </a:lnTo>
                  <a:lnTo>
                    <a:pt x="748" y="124"/>
                  </a:lnTo>
                  <a:lnTo>
                    <a:pt x="748" y="128"/>
                  </a:lnTo>
                  <a:lnTo>
                    <a:pt x="752" y="128"/>
                  </a:lnTo>
                  <a:lnTo>
                    <a:pt x="752" y="131"/>
                  </a:lnTo>
                  <a:lnTo>
                    <a:pt x="748" y="131"/>
                  </a:lnTo>
                  <a:lnTo>
                    <a:pt x="744" y="135"/>
                  </a:lnTo>
                  <a:lnTo>
                    <a:pt x="741" y="135"/>
                  </a:lnTo>
                  <a:lnTo>
                    <a:pt x="737" y="135"/>
                  </a:lnTo>
                  <a:lnTo>
                    <a:pt x="733" y="135"/>
                  </a:lnTo>
                  <a:close/>
                  <a:moveTo>
                    <a:pt x="1259" y="590"/>
                  </a:moveTo>
                  <a:lnTo>
                    <a:pt x="1255" y="590"/>
                  </a:lnTo>
                  <a:lnTo>
                    <a:pt x="1252" y="590"/>
                  </a:lnTo>
                  <a:lnTo>
                    <a:pt x="1252" y="586"/>
                  </a:lnTo>
                  <a:lnTo>
                    <a:pt x="1252" y="582"/>
                  </a:lnTo>
                  <a:lnTo>
                    <a:pt x="1255" y="582"/>
                  </a:lnTo>
                  <a:lnTo>
                    <a:pt x="1255" y="579"/>
                  </a:lnTo>
                  <a:lnTo>
                    <a:pt x="1259" y="579"/>
                  </a:lnTo>
                  <a:lnTo>
                    <a:pt x="1259" y="575"/>
                  </a:lnTo>
                  <a:lnTo>
                    <a:pt x="1263" y="571"/>
                  </a:lnTo>
                  <a:lnTo>
                    <a:pt x="1267" y="571"/>
                  </a:lnTo>
                  <a:lnTo>
                    <a:pt x="1267" y="567"/>
                  </a:lnTo>
                  <a:lnTo>
                    <a:pt x="1270" y="567"/>
                  </a:lnTo>
                  <a:lnTo>
                    <a:pt x="1267" y="571"/>
                  </a:lnTo>
                  <a:lnTo>
                    <a:pt x="1270" y="571"/>
                  </a:lnTo>
                  <a:lnTo>
                    <a:pt x="1267" y="579"/>
                  </a:lnTo>
                  <a:lnTo>
                    <a:pt x="1267" y="582"/>
                  </a:lnTo>
                  <a:lnTo>
                    <a:pt x="1267" y="579"/>
                  </a:lnTo>
                  <a:lnTo>
                    <a:pt x="1270" y="579"/>
                  </a:lnTo>
                  <a:lnTo>
                    <a:pt x="1267" y="582"/>
                  </a:lnTo>
                  <a:lnTo>
                    <a:pt x="1263" y="582"/>
                  </a:lnTo>
                  <a:lnTo>
                    <a:pt x="1259" y="582"/>
                  </a:lnTo>
                  <a:lnTo>
                    <a:pt x="1259" y="586"/>
                  </a:lnTo>
                  <a:lnTo>
                    <a:pt x="1259" y="582"/>
                  </a:lnTo>
                  <a:lnTo>
                    <a:pt x="1263" y="582"/>
                  </a:lnTo>
                  <a:lnTo>
                    <a:pt x="1263" y="586"/>
                  </a:lnTo>
                  <a:lnTo>
                    <a:pt x="1259" y="586"/>
                  </a:lnTo>
                  <a:lnTo>
                    <a:pt x="1263" y="586"/>
                  </a:lnTo>
                  <a:lnTo>
                    <a:pt x="1259" y="586"/>
                  </a:lnTo>
                  <a:lnTo>
                    <a:pt x="1259" y="590"/>
                  </a:lnTo>
                  <a:lnTo>
                    <a:pt x="1259" y="586"/>
                  </a:lnTo>
                  <a:lnTo>
                    <a:pt x="1263" y="586"/>
                  </a:lnTo>
                  <a:lnTo>
                    <a:pt x="1263" y="590"/>
                  </a:lnTo>
                  <a:lnTo>
                    <a:pt x="1263" y="586"/>
                  </a:lnTo>
                  <a:lnTo>
                    <a:pt x="1267" y="586"/>
                  </a:lnTo>
                  <a:lnTo>
                    <a:pt x="1270" y="582"/>
                  </a:lnTo>
                  <a:lnTo>
                    <a:pt x="1267" y="586"/>
                  </a:lnTo>
                  <a:lnTo>
                    <a:pt x="1263" y="586"/>
                  </a:lnTo>
                  <a:lnTo>
                    <a:pt x="1267" y="582"/>
                  </a:lnTo>
                  <a:lnTo>
                    <a:pt x="1270" y="582"/>
                  </a:lnTo>
                  <a:lnTo>
                    <a:pt x="1270" y="579"/>
                  </a:lnTo>
                  <a:lnTo>
                    <a:pt x="1270" y="582"/>
                  </a:lnTo>
                  <a:lnTo>
                    <a:pt x="1267" y="582"/>
                  </a:lnTo>
                  <a:lnTo>
                    <a:pt x="1270" y="579"/>
                  </a:lnTo>
                  <a:lnTo>
                    <a:pt x="1274" y="579"/>
                  </a:lnTo>
                  <a:lnTo>
                    <a:pt x="1278" y="582"/>
                  </a:lnTo>
                  <a:lnTo>
                    <a:pt x="1278" y="586"/>
                  </a:lnTo>
                  <a:lnTo>
                    <a:pt x="1274" y="586"/>
                  </a:lnTo>
                  <a:lnTo>
                    <a:pt x="1270" y="590"/>
                  </a:lnTo>
                  <a:lnTo>
                    <a:pt x="1267" y="590"/>
                  </a:lnTo>
                  <a:lnTo>
                    <a:pt x="1263" y="590"/>
                  </a:lnTo>
                  <a:lnTo>
                    <a:pt x="1259" y="590"/>
                  </a:lnTo>
                  <a:close/>
                  <a:moveTo>
                    <a:pt x="696" y="82"/>
                  </a:moveTo>
                  <a:lnTo>
                    <a:pt x="692" y="82"/>
                  </a:lnTo>
                  <a:lnTo>
                    <a:pt x="696" y="82"/>
                  </a:lnTo>
                  <a:lnTo>
                    <a:pt x="692" y="82"/>
                  </a:lnTo>
                  <a:lnTo>
                    <a:pt x="688" y="82"/>
                  </a:lnTo>
                  <a:lnTo>
                    <a:pt x="688" y="79"/>
                  </a:lnTo>
                  <a:lnTo>
                    <a:pt x="684" y="79"/>
                  </a:lnTo>
                  <a:lnTo>
                    <a:pt x="681" y="79"/>
                  </a:lnTo>
                  <a:lnTo>
                    <a:pt x="684" y="79"/>
                  </a:lnTo>
                  <a:lnTo>
                    <a:pt x="688" y="79"/>
                  </a:lnTo>
                  <a:lnTo>
                    <a:pt x="696" y="79"/>
                  </a:lnTo>
                  <a:lnTo>
                    <a:pt x="692" y="79"/>
                  </a:lnTo>
                  <a:lnTo>
                    <a:pt x="688" y="79"/>
                  </a:lnTo>
                  <a:lnTo>
                    <a:pt x="684" y="79"/>
                  </a:lnTo>
                  <a:lnTo>
                    <a:pt x="681" y="79"/>
                  </a:lnTo>
                  <a:lnTo>
                    <a:pt x="681" y="75"/>
                  </a:lnTo>
                  <a:lnTo>
                    <a:pt x="677" y="75"/>
                  </a:lnTo>
                  <a:lnTo>
                    <a:pt x="673" y="75"/>
                  </a:lnTo>
                  <a:lnTo>
                    <a:pt x="673" y="71"/>
                  </a:lnTo>
                  <a:lnTo>
                    <a:pt x="677" y="71"/>
                  </a:lnTo>
                  <a:lnTo>
                    <a:pt x="673" y="71"/>
                  </a:lnTo>
                  <a:lnTo>
                    <a:pt x="673" y="67"/>
                  </a:lnTo>
                  <a:lnTo>
                    <a:pt x="677" y="67"/>
                  </a:lnTo>
                  <a:lnTo>
                    <a:pt x="681" y="67"/>
                  </a:lnTo>
                  <a:lnTo>
                    <a:pt x="684" y="67"/>
                  </a:lnTo>
                  <a:lnTo>
                    <a:pt x="688" y="67"/>
                  </a:lnTo>
                  <a:lnTo>
                    <a:pt x="692" y="67"/>
                  </a:lnTo>
                  <a:lnTo>
                    <a:pt x="696" y="67"/>
                  </a:lnTo>
                  <a:lnTo>
                    <a:pt x="696" y="71"/>
                  </a:lnTo>
                  <a:lnTo>
                    <a:pt x="699" y="71"/>
                  </a:lnTo>
                  <a:lnTo>
                    <a:pt x="703" y="71"/>
                  </a:lnTo>
                  <a:lnTo>
                    <a:pt x="707" y="71"/>
                  </a:lnTo>
                  <a:lnTo>
                    <a:pt x="711" y="71"/>
                  </a:lnTo>
                  <a:lnTo>
                    <a:pt x="714" y="71"/>
                  </a:lnTo>
                  <a:lnTo>
                    <a:pt x="718" y="71"/>
                  </a:lnTo>
                  <a:lnTo>
                    <a:pt x="722" y="75"/>
                  </a:lnTo>
                  <a:lnTo>
                    <a:pt x="726" y="75"/>
                  </a:lnTo>
                  <a:lnTo>
                    <a:pt x="729" y="75"/>
                  </a:lnTo>
                  <a:lnTo>
                    <a:pt x="726" y="75"/>
                  </a:lnTo>
                  <a:lnTo>
                    <a:pt x="718" y="75"/>
                  </a:lnTo>
                  <a:lnTo>
                    <a:pt x="718" y="79"/>
                  </a:lnTo>
                  <a:lnTo>
                    <a:pt x="722" y="79"/>
                  </a:lnTo>
                  <a:lnTo>
                    <a:pt x="726" y="79"/>
                  </a:lnTo>
                  <a:lnTo>
                    <a:pt x="726" y="82"/>
                  </a:lnTo>
                  <a:lnTo>
                    <a:pt x="722" y="82"/>
                  </a:lnTo>
                  <a:lnTo>
                    <a:pt x="718" y="82"/>
                  </a:lnTo>
                  <a:lnTo>
                    <a:pt x="714" y="82"/>
                  </a:lnTo>
                  <a:lnTo>
                    <a:pt x="711" y="82"/>
                  </a:lnTo>
                  <a:lnTo>
                    <a:pt x="707" y="82"/>
                  </a:lnTo>
                  <a:lnTo>
                    <a:pt x="703" y="82"/>
                  </a:lnTo>
                  <a:lnTo>
                    <a:pt x="699" y="82"/>
                  </a:lnTo>
                  <a:lnTo>
                    <a:pt x="703" y="82"/>
                  </a:lnTo>
                  <a:lnTo>
                    <a:pt x="699" y="82"/>
                  </a:lnTo>
                  <a:lnTo>
                    <a:pt x="696" y="82"/>
                  </a:lnTo>
                  <a:close/>
                  <a:moveTo>
                    <a:pt x="459" y="90"/>
                  </a:moveTo>
                  <a:lnTo>
                    <a:pt x="455" y="90"/>
                  </a:lnTo>
                  <a:lnTo>
                    <a:pt x="451" y="90"/>
                  </a:lnTo>
                  <a:lnTo>
                    <a:pt x="448" y="90"/>
                  </a:lnTo>
                  <a:lnTo>
                    <a:pt x="444" y="90"/>
                  </a:lnTo>
                  <a:lnTo>
                    <a:pt x="440" y="90"/>
                  </a:lnTo>
                  <a:lnTo>
                    <a:pt x="440" y="86"/>
                  </a:lnTo>
                  <a:lnTo>
                    <a:pt x="436" y="82"/>
                  </a:lnTo>
                  <a:lnTo>
                    <a:pt x="440" y="82"/>
                  </a:lnTo>
                  <a:lnTo>
                    <a:pt x="444" y="82"/>
                  </a:lnTo>
                  <a:lnTo>
                    <a:pt x="448" y="82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59" y="79"/>
                  </a:lnTo>
                  <a:lnTo>
                    <a:pt x="463" y="79"/>
                  </a:lnTo>
                  <a:lnTo>
                    <a:pt x="470" y="79"/>
                  </a:lnTo>
                  <a:lnTo>
                    <a:pt x="474" y="79"/>
                  </a:lnTo>
                  <a:lnTo>
                    <a:pt x="478" y="79"/>
                  </a:lnTo>
                  <a:lnTo>
                    <a:pt x="481" y="79"/>
                  </a:lnTo>
                  <a:lnTo>
                    <a:pt x="485" y="79"/>
                  </a:lnTo>
                  <a:lnTo>
                    <a:pt x="489" y="79"/>
                  </a:lnTo>
                  <a:lnTo>
                    <a:pt x="493" y="79"/>
                  </a:lnTo>
                  <a:lnTo>
                    <a:pt x="496" y="79"/>
                  </a:lnTo>
                  <a:lnTo>
                    <a:pt x="496" y="82"/>
                  </a:lnTo>
                  <a:lnTo>
                    <a:pt x="493" y="82"/>
                  </a:lnTo>
                  <a:lnTo>
                    <a:pt x="489" y="82"/>
                  </a:lnTo>
                  <a:lnTo>
                    <a:pt x="485" y="82"/>
                  </a:lnTo>
                  <a:lnTo>
                    <a:pt x="481" y="82"/>
                  </a:lnTo>
                  <a:lnTo>
                    <a:pt x="478" y="82"/>
                  </a:lnTo>
                  <a:lnTo>
                    <a:pt x="474" y="82"/>
                  </a:lnTo>
                  <a:lnTo>
                    <a:pt x="478" y="82"/>
                  </a:lnTo>
                  <a:lnTo>
                    <a:pt x="478" y="86"/>
                  </a:lnTo>
                  <a:lnTo>
                    <a:pt x="481" y="86"/>
                  </a:lnTo>
                  <a:lnTo>
                    <a:pt x="481" y="82"/>
                  </a:lnTo>
                  <a:lnTo>
                    <a:pt x="485" y="82"/>
                  </a:lnTo>
                  <a:lnTo>
                    <a:pt x="489" y="82"/>
                  </a:lnTo>
                  <a:lnTo>
                    <a:pt x="489" y="86"/>
                  </a:lnTo>
                  <a:lnTo>
                    <a:pt x="485" y="90"/>
                  </a:lnTo>
                  <a:lnTo>
                    <a:pt x="481" y="90"/>
                  </a:lnTo>
                  <a:lnTo>
                    <a:pt x="478" y="90"/>
                  </a:lnTo>
                  <a:lnTo>
                    <a:pt x="474" y="90"/>
                  </a:lnTo>
                  <a:lnTo>
                    <a:pt x="470" y="90"/>
                  </a:lnTo>
                  <a:lnTo>
                    <a:pt x="466" y="90"/>
                  </a:lnTo>
                  <a:lnTo>
                    <a:pt x="463" y="90"/>
                  </a:lnTo>
                  <a:lnTo>
                    <a:pt x="459" y="90"/>
                  </a:lnTo>
                  <a:close/>
                  <a:moveTo>
                    <a:pt x="1244" y="537"/>
                  </a:moveTo>
                  <a:lnTo>
                    <a:pt x="1240" y="537"/>
                  </a:lnTo>
                  <a:lnTo>
                    <a:pt x="1240" y="534"/>
                  </a:lnTo>
                  <a:lnTo>
                    <a:pt x="1233" y="534"/>
                  </a:lnTo>
                  <a:lnTo>
                    <a:pt x="1229" y="534"/>
                  </a:lnTo>
                  <a:lnTo>
                    <a:pt x="1225" y="534"/>
                  </a:lnTo>
                  <a:lnTo>
                    <a:pt x="1222" y="530"/>
                  </a:lnTo>
                  <a:lnTo>
                    <a:pt x="1218" y="530"/>
                  </a:lnTo>
                  <a:lnTo>
                    <a:pt x="1218" y="526"/>
                  </a:lnTo>
                  <a:lnTo>
                    <a:pt x="1214" y="526"/>
                  </a:lnTo>
                  <a:lnTo>
                    <a:pt x="1207" y="526"/>
                  </a:lnTo>
                  <a:lnTo>
                    <a:pt x="1207" y="522"/>
                  </a:lnTo>
                  <a:lnTo>
                    <a:pt x="1210" y="522"/>
                  </a:lnTo>
                  <a:lnTo>
                    <a:pt x="1214" y="522"/>
                  </a:lnTo>
                  <a:lnTo>
                    <a:pt x="1218" y="522"/>
                  </a:lnTo>
                  <a:lnTo>
                    <a:pt x="1222" y="522"/>
                  </a:lnTo>
                  <a:lnTo>
                    <a:pt x="1225" y="522"/>
                  </a:lnTo>
                  <a:lnTo>
                    <a:pt x="1225" y="526"/>
                  </a:lnTo>
                  <a:lnTo>
                    <a:pt x="1229" y="526"/>
                  </a:lnTo>
                  <a:lnTo>
                    <a:pt x="1233" y="526"/>
                  </a:lnTo>
                  <a:lnTo>
                    <a:pt x="1237" y="526"/>
                  </a:lnTo>
                  <a:lnTo>
                    <a:pt x="1237" y="530"/>
                  </a:lnTo>
                  <a:lnTo>
                    <a:pt x="1240" y="530"/>
                  </a:lnTo>
                  <a:lnTo>
                    <a:pt x="1244" y="530"/>
                  </a:lnTo>
                  <a:lnTo>
                    <a:pt x="1248" y="530"/>
                  </a:lnTo>
                  <a:lnTo>
                    <a:pt x="1248" y="534"/>
                  </a:lnTo>
                  <a:lnTo>
                    <a:pt x="1248" y="537"/>
                  </a:lnTo>
                  <a:lnTo>
                    <a:pt x="1244" y="537"/>
                  </a:lnTo>
                  <a:close/>
                  <a:moveTo>
                    <a:pt x="136" y="473"/>
                  </a:moveTo>
                  <a:lnTo>
                    <a:pt x="136" y="470"/>
                  </a:lnTo>
                  <a:lnTo>
                    <a:pt x="132" y="470"/>
                  </a:lnTo>
                  <a:lnTo>
                    <a:pt x="136" y="470"/>
                  </a:lnTo>
                  <a:lnTo>
                    <a:pt x="132" y="470"/>
                  </a:lnTo>
                  <a:lnTo>
                    <a:pt x="136" y="470"/>
                  </a:lnTo>
                  <a:lnTo>
                    <a:pt x="136" y="466"/>
                  </a:lnTo>
                  <a:lnTo>
                    <a:pt x="132" y="466"/>
                  </a:lnTo>
                  <a:lnTo>
                    <a:pt x="128" y="466"/>
                  </a:lnTo>
                  <a:lnTo>
                    <a:pt x="128" y="462"/>
                  </a:lnTo>
                  <a:lnTo>
                    <a:pt x="124" y="458"/>
                  </a:lnTo>
                  <a:lnTo>
                    <a:pt x="128" y="458"/>
                  </a:lnTo>
                  <a:lnTo>
                    <a:pt x="128" y="455"/>
                  </a:lnTo>
                  <a:lnTo>
                    <a:pt x="132" y="455"/>
                  </a:lnTo>
                  <a:lnTo>
                    <a:pt x="136" y="455"/>
                  </a:lnTo>
                  <a:lnTo>
                    <a:pt x="136" y="458"/>
                  </a:lnTo>
                  <a:lnTo>
                    <a:pt x="132" y="458"/>
                  </a:lnTo>
                  <a:lnTo>
                    <a:pt x="136" y="458"/>
                  </a:lnTo>
                  <a:lnTo>
                    <a:pt x="139" y="455"/>
                  </a:lnTo>
                  <a:lnTo>
                    <a:pt x="139" y="458"/>
                  </a:lnTo>
                  <a:lnTo>
                    <a:pt x="143" y="458"/>
                  </a:lnTo>
                  <a:lnTo>
                    <a:pt x="143" y="462"/>
                  </a:lnTo>
                  <a:lnTo>
                    <a:pt x="139" y="462"/>
                  </a:lnTo>
                  <a:lnTo>
                    <a:pt x="136" y="462"/>
                  </a:lnTo>
                  <a:lnTo>
                    <a:pt x="132" y="462"/>
                  </a:lnTo>
                  <a:lnTo>
                    <a:pt x="136" y="466"/>
                  </a:lnTo>
                  <a:lnTo>
                    <a:pt x="139" y="462"/>
                  </a:lnTo>
                  <a:lnTo>
                    <a:pt x="143" y="462"/>
                  </a:lnTo>
                  <a:lnTo>
                    <a:pt x="143" y="458"/>
                  </a:lnTo>
                  <a:lnTo>
                    <a:pt x="147" y="458"/>
                  </a:lnTo>
                  <a:lnTo>
                    <a:pt x="147" y="455"/>
                  </a:lnTo>
                  <a:lnTo>
                    <a:pt x="151" y="455"/>
                  </a:lnTo>
                  <a:lnTo>
                    <a:pt x="151" y="458"/>
                  </a:lnTo>
                  <a:lnTo>
                    <a:pt x="147" y="458"/>
                  </a:lnTo>
                  <a:lnTo>
                    <a:pt x="147" y="462"/>
                  </a:lnTo>
                  <a:lnTo>
                    <a:pt x="143" y="466"/>
                  </a:lnTo>
                  <a:lnTo>
                    <a:pt x="147" y="466"/>
                  </a:lnTo>
                  <a:lnTo>
                    <a:pt x="147" y="470"/>
                  </a:lnTo>
                  <a:lnTo>
                    <a:pt x="143" y="470"/>
                  </a:lnTo>
                  <a:lnTo>
                    <a:pt x="139" y="470"/>
                  </a:lnTo>
                  <a:lnTo>
                    <a:pt x="143" y="470"/>
                  </a:lnTo>
                  <a:lnTo>
                    <a:pt x="139" y="470"/>
                  </a:lnTo>
                  <a:lnTo>
                    <a:pt x="136" y="473"/>
                  </a:lnTo>
                  <a:close/>
                  <a:moveTo>
                    <a:pt x="902" y="331"/>
                  </a:moveTo>
                  <a:lnTo>
                    <a:pt x="902" y="327"/>
                  </a:lnTo>
                  <a:lnTo>
                    <a:pt x="898" y="327"/>
                  </a:lnTo>
                  <a:lnTo>
                    <a:pt x="898" y="323"/>
                  </a:lnTo>
                  <a:lnTo>
                    <a:pt x="902" y="323"/>
                  </a:lnTo>
                  <a:lnTo>
                    <a:pt x="906" y="323"/>
                  </a:lnTo>
                  <a:lnTo>
                    <a:pt x="906" y="319"/>
                  </a:lnTo>
                  <a:lnTo>
                    <a:pt x="910" y="319"/>
                  </a:lnTo>
                  <a:lnTo>
                    <a:pt x="914" y="319"/>
                  </a:lnTo>
                  <a:lnTo>
                    <a:pt x="917" y="319"/>
                  </a:lnTo>
                  <a:lnTo>
                    <a:pt x="921" y="319"/>
                  </a:lnTo>
                  <a:lnTo>
                    <a:pt x="921" y="316"/>
                  </a:lnTo>
                  <a:lnTo>
                    <a:pt x="921" y="319"/>
                  </a:lnTo>
                  <a:lnTo>
                    <a:pt x="925" y="319"/>
                  </a:lnTo>
                  <a:lnTo>
                    <a:pt x="925" y="316"/>
                  </a:lnTo>
                  <a:lnTo>
                    <a:pt x="929" y="316"/>
                  </a:lnTo>
                  <a:lnTo>
                    <a:pt x="932" y="316"/>
                  </a:lnTo>
                  <a:lnTo>
                    <a:pt x="932" y="319"/>
                  </a:lnTo>
                  <a:lnTo>
                    <a:pt x="932" y="323"/>
                  </a:lnTo>
                  <a:lnTo>
                    <a:pt x="929" y="323"/>
                  </a:lnTo>
                  <a:lnTo>
                    <a:pt x="925" y="323"/>
                  </a:lnTo>
                  <a:lnTo>
                    <a:pt x="925" y="327"/>
                  </a:lnTo>
                  <a:lnTo>
                    <a:pt x="921" y="327"/>
                  </a:lnTo>
                  <a:lnTo>
                    <a:pt x="917" y="327"/>
                  </a:lnTo>
                  <a:lnTo>
                    <a:pt x="914" y="331"/>
                  </a:lnTo>
                  <a:lnTo>
                    <a:pt x="910" y="331"/>
                  </a:lnTo>
                  <a:lnTo>
                    <a:pt x="910" y="327"/>
                  </a:lnTo>
                  <a:lnTo>
                    <a:pt x="906" y="331"/>
                  </a:lnTo>
                  <a:lnTo>
                    <a:pt x="902" y="331"/>
                  </a:lnTo>
                  <a:close/>
                  <a:moveTo>
                    <a:pt x="564" y="161"/>
                  </a:moveTo>
                  <a:lnTo>
                    <a:pt x="560" y="161"/>
                  </a:lnTo>
                  <a:lnTo>
                    <a:pt x="560" y="158"/>
                  </a:lnTo>
                  <a:lnTo>
                    <a:pt x="557" y="158"/>
                  </a:lnTo>
                  <a:lnTo>
                    <a:pt x="553" y="158"/>
                  </a:lnTo>
                  <a:lnTo>
                    <a:pt x="553" y="154"/>
                  </a:lnTo>
                  <a:lnTo>
                    <a:pt x="549" y="154"/>
                  </a:lnTo>
                  <a:lnTo>
                    <a:pt x="545" y="154"/>
                  </a:lnTo>
                  <a:lnTo>
                    <a:pt x="541" y="154"/>
                  </a:lnTo>
                  <a:lnTo>
                    <a:pt x="538" y="150"/>
                  </a:lnTo>
                  <a:lnTo>
                    <a:pt x="541" y="150"/>
                  </a:lnTo>
                  <a:lnTo>
                    <a:pt x="541" y="146"/>
                  </a:lnTo>
                  <a:lnTo>
                    <a:pt x="545" y="146"/>
                  </a:lnTo>
                  <a:lnTo>
                    <a:pt x="549" y="146"/>
                  </a:lnTo>
                  <a:lnTo>
                    <a:pt x="553" y="146"/>
                  </a:lnTo>
                  <a:lnTo>
                    <a:pt x="557" y="146"/>
                  </a:lnTo>
                  <a:lnTo>
                    <a:pt x="560" y="146"/>
                  </a:lnTo>
                  <a:lnTo>
                    <a:pt x="564" y="146"/>
                  </a:lnTo>
                  <a:lnTo>
                    <a:pt x="568" y="146"/>
                  </a:lnTo>
                  <a:lnTo>
                    <a:pt x="568" y="150"/>
                  </a:lnTo>
                  <a:lnTo>
                    <a:pt x="572" y="150"/>
                  </a:lnTo>
                  <a:lnTo>
                    <a:pt x="575" y="150"/>
                  </a:lnTo>
                  <a:lnTo>
                    <a:pt x="575" y="154"/>
                  </a:lnTo>
                  <a:lnTo>
                    <a:pt x="572" y="154"/>
                  </a:lnTo>
                  <a:lnTo>
                    <a:pt x="572" y="158"/>
                  </a:lnTo>
                  <a:lnTo>
                    <a:pt x="568" y="158"/>
                  </a:lnTo>
                  <a:lnTo>
                    <a:pt x="568" y="161"/>
                  </a:lnTo>
                  <a:lnTo>
                    <a:pt x="564" y="161"/>
                  </a:lnTo>
                  <a:close/>
                  <a:moveTo>
                    <a:pt x="1233" y="586"/>
                  </a:moveTo>
                  <a:lnTo>
                    <a:pt x="1229" y="582"/>
                  </a:lnTo>
                  <a:lnTo>
                    <a:pt x="1225" y="582"/>
                  </a:lnTo>
                  <a:lnTo>
                    <a:pt x="1229" y="579"/>
                  </a:lnTo>
                  <a:lnTo>
                    <a:pt x="1225" y="582"/>
                  </a:lnTo>
                  <a:lnTo>
                    <a:pt x="1222" y="582"/>
                  </a:lnTo>
                  <a:lnTo>
                    <a:pt x="1218" y="582"/>
                  </a:lnTo>
                  <a:lnTo>
                    <a:pt x="1218" y="579"/>
                  </a:lnTo>
                  <a:lnTo>
                    <a:pt x="1214" y="579"/>
                  </a:lnTo>
                  <a:lnTo>
                    <a:pt x="1218" y="579"/>
                  </a:lnTo>
                  <a:lnTo>
                    <a:pt x="1214" y="579"/>
                  </a:lnTo>
                  <a:lnTo>
                    <a:pt x="1210" y="579"/>
                  </a:lnTo>
                  <a:lnTo>
                    <a:pt x="1210" y="575"/>
                  </a:lnTo>
                  <a:lnTo>
                    <a:pt x="1207" y="575"/>
                  </a:lnTo>
                  <a:lnTo>
                    <a:pt x="1207" y="571"/>
                  </a:lnTo>
                  <a:lnTo>
                    <a:pt x="1210" y="571"/>
                  </a:lnTo>
                  <a:lnTo>
                    <a:pt x="1210" y="567"/>
                  </a:lnTo>
                  <a:lnTo>
                    <a:pt x="1214" y="567"/>
                  </a:lnTo>
                  <a:lnTo>
                    <a:pt x="1214" y="571"/>
                  </a:lnTo>
                  <a:lnTo>
                    <a:pt x="1210" y="571"/>
                  </a:lnTo>
                  <a:lnTo>
                    <a:pt x="1214" y="571"/>
                  </a:lnTo>
                  <a:lnTo>
                    <a:pt x="1214" y="575"/>
                  </a:lnTo>
                  <a:lnTo>
                    <a:pt x="1218" y="579"/>
                  </a:lnTo>
                  <a:lnTo>
                    <a:pt x="1218" y="575"/>
                  </a:lnTo>
                  <a:lnTo>
                    <a:pt x="1222" y="575"/>
                  </a:lnTo>
                  <a:lnTo>
                    <a:pt x="1225" y="575"/>
                  </a:lnTo>
                  <a:lnTo>
                    <a:pt x="1225" y="579"/>
                  </a:lnTo>
                  <a:lnTo>
                    <a:pt x="1229" y="579"/>
                  </a:lnTo>
                  <a:lnTo>
                    <a:pt x="1233" y="579"/>
                  </a:lnTo>
                  <a:lnTo>
                    <a:pt x="1233" y="575"/>
                  </a:lnTo>
                  <a:lnTo>
                    <a:pt x="1237" y="575"/>
                  </a:lnTo>
                  <a:lnTo>
                    <a:pt x="1240" y="575"/>
                  </a:lnTo>
                  <a:lnTo>
                    <a:pt x="1244" y="575"/>
                  </a:lnTo>
                  <a:lnTo>
                    <a:pt x="1244" y="579"/>
                  </a:lnTo>
                  <a:lnTo>
                    <a:pt x="1240" y="579"/>
                  </a:lnTo>
                  <a:lnTo>
                    <a:pt x="1237" y="579"/>
                  </a:lnTo>
                  <a:lnTo>
                    <a:pt x="1237" y="582"/>
                  </a:lnTo>
                  <a:lnTo>
                    <a:pt x="1237" y="586"/>
                  </a:lnTo>
                  <a:lnTo>
                    <a:pt x="1233" y="586"/>
                  </a:lnTo>
                  <a:close/>
                  <a:moveTo>
                    <a:pt x="109" y="225"/>
                  </a:moveTo>
                  <a:lnTo>
                    <a:pt x="106" y="225"/>
                  </a:lnTo>
                  <a:lnTo>
                    <a:pt x="102" y="225"/>
                  </a:lnTo>
                  <a:lnTo>
                    <a:pt x="102" y="222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4" y="225"/>
                  </a:lnTo>
                  <a:lnTo>
                    <a:pt x="94" y="222"/>
                  </a:lnTo>
                  <a:lnTo>
                    <a:pt x="91" y="222"/>
                  </a:lnTo>
                  <a:lnTo>
                    <a:pt x="83" y="225"/>
                  </a:lnTo>
                  <a:lnTo>
                    <a:pt x="83" y="222"/>
                  </a:lnTo>
                  <a:lnTo>
                    <a:pt x="79" y="222"/>
                  </a:lnTo>
                  <a:lnTo>
                    <a:pt x="83" y="222"/>
                  </a:lnTo>
                  <a:lnTo>
                    <a:pt x="87" y="222"/>
                  </a:lnTo>
                  <a:lnTo>
                    <a:pt x="83" y="222"/>
                  </a:lnTo>
                  <a:lnTo>
                    <a:pt x="83" y="218"/>
                  </a:lnTo>
                  <a:lnTo>
                    <a:pt x="87" y="222"/>
                  </a:lnTo>
                  <a:lnTo>
                    <a:pt x="91" y="222"/>
                  </a:lnTo>
                  <a:lnTo>
                    <a:pt x="87" y="222"/>
                  </a:lnTo>
                  <a:lnTo>
                    <a:pt x="83" y="218"/>
                  </a:lnTo>
                  <a:lnTo>
                    <a:pt x="87" y="218"/>
                  </a:lnTo>
                  <a:lnTo>
                    <a:pt x="91" y="218"/>
                  </a:lnTo>
                  <a:lnTo>
                    <a:pt x="94" y="218"/>
                  </a:lnTo>
                  <a:lnTo>
                    <a:pt x="91" y="214"/>
                  </a:lnTo>
                  <a:lnTo>
                    <a:pt x="94" y="214"/>
                  </a:lnTo>
                  <a:lnTo>
                    <a:pt x="98" y="214"/>
                  </a:lnTo>
                  <a:lnTo>
                    <a:pt x="102" y="214"/>
                  </a:lnTo>
                  <a:lnTo>
                    <a:pt x="106" y="214"/>
                  </a:lnTo>
                  <a:lnTo>
                    <a:pt x="106" y="210"/>
                  </a:lnTo>
                  <a:lnTo>
                    <a:pt x="109" y="210"/>
                  </a:lnTo>
                  <a:lnTo>
                    <a:pt x="109" y="214"/>
                  </a:lnTo>
                  <a:lnTo>
                    <a:pt x="113" y="214"/>
                  </a:lnTo>
                  <a:lnTo>
                    <a:pt x="117" y="214"/>
                  </a:lnTo>
                  <a:lnTo>
                    <a:pt x="113" y="214"/>
                  </a:lnTo>
                  <a:lnTo>
                    <a:pt x="109" y="218"/>
                  </a:lnTo>
                  <a:lnTo>
                    <a:pt x="106" y="222"/>
                  </a:lnTo>
                  <a:lnTo>
                    <a:pt x="102" y="222"/>
                  </a:lnTo>
                  <a:lnTo>
                    <a:pt x="106" y="225"/>
                  </a:lnTo>
                  <a:lnTo>
                    <a:pt x="109" y="225"/>
                  </a:lnTo>
                  <a:close/>
                  <a:moveTo>
                    <a:pt x="466" y="75"/>
                  </a:moveTo>
                  <a:lnTo>
                    <a:pt x="463" y="75"/>
                  </a:lnTo>
                  <a:lnTo>
                    <a:pt x="459" y="75"/>
                  </a:lnTo>
                  <a:lnTo>
                    <a:pt x="455" y="75"/>
                  </a:lnTo>
                  <a:lnTo>
                    <a:pt x="451" y="75"/>
                  </a:lnTo>
                  <a:lnTo>
                    <a:pt x="448" y="75"/>
                  </a:lnTo>
                  <a:lnTo>
                    <a:pt x="444" y="75"/>
                  </a:lnTo>
                  <a:lnTo>
                    <a:pt x="440" y="75"/>
                  </a:lnTo>
                  <a:lnTo>
                    <a:pt x="436" y="75"/>
                  </a:lnTo>
                  <a:lnTo>
                    <a:pt x="440" y="75"/>
                  </a:lnTo>
                  <a:lnTo>
                    <a:pt x="444" y="75"/>
                  </a:lnTo>
                  <a:lnTo>
                    <a:pt x="448" y="71"/>
                  </a:lnTo>
                  <a:lnTo>
                    <a:pt x="451" y="71"/>
                  </a:lnTo>
                  <a:lnTo>
                    <a:pt x="455" y="71"/>
                  </a:lnTo>
                  <a:lnTo>
                    <a:pt x="459" y="71"/>
                  </a:lnTo>
                  <a:lnTo>
                    <a:pt x="463" y="71"/>
                  </a:lnTo>
                  <a:lnTo>
                    <a:pt x="466" y="71"/>
                  </a:lnTo>
                  <a:lnTo>
                    <a:pt x="470" y="71"/>
                  </a:lnTo>
                  <a:lnTo>
                    <a:pt x="474" y="71"/>
                  </a:lnTo>
                  <a:lnTo>
                    <a:pt x="478" y="67"/>
                  </a:lnTo>
                  <a:lnTo>
                    <a:pt x="481" y="67"/>
                  </a:lnTo>
                  <a:lnTo>
                    <a:pt x="485" y="67"/>
                  </a:lnTo>
                  <a:lnTo>
                    <a:pt x="489" y="71"/>
                  </a:lnTo>
                  <a:lnTo>
                    <a:pt x="493" y="71"/>
                  </a:lnTo>
                  <a:lnTo>
                    <a:pt x="496" y="71"/>
                  </a:lnTo>
                  <a:lnTo>
                    <a:pt x="500" y="71"/>
                  </a:lnTo>
                  <a:lnTo>
                    <a:pt x="500" y="75"/>
                  </a:lnTo>
                  <a:lnTo>
                    <a:pt x="496" y="75"/>
                  </a:lnTo>
                  <a:lnTo>
                    <a:pt x="493" y="75"/>
                  </a:lnTo>
                  <a:lnTo>
                    <a:pt x="489" y="75"/>
                  </a:lnTo>
                  <a:lnTo>
                    <a:pt x="485" y="75"/>
                  </a:lnTo>
                  <a:lnTo>
                    <a:pt x="481" y="75"/>
                  </a:lnTo>
                  <a:lnTo>
                    <a:pt x="478" y="75"/>
                  </a:lnTo>
                  <a:lnTo>
                    <a:pt x="474" y="75"/>
                  </a:lnTo>
                  <a:lnTo>
                    <a:pt x="470" y="75"/>
                  </a:lnTo>
                  <a:lnTo>
                    <a:pt x="466" y="75"/>
                  </a:lnTo>
                  <a:close/>
                  <a:moveTo>
                    <a:pt x="966" y="338"/>
                  </a:moveTo>
                  <a:lnTo>
                    <a:pt x="962" y="338"/>
                  </a:lnTo>
                  <a:lnTo>
                    <a:pt x="959" y="338"/>
                  </a:lnTo>
                  <a:lnTo>
                    <a:pt x="959" y="334"/>
                  </a:lnTo>
                  <a:lnTo>
                    <a:pt x="959" y="331"/>
                  </a:lnTo>
                  <a:lnTo>
                    <a:pt x="962" y="327"/>
                  </a:lnTo>
                  <a:lnTo>
                    <a:pt x="966" y="327"/>
                  </a:lnTo>
                  <a:lnTo>
                    <a:pt x="970" y="327"/>
                  </a:lnTo>
                  <a:lnTo>
                    <a:pt x="974" y="327"/>
                  </a:lnTo>
                  <a:lnTo>
                    <a:pt x="974" y="331"/>
                  </a:lnTo>
                  <a:lnTo>
                    <a:pt x="970" y="331"/>
                  </a:lnTo>
                  <a:lnTo>
                    <a:pt x="970" y="334"/>
                  </a:lnTo>
                  <a:lnTo>
                    <a:pt x="966" y="334"/>
                  </a:lnTo>
                  <a:lnTo>
                    <a:pt x="966" y="338"/>
                  </a:lnTo>
                  <a:close/>
                  <a:moveTo>
                    <a:pt x="744" y="90"/>
                  </a:moveTo>
                  <a:lnTo>
                    <a:pt x="741" y="90"/>
                  </a:lnTo>
                  <a:lnTo>
                    <a:pt x="737" y="90"/>
                  </a:lnTo>
                  <a:lnTo>
                    <a:pt x="733" y="90"/>
                  </a:lnTo>
                  <a:lnTo>
                    <a:pt x="729" y="90"/>
                  </a:lnTo>
                  <a:lnTo>
                    <a:pt x="726" y="90"/>
                  </a:lnTo>
                  <a:lnTo>
                    <a:pt x="722" y="90"/>
                  </a:lnTo>
                  <a:lnTo>
                    <a:pt x="718" y="90"/>
                  </a:lnTo>
                  <a:lnTo>
                    <a:pt x="714" y="90"/>
                  </a:lnTo>
                  <a:lnTo>
                    <a:pt x="711" y="90"/>
                  </a:lnTo>
                  <a:lnTo>
                    <a:pt x="707" y="90"/>
                  </a:lnTo>
                  <a:lnTo>
                    <a:pt x="707" y="86"/>
                  </a:lnTo>
                  <a:lnTo>
                    <a:pt x="703" y="86"/>
                  </a:lnTo>
                  <a:lnTo>
                    <a:pt x="707" y="86"/>
                  </a:lnTo>
                  <a:lnTo>
                    <a:pt x="711" y="86"/>
                  </a:lnTo>
                  <a:lnTo>
                    <a:pt x="714" y="86"/>
                  </a:lnTo>
                  <a:lnTo>
                    <a:pt x="714" y="82"/>
                  </a:lnTo>
                  <a:lnTo>
                    <a:pt x="718" y="82"/>
                  </a:lnTo>
                  <a:lnTo>
                    <a:pt x="718" y="86"/>
                  </a:lnTo>
                  <a:lnTo>
                    <a:pt x="722" y="86"/>
                  </a:lnTo>
                  <a:lnTo>
                    <a:pt x="726" y="86"/>
                  </a:lnTo>
                  <a:lnTo>
                    <a:pt x="726" y="82"/>
                  </a:lnTo>
                  <a:lnTo>
                    <a:pt x="729" y="82"/>
                  </a:lnTo>
                  <a:lnTo>
                    <a:pt x="733" y="82"/>
                  </a:lnTo>
                  <a:lnTo>
                    <a:pt x="737" y="82"/>
                  </a:lnTo>
                  <a:lnTo>
                    <a:pt x="741" y="82"/>
                  </a:lnTo>
                  <a:lnTo>
                    <a:pt x="741" y="86"/>
                  </a:lnTo>
                  <a:lnTo>
                    <a:pt x="744" y="86"/>
                  </a:lnTo>
                  <a:lnTo>
                    <a:pt x="744" y="82"/>
                  </a:lnTo>
                  <a:lnTo>
                    <a:pt x="748" y="82"/>
                  </a:lnTo>
                  <a:lnTo>
                    <a:pt x="752" y="86"/>
                  </a:lnTo>
                  <a:lnTo>
                    <a:pt x="756" y="86"/>
                  </a:lnTo>
                  <a:lnTo>
                    <a:pt x="752" y="86"/>
                  </a:lnTo>
                  <a:lnTo>
                    <a:pt x="748" y="86"/>
                  </a:lnTo>
                  <a:lnTo>
                    <a:pt x="748" y="90"/>
                  </a:lnTo>
                  <a:lnTo>
                    <a:pt x="744" y="90"/>
                  </a:lnTo>
                  <a:close/>
                  <a:moveTo>
                    <a:pt x="154" y="488"/>
                  </a:moveTo>
                  <a:lnTo>
                    <a:pt x="154" y="485"/>
                  </a:lnTo>
                  <a:lnTo>
                    <a:pt x="151" y="485"/>
                  </a:lnTo>
                  <a:lnTo>
                    <a:pt x="151" y="481"/>
                  </a:lnTo>
                  <a:lnTo>
                    <a:pt x="147" y="481"/>
                  </a:lnTo>
                  <a:lnTo>
                    <a:pt x="143" y="477"/>
                  </a:lnTo>
                  <a:lnTo>
                    <a:pt x="139" y="477"/>
                  </a:lnTo>
                  <a:lnTo>
                    <a:pt x="139" y="473"/>
                  </a:lnTo>
                  <a:lnTo>
                    <a:pt x="143" y="473"/>
                  </a:lnTo>
                  <a:lnTo>
                    <a:pt x="139" y="473"/>
                  </a:lnTo>
                  <a:lnTo>
                    <a:pt x="136" y="473"/>
                  </a:lnTo>
                  <a:lnTo>
                    <a:pt x="139" y="473"/>
                  </a:lnTo>
                  <a:lnTo>
                    <a:pt x="143" y="470"/>
                  </a:lnTo>
                  <a:lnTo>
                    <a:pt x="147" y="470"/>
                  </a:lnTo>
                  <a:lnTo>
                    <a:pt x="151" y="473"/>
                  </a:lnTo>
                  <a:lnTo>
                    <a:pt x="147" y="473"/>
                  </a:lnTo>
                  <a:lnTo>
                    <a:pt x="143" y="473"/>
                  </a:lnTo>
                  <a:lnTo>
                    <a:pt x="147" y="473"/>
                  </a:lnTo>
                  <a:lnTo>
                    <a:pt x="151" y="473"/>
                  </a:lnTo>
                  <a:lnTo>
                    <a:pt x="151" y="477"/>
                  </a:lnTo>
                  <a:lnTo>
                    <a:pt x="147" y="477"/>
                  </a:lnTo>
                  <a:lnTo>
                    <a:pt x="147" y="473"/>
                  </a:lnTo>
                  <a:lnTo>
                    <a:pt x="143" y="473"/>
                  </a:lnTo>
                  <a:lnTo>
                    <a:pt x="143" y="477"/>
                  </a:lnTo>
                  <a:lnTo>
                    <a:pt x="147" y="477"/>
                  </a:lnTo>
                  <a:lnTo>
                    <a:pt x="147" y="481"/>
                  </a:lnTo>
                  <a:lnTo>
                    <a:pt x="151" y="481"/>
                  </a:lnTo>
                  <a:lnTo>
                    <a:pt x="154" y="481"/>
                  </a:lnTo>
                  <a:lnTo>
                    <a:pt x="154" y="485"/>
                  </a:lnTo>
                  <a:lnTo>
                    <a:pt x="154" y="481"/>
                  </a:lnTo>
                  <a:lnTo>
                    <a:pt x="154" y="485"/>
                  </a:lnTo>
                  <a:lnTo>
                    <a:pt x="158" y="485"/>
                  </a:lnTo>
                  <a:lnTo>
                    <a:pt x="158" y="488"/>
                  </a:lnTo>
                  <a:lnTo>
                    <a:pt x="154" y="488"/>
                  </a:lnTo>
                  <a:close/>
                  <a:moveTo>
                    <a:pt x="951" y="477"/>
                  </a:moveTo>
                  <a:lnTo>
                    <a:pt x="947" y="477"/>
                  </a:lnTo>
                  <a:lnTo>
                    <a:pt x="944" y="477"/>
                  </a:lnTo>
                  <a:lnTo>
                    <a:pt x="940" y="477"/>
                  </a:lnTo>
                  <a:lnTo>
                    <a:pt x="936" y="477"/>
                  </a:lnTo>
                  <a:lnTo>
                    <a:pt x="932" y="473"/>
                  </a:lnTo>
                  <a:lnTo>
                    <a:pt x="929" y="473"/>
                  </a:lnTo>
                  <a:lnTo>
                    <a:pt x="932" y="473"/>
                  </a:lnTo>
                  <a:lnTo>
                    <a:pt x="932" y="470"/>
                  </a:lnTo>
                  <a:lnTo>
                    <a:pt x="936" y="470"/>
                  </a:lnTo>
                  <a:lnTo>
                    <a:pt x="940" y="470"/>
                  </a:lnTo>
                  <a:lnTo>
                    <a:pt x="944" y="470"/>
                  </a:lnTo>
                  <a:lnTo>
                    <a:pt x="947" y="473"/>
                  </a:lnTo>
                  <a:lnTo>
                    <a:pt x="951" y="473"/>
                  </a:lnTo>
                  <a:lnTo>
                    <a:pt x="951" y="477"/>
                  </a:lnTo>
                  <a:close/>
                  <a:moveTo>
                    <a:pt x="354" y="120"/>
                  </a:moveTo>
                  <a:lnTo>
                    <a:pt x="350" y="120"/>
                  </a:lnTo>
                  <a:lnTo>
                    <a:pt x="346" y="120"/>
                  </a:lnTo>
                  <a:lnTo>
                    <a:pt x="342" y="120"/>
                  </a:lnTo>
                  <a:lnTo>
                    <a:pt x="342" y="116"/>
                  </a:lnTo>
                  <a:lnTo>
                    <a:pt x="346" y="116"/>
                  </a:lnTo>
                  <a:lnTo>
                    <a:pt x="350" y="116"/>
                  </a:lnTo>
                  <a:lnTo>
                    <a:pt x="354" y="112"/>
                  </a:lnTo>
                  <a:lnTo>
                    <a:pt x="357" y="112"/>
                  </a:lnTo>
                  <a:lnTo>
                    <a:pt x="361" y="112"/>
                  </a:lnTo>
                  <a:lnTo>
                    <a:pt x="365" y="112"/>
                  </a:lnTo>
                  <a:lnTo>
                    <a:pt x="369" y="109"/>
                  </a:lnTo>
                  <a:lnTo>
                    <a:pt x="372" y="109"/>
                  </a:lnTo>
                  <a:lnTo>
                    <a:pt x="372" y="112"/>
                  </a:lnTo>
                  <a:lnTo>
                    <a:pt x="369" y="112"/>
                  </a:lnTo>
                  <a:lnTo>
                    <a:pt x="365" y="112"/>
                  </a:lnTo>
                  <a:lnTo>
                    <a:pt x="365" y="116"/>
                  </a:lnTo>
                  <a:lnTo>
                    <a:pt x="361" y="116"/>
                  </a:lnTo>
                  <a:lnTo>
                    <a:pt x="361" y="120"/>
                  </a:lnTo>
                  <a:lnTo>
                    <a:pt x="357" y="120"/>
                  </a:lnTo>
                  <a:lnTo>
                    <a:pt x="354" y="120"/>
                  </a:lnTo>
                  <a:close/>
                  <a:moveTo>
                    <a:pt x="797" y="94"/>
                  </a:moveTo>
                  <a:lnTo>
                    <a:pt x="793" y="94"/>
                  </a:lnTo>
                  <a:lnTo>
                    <a:pt x="789" y="90"/>
                  </a:lnTo>
                  <a:lnTo>
                    <a:pt x="786" y="90"/>
                  </a:lnTo>
                  <a:lnTo>
                    <a:pt x="786" y="86"/>
                  </a:lnTo>
                  <a:lnTo>
                    <a:pt x="789" y="86"/>
                  </a:lnTo>
                  <a:lnTo>
                    <a:pt x="793" y="86"/>
                  </a:lnTo>
                  <a:lnTo>
                    <a:pt x="797" y="86"/>
                  </a:lnTo>
                  <a:lnTo>
                    <a:pt x="801" y="86"/>
                  </a:lnTo>
                  <a:lnTo>
                    <a:pt x="805" y="86"/>
                  </a:lnTo>
                  <a:lnTo>
                    <a:pt x="808" y="90"/>
                  </a:lnTo>
                  <a:lnTo>
                    <a:pt x="808" y="94"/>
                  </a:lnTo>
                  <a:lnTo>
                    <a:pt x="805" y="94"/>
                  </a:lnTo>
                  <a:lnTo>
                    <a:pt x="801" y="94"/>
                  </a:lnTo>
                  <a:lnTo>
                    <a:pt x="797" y="94"/>
                  </a:lnTo>
                  <a:close/>
                  <a:moveTo>
                    <a:pt x="196" y="481"/>
                  </a:moveTo>
                  <a:lnTo>
                    <a:pt x="196" y="477"/>
                  </a:lnTo>
                  <a:lnTo>
                    <a:pt x="196" y="473"/>
                  </a:lnTo>
                  <a:lnTo>
                    <a:pt x="196" y="477"/>
                  </a:lnTo>
                  <a:lnTo>
                    <a:pt x="196" y="481"/>
                  </a:lnTo>
                  <a:lnTo>
                    <a:pt x="192" y="481"/>
                  </a:lnTo>
                  <a:lnTo>
                    <a:pt x="192" y="477"/>
                  </a:lnTo>
                  <a:lnTo>
                    <a:pt x="188" y="477"/>
                  </a:lnTo>
                  <a:lnTo>
                    <a:pt x="192" y="477"/>
                  </a:lnTo>
                  <a:lnTo>
                    <a:pt x="192" y="473"/>
                  </a:lnTo>
                  <a:lnTo>
                    <a:pt x="188" y="473"/>
                  </a:lnTo>
                  <a:lnTo>
                    <a:pt x="188" y="477"/>
                  </a:lnTo>
                  <a:lnTo>
                    <a:pt x="188" y="473"/>
                  </a:lnTo>
                  <a:lnTo>
                    <a:pt x="188" y="470"/>
                  </a:lnTo>
                  <a:lnTo>
                    <a:pt x="192" y="470"/>
                  </a:lnTo>
                  <a:lnTo>
                    <a:pt x="196" y="470"/>
                  </a:lnTo>
                  <a:lnTo>
                    <a:pt x="196" y="473"/>
                  </a:lnTo>
                  <a:lnTo>
                    <a:pt x="200" y="473"/>
                  </a:lnTo>
                  <a:lnTo>
                    <a:pt x="200" y="477"/>
                  </a:lnTo>
                  <a:lnTo>
                    <a:pt x="196" y="481"/>
                  </a:lnTo>
                  <a:close/>
                  <a:moveTo>
                    <a:pt x="1064" y="240"/>
                  </a:moveTo>
                  <a:lnTo>
                    <a:pt x="1060" y="240"/>
                  </a:lnTo>
                  <a:lnTo>
                    <a:pt x="1056" y="240"/>
                  </a:lnTo>
                  <a:lnTo>
                    <a:pt x="1053" y="240"/>
                  </a:lnTo>
                  <a:lnTo>
                    <a:pt x="1049" y="240"/>
                  </a:lnTo>
                  <a:lnTo>
                    <a:pt x="1045" y="240"/>
                  </a:lnTo>
                  <a:lnTo>
                    <a:pt x="1045" y="237"/>
                  </a:lnTo>
                  <a:lnTo>
                    <a:pt x="1049" y="237"/>
                  </a:lnTo>
                  <a:lnTo>
                    <a:pt x="1053" y="237"/>
                  </a:lnTo>
                  <a:lnTo>
                    <a:pt x="1056" y="237"/>
                  </a:lnTo>
                  <a:lnTo>
                    <a:pt x="1060" y="237"/>
                  </a:lnTo>
                  <a:lnTo>
                    <a:pt x="1064" y="237"/>
                  </a:lnTo>
                  <a:lnTo>
                    <a:pt x="1068" y="240"/>
                  </a:lnTo>
                  <a:lnTo>
                    <a:pt x="1064" y="240"/>
                  </a:lnTo>
                  <a:close/>
                  <a:moveTo>
                    <a:pt x="572" y="94"/>
                  </a:moveTo>
                  <a:lnTo>
                    <a:pt x="568" y="94"/>
                  </a:lnTo>
                  <a:lnTo>
                    <a:pt x="564" y="94"/>
                  </a:lnTo>
                  <a:lnTo>
                    <a:pt x="560" y="94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7" y="86"/>
                  </a:lnTo>
                  <a:lnTo>
                    <a:pt x="553" y="86"/>
                  </a:lnTo>
                  <a:lnTo>
                    <a:pt x="557" y="86"/>
                  </a:lnTo>
                  <a:lnTo>
                    <a:pt x="560" y="86"/>
                  </a:lnTo>
                  <a:lnTo>
                    <a:pt x="564" y="86"/>
                  </a:lnTo>
                  <a:lnTo>
                    <a:pt x="568" y="86"/>
                  </a:lnTo>
                  <a:lnTo>
                    <a:pt x="568" y="90"/>
                  </a:lnTo>
                  <a:lnTo>
                    <a:pt x="572" y="90"/>
                  </a:lnTo>
                  <a:lnTo>
                    <a:pt x="575" y="90"/>
                  </a:lnTo>
                  <a:lnTo>
                    <a:pt x="579" y="94"/>
                  </a:lnTo>
                  <a:lnTo>
                    <a:pt x="575" y="94"/>
                  </a:lnTo>
                  <a:lnTo>
                    <a:pt x="572" y="94"/>
                  </a:lnTo>
                  <a:close/>
                  <a:moveTo>
                    <a:pt x="966" y="428"/>
                  </a:moveTo>
                  <a:lnTo>
                    <a:pt x="970" y="425"/>
                  </a:lnTo>
                  <a:lnTo>
                    <a:pt x="966" y="425"/>
                  </a:lnTo>
                  <a:lnTo>
                    <a:pt x="966" y="428"/>
                  </a:lnTo>
                  <a:lnTo>
                    <a:pt x="962" y="428"/>
                  </a:lnTo>
                  <a:lnTo>
                    <a:pt x="966" y="425"/>
                  </a:lnTo>
                  <a:lnTo>
                    <a:pt x="970" y="421"/>
                  </a:lnTo>
                  <a:lnTo>
                    <a:pt x="970" y="417"/>
                  </a:lnTo>
                  <a:lnTo>
                    <a:pt x="970" y="421"/>
                  </a:lnTo>
                  <a:lnTo>
                    <a:pt x="970" y="425"/>
                  </a:lnTo>
                  <a:lnTo>
                    <a:pt x="974" y="421"/>
                  </a:lnTo>
                  <a:lnTo>
                    <a:pt x="974" y="417"/>
                  </a:lnTo>
                  <a:lnTo>
                    <a:pt x="974" y="421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8"/>
                  </a:lnTo>
                  <a:lnTo>
                    <a:pt x="974" y="425"/>
                  </a:lnTo>
                  <a:lnTo>
                    <a:pt x="977" y="425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8"/>
                  </a:lnTo>
                  <a:lnTo>
                    <a:pt x="974" y="425"/>
                  </a:lnTo>
                  <a:lnTo>
                    <a:pt x="970" y="428"/>
                  </a:lnTo>
                  <a:lnTo>
                    <a:pt x="966" y="428"/>
                  </a:lnTo>
                  <a:close/>
                  <a:moveTo>
                    <a:pt x="579" y="128"/>
                  </a:moveTo>
                  <a:lnTo>
                    <a:pt x="575" y="128"/>
                  </a:lnTo>
                  <a:lnTo>
                    <a:pt x="572" y="128"/>
                  </a:lnTo>
                  <a:lnTo>
                    <a:pt x="572" y="124"/>
                  </a:lnTo>
                  <a:lnTo>
                    <a:pt x="575" y="120"/>
                  </a:lnTo>
                  <a:lnTo>
                    <a:pt x="579" y="120"/>
                  </a:lnTo>
                  <a:lnTo>
                    <a:pt x="583" y="120"/>
                  </a:lnTo>
                  <a:lnTo>
                    <a:pt x="587" y="120"/>
                  </a:lnTo>
                  <a:lnTo>
                    <a:pt x="587" y="124"/>
                  </a:lnTo>
                  <a:lnTo>
                    <a:pt x="590" y="124"/>
                  </a:lnTo>
                  <a:lnTo>
                    <a:pt x="587" y="128"/>
                  </a:lnTo>
                  <a:lnTo>
                    <a:pt x="579" y="128"/>
                  </a:lnTo>
                  <a:close/>
                  <a:moveTo>
                    <a:pt x="587" y="112"/>
                  </a:moveTo>
                  <a:lnTo>
                    <a:pt x="583" y="112"/>
                  </a:lnTo>
                  <a:lnTo>
                    <a:pt x="587" y="112"/>
                  </a:lnTo>
                  <a:lnTo>
                    <a:pt x="583" y="112"/>
                  </a:lnTo>
                  <a:lnTo>
                    <a:pt x="579" y="112"/>
                  </a:lnTo>
                  <a:lnTo>
                    <a:pt x="575" y="109"/>
                  </a:lnTo>
                  <a:lnTo>
                    <a:pt x="579" y="109"/>
                  </a:lnTo>
                  <a:lnTo>
                    <a:pt x="583" y="109"/>
                  </a:lnTo>
                  <a:lnTo>
                    <a:pt x="587" y="109"/>
                  </a:lnTo>
                  <a:lnTo>
                    <a:pt x="590" y="109"/>
                  </a:lnTo>
                  <a:lnTo>
                    <a:pt x="594" y="109"/>
                  </a:lnTo>
                  <a:lnTo>
                    <a:pt x="598" y="109"/>
                  </a:lnTo>
                  <a:lnTo>
                    <a:pt x="602" y="109"/>
                  </a:lnTo>
                  <a:lnTo>
                    <a:pt x="605" y="109"/>
                  </a:lnTo>
                  <a:lnTo>
                    <a:pt x="602" y="109"/>
                  </a:lnTo>
                  <a:lnTo>
                    <a:pt x="602" y="112"/>
                  </a:lnTo>
                  <a:lnTo>
                    <a:pt x="594" y="112"/>
                  </a:lnTo>
                  <a:lnTo>
                    <a:pt x="590" y="112"/>
                  </a:lnTo>
                  <a:lnTo>
                    <a:pt x="587" y="112"/>
                  </a:lnTo>
                  <a:close/>
                  <a:moveTo>
                    <a:pt x="665" y="56"/>
                  </a:moveTo>
                  <a:lnTo>
                    <a:pt x="665" y="52"/>
                  </a:lnTo>
                  <a:lnTo>
                    <a:pt x="662" y="52"/>
                  </a:lnTo>
                  <a:lnTo>
                    <a:pt x="658" y="52"/>
                  </a:lnTo>
                  <a:lnTo>
                    <a:pt x="654" y="52"/>
                  </a:lnTo>
                  <a:lnTo>
                    <a:pt x="650" y="52"/>
                  </a:lnTo>
                  <a:lnTo>
                    <a:pt x="647" y="52"/>
                  </a:lnTo>
                  <a:lnTo>
                    <a:pt x="643" y="52"/>
                  </a:lnTo>
                  <a:lnTo>
                    <a:pt x="643" y="49"/>
                  </a:lnTo>
                  <a:lnTo>
                    <a:pt x="647" y="49"/>
                  </a:lnTo>
                  <a:lnTo>
                    <a:pt x="650" y="49"/>
                  </a:lnTo>
                  <a:lnTo>
                    <a:pt x="654" y="49"/>
                  </a:lnTo>
                  <a:lnTo>
                    <a:pt x="658" y="49"/>
                  </a:lnTo>
                  <a:lnTo>
                    <a:pt x="662" y="49"/>
                  </a:lnTo>
                  <a:lnTo>
                    <a:pt x="665" y="49"/>
                  </a:lnTo>
                  <a:lnTo>
                    <a:pt x="669" y="52"/>
                  </a:lnTo>
                  <a:lnTo>
                    <a:pt x="665" y="52"/>
                  </a:lnTo>
                  <a:lnTo>
                    <a:pt x="665" y="56"/>
                  </a:lnTo>
                  <a:close/>
                  <a:moveTo>
                    <a:pt x="992" y="316"/>
                  </a:moveTo>
                  <a:lnTo>
                    <a:pt x="989" y="312"/>
                  </a:lnTo>
                  <a:lnTo>
                    <a:pt x="985" y="312"/>
                  </a:lnTo>
                  <a:lnTo>
                    <a:pt x="985" y="308"/>
                  </a:lnTo>
                  <a:lnTo>
                    <a:pt x="989" y="308"/>
                  </a:lnTo>
                  <a:lnTo>
                    <a:pt x="992" y="308"/>
                  </a:lnTo>
                  <a:lnTo>
                    <a:pt x="996" y="308"/>
                  </a:lnTo>
                  <a:lnTo>
                    <a:pt x="1000" y="312"/>
                  </a:lnTo>
                  <a:lnTo>
                    <a:pt x="1000" y="316"/>
                  </a:lnTo>
                  <a:lnTo>
                    <a:pt x="996" y="316"/>
                  </a:lnTo>
                  <a:lnTo>
                    <a:pt x="992" y="316"/>
                  </a:lnTo>
                  <a:close/>
                  <a:moveTo>
                    <a:pt x="587" y="109"/>
                  </a:moveTo>
                  <a:lnTo>
                    <a:pt x="583" y="109"/>
                  </a:lnTo>
                  <a:lnTo>
                    <a:pt x="579" y="109"/>
                  </a:lnTo>
                  <a:lnTo>
                    <a:pt x="579" y="105"/>
                  </a:lnTo>
                  <a:lnTo>
                    <a:pt x="575" y="105"/>
                  </a:lnTo>
                  <a:lnTo>
                    <a:pt x="575" y="101"/>
                  </a:lnTo>
                  <a:lnTo>
                    <a:pt x="579" y="101"/>
                  </a:lnTo>
                  <a:lnTo>
                    <a:pt x="583" y="101"/>
                  </a:lnTo>
                  <a:lnTo>
                    <a:pt x="587" y="101"/>
                  </a:lnTo>
                  <a:lnTo>
                    <a:pt x="583" y="101"/>
                  </a:lnTo>
                  <a:lnTo>
                    <a:pt x="583" y="105"/>
                  </a:lnTo>
                  <a:lnTo>
                    <a:pt x="587" y="101"/>
                  </a:lnTo>
                  <a:lnTo>
                    <a:pt x="590" y="105"/>
                  </a:lnTo>
                  <a:lnTo>
                    <a:pt x="594" y="105"/>
                  </a:lnTo>
                  <a:lnTo>
                    <a:pt x="598" y="105"/>
                  </a:lnTo>
                  <a:lnTo>
                    <a:pt x="594" y="105"/>
                  </a:lnTo>
                  <a:lnTo>
                    <a:pt x="594" y="109"/>
                  </a:lnTo>
                  <a:lnTo>
                    <a:pt x="590" y="109"/>
                  </a:lnTo>
                  <a:lnTo>
                    <a:pt x="587" y="109"/>
                  </a:lnTo>
                  <a:close/>
                  <a:moveTo>
                    <a:pt x="662" y="146"/>
                  </a:moveTo>
                  <a:lnTo>
                    <a:pt x="658" y="146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58" y="143"/>
                  </a:lnTo>
                  <a:lnTo>
                    <a:pt x="662" y="143"/>
                  </a:lnTo>
                  <a:lnTo>
                    <a:pt x="665" y="143"/>
                  </a:lnTo>
                  <a:lnTo>
                    <a:pt x="669" y="143"/>
                  </a:lnTo>
                  <a:lnTo>
                    <a:pt x="673" y="143"/>
                  </a:lnTo>
                  <a:lnTo>
                    <a:pt x="677" y="143"/>
                  </a:lnTo>
                  <a:lnTo>
                    <a:pt x="681" y="143"/>
                  </a:lnTo>
                  <a:lnTo>
                    <a:pt x="684" y="143"/>
                  </a:lnTo>
                  <a:lnTo>
                    <a:pt x="681" y="143"/>
                  </a:lnTo>
                  <a:lnTo>
                    <a:pt x="677" y="146"/>
                  </a:lnTo>
                  <a:lnTo>
                    <a:pt x="673" y="146"/>
                  </a:lnTo>
                  <a:lnTo>
                    <a:pt x="669" y="146"/>
                  </a:lnTo>
                  <a:lnTo>
                    <a:pt x="665" y="146"/>
                  </a:lnTo>
                  <a:lnTo>
                    <a:pt x="662" y="146"/>
                  </a:lnTo>
                  <a:close/>
                  <a:moveTo>
                    <a:pt x="857" y="240"/>
                  </a:moveTo>
                  <a:lnTo>
                    <a:pt x="853" y="240"/>
                  </a:lnTo>
                  <a:lnTo>
                    <a:pt x="853" y="237"/>
                  </a:lnTo>
                  <a:lnTo>
                    <a:pt x="857" y="233"/>
                  </a:lnTo>
                  <a:lnTo>
                    <a:pt x="861" y="233"/>
                  </a:lnTo>
                  <a:lnTo>
                    <a:pt x="861" y="237"/>
                  </a:lnTo>
                  <a:lnTo>
                    <a:pt x="861" y="240"/>
                  </a:lnTo>
                  <a:lnTo>
                    <a:pt x="857" y="240"/>
                  </a:lnTo>
                  <a:close/>
                  <a:moveTo>
                    <a:pt x="974" y="225"/>
                  </a:moveTo>
                  <a:lnTo>
                    <a:pt x="970" y="225"/>
                  </a:lnTo>
                  <a:lnTo>
                    <a:pt x="970" y="222"/>
                  </a:lnTo>
                  <a:lnTo>
                    <a:pt x="974" y="222"/>
                  </a:lnTo>
                  <a:lnTo>
                    <a:pt x="977" y="222"/>
                  </a:lnTo>
                  <a:lnTo>
                    <a:pt x="981" y="222"/>
                  </a:lnTo>
                  <a:lnTo>
                    <a:pt x="981" y="218"/>
                  </a:lnTo>
                  <a:lnTo>
                    <a:pt x="985" y="218"/>
                  </a:lnTo>
                  <a:lnTo>
                    <a:pt x="989" y="218"/>
                  </a:lnTo>
                  <a:lnTo>
                    <a:pt x="985" y="218"/>
                  </a:lnTo>
                  <a:lnTo>
                    <a:pt x="985" y="222"/>
                  </a:lnTo>
                  <a:lnTo>
                    <a:pt x="981" y="222"/>
                  </a:lnTo>
                  <a:lnTo>
                    <a:pt x="981" y="225"/>
                  </a:lnTo>
                  <a:lnTo>
                    <a:pt x="977" y="225"/>
                  </a:lnTo>
                  <a:lnTo>
                    <a:pt x="974" y="225"/>
                  </a:lnTo>
                  <a:close/>
                  <a:moveTo>
                    <a:pt x="181" y="470"/>
                  </a:moveTo>
                  <a:lnTo>
                    <a:pt x="177" y="470"/>
                  </a:lnTo>
                  <a:lnTo>
                    <a:pt x="177" y="466"/>
                  </a:lnTo>
                  <a:lnTo>
                    <a:pt x="173" y="466"/>
                  </a:lnTo>
                  <a:lnTo>
                    <a:pt x="177" y="462"/>
                  </a:lnTo>
                  <a:lnTo>
                    <a:pt x="173" y="462"/>
                  </a:lnTo>
                  <a:lnTo>
                    <a:pt x="169" y="462"/>
                  </a:lnTo>
                  <a:lnTo>
                    <a:pt x="169" y="458"/>
                  </a:lnTo>
                  <a:lnTo>
                    <a:pt x="173" y="458"/>
                  </a:lnTo>
                  <a:lnTo>
                    <a:pt x="177" y="462"/>
                  </a:lnTo>
                  <a:lnTo>
                    <a:pt x="181" y="466"/>
                  </a:lnTo>
                  <a:lnTo>
                    <a:pt x="184" y="466"/>
                  </a:lnTo>
                  <a:lnTo>
                    <a:pt x="184" y="470"/>
                  </a:lnTo>
                  <a:lnTo>
                    <a:pt x="181" y="470"/>
                  </a:lnTo>
                  <a:close/>
                  <a:moveTo>
                    <a:pt x="425" y="86"/>
                  </a:moveTo>
                  <a:lnTo>
                    <a:pt x="421" y="86"/>
                  </a:lnTo>
                  <a:lnTo>
                    <a:pt x="417" y="82"/>
                  </a:lnTo>
                  <a:lnTo>
                    <a:pt x="414" y="82"/>
                  </a:lnTo>
                  <a:lnTo>
                    <a:pt x="410" y="82"/>
                  </a:lnTo>
                  <a:lnTo>
                    <a:pt x="414" y="82"/>
                  </a:lnTo>
                  <a:lnTo>
                    <a:pt x="417" y="79"/>
                  </a:lnTo>
                  <a:lnTo>
                    <a:pt x="421" y="79"/>
                  </a:lnTo>
                  <a:lnTo>
                    <a:pt x="425" y="82"/>
                  </a:lnTo>
                  <a:lnTo>
                    <a:pt x="429" y="82"/>
                  </a:lnTo>
                  <a:lnTo>
                    <a:pt x="433" y="82"/>
                  </a:lnTo>
                  <a:lnTo>
                    <a:pt x="429" y="86"/>
                  </a:lnTo>
                  <a:lnTo>
                    <a:pt x="425" y="86"/>
                  </a:lnTo>
                  <a:close/>
                  <a:moveTo>
                    <a:pt x="910" y="274"/>
                  </a:moveTo>
                  <a:lnTo>
                    <a:pt x="906" y="274"/>
                  </a:lnTo>
                  <a:lnTo>
                    <a:pt x="902" y="274"/>
                  </a:lnTo>
                  <a:lnTo>
                    <a:pt x="898" y="274"/>
                  </a:lnTo>
                  <a:lnTo>
                    <a:pt x="895" y="274"/>
                  </a:lnTo>
                  <a:lnTo>
                    <a:pt x="898" y="274"/>
                  </a:lnTo>
                  <a:lnTo>
                    <a:pt x="898" y="270"/>
                  </a:lnTo>
                  <a:lnTo>
                    <a:pt x="895" y="270"/>
                  </a:lnTo>
                  <a:lnTo>
                    <a:pt x="891" y="270"/>
                  </a:lnTo>
                  <a:lnTo>
                    <a:pt x="891" y="267"/>
                  </a:lnTo>
                  <a:lnTo>
                    <a:pt x="895" y="267"/>
                  </a:lnTo>
                  <a:lnTo>
                    <a:pt x="898" y="267"/>
                  </a:lnTo>
                  <a:lnTo>
                    <a:pt x="898" y="270"/>
                  </a:lnTo>
                  <a:lnTo>
                    <a:pt x="902" y="270"/>
                  </a:lnTo>
                  <a:lnTo>
                    <a:pt x="902" y="274"/>
                  </a:lnTo>
                  <a:lnTo>
                    <a:pt x="906" y="274"/>
                  </a:lnTo>
                  <a:lnTo>
                    <a:pt x="910" y="274"/>
                  </a:lnTo>
                  <a:close/>
                  <a:moveTo>
                    <a:pt x="1199" y="342"/>
                  </a:moveTo>
                  <a:lnTo>
                    <a:pt x="1195" y="342"/>
                  </a:lnTo>
                  <a:lnTo>
                    <a:pt x="1192" y="338"/>
                  </a:lnTo>
                  <a:lnTo>
                    <a:pt x="1188" y="338"/>
                  </a:lnTo>
                  <a:lnTo>
                    <a:pt x="1192" y="338"/>
                  </a:lnTo>
                  <a:lnTo>
                    <a:pt x="1195" y="338"/>
                  </a:lnTo>
                  <a:lnTo>
                    <a:pt x="1199" y="338"/>
                  </a:lnTo>
                  <a:lnTo>
                    <a:pt x="1203" y="338"/>
                  </a:lnTo>
                  <a:lnTo>
                    <a:pt x="1203" y="342"/>
                  </a:lnTo>
                  <a:lnTo>
                    <a:pt x="1199" y="342"/>
                  </a:lnTo>
                  <a:close/>
                  <a:moveTo>
                    <a:pt x="962" y="214"/>
                  </a:moveTo>
                  <a:lnTo>
                    <a:pt x="959" y="214"/>
                  </a:lnTo>
                  <a:lnTo>
                    <a:pt x="955" y="214"/>
                  </a:lnTo>
                  <a:lnTo>
                    <a:pt x="955" y="210"/>
                  </a:lnTo>
                  <a:lnTo>
                    <a:pt x="951" y="210"/>
                  </a:lnTo>
                  <a:lnTo>
                    <a:pt x="947" y="210"/>
                  </a:lnTo>
                  <a:lnTo>
                    <a:pt x="951" y="210"/>
                  </a:lnTo>
                  <a:lnTo>
                    <a:pt x="955" y="210"/>
                  </a:lnTo>
                  <a:lnTo>
                    <a:pt x="959" y="210"/>
                  </a:lnTo>
                  <a:lnTo>
                    <a:pt x="962" y="210"/>
                  </a:lnTo>
                  <a:lnTo>
                    <a:pt x="966" y="210"/>
                  </a:lnTo>
                  <a:lnTo>
                    <a:pt x="970" y="210"/>
                  </a:lnTo>
                  <a:lnTo>
                    <a:pt x="974" y="210"/>
                  </a:lnTo>
                  <a:lnTo>
                    <a:pt x="970" y="210"/>
                  </a:lnTo>
                  <a:lnTo>
                    <a:pt x="970" y="214"/>
                  </a:lnTo>
                  <a:lnTo>
                    <a:pt x="966" y="214"/>
                  </a:lnTo>
                  <a:lnTo>
                    <a:pt x="962" y="214"/>
                  </a:lnTo>
                  <a:lnTo>
                    <a:pt x="962" y="210"/>
                  </a:lnTo>
                  <a:lnTo>
                    <a:pt x="959" y="210"/>
                  </a:lnTo>
                  <a:lnTo>
                    <a:pt x="959" y="214"/>
                  </a:lnTo>
                  <a:lnTo>
                    <a:pt x="962" y="214"/>
                  </a:lnTo>
                  <a:close/>
                  <a:moveTo>
                    <a:pt x="617" y="86"/>
                  </a:moveTo>
                  <a:lnTo>
                    <a:pt x="613" y="86"/>
                  </a:lnTo>
                  <a:lnTo>
                    <a:pt x="609" y="86"/>
                  </a:lnTo>
                  <a:lnTo>
                    <a:pt x="609" y="82"/>
                  </a:lnTo>
                  <a:lnTo>
                    <a:pt x="605" y="82"/>
                  </a:lnTo>
                  <a:lnTo>
                    <a:pt x="609" y="82"/>
                  </a:lnTo>
                  <a:lnTo>
                    <a:pt x="613" y="82"/>
                  </a:lnTo>
                  <a:lnTo>
                    <a:pt x="617" y="82"/>
                  </a:lnTo>
                  <a:lnTo>
                    <a:pt x="620" y="82"/>
                  </a:lnTo>
                  <a:lnTo>
                    <a:pt x="624" y="82"/>
                  </a:lnTo>
                  <a:lnTo>
                    <a:pt x="628" y="82"/>
                  </a:lnTo>
                  <a:lnTo>
                    <a:pt x="632" y="86"/>
                  </a:lnTo>
                  <a:lnTo>
                    <a:pt x="628" y="86"/>
                  </a:lnTo>
                  <a:lnTo>
                    <a:pt x="624" y="86"/>
                  </a:lnTo>
                  <a:lnTo>
                    <a:pt x="620" y="86"/>
                  </a:lnTo>
                  <a:lnTo>
                    <a:pt x="617" y="86"/>
                  </a:lnTo>
                  <a:close/>
                  <a:moveTo>
                    <a:pt x="177" y="470"/>
                  </a:moveTo>
                  <a:lnTo>
                    <a:pt x="173" y="470"/>
                  </a:lnTo>
                  <a:lnTo>
                    <a:pt x="169" y="470"/>
                  </a:lnTo>
                  <a:lnTo>
                    <a:pt x="169" y="466"/>
                  </a:lnTo>
                  <a:lnTo>
                    <a:pt x="166" y="466"/>
                  </a:lnTo>
                  <a:lnTo>
                    <a:pt x="166" y="462"/>
                  </a:lnTo>
                  <a:lnTo>
                    <a:pt x="169" y="462"/>
                  </a:lnTo>
                  <a:lnTo>
                    <a:pt x="169" y="466"/>
                  </a:lnTo>
                  <a:lnTo>
                    <a:pt x="173" y="466"/>
                  </a:lnTo>
                  <a:lnTo>
                    <a:pt x="177" y="466"/>
                  </a:lnTo>
                  <a:lnTo>
                    <a:pt x="181" y="470"/>
                  </a:lnTo>
                  <a:lnTo>
                    <a:pt x="177" y="470"/>
                  </a:lnTo>
                  <a:close/>
                  <a:moveTo>
                    <a:pt x="805" y="105"/>
                  </a:moveTo>
                  <a:lnTo>
                    <a:pt x="801" y="105"/>
                  </a:lnTo>
                  <a:lnTo>
                    <a:pt x="797" y="101"/>
                  </a:lnTo>
                  <a:lnTo>
                    <a:pt x="793" y="101"/>
                  </a:lnTo>
                  <a:lnTo>
                    <a:pt x="797" y="101"/>
                  </a:lnTo>
                  <a:lnTo>
                    <a:pt x="801" y="97"/>
                  </a:lnTo>
                  <a:lnTo>
                    <a:pt x="805" y="97"/>
                  </a:lnTo>
                  <a:lnTo>
                    <a:pt x="808" y="101"/>
                  </a:lnTo>
                  <a:lnTo>
                    <a:pt x="805" y="101"/>
                  </a:lnTo>
                  <a:lnTo>
                    <a:pt x="808" y="101"/>
                  </a:lnTo>
                  <a:lnTo>
                    <a:pt x="808" y="105"/>
                  </a:lnTo>
                  <a:lnTo>
                    <a:pt x="805" y="105"/>
                  </a:lnTo>
                  <a:close/>
                  <a:moveTo>
                    <a:pt x="1113" y="323"/>
                  </a:moveTo>
                  <a:lnTo>
                    <a:pt x="1109" y="323"/>
                  </a:lnTo>
                  <a:lnTo>
                    <a:pt x="1105" y="323"/>
                  </a:lnTo>
                  <a:lnTo>
                    <a:pt x="1105" y="319"/>
                  </a:lnTo>
                  <a:lnTo>
                    <a:pt x="1101" y="319"/>
                  </a:lnTo>
                  <a:lnTo>
                    <a:pt x="1098" y="319"/>
                  </a:lnTo>
                  <a:lnTo>
                    <a:pt x="1101" y="319"/>
                  </a:lnTo>
                  <a:lnTo>
                    <a:pt x="1105" y="319"/>
                  </a:lnTo>
                  <a:lnTo>
                    <a:pt x="1109" y="319"/>
                  </a:lnTo>
                  <a:lnTo>
                    <a:pt x="1113" y="319"/>
                  </a:lnTo>
                  <a:lnTo>
                    <a:pt x="1116" y="323"/>
                  </a:lnTo>
                  <a:lnTo>
                    <a:pt x="1113" y="323"/>
                  </a:lnTo>
                  <a:close/>
                  <a:moveTo>
                    <a:pt x="1015" y="312"/>
                  </a:moveTo>
                  <a:lnTo>
                    <a:pt x="1011" y="312"/>
                  </a:lnTo>
                  <a:lnTo>
                    <a:pt x="1007" y="312"/>
                  </a:lnTo>
                  <a:lnTo>
                    <a:pt x="1007" y="308"/>
                  </a:lnTo>
                  <a:lnTo>
                    <a:pt x="1004" y="308"/>
                  </a:lnTo>
                  <a:lnTo>
                    <a:pt x="1000" y="308"/>
                  </a:lnTo>
                  <a:lnTo>
                    <a:pt x="1000" y="304"/>
                  </a:lnTo>
                  <a:lnTo>
                    <a:pt x="1004" y="304"/>
                  </a:lnTo>
                  <a:lnTo>
                    <a:pt x="1007" y="304"/>
                  </a:lnTo>
                  <a:lnTo>
                    <a:pt x="1011" y="308"/>
                  </a:lnTo>
                  <a:lnTo>
                    <a:pt x="1015" y="308"/>
                  </a:lnTo>
                  <a:lnTo>
                    <a:pt x="1015" y="312"/>
                  </a:lnTo>
                  <a:close/>
                  <a:moveTo>
                    <a:pt x="887" y="278"/>
                  </a:moveTo>
                  <a:lnTo>
                    <a:pt x="887" y="274"/>
                  </a:lnTo>
                  <a:lnTo>
                    <a:pt x="883" y="274"/>
                  </a:lnTo>
                  <a:lnTo>
                    <a:pt x="880" y="274"/>
                  </a:lnTo>
                  <a:lnTo>
                    <a:pt x="880" y="270"/>
                  </a:lnTo>
                  <a:lnTo>
                    <a:pt x="883" y="270"/>
                  </a:lnTo>
                  <a:lnTo>
                    <a:pt x="887" y="270"/>
                  </a:lnTo>
                  <a:lnTo>
                    <a:pt x="887" y="274"/>
                  </a:lnTo>
                  <a:lnTo>
                    <a:pt x="891" y="274"/>
                  </a:lnTo>
                  <a:lnTo>
                    <a:pt x="887" y="278"/>
                  </a:lnTo>
                  <a:close/>
                  <a:moveTo>
                    <a:pt x="1007" y="222"/>
                  </a:moveTo>
                  <a:lnTo>
                    <a:pt x="1004" y="222"/>
                  </a:lnTo>
                  <a:lnTo>
                    <a:pt x="1004" y="218"/>
                  </a:lnTo>
                  <a:lnTo>
                    <a:pt x="1004" y="214"/>
                  </a:lnTo>
                  <a:lnTo>
                    <a:pt x="1007" y="214"/>
                  </a:lnTo>
                  <a:lnTo>
                    <a:pt x="1011" y="218"/>
                  </a:lnTo>
                  <a:lnTo>
                    <a:pt x="1011" y="214"/>
                  </a:lnTo>
                  <a:lnTo>
                    <a:pt x="1015" y="214"/>
                  </a:lnTo>
                  <a:lnTo>
                    <a:pt x="1015" y="218"/>
                  </a:lnTo>
                  <a:lnTo>
                    <a:pt x="1011" y="218"/>
                  </a:lnTo>
                  <a:lnTo>
                    <a:pt x="1007" y="222"/>
                  </a:lnTo>
                  <a:close/>
                  <a:moveTo>
                    <a:pt x="425" y="101"/>
                  </a:moveTo>
                  <a:lnTo>
                    <a:pt x="417" y="101"/>
                  </a:lnTo>
                  <a:lnTo>
                    <a:pt x="414" y="101"/>
                  </a:lnTo>
                  <a:lnTo>
                    <a:pt x="414" y="97"/>
                  </a:lnTo>
                  <a:lnTo>
                    <a:pt x="417" y="97"/>
                  </a:lnTo>
                  <a:lnTo>
                    <a:pt x="421" y="97"/>
                  </a:lnTo>
                  <a:lnTo>
                    <a:pt x="425" y="97"/>
                  </a:lnTo>
                  <a:lnTo>
                    <a:pt x="429" y="97"/>
                  </a:lnTo>
                  <a:lnTo>
                    <a:pt x="433" y="97"/>
                  </a:lnTo>
                  <a:lnTo>
                    <a:pt x="436" y="97"/>
                  </a:lnTo>
                  <a:lnTo>
                    <a:pt x="436" y="101"/>
                  </a:lnTo>
                  <a:lnTo>
                    <a:pt x="433" y="101"/>
                  </a:lnTo>
                  <a:lnTo>
                    <a:pt x="429" y="101"/>
                  </a:lnTo>
                  <a:lnTo>
                    <a:pt x="425" y="101"/>
                  </a:lnTo>
                  <a:close/>
                  <a:moveTo>
                    <a:pt x="1041" y="233"/>
                  </a:moveTo>
                  <a:lnTo>
                    <a:pt x="1038" y="233"/>
                  </a:lnTo>
                  <a:lnTo>
                    <a:pt x="1038" y="229"/>
                  </a:lnTo>
                  <a:lnTo>
                    <a:pt x="1034" y="229"/>
                  </a:lnTo>
                  <a:lnTo>
                    <a:pt x="1034" y="225"/>
                  </a:lnTo>
                  <a:lnTo>
                    <a:pt x="1038" y="225"/>
                  </a:lnTo>
                  <a:lnTo>
                    <a:pt x="1041" y="229"/>
                  </a:lnTo>
                  <a:lnTo>
                    <a:pt x="1045" y="229"/>
                  </a:lnTo>
                  <a:lnTo>
                    <a:pt x="1045" y="233"/>
                  </a:lnTo>
                  <a:lnTo>
                    <a:pt x="1041" y="233"/>
                  </a:lnTo>
                  <a:close/>
                  <a:moveTo>
                    <a:pt x="1146" y="361"/>
                  </a:moveTo>
                  <a:lnTo>
                    <a:pt x="1143" y="361"/>
                  </a:lnTo>
                  <a:lnTo>
                    <a:pt x="1146" y="357"/>
                  </a:lnTo>
                  <a:lnTo>
                    <a:pt x="1146" y="353"/>
                  </a:lnTo>
                  <a:lnTo>
                    <a:pt x="1150" y="353"/>
                  </a:lnTo>
                  <a:lnTo>
                    <a:pt x="1154" y="357"/>
                  </a:lnTo>
                  <a:lnTo>
                    <a:pt x="1150" y="357"/>
                  </a:lnTo>
                  <a:lnTo>
                    <a:pt x="1150" y="361"/>
                  </a:lnTo>
                  <a:lnTo>
                    <a:pt x="1146" y="361"/>
                  </a:lnTo>
                  <a:close/>
                  <a:moveTo>
                    <a:pt x="207" y="492"/>
                  </a:moveTo>
                  <a:lnTo>
                    <a:pt x="207" y="488"/>
                  </a:lnTo>
                  <a:lnTo>
                    <a:pt x="211" y="488"/>
                  </a:lnTo>
                  <a:lnTo>
                    <a:pt x="211" y="485"/>
                  </a:lnTo>
                  <a:lnTo>
                    <a:pt x="215" y="485"/>
                  </a:lnTo>
                  <a:lnTo>
                    <a:pt x="218" y="485"/>
                  </a:lnTo>
                  <a:lnTo>
                    <a:pt x="218" y="481"/>
                  </a:lnTo>
                  <a:lnTo>
                    <a:pt x="218" y="485"/>
                  </a:lnTo>
                  <a:lnTo>
                    <a:pt x="215" y="485"/>
                  </a:lnTo>
                  <a:lnTo>
                    <a:pt x="215" y="488"/>
                  </a:lnTo>
                  <a:lnTo>
                    <a:pt x="211" y="488"/>
                  </a:lnTo>
                  <a:lnTo>
                    <a:pt x="207" y="492"/>
                  </a:lnTo>
                  <a:close/>
                  <a:moveTo>
                    <a:pt x="598" y="116"/>
                  </a:moveTo>
                  <a:lnTo>
                    <a:pt x="594" y="116"/>
                  </a:lnTo>
                  <a:lnTo>
                    <a:pt x="598" y="112"/>
                  </a:lnTo>
                  <a:lnTo>
                    <a:pt x="602" y="112"/>
                  </a:lnTo>
                  <a:lnTo>
                    <a:pt x="605" y="112"/>
                  </a:lnTo>
                  <a:lnTo>
                    <a:pt x="609" y="112"/>
                  </a:lnTo>
                  <a:lnTo>
                    <a:pt x="613" y="112"/>
                  </a:lnTo>
                  <a:lnTo>
                    <a:pt x="617" y="112"/>
                  </a:lnTo>
                  <a:lnTo>
                    <a:pt x="613" y="112"/>
                  </a:lnTo>
                  <a:lnTo>
                    <a:pt x="609" y="112"/>
                  </a:lnTo>
                  <a:lnTo>
                    <a:pt x="609" y="116"/>
                  </a:lnTo>
                  <a:lnTo>
                    <a:pt x="605" y="116"/>
                  </a:lnTo>
                  <a:lnTo>
                    <a:pt x="602" y="116"/>
                  </a:lnTo>
                  <a:lnTo>
                    <a:pt x="598" y="116"/>
                  </a:lnTo>
                  <a:close/>
                  <a:moveTo>
                    <a:pt x="714" y="218"/>
                  </a:moveTo>
                  <a:lnTo>
                    <a:pt x="714" y="214"/>
                  </a:lnTo>
                  <a:lnTo>
                    <a:pt x="711" y="218"/>
                  </a:lnTo>
                  <a:lnTo>
                    <a:pt x="711" y="214"/>
                  </a:lnTo>
                  <a:lnTo>
                    <a:pt x="714" y="214"/>
                  </a:lnTo>
                  <a:lnTo>
                    <a:pt x="718" y="214"/>
                  </a:lnTo>
                  <a:lnTo>
                    <a:pt x="718" y="218"/>
                  </a:lnTo>
                  <a:lnTo>
                    <a:pt x="714" y="218"/>
                  </a:lnTo>
                  <a:close/>
                  <a:moveTo>
                    <a:pt x="1086" y="195"/>
                  </a:moveTo>
                  <a:lnTo>
                    <a:pt x="1083" y="191"/>
                  </a:lnTo>
                  <a:lnTo>
                    <a:pt x="1086" y="191"/>
                  </a:lnTo>
                  <a:lnTo>
                    <a:pt x="1090" y="191"/>
                  </a:lnTo>
                  <a:lnTo>
                    <a:pt x="1090" y="188"/>
                  </a:lnTo>
                  <a:lnTo>
                    <a:pt x="1090" y="191"/>
                  </a:lnTo>
                  <a:lnTo>
                    <a:pt x="1094" y="191"/>
                  </a:lnTo>
                  <a:lnTo>
                    <a:pt x="1098" y="191"/>
                  </a:lnTo>
                  <a:lnTo>
                    <a:pt x="1094" y="191"/>
                  </a:lnTo>
                  <a:lnTo>
                    <a:pt x="1090" y="191"/>
                  </a:lnTo>
                  <a:lnTo>
                    <a:pt x="1086" y="195"/>
                  </a:lnTo>
                  <a:close/>
                  <a:moveTo>
                    <a:pt x="696" y="124"/>
                  </a:moveTo>
                  <a:lnTo>
                    <a:pt x="696" y="120"/>
                  </a:lnTo>
                  <a:lnTo>
                    <a:pt x="692" y="120"/>
                  </a:lnTo>
                  <a:lnTo>
                    <a:pt x="696" y="120"/>
                  </a:lnTo>
                  <a:lnTo>
                    <a:pt x="699" y="120"/>
                  </a:lnTo>
                  <a:lnTo>
                    <a:pt x="703" y="120"/>
                  </a:lnTo>
                  <a:lnTo>
                    <a:pt x="703" y="116"/>
                  </a:lnTo>
                  <a:lnTo>
                    <a:pt x="707" y="116"/>
                  </a:lnTo>
                  <a:lnTo>
                    <a:pt x="707" y="120"/>
                  </a:lnTo>
                  <a:lnTo>
                    <a:pt x="711" y="120"/>
                  </a:lnTo>
                  <a:lnTo>
                    <a:pt x="707" y="120"/>
                  </a:lnTo>
                  <a:lnTo>
                    <a:pt x="703" y="120"/>
                  </a:lnTo>
                  <a:lnTo>
                    <a:pt x="699" y="120"/>
                  </a:lnTo>
                  <a:lnTo>
                    <a:pt x="703" y="120"/>
                  </a:lnTo>
                  <a:lnTo>
                    <a:pt x="699" y="120"/>
                  </a:lnTo>
                  <a:lnTo>
                    <a:pt x="696" y="124"/>
                  </a:lnTo>
                  <a:close/>
                  <a:moveTo>
                    <a:pt x="590" y="112"/>
                  </a:moveTo>
                  <a:lnTo>
                    <a:pt x="587" y="112"/>
                  </a:lnTo>
                  <a:lnTo>
                    <a:pt x="583" y="112"/>
                  </a:lnTo>
                  <a:lnTo>
                    <a:pt x="587" y="112"/>
                  </a:lnTo>
                  <a:lnTo>
                    <a:pt x="590" y="112"/>
                  </a:lnTo>
                  <a:lnTo>
                    <a:pt x="594" y="112"/>
                  </a:lnTo>
                  <a:lnTo>
                    <a:pt x="598" y="112"/>
                  </a:lnTo>
                  <a:lnTo>
                    <a:pt x="602" y="112"/>
                  </a:lnTo>
                  <a:lnTo>
                    <a:pt x="605" y="112"/>
                  </a:lnTo>
                  <a:lnTo>
                    <a:pt x="609" y="109"/>
                  </a:lnTo>
                  <a:lnTo>
                    <a:pt x="609" y="112"/>
                  </a:lnTo>
                  <a:lnTo>
                    <a:pt x="605" y="112"/>
                  </a:lnTo>
                  <a:lnTo>
                    <a:pt x="602" y="112"/>
                  </a:lnTo>
                  <a:lnTo>
                    <a:pt x="598" y="112"/>
                  </a:lnTo>
                  <a:lnTo>
                    <a:pt x="594" y="112"/>
                  </a:lnTo>
                  <a:lnTo>
                    <a:pt x="590" y="112"/>
                  </a:lnTo>
                  <a:close/>
                  <a:moveTo>
                    <a:pt x="639" y="225"/>
                  </a:moveTo>
                  <a:lnTo>
                    <a:pt x="635" y="225"/>
                  </a:lnTo>
                  <a:lnTo>
                    <a:pt x="639" y="222"/>
                  </a:lnTo>
                  <a:lnTo>
                    <a:pt x="643" y="222"/>
                  </a:lnTo>
                  <a:lnTo>
                    <a:pt x="643" y="225"/>
                  </a:lnTo>
                  <a:lnTo>
                    <a:pt x="647" y="225"/>
                  </a:lnTo>
                  <a:lnTo>
                    <a:pt x="643" y="225"/>
                  </a:lnTo>
                  <a:lnTo>
                    <a:pt x="639" y="225"/>
                  </a:lnTo>
                  <a:close/>
                  <a:moveTo>
                    <a:pt x="696" y="161"/>
                  </a:moveTo>
                  <a:lnTo>
                    <a:pt x="692" y="161"/>
                  </a:lnTo>
                  <a:lnTo>
                    <a:pt x="692" y="158"/>
                  </a:lnTo>
                  <a:lnTo>
                    <a:pt x="696" y="158"/>
                  </a:lnTo>
                  <a:lnTo>
                    <a:pt x="699" y="158"/>
                  </a:lnTo>
                  <a:lnTo>
                    <a:pt x="699" y="161"/>
                  </a:lnTo>
                  <a:lnTo>
                    <a:pt x="696" y="161"/>
                  </a:lnTo>
                  <a:close/>
                  <a:moveTo>
                    <a:pt x="981" y="214"/>
                  </a:moveTo>
                  <a:lnTo>
                    <a:pt x="977" y="214"/>
                  </a:lnTo>
                  <a:lnTo>
                    <a:pt x="981" y="214"/>
                  </a:lnTo>
                  <a:lnTo>
                    <a:pt x="985" y="214"/>
                  </a:lnTo>
                  <a:lnTo>
                    <a:pt x="985" y="210"/>
                  </a:lnTo>
                  <a:lnTo>
                    <a:pt x="989" y="210"/>
                  </a:lnTo>
                  <a:lnTo>
                    <a:pt x="992" y="210"/>
                  </a:lnTo>
                  <a:lnTo>
                    <a:pt x="992" y="214"/>
                  </a:lnTo>
                  <a:lnTo>
                    <a:pt x="989" y="214"/>
                  </a:lnTo>
                  <a:lnTo>
                    <a:pt x="985" y="214"/>
                  </a:lnTo>
                  <a:lnTo>
                    <a:pt x="981" y="214"/>
                  </a:lnTo>
                  <a:close/>
                  <a:moveTo>
                    <a:pt x="226" y="526"/>
                  </a:moveTo>
                  <a:lnTo>
                    <a:pt x="222" y="526"/>
                  </a:lnTo>
                  <a:lnTo>
                    <a:pt x="222" y="522"/>
                  </a:lnTo>
                  <a:lnTo>
                    <a:pt x="226" y="522"/>
                  </a:lnTo>
                  <a:lnTo>
                    <a:pt x="230" y="526"/>
                  </a:lnTo>
                  <a:lnTo>
                    <a:pt x="226" y="526"/>
                  </a:lnTo>
                  <a:close/>
                  <a:moveTo>
                    <a:pt x="617" y="229"/>
                  </a:moveTo>
                  <a:lnTo>
                    <a:pt x="613" y="229"/>
                  </a:lnTo>
                  <a:lnTo>
                    <a:pt x="609" y="229"/>
                  </a:lnTo>
                  <a:lnTo>
                    <a:pt x="609" y="225"/>
                  </a:lnTo>
                  <a:lnTo>
                    <a:pt x="613" y="225"/>
                  </a:lnTo>
                  <a:lnTo>
                    <a:pt x="617" y="225"/>
                  </a:lnTo>
                  <a:lnTo>
                    <a:pt x="620" y="225"/>
                  </a:lnTo>
                  <a:lnTo>
                    <a:pt x="620" y="229"/>
                  </a:lnTo>
                  <a:lnTo>
                    <a:pt x="617" y="229"/>
                  </a:lnTo>
                  <a:close/>
                  <a:moveTo>
                    <a:pt x="861" y="67"/>
                  </a:moveTo>
                  <a:lnTo>
                    <a:pt x="861" y="64"/>
                  </a:lnTo>
                  <a:lnTo>
                    <a:pt x="865" y="64"/>
                  </a:lnTo>
                  <a:lnTo>
                    <a:pt x="868" y="64"/>
                  </a:lnTo>
                  <a:lnTo>
                    <a:pt x="872" y="64"/>
                  </a:lnTo>
                  <a:lnTo>
                    <a:pt x="876" y="64"/>
                  </a:lnTo>
                  <a:lnTo>
                    <a:pt x="880" y="64"/>
                  </a:lnTo>
                  <a:lnTo>
                    <a:pt x="876" y="64"/>
                  </a:lnTo>
                  <a:lnTo>
                    <a:pt x="876" y="67"/>
                  </a:lnTo>
                  <a:lnTo>
                    <a:pt x="872" y="67"/>
                  </a:lnTo>
                  <a:lnTo>
                    <a:pt x="868" y="67"/>
                  </a:lnTo>
                  <a:lnTo>
                    <a:pt x="865" y="67"/>
                  </a:lnTo>
                  <a:lnTo>
                    <a:pt x="861" y="67"/>
                  </a:lnTo>
                  <a:close/>
                  <a:moveTo>
                    <a:pt x="1203" y="327"/>
                  </a:moveTo>
                  <a:lnTo>
                    <a:pt x="1199" y="327"/>
                  </a:lnTo>
                  <a:lnTo>
                    <a:pt x="1199" y="323"/>
                  </a:lnTo>
                  <a:lnTo>
                    <a:pt x="1203" y="323"/>
                  </a:lnTo>
                  <a:lnTo>
                    <a:pt x="1207" y="323"/>
                  </a:lnTo>
                  <a:lnTo>
                    <a:pt x="1207" y="327"/>
                  </a:lnTo>
                  <a:lnTo>
                    <a:pt x="1203" y="327"/>
                  </a:lnTo>
                  <a:close/>
                  <a:moveTo>
                    <a:pt x="857" y="206"/>
                  </a:moveTo>
                  <a:lnTo>
                    <a:pt x="853" y="206"/>
                  </a:lnTo>
                  <a:lnTo>
                    <a:pt x="850" y="206"/>
                  </a:lnTo>
                  <a:lnTo>
                    <a:pt x="846" y="206"/>
                  </a:lnTo>
                  <a:lnTo>
                    <a:pt x="850" y="206"/>
                  </a:lnTo>
                  <a:lnTo>
                    <a:pt x="850" y="203"/>
                  </a:lnTo>
                  <a:lnTo>
                    <a:pt x="850" y="206"/>
                  </a:lnTo>
                  <a:lnTo>
                    <a:pt x="853" y="206"/>
                  </a:lnTo>
                  <a:lnTo>
                    <a:pt x="857" y="203"/>
                  </a:lnTo>
                  <a:lnTo>
                    <a:pt x="857" y="206"/>
                  </a:lnTo>
                  <a:lnTo>
                    <a:pt x="861" y="206"/>
                  </a:lnTo>
                  <a:lnTo>
                    <a:pt x="857" y="206"/>
                  </a:lnTo>
                  <a:close/>
                  <a:moveTo>
                    <a:pt x="970" y="116"/>
                  </a:moveTo>
                  <a:lnTo>
                    <a:pt x="966" y="112"/>
                  </a:lnTo>
                  <a:lnTo>
                    <a:pt x="970" y="112"/>
                  </a:lnTo>
                  <a:lnTo>
                    <a:pt x="974" y="112"/>
                  </a:lnTo>
                  <a:lnTo>
                    <a:pt x="974" y="109"/>
                  </a:lnTo>
                  <a:lnTo>
                    <a:pt x="977" y="109"/>
                  </a:lnTo>
                  <a:lnTo>
                    <a:pt x="981" y="109"/>
                  </a:lnTo>
                  <a:lnTo>
                    <a:pt x="981" y="112"/>
                  </a:lnTo>
                  <a:lnTo>
                    <a:pt x="977" y="112"/>
                  </a:lnTo>
                  <a:lnTo>
                    <a:pt x="974" y="112"/>
                  </a:lnTo>
                  <a:lnTo>
                    <a:pt x="977" y="112"/>
                  </a:lnTo>
                  <a:lnTo>
                    <a:pt x="977" y="116"/>
                  </a:lnTo>
                  <a:lnTo>
                    <a:pt x="977" y="112"/>
                  </a:lnTo>
                  <a:lnTo>
                    <a:pt x="974" y="112"/>
                  </a:lnTo>
                  <a:lnTo>
                    <a:pt x="970" y="112"/>
                  </a:lnTo>
                  <a:lnTo>
                    <a:pt x="970" y="116"/>
                  </a:lnTo>
                  <a:close/>
                  <a:moveTo>
                    <a:pt x="624" y="105"/>
                  </a:moveTo>
                  <a:lnTo>
                    <a:pt x="620" y="101"/>
                  </a:lnTo>
                  <a:lnTo>
                    <a:pt x="624" y="101"/>
                  </a:lnTo>
                  <a:lnTo>
                    <a:pt x="628" y="101"/>
                  </a:lnTo>
                  <a:lnTo>
                    <a:pt x="632" y="101"/>
                  </a:lnTo>
                  <a:lnTo>
                    <a:pt x="635" y="101"/>
                  </a:lnTo>
                  <a:lnTo>
                    <a:pt x="639" y="101"/>
                  </a:lnTo>
                  <a:lnTo>
                    <a:pt x="643" y="101"/>
                  </a:lnTo>
                  <a:lnTo>
                    <a:pt x="639" y="101"/>
                  </a:lnTo>
                  <a:lnTo>
                    <a:pt x="635" y="101"/>
                  </a:lnTo>
                  <a:lnTo>
                    <a:pt x="632" y="101"/>
                  </a:lnTo>
                  <a:lnTo>
                    <a:pt x="628" y="101"/>
                  </a:lnTo>
                  <a:lnTo>
                    <a:pt x="628" y="105"/>
                  </a:lnTo>
                  <a:lnTo>
                    <a:pt x="624" y="105"/>
                  </a:lnTo>
                  <a:close/>
                  <a:moveTo>
                    <a:pt x="203" y="492"/>
                  </a:moveTo>
                  <a:lnTo>
                    <a:pt x="203" y="488"/>
                  </a:lnTo>
                  <a:lnTo>
                    <a:pt x="207" y="488"/>
                  </a:lnTo>
                  <a:lnTo>
                    <a:pt x="207" y="492"/>
                  </a:lnTo>
                  <a:lnTo>
                    <a:pt x="203" y="492"/>
                  </a:lnTo>
                  <a:close/>
                  <a:moveTo>
                    <a:pt x="169" y="462"/>
                  </a:moveTo>
                  <a:lnTo>
                    <a:pt x="169" y="458"/>
                  </a:lnTo>
                  <a:lnTo>
                    <a:pt x="166" y="458"/>
                  </a:lnTo>
                  <a:lnTo>
                    <a:pt x="166" y="462"/>
                  </a:lnTo>
                  <a:lnTo>
                    <a:pt x="166" y="458"/>
                  </a:lnTo>
                  <a:lnTo>
                    <a:pt x="169" y="458"/>
                  </a:lnTo>
                  <a:lnTo>
                    <a:pt x="173" y="458"/>
                  </a:lnTo>
                  <a:lnTo>
                    <a:pt x="169" y="462"/>
                  </a:lnTo>
                  <a:close/>
                  <a:moveTo>
                    <a:pt x="733" y="116"/>
                  </a:moveTo>
                  <a:lnTo>
                    <a:pt x="729" y="116"/>
                  </a:lnTo>
                  <a:lnTo>
                    <a:pt x="726" y="112"/>
                  </a:lnTo>
                  <a:lnTo>
                    <a:pt x="729" y="112"/>
                  </a:lnTo>
                  <a:lnTo>
                    <a:pt x="733" y="112"/>
                  </a:lnTo>
                  <a:lnTo>
                    <a:pt x="737" y="116"/>
                  </a:lnTo>
                  <a:lnTo>
                    <a:pt x="733" y="116"/>
                  </a:lnTo>
                  <a:close/>
                  <a:moveTo>
                    <a:pt x="575" y="233"/>
                  </a:moveTo>
                  <a:lnTo>
                    <a:pt x="572" y="233"/>
                  </a:lnTo>
                  <a:lnTo>
                    <a:pt x="572" y="229"/>
                  </a:lnTo>
                  <a:lnTo>
                    <a:pt x="568" y="229"/>
                  </a:lnTo>
                  <a:lnTo>
                    <a:pt x="572" y="229"/>
                  </a:lnTo>
                  <a:lnTo>
                    <a:pt x="575" y="229"/>
                  </a:lnTo>
                  <a:lnTo>
                    <a:pt x="579" y="229"/>
                  </a:lnTo>
                  <a:lnTo>
                    <a:pt x="579" y="233"/>
                  </a:lnTo>
                  <a:lnTo>
                    <a:pt x="575" y="233"/>
                  </a:lnTo>
                  <a:close/>
                  <a:moveTo>
                    <a:pt x="192" y="481"/>
                  </a:moveTo>
                  <a:lnTo>
                    <a:pt x="188" y="481"/>
                  </a:lnTo>
                  <a:lnTo>
                    <a:pt x="188" y="477"/>
                  </a:lnTo>
                  <a:lnTo>
                    <a:pt x="184" y="477"/>
                  </a:lnTo>
                  <a:lnTo>
                    <a:pt x="188" y="477"/>
                  </a:lnTo>
                  <a:lnTo>
                    <a:pt x="192" y="481"/>
                  </a:lnTo>
                  <a:close/>
                  <a:moveTo>
                    <a:pt x="1255" y="417"/>
                  </a:moveTo>
                  <a:lnTo>
                    <a:pt x="1252" y="417"/>
                  </a:lnTo>
                  <a:lnTo>
                    <a:pt x="1252" y="413"/>
                  </a:lnTo>
                  <a:lnTo>
                    <a:pt x="1255" y="413"/>
                  </a:lnTo>
                  <a:lnTo>
                    <a:pt x="1252" y="413"/>
                  </a:lnTo>
                  <a:lnTo>
                    <a:pt x="1255" y="413"/>
                  </a:lnTo>
                  <a:lnTo>
                    <a:pt x="1255" y="417"/>
                  </a:lnTo>
                  <a:close/>
                  <a:moveTo>
                    <a:pt x="707" y="218"/>
                  </a:moveTo>
                  <a:lnTo>
                    <a:pt x="703" y="214"/>
                  </a:lnTo>
                  <a:lnTo>
                    <a:pt x="699" y="214"/>
                  </a:lnTo>
                  <a:lnTo>
                    <a:pt x="703" y="214"/>
                  </a:lnTo>
                  <a:lnTo>
                    <a:pt x="707" y="214"/>
                  </a:lnTo>
                  <a:lnTo>
                    <a:pt x="707" y="218"/>
                  </a:lnTo>
                  <a:close/>
                  <a:moveTo>
                    <a:pt x="207" y="500"/>
                  </a:moveTo>
                  <a:lnTo>
                    <a:pt x="203" y="496"/>
                  </a:lnTo>
                  <a:lnTo>
                    <a:pt x="207" y="492"/>
                  </a:lnTo>
                  <a:lnTo>
                    <a:pt x="207" y="496"/>
                  </a:lnTo>
                  <a:lnTo>
                    <a:pt x="207" y="500"/>
                  </a:lnTo>
                  <a:close/>
                  <a:moveTo>
                    <a:pt x="1071" y="188"/>
                  </a:moveTo>
                  <a:lnTo>
                    <a:pt x="1071" y="184"/>
                  </a:lnTo>
                  <a:lnTo>
                    <a:pt x="1068" y="184"/>
                  </a:lnTo>
                  <a:lnTo>
                    <a:pt x="1064" y="184"/>
                  </a:lnTo>
                  <a:lnTo>
                    <a:pt x="1068" y="184"/>
                  </a:lnTo>
                  <a:lnTo>
                    <a:pt x="1068" y="180"/>
                  </a:lnTo>
                  <a:lnTo>
                    <a:pt x="1071" y="184"/>
                  </a:lnTo>
                  <a:lnTo>
                    <a:pt x="1075" y="184"/>
                  </a:lnTo>
                  <a:lnTo>
                    <a:pt x="1071" y="184"/>
                  </a:lnTo>
                  <a:lnTo>
                    <a:pt x="1071" y="188"/>
                  </a:lnTo>
                  <a:close/>
                  <a:moveTo>
                    <a:pt x="200" y="485"/>
                  </a:moveTo>
                  <a:lnTo>
                    <a:pt x="200" y="481"/>
                  </a:lnTo>
                  <a:lnTo>
                    <a:pt x="200" y="477"/>
                  </a:lnTo>
                  <a:lnTo>
                    <a:pt x="203" y="481"/>
                  </a:lnTo>
                  <a:lnTo>
                    <a:pt x="203" y="485"/>
                  </a:lnTo>
                  <a:lnTo>
                    <a:pt x="200" y="485"/>
                  </a:lnTo>
                  <a:close/>
                  <a:moveTo>
                    <a:pt x="230" y="511"/>
                  </a:moveTo>
                  <a:lnTo>
                    <a:pt x="230" y="507"/>
                  </a:lnTo>
                  <a:lnTo>
                    <a:pt x="233" y="507"/>
                  </a:lnTo>
                  <a:lnTo>
                    <a:pt x="237" y="511"/>
                  </a:lnTo>
                  <a:lnTo>
                    <a:pt x="233" y="511"/>
                  </a:lnTo>
                  <a:lnTo>
                    <a:pt x="230" y="511"/>
                  </a:lnTo>
                  <a:close/>
                  <a:moveTo>
                    <a:pt x="1207" y="304"/>
                  </a:moveTo>
                  <a:lnTo>
                    <a:pt x="1203" y="304"/>
                  </a:lnTo>
                  <a:lnTo>
                    <a:pt x="1199" y="304"/>
                  </a:lnTo>
                  <a:lnTo>
                    <a:pt x="1203" y="300"/>
                  </a:lnTo>
                  <a:lnTo>
                    <a:pt x="1203" y="304"/>
                  </a:lnTo>
                  <a:lnTo>
                    <a:pt x="1207" y="304"/>
                  </a:lnTo>
                  <a:close/>
                  <a:moveTo>
                    <a:pt x="977" y="425"/>
                  </a:moveTo>
                  <a:lnTo>
                    <a:pt x="981" y="425"/>
                  </a:lnTo>
                  <a:lnTo>
                    <a:pt x="981" y="421"/>
                  </a:lnTo>
                  <a:lnTo>
                    <a:pt x="981" y="425"/>
                  </a:lnTo>
                  <a:lnTo>
                    <a:pt x="977" y="425"/>
                  </a:lnTo>
                  <a:close/>
                  <a:moveTo>
                    <a:pt x="1199" y="338"/>
                  </a:moveTo>
                  <a:lnTo>
                    <a:pt x="1195" y="334"/>
                  </a:lnTo>
                  <a:lnTo>
                    <a:pt x="1192" y="334"/>
                  </a:lnTo>
                  <a:lnTo>
                    <a:pt x="1195" y="334"/>
                  </a:lnTo>
                  <a:lnTo>
                    <a:pt x="1199" y="334"/>
                  </a:lnTo>
                  <a:lnTo>
                    <a:pt x="1199" y="338"/>
                  </a:lnTo>
                  <a:close/>
                  <a:moveTo>
                    <a:pt x="643" y="199"/>
                  </a:moveTo>
                  <a:lnTo>
                    <a:pt x="639" y="199"/>
                  </a:lnTo>
                  <a:lnTo>
                    <a:pt x="635" y="199"/>
                  </a:lnTo>
                  <a:lnTo>
                    <a:pt x="635" y="195"/>
                  </a:lnTo>
                  <a:lnTo>
                    <a:pt x="639" y="195"/>
                  </a:lnTo>
                  <a:lnTo>
                    <a:pt x="643" y="195"/>
                  </a:lnTo>
                  <a:lnTo>
                    <a:pt x="643" y="199"/>
                  </a:lnTo>
                  <a:close/>
                  <a:moveTo>
                    <a:pt x="959" y="425"/>
                  </a:moveTo>
                  <a:lnTo>
                    <a:pt x="962" y="421"/>
                  </a:lnTo>
                  <a:lnTo>
                    <a:pt x="966" y="421"/>
                  </a:lnTo>
                  <a:lnTo>
                    <a:pt x="966" y="417"/>
                  </a:lnTo>
                  <a:lnTo>
                    <a:pt x="970" y="417"/>
                  </a:lnTo>
                  <a:lnTo>
                    <a:pt x="966" y="421"/>
                  </a:lnTo>
                  <a:lnTo>
                    <a:pt x="962" y="425"/>
                  </a:lnTo>
                  <a:lnTo>
                    <a:pt x="959" y="425"/>
                  </a:lnTo>
                  <a:close/>
                  <a:moveTo>
                    <a:pt x="1210" y="312"/>
                  </a:moveTo>
                  <a:lnTo>
                    <a:pt x="1207" y="312"/>
                  </a:lnTo>
                  <a:lnTo>
                    <a:pt x="1207" y="308"/>
                  </a:lnTo>
                  <a:lnTo>
                    <a:pt x="1207" y="304"/>
                  </a:lnTo>
                  <a:lnTo>
                    <a:pt x="1207" y="308"/>
                  </a:lnTo>
                  <a:lnTo>
                    <a:pt x="1210" y="312"/>
                  </a:lnTo>
                  <a:close/>
                  <a:moveTo>
                    <a:pt x="267" y="530"/>
                  </a:moveTo>
                  <a:lnTo>
                    <a:pt x="263" y="530"/>
                  </a:lnTo>
                  <a:lnTo>
                    <a:pt x="263" y="526"/>
                  </a:lnTo>
                  <a:lnTo>
                    <a:pt x="260" y="526"/>
                  </a:lnTo>
                  <a:lnTo>
                    <a:pt x="263" y="526"/>
                  </a:lnTo>
                  <a:lnTo>
                    <a:pt x="267" y="530"/>
                  </a:lnTo>
                  <a:close/>
                  <a:moveTo>
                    <a:pt x="1188" y="293"/>
                  </a:moveTo>
                  <a:lnTo>
                    <a:pt x="1188" y="289"/>
                  </a:lnTo>
                  <a:lnTo>
                    <a:pt x="1192" y="289"/>
                  </a:lnTo>
                  <a:lnTo>
                    <a:pt x="1195" y="289"/>
                  </a:lnTo>
                  <a:lnTo>
                    <a:pt x="1192" y="293"/>
                  </a:lnTo>
                  <a:lnTo>
                    <a:pt x="1188" y="293"/>
                  </a:lnTo>
                  <a:close/>
                  <a:moveTo>
                    <a:pt x="173" y="466"/>
                  </a:moveTo>
                  <a:lnTo>
                    <a:pt x="169" y="466"/>
                  </a:lnTo>
                  <a:lnTo>
                    <a:pt x="169" y="462"/>
                  </a:lnTo>
                  <a:lnTo>
                    <a:pt x="173" y="462"/>
                  </a:lnTo>
                  <a:lnTo>
                    <a:pt x="173" y="466"/>
                  </a:lnTo>
                  <a:close/>
                  <a:moveTo>
                    <a:pt x="188" y="466"/>
                  </a:moveTo>
                  <a:lnTo>
                    <a:pt x="188" y="462"/>
                  </a:lnTo>
                  <a:lnTo>
                    <a:pt x="192" y="462"/>
                  </a:lnTo>
                  <a:lnTo>
                    <a:pt x="192" y="466"/>
                  </a:lnTo>
                  <a:lnTo>
                    <a:pt x="188" y="466"/>
                  </a:lnTo>
                  <a:close/>
                  <a:moveTo>
                    <a:pt x="1207" y="361"/>
                  </a:moveTo>
                  <a:lnTo>
                    <a:pt x="1203" y="357"/>
                  </a:lnTo>
                  <a:lnTo>
                    <a:pt x="1199" y="357"/>
                  </a:lnTo>
                  <a:lnTo>
                    <a:pt x="1203" y="357"/>
                  </a:lnTo>
                  <a:lnTo>
                    <a:pt x="1207" y="357"/>
                  </a:lnTo>
                  <a:lnTo>
                    <a:pt x="1207" y="361"/>
                  </a:lnTo>
                  <a:close/>
                  <a:moveTo>
                    <a:pt x="966" y="492"/>
                  </a:moveTo>
                  <a:lnTo>
                    <a:pt x="966" y="488"/>
                  </a:lnTo>
                  <a:lnTo>
                    <a:pt x="970" y="488"/>
                  </a:lnTo>
                  <a:lnTo>
                    <a:pt x="974" y="488"/>
                  </a:lnTo>
                  <a:lnTo>
                    <a:pt x="970" y="492"/>
                  </a:lnTo>
                  <a:lnTo>
                    <a:pt x="966" y="492"/>
                  </a:lnTo>
                  <a:close/>
                  <a:moveTo>
                    <a:pt x="981" y="233"/>
                  </a:moveTo>
                  <a:lnTo>
                    <a:pt x="981" y="229"/>
                  </a:lnTo>
                  <a:lnTo>
                    <a:pt x="977" y="229"/>
                  </a:lnTo>
                  <a:lnTo>
                    <a:pt x="981" y="229"/>
                  </a:lnTo>
                  <a:lnTo>
                    <a:pt x="977" y="229"/>
                  </a:lnTo>
                  <a:lnTo>
                    <a:pt x="981" y="229"/>
                  </a:lnTo>
                  <a:lnTo>
                    <a:pt x="985" y="229"/>
                  </a:lnTo>
                  <a:lnTo>
                    <a:pt x="981" y="229"/>
                  </a:lnTo>
                  <a:lnTo>
                    <a:pt x="985" y="229"/>
                  </a:lnTo>
                  <a:lnTo>
                    <a:pt x="981" y="229"/>
                  </a:lnTo>
                  <a:lnTo>
                    <a:pt x="981" y="233"/>
                  </a:lnTo>
                  <a:close/>
                  <a:moveTo>
                    <a:pt x="977" y="237"/>
                  </a:moveTo>
                  <a:lnTo>
                    <a:pt x="974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77" y="237"/>
                  </a:lnTo>
                  <a:close/>
                  <a:moveTo>
                    <a:pt x="1150" y="214"/>
                  </a:moveTo>
                  <a:lnTo>
                    <a:pt x="1146" y="214"/>
                  </a:lnTo>
                  <a:lnTo>
                    <a:pt x="1150" y="210"/>
                  </a:lnTo>
                  <a:lnTo>
                    <a:pt x="1154" y="210"/>
                  </a:lnTo>
                  <a:lnTo>
                    <a:pt x="1154" y="214"/>
                  </a:lnTo>
                  <a:lnTo>
                    <a:pt x="1150" y="214"/>
                  </a:lnTo>
                  <a:close/>
                  <a:moveTo>
                    <a:pt x="200" y="481"/>
                  </a:moveTo>
                  <a:lnTo>
                    <a:pt x="196" y="481"/>
                  </a:lnTo>
                  <a:lnTo>
                    <a:pt x="200" y="481"/>
                  </a:lnTo>
                  <a:close/>
                  <a:moveTo>
                    <a:pt x="252" y="519"/>
                  </a:moveTo>
                  <a:lnTo>
                    <a:pt x="252" y="515"/>
                  </a:lnTo>
                  <a:lnTo>
                    <a:pt x="248" y="515"/>
                  </a:lnTo>
                  <a:lnTo>
                    <a:pt x="252" y="515"/>
                  </a:lnTo>
                  <a:lnTo>
                    <a:pt x="252" y="519"/>
                  </a:lnTo>
                  <a:close/>
                  <a:moveTo>
                    <a:pt x="1364" y="526"/>
                  </a:moveTo>
                  <a:lnTo>
                    <a:pt x="1368" y="526"/>
                  </a:lnTo>
                  <a:lnTo>
                    <a:pt x="1372" y="526"/>
                  </a:lnTo>
                  <a:lnTo>
                    <a:pt x="1364" y="526"/>
                  </a:lnTo>
                  <a:close/>
                  <a:moveTo>
                    <a:pt x="1053" y="323"/>
                  </a:moveTo>
                  <a:lnTo>
                    <a:pt x="1049" y="323"/>
                  </a:lnTo>
                  <a:lnTo>
                    <a:pt x="1045" y="323"/>
                  </a:lnTo>
                  <a:lnTo>
                    <a:pt x="1045" y="319"/>
                  </a:lnTo>
                  <a:lnTo>
                    <a:pt x="1049" y="319"/>
                  </a:lnTo>
                  <a:lnTo>
                    <a:pt x="1049" y="323"/>
                  </a:lnTo>
                  <a:lnTo>
                    <a:pt x="1053" y="323"/>
                  </a:lnTo>
                  <a:lnTo>
                    <a:pt x="1056" y="323"/>
                  </a:lnTo>
                  <a:lnTo>
                    <a:pt x="1053" y="323"/>
                  </a:lnTo>
                  <a:close/>
                  <a:moveTo>
                    <a:pt x="188" y="473"/>
                  </a:moveTo>
                  <a:lnTo>
                    <a:pt x="184" y="473"/>
                  </a:lnTo>
                  <a:lnTo>
                    <a:pt x="184" y="470"/>
                  </a:lnTo>
                  <a:lnTo>
                    <a:pt x="188" y="470"/>
                  </a:lnTo>
                  <a:lnTo>
                    <a:pt x="188" y="473"/>
                  </a:lnTo>
                  <a:close/>
                  <a:moveTo>
                    <a:pt x="722" y="135"/>
                  </a:moveTo>
                  <a:lnTo>
                    <a:pt x="718" y="135"/>
                  </a:lnTo>
                  <a:lnTo>
                    <a:pt x="714" y="135"/>
                  </a:lnTo>
                  <a:lnTo>
                    <a:pt x="711" y="135"/>
                  </a:lnTo>
                  <a:lnTo>
                    <a:pt x="714" y="135"/>
                  </a:lnTo>
                  <a:lnTo>
                    <a:pt x="718" y="135"/>
                  </a:lnTo>
                  <a:lnTo>
                    <a:pt x="722" y="135"/>
                  </a:lnTo>
                  <a:close/>
                  <a:moveTo>
                    <a:pt x="797" y="218"/>
                  </a:moveTo>
                  <a:lnTo>
                    <a:pt x="801" y="214"/>
                  </a:lnTo>
                  <a:lnTo>
                    <a:pt x="801" y="218"/>
                  </a:lnTo>
                  <a:lnTo>
                    <a:pt x="797" y="218"/>
                  </a:lnTo>
                  <a:close/>
                  <a:moveTo>
                    <a:pt x="1376" y="552"/>
                  </a:moveTo>
                  <a:lnTo>
                    <a:pt x="1372" y="552"/>
                  </a:lnTo>
                  <a:lnTo>
                    <a:pt x="1372" y="549"/>
                  </a:lnTo>
                  <a:lnTo>
                    <a:pt x="1376" y="549"/>
                  </a:lnTo>
                  <a:lnTo>
                    <a:pt x="1379" y="549"/>
                  </a:lnTo>
                  <a:lnTo>
                    <a:pt x="1376" y="552"/>
                  </a:lnTo>
                  <a:close/>
                  <a:moveTo>
                    <a:pt x="1308" y="447"/>
                  </a:moveTo>
                  <a:lnTo>
                    <a:pt x="1304" y="447"/>
                  </a:lnTo>
                  <a:lnTo>
                    <a:pt x="1304" y="443"/>
                  </a:lnTo>
                  <a:lnTo>
                    <a:pt x="1308" y="443"/>
                  </a:lnTo>
                  <a:lnTo>
                    <a:pt x="1308" y="447"/>
                  </a:lnTo>
                  <a:lnTo>
                    <a:pt x="1308" y="443"/>
                  </a:lnTo>
                  <a:lnTo>
                    <a:pt x="1308" y="447"/>
                  </a:lnTo>
                  <a:close/>
                  <a:moveTo>
                    <a:pt x="1244" y="564"/>
                  </a:moveTo>
                  <a:lnTo>
                    <a:pt x="1244" y="560"/>
                  </a:lnTo>
                  <a:lnTo>
                    <a:pt x="1248" y="560"/>
                  </a:lnTo>
                  <a:lnTo>
                    <a:pt x="1252" y="560"/>
                  </a:lnTo>
                  <a:lnTo>
                    <a:pt x="1255" y="560"/>
                  </a:lnTo>
                  <a:lnTo>
                    <a:pt x="1252" y="560"/>
                  </a:lnTo>
                  <a:lnTo>
                    <a:pt x="1248" y="560"/>
                  </a:lnTo>
                  <a:lnTo>
                    <a:pt x="1248" y="564"/>
                  </a:lnTo>
                  <a:lnTo>
                    <a:pt x="1248" y="560"/>
                  </a:lnTo>
                  <a:lnTo>
                    <a:pt x="1248" y="564"/>
                  </a:lnTo>
                  <a:lnTo>
                    <a:pt x="1244" y="564"/>
                  </a:lnTo>
                  <a:lnTo>
                    <a:pt x="1248" y="564"/>
                  </a:lnTo>
                  <a:lnTo>
                    <a:pt x="1244" y="564"/>
                  </a:lnTo>
                  <a:close/>
                  <a:moveTo>
                    <a:pt x="1255" y="421"/>
                  </a:moveTo>
                  <a:lnTo>
                    <a:pt x="1252" y="421"/>
                  </a:lnTo>
                  <a:lnTo>
                    <a:pt x="1252" y="417"/>
                  </a:lnTo>
                  <a:lnTo>
                    <a:pt x="1259" y="421"/>
                  </a:lnTo>
                  <a:lnTo>
                    <a:pt x="1255" y="421"/>
                  </a:lnTo>
                  <a:close/>
                  <a:moveTo>
                    <a:pt x="252" y="522"/>
                  </a:moveTo>
                  <a:lnTo>
                    <a:pt x="252" y="519"/>
                  </a:lnTo>
                  <a:lnTo>
                    <a:pt x="248" y="519"/>
                  </a:lnTo>
                  <a:lnTo>
                    <a:pt x="248" y="515"/>
                  </a:lnTo>
                  <a:lnTo>
                    <a:pt x="252" y="519"/>
                  </a:lnTo>
                  <a:lnTo>
                    <a:pt x="252" y="522"/>
                  </a:lnTo>
                  <a:close/>
                  <a:moveTo>
                    <a:pt x="188" y="470"/>
                  </a:moveTo>
                  <a:lnTo>
                    <a:pt x="188" y="466"/>
                  </a:lnTo>
                  <a:lnTo>
                    <a:pt x="192" y="466"/>
                  </a:lnTo>
                  <a:lnTo>
                    <a:pt x="192" y="470"/>
                  </a:lnTo>
                  <a:lnTo>
                    <a:pt x="188" y="470"/>
                  </a:lnTo>
                  <a:close/>
                  <a:moveTo>
                    <a:pt x="684" y="135"/>
                  </a:moveTo>
                  <a:lnTo>
                    <a:pt x="681" y="135"/>
                  </a:lnTo>
                  <a:lnTo>
                    <a:pt x="684" y="135"/>
                  </a:lnTo>
                  <a:lnTo>
                    <a:pt x="688" y="135"/>
                  </a:lnTo>
                  <a:lnTo>
                    <a:pt x="692" y="135"/>
                  </a:lnTo>
                  <a:lnTo>
                    <a:pt x="688" y="135"/>
                  </a:lnTo>
                  <a:lnTo>
                    <a:pt x="684" y="135"/>
                  </a:lnTo>
                  <a:close/>
                  <a:moveTo>
                    <a:pt x="1259" y="428"/>
                  </a:moveTo>
                  <a:lnTo>
                    <a:pt x="1259" y="425"/>
                  </a:lnTo>
                  <a:lnTo>
                    <a:pt x="1255" y="425"/>
                  </a:lnTo>
                  <a:lnTo>
                    <a:pt x="1259" y="425"/>
                  </a:lnTo>
                  <a:lnTo>
                    <a:pt x="1263" y="428"/>
                  </a:lnTo>
                  <a:lnTo>
                    <a:pt x="1259" y="428"/>
                  </a:lnTo>
                  <a:close/>
                  <a:moveTo>
                    <a:pt x="789" y="94"/>
                  </a:moveTo>
                  <a:lnTo>
                    <a:pt x="786" y="94"/>
                  </a:lnTo>
                  <a:lnTo>
                    <a:pt x="782" y="94"/>
                  </a:lnTo>
                  <a:lnTo>
                    <a:pt x="786" y="94"/>
                  </a:lnTo>
                  <a:lnTo>
                    <a:pt x="789" y="94"/>
                  </a:lnTo>
                  <a:lnTo>
                    <a:pt x="793" y="94"/>
                  </a:lnTo>
                  <a:lnTo>
                    <a:pt x="789" y="94"/>
                  </a:lnTo>
                  <a:close/>
                  <a:moveTo>
                    <a:pt x="722" y="41"/>
                  </a:moveTo>
                  <a:lnTo>
                    <a:pt x="718" y="41"/>
                  </a:lnTo>
                  <a:lnTo>
                    <a:pt x="714" y="37"/>
                  </a:lnTo>
                  <a:lnTo>
                    <a:pt x="711" y="37"/>
                  </a:lnTo>
                  <a:lnTo>
                    <a:pt x="707" y="37"/>
                  </a:lnTo>
                  <a:lnTo>
                    <a:pt x="711" y="37"/>
                  </a:lnTo>
                  <a:lnTo>
                    <a:pt x="718" y="37"/>
                  </a:lnTo>
                  <a:lnTo>
                    <a:pt x="722" y="37"/>
                  </a:lnTo>
                  <a:lnTo>
                    <a:pt x="726" y="37"/>
                  </a:lnTo>
                  <a:lnTo>
                    <a:pt x="726" y="41"/>
                  </a:lnTo>
                  <a:lnTo>
                    <a:pt x="722" y="41"/>
                  </a:lnTo>
                  <a:close/>
                  <a:moveTo>
                    <a:pt x="1053" y="233"/>
                  </a:moveTo>
                  <a:lnTo>
                    <a:pt x="1049" y="233"/>
                  </a:lnTo>
                  <a:lnTo>
                    <a:pt x="1049" y="229"/>
                  </a:lnTo>
                  <a:lnTo>
                    <a:pt x="1053" y="229"/>
                  </a:lnTo>
                  <a:lnTo>
                    <a:pt x="1053" y="233"/>
                  </a:lnTo>
                  <a:lnTo>
                    <a:pt x="1056" y="233"/>
                  </a:lnTo>
                  <a:lnTo>
                    <a:pt x="1053" y="233"/>
                  </a:lnTo>
                  <a:close/>
                  <a:moveTo>
                    <a:pt x="169" y="447"/>
                  </a:moveTo>
                  <a:lnTo>
                    <a:pt x="169" y="443"/>
                  </a:lnTo>
                  <a:lnTo>
                    <a:pt x="173" y="443"/>
                  </a:lnTo>
                  <a:lnTo>
                    <a:pt x="169" y="443"/>
                  </a:lnTo>
                  <a:lnTo>
                    <a:pt x="169" y="447"/>
                  </a:lnTo>
                  <a:close/>
                  <a:moveTo>
                    <a:pt x="1064" y="297"/>
                  </a:moveTo>
                  <a:lnTo>
                    <a:pt x="1060" y="297"/>
                  </a:lnTo>
                  <a:lnTo>
                    <a:pt x="1060" y="293"/>
                  </a:lnTo>
                  <a:lnTo>
                    <a:pt x="1064" y="293"/>
                  </a:lnTo>
                  <a:lnTo>
                    <a:pt x="1064" y="297"/>
                  </a:lnTo>
                  <a:close/>
                  <a:moveTo>
                    <a:pt x="278" y="541"/>
                  </a:moveTo>
                  <a:lnTo>
                    <a:pt x="275" y="537"/>
                  </a:lnTo>
                  <a:lnTo>
                    <a:pt x="278" y="537"/>
                  </a:lnTo>
                  <a:lnTo>
                    <a:pt x="278" y="541"/>
                  </a:lnTo>
                  <a:close/>
                  <a:moveTo>
                    <a:pt x="797" y="218"/>
                  </a:moveTo>
                  <a:lnTo>
                    <a:pt x="793" y="218"/>
                  </a:lnTo>
                  <a:lnTo>
                    <a:pt x="797" y="218"/>
                  </a:lnTo>
                  <a:close/>
                  <a:moveTo>
                    <a:pt x="699" y="165"/>
                  </a:moveTo>
                  <a:lnTo>
                    <a:pt x="696" y="165"/>
                  </a:lnTo>
                  <a:lnTo>
                    <a:pt x="696" y="161"/>
                  </a:lnTo>
                  <a:lnTo>
                    <a:pt x="699" y="161"/>
                  </a:lnTo>
                  <a:lnTo>
                    <a:pt x="699" y="165"/>
                  </a:lnTo>
                  <a:close/>
                  <a:moveTo>
                    <a:pt x="628" y="218"/>
                  </a:moveTo>
                  <a:lnTo>
                    <a:pt x="628" y="214"/>
                  </a:lnTo>
                  <a:lnTo>
                    <a:pt x="624" y="214"/>
                  </a:lnTo>
                  <a:lnTo>
                    <a:pt x="628" y="214"/>
                  </a:lnTo>
                  <a:lnTo>
                    <a:pt x="632" y="214"/>
                  </a:lnTo>
                  <a:lnTo>
                    <a:pt x="628" y="214"/>
                  </a:lnTo>
                  <a:lnTo>
                    <a:pt x="628" y="218"/>
                  </a:lnTo>
                  <a:close/>
                  <a:moveTo>
                    <a:pt x="151" y="481"/>
                  </a:moveTo>
                  <a:lnTo>
                    <a:pt x="147" y="477"/>
                  </a:lnTo>
                  <a:lnTo>
                    <a:pt x="151" y="477"/>
                  </a:lnTo>
                  <a:lnTo>
                    <a:pt x="154" y="477"/>
                  </a:lnTo>
                  <a:lnTo>
                    <a:pt x="151" y="481"/>
                  </a:lnTo>
                  <a:close/>
                  <a:moveTo>
                    <a:pt x="598" y="79"/>
                  </a:moveTo>
                  <a:lnTo>
                    <a:pt x="594" y="79"/>
                  </a:lnTo>
                  <a:lnTo>
                    <a:pt x="598" y="79"/>
                  </a:lnTo>
                  <a:lnTo>
                    <a:pt x="598" y="75"/>
                  </a:lnTo>
                  <a:lnTo>
                    <a:pt x="602" y="75"/>
                  </a:lnTo>
                  <a:lnTo>
                    <a:pt x="602" y="79"/>
                  </a:lnTo>
                  <a:lnTo>
                    <a:pt x="598" y="79"/>
                  </a:lnTo>
                  <a:close/>
                  <a:moveTo>
                    <a:pt x="647" y="222"/>
                  </a:moveTo>
                  <a:lnTo>
                    <a:pt x="643" y="222"/>
                  </a:lnTo>
                  <a:lnTo>
                    <a:pt x="647" y="222"/>
                  </a:lnTo>
                  <a:close/>
                  <a:moveTo>
                    <a:pt x="880" y="90"/>
                  </a:moveTo>
                  <a:lnTo>
                    <a:pt x="880" y="86"/>
                  </a:lnTo>
                  <a:lnTo>
                    <a:pt x="876" y="86"/>
                  </a:lnTo>
                  <a:lnTo>
                    <a:pt x="880" y="86"/>
                  </a:lnTo>
                  <a:lnTo>
                    <a:pt x="883" y="86"/>
                  </a:lnTo>
                  <a:lnTo>
                    <a:pt x="887" y="90"/>
                  </a:lnTo>
                  <a:lnTo>
                    <a:pt x="883" y="90"/>
                  </a:lnTo>
                  <a:lnTo>
                    <a:pt x="880" y="90"/>
                  </a:lnTo>
                  <a:close/>
                  <a:moveTo>
                    <a:pt x="1233" y="252"/>
                  </a:moveTo>
                  <a:lnTo>
                    <a:pt x="1229" y="252"/>
                  </a:lnTo>
                  <a:lnTo>
                    <a:pt x="1233" y="252"/>
                  </a:lnTo>
                  <a:lnTo>
                    <a:pt x="1237" y="252"/>
                  </a:lnTo>
                  <a:lnTo>
                    <a:pt x="1233" y="252"/>
                  </a:lnTo>
                  <a:close/>
                  <a:moveTo>
                    <a:pt x="1075" y="184"/>
                  </a:moveTo>
                  <a:lnTo>
                    <a:pt x="1071" y="184"/>
                  </a:lnTo>
                  <a:lnTo>
                    <a:pt x="1071" y="180"/>
                  </a:lnTo>
                  <a:lnTo>
                    <a:pt x="1075" y="180"/>
                  </a:lnTo>
                  <a:lnTo>
                    <a:pt x="1075" y="184"/>
                  </a:lnTo>
                  <a:close/>
                  <a:moveTo>
                    <a:pt x="1240" y="274"/>
                  </a:moveTo>
                  <a:lnTo>
                    <a:pt x="1237" y="274"/>
                  </a:lnTo>
                  <a:lnTo>
                    <a:pt x="1240" y="274"/>
                  </a:lnTo>
                  <a:lnTo>
                    <a:pt x="1244" y="274"/>
                  </a:lnTo>
                  <a:lnTo>
                    <a:pt x="1240" y="274"/>
                  </a:lnTo>
                  <a:close/>
                  <a:moveTo>
                    <a:pt x="1357" y="530"/>
                  </a:moveTo>
                  <a:lnTo>
                    <a:pt x="1357" y="526"/>
                  </a:lnTo>
                  <a:lnTo>
                    <a:pt x="1357" y="530"/>
                  </a:lnTo>
                  <a:lnTo>
                    <a:pt x="1361" y="530"/>
                  </a:lnTo>
                  <a:lnTo>
                    <a:pt x="1361" y="526"/>
                  </a:lnTo>
                  <a:lnTo>
                    <a:pt x="1361" y="530"/>
                  </a:lnTo>
                  <a:lnTo>
                    <a:pt x="1357" y="530"/>
                  </a:lnTo>
                  <a:close/>
                  <a:moveTo>
                    <a:pt x="519" y="248"/>
                  </a:moveTo>
                  <a:lnTo>
                    <a:pt x="519" y="244"/>
                  </a:lnTo>
                  <a:lnTo>
                    <a:pt x="523" y="244"/>
                  </a:lnTo>
                  <a:lnTo>
                    <a:pt x="519" y="248"/>
                  </a:lnTo>
                  <a:close/>
                  <a:moveTo>
                    <a:pt x="162" y="451"/>
                  </a:moveTo>
                  <a:lnTo>
                    <a:pt x="158" y="451"/>
                  </a:lnTo>
                  <a:lnTo>
                    <a:pt x="162" y="451"/>
                  </a:lnTo>
                  <a:lnTo>
                    <a:pt x="162" y="447"/>
                  </a:lnTo>
                  <a:lnTo>
                    <a:pt x="162" y="451"/>
                  </a:lnTo>
                  <a:close/>
                  <a:moveTo>
                    <a:pt x="1248" y="406"/>
                  </a:moveTo>
                  <a:lnTo>
                    <a:pt x="1244" y="406"/>
                  </a:lnTo>
                  <a:lnTo>
                    <a:pt x="1248" y="402"/>
                  </a:lnTo>
                  <a:lnTo>
                    <a:pt x="1252" y="402"/>
                  </a:lnTo>
                  <a:lnTo>
                    <a:pt x="1252" y="406"/>
                  </a:lnTo>
                  <a:lnTo>
                    <a:pt x="1248" y="406"/>
                  </a:lnTo>
                  <a:close/>
                  <a:moveTo>
                    <a:pt x="996" y="300"/>
                  </a:moveTo>
                  <a:lnTo>
                    <a:pt x="992" y="300"/>
                  </a:lnTo>
                  <a:lnTo>
                    <a:pt x="996" y="300"/>
                  </a:lnTo>
                  <a:lnTo>
                    <a:pt x="1000" y="300"/>
                  </a:lnTo>
                  <a:lnTo>
                    <a:pt x="996" y="300"/>
                  </a:lnTo>
                  <a:close/>
                  <a:moveTo>
                    <a:pt x="1128" y="379"/>
                  </a:moveTo>
                  <a:lnTo>
                    <a:pt x="1128" y="376"/>
                  </a:lnTo>
                  <a:lnTo>
                    <a:pt x="1131" y="376"/>
                  </a:lnTo>
                  <a:lnTo>
                    <a:pt x="1131" y="379"/>
                  </a:lnTo>
                  <a:lnTo>
                    <a:pt x="1128" y="379"/>
                  </a:lnTo>
                  <a:close/>
                  <a:moveTo>
                    <a:pt x="981" y="353"/>
                  </a:moveTo>
                  <a:lnTo>
                    <a:pt x="985" y="353"/>
                  </a:lnTo>
                  <a:lnTo>
                    <a:pt x="985" y="349"/>
                  </a:lnTo>
                  <a:lnTo>
                    <a:pt x="989" y="349"/>
                  </a:lnTo>
                  <a:lnTo>
                    <a:pt x="989" y="353"/>
                  </a:lnTo>
                  <a:lnTo>
                    <a:pt x="985" y="353"/>
                  </a:lnTo>
                  <a:lnTo>
                    <a:pt x="981" y="353"/>
                  </a:lnTo>
                  <a:close/>
                  <a:moveTo>
                    <a:pt x="1101" y="571"/>
                  </a:moveTo>
                  <a:lnTo>
                    <a:pt x="1105" y="567"/>
                  </a:lnTo>
                  <a:lnTo>
                    <a:pt x="1105" y="571"/>
                  </a:lnTo>
                  <a:lnTo>
                    <a:pt x="1101" y="571"/>
                  </a:lnTo>
                  <a:close/>
                  <a:moveTo>
                    <a:pt x="196" y="485"/>
                  </a:moveTo>
                  <a:lnTo>
                    <a:pt x="196" y="481"/>
                  </a:lnTo>
                  <a:lnTo>
                    <a:pt x="196" y="485"/>
                  </a:lnTo>
                  <a:close/>
                  <a:moveTo>
                    <a:pt x="1203" y="556"/>
                  </a:moveTo>
                  <a:lnTo>
                    <a:pt x="1207" y="552"/>
                  </a:lnTo>
                  <a:lnTo>
                    <a:pt x="1207" y="556"/>
                  </a:lnTo>
                  <a:lnTo>
                    <a:pt x="1203" y="556"/>
                  </a:lnTo>
                  <a:close/>
                  <a:moveTo>
                    <a:pt x="831" y="79"/>
                  </a:moveTo>
                  <a:lnTo>
                    <a:pt x="831" y="75"/>
                  </a:lnTo>
                  <a:lnTo>
                    <a:pt x="835" y="75"/>
                  </a:lnTo>
                  <a:lnTo>
                    <a:pt x="831" y="75"/>
                  </a:lnTo>
                  <a:lnTo>
                    <a:pt x="831" y="79"/>
                  </a:lnTo>
                  <a:close/>
                  <a:moveTo>
                    <a:pt x="207" y="488"/>
                  </a:moveTo>
                  <a:lnTo>
                    <a:pt x="207" y="485"/>
                  </a:lnTo>
                  <a:lnTo>
                    <a:pt x="203" y="485"/>
                  </a:lnTo>
                  <a:lnTo>
                    <a:pt x="207" y="485"/>
                  </a:lnTo>
                  <a:lnTo>
                    <a:pt x="207" y="488"/>
                  </a:lnTo>
                  <a:close/>
                  <a:moveTo>
                    <a:pt x="1045" y="229"/>
                  </a:moveTo>
                  <a:lnTo>
                    <a:pt x="1041" y="229"/>
                  </a:lnTo>
                  <a:lnTo>
                    <a:pt x="1045" y="229"/>
                  </a:lnTo>
                  <a:lnTo>
                    <a:pt x="1049" y="229"/>
                  </a:lnTo>
                  <a:lnTo>
                    <a:pt x="1045" y="229"/>
                  </a:lnTo>
                  <a:close/>
                  <a:moveTo>
                    <a:pt x="966" y="447"/>
                  </a:moveTo>
                  <a:lnTo>
                    <a:pt x="966" y="443"/>
                  </a:lnTo>
                  <a:lnTo>
                    <a:pt x="970" y="443"/>
                  </a:lnTo>
                  <a:lnTo>
                    <a:pt x="974" y="443"/>
                  </a:lnTo>
                  <a:lnTo>
                    <a:pt x="977" y="443"/>
                  </a:lnTo>
                  <a:lnTo>
                    <a:pt x="974" y="443"/>
                  </a:lnTo>
                  <a:lnTo>
                    <a:pt x="970" y="443"/>
                  </a:lnTo>
                  <a:lnTo>
                    <a:pt x="966" y="447"/>
                  </a:lnTo>
                  <a:close/>
                  <a:moveTo>
                    <a:pt x="1244" y="402"/>
                  </a:moveTo>
                  <a:lnTo>
                    <a:pt x="1248" y="402"/>
                  </a:lnTo>
                  <a:lnTo>
                    <a:pt x="1244" y="402"/>
                  </a:lnTo>
                  <a:close/>
                  <a:moveTo>
                    <a:pt x="316" y="116"/>
                  </a:moveTo>
                  <a:lnTo>
                    <a:pt x="312" y="116"/>
                  </a:lnTo>
                  <a:lnTo>
                    <a:pt x="316" y="116"/>
                  </a:lnTo>
                  <a:lnTo>
                    <a:pt x="316" y="112"/>
                  </a:lnTo>
                  <a:lnTo>
                    <a:pt x="320" y="112"/>
                  </a:lnTo>
                  <a:lnTo>
                    <a:pt x="320" y="116"/>
                  </a:lnTo>
                  <a:lnTo>
                    <a:pt x="316" y="116"/>
                  </a:lnTo>
                  <a:close/>
                  <a:moveTo>
                    <a:pt x="1252" y="421"/>
                  </a:moveTo>
                  <a:lnTo>
                    <a:pt x="1248" y="421"/>
                  </a:lnTo>
                  <a:lnTo>
                    <a:pt x="1252" y="421"/>
                  </a:lnTo>
                  <a:lnTo>
                    <a:pt x="1255" y="421"/>
                  </a:lnTo>
                  <a:lnTo>
                    <a:pt x="1252" y="421"/>
                  </a:lnTo>
                  <a:close/>
                  <a:moveTo>
                    <a:pt x="1222" y="248"/>
                  </a:moveTo>
                  <a:lnTo>
                    <a:pt x="1218" y="248"/>
                  </a:lnTo>
                  <a:lnTo>
                    <a:pt x="1214" y="248"/>
                  </a:lnTo>
                  <a:lnTo>
                    <a:pt x="1218" y="248"/>
                  </a:lnTo>
                  <a:lnTo>
                    <a:pt x="1222" y="248"/>
                  </a:lnTo>
                  <a:close/>
                  <a:moveTo>
                    <a:pt x="237" y="534"/>
                  </a:moveTo>
                  <a:lnTo>
                    <a:pt x="233" y="534"/>
                  </a:lnTo>
                  <a:lnTo>
                    <a:pt x="233" y="530"/>
                  </a:lnTo>
                  <a:lnTo>
                    <a:pt x="237" y="530"/>
                  </a:lnTo>
                  <a:lnTo>
                    <a:pt x="237" y="534"/>
                  </a:lnTo>
                  <a:close/>
                  <a:moveTo>
                    <a:pt x="1177" y="237"/>
                  </a:moveTo>
                  <a:lnTo>
                    <a:pt x="1173" y="237"/>
                  </a:lnTo>
                  <a:lnTo>
                    <a:pt x="1173" y="233"/>
                  </a:lnTo>
                  <a:lnTo>
                    <a:pt x="1177" y="233"/>
                  </a:lnTo>
                  <a:lnTo>
                    <a:pt x="1177" y="237"/>
                  </a:lnTo>
                  <a:close/>
                  <a:moveTo>
                    <a:pt x="523" y="150"/>
                  </a:moveTo>
                  <a:lnTo>
                    <a:pt x="519" y="150"/>
                  </a:lnTo>
                  <a:lnTo>
                    <a:pt x="523" y="150"/>
                  </a:lnTo>
                  <a:lnTo>
                    <a:pt x="526" y="150"/>
                  </a:lnTo>
                  <a:lnTo>
                    <a:pt x="523" y="150"/>
                  </a:lnTo>
                  <a:close/>
                  <a:moveTo>
                    <a:pt x="30" y="214"/>
                  </a:moveTo>
                  <a:lnTo>
                    <a:pt x="27" y="214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4" y="214"/>
                  </a:lnTo>
                  <a:lnTo>
                    <a:pt x="30" y="214"/>
                  </a:lnTo>
                  <a:close/>
                  <a:moveTo>
                    <a:pt x="256" y="519"/>
                  </a:moveTo>
                  <a:lnTo>
                    <a:pt x="256" y="515"/>
                  </a:lnTo>
                  <a:lnTo>
                    <a:pt x="256" y="519"/>
                  </a:lnTo>
                  <a:close/>
                  <a:moveTo>
                    <a:pt x="959" y="368"/>
                  </a:moveTo>
                  <a:lnTo>
                    <a:pt x="959" y="364"/>
                  </a:lnTo>
                  <a:lnTo>
                    <a:pt x="962" y="364"/>
                  </a:lnTo>
                  <a:lnTo>
                    <a:pt x="962" y="368"/>
                  </a:lnTo>
                  <a:lnTo>
                    <a:pt x="959" y="368"/>
                  </a:lnTo>
                  <a:close/>
                  <a:moveTo>
                    <a:pt x="1248" y="398"/>
                  </a:moveTo>
                  <a:lnTo>
                    <a:pt x="1252" y="398"/>
                  </a:lnTo>
                  <a:lnTo>
                    <a:pt x="1248" y="398"/>
                  </a:lnTo>
                  <a:close/>
                  <a:moveTo>
                    <a:pt x="1210" y="368"/>
                  </a:moveTo>
                  <a:lnTo>
                    <a:pt x="1210" y="364"/>
                  </a:lnTo>
                  <a:lnTo>
                    <a:pt x="1214" y="364"/>
                  </a:lnTo>
                  <a:lnTo>
                    <a:pt x="1210" y="368"/>
                  </a:lnTo>
                  <a:lnTo>
                    <a:pt x="1214" y="368"/>
                  </a:lnTo>
                  <a:lnTo>
                    <a:pt x="1210" y="368"/>
                  </a:lnTo>
                  <a:close/>
                  <a:moveTo>
                    <a:pt x="805" y="229"/>
                  </a:moveTo>
                  <a:lnTo>
                    <a:pt x="805" y="225"/>
                  </a:lnTo>
                  <a:lnTo>
                    <a:pt x="808" y="225"/>
                  </a:lnTo>
                  <a:lnTo>
                    <a:pt x="805" y="225"/>
                  </a:lnTo>
                  <a:lnTo>
                    <a:pt x="805" y="229"/>
                  </a:lnTo>
                  <a:close/>
                  <a:moveTo>
                    <a:pt x="184" y="473"/>
                  </a:moveTo>
                  <a:lnTo>
                    <a:pt x="181" y="473"/>
                  </a:lnTo>
                  <a:lnTo>
                    <a:pt x="181" y="470"/>
                  </a:lnTo>
                  <a:lnTo>
                    <a:pt x="184" y="470"/>
                  </a:lnTo>
                  <a:lnTo>
                    <a:pt x="184" y="473"/>
                  </a:lnTo>
                  <a:lnTo>
                    <a:pt x="188" y="473"/>
                  </a:lnTo>
                  <a:lnTo>
                    <a:pt x="184" y="473"/>
                  </a:lnTo>
                  <a:close/>
                  <a:moveTo>
                    <a:pt x="914" y="267"/>
                  </a:moveTo>
                  <a:lnTo>
                    <a:pt x="910" y="267"/>
                  </a:lnTo>
                  <a:lnTo>
                    <a:pt x="910" y="263"/>
                  </a:lnTo>
                  <a:lnTo>
                    <a:pt x="910" y="267"/>
                  </a:lnTo>
                  <a:lnTo>
                    <a:pt x="914" y="267"/>
                  </a:lnTo>
                  <a:lnTo>
                    <a:pt x="917" y="267"/>
                  </a:lnTo>
                  <a:lnTo>
                    <a:pt x="914" y="267"/>
                  </a:lnTo>
                  <a:close/>
                  <a:moveTo>
                    <a:pt x="639" y="120"/>
                  </a:moveTo>
                  <a:lnTo>
                    <a:pt x="643" y="120"/>
                  </a:lnTo>
                  <a:lnTo>
                    <a:pt x="639" y="120"/>
                  </a:lnTo>
                  <a:lnTo>
                    <a:pt x="635" y="120"/>
                  </a:lnTo>
                  <a:lnTo>
                    <a:pt x="632" y="120"/>
                  </a:lnTo>
                  <a:lnTo>
                    <a:pt x="635" y="120"/>
                  </a:lnTo>
                  <a:lnTo>
                    <a:pt x="639" y="120"/>
                  </a:lnTo>
                  <a:lnTo>
                    <a:pt x="639" y="116"/>
                  </a:lnTo>
                  <a:lnTo>
                    <a:pt x="643" y="116"/>
                  </a:lnTo>
                  <a:lnTo>
                    <a:pt x="643" y="120"/>
                  </a:lnTo>
                  <a:lnTo>
                    <a:pt x="639" y="120"/>
                  </a:lnTo>
                  <a:close/>
                  <a:moveTo>
                    <a:pt x="1364" y="564"/>
                  </a:moveTo>
                  <a:lnTo>
                    <a:pt x="1364" y="560"/>
                  </a:lnTo>
                  <a:lnTo>
                    <a:pt x="1368" y="560"/>
                  </a:lnTo>
                  <a:lnTo>
                    <a:pt x="1368" y="556"/>
                  </a:lnTo>
                  <a:lnTo>
                    <a:pt x="1368" y="560"/>
                  </a:lnTo>
                  <a:lnTo>
                    <a:pt x="1368" y="564"/>
                  </a:lnTo>
                  <a:lnTo>
                    <a:pt x="1364" y="564"/>
                  </a:lnTo>
                  <a:close/>
                  <a:moveTo>
                    <a:pt x="1169" y="605"/>
                  </a:moveTo>
                  <a:lnTo>
                    <a:pt x="1169" y="601"/>
                  </a:lnTo>
                  <a:lnTo>
                    <a:pt x="1169" y="605"/>
                  </a:lnTo>
                  <a:close/>
                  <a:moveTo>
                    <a:pt x="1049" y="71"/>
                  </a:moveTo>
                  <a:lnTo>
                    <a:pt x="1045" y="71"/>
                  </a:lnTo>
                  <a:lnTo>
                    <a:pt x="1045" y="67"/>
                  </a:lnTo>
                  <a:lnTo>
                    <a:pt x="1049" y="67"/>
                  </a:lnTo>
                  <a:lnTo>
                    <a:pt x="1053" y="67"/>
                  </a:lnTo>
                  <a:lnTo>
                    <a:pt x="1053" y="71"/>
                  </a:lnTo>
                  <a:lnTo>
                    <a:pt x="1049" y="71"/>
                  </a:lnTo>
                  <a:close/>
                  <a:moveTo>
                    <a:pt x="523" y="248"/>
                  </a:moveTo>
                  <a:lnTo>
                    <a:pt x="519" y="248"/>
                  </a:lnTo>
                  <a:lnTo>
                    <a:pt x="523" y="248"/>
                  </a:lnTo>
                  <a:lnTo>
                    <a:pt x="523" y="244"/>
                  </a:lnTo>
                  <a:lnTo>
                    <a:pt x="523" y="248"/>
                  </a:lnTo>
                  <a:close/>
                  <a:moveTo>
                    <a:pt x="778" y="210"/>
                  </a:moveTo>
                  <a:lnTo>
                    <a:pt x="782" y="210"/>
                  </a:lnTo>
                  <a:lnTo>
                    <a:pt x="782" y="206"/>
                  </a:lnTo>
                  <a:lnTo>
                    <a:pt x="782" y="210"/>
                  </a:lnTo>
                  <a:lnTo>
                    <a:pt x="778" y="210"/>
                  </a:lnTo>
                  <a:close/>
                  <a:moveTo>
                    <a:pt x="1214" y="244"/>
                  </a:moveTo>
                  <a:lnTo>
                    <a:pt x="1218" y="244"/>
                  </a:lnTo>
                  <a:lnTo>
                    <a:pt x="1214" y="244"/>
                  </a:lnTo>
                  <a:close/>
                  <a:moveTo>
                    <a:pt x="1244" y="398"/>
                  </a:moveTo>
                  <a:lnTo>
                    <a:pt x="1248" y="398"/>
                  </a:lnTo>
                  <a:lnTo>
                    <a:pt x="1244" y="398"/>
                  </a:lnTo>
                  <a:close/>
                  <a:moveTo>
                    <a:pt x="158" y="492"/>
                  </a:moveTo>
                  <a:lnTo>
                    <a:pt x="158" y="488"/>
                  </a:lnTo>
                  <a:lnTo>
                    <a:pt x="158" y="492"/>
                  </a:lnTo>
                  <a:close/>
                  <a:moveTo>
                    <a:pt x="203" y="488"/>
                  </a:moveTo>
                  <a:lnTo>
                    <a:pt x="203" y="485"/>
                  </a:lnTo>
                  <a:lnTo>
                    <a:pt x="203" y="488"/>
                  </a:lnTo>
                  <a:close/>
                  <a:moveTo>
                    <a:pt x="1154" y="225"/>
                  </a:moveTo>
                  <a:lnTo>
                    <a:pt x="1150" y="225"/>
                  </a:lnTo>
                  <a:lnTo>
                    <a:pt x="1146" y="225"/>
                  </a:lnTo>
                  <a:lnTo>
                    <a:pt x="1143" y="225"/>
                  </a:lnTo>
                  <a:lnTo>
                    <a:pt x="1146" y="225"/>
                  </a:lnTo>
                  <a:lnTo>
                    <a:pt x="1150" y="225"/>
                  </a:lnTo>
                  <a:lnTo>
                    <a:pt x="1154" y="225"/>
                  </a:lnTo>
                  <a:close/>
                  <a:moveTo>
                    <a:pt x="921" y="210"/>
                  </a:moveTo>
                  <a:lnTo>
                    <a:pt x="917" y="210"/>
                  </a:lnTo>
                  <a:lnTo>
                    <a:pt x="921" y="210"/>
                  </a:lnTo>
                  <a:close/>
                  <a:moveTo>
                    <a:pt x="1199" y="297"/>
                  </a:moveTo>
                  <a:lnTo>
                    <a:pt x="1195" y="297"/>
                  </a:lnTo>
                  <a:lnTo>
                    <a:pt x="1199" y="297"/>
                  </a:lnTo>
                  <a:close/>
                  <a:moveTo>
                    <a:pt x="207" y="488"/>
                  </a:moveTo>
                  <a:lnTo>
                    <a:pt x="203" y="488"/>
                  </a:lnTo>
                  <a:lnTo>
                    <a:pt x="207" y="488"/>
                  </a:lnTo>
                  <a:close/>
                  <a:moveTo>
                    <a:pt x="203" y="481"/>
                  </a:moveTo>
                  <a:lnTo>
                    <a:pt x="203" y="477"/>
                  </a:lnTo>
                  <a:lnTo>
                    <a:pt x="203" y="481"/>
                  </a:lnTo>
                  <a:close/>
                  <a:moveTo>
                    <a:pt x="226" y="507"/>
                  </a:moveTo>
                  <a:lnTo>
                    <a:pt x="222" y="507"/>
                  </a:lnTo>
                  <a:lnTo>
                    <a:pt x="226" y="507"/>
                  </a:lnTo>
                  <a:lnTo>
                    <a:pt x="230" y="507"/>
                  </a:lnTo>
                  <a:lnTo>
                    <a:pt x="226" y="507"/>
                  </a:lnTo>
                  <a:close/>
                  <a:moveTo>
                    <a:pt x="579" y="94"/>
                  </a:moveTo>
                  <a:lnTo>
                    <a:pt x="583" y="94"/>
                  </a:lnTo>
                  <a:lnTo>
                    <a:pt x="579" y="94"/>
                  </a:lnTo>
                  <a:close/>
                  <a:moveTo>
                    <a:pt x="620" y="222"/>
                  </a:moveTo>
                  <a:lnTo>
                    <a:pt x="620" y="218"/>
                  </a:lnTo>
                  <a:lnTo>
                    <a:pt x="624" y="218"/>
                  </a:lnTo>
                  <a:lnTo>
                    <a:pt x="624" y="222"/>
                  </a:lnTo>
                  <a:lnTo>
                    <a:pt x="620" y="222"/>
                  </a:lnTo>
                  <a:close/>
                  <a:moveTo>
                    <a:pt x="230" y="515"/>
                  </a:moveTo>
                  <a:lnTo>
                    <a:pt x="230" y="511"/>
                  </a:lnTo>
                  <a:lnTo>
                    <a:pt x="233" y="511"/>
                  </a:lnTo>
                  <a:lnTo>
                    <a:pt x="230" y="515"/>
                  </a:lnTo>
                  <a:close/>
                  <a:moveTo>
                    <a:pt x="1188" y="334"/>
                  </a:moveTo>
                  <a:lnTo>
                    <a:pt x="1184" y="334"/>
                  </a:lnTo>
                  <a:lnTo>
                    <a:pt x="1188" y="334"/>
                  </a:lnTo>
                  <a:close/>
                  <a:moveTo>
                    <a:pt x="508" y="240"/>
                  </a:moveTo>
                  <a:lnTo>
                    <a:pt x="504" y="240"/>
                  </a:lnTo>
                  <a:lnTo>
                    <a:pt x="504" y="237"/>
                  </a:lnTo>
                  <a:lnTo>
                    <a:pt x="504" y="240"/>
                  </a:lnTo>
                  <a:lnTo>
                    <a:pt x="504" y="237"/>
                  </a:lnTo>
                  <a:lnTo>
                    <a:pt x="508" y="237"/>
                  </a:lnTo>
                  <a:lnTo>
                    <a:pt x="508" y="240"/>
                  </a:lnTo>
                  <a:close/>
                  <a:moveTo>
                    <a:pt x="256" y="522"/>
                  </a:moveTo>
                  <a:lnTo>
                    <a:pt x="252" y="519"/>
                  </a:lnTo>
                  <a:lnTo>
                    <a:pt x="256" y="519"/>
                  </a:lnTo>
                  <a:lnTo>
                    <a:pt x="256" y="522"/>
                  </a:lnTo>
                  <a:close/>
                  <a:moveTo>
                    <a:pt x="966" y="406"/>
                  </a:moveTo>
                  <a:lnTo>
                    <a:pt x="962" y="402"/>
                  </a:lnTo>
                  <a:lnTo>
                    <a:pt x="966" y="402"/>
                  </a:lnTo>
                  <a:lnTo>
                    <a:pt x="966" y="406"/>
                  </a:lnTo>
                  <a:close/>
                  <a:moveTo>
                    <a:pt x="902" y="210"/>
                  </a:moveTo>
                  <a:lnTo>
                    <a:pt x="898" y="210"/>
                  </a:lnTo>
                  <a:lnTo>
                    <a:pt x="902" y="210"/>
                  </a:lnTo>
                  <a:lnTo>
                    <a:pt x="906" y="210"/>
                  </a:lnTo>
                  <a:lnTo>
                    <a:pt x="902" y="210"/>
                  </a:lnTo>
                  <a:close/>
                  <a:moveTo>
                    <a:pt x="1259" y="594"/>
                  </a:moveTo>
                  <a:lnTo>
                    <a:pt x="1259" y="590"/>
                  </a:lnTo>
                  <a:lnTo>
                    <a:pt x="1263" y="590"/>
                  </a:lnTo>
                  <a:lnTo>
                    <a:pt x="1259" y="590"/>
                  </a:lnTo>
                  <a:lnTo>
                    <a:pt x="1259" y="594"/>
                  </a:lnTo>
                  <a:close/>
                  <a:moveTo>
                    <a:pt x="737" y="79"/>
                  </a:moveTo>
                  <a:lnTo>
                    <a:pt x="733" y="79"/>
                  </a:lnTo>
                  <a:lnTo>
                    <a:pt x="729" y="75"/>
                  </a:lnTo>
                  <a:lnTo>
                    <a:pt x="733" y="75"/>
                  </a:lnTo>
                  <a:lnTo>
                    <a:pt x="737" y="79"/>
                  </a:lnTo>
                  <a:close/>
                  <a:moveTo>
                    <a:pt x="1158" y="214"/>
                  </a:moveTo>
                  <a:lnTo>
                    <a:pt x="1154" y="214"/>
                  </a:lnTo>
                  <a:lnTo>
                    <a:pt x="1158" y="214"/>
                  </a:lnTo>
                  <a:lnTo>
                    <a:pt x="1162" y="214"/>
                  </a:lnTo>
                  <a:lnTo>
                    <a:pt x="1158" y="214"/>
                  </a:lnTo>
                  <a:close/>
                  <a:moveTo>
                    <a:pt x="654" y="101"/>
                  </a:moveTo>
                  <a:lnTo>
                    <a:pt x="650" y="101"/>
                  </a:lnTo>
                  <a:lnTo>
                    <a:pt x="647" y="101"/>
                  </a:lnTo>
                  <a:lnTo>
                    <a:pt x="650" y="101"/>
                  </a:lnTo>
                  <a:lnTo>
                    <a:pt x="654" y="101"/>
                  </a:lnTo>
                  <a:close/>
                  <a:moveTo>
                    <a:pt x="970" y="417"/>
                  </a:moveTo>
                  <a:lnTo>
                    <a:pt x="966" y="417"/>
                  </a:lnTo>
                  <a:lnTo>
                    <a:pt x="966" y="413"/>
                  </a:lnTo>
                  <a:lnTo>
                    <a:pt x="970" y="413"/>
                  </a:lnTo>
                  <a:lnTo>
                    <a:pt x="970" y="417"/>
                  </a:lnTo>
                  <a:close/>
                  <a:moveTo>
                    <a:pt x="459" y="203"/>
                  </a:moveTo>
                  <a:lnTo>
                    <a:pt x="455" y="203"/>
                  </a:lnTo>
                  <a:lnTo>
                    <a:pt x="455" y="199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59" y="203"/>
                  </a:lnTo>
                  <a:close/>
                  <a:moveTo>
                    <a:pt x="1342" y="466"/>
                  </a:moveTo>
                  <a:lnTo>
                    <a:pt x="1338" y="466"/>
                  </a:lnTo>
                  <a:lnTo>
                    <a:pt x="1342" y="466"/>
                  </a:lnTo>
                  <a:close/>
                  <a:moveTo>
                    <a:pt x="977" y="169"/>
                  </a:moveTo>
                  <a:lnTo>
                    <a:pt x="981" y="169"/>
                  </a:lnTo>
                  <a:lnTo>
                    <a:pt x="977" y="169"/>
                  </a:lnTo>
                  <a:close/>
                  <a:moveTo>
                    <a:pt x="805" y="143"/>
                  </a:moveTo>
                  <a:lnTo>
                    <a:pt x="801" y="143"/>
                  </a:lnTo>
                  <a:lnTo>
                    <a:pt x="805" y="143"/>
                  </a:lnTo>
                  <a:close/>
                  <a:moveTo>
                    <a:pt x="474" y="229"/>
                  </a:moveTo>
                  <a:lnTo>
                    <a:pt x="478" y="229"/>
                  </a:lnTo>
                  <a:lnTo>
                    <a:pt x="474" y="229"/>
                  </a:lnTo>
                  <a:close/>
                  <a:moveTo>
                    <a:pt x="1199" y="312"/>
                  </a:moveTo>
                  <a:lnTo>
                    <a:pt x="1199" y="308"/>
                  </a:lnTo>
                  <a:lnTo>
                    <a:pt x="1195" y="308"/>
                  </a:lnTo>
                  <a:lnTo>
                    <a:pt x="1199" y="308"/>
                  </a:lnTo>
                  <a:lnTo>
                    <a:pt x="1199" y="312"/>
                  </a:lnTo>
                  <a:close/>
                  <a:moveTo>
                    <a:pt x="996" y="82"/>
                  </a:moveTo>
                  <a:lnTo>
                    <a:pt x="992" y="82"/>
                  </a:lnTo>
                  <a:lnTo>
                    <a:pt x="996" y="82"/>
                  </a:lnTo>
                  <a:lnTo>
                    <a:pt x="1000" y="82"/>
                  </a:lnTo>
                  <a:lnTo>
                    <a:pt x="996" y="82"/>
                  </a:lnTo>
                  <a:close/>
                  <a:moveTo>
                    <a:pt x="756" y="334"/>
                  </a:moveTo>
                  <a:lnTo>
                    <a:pt x="752" y="334"/>
                  </a:lnTo>
                  <a:lnTo>
                    <a:pt x="756" y="334"/>
                  </a:lnTo>
                  <a:lnTo>
                    <a:pt x="759" y="334"/>
                  </a:lnTo>
                  <a:lnTo>
                    <a:pt x="756" y="334"/>
                  </a:lnTo>
                  <a:close/>
                  <a:moveTo>
                    <a:pt x="1346" y="511"/>
                  </a:moveTo>
                  <a:lnTo>
                    <a:pt x="1346" y="507"/>
                  </a:lnTo>
                  <a:lnTo>
                    <a:pt x="1346" y="511"/>
                  </a:lnTo>
                  <a:close/>
                  <a:moveTo>
                    <a:pt x="718" y="180"/>
                  </a:moveTo>
                  <a:lnTo>
                    <a:pt x="718" y="176"/>
                  </a:lnTo>
                  <a:lnTo>
                    <a:pt x="722" y="176"/>
                  </a:lnTo>
                  <a:lnTo>
                    <a:pt x="722" y="180"/>
                  </a:lnTo>
                  <a:lnTo>
                    <a:pt x="718" y="180"/>
                  </a:lnTo>
                  <a:close/>
                  <a:moveTo>
                    <a:pt x="684" y="244"/>
                  </a:moveTo>
                  <a:lnTo>
                    <a:pt x="688" y="240"/>
                  </a:lnTo>
                  <a:lnTo>
                    <a:pt x="688" y="244"/>
                  </a:lnTo>
                  <a:lnTo>
                    <a:pt x="684" y="244"/>
                  </a:lnTo>
                  <a:close/>
                  <a:moveTo>
                    <a:pt x="278" y="537"/>
                  </a:moveTo>
                  <a:lnTo>
                    <a:pt x="275" y="537"/>
                  </a:lnTo>
                  <a:lnTo>
                    <a:pt x="275" y="534"/>
                  </a:lnTo>
                  <a:lnTo>
                    <a:pt x="275" y="537"/>
                  </a:lnTo>
                  <a:lnTo>
                    <a:pt x="278" y="537"/>
                  </a:lnTo>
                  <a:lnTo>
                    <a:pt x="282" y="537"/>
                  </a:lnTo>
                  <a:lnTo>
                    <a:pt x="278" y="537"/>
                  </a:lnTo>
                  <a:close/>
                  <a:moveTo>
                    <a:pt x="515" y="248"/>
                  </a:moveTo>
                  <a:lnTo>
                    <a:pt x="515" y="244"/>
                  </a:lnTo>
                  <a:lnTo>
                    <a:pt x="515" y="248"/>
                  </a:lnTo>
                  <a:close/>
                  <a:moveTo>
                    <a:pt x="260" y="519"/>
                  </a:moveTo>
                  <a:lnTo>
                    <a:pt x="256" y="519"/>
                  </a:lnTo>
                  <a:lnTo>
                    <a:pt x="260" y="515"/>
                  </a:lnTo>
                  <a:lnTo>
                    <a:pt x="260" y="519"/>
                  </a:lnTo>
                  <a:close/>
                  <a:moveTo>
                    <a:pt x="966" y="413"/>
                  </a:moveTo>
                  <a:lnTo>
                    <a:pt x="962" y="413"/>
                  </a:lnTo>
                  <a:lnTo>
                    <a:pt x="966" y="413"/>
                  </a:lnTo>
                  <a:close/>
                  <a:moveTo>
                    <a:pt x="248" y="515"/>
                  </a:moveTo>
                  <a:lnTo>
                    <a:pt x="245" y="515"/>
                  </a:lnTo>
                  <a:lnTo>
                    <a:pt x="248" y="515"/>
                  </a:lnTo>
                  <a:close/>
                  <a:moveTo>
                    <a:pt x="200" y="481"/>
                  </a:moveTo>
                  <a:lnTo>
                    <a:pt x="200" y="477"/>
                  </a:lnTo>
                  <a:lnTo>
                    <a:pt x="200" y="481"/>
                  </a:lnTo>
                  <a:close/>
                  <a:moveTo>
                    <a:pt x="962" y="470"/>
                  </a:moveTo>
                  <a:lnTo>
                    <a:pt x="959" y="470"/>
                  </a:lnTo>
                  <a:lnTo>
                    <a:pt x="962" y="470"/>
                  </a:lnTo>
                  <a:close/>
                  <a:moveTo>
                    <a:pt x="1338" y="560"/>
                  </a:moveTo>
                  <a:lnTo>
                    <a:pt x="1338" y="556"/>
                  </a:lnTo>
                  <a:lnTo>
                    <a:pt x="1338" y="560"/>
                  </a:lnTo>
                  <a:lnTo>
                    <a:pt x="1342" y="560"/>
                  </a:lnTo>
                  <a:lnTo>
                    <a:pt x="1338" y="560"/>
                  </a:lnTo>
                  <a:close/>
                  <a:moveTo>
                    <a:pt x="974" y="428"/>
                  </a:moveTo>
                  <a:lnTo>
                    <a:pt x="977" y="428"/>
                  </a:lnTo>
                  <a:lnTo>
                    <a:pt x="977" y="425"/>
                  </a:lnTo>
                  <a:lnTo>
                    <a:pt x="977" y="428"/>
                  </a:lnTo>
                  <a:lnTo>
                    <a:pt x="974" y="428"/>
                  </a:lnTo>
                  <a:close/>
                  <a:moveTo>
                    <a:pt x="1195" y="323"/>
                  </a:moveTo>
                  <a:lnTo>
                    <a:pt x="1199" y="323"/>
                  </a:lnTo>
                  <a:lnTo>
                    <a:pt x="1195" y="323"/>
                  </a:lnTo>
                  <a:close/>
                  <a:moveTo>
                    <a:pt x="970" y="169"/>
                  </a:moveTo>
                  <a:lnTo>
                    <a:pt x="966" y="169"/>
                  </a:lnTo>
                  <a:lnTo>
                    <a:pt x="970" y="169"/>
                  </a:lnTo>
                  <a:close/>
                  <a:moveTo>
                    <a:pt x="1173" y="267"/>
                  </a:moveTo>
                  <a:lnTo>
                    <a:pt x="1169" y="267"/>
                  </a:lnTo>
                  <a:lnTo>
                    <a:pt x="1169" y="263"/>
                  </a:lnTo>
                  <a:lnTo>
                    <a:pt x="1165" y="263"/>
                  </a:lnTo>
                  <a:lnTo>
                    <a:pt x="1169" y="263"/>
                  </a:lnTo>
                  <a:lnTo>
                    <a:pt x="1173" y="263"/>
                  </a:lnTo>
                  <a:lnTo>
                    <a:pt x="1173" y="267"/>
                  </a:lnTo>
                  <a:close/>
                  <a:moveTo>
                    <a:pt x="722" y="94"/>
                  </a:moveTo>
                  <a:lnTo>
                    <a:pt x="718" y="94"/>
                  </a:lnTo>
                  <a:lnTo>
                    <a:pt x="714" y="94"/>
                  </a:lnTo>
                  <a:lnTo>
                    <a:pt x="718" y="94"/>
                  </a:lnTo>
                  <a:lnTo>
                    <a:pt x="722" y="94"/>
                  </a:lnTo>
                  <a:close/>
                  <a:moveTo>
                    <a:pt x="519" y="240"/>
                  </a:moveTo>
                  <a:lnTo>
                    <a:pt x="519" y="237"/>
                  </a:lnTo>
                  <a:lnTo>
                    <a:pt x="519" y="240"/>
                  </a:lnTo>
                  <a:close/>
                  <a:moveTo>
                    <a:pt x="929" y="233"/>
                  </a:moveTo>
                  <a:lnTo>
                    <a:pt x="925" y="233"/>
                  </a:lnTo>
                  <a:lnTo>
                    <a:pt x="929" y="233"/>
                  </a:lnTo>
                  <a:close/>
                  <a:moveTo>
                    <a:pt x="590" y="116"/>
                  </a:moveTo>
                  <a:lnTo>
                    <a:pt x="587" y="116"/>
                  </a:lnTo>
                  <a:lnTo>
                    <a:pt x="587" y="112"/>
                  </a:lnTo>
                  <a:lnTo>
                    <a:pt x="590" y="112"/>
                  </a:lnTo>
                  <a:lnTo>
                    <a:pt x="594" y="112"/>
                  </a:lnTo>
                  <a:lnTo>
                    <a:pt x="590" y="116"/>
                  </a:lnTo>
                  <a:close/>
                  <a:moveTo>
                    <a:pt x="203" y="485"/>
                  </a:moveTo>
                  <a:lnTo>
                    <a:pt x="207" y="485"/>
                  </a:lnTo>
                  <a:lnTo>
                    <a:pt x="203" y="485"/>
                  </a:lnTo>
                  <a:close/>
                  <a:moveTo>
                    <a:pt x="1263" y="428"/>
                  </a:moveTo>
                  <a:lnTo>
                    <a:pt x="1267" y="428"/>
                  </a:lnTo>
                  <a:lnTo>
                    <a:pt x="1263" y="428"/>
                  </a:lnTo>
                  <a:close/>
                  <a:moveTo>
                    <a:pt x="962" y="413"/>
                  </a:moveTo>
                  <a:lnTo>
                    <a:pt x="966" y="413"/>
                  </a:lnTo>
                  <a:lnTo>
                    <a:pt x="962" y="413"/>
                  </a:lnTo>
                  <a:close/>
                  <a:moveTo>
                    <a:pt x="166" y="447"/>
                  </a:moveTo>
                  <a:lnTo>
                    <a:pt x="169" y="447"/>
                  </a:lnTo>
                  <a:lnTo>
                    <a:pt x="166" y="447"/>
                  </a:lnTo>
                  <a:close/>
                  <a:moveTo>
                    <a:pt x="500" y="237"/>
                  </a:moveTo>
                  <a:lnTo>
                    <a:pt x="496" y="237"/>
                  </a:lnTo>
                  <a:lnTo>
                    <a:pt x="500" y="237"/>
                  </a:lnTo>
                  <a:close/>
                  <a:moveTo>
                    <a:pt x="200" y="199"/>
                  </a:moveTo>
                  <a:lnTo>
                    <a:pt x="203" y="195"/>
                  </a:lnTo>
                  <a:lnTo>
                    <a:pt x="207" y="195"/>
                  </a:lnTo>
                  <a:lnTo>
                    <a:pt x="203" y="195"/>
                  </a:lnTo>
                  <a:lnTo>
                    <a:pt x="203" y="199"/>
                  </a:lnTo>
                  <a:lnTo>
                    <a:pt x="200" y="199"/>
                  </a:lnTo>
                  <a:close/>
                  <a:moveTo>
                    <a:pt x="222" y="511"/>
                  </a:moveTo>
                  <a:lnTo>
                    <a:pt x="218" y="511"/>
                  </a:lnTo>
                  <a:lnTo>
                    <a:pt x="222" y="511"/>
                  </a:lnTo>
                  <a:lnTo>
                    <a:pt x="226" y="511"/>
                  </a:lnTo>
                  <a:lnTo>
                    <a:pt x="222" y="511"/>
                  </a:lnTo>
                  <a:close/>
                  <a:moveTo>
                    <a:pt x="530" y="252"/>
                  </a:moveTo>
                  <a:lnTo>
                    <a:pt x="526" y="252"/>
                  </a:lnTo>
                  <a:lnTo>
                    <a:pt x="530" y="252"/>
                  </a:lnTo>
                  <a:close/>
                  <a:moveTo>
                    <a:pt x="1064" y="180"/>
                  </a:moveTo>
                  <a:lnTo>
                    <a:pt x="1068" y="180"/>
                  </a:lnTo>
                  <a:lnTo>
                    <a:pt x="1064" y="180"/>
                  </a:lnTo>
                  <a:close/>
                  <a:moveTo>
                    <a:pt x="1255" y="417"/>
                  </a:moveTo>
                  <a:lnTo>
                    <a:pt x="1259" y="417"/>
                  </a:lnTo>
                  <a:lnTo>
                    <a:pt x="1255" y="417"/>
                  </a:lnTo>
                  <a:close/>
                  <a:moveTo>
                    <a:pt x="485" y="237"/>
                  </a:moveTo>
                  <a:lnTo>
                    <a:pt x="493" y="237"/>
                  </a:lnTo>
                  <a:lnTo>
                    <a:pt x="489" y="237"/>
                  </a:lnTo>
                  <a:lnTo>
                    <a:pt x="485" y="237"/>
                  </a:lnTo>
                  <a:close/>
                  <a:moveTo>
                    <a:pt x="203" y="488"/>
                  </a:moveTo>
                  <a:lnTo>
                    <a:pt x="200" y="488"/>
                  </a:lnTo>
                  <a:lnTo>
                    <a:pt x="200" y="485"/>
                  </a:lnTo>
                  <a:lnTo>
                    <a:pt x="203" y="485"/>
                  </a:lnTo>
                  <a:lnTo>
                    <a:pt x="203" y="488"/>
                  </a:lnTo>
                  <a:close/>
                  <a:moveTo>
                    <a:pt x="267" y="526"/>
                  </a:moveTo>
                  <a:lnTo>
                    <a:pt x="271" y="526"/>
                  </a:lnTo>
                  <a:lnTo>
                    <a:pt x="267" y="526"/>
                  </a:lnTo>
                  <a:close/>
                  <a:moveTo>
                    <a:pt x="688" y="97"/>
                  </a:moveTo>
                  <a:lnTo>
                    <a:pt x="692" y="97"/>
                  </a:lnTo>
                  <a:lnTo>
                    <a:pt x="688" y="97"/>
                  </a:lnTo>
                  <a:close/>
                  <a:moveTo>
                    <a:pt x="1210" y="304"/>
                  </a:moveTo>
                  <a:lnTo>
                    <a:pt x="1207" y="304"/>
                  </a:lnTo>
                  <a:lnTo>
                    <a:pt x="1210" y="304"/>
                  </a:lnTo>
                  <a:close/>
                  <a:moveTo>
                    <a:pt x="726" y="112"/>
                  </a:moveTo>
                  <a:lnTo>
                    <a:pt x="722" y="109"/>
                  </a:lnTo>
                  <a:lnTo>
                    <a:pt x="726" y="109"/>
                  </a:lnTo>
                  <a:lnTo>
                    <a:pt x="729" y="109"/>
                  </a:lnTo>
                  <a:lnTo>
                    <a:pt x="729" y="112"/>
                  </a:lnTo>
                  <a:lnTo>
                    <a:pt x="726" y="112"/>
                  </a:lnTo>
                  <a:close/>
                  <a:moveTo>
                    <a:pt x="868" y="173"/>
                  </a:moveTo>
                  <a:lnTo>
                    <a:pt x="865" y="173"/>
                  </a:lnTo>
                  <a:lnTo>
                    <a:pt x="865" y="169"/>
                  </a:lnTo>
                  <a:lnTo>
                    <a:pt x="868" y="169"/>
                  </a:lnTo>
                  <a:lnTo>
                    <a:pt x="868" y="173"/>
                  </a:lnTo>
                  <a:close/>
                  <a:moveTo>
                    <a:pt x="962" y="473"/>
                  </a:moveTo>
                  <a:lnTo>
                    <a:pt x="962" y="470"/>
                  </a:lnTo>
                  <a:lnTo>
                    <a:pt x="966" y="473"/>
                  </a:lnTo>
                  <a:lnTo>
                    <a:pt x="962" y="473"/>
                  </a:lnTo>
                  <a:close/>
                  <a:moveTo>
                    <a:pt x="91" y="218"/>
                  </a:moveTo>
                  <a:lnTo>
                    <a:pt x="87" y="218"/>
                  </a:lnTo>
                  <a:lnTo>
                    <a:pt x="87" y="214"/>
                  </a:lnTo>
                  <a:lnTo>
                    <a:pt x="91" y="218"/>
                  </a:lnTo>
                  <a:close/>
                  <a:moveTo>
                    <a:pt x="1053" y="293"/>
                  </a:moveTo>
                  <a:lnTo>
                    <a:pt x="1049" y="293"/>
                  </a:lnTo>
                  <a:lnTo>
                    <a:pt x="1053" y="293"/>
                  </a:lnTo>
                  <a:close/>
                  <a:moveTo>
                    <a:pt x="376" y="199"/>
                  </a:moveTo>
                  <a:lnTo>
                    <a:pt x="380" y="199"/>
                  </a:lnTo>
                  <a:lnTo>
                    <a:pt x="376" y="199"/>
                  </a:lnTo>
                  <a:close/>
                  <a:moveTo>
                    <a:pt x="1079" y="308"/>
                  </a:moveTo>
                  <a:lnTo>
                    <a:pt x="1075" y="308"/>
                  </a:lnTo>
                  <a:lnTo>
                    <a:pt x="1075" y="304"/>
                  </a:lnTo>
                  <a:lnTo>
                    <a:pt x="1079" y="304"/>
                  </a:lnTo>
                  <a:lnTo>
                    <a:pt x="1079" y="308"/>
                  </a:lnTo>
                  <a:close/>
                  <a:moveTo>
                    <a:pt x="906" y="274"/>
                  </a:moveTo>
                  <a:lnTo>
                    <a:pt x="906" y="270"/>
                  </a:lnTo>
                  <a:lnTo>
                    <a:pt x="910" y="270"/>
                  </a:lnTo>
                  <a:lnTo>
                    <a:pt x="906" y="270"/>
                  </a:lnTo>
                  <a:lnTo>
                    <a:pt x="906" y="274"/>
                  </a:lnTo>
                  <a:close/>
                  <a:moveTo>
                    <a:pt x="575" y="237"/>
                  </a:moveTo>
                  <a:lnTo>
                    <a:pt x="579" y="237"/>
                  </a:lnTo>
                  <a:lnTo>
                    <a:pt x="579" y="233"/>
                  </a:lnTo>
                  <a:lnTo>
                    <a:pt x="579" y="237"/>
                  </a:lnTo>
                  <a:lnTo>
                    <a:pt x="575" y="237"/>
                  </a:lnTo>
                  <a:close/>
                  <a:moveTo>
                    <a:pt x="996" y="323"/>
                  </a:moveTo>
                  <a:lnTo>
                    <a:pt x="992" y="323"/>
                  </a:lnTo>
                  <a:lnTo>
                    <a:pt x="996" y="323"/>
                  </a:lnTo>
                  <a:close/>
                  <a:moveTo>
                    <a:pt x="688" y="210"/>
                  </a:moveTo>
                  <a:lnTo>
                    <a:pt x="688" y="206"/>
                  </a:lnTo>
                  <a:lnTo>
                    <a:pt x="692" y="206"/>
                  </a:lnTo>
                  <a:lnTo>
                    <a:pt x="692" y="210"/>
                  </a:lnTo>
                  <a:lnTo>
                    <a:pt x="688" y="210"/>
                  </a:lnTo>
                  <a:close/>
                  <a:moveTo>
                    <a:pt x="1188" y="237"/>
                  </a:moveTo>
                  <a:lnTo>
                    <a:pt x="1184" y="237"/>
                  </a:lnTo>
                  <a:lnTo>
                    <a:pt x="1188" y="237"/>
                  </a:lnTo>
                  <a:close/>
                  <a:moveTo>
                    <a:pt x="293" y="112"/>
                  </a:moveTo>
                  <a:lnTo>
                    <a:pt x="290" y="112"/>
                  </a:lnTo>
                  <a:lnTo>
                    <a:pt x="293" y="112"/>
                  </a:lnTo>
                  <a:lnTo>
                    <a:pt x="297" y="112"/>
                  </a:lnTo>
                  <a:lnTo>
                    <a:pt x="293" y="112"/>
                  </a:lnTo>
                  <a:close/>
                  <a:moveTo>
                    <a:pt x="1060" y="297"/>
                  </a:moveTo>
                  <a:lnTo>
                    <a:pt x="1060" y="293"/>
                  </a:lnTo>
                  <a:lnTo>
                    <a:pt x="1060" y="297"/>
                  </a:lnTo>
                  <a:close/>
                  <a:moveTo>
                    <a:pt x="925" y="210"/>
                  </a:moveTo>
                  <a:lnTo>
                    <a:pt x="921" y="210"/>
                  </a:lnTo>
                  <a:lnTo>
                    <a:pt x="921" y="206"/>
                  </a:lnTo>
                  <a:lnTo>
                    <a:pt x="921" y="210"/>
                  </a:lnTo>
                  <a:lnTo>
                    <a:pt x="925" y="210"/>
                  </a:lnTo>
                  <a:close/>
                  <a:moveTo>
                    <a:pt x="463" y="233"/>
                  </a:moveTo>
                  <a:lnTo>
                    <a:pt x="466" y="233"/>
                  </a:lnTo>
                  <a:lnTo>
                    <a:pt x="463" y="233"/>
                  </a:lnTo>
                  <a:close/>
                  <a:moveTo>
                    <a:pt x="620" y="79"/>
                  </a:moveTo>
                  <a:lnTo>
                    <a:pt x="617" y="79"/>
                  </a:lnTo>
                  <a:lnTo>
                    <a:pt x="620" y="79"/>
                  </a:lnTo>
                  <a:close/>
                  <a:moveTo>
                    <a:pt x="699" y="116"/>
                  </a:moveTo>
                  <a:lnTo>
                    <a:pt x="703" y="116"/>
                  </a:lnTo>
                  <a:lnTo>
                    <a:pt x="699" y="116"/>
                  </a:lnTo>
                  <a:close/>
                  <a:moveTo>
                    <a:pt x="955" y="368"/>
                  </a:moveTo>
                  <a:lnTo>
                    <a:pt x="959" y="368"/>
                  </a:lnTo>
                  <a:lnTo>
                    <a:pt x="955" y="368"/>
                  </a:lnTo>
                  <a:close/>
                  <a:moveTo>
                    <a:pt x="1210" y="304"/>
                  </a:moveTo>
                  <a:lnTo>
                    <a:pt x="1214" y="304"/>
                  </a:lnTo>
                  <a:lnTo>
                    <a:pt x="1210" y="304"/>
                  </a:lnTo>
                  <a:close/>
                  <a:moveTo>
                    <a:pt x="1199" y="297"/>
                  </a:moveTo>
                  <a:lnTo>
                    <a:pt x="1199" y="293"/>
                  </a:lnTo>
                  <a:lnTo>
                    <a:pt x="1199" y="297"/>
                  </a:lnTo>
                  <a:close/>
                  <a:moveTo>
                    <a:pt x="793" y="308"/>
                  </a:moveTo>
                  <a:lnTo>
                    <a:pt x="789" y="308"/>
                  </a:lnTo>
                  <a:lnTo>
                    <a:pt x="793" y="308"/>
                  </a:lnTo>
                  <a:close/>
                  <a:moveTo>
                    <a:pt x="1252" y="406"/>
                  </a:moveTo>
                  <a:lnTo>
                    <a:pt x="1248" y="406"/>
                  </a:lnTo>
                  <a:lnTo>
                    <a:pt x="1252" y="406"/>
                  </a:lnTo>
                  <a:close/>
                  <a:moveTo>
                    <a:pt x="519" y="248"/>
                  </a:moveTo>
                  <a:lnTo>
                    <a:pt x="515" y="248"/>
                  </a:lnTo>
                  <a:lnTo>
                    <a:pt x="519" y="244"/>
                  </a:lnTo>
                  <a:lnTo>
                    <a:pt x="519" y="248"/>
                  </a:lnTo>
                  <a:close/>
                  <a:moveTo>
                    <a:pt x="767" y="327"/>
                  </a:moveTo>
                  <a:lnTo>
                    <a:pt x="771" y="327"/>
                  </a:lnTo>
                  <a:lnTo>
                    <a:pt x="767" y="327"/>
                  </a:lnTo>
                  <a:close/>
                  <a:moveTo>
                    <a:pt x="962" y="169"/>
                  </a:moveTo>
                  <a:lnTo>
                    <a:pt x="959" y="165"/>
                  </a:lnTo>
                  <a:lnTo>
                    <a:pt x="962" y="165"/>
                  </a:lnTo>
                  <a:lnTo>
                    <a:pt x="962" y="169"/>
                  </a:lnTo>
                  <a:close/>
                  <a:moveTo>
                    <a:pt x="511" y="240"/>
                  </a:moveTo>
                  <a:lnTo>
                    <a:pt x="515" y="240"/>
                  </a:lnTo>
                  <a:lnTo>
                    <a:pt x="511" y="240"/>
                  </a:lnTo>
                  <a:close/>
                  <a:moveTo>
                    <a:pt x="493" y="237"/>
                  </a:moveTo>
                  <a:lnTo>
                    <a:pt x="496" y="233"/>
                  </a:lnTo>
                  <a:lnTo>
                    <a:pt x="496" y="237"/>
                  </a:lnTo>
                  <a:lnTo>
                    <a:pt x="493" y="237"/>
                  </a:lnTo>
                  <a:close/>
                  <a:moveTo>
                    <a:pt x="263" y="150"/>
                  </a:moveTo>
                  <a:lnTo>
                    <a:pt x="267" y="150"/>
                  </a:lnTo>
                  <a:lnTo>
                    <a:pt x="263" y="150"/>
                  </a:lnTo>
                  <a:close/>
                  <a:moveTo>
                    <a:pt x="1240" y="267"/>
                  </a:moveTo>
                  <a:lnTo>
                    <a:pt x="1237" y="267"/>
                  </a:lnTo>
                  <a:lnTo>
                    <a:pt x="1240" y="267"/>
                  </a:lnTo>
                  <a:close/>
                  <a:moveTo>
                    <a:pt x="703" y="188"/>
                  </a:moveTo>
                  <a:lnTo>
                    <a:pt x="699" y="188"/>
                  </a:lnTo>
                  <a:lnTo>
                    <a:pt x="703" y="188"/>
                  </a:lnTo>
                  <a:close/>
                  <a:moveTo>
                    <a:pt x="523" y="255"/>
                  </a:moveTo>
                  <a:lnTo>
                    <a:pt x="523" y="252"/>
                  </a:lnTo>
                  <a:lnTo>
                    <a:pt x="523" y="255"/>
                  </a:lnTo>
                  <a:close/>
                  <a:moveTo>
                    <a:pt x="805" y="225"/>
                  </a:moveTo>
                  <a:lnTo>
                    <a:pt x="805" y="222"/>
                  </a:lnTo>
                  <a:lnTo>
                    <a:pt x="805" y="225"/>
                  </a:lnTo>
                  <a:close/>
                  <a:moveTo>
                    <a:pt x="718" y="252"/>
                  </a:moveTo>
                  <a:lnTo>
                    <a:pt x="718" y="248"/>
                  </a:lnTo>
                  <a:lnTo>
                    <a:pt x="722" y="248"/>
                  </a:lnTo>
                  <a:lnTo>
                    <a:pt x="722" y="252"/>
                  </a:lnTo>
                  <a:lnTo>
                    <a:pt x="718" y="252"/>
                  </a:lnTo>
                  <a:close/>
                  <a:moveTo>
                    <a:pt x="1229" y="255"/>
                  </a:moveTo>
                  <a:lnTo>
                    <a:pt x="1229" y="252"/>
                  </a:lnTo>
                  <a:lnTo>
                    <a:pt x="1225" y="252"/>
                  </a:lnTo>
                  <a:lnTo>
                    <a:pt x="1229" y="252"/>
                  </a:lnTo>
                  <a:lnTo>
                    <a:pt x="1229" y="255"/>
                  </a:lnTo>
                  <a:close/>
                  <a:moveTo>
                    <a:pt x="898" y="105"/>
                  </a:moveTo>
                  <a:lnTo>
                    <a:pt x="895" y="105"/>
                  </a:lnTo>
                  <a:lnTo>
                    <a:pt x="898" y="105"/>
                  </a:lnTo>
                  <a:close/>
                  <a:moveTo>
                    <a:pt x="474" y="240"/>
                  </a:moveTo>
                  <a:lnTo>
                    <a:pt x="478" y="240"/>
                  </a:lnTo>
                  <a:lnTo>
                    <a:pt x="474" y="240"/>
                  </a:lnTo>
                  <a:close/>
                  <a:moveTo>
                    <a:pt x="1098" y="191"/>
                  </a:moveTo>
                  <a:lnTo>
                    <a:pt x="1098" y="188"/>
                  </a:lnTo>
                  <a:lnTo>
                    <a:pt x="1101" y="188"/>
                  </a:lnTo>
                  <a:lnTo>
                    <a:pt x="1098" y="191"/>
                  </a:lnTo>
                  <a:close/>
                  <a:moveTo>
                    <a:pt x="1041" y="173"/>
                  </a:moveTo>
                  <a:lnTo>
                    <a:pt x="1045" y="173"/>
                  </a:lnTo>
                  <a:lnTo>
                    <a:pt x="1041" y="173"/>
                  </a:lnTo>
                  <a:close/>
                  <a:moveTo>
                    <a:pt x="387" y="199"/>
                  </a:moveTo>
                  <a:lnTo>
                    <a:pt x="391" y="199"/>
                  </a:lnTo>
                  <a:lnTo>
                    <a:pt x="395" y="199"/>
                  </a:lnTo>
                  <a:lnTo>
                    <a:pt x="391" y="199"/>
                  </a:lnTo>
                  <a:lnTo>
                    <a:pt x="387" y="199"/>
                  </a:lnTo>
                  <a:close/>
                  <a:moveTo>
                    <a:pt x="665" y="139"/>
                  </a:moveTo>
                  <a:lnTo>
                    <a:pt x="669" y="139"/>
                  </a:lnTo>
                  <a:lnTo>
                    <a:pt x="665" y="139"/>
                  </a:lnTo>
                  <a:close/>
                  <a:moveTo>
                    <a:pt x="778" y="26"/>
                  </a:moveTo>
                  <a:lnTo>
                    <a:pt x="774" y="26"/>
                  </a:lnTo>
                  <a:lnTo>
                    <a:pt x="774" y="22"/>
                  </a:lnTo>
                  <a:lnTo>
                    <a:pt x="778" y="22"/>
                  </a:lnTo>
                  <a:lnTo>
                    <a:pt x="778" y="26"/>
                  </a:lnTo>
                  <a:close/>
                  <a:moveTo>
                    <a:pt x="989" y="3"/>
                  </a:moveTo>
                  <a:lnTo>
                    <a:pt x="985" y="3"/>
                  </a:lnTo>
                  <a:lnTo>
                    <a:pt x="989" y="3"/>
                  </a:lnTo>
                  <a:lnTo>
                    <a:pt x="992" y="3"/>
                  </a:lnTo>
                  <a:lnTo>
                    <a:pt x="989" y="3"/>
                  </a:lnTo>
                  <a:close/>
                  <a:moveTo>
                    <a:pt x="429" y="94"/>
                  </a:moveTo>
                  <a:lnTo>
                    <a:pt x="433" y="94"/>
                  </a:lnTo>
                  <a:lnTo>
                    <a:pt x="429" y="94"/>
                  </a:lnTo>
                  <a:close/>
                  <a:moveTo>
                    <a:pt x="1173" y="26"/>
                  </a:moveTo>
                  <a:lnTo>
                    <a:pt x="1169" y="26"/>
                  </a:lnTo>
                  <a:lnTo>
                    <a:pt x="1165" y="26"/>
                  </a:lnTo>
                  <a:lnTo>
                    <a:pt x="1169" y="22"/>
                  </a:lnTo>
                  <a:lnTo>
                    <a:pt x="1173" y="22"/>
                  </a:lnTo>
                  <a:lnTo>
                    <a:pt x="1177" y="22"/>
                  </a:lnTo>
                  <a:lnTo>
                    <a:pt x="1177" y="26"/>
                  </a:lnTo>
                  <a:lnTo>
                    <a:pt x="1173" y="2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2541"/>
            <p:cNvSpPr>
              <a:spLocks/>
            </p:cNvSpPr>
            <p:nvPr/>
          </p:nvSpPr>
          <p:spPr bwMode="auto">
            <a:xfrm>
              <a:off x="4667250" y="1638300"/>
              <a:ext cx="865188" cy="531813"/>
            </a:xfrm>
            <a:custGeom>
              <a:avLst/>
              <a:gdLst>
                <a:gd name="T0" fmla="*/ 47625 w 545"/>
                <a:gd name="T1" fmla="*/ 19050 h 335"/>
                <a:gd name="T2" fmla="*/ 77788 w 545"/>
                <a:gd name="T3" fmla="*/ 42863 h 335"/>
                <a:gd name="T4" fmla="*/ 60325 w 545"/>
                <a:gd name="T5" fmla="*/ 53975 h 335"/>
                <a:gd name="T6" fmla="*/ 95250 w 545"/>
                <a:gd name="T7" fmla="*/ 66675 h 335"/>
                <a:gd name="T8" fmla="*/ 125413 w 545"/>
                <a:gd name="T9" fmla="*/ 73025 h 335"/>
                <a:gd name="T10" fmla="*/ 168275 w 545"/>
                <a:gd name="T11" fmla="*/ 107950 h 335"/>
                <a:gd name="T12" fmla="*/ 215900 w 545"/>
                <a:gd name="T13" fmla="*/ 96838 h 335"/>
                <a:gd name="T14" fmla="*/ 244475 w 545"/>
                <a:gd name="T15" fmla="*/ 73025 h 335"/>
                <a:gd name="T16" fmla="*/ 257175 w 545"/>
                <a:gd name="T17" fmla="*/ 53975 h 335"/>
                <a:gd name="T18" fmla="*/ 304800 w 545"/>
                <a:gd name="T19" fmla="*/ 60325 h 335"/>
                <a:gd name="T20" fmla="*/ 328613 w 545"/>
                <a:gd name="T21" fmla="*/ 84138 h 335"/>
                <a:gd name="T22" fmla="*/ 317500 w 545"/>
                <a:gd name="T23" fmla="*/ 101600 h 335"/>
                <a:gd name="T24" fmla="*/ 287338 w 545"/>
                <a:gd name="T25" fmla="*/ 138113 h 335"/>
                <a:gd name="T26" fmla="*/ 250825 w 545"/>
                <a:gd name="T27" fmla="*/ 125413 h 335"/>
                <a:gd name="T28" fmla="*/ 263525 w 545"/>
                <a:gd name="T29" fmla="*/ 138113 h 335"/>
                <a:gd name="T30" fmla="*/ 203200 w 545"/>
                <a:gd name="T31" fmla="*/ 138113 h 335"/>
                <a:gd name="T32" fmla="*/ 168275 w 545"/>
                <a:gd name="T33" fmla="*/ 161925 h 335"/>
                <a:gd name="T34" fmla="*/ 107950 w 545"/>
                <a:gd name="T35" fmla="*/ 149225 h 335"/>
                <a:gd name="T36" fmla="*/ 149225 w 545"/>
                <a:gd name="T37" fmla="*/ 168275 h 335"/>
                <a:gd name="T38" fmla="*/ 168275 w 545"/>
                <a:gd name="T39" fmla="*/ 196850 h 335"/>
                <a:gd name="T40" fmla="*/ 120650 w 545"/>
                <a:gd name="T41" fmla="*/ 196850 h 335"/>
                <a:gd name="T42" fmla="*/ 66675 w 545"/>
                <a:gd name="T43" fmla="*/ 203200 h 335"/>
                <a:gd name="T44" fmla="*/ 66675 w 545"/>
                <a:gd name="T45" fmla="*/ 203200 h 335"/>
                <a:gd name="T46" fmla="*/ 95250 w 545"/>
                <a:gd name="T47" fmla="*/ 222250 h 335"/>
                <a:gd name="T48" fmla="*/ 60325 w 545"/>
                <a:gd name="T49" fmla="*/ 246063 h 335"/>
                <a:gd name="T50" fmla="*/ 19050 w 545"/>
                <a:gd name="T51" fmla="*/ 263525 h 335"/>
                <a:gd name="T52" fmla="*/ 12700 w 545"/>
                <a:gd name="T53" fmla="*/ 334963 h 335"/>
                <a:gd name="T54" fmla="*/ 53975 w 545"/>
                <a:gd name="T55" fmla="*/ 376238 h 335"/>
                <a:gd name="T56" fmla="*/ 120650 w 545"/>
                <a:gd name="T57" fmla="*/ 369888 h 335"/>
                <a:gd name="T58" fmla="*/ 209550 w 545"/>
                <a:gd name="T59" fmla="*/ 400050 h 335"/>
                <a:gd name="T60" fmla="*/ 268288 w 545"/>
                <a:gd name="T61" fmla="*/ 412750 h 335"/>
                <a:gd name="T62" fmla="*/ 311150 w 545"/>
                <a:gd name="T63" fmla="*/ 460375 h 335"/>
                <a:gd name="T64" fmla="*/ 346075 w 545"/>
                <a:gd name="T65" fmla="*/ 495300 h 335"/>
                <a:gd name="T66" fmla="*/ 382588 w 545"/>
                <a:gd name="T67" fmla="*/ 525463 h 335"/>
                <a:gd name="T68" fmla="*/ 400050 w 545"/>
                <a:gd name="T69" fmla="*/ 501650 h 335"/>
                <a:gd name="T70" fmla="*/ 388938 w 545"/>
                <a:gd name="T71" fmla="*/ 454025 h 335"/>
                <a:gd name="T72" fmla="*/ 412750 w 545"/>
                <a:gd name="T73" fmla="*/ 419100 h 335"/>
                <a:gd name="T74" fmla="*/ 447675 w 545"/>
                <a:gd name="T75" fmla="*/ 358775 h 335"/>
                <a:gd name="T76" fmla="*/ 417513 w 545"/>
                <a:gd name="T77" fmla="*/ 317500 h 335"/>
                <a:gd name="T78" fmla="*/ 430213 w 545"/>
                <a:gd name="T79" fmla="*/ 298450 h 335"/>
                <a:gd name="T80" fmla="*/ 412750 w 545"/>
                <a:gd name="T81" fmla="*/ 280988 h 335"/>
                <a:gd name="T82" fmla="*/ 441325 w 545"/>
                <a:gd name="T83" fmla="*/ 233363 h 335"/>
                <a:gd name="T84" fmla="*/ 508000 w 545"/>
                <a:gd name="T85" fmla="*/ 239713 h 335"/>
                <a:gd name="T86" fmla="*/ 566738 w 545"/>
                <a:gd name="T87" fmla="*/ 257175 h 335"/>
                <a:gd name="T88" fmla="*/ 627063 w 545"/>
                <a:gd name="T89" fmla="*/ 274638 h 335"/>
                <a:gd name="T90" fmla="*/ 609600 w 545"/>
                <a:gd name="T91" fmla="*/ 298450 h 335"/>
                <a:gd name="T92" fmla="*/ 620713 w 545"/>
                <a:gd name="T93" fmla="*/ 322263 h 335"/>
                <a:gd name="T94" fmla="*/ 638175 w 545"/>
                <a:gd name="T95" fmla="*/ 352425 h 335"/>
                <a:gd name="T96" fmla="*/ 674688 w 545"/>
                <a:gd name="T97" fmla="*/ 341313 h 335"/>
                <a:gd name="T98" fmla="*/ 715963 w 545"/>
                <a:gd name="T99" fmla="*/ 341313 h 335"/>
                <a:gd name="T100" fmla="*/ 735013 w 545"/>
                <a:gd name="T101" fmla="*/ 317500 h 335"/>
                <a:gd name="T102" fmla="*/ 752475 w 545"/>
                <a:gd name="T103" fmla="*/ 287338 h 335"/>
                <a:gd name="T104" fmla="*/ 776288 w 545"/>
                <a:gd name="T105" fmla="*/ 311150 h 335"/>
                <a:gd name="T106" fmla="*/ 793750 w 545"/>
                <a:gd name="T107" fmla="*/ 328613 h 335"/>
                <a:gd name="T108" fmla="*/ 787400 w 545"/>
                <a:gd name="T109" fmla="*/ 346075 h 335"/>
                <a:gd name="T110" fmla="*/ 823913 w 545"/>
                <a:gd name="T111" fmla="*/ 358775 h 335"/>
                <a:gd name="T112" fmla="*/ 823913 w 545"/>
                <a:gd name="T113" fmla="*/ 376238 h 335"/>
                <a:gd name="T114" fmla="*/ 823913 w 545"/>
                <a:gd name="T115" fmla="*/ 382588 h 335"/>
                <a:gd name="T116" fmla="*/ 835025 w 545"/>
                <a:gd name="T117" fmla="*/ 400050 h 335"/>
                <a:gd name="T118" fmla="*/ 865188 w 545"/>
                <a:gd name="T119" fmla="*/ 412750 h 3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5" h="335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5" y="27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34"/>
                  </a:lnTo>
                  <a:lnTo>
                    <a:pt x="42" y="38"/>
                  </a:lnTo>
                  <a:lnTo>
                    <a:pt x="45" y="38"/>
                  </a:lnTo>
                  <a:lnTo>
                    <a:pt x="53" y="34"/>
                  </a:lnTo>
                  <a:lnTo>
                    <a:pt x="57" y="34"/>
                  </a:lnTo>
                  <a:lnTo>
                    <a:pt x="57" y="38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8" y="38"/>
                  </a:lnTo>
                  <a:lnTo>
                    <a:pt x="7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64" y="46"/>
                  </a:lnTo>
                  <a:lnTo>
                    <a:pt x="68" y="49"/>
                  </a:lnTo>
                  <a:lnTo>
                    <a:pt x="68" y="53"/>
                  </a:lnTo>
                  <a:lnTo>
                    <a:pt x="64" y="53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76" y="57"/>
                  </a:lnTo>
                  <a:lnTo>
                    <a:pt x="76" y="53"/>
                  </a:lnTo>
                  <a:lnTo>
                    <a:pt x="79" y="49"/>
                  </a:lnTo>
                  <a:lnTo>
                    <a:pt x="79" y="46"/>
                  </a:lnTo>
                  <a:lnTo>
                    <a:pt x="83" y="46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1" y="42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102" y="46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53"/>
                  </a:lnTo>
                  <a:lnTo>
                    <a:pt x="109" y="57"/>
                  </a:lnTo>
                  <a:lnTo>
                    <a:pt x="109" y="61"/>
                  </a:lnTo>
                  <a:lnTo>
                    <a:pt x="106" y="57"/>
                  </a:lnTo>
                  <a:lnTo>
                    <a:pt x="102" y="57"/>
                  </a:lnTo>
                  <a:lnTo>
                    <a:pt x="102" y="61"/>
                  </a:lnTo>
                  <a:lnTo>
                    <a:pt x="102" y="64"/>
                  </a:lnTo>
                  <a:lnTo>
                    <a:pt x="106" y="68"/>
                  </a:lnTo>
                  <a:lnTo>
                    <a:pt x="109" y="68"/>
                  </a:lnTo>
                  <a:lnTo>
                    <a:pt x="113" y="72"/>
                  </a:lnTo>
                  <a:lnTo>
                    <a:pt x="117" y="72"/>
                  </a:lnTo>
                  <a:lnTo>
                    <a:pt x="117" y="76"/>
                  </a:lnTo>
                  <a:lnTo>
                    <a:pt x="113" y="76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24" y="72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72"/>
                  </a:lnTo>
                  <a:lnTo>
                    <a:pt x="132" y="72"/>
                  </a:lnTo>
                  <a:lnTo>
                    <a:pt x="132" y="68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64"/>
                  </a:lnTo>
                  <a:lnTo>
                    <a:pt x="136" y="61"/>
                  </a:lnTo>
                  <a:lnTo>
                    <a:pt x="139" y="61"/>
                  </a:lnTo>
                  <a:lnTo>
                    <a:pt x="139" y="57"/>
                  </a:lnTo>
                  <a:lnTo>
                    <a:pt x="143" y="57"/>
                  </a:lnTo>
                  <a:lnTo>
                    <a:pt x="143" y="53"/>
                  </a:lnTo>
                  <a:lnTo>
                    <a:pt x="143" y="49"/>
                  </a:lnTo>
                  <a:lnTo>
                    <a:pt x="147" y="49"/>
                  </a:lnTo>
                  <a:lnTo>
                    <a:pt x="151" y="49"/>
                  </a:lnTo>
                  <a:lnTo>
                    <a:pt x="154" y="49"/>
                  </a:lnTo>
                  <a:lnTo>
                    <a:pt x="158" y="49"/>
                  </a:lnTo>
                  <a:lnTo>
                    <a:pt x="154" y="49"/>
                  </a:lnTo>
                  <a:lnTo>
                    <a:pt x="151" y="49"/>
                  </a:lnTo>
                  <a:lnTo>
                    <a:pt x="154" y="49"/>
                  </a:lnTo>
                  <a:lnTo>
                    <a:pt x="154" y="46"/>
                  </a:lnTo>
                  <a:lnTo>
                    <a:pt x="151" y="46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54" y="46"/>
                  </a:lnTo>
                  <a:lnTo>
                    <a:pt x="158" y="46"/>
                  </a:lnTo>
                  <a:lnTo>
                    <a:pt x="162" y="46"/>
                  </a:lnTo>
                  <a:lnTo>
                    <a:pt x="158" y="46"/>
                  </a:lnTo>
                  <a:lnTo>
                    <a:pt x="154" y="46"/>
                  </a:lnTo>
                  <a:lnTo>
                    <a:pt x="151" y="46"/>
                  </a:lnTo>
                  <a:lnTo>
                    <a:pt x="154" y="42"/>
                  </a:lnTo>
                  <a:lnTo>
                    <a:pt x="151" y="42"/>
                  </a:lnTo>
                  <a:lnTo>
                    <a:pt x="151" y="46"/>
                  </a:lnTo>
                  <a:lnTo>
                    <a:pt x="151" y="42"/>
                  </a:lnTo>
                  <a:lnTo>
                    <a:pt x="147" y="42"/>
                  </a:lnTo>
                  <a:lnTo>
                    <a:pt x="147" y="38"/>
                  </a:lnTo>
                  <a:lnTo>
                    <a:pt x="147" y="34"/>
                  </a:lnTo>
                  <a:lnTo>
                    <a:pt x="143" y="34"/>
                  </a:lnTo>
                  <a:lnTo>
                    <a:pt x="147" y="34"/>
                  </a:lnTo>
                  <a:lnTo>
                    <a:pt x="151" y="34"/>
                  </a:lnTo>
                  <a:lnTo>
                    <a:pt x="154" y="34"/>
                  </a:lnTo>
                  <a:lnTo>
                    <a:pt x="162" y="34"/>
                  </a:lnTo>
                  <a:lnTo>
                    <a:pt x="166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77" y="34"/>
                  </a:lnTo>
                  <a:lnTo>
                    <a:pt x="181" y="34"/>
                  </a:lnTo>
                  <a:lnTo>
                    <a:pt x="185" y="34"/>
                  </a:lnTo>
                  <a:lnTo>
                    <a:pt x="188" y="34"/>
                  </a:lnTo>
                  <a:lnTo>
                    <a:pt x="192" y="34"/>
                  </a:lnTo>
                  <a:lnTo>
                    <a:pt x="196" y="34"/>
                  </a:lnTo>
                  <a:lnTo>
                    <a:pt x="196" y="38"/>
                  </a:lnTo>
                  <a:lnTo>
                    <a:pt x="192" y="38"/>
                  </a:lnTo>
                  <a:lnTo>
                    <a:pt x="188" y="38"/>
                  </a:lnTo>
                  <a:lnTo>
                    <a:pt x="185" y="38"/>
                  </a:lnTo>
                  <a:lnTo>
                    <a:pt x="181" y="38"/>
                  </a:lnTo>
                  <a:lnTo>
                    <a:pt x="185" y="38"/>
                  </a:lnTo>
                  <a:lnTo>
                    <a:pt x="188" y="38"/>
                  </a:lnTo>
                  <a:lnTo>
                    <a:pt x="192" y="38"/>
                  </a:lnTo>
                  <a:lnTo>
                    <a:pt x="196" y="38"/>
                  </a:lnTo>
                  <a:lnTo>
                    <a:pt x="196" y="42"/>
                  </a:lnTo>
                  <a:lnTo>
                    <a:pt x="200" y="42"/>
                  </a:lnTo>
                  <a:lnTo>
                    <a:pt x="203" y="42"/>
                  </a:lnTo>
                  <a:lnTo>
                    <a:pt x="207" y="42"/>
                  </a:lnTo>
                  <a:lnTo>
                    <a:pt x="211" y="42"/>
                  </a:lnTo>
                  <a:lnTo>
                    <a:pt x="211" y="46"/>
                  </a:lnTo>
                  <a:lnTo>
                    <a:pt x="207" y="46"/>
                  </a:lnTo>
                  <a:lnTo>
                    <a:pt x="203" y="46"/>
                  </a:lnTo>
                  <a:lnTo>
                    <a:pt x="203" y="49"/>
                  </a:lnTo>
                  <a:lnTo>
                    <a:pt x="200" y="49"/>
                  </a:lnTo>
                  <a:lnTo>
                    <a:pt x="203" y="49"/>
                  </a:lnTo>
                  <a:lnTo>
                    <a:pt x="207" y="49"/>
                  </a:lnTo>
                  <a:lnTo>
                    <a:pt x="211" y="49"/>
                  </a:lnTo>
                  <a:lnTo>
                    <a:pt x="215" y="49"/>
                  </a:lnTo>
                  <a:lnTo>
                    <a:pt x="211" y="53"/>
                  </a:lnTo>
                  <a:lnTo>
                    <a:pt x="207" y="53"/>
                  </a:lnTo>
                  <a:lnTo>
                    <a:pt x="203" y="53"/>
                  </a:lnTo>
                  <a:lnTo>
                    <a:pt x="203" y="57"/>
                  </a:lnTo>
                  <a:lnTo>
                    <a:pt x="200" y="57"/>
                  </a:lnTo>
                  <a:lnTo>
                    <a:pt x="200" y="53"/>
                  </a:lnTo>
                  <a:lnTo>
                    <a:pt x="196" y="53"/>
                  </a:lnTo>
                  <a:lnTo>
                    <a:pt x="200" y="53"/>
                  </a:lnTo>
                  <a:lnTo>
                    <a:pt x="196" y="53"/>
                  </a:lnTo>
                  <a:lnTo>
                    <a:pt x="192" y="53"/>
                  </a:lnTo>
                  <a:lnTo>
                    <a:pt x="192" y="57"/>
                  </a:lnTo>
                  <a:lnTo>
                    <a:pt x="196" y="57"/>
                  </a:lnTo>
                  <a:lnTo>
                    <a:pt x="192" y="57"/>
                  </a:lnTo>
                  <a:lnTo>
                    <a:pt x="196" y="57"/>
                  </a:lnTo>
                  <a:lnTo>
                    <a:pt x="196" y="61"/>
                  </a:lnTo>
                  <a:lnTo>
                    <a:pt x="200" y="61"/>
                  </a:lnTo>
                  <a:lnTo>
                    <a:pt x="200" y="57"/>
                  </a:lnTo>
                  <a:lnTo>
                    <a:pt x="200" y="61"/>
                  </a:lnTo>
                  <a:lnTo>
                    <a:pt x="200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07" y="68"/>
                  </a:lnTo>
                  <a:lnTo>
                    <a:pt x="211" y="68"/>
                  </a:lnTo>
                  <a:lnTo>
                    <a:pt x="215" y="72"/>
                  </a:lnTo>
                  <a:lnTo>
                    <a:pt x="211" y="72"/>
                  </a:lnTo>
                  <a:lnTo>
                    <a:pt x="211" y="76"/>
                  </a:lnTo>
                  <a:lnTo>
                    <a:pt x="207" y="79"/>
                  </a:lnTo>
                  <a:lnTo>
                    <a:pt x="203" y="79"/>
                  </a:lnTo>
                  <a:lnTo>
                    <a:pt x="200" y="79"/>
                  </a:lnTo>
                  <a:lnTo>
                    <a:pt x="200" y="83"/>
                  </a:lnTo>
                  <a:lnTo>
                    <a:pt x="196" y="83"/>
                  </a:lnTo>
                  <a:lnTo>
                    <a:pt x="192" y="83"/>
                  </a:lnTo>
                  <a:lnTo>
                    <a:pt x="188" y="83"/>
                  </a:lnTo>
                  <a:lnTo>
                    <a:pt x="185" y="83"/>
                  </a:lnTo>
                  <a:lnTo>
                    <a:pt x="185" y="87"/>
                  </a:lnTo>
                  <a:lnTo>
                    <a:pt x="181" y="87"/>
                  </a:lnTo>
                  <a:lnTo>
                    <a:pt x="177" y="87"/>
                  </a:lnTo>
                  <a:lnTo>
                    <a:pt x="173" y="87"/>
                  </a:lnTo>
                  <a:lnTo>
                    <a:pt x="177" y="87"/>
                  </a:lnTo>
                  <a:lnTo>
                    <a:pt x="173" y="87"/>
                  </a:lnTo>
                  <a:lnTo>
                    <a:pt x="173" y="83"/>
                  </a:lnTo>
                  <a:lnTo>
                    <a:pt x="169" y="83"/>
                  </a:lnTo>
                  <a:lnTo>
                    <a:pt x="169" y="79"/>
                  </a:lnTo>
                  <a:lnTo>
                    <a:pt x="173" y="79"/>
                  </a:lnTo>
                  <a:lnTo>
                    <a:pt x="169" y="79"/>
                  </a:lnTo>
                  <a:lnTo>
                    <a:pt x="169" y="83"/>
                  </a:lnTo>
                  <a:lnTo>
                    <a:pt x="166" y="83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58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8" y="79"/>
                  </a:lnTo>
                  <a:lnTo>
                    <a:pt x="154" y="79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58" y="79"/>
                  </a:lnTo>
                  <a:lnTo>
                    <a:pt x="162" y="79"/>
                  </a:lnTo>
                  <a:lnTo>
                    <a:pt x="162" y="83"/>
                  </a:lnTo>
                  <a:lnTo>
                    <a:pt x="166" y="83"/>
                  </a:lnTo>
                  <a:lnTo>
                    <a:pt x="169" y="87"/>
                  </a:lnTo>
                  <a:lnTo>
                    <a:pt x="173" y="87"/>
                  </a:lnTo>
                  <a:lnTo>
                    <a:pt x="173" y="91"/>
                  </a:lnTo>
                  <a:lnTo>
                    <a:pt x="169" y="91"/>
                  </a:lnTo>
                  <a:lnTo>
                    <a:pt x="166" y="91"/>
                  </a:lnTo>
                  <a:lnTo>
                    <a:pt x="166" y="87"/>
                  </a:lnTo>
                  <a:lnTo>
                    <a:pt x="162" y="87"/>
                  </a:lnTo>
                  <a:lnTo>
                    <a:pt x="158" y="87"/>
                  </a:lnTo>
                  <a:lnTo>
                    <a:pt x="162" y="91"/>
                  </a:lnTo>
                  <a:lnTo>
                    <a:pt x="158" y="91"/>
                  </a:lnTo>
                  <a:lnTo>
                    <a:pt x="154" y="91"/>
                  </a:lnTo>
                  <a:lnTo>
                    <a:pt x="151" y="87"/>
                  </a:lnTo>
                  <a:lnTo>
                    <a:pt x="151" y="91"/>
                  </a:lnTo>
                  <a:lnTo>
                    <a:pt x="151" y="87"/>
                  </a:lnTo>
                  <a:lnTo>
                    <a:pt x="147" y="87"/>
                  </a:lnTo>
                  <a:lnTo>
                    <a:pt x="147" y="83"/>
                  </a:lnTo>
                  <a:lnTo>
                    <a:pt x="143" y="83"/>
                  </a:lnTo>
                  <a:lnTo>
                    <a:pt x="139" y="87"/>
                  </a:lnTo>
                  <a:lnTo>
                    <a:pt x="136" y="87"/>
                  </a:lnTo>
                  <a:lnTo>
                    <a:pt x="132" y="87"/>
                  </a:lnTo>
                  <a:lnTo>
                    <a:pt x="128" y="87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32" y="87"/>
                  </a:lnTo>
                  <a:lnTo>
                    <a:pt x="132" y="91"/>
                  </a:lnTo>
                  <a:lnTo>
                    <a:pt x="136" y="91"/>
                  </a:lnTo>
                  <a:lnTo>
                    <a:pt x="139" y="91"/>
                  </a:lnTo>
                  <a:lnTo>
                    <a:pt x="139" y="94"/>
                  </a:lnTo>
                  <a:lnTo>
                    <a:pt x="136" y="94"/>
                  </a:lnTo>
                  <a:lnTo>
                    <a:pt x="132" y="94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102"/>
                  </a:lnTo>
                  <a:lnTo>
                    <a:pt x="121" y="102"/>
                  </a:lnTo>
                  <a:lnTo>
                    <a:pt x="117" y="106"/>
                  </a:lnTo>
                  <a:lnTo>
                    <a:pt x="109" y="106"/>
                  </a:lnTo>
                  <a:lnTo>
                    <a:pt x="106" y="106"/>
                  </a:lnTo>
                  <a:lnTo>
                    <a:pt x="106" y="102"/>
                  </a:lnTo>
                  <a:lnTo>
                    <a:pt x="102" y="102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1" y="98"/>
                  </a:lnTo>
                  <a:lnTo>
                    <a:pt x="87" y="98"/>
                  </a:lnTo>
                  <a:lnTo>
                    <a:pt x="87" y="94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57" y="94"/>
                  </a:lnTo>
                  <a:lnTo>
                    <a:pt x="53" y="94"/>
                  </a:lnTo>
                  <a:lnTo>
                    <a:pt x="57" y="94"/>
                  </a:lnTo>
                  <a:lnTo>
                    <a:pt x="57" y="98"/>
                  </a:lnTo>
                  <a:lnTo>
                    <a:pt x="60" y="98"/>
                  </a:lnTo>
                  <a:lnTo>
                    <a:pt x="57" y="94"/>
                  </a:lnTo>
                  <a:lnTo>
                    <a:pt x="60" y="94"/>
                  </a:lnTo>
                  <a:lnTo>
                    <a:pt x="64" y="94"/>
                  </a:lnTo>
                  <a:lnTo>
                    <a:pt x="68" y="94"/>
                  </a:lnTo>
                  <a:lnTo>
                    <a:pt x="76" y="98"/>
                  </a:lnTo>
                  <a:lnTo>
                    <a:pt x="79" y="98"/>
                  </a:lnTo>
                  <a:lnTo>
                    <a:pt x="83" y="102"/>
                  </a:lnTo>
                  <a:lnTo>
                    <a:pt x="87" y="102"/>
                  </a:lnTo>
                  <a:lnTo>
                    <a:pt x="91" y="106"/>
                  </a:lnTo>
                  <a:lnTo>
                    <a:pt x="94" y="106"/>
                  </a:lnTo>
                  <a:lnTo>
                    <a:pt x="98" y="106"/>
                  </a:lnTo>
                  <a:lnTo>
                    <a:pt x="102" y="106"/>
                  </a:lnTo>
                  <a:lnTo>
                    <a:pt x="106" y="106"/>
                  </a:lnTo>
                  <a:lnTo>
                    <a:pt x="109" y="106"/>
                  </a:lnTo>
                  <a:lnTo>
                    <a:pt x="113" y="106"/>
                  </a:lnTo>
                  <a:lnTo>
                    <a:pt x="117" y="106"/>
                  </a:lnTo>
                  <a:lnTo>
                    <a:pt x="121" y="106"/>
                  </a:lnTo>
                  <a:lnTo>
                    <a:pt x="124" y="106"/>
                  </a:lnTo>
                  <a:lnTo>
                    <a:pt x="124" y="109"/>
                  </a:lnTo>
                  <a:lnTo>
                    <a:pt x="121" y="109"/>
                  </a:lnTo>
                  <a:lnTo>
                    <a:pt x="117" y="113"/>
                  </a:lnTo>
                  <a:lnTo>
                    <a:pt x="113" y="113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109" y="121"/>
                  </a:lnTo>
                  <a:lnTo>
                    <a:pt x="106" y="121"/>
                  </a:lnTo>
                  <a:lnTo>
                    <a:pt x="106" y="124"/>
                  </a:lnTo>
                  <a:lnTo>
                    <a:pt x="102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91" y="124"/>
                  </a:lnTo>
                  <a:lnTo>
                    <a:pt x="87" y="124"/>
                  </a:lnTo>
                  <a:lnTo>
                    <a:pt x="87" y="121"/>
                  </a:lnTo>
                  <a:lnTo>
                    <a:pt x="87" y="124"/>
                  </a:lnTo>
                  <a:lnTo>
                    <a:pt x="91" y="124"/>
                  </a:lnTo>
                  <a:lnTo>
                    <a:pt x="87" y="124"/>
                  </a:lnTo>
                  <a:lnTo>
                    <a:pt x="83" y="124"/>
                  </a:lnTo>
                  <a:lnTo>
                    <a:pt x="79" y="124"/>
                  </a:lnTo>
                  <a:lnTo>
                    <a:pt x="79" y="121"/>
                  </a:lnTo>
                  <a:lnTo>
                    <a:pt x="76" y="121"/>
                  </a:lnTo>
                  <a:lnTo>
                    <a:pt x="72" y="124"/>
                  </a:lnTo>
                  <a:lnTo>
                    <a:pt x="76" y="124"/>
                  </a:lnTo>
                  <a:lnTo>
                    <a:pt x="79" y="124"/>
                  </a:lnTo>
                  <a:lnTo>
                    <a:pt x="76" y="124"/>
                  </a:lnTo>
                  <a:lnTo>
                    <a:pt x="72" y="124"/>
                  </a:lnTo>
                  <a:lnTo>
                    <a:pt x="76" y="128"/>
                  </a:lnTo>
                  <a:lnTo>
                    <a:pt x="72" y="132"/>
                  </a:lnTo>
                  <a:lnTo>
                    <a:pt x="68" y="132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4" y="132"/>
                  </a:lnTo>
                  <a:lnTo>
                    <a:pt x="64" y="128"/>
                  </a:lnTo>
                  <a:lnTo>
                    <a:pt x="68" y="132"/>
                  </a:lnTo>
                  <a:lnTo>
                    <a:pt x="64" y="132"/>
                  </a:lnTo>
                  <a:lnTo>
                    <a:pt x="60" y="132"/>
                  </a:lnTo>
                  <a:lnTo>
                    <a:pt x="57" y="132"/>
                  </a:lnTo>
                  <a:lnTo>
                    <a:pt x="53" y="132"/>
                  </a:lnTo>
                  <a:lnTo>
                    <a:pt x="53" y="128"/>
                  </a:lnTo>
                  <a:lnTo>
                    <a:pt x="49" y="128"/>
                  </a:lnTo>
                  <a:lnTo>
                    <a:pt x="45" y="128"/>
                  </a:lnTo>
                  <a:lnTo>
                    <a:pt x="42" y="128"/>
                  </a:lnTo>
                  <a:lnTo>
                    <a:pt x="38" y="128"/>
                  </a:lnTo>
                  <a:lnTo>
                    <a:pt x="34" y="128"/>
                  </a:lnTo>
                  <a:lnTo>
                    <a:pt x="30" y="124"/>
                  </a:lnTo>
                  <a:lnTo>
                    <a:pt x="23" y="124"/>
                  </a:lnTo>
                  <a:lnTo>
                    <a:pt x="19" y="124"/>
                  </a:lnTo>
                  <a:lnTo>
                    <a:pt x="15" y="121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9" y="128"/>
                  </a:lnTo>
                  <a:lnTo>
                    <a:pt x="23" y="128"/>
                  </a:lnTo>
                  <a:lnTo>
                    <a:pt x="19" y="124"/>
                  </a:lnTo>
                  <a:lnTo>
                    <a:pt x="23" y="124"/>
                  </a:lnTo>
                  <a:lnTo>
                    <a:pt x="27" y="128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8" y="128"/>
                  </a:lnTo>
                  <a:lnTo>
                    <a:pt x="42" y="128"/>
                  </a:lnTo>
                  <a:lnTo>
                    <a:pt x="42" y="132"/>
                  </a:lnTo>
                  <a:lnTo>
                    <a:pt x="38" y="132"/>
                  </a:lnTo>
                  <a:lnTo>
                    <a:pt x="34" y="132"/>
                  </a:lnTo>
                  <a:lnTo>
                    <a:pt x="38" y="132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49" y="128"/>
                  </a:lnTo>
                  <a:lnTo>
                    <a:pt x="49" y="132"/>
                  </a:lnTo>
                  <a:lnTo>
                    <a:pt x="53" y="132"/>
                  </a:lnTo>
                  <a:lnTo>
                    <a:pt x="57" y="132"/>
                  </a:lnTo>
                  <a:lnTo>
                    <a:pt x="60" y="132"/>
                  </a:lnTo>
                  <a:lnTo>
                    <a:pt x="60" y="136"/>
                  </a:lnTo>
                  <a:lnTo>
                    <a:pt x="64" y="136"/>
                  </a:lnTo>
                  <a:lnTo>
                    <a:pt x="64" y="140"/>
                  </a:lnTo>
                  <a:lnTo>
                    <a:pt x="64" y="143"/>
                  </a:lnTo>
                  <a:lnTo>
                    <a:pt x="60" y="143"/>
                  </a:lnTo>
                  <a:lnTo>
                    <a:pt x="60" y="140"/>
                  </a:lnTo>
                  <a:lnTo>
                    <a:pt x="60" y="143"/>
                  </a:lnTo>
                  <a:lnTo>
                    <a:pt x="57" y="143"/>
                  </a:lnTo>
                  <a:lnTo>
                    <a:pt x="53" y="143"/>
                  </a:lnTo>
                  <a:lnTo>
                    <a:pt x="49" y="143"/>
                  </a:lnTo>
                  <a:lnTo>
                    <a:pt x="45" y="143"/>
                  </a:lnTo>
                  <a:lnTo>
                    <a:pt x="42" y="143"/>
                  </a:lnTo>
                  <a:lnTo>
                    <a:pt x="38" y="143"/>
                  </a:lnTo>
                  <a:lnTo>
                    <a:pt x="42" y="147"/>
                  </a:lnTo>
                  <a:lnTo>
                    <a:pt x="45" y="147"/>
                  </a:lnTo>
                  <a:lnTo>
                    <a:pt x="42" y="147"/>
                  </a:lnTo>
                  <a:lnTo>
                    <a:pt x="38" y="147"/>
                  </a:lnTo>
                  <a:lnTo>
                    <a:pt x="34" y="147"/>
                  </a:lnTo>
                  <a:lnTo>
                    <a:pt x="34" y="151"/>
                  </a:lnTo>
                  <a:lnTo>
                    <a:pt x="30" y="151"/>
                  </a:lnTo>
                  <a:lnTo>
                    <a:pt x="34" y="151"/>
                  </a:lnTo>
                  <a:lnTo>
                    <a:pt x="34" y="155"/>
                  </a:lnTo>
                  <a:lnTo>
                    <a:pt x="38" y="155"/>
                  </a:lnTo>
                  <a:lnTo>
                    <a:pt x="34" y="155"/>
                  </a:lnTo>
                  <a:lnTo>
                    <a:pt x="34" y="151"/>
                  </a:lnTo>
                  <a:lnTo>
                    <a:pt x="30" y="151"/>
                  </a:lnTo>
                  <a:lnTo>
                    <a:pt x="27" y="151"/>
                  </a:lnTo>
                  <a:lnTo>
                    <a:pt x="30" y="151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23" y="155"/>
                  </a:lnTo>
                  <a:lnTo>
                    <a:pt x="23" y="158"/>
                  </a:lnTo>
                  <a:lnTo>
                    <a:pt x="19" y="158"/>
                  </a:lnTo>
                  <a:lnTo>
                    <a:pt x="23" y="158"/>
                  </a:lnTo>
                  <a:lnTo>
                    <a:pt x="23" y="162"/>
                  </a:lnTo>
                  <a:lnTo>
                    <a:pt x="19" y="162"/>
                  </a:lnTo>
                  <a:lnTo>
                    <a:pt x="15" y="162"/>
                  </a:lnTo>
                  <a:lnTo>
                    <a:pt x="12" y="166"/>
                  </a:lnTo>
                  <a:lnTo>
                    <a:pt x="15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8" y="173"/>
                  </a:lnTo>
                  <a:lnTo>
                    <a:pt x="4" y="177"/>
                  </a:lnTo>
                  <a:lnTo>
                    <a:pt x="4" y="181"/>
                  </a:lnTo>
                  <a:lnTo>
                    <a:pt x="0" y="181"/>
                  </a:lnTo>
                  <a:lnTo>
                    <a:pt x="4" y="181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0" y="203"/>
                  </a:lnTo>
                  <a:lnTo>
                    <a:pt x="4" y="207"/>
                  </a:lnTo>
                  <a:lnTo>
                    <a:pt x="8" y="207"/>
                  </a:lnTo>
                  <a:lnTo>
                    <a:pt x="8" y="211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12" y="207"/>
                  </a:lnTo>
                  <a:lnTo>
                    <a:pt x="15" y="207"/>
                  </a:lnTo>
                  <a:lnTo>
                    <a:pt x="19" y="207"/>
                  </a:lnTo>
                  <a:lnTo>
                    <a:pt x="23" y="207"/>
                  </a:lnTo>
                  <a:lnTo>
                    <a:pt x="27" y="207"/>
                  </a:lnTo>
                  <a:lnTo>
                    <a:pt x="27" y="211"/>
                  </a:lnTo>
                  <a:lnTo>
                    <a:pt x="27" y="215"/>
                  </a:lnTo>
                  <a:lnTo>
                    <a:pt x="30" y="215"/>
                  </a:lnTo>
                  <a:lnTo>
                    <a:pt x="30" y="218"/>
                  </a:lnTo>
                  <a:lnTo>
                    <a:pt x="30" y="222"/>
                  </a:lnTo>
                  <a:lnTo>
                    <a:pt x="34" y="222"/>
                  </a:lnTo>
                  <a:lnTo>
                    <a:pt x="34" y="226"/>
                  </a:lnTo>
                  <a:lnTo>
                    <a:pt x="38" y="230"/>
                  </a:lnTo>
                  <a:lnTo>
                    <a:pt x="34" y="233"/>
                  </a:lnTo>
                  <a:lnTo>
                    <a:pt x="34" y="237"/>
                  </a:lnTo>
                  <a:lnTo>
                    <a:pt x="30" y="237"/>
                  </a:lnTo>
                  <a:lnTo>
                    <a:pt x="34" y="237"/>
                  </a:lnTo>
                  <a:lnTo>
                    <a:pt x="34" y="233"/>
                  </a:lnTo>
                  <a:lnTo>
                    <a:pt x="38" y="233"/>
                  </a:lnTo>
                  <a:lnTo>
                    <a:pt x="42" y="233"/>
                  </a:lnTo>
                  <a:lnTo>
                    <a:pt x="38" y="233"/>
                  </a:lnTo>
                  <a:lnTo>
                    <a:pt x="38" y="237"/>
                  </a:lnTo>
                  <a:lnTo>
                    <a:pt x="38" y="233"/>
                  </a:lnTo>
                  <a:lnTo>
                    <a:pt x="42" y="233"/>
                  </a:lnTo>
                  <a:lnTo>
                    <a:pt x="45" y="233"/>
                  </a:lnTo>
                  <a:lnTo>
                    <a:pt x="57" y="230"/>
                  </a:lnTo>
                  <a:lnTo>
                    <a:pt x="60" y="230"/>
                  </a:lnTo>
                  <a:lnTo>
                    <a:pt x="64" y="230"/>
                  </a:lnTo>
                  <a:lnTo>
                    <a:pt x="68" y="230"/>
                  </a:lnTo>
                  <a:lnTo>
                    <a:pt x="68" y="233"/>
                  </a:lnTo>
                  <a:lnTo>
                    <a:pt x="72" y="233"/>
                  </a:lnTo>
                  <a:lnTo>
                    <a:pt x="76" y="233"/>
                  </a:lnTo>
                  <a:lnTo>
                    <a:pt x="79" y="233"/>
                  </a:lnTo>
                  <a:lnTo>
                    <a:pt x="79" y="237"/>
                  </a:lnTo>
                  <a:lnTo>
                    <a:pt x="83" y="237"/>
                  </a:lnTo>
                  <a:lnTo>
                    <a:pt x="91" y="237"/>
                  </a:lnTo>
                  <a:lnTo>
                    <a:pt x="94" y="237"/>
                  </a:lnTo>
                  <a:lnTo>
                    <a:pt x="94" y="241"/>
                  </a:lnTo>
                  <a:lnTo>
                    <a:pt x="98" y="241"/>
                  </a:lnTo>
                  <a:lnTo>
                    <a:pt x="102" y="241"/>
                  </a:lnTo>
                  <a:lnTo>
                    <a:pt x="106" y="245"/>
                  </a:lnTo>
                  <a:lnTo>
                    <a:pt x="109" y="245"/>
                  </a:lnTo>
                  <a:lnTo>
                    <a:pt x="109" y="249"/>
                  </a:lnTo>
                  <a:lnTo>
                    <a:pt x="113" y="249"/>
                  </a:lnTo>
                  <a:lnTo>
                    <a:pt x="117" y="252"/>
                  </a:lnTo>
                  <a:lnTo>
                    <a:pt x="121" y="252"/>
                  </a:lnTo>
                  <a:lnTo>
                    <a:pt x="124" y="252"/>
                  </a:lnTo>
                  <a:lnTo>
                    <a:pt x="128" y="252"/>
                  </a:lnTo>
                  <a:lnTo>
                    <a:pt x="132" y="252"/>
                  </a:lnTo>
                  <a:lnTo>
                    <a:pt x="132" y="256"/>
                  </a:lnTo>
                  <a:lnTo>
                    <a:pt x="136" y="256"/>
                  </a:lnTo>
                  <a:lnTo>
                    <a:pt x="139" y="256"/>
                  </a:lnTo>
                  <a:lnTo>
                    <a:pt x="143" y="256"/>
                  </a:lnTo>
                  <a:lnTo>
                    <a:pt x="147" y="260"/>
                  </a:lnTo>
                  <a:lnTo>
                    <a:pt x="151" y="260"/>
                  </a:lnTo>
                  <a:lnTo>
                    <a:pt x="151" y="264"/>
                  </a:lnTo>
                  <a:lnTo>
                    <a:pt x="147" y="264"/>
                  </a:lnTo>
                  <a:lnTo>
                    <a:pt x="147" y="267"/>
                  </a:lnTo>
                  <a:lnTo>
                    <a:pt x="147" y="264"/>
                  </a:lnTo>
                  <a:lnTo>
                    <a:pt x="151" y="264"/>
                  </a:lnTo>
                  <a:lnTo>
                    <a:pt x="154" y="264"/>
                  </a:lnTo>
                  <a:lnTo>
                    <a:pt x="158" y="264"/>
                  </a:lnTo>
                  <a:lnTo>
                    <a:pt x="162" y="264"/>
                  </a:lnTo>
                  <a:lnTo>
                    <a:pt x="166" y="264"/>
                  </a:lnTo>
                  <a:lnTo>
                    <a:pt x="169" y="264"/>
                  </a:lnTo>
                  <a:lnTo>
                    <a:pt x="169" y="260"/>
                  </a:lnTo>
                  <a:lnTo>
                    <a:pt x="173" y="264"/>
                  </a:lnTo>
                  <a:lnTo>
                    <a:pt x="177" y="264"/>
                  </a:lnTo>
                  <a:lnTo>
                    <a:pt x="173" y="264"/>
                  </a:lnTo>
                  <a:lnTo>
                    <a:pt x="177" y="264"/>
                  </a:lnTo>
                  <a:lnTo>
                    <a:pt x="181" y="264"/>
                  </a:lnTo>
                  <a:lnTo>
                    <a:pt x="185" y="264"/>
                  </a:lnTo>
                  <a:lnTo>
                    <a:pt x="188" y="264"/>
                  </a:lnTo>
                  <a:lnTo>
                    <a:pt x="192" y="264"/>
                  </a:lnTo>
                  <a:lnTo>
                    <a:pt x="196" y="264"/>
                  </a:lnTo>
                  <a:lnTo>
                    <a:pt x="196" y="267"/>
                  </a:lnTo>
                  <a:lnTo>
                    <a:pt x="196" y="271"/>
                  </a:lnTo>
                  <a:lnTo>
                    <a:pt x="196" y="275"/>
                  </a:lnTo>
                  <a:lnTo>
                    <a:pt x="196" y="279"/>
                  </a:lnTo>
                  <a:lnTo>
                    <a:pt x="196" y="282"/>
                  </a:lnTo>
                  <a:lnTo>
                    <a:pt x="200" y="282"/>
                  </a:lnTo>
                  <a:lnTo>
                    <a:pt x="200" y="286"/>
                  </a:lnTo>
                  <a:lnTo>
                    <a:pt x="196" y="290"/>
                  </a:lnTo>
                  <a:lnTo>
                    <a:pt x="200" y="290"/>
                  </a:lnTo>
                  <a:lnTo>
                    <a:pt x="200" y="294"/>
                  </a:lnTo>
                  <a:lnTo>
                    <a:pt x="196" y="294"/>
                  </a:lnTo>
                  <a:lnTo>
                    <a:pt x="196" y="297"/>
                  </a:lnTo>
                  <a:lnTo>
                    <a:pt x="200" y="297"/>
                  </a:lnTo>
                  <a:lnTo>
                    <a:pt x="200" y="301"/>
                  </a:lnTo>
                  <a:lnTo>
                    <a:pt x="203" y="301"/>
                  </a:lnTo>
                  <a:lnTo>
                    <a:pt x="207" y="305"/>
                  </a:lnTo>
                  <a:lnTo>
                    <a:pt x="207" y="309"/>
                  </a:lnTo>
                  <a:lnTo>
                    <a:pt x="203" y="309"/>
                  </a:lnTo>
                  <a:lnTo>
                    <a:pt x="203" y="312"/>
                  </a:lnTo>
                  <a:lnTo>
                    <a:pt x="203" y="309"/>
                  </a:lnTo>
                  <a:lnTo>
                    <a:pt x="207" y="309"/>
                  </a:lnTo>
                  <a:lnTo>
                    <a:pt x="211" y="309"/>
                  </a:lnTo>
                  <a:lnTo>
                    <a:pt x="211" y="312"/>
                  </a:lnTo>
                  <a:lnTo>
                    <a:pt x="215" y="312"/>
                  </a:lnTo>
                  <a:lnTo>
                    <a:pt x="218" y="312"/>
                  </a:lnTo>
                  <a:lnTo>
                    <a:pt x="218" y="316"/>
                  </a:lnTo>
                  <a:lnTo>
                    <a:pt x="222" y="316"/>
                  </a:lnTo>
                  <a:lnTo>
                    <a:pt x="222" y="320"/>
                  </a:lnTo>
                  <a:lnTo>
                    <a:pt x="226" y="320"/>
                  </a:lnTo>
                  <a:lnTo>
                    <a:pt x="226" y="324"/>
                  </a:lnTo>
                  <a:lnTo>
                    <a:pt x="222" y="324"/>
                  </a:lnTo>
                  <a:lnTo>
                    <a:pt x="218" y="327"/>
                  </a:lnTo>
                  <a:lnTo>
                    <a:pt x="222" y="327"/>
                  </a:lnTo>
                  <a:lnTo>
                    <a:pt x="222" y="324"/>
                  </a:lnTo>
                  <a:lnTo>
                    <a:pt x="226" y="324"/>
                  </a:lnTo>
                  <a:lnTo>
                    <a:pt x="230" y="324"/>
                  </a:lnTo>
                  <a:lnTo>
                    <a:pt x="233" y="324"/>
                  </a:lnTo>
                  <a:lnTo>
                    <a:pt x="237" y="327"/>
                  </a:lnTo>
                  <a:lnTo>
                    <a:pt x="241" y="331"/>
                  </a:lnTo>
                  <a:lnTo>
                    <a:pt x="241" y="335"/>
                  </a:lnTo>
                  <a:lnTo>
                    <a:pt x="245" y="331"/>
                  </a:lnTo>
                  <a:lnTo>
                    <a:pt x="241" y="331"/>
                  </a:lnTo>
                  <a:lnTo>
                    <a:pt x="241" y="327"/>
                  </a:lnTo>
                  <a:lnTo>
                    <a:pt x="237" y="327"/>
                  </a:lnTo>
                  <a:lnTo>
                    <a:pt x="237" y="324"/>
                  </a:lnTo>
                  <a:lnTo>
                    <a:pt x="241" y="324"/>
                  </a:lnTo>
                  <a:lnTo>
                    <a:pt x="241" y="320"/>
                  </a:lnTo>
                  <a:lnTo>
                    <a:pt x="245" y="320"/>
                  </a:lnTo>
                  <a:lnTo>
                    <a:pt x="248" y="320"/>
                  </a:lnTo>
                  <a:lnTo>
                    <a:pt x="248" y="324"/>
                  </a:lnTo>
                  <a:lnTo>
                    <a:pt x="248" y="327"/>
                  </a:lnTo>
                  <a:lnTo>
                    <a:pt x="252" y="327"/>
                  </a:lnTo>
                  <a:lnTo>
                    <a:pt x="248" y="327"/>
                  </a:lnTo>
                  <a:lnTo>
                    <a:pt x="248" y="324"/>
                  </a:lnTo>
                  <a:lnTo>
                    <a:pt x="252" y="324"/>
                  </a:lnTo>
                  <a:lnTo>
                    <a:pt x="252" y="320"/>
                  </a:lnTo>
                  <a:lnTo>
                    <a:pt x="248" y="320"/>
                  </a:lnTo>
                  <a:lnTo>
                    <a:pt x="248" y="316"/>
                  </a:lnTo>
                  <a:lnTo>
                    <a:pt x="252" y="316"/>
                  </a:lnTo>
                  <a:lnTo>
                    <a:pt x="248" y="316"/>
                  </a:lnTo>
                  <a:lnTo>
                    <a:pt x="252" y="316"/>
                  </a:lnTo>
                  <a:lnTo>
                    <a:pt x="252" y="312"/>
                  </a:lnTo>
                  <a:lnTo>
                    <a:pt x="256" y="312"/>
                  </a:lnTo>
                  <a:lnTo>
                    <a:pt x="256" y="309"/>
                  </a:lnTo>
                  <a:lnTo>
                    <a:pt x="256" y="305"/>
                  </a:lnTo>
                  <a:lnTo>
                    <a:pt x="252" y="305"/>
                  </a:lnTo>
                  <a:lnTo>
                    <a:pt x="252" y="301"/>
                  </a:lnTo>
                  <a:lnTo>
                    <a:pt x="248" y="301"/>
                  </a:lnTo>
                  <a:lnTo>
                    <a:pt x="252" y="297"/>
                  </a:lnTo>
                  <a:lnTo>
                    <a:pt x="248" y="297"/>
                  </a:lnTo>
                  <a:lnTo>
                    <a:pt x="248" y="294"/>
                  </a:lnTo>
                  <a:lnTo>
                    <a:pt x="248" y="290"/>
                  </a:lnTo>
                  <a:lnTo>
                    <a:pt x="245" y="290"/>
                  </a:lnTo>
                  <a:lnTo>
                    <a:pt x="248" y="290"/>
                  </a:lnTo>
                  <a:lnTo>
                    <a:pt x="248" y="286"/>
                  </a:lnTo>
                  <a:lnTo>
                    <a:pt x="245" y="286"/>
                  </a:lnTo>
                  <a:lnTo>
                    <a:pt x="248" y="286"/>
                  </a:lnTo>
                  <a:lnTo>
                    <a:pt x="248" y="282"/>
                  </a:lnTo>
                  <a:lnTo>
                    <a:pt x="245" y="282"/>
                  </a:lnTo>
                  <a:lnTo>
                    <a:pt x="245" y="279"/>
                  </a:lnTo>
                  <a:lnTo>
                    <a:pt x="248" y="279"/>
                  </a:lnTo>
                  <a:lnTo>
                    <a:pt x="245" y="279"/>
                  </a:lnTo>
                  <a:lnTo>
                    <a:pt x="241" y="279"/>
                  </a:lnTo>
                  <a:lnTo>
                    <a:pt x="241" y="275"/>
                  </a:lnTo>
                  <a:lnTo>
                    <a:pt x="241" y="271"/>
                  </a:lnTo>
                  <a:lnTo>
                    <a:pt x="237" y="271"/>
                  </a:lnTo>
                  <a:lnTo>
                    <a:pt x="241" y="271"/>
                  </a:lnTo>
                  <a:lnTo>
                    <a:pt x="245" y="271"/>
                  </a:lnTo>
                  <a:lnTo>
                    <a:pt x="248" y="267"/>
                  </a:lnTo>
                  <a:lnTo>
                    <a:pt x="252" y="267"/>
                  </a:lnTo>
                  <a:lnTo>
                    <a:pt x="256" y="267"/>
                  </a:lnTo>
                  <a:lnTo>
                    <a:pt x="260" y="267"/>
                  </a:lnTo>
                  <a:lnTo>
                    <a:pt x="260" y="264"/>
                  </a:lnTo>
                  <a:lnTo>
                    <a:pt x="263" y="264"/>
                  </a:lnTo>
                  <a:lnTo>
                    <a:pt x="267" y="264"/>
                  </a:lnTo>
                  <a:lnTo>
                    <a:pt x="267" y="260"/>
                  </a:lnTo>
                  <a:lnTo>
                    <a:pt x="271" y="260"/>
                  </a:lnTo>
                  <a:lnTo>
                    <a:pt x="275" y="260"/>
                  </a:lnTo>
                  <a:lnTo>
                    <a:pt x="275" y="256"/>
                  </a:lnTo>
                  <a:lnTo>
                    <a:pt x="278" y="256"/>
                  </a:lnTo>
                  <a:lnTo>
                    <a:pt x="278" y="252"/>
                  </a:lnTo>
                  <a:lnTo>
                    <a:pt x="282" y="252"/>
                  </a:lnTo>
                  <a:lnTo>
                    <a:pt x="286" y="252"/>
                  </a:lnTo>
                  <a:lnTo>
                    <a:pt x="286" y="249"/>
                  </a:lnTo>
                  <a:lnTo>
                    <a:pt x="286" y="245"/>
                  </a:lnTo>
                  <a:lnTo>
                    <a:pt x="286" y="241"/>
                  </a:lnTo>
                  <a:lnTo>
                    <a:pt x="286" y="237"/>
                  </a:lnTo>
                  <a:lnTo>
                    <a:pt x="286" y="233"/>
                  </a:lnTo>
                  <a:lnTo>
                    <a:pt x="286" y="230"/>
                  </a:lnTo>
                  <a:lnTo>
                    <a:pt x="282" y="226"/>
                  </a:lnTo>
                  <a:lnTo>
                    <a:pt x="282" y="222"/>
                  </a:lnTo>
                  <a:lnTo>
                    <a:pt x="278" y="218"/>
                  </a:lnTo>
                  <a:lnTo>
                    <a:pt x="275" y="218"/>
                  </a:lnTo>
                  <a:lnTo>
                    <a:pt x="271" y="218"/>
                  </a:lnTo>
                  <a:lnTo>
                    <a:pt x="271" y="215"/>
                  </a:lnTo>
                  <a:lnTo>
                    <a:pt x="267" y="215"/>
                  </a:lnTo>
                  <a:lnTo>
                    <a:pt x="263" y="215"/>
                  </a:lnTo>
                  <a:lnTo>
                    <a:pt x="263" y="211"/>
                  </a:lnTo>
                  <a:lnTo>
                    <a:pt x="260" y="211"/>
                  </a:lnTo>
                  <a:lnTo>
                    <a:pt x="256" y="211"/>
                  </a:lnTo>
                  <a:lnTo>
                    <a:pt x="260" y="211"/>
                  </a:lnTo>
                  <a:lnTo>
                    <a:pt x="256" y="211"/>
                  </a:lnTo>
                  <a:lnTo>
                    <a:pt x="256" y="207"/>
                  </a:lnTo>
                  <a:lnTo>
                    <a:pt x="256" y="203"/>
                  </a:lnTo>
                  <a:lnTo>
                    <a:pt x="260" y="203"/>
                  </a:lnTo>
                  <a:lnTo>
                    <a:pt x="263" y="203"/>
                  </a:lnTo>
                  <a:lnTo>
                    <a:pt x="263" y="200"/>
                  </a:lnTo>
                  <a:lnTo>
                    <a:pt x="267" y="200"/>
                  </a:lnTo>
                  <a:lnTo>
                    <a:pt x="267" y="196"/>
                  </a:lnTo>
                  <a:lnTo>
                    <a:pt x="263" y="196"/>
                  </a:lnTo>
                  <a:lnTo>
                    <a:pt x="267" y="196"/>
                  </a:lnTo>
                  <a:lnTo>
                    <a:pt x="267" y="192"/>
                  </a:lnTo>
                  <a:lnTo>
                    <a:pt x="271" y="192"/>
                  </a:lnTo>
                  <a:lnTo>
                    <a:pt x="271" y="196"/>
                  </a:lnTo>
                  <a:lnTo>
                    <a:pt x="275" y="196"/>
                  </a:lnTo>
                  <a:lnTo>
                    <a:pt x="271" y="192"/>
                  </a:lnTo>
                  <a:lnTo>
                    <a:pt x="275" y="192"/>
                  </a:lnTo>
                  <a:lnTo>
                    <a:pt x="275" y="188"/>
                  </a:lnTo>
                  <a:lnTo>
                    <a:pt x="278" y="188"/>
                  </a:lnTo>
                  <a:lnTo>
                    <a:pt x="282" y="185"/>
                  </a:lnTo>
                  <a:lnTo>
                    <a:pt x="278" y="185"/>
                  </a:lnTo>
                  <a:lnTo>
                    <a:pt x="275" y="185"/>
                  </a:lnTo>
                  <a:lnTo>
                    <a:pt x="275" y="188"/>
                  </a:lnTo>
                  <a:lnTo>
                    <a:pt x="271" y="188"/>
                  </a:lnTo>
                  <a:lnTo>
                    <a:pt x="271" y="185"/>
                  </a:lnTo>
                  <a:lnTo>
                    <a:pt x="271" y="181"/>
                  </a:lnTo>
                  <a:lnTo>
                    <a:pt x="267" y="181"/>
                  </a:lnTo>
                  <a:lnTo>
                    <a:pt x="271" y="181"/>
                  </a:lnTo>
                  <a:lnTo>
                    <a:pt x="275" y="181"/>
                  </a:lnTo>
                  <a:lnTo>
                    <a:pt x="271" y="177"/>
                  </a:lnTo>
                  <a:lnTo>
                    <a:pt x="271" y="181"/>
                  </a:lnTo>
                  <a:lnTo>
                    <a:pt x="267" y="181"/>
                  </a:lnTo>
                  <a:lnTo>
                    <a:pt x="267" y="177"/>
                  </a:lnTo>
                  <a:lnTo>
                    <a:pt x="271" y="177"/>
                  </a:lnTo>
                  <a:lnTo>
                    <a:pt x="271" y="173"/>
                  </a:lnTo>
                  <a:lnTo>
                    <a:pt x="267" y="173"/>
                  </a:lnTo>
                  <a:lnTo>
                    <a:pt x="267" y="177"/>
                  </a:lnTo>
                  <a:lnTo>
                    <a:pt x="263" y="177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0" y="177"/>
                  </a:lnTo>
                  <a:lnTo>
                    <a:pt x="260" y="173"/>
                  </a:lnTo>
                  <a:lnTo>
                    <a:pt x="263" y="173"/>
                  </a:lnTo>
                  <a:lnTo>
                    <a:pt x="267" y="170"/>
                  </a:lnTo>
                  <a:lnTo>
                    <a:pt x="267" y="166"/>
                  </a:lnTo>
                  <a:lnTo>
                    <a:pt x="271" y="166"/>
                  </a:lnTo>
                  <a:lnTo>
                    <a:pt x="271" y="162"/>
                  </a:lnTo>
                  <a:lnTo>
                    <a:pt x="267" y="162"/>
                  </a:lnTo>
                  <a:lnTo>
                    <a:pt x="263" y="162"/>
                  </a:lnTo>
                  <a:lnTo>
                    <a:pt x="263" y="158"/>
                  </a:lnTo>
                  <a:lnTo>
                    <a:pt x="263" y="155"/>
                  </a:lnTo>
                  <a:lnTo>
                    <a:pt x="260" y="155"/>
                  </a:lnTo>
                  <a:lnTo>
                    <a:pt x="260" y="151"/>
                  </a:lnTo>
                  <a:lnTo>
                    <a:pt x="263" y="151"/>
                  </a:lnTo>
                  <a:lnTo>
                    <a:pt x="267" y="147"/>
                  </a:lnTo>
                  <a:lnTo>
                    <a:pt x="271" y="147"/>
                  </a:lnTo>
                  <a:lnTo>
                    <a:pt x="275" y="147"/>
                  </a:lnTo>
                  <a:lnTo>
                    <a:pt x="278" y="147"/>
                  </a:lnTo>
                  <a:lnTo>
                    <a:pt x="282" y="147"/>
                  </a:lnTo>
                  <a:lnTo>
                    <a:pt x="286" y="147"/>
                  </a:lnTo>
                  <a:lnTo>
                    <a:pt x="286" y="151"/>
                  </a:lnTo>
                  <a:lnTo>
                    <a:pt x="290" y="151"/>
                  </a:lnTo>
                  <a:lnTo>
                    <a:pt x="293" y="151"/>
                  </a:lnTo>
                  <a:lnTo>
                    <a:pt x="301" y="151"/>
                  </a:lnTo>
                  <a:lnTo>
                    <a:pt x="297" y="155"/>
                  </a:lnTo>
                  <a:lnTo>
                    <a:pt x="301" y="155"/>
                  </a:lnTo>
                  <a:lnTo>
                    <a:pt x="301" y="151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12" y="151"/>
                  </a:lnTo>
                  <a:lnTo>
                    <a:pt x="316" y="155"/>
                  </a:lnTo>
                  <a:lnTo>
                    <a:pt x="320" y="155"/>
                  </a:lnTo>
                  <a:lnTo>
                    <a:pt x="316" y="155"/>
                  </a:lnTo>
                  <a:lnTo>
                    <a:pt x="316" y="151"/>
                  </a:lnTo>
                  <a:lnTo>
                    <a:pt x="320" y="151"/>
                  </a:lnTo>
                  <a:lnTo>
                    <a:pt x="324" y="151"/>
                  </a:lnTo>
                  <a:lnTo>
                    <a:pt x="327" y="151"/>
                  </a:lnTo>
                  <a:lnTo>
                    <a:pt x="331" y="151"/>
                  </a:lnTo>
                  <a:lnTo>
                    <a:pt x="331" y="147"/>
                  </a:lnTo>
                  <a:lnTo>
                    <a:pt x="335" y="151"/>
                  </a:lnTo>
                  <a:lnTo>
                    <a:pt x="339" y="151"/>
                  </a:lnTo>
                  <a:lnTo>
                    <a:pt x="339" y="155"/>
                  </a:lnTo>
                  <a:lnTo>
                    <a:pt x="342" y="155"/>
                  </a:lnTo>
                  <a:lnTo>
                    <a:pt x="346" y="155"/>
                  </a:lnTo>
                  <a:lnTo>
                    <a:pt x="350" y="155"/>
                  </a:lnTo>
                  <a:lnTo>
                    <a:pt x="350" y="158"/>
                  </a:lnTo>
                  <a:lnTo>
                    <a:pt x="346" y="158"/>
                  </a:lnTo>
                  <a:lnTo>
                    <a:pt x="350" y="158"/>
                  </a:lnTo>
                  <a:lnTo>
                    <a:pt x="354" y="158"/>
                  </a:lnTo>
                  <a:lnTo>
                    <a:pt x="357" y="162"/>
                  </a:lnTo>
                  <a:lnTo>
                    <a:pt x="354" y="162"/>
                  </a:lnTo>
                  <a:lnTo>
                    <a:pt x="357" y="162"/>
                  </a:lnTo>
                  <a:lnTo>
                    <a:pt x="361" y="162"/>
                  </a:lnTo>
                  <a:lnTo>
                    <a:pt x="365" y="162"/>
                  </a:lnTo>
                  <a:lnTo>
                    <a:pt x="361" y="162"/>
                  </a:lnTo>
                  <a:lnTo>
                    <a:pt x="361" y="166"/>
                  </a:lnTo>
                  <a:lnTo>
                    <a:pt x="365" y="166"/>
                  </a:lnTo>
                  <a:lnTo>
                    <a:pt x="365" y="170"/>
                  </a:lnTo>
                  <a:lnTo>
                    <a:pt x="369" y="170"/>
                  </a:lnTo>
                  <a:lnTo>
                    <a:pt x="372" y="170"/>
                  </a:lnTo>
                  <a:lnTo>
                    <a:pt x="376" y="170"/>
                  </a:lnTo>
                  <a:lnTo>
                    <a:pt x="380" y="170"/>
                  </a:lnTo>
                  <a:lnTo>
                    <a:pt x="380" y="173"/>
                  </a:lnTo>
                  <a:lnTo>
                    <a:pt x="380" y="170"/>
                  </a:lnTo>
                  <a:lnTo>
                    <a:pt x="384" y="170"/>
                  </a:lnTo>
                  <a:lnTo>
                    <a:pt x="387" y="170"/>
                  </a:lnTo>
                  <a:lnTo>
                    <a:pt x="387" y="173"/>
                  </a:lnTo>
                  <a:lnTo>
                    <a:pt x="391" y="173"/>
                  </a:lnTo>
                  <a:lnTo>
                    <a:pt x="395" y="173"/>
                  </a:lnTo>
                  <a:lnTo>
                    <a:pt x="395" y="170"/>
                  </a:lnTo>
                  <a:lnTo>
                    <a:pt x="399" y="170"/>
                  </a:lnTo>
                  <a:lnTo>
                    <a:pt x="399" y="173"/>
                  </a:lnTo>
                  <a:lnTo>
                    <a:pt x="399" y="177"/>
                  </a:lnTo>
                  <a:lnTo>
                    <a:pt x="395" y="177"/>
                  </a:lnTo>
                  <a:lnTo>
                    <a:pt x="395" y="181"/>
                  </a:lnTo>
                  <a:lnTo>
                    <a:pt x="391" y="181"/>
                  </a:lnTo>
                  <a:lnTo>
                    <a:pt x="395" y="181"/>
                  </a:lnTo>
                  <a:lnTo>
                    <a:pt x="395" y="185"/>
                  </a:lnTo>
                  <a:lnTo>
                    <a:pt x="395" y="188"/>
                  </a:lnTo>
                  <a:lnTo>
                    <a:pt x="391" y="188"/>
                  </a:lnTo>
                  <a:lnTo>
                    <a:pt x="387" y="188"/>
                  </a:lnTo>
                  <a:lnTo>
                    <a:pt x="384" y="188"/>
                  </a:lnTo>
                  <a:lnTo>
                    <a:pt x="380" y="188"/>
                  </a:lnTo>
                  <a:lnTo>
                    <a:pt x="376" y="188"/>
                  </a:lnTo>
                  <a:lnTo>
                    <a:pt x="380" y="188"/>
                  </a:lnTo>
                  <a:lnTo>
                    <a:pt x="384" y="188"/>
                  </a:lnTo>
                  <a:lnTo>
                    <a:pt x="387" y="188"/>
                  </a:lnTo>
                  <a:lnTo>
                    <a:pt x="391" y="188"/>
                  </a:lnTo>
                  <a:lnTo>
                    <a:pt x="395" y="188"/>
                  </a:lnTo>
                  <a:lnTo>
                    <a:pt x="395" y="192"/>
                  </a:lnTo>
                  <a:lnTo>
                    <a:pt x="399" y="192"/>
                  </a:lnTo>
                  <a:lnTo>
                    <a:pt x="395" y="196"/>
                  </a:lnTo>
                  <a:lnTo>
                    <a:pt x="395" y="200"/>
                  </a:lnTo>
                  <a:lnTo>
                    <a:pt x="399" y="200"/>
                  </a:lnTo>
                  <a:lnTo>
                    <a:pt x="402" y="200"/>
                  </a:lnTo>
                  <a:lnTo>
                    <a:pt x="399" y="200"/>
                  </a:lnTo>
                  <a:lnTo>
                    <a:pt x="399" y="203"/>
                  </a:lnTo>
                  <a:lnTo>
                    <a:pt x="399" y="200"/>
                  </a:lnTo>
                  <a:lnTo>
                    <a:pt x="399" y="203"/>
                  </a:lnTo>
                  <a:lnTo>
                    <a:pt x="399" y="207"/>
                  </a:lnTo>
                  <a:lnTo>
                    <a:pt x="395" y="207"/>
                  </a:lnTo>
                  <a:lnTo>
                    <a:pt x="395" y="203"/>
                  </a:lnTo>
                  <a:lnTo>
                    <a:pt x="391" y="203"/>
                  </a:lnTo>
                  <a:lnTo>
                    <a:pt x="391" y="207"/>
                  </a:lnTo>
                  <a:lnTo>
                    <a:pt x="387" y="207"/>
                  </a:lnTo>
                  <a:lnTo>
                    <a:pt x="391" y="207"/>
                  </a:lnTo>
                  <a:lnTo>
                    <a:pt x="391" y="211"/>
                  </a:lnTo>
                  <a:lnTo>
                    <a:pt x="395" y="207"/>
                  </a:lnTo>
                  <a:lnTo>
                    <a:pt x="399" y="207"/>
                  </a:lnTo>
                  <a:lnTo>
                    <a:pt x="402" y="203"/>
                  </a:lnTo>
                  <a:lnTo>
                    <a:pt x="406" y="203"/>
                  </a:lnTo>
                  <a:lnTo>
                    <a:pt x="410" y="203"/>
                  </a:lnTo>
                  <a:lnTo>
                    <a:pt x="414" y="207"/>
                  </a:lnTo>
                  <a:lnTo>
                    <a:pt x="417" y="211"/>
                  </a:lnTo>
                  <a:lnTo>
                    <a:pt x="417" y="215"/>
                  </a:lnTo>
                  <a:lnTo>
                    <a:pt x="417" y="218"/>
                  </a:lnTo>
                  <a:lnTo>
                    <a:pt x="414" y="218"/>
                  </a:lnTo>
                  <a:lnTo>
                    <a:pt x="410" y="218"/>
                  </a:lnTo>
                  <a:lnTo>
                    <a:pt x="406" y="218"/>
                  </a:lnTo>
                  <a:lnTo>
                    <a:pt x="402" y="222"/>
                  </a:lnTo>
                  <a:lnTo>
                    <a:pt x="399" y="222"/>
                  </a:lnTo>
                  <a:lnTo>
                    <a:pt x="402" y="222"/>
                  </a:lnTo>
                  <a:lnTo>
                    <a:pt x="406" y="218"/>
                  </a:lnTo>
                  <a:lnTo>
                    <a:pt x="410" y="218"/>
                  </a:lnTo>
                  <a:lnTo>
                    <a:pt x="414" y="218"/>
                  </a:lnTo>
                  <a:lnTo>
                    <a:pt x="417" y="218"/>
                  </a:lnTo>
                  <a:lnTo>
                    <a:pt x="417" y="215"/>
                  </a:lnTo>
                  <a:lnTo>
                    <a:pt x="417" y="211"/>
                  </a:lnTo>
                  <a:lnTo>
                    <a:pt x="421" y="211"/>
                  </a:lnTo>
                  <a:lnTo>
                    <a:pt x="421" y="215"/>
                  </a:lnTo>
                  <a:lnTo>
                    <a:pt x="425" y="215"/>
                  </a:lnTo>
                  <a:lnTo>
                    <a:pt x="421" y="215"/>
                  </a:lnTo>
                  <a:lnTo>
                    <a:pt x="421" y="218"/>
                  </a:lnTo>
                  <a:lnTo>
                    <a:pt x="417" y="218"/>
                  </a:lnTo>
                  <a:lnTo>
                    <a:pt x="421" y="218"/>
                  </a:lnTo>
                  <a:lnTo>
                    <a:pt x="421" y="215"/>
                  </a:lnTo>
                  <a:lnTo>
                    <a:pt x="425" y="215"/>
                  </a:lnTo>
                  <a:lnTo>
                    <a:pt x="425" y="211"/>
                  </a:lnTo>
                  <a:lnTo>
                    <a:pt x="425" y="215"/>
                  </a:lnTo>
                  <a:lnTo>
                    <a:pt x="425" y="218"/>
                  </a:lnTo>
                  <a:lnTo>
                    <a:pt x="425" y="222"/>
                  </a:lnTo>
                  <a:lnTo>
                    <a:pt x="425" y="218"/>
                  </a:lnTo>
                  <a:lnTo>
                    <a:pt x="429" y="215"/>
                  </a:lnTo>
                  <a:lnTo>
                    <a:pt x="433" y="215"/>
                  </a:lnTo>
                  <a:lnTo>
                    <a:pt x="436" y="215"/>
                  </a:lnTo>
                  <a:lnTo>
                    <a:pt x="436" y="211"/>
                  </a:lnTo>
                  <a:lnTo>
                    <a:pt x="440" y="211"/>
                  </a:lnTo>
                  <a:lnTo>
                    <a:pt x="444" y="211"/>
                  </a:lnTo>
                  <a:lnTo>
                    <a:pt x="444" y="207"/>
                  </a:lnTo>
                  <a:lnTo>
                    <a:pt x="448" y="207"/>
                  </a:lnTo>
                  <a:lnTo>
                    <a:pt x="451" y="207"/>
                  </a:lnTo>
                  <a:lnTo>
                    <a:pt x="455" y="211"/>
                  </a:lnTo>
                  <a:lnTo>
                    <a:pt x="451" y="211"/>
                  </a:lnTo>
                  <a:lnTo>
                    <a:pt x="451" y="215"/>
                  </a:lnTo>
                  <a:lnTo>
                    <a:pt x="455" y="211"/>
                  </a:lnTo>
                  <a:lnTo>
                    <a:pt x="451" y="211"/>
                  </a:lnTo>
                  <a:lnTo>
                    <a:pt x="455" y="211"/>
                  </a:lnTo>
                  <a:lnTo>
                    <a:pt x="455" y="207"/>
                  </a:lnTo>
                  <a:lnTo>
                    <a:pt x="451" y="207"/>
                  </a:lnTo>
                  <a:lnTo>
                    <a:pt x="455" y="207"/>
                  </a:lnTo>
                  <a:lnTo>
                    <a:pt x="451" y="203"/>
                  </a:lnTo>
                  <a:lnTo>
                    <a:pt x="455" y="203"/>
                  </a:lnTo>
                  <a:lnTo>
                    <a:pt x="459" y="203"/>
                  </a:lnTo>
                  <a:lnTo>
                    <a:pt x="463" y="203"/>
                  </a:lnTo>
                  <a:lnTo>
                    <a:pt x="459" y="203"/>
                  </a:lnTo>
                  <a:lnTo>
                    <a:pt x="459" y="200"/>
                  </a:lnTo>
                  <a:lnTo>
                    <a:pt x="455" y="200"/>
                  </a:lnTo>
                  <a:lnTo>
                    <a:pt x="459" y="200"/>
                  </a:lnTo>
                  <a:lnTo>
                    <a:pt x="459" y="196"/>
                  </a:lnTo>
                  <a:lnTo>
                    <a:pt x="459" y="200"/>
                  </a:lnTo>
                  <a:lnTo>
                    <a:pt x="463" y="200"/>
                  </a:lnTo>
                  <a:lnTo>
                    <a:pt x="463" y="196"/>
                  </a:lnTo>
                  <a:lnTo>
                    <a:pt x="459" y="196"/>
                  </a:lnTo>
                  <a:lnTo>
                    <a:pt x="463" y="196"/>
                  </a:lnTo>
                  <a:lnTo>
                    <a:pt x="466" y="196"/>
                  </a:lnTo>
                  <a:lnTo>
                    <a:pt x="470" y="196"/>
                  </a:lnTo>
                  <a:lnTo>
                    <a:pt x="466" y="196"/>
                  </a:lnTo>
                  <a:lnTo>
                    <a:pt x="463" y="196"/>
                  </a:lnTo>
                  <a:lnTo>
                    <a:pt x="459" y="192"/>
                  </a:lnTo>
                  <a:lnTo>
                    <a:pt x="463" y="192"/>
                  </a:lnTo>
                  <a:lnTo>
                    <a:pt x="463" y="188"/>
                  </a:lnTo>
                  <a:lnTo>
                    <a:pt x="466" y="192"/>
                  </a:lnTo>
                  <a:lnTo>
                    <a:pt x="470" y="192"/>
                  </a:lnTo>
                  <a:lnTo>
                    <a:pt x="466" y="192"/>
                  </a:lnTo>
                  <a:lnTo>
                    <a:pt x="466" y="188"/>
                  </a:lnTo>
                  <a:lnTo>
                    <a:pt x="470" y="185"/>
                  </a:lnTo>
                  <a:lnTo>
                    <a:pt x="470" y="181"/>
                  </a:lnTo>
                  <a:lnTo>
                    <a:pt x="474" y="181"/>
                  </a:lnTo>
                  <a:lnTo>
                    <a:pt x="474" y="185"/>
                  </a:lnTo>
                  <a:lnTo>
                    <a:pt x="478" y="185"/>
                  </a:lnTo>
                  <a:lnTo>
                    <a:pt x="474" y="185"/>
                  </a:lnTo>
                  <a:lnTo>
                    <a:pt x="478" y="185"/>
                  </a:lnTo>
                  <a:lnTo>
                    <a:pt x="478" y="188"/>
                  </a:lnTo>
                  <a:lnTo>
                    <a:pt x="474" y="188"/>
                  </a:lnTo>
                  <a:lnTo>
                    <a:pt x="470" y="188"/>
                  </a:lnTo>
                  <a:lnTo>
                    <a:pt x="474" y="188"/>
                  </a:lnTo>
                  <a:lnTo>
                    <a:pt x="478" y="188"/>
                  </a:lnTo>
                  <a:lnTo>
                    <a:pt x="478" y="185"/>
                  </a:lnTo>
                  <a:lnTo>
                    <a:pt x="478" y="188"/>
                  </a:lnTo>
                  <a:lnTo>
                    <a:pt x="481" y="188"/>
                  </a:lnTo>
                  <a:lnTo>
                    <a:pt x="481" y="192"/>
                  </a:lnTo>
                  <a:lnTo>
                    <a:pt x="481" y="196"/>
                  </a:lnTo>
                  <a:lnTo>
                    <a:pt x="485" y="196"/>
                  </a:lnTo>
                  <a:lnTo>
                    <a:pt x="485" y="192"/>
                  </a:lnTo>
                  <a:lnTo>
                    <a:pt x="489" y="196"/>
                  </a:lnTo>
                  <a:lnTo>
                    <a:pt x="485" y="196"/>
                  </a:lnTo>
                  <a:lnTo>
                    <a:pt x="481" y="196"/>
                  </a:lnTo>
                  <a:lnTo>
                    <a:pt x="489" y="196"/>
                  </a:lnTo>
                  <a:lnTo>
                    <a:pt x="489" y="200"/>
                  </a:lnTo>
                  <a:lnTo>
                    <a:pt x="485" y="200"/>
                  </a:lnTo>
                  <a:lnTo>
                    <a:pt x="489" y="200"/>
                  </a:lnTo>
                  <a:lnTo>
                    <a:pt x="493" y="200"/>
                  </a:lnTo>
                  <a:lnTo>
                    <a:pt x="493" y="203"/>
                  </a:lnTo>
                  <a:lnTo>
                    <a:pt x="489" y="203"/>
                  </a:lnTo>
                  <a:lnTo>
                    <a:pt x="485" y="203"/>
                  </a:lnTo>
                  <a:lnTo>
                    <a:pt x="489" y="203"/>
                  </a:lnTo>
                  <a:lnTo>
                    <a:pt x="493" y="203"/>
                  </a:lnTo>
                  <a:lnTo>
                    <a:pt x="496" y="203"/>
                  </a:lnTo>
                  <a:lnTo>
                    <a:pt x="493" y="203"/>
                  </a:lnTo>
                  <a:lnTo>
                    <a:pt x="496" y="203"/>
                  </a:lnTo>
                  <a:lnTo>
                    <a:pt x="496" y="207"/>
                  </a:lnTo>
                  <a:lnTo>
                    <a:pt x="500" y="207"/>
                  </a:lnTo>
                  <a:lnTo>
                    <a:pt x="504" y="207"/>
                  </a:lnTo>
                  <a:lnTo>
                    <a:pt x="500" y="211"/>
                  </a:lnTo>
                  <a:lnTo>
                    <a:pt x="496" y="211"/>
                  </a:lnTo>
                  <a:lnTo>
                    <a:pt x="493" y="211"/>
                  </a:lnTo>
                  <a:lnTo>
                    <a:pt x="493" y="215"/>
                  </a:lnTo>
                  <a:lnTo>
                    <a:pt x="489" y="215"/>
                  </a:lnTo>
                  <a:lnTo>
                    <a:pt x="493" y="215"/>
                  </a:lnTo>
                  <a:lnTo>
                    <a:pt x="493" y="211"/>
                  </a:lnTo>
                  <a:lnTo>
                    <a:pt x="496" y="211"/>
                  </a:lnTo>
                  <a:lnTo>
                    <a:pt x="500" y="211"/>
                  </a:lnTo>
                  <a:lnTo>
                    <a:pt x="504" y="211"/>
                  </a:lnTo>
                  <a:lnTo>
                    <a:pt x="508" y="211"/>
                  </a:lnTo>
                  <a:lnTo>
                    <a:pt x="504" y="215"/>
                  </a:lnTo>
                  <a:lnTo>
                    <a:pt x="508" y="215"/>
                  </a:lnTo>
                  <a:lnTo>
                    <a:pt x="504" y="215"/>
                  </a:lnTo>
                  <a:lnTo>
                    <a:pt x="500" y="218"/>
                  </a:lnTo>
                  <a:lnTo>
                    <a:pt x="496" y="218"/>
                  </a:lnTo>
                  <a:lnTo>
                    <a:pt x="493" y="218"/>
                  </a:lnTo>
                  <a:lnTo>
                    <a:pt x="496" y="218"/>
                  </a:lnTo>
                  <a:lnTo>
                    <a:pt x="500" y="218"/>
                  </a:lnTo>
                  <a:lnTo>
                    <a:pt x="504" y="218"/>
                  </a:lnTo>
                  <a:lnTo>
                    <a:pt x="508" y="218"/>
                  </a:lnTo>
                  <a:lnTo>
                    <a:pt x="508" y="215"/>
                  </a:lnTo>
                  <a:lnTo>
                    <a:pt x="508" y="218"/>
                  </a:lnTo>
                  <a:lnTo>
                    <a:pt x="511" y="218"/>
                  </a:lnTo>
                  <a:lnTo>
                    <a:pt x="508" y="218"/>
                  </a:lnTo>
                  <a:lnTo>
                    <a:pt x="504" y="218"/>
                  </a:lnTo>
                  <a:lnTo>
                    <a:pt x="508" y="218"/>
                  </a:lnTo>
                  <a:lnTo>
                    <a:pt x="511" y="218"/>
                  </a:lnTo>
                  <a:lnTo>
                    <a:pt x="515" y="218"/>
                  </a:lnTo>
                  <a:lnTo>
                    <a:pt x="515" y="222"/>
                  </a:lnTo>
                  <a:lnTo>
                    <a:pt x="511" y="222"/>
                  </a:lnTo>
                  <a:lnTo>
                    <a:pt x="515" y="222"/>
                  </a:lnTo>
                  <a:lnTo>
                    <a:pt x="519" y="226"/>
                  </a:lnTo>
                  <a:lnTo>
                    <a:pt x="515" y="226"/>
                  </a:lnTo>
                  <a:lnTo>
                    <a:pt x="511" y="226"/>
                  </a:lnTo>
                  <a:lnTo>
                    <a:pt x="508" y="226"/>
                  </a:lnTo>
                  <a:lnTo>
                    <a:pt x="511" y="230"/>
                  </a:lnTo>
                  <a:lnTo>
                    <a:pt x="511" y="226"/>
                  </a:lnTo>
                  <a:lnTo>
                    <a:pt x="515" y="226"/>
                  </a:lnTo>
                  <a:lnTo>
                    <a:pt x="519" y="230"/>
                  </a:lnTo>
                  <a:lnTo>
                    <a:pt x="515" y="230"/>
                  </a:lnTo>
                  <a:lnTo>
                    <a:pt x="519" y="233"/>
                  </a:lnTo>
                  <a:lnTo>
                    <a:pt x="523" y="233"/>
                  </a:lnTo>
                  <a:lnTo>
                    <a:pt x="526" y="233"/>
                  </a:lnTo>
                  <a:lnTo>
                    <a:pt x="523" y="233"/>
                  </a:lnTo>
                  <a:lnTo>
                    <a:pt x="523" y="237"/>
                  </a:lnTo>
                  <a:lnTo>
                    <a:pt x="519" y="237"/>
                  </a:lnTo>
                  <a:lnTo>
                    <a:pt x="515" y="237"/>
                  </a:lnTo>
                  <a:lnTo>
                    <a:pt x="519" y="241"/>
                  </a:lnTo>
                  <a:lnTo>
                    <a:pt x="519" y="237"/>
                  </a:lnTo>
                  <a:lnTo>
                    <a:pt x="519" y="241"/>
                  </a:lnTo>
                  <a:lnTo>
                    <a:pt x="523" y="241"/>
                  </a:lnTo>
                  <a:lnTo>
                    <a:pt x="519" y="241"/>
                  </a:lnTo>
                  <a:lnTo>
                    <a:pt x="515" y="241"/>
                  </a:lnTo>
                  <a:lnTo>
                    <a:pt x="511" y="237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5" y="237"/>
                  </a:lnTo>
                  <a:lnTo>
                    <a:pt x="511" y="237"/>
                  </a:lnTo>
                  <a:lnTo>
                    <a:pt x="508" y="237"/>
                  </a:lnTo>
                  <a:lnTo>
                    <a:pt x="511" y="241"/>
                  </a:lnTo>
                  <a:lnTo>
                    <a:pt x="515" y="241"/>
                  </a:lnTo>
                  <a:lnTo>
                    <a:pt x="511" y="241"/>
                  </a:lnTo>
                  <a:lnTo>
                    <a:pt x="515" y="241"/>
                  </a:lnTo>
                  <a:lnTo>
                    <a:pt x="519" y="241"/>
                  </a:lnTo>
                  <a:lnTo>
                    <a:pt x="523" y="241"/>
                  </a:lnTo>
                  <a:lnTo>
                    <a:pt x="519" y="241"/>
                  </a:lnTo>
                  <a:lnTo>
                    <a:pt x="519" y="245"/>
                  </a:lnTo>
                  <a:lnTo>
                    <a:pt x="519" y="241"/>
                  </a:lnTo>
                  <a:lnTo>
                    <a:pt x="515" y="241"/>
                  </a:lnTo>
                  <a:lnTo>
                    <a:pt x="515" y="245"/>
                  </a:lnTo>
                  <a:lnTo>
                    <a:pt x="511" y="245"/>
                  </a:lnTo>
                  <a:lnTo>
                    <a:pt x="515" y="245"/>
                  </a:lnTo>
                  <a:lnTo>
                    <a:pt x="519" y="245"/>
                  </a:lnTo>
                  <a:lnTo>
                    <a:pt x="515" y="245"/>
                  </a:lnTo>
                  <a:lnTo>
                    <a:pt x="515" y="249"/>
                  </a:lnTo>
                  <a:lnTo>
                    <a:pt x="519" y="249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3" y="249"/>
                  </a:lnTo>
                  <a:lnTo>
                    <a:pt x="523" y="252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26" y="252"/>
                  </a:lnTo>
                  <a:lnTo>
                    <a:pt x="530" y="252"/>
                  </a:lnTo>
                  <a:lnTo>
                    <a:pt x="534" y="252"/>
                  </a:lnTo>
                  <a:lnTo>
                    <a:pt x="534" y="256"/>
                  </a:lnTo>
                  <a:lnTo>
                    <a:pt x="538" y="256"/>
                  </a:lnTo>
                  <a:lnTo>
                    <a:pt x="538" y="252"/>
                  </a:lnTo>
                  <a:lnTo>
                    <a:pt x="538" y="256"/>
                  </a:lnTo>
                  <a:lnTo>
                    <a:pt x="538" y="252"/>
                  </a:lnTo>
                  <a:lnTo>
                    <a:pt x="541" y="252"/>
                  </a:lnTo>
                  <a:lnTo>
                    <a:pt x="541" y="256"/>
                  </a:lnTo>
                  <a:lnTo>
                    <a:pt x="538" y="256"/>
                  </a:lnTo>
                  <a:lnTo>
                    <a:pt x="541" y="256"/>
                  </a:lnTo>
                  <a:lnTo>
                    <a:pt x="541" y="260"/>
                  </a:lnTo>
                  <a:lnTo>
                    <a:pt x="538" y="260"/>
                  </a:lnTo>
                  <a:lnTo>
                    <a:pt x="541" y="260"/>
                  </a:lnTo>
                  <a:lnTo>
                    <a:pt x="545" y="260"/>
                  </a:lnTo>
                  <a:lnTo>
                    <a:pt x="541" y="260"/>
                  </a:lnTo>
                  <a:lnTo>
                    <a:pt x="538" y="264"/>
                  </a:lnTo>
                  <a:lnTo>
                    <a:pt x="541" y="264"/>
                  </a:lnTo>
                  <a:lnTo>
                    <a:pt x="538" y="2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2542"/>
            <p:cNvSpPr>
              <a:spLocks/>
            </p:cNvSpPr>
            <p:nvPr/>
          </p:nvSpPr>
          <p:spPr bwMode="auto">
            <a:xfrm>
              <a:off x="3509963" y="1692275"/>
              <a:ext cx="2136775" cy="704850"/>
            </a:xfrm>
            <a:custGeom>
              <a:avLst/>
              <a:gdLst>
                <a:gd name="T0" fmla="*/ 2028825 w 1346"/>
                <a:gd name="T1" fmla="*/ 369888 h 444"/>
                <a:gd name="T2" fmla="*/ 2089150 w 1346"/>
                <a:gd name="T3" fmla="*/ 382588 h 444"/>
                <a:gd name="T4" fmla="*/ 2058988 w 1346"/>
                <a:gd name="T5" fmla="*/ 388938 h 444"/>
                <a:gd name="T6" fmla="*/ 2016125 w 1346"/>
                <a:gd name="T7" fmla="*/ 400050 h 444"/>
                <a:gd name="T8" fmla="*/ 2076450 w 1346"/>
                <a:gd name="T9" fmla="*/ 393700 h 444"/>
                <a:gd name="T10" fmla="*/ 2100263 w 1346"/>
                <a:gd name="T11" fmla="*/ 400050 h 444"/>
                <a:gd name="T12" fmla="*/ 2130425 w 1346"/>
                <a:gd name="T13" fmla="*/ 417513 h 444"/>
                <a:gd name="T14" fmla="*/ 2124075 w 1346"/>
                <a:gd name="T15" fmla="*/ 436563 h 444"/>
                <a:gd name="T16" fmla="*/ 2065338 w 1346"/>
                <a:gd name="T17" fmla="*/ 460375 h 444"/>
                <a:gd name="T18" fmla="*/ 2005013 w 1346"/>
                <a:gd name="T19" fmla="*/ 490538 h 444"/>
                <a:gd name="T20" fmla="*/ 1933575 w 1346"/>
                <a:gd name="T21" fmla="*/ 484188 h 444"/>
                <a:gd name="T22" fmla="*/ 1862138 w 1346"/>
                <a:gd name="T23" fmla="*/ 490538 h 444"/>
                <a:gd name="T24" fmla="*/ 1795463 w 1346"/>
                <a:gd name="T25" fmla="*/ 525463 h 444"/>
                <a:gd name="T26" fmla="*/ 1778000 w 1346"/>
                <a:gd name="T27" fmla="*/ 542925 h 444"/>
                <a:gd name="T28" fmla="*/ 1778000 w 1346"/>
                <a:gd name="T29" fmla="*/ 555625 h 444"/>
                <a:gd name="T30" fmla="*/ 1868488 w 1346"/>
                <a:gd name="T31" fmla="*/ 514350 h 444"/>
                <a:gd name="T32" fmla="*/ 1909763 w 1346"/>
                <a:gd name="T33" fmla="*/ 531813 h 444"/>
                <a:gd name="T34" fmla="*/ 1879600 w 1346"/>
                <a:gd name="T35" fmla="*/ 549275 h 444"/>
                <a:gd name="T36" fmla="*/ 1909763 w 1346"/>
                <a:gd name="T37" fmla="*/ 585788 h 444"/>
                <a:gd name="T38" fmla="*/ 1957388 w 1346"/>
                <a:gd name="T39" fmla="*/ 596900 h 444"/>
                <a:gd name="T40" fmla="*/ 1968500 w 1346"/>
                <a:gd name="T41" fmla="*/ 620713 h 444"/>
                <a:gd name="T42" fmla="*/ 1920875 w 1346"/>
                <a:gd name="T43" fmla="*/ 627063 h 444"/>
                <a:gd name="T44" fmla="*/ 1873250 w 1346"/>
                <a:gd name="T45" fmla="*/ 639763 h 444"/>
                <a:gd name="T46" fmla="*/ 1920875 w 1346"/>
                <a:gd name="T47" fmla="*/ 614363 h 444"/>
                <a:gd name="T48" fmla="*/ 1916113 w 1346"/>
                <a:gd name="T49" fmla="*/ 596900 h 444"/>
                <a:gd name="T50" fmla="*/ 1849438 w 1346"/>
                <a:gd name="T51" fmla="*/ 614363 h 444"/>
                <a:gd name="T52" fmla="*/ 1795463 w 1346"/>
                <a:gd name="T53" fmla="*/ 555625 h 444"/>
                <a:gd name="T54" fmla="*/ 1747838 w 1346"/>
                <a:gd name="T55" fmla="*/ 609600 h 444"/>
                <a:gd name="T56" fmla="*/ 1647825 w 1346"/>
                <a:gd name="T57" fmla="*/ 620713 h 444"/>
                <a:gd name="T58" fmla="*/ 1550988 w 1346"/>
                <a:gd name="T59" fmla="*/ 663575 h 444"/>
                <a:gd name="T60" fmla="*/ 1450975 w 1346"/>
                <a:gd name="T61" fmla="*/ 698500 h 444"/>
                <a:gd name="T62" fmla="*/ 1444625 w 1346"/>
                <a:gd name="T63" fmla="*/ 603250 h 444"/>
                <a:gd name="T64" fmla="*/ 1373188 w 1346"/>
                <a:gd name="T65" fmla="*/ 561975 h 444"/>
                <a:gd name="T66" fmla="*/ 1247775 w 1346"/>
                <a:gd name="T67" fmla="*/ 538163 h 444"/>
                <a:gd name="T68" fmla="*/ 1163638 w 1346"/>
                <a:gd name="T69" fmla="*/ 525463 h 444"/>
                <a:gd name="T70" fmla="*/ 1027113 w 1346"/>
                <a:gd name="T71" fmla="*/ 519113 h 444"/>
                <a:gd name="T72" fmla="*/ 895350 w 1346"/>
                <a:gd name="T73" fmla="*/ 519113 h 444"/>
                <a:gd name="T74" fmla="*/ 769938 w 1346"/>
                <a:gd name="T75" fmla="*/ 519113 h 444"/>
                <a:gd name="T76" fmla="*/ 650875 w 1346"/>
                <a:gd name="T77" fmla="*/ 519113 h 444"/>
                <a:gd name="T78" fmla="*/ 514350 w 1346"/>
                <a:gd name="T79" fmla="*/ 519113 h 444"/>
                <a:gd name="T80" fmla="*/ 436563 w 1346"/>
                <a:gd name="T81" fmla="*/ 508000 h 444"/>
                <a:gd name="T82" fmla="*/ 412750 w 1346"/>
                <a:gd name="T83" fmla="*/ 495300 h 444"/>
                <a:gd name="T84" fmla="*/ 393700 w 1346"/>
                <a:gd name="T85" fmla="*/ 484188 h 444"/>
                <a:gd name="T86" fmla="*/ 376238 w 1346"/>
                <a:gd name="T87" fmla="*/ 477838 h 444"/>
                <a:gd name="T88" fmla="*/ 352425 w 1346"/>
                <a:gd name="T89" fmla="*/ 465138 h 444"/>
                <a:gd name="T90" fmla="*/ 346075 w 1346"/>
                <a:gd name="T91" fmla="*/ 454025 h 444"/>
                <a:gd name="T92" fmla="*/ 334963 w 1346"/>
                <a:gd name="T93" fmla="*/ 454025 h 444"/>
                <a:gd name="T94" fmla="*/ 346075 w 1346"/>
                <a:gd name="T95" fmla="*/ 430213 h 444"/>
                <a:gd name="T96" fmla="*/ 304800 w 1346"/>
                <a:gd name="T97" fmla="*/ 406400 h 444"/>
                <a:gd name="T98" fmla="*/ 298450 w 1346"/>
                <a:gd name="T99" fmla="*/ 412750 h 444"/>
                <a:gd name="T100" fmla="*/ 268288 w 1346"/>
                <a:gd name="T101" fmla="*/ 376238 h 444"/>
                <a:gd name="T102" fmla="*/ 287338 w 1346"/>
                <a:gd name="T103" fmla="*/ 358775 h 444"/>
                <a:gd name="T104" fmla="*/ 257175 w 1346"/>
                <a:gd name="T105" fmla="*/ 334963 h 444"/>
                <a:gd name="T106" fmla="*/ 196850 w 1346"/>
                <a:gd name="T107" fmla="*/ 287338 h 444"/>
                <a:gd name="T108" fmla="*/ 120650 w 1346"/>
                <a:gd name="T109" fmla="*/ 257175 h 444"/>
                <a:gd name="T110" fmla="*/ 53975 w 1346"/>
                <a:gd name="T111" fmla="*/ 233363 h 444"/>
                <a:gd name="T112" fmla="*/ 0 w 1346"/>
                <a:gd name="T113" fmla="*/ 90488 h 444"/>
                <a:gd name="T114" fmla="*/ 12700 w 1346"/>
                <a:gd name="T115" fmla="*/ 6350 h 444"/>
                <a:gd name="T116" fmla="*/ 101600 w 1346"/>
                <a:gd name="T117" fmla="*/ 19050 h 444"/>
                <a:gd name="T118" fmla="*/ 155575 w 1346"/>
                <a:gd name="T119" fmla="*/ 19050 h 4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46" h="444">
                  <a:moveTo>
                    <a:pt x="1267" y="230"/>
                  </a:moveTo>
                  <a:lnTo>
                    <a:pt x="1267" y="233"/>
                  </a:lnTo>
                  <a:lnTo>
                    <a:pt x="1267" y="230"/>
                  </a:lnTo>
                  <a:lnTo>
                    <a:pt x="1270" y="230"/>
                  </a:lnTo>
                  <a:lnTo>
                    <a:pt x="1274" y="230"/>
                  </a:lnTo>
                  <a:lnTo>
                    <a:pt x="1270" y="233"/>
                  </a:lnTo>
                  <a:lnTo>
                    <a:pt x="1274" y="230"/>
                  </a:lnTo>
                  <a:lnTo>
                    <a:pt x="1278" y="230"/>
                  </a:lnTo>
                  <a:lnTo>
                    <a:pt x="1278" y="226"/>
                  </a:lnTo>
                  <a:lnTo>
                    <a:pt x="1282" y="230"/>
                  </a:lnTo>
                  <a:lnTo>
                    <a:pt x="1278" y="230"/>
                  </a:lnTo>
                  <a:lnTo>
                    <a:pt x="1282" y="230"/>
                  </a:lnTo>
                  <a:lnTo>
                    <a:pt x="1286" y="230"/>
                  </a:lnTo>
                  <a:lnTo>
                    <a:pt x="1282" y="233"/>
                  </a:lnTo>
                  <a:lnTo>
                    <a:pt x="1278" y="233"/>
                  </a:lnTo>
                  <a:lnTo>
                    <a:pt x="1278" y="237"/>
                  </a:lnTo>
                  <a:lnTo>
                    <a:pt x="1278" y="233"/>
                  </a:lnTo>
                  <a:lnTo>
                    <a:pt x="1282" y="233"/>
                  </a:lnTo>
                  <a:lnTo>
                    <a:pt x="1286" y="233"/>
                  </a:lnTo>
                  <a:lnTo>
                    <a:pt x="1286" y="230"/>
                  </a:lnTo>
                  <a:lnTo>
                    <a:pt x="1289" y="230"/>
                  </a:lnTo>
                  <a:lnTo>
                    <a:pt x="1286" y="233"/>
                  </a:lnTo>
                  <a:lnTo>
                    <a:pt x="1289" y="233"/>
                  </a:lnTo>
                  <a:lnTo>
                    <a:pt x="1289" y="230"/>
                  </a:lnTo>
                  <a:lnTo>
                    <a:pt x="1293" y="230"/>
                  </a:lnTo>
                  <a:lnTo>
                    <a:pt x="1293" y="233"/>
                  </a:lnTo>
                  <a:lnTo>
                    <a:pt x="1297" y="237"/>
                  </a:lnTo>
                  <a:lnTo>
                    <a:pt x="1301" y="237"/>
                  </a:lnTo>
                  <a:lnTo>
                    <a:pt x="1304" y="237"/>
                  </a:lnTo>
                  <a:lnTo>
                    <a:pt x="1308" y="237"/>
                  </a:lnTo>
                  <a:lnTo>
                    <a:pt x="1312" y="237"/>
                  </a:lnTo>
                  <a:lnTo>
                    <a:pt x="1316" y="237"/>
                  </a:lnTo>
                  <a:lnTo>
                    <a:pt x="1319" y="241"/>
                  </a:lnTo>
                  <a:lnTo>
                    <a:pt x="1316" y="241"/>
                  </a:lnTo>
                  <a:lnTo>
                    <a:pt x="1312" y="241"/>
                  </a:lnTo>
                  <a:lnTo>
                    <a:pt x="1316" y="241"/>
                  </a:lnTo>
                  <a:lnTo>
                    <a:pt x="1312" y="241"/>
                  </a:lnTo>
                  <a:lnTo>
                    <a:pt x="1308" y="241"/>
                  </a:lnTo>
                  <a:lnTo>
                    <a:pt x="1304" y="241"/>
                  </a:lnTo>
                  <a:lnTo>
                    <a:pt x="1304" y="245"/>
                  </a:lnTo>
                  <a:lnTo>
                    <a:pt x="1301" y="245"/>
                  </a:lnTo>
                  <a:lnTo>
                    <a:pt x="1297" y="245"/>
                  </a:lnTo>
                  <a:lnTo>
                    <a:pt x="1293" y="245"/>
                  </a:lnTo>
                  <a:lnTo>
                    <a:pt x="1289" y="245"/>
                  </a:lnTo>
                  <a:lnTo>
                    <a:pt x="1289" y="248"/>
                  </a:lnTo>
                  <a:lnTo>
                    <a:pt x="1286" y="248"/>
                  </a:lnTo>
                  <a:lnTo>
                    <a:pt x="1282" y="248"/>
                  </a:lnTo>
                  <a:lnTo>
                    <a:pt x="1286" y="248"/>
                  </a:lnTo>
                  <a:lnTo>
                    <a:pt x="1289" y="248"/>
                  </a:lnTo>
                  <a:lnTo>
                    <a:pt x="1293" y="248"/>
                  </a:lnTo>
                  <a:lnTo>
                    <a:pt x="1297" y="245"/>
                  </a:lnTo>
                  <a:lnTo>
                    <a:pt x="1301" y="245"/>
                  </a:lnTo>
                  <a:lnTo>
                    <a:pt x="1297" y="248"/>
                  </a:lnTo>
                  <a:lnTo>
                    <a:pt x="1293" y="248"/>
                  </a:lnTo>
                  <a:lnTo>
                    <a:pt x="1289" y="248"/>
                  </a:lnTo>
                  <a:lnTo>
                    <a:pt x="1293" y="248"/>
                  </a:lnTo>
                  <a:lnTo>
                    <a:pt x="1289" y="248"/>
                  </a:lnTo>
                  <a:lnTo>
                    <a:pt x="1286" y="248"/>
                  </a:lnTo>
                  <a:lnTo>
                    <a:pt x="1286" y="252"/>
                  </a:lnTo>
                  <a:lnTo>
                    <a:pt x="1282" y="252"/>
                  </a:lnTo>
                  <a:lnTo>
                    <a:pt x="1278" y="252"/>
                  </a:lnTo>
                  <a:lnTo>
                    <a:pt x="1274" y="252"/>
                  </a:lnTo>
                  <a:lnTo>
                    <a:pt x="1274" y="256"/>
                  </a:lnTo>
                  <a:lnTo>
                    <a:pt x="1270" y="252"/>
                  </a:lnTo>
                  <a:lnTo>
                    <a:pt x="1267" y="252"/>
                  </a:lnTo>
                  <a:lnTo>
                    <a:pt x="1263" y="252"/>
                  </a:lnTo>
                  <a:lnTo>
                    <a:pt x="1267" y="252"/>
                  </a:lnTo>
                  <a:lnTo>
                    <a:pt x="1270" y="252"/>
                  </a:lnTo>
                  <a:lnTo>
                    <a:pt x="1270" y="256"/>
                  </a:lnTo>
                  <a:lnTo>
                    <a:pt x="1274" y="256"/>
                  </a:lnTo>
                  <a:lnTo>
                    <a:pt x="1270" y="260"/>
                  </a:lnTo>
                  <a:lnTo>
                    <a:pt x="1274" y="260"/>
                  </a:lnTo>
                  <a:lnTo>
                    <a:pt x="1270" y="260"/>
                  </a:lnTo>
                  <a:lnTo>
                    <a:pt x="1274" y="260"/>
                  </a:lnTo>
                  <a:lnTo>
                    <a:pt x="1278" y="256"/>
                  </a:lnTo>
                  <a:lnTo>
                    <a:pt x="1282" y="256"/>
                  </a:lnTo>
                  <a:lnTo>
                    <a:pt x="1286" y="256"/>
                  </a:lnTo>
                  <a:lnTo>
                    <a:pt x="1286" y="252"/>
                  </a:lnTo>
                  <a:lnTo>
                    <a:pt x="1289" y="252"/>
                  </a:lnTo>
                  <a:lnTo>
                    <a:pt x="1293" y="252"/>
                  </a:lnTo>
                  <a:lnTo>
                    <a:pt x="1289" y="252"/>
                  </a:lnTo>
                  <a:lnTo>
                    <a:pt x="1293" y="248"/>
                  </a:lnTo>
                  <a:lnTo>
                    <a:pt x="1301" y="248"/>
                  </a:lnTo>
                  <a:lnTo>
                    <a:pt x="1304" y="248"/>
                  </a:lnTo>
                  <a:lnTo>
                    <a:pt x="1308" y="248"/>
                  </a:lnTo>
                  <a:lnTo>
                    <a:pt x="1312" y="248"/>
                  </a:lnTo>
                  <a:lnTo>
                    <a:pt x="1308" y="248"/>
                  </a:lnTo>
                  <a:lnTo>
                    <a:pt x="1304" y="245"/>
                  </a:lnTo>
                  <a:lnTo>
                    <a:pt x="1304" y="248"/>
                  </a:lnTo>
                  <a:lnTo>
                    <a:pt x="1301" y="245"/>
                  </a:lnTo>
                  <a:lnTo>
                    <a:pt x="1304" y="245"/>
                  </a:lnTo>
                  <a:lnTo>
                    <a:pt x="1308" y="245"/>
                  </a:lnTo>
                  <a:lnTo>
                    <a:pt x="1312" y="245"/>
                  </a:lnTo>
                  <a:lnTo>
                    <a:pt x="1316" y="245"/>
                  </a:lnTo>
                  <a:lnTo>
                    <a:pt x="1319" y="248"/>
                  </a:lnTo>
                  <a:lnTo>
                    <a:pt x="1323" y="252"/>
                  </a:lnTo>
                  <a:lnTo>
                    <a:pt x="1319" y="252"/>
                  </a:lnTo>
                  <a:lnTo>
                    <a:pt x="1316" y="252"/>
                  </a:lnTo>
                  <a:lnTo>
                    <a:pt x="1316" y="256"/>
                  </a:lnTo>
                  <a:lnTo>
                    <a:pt x="1319" y="256"/>
                  </a:lnTo>
                  <a:lnTo>
                    <a:pt x="1323" y="256"/>
                  </a:lnTo>
                  <a:lnTo>
                    <a:pt x="1323" y="252"/>
                  </a:lnTo>
                  <a:lnTo>
                    <a:pt x="1327" y="252"/>
                  </a:lnTo>
                  <a:lnTo>
                    <a:pt x="1331" y="252"/>
                  </a:lnTo>
                  <a:lnTo>
                    <a:pt x="1327" y="252"/>
                  </a:lnTo>
                  <a:lnTo>
                    <a:pt x="1331" y="252"/>
                  </a:lnTo>
                  <a:lnTo>
                    <a:pt x="1334" y="256"/>
                  </a:lnTo>
                  <a:lnTo>
                    <a:pt x="1338" y="256"/>
                  </a:lnTo>
                  <a:lnTo>
                    <a:pt x="1334" y="256"/>
                  </a:lnTo>
                  <a:lnTo>
                    <a:pt x="1338" y="256"/>
                  </a:lnTo>
                  <a:lnTo>
                    <a:pt x="1338" y="260"/>
                  </a:lnTo>
                  <a:lnTo>
                    <a:pt x="1338" y="256"/>
                  </a:lnTo>
                  <a:lnTo>
                    <a:pt x="1342" y="256"/>
                  </a:lnTo>
                  <a:lnTo>
                    <a:pt x="1342" y="260"/>
                  </a:lnTo>
                  <a:lnTo>
                    <a:pt x="1342" y="263"/>
                  </a:lnTo>
                  <a:lnTo>
                    <a:pt x="1338" y="263"/>
                  </a:lnTo>
                  <a:lnTo>
                    <a:pt x="1334" y="263"/>
                  </a:lnTo>
                  <a:lnTo>
                    <a:pt x="1338" y="263"/>
                  </a:lnTo>
                  <a:lnTo>
                    <a:pt x="1342" y="263"/>
                  </a:lnTo>
                  <a:lnTo>
                    <a:pt x="1342" y="267"/>
                  </a:lnTo>
                  <a:lnTo>
                    <a:pt x="1338" y="267"/>
                  </a:lnTo>
                  <a:lnTo>
                    <a:pt x="1342" y="267"/>
                  </a:lnTo>
                  <a:lnTo>
                    <a:pt x="1342" y="271"/>
                  </a:lnTo>
                  <a:lnTo>
                    <a:pt x="1338" y="271"/>
                  </a:lnTo>
                  <a:lnTo>
                    <a:pt x="1334" y="271"/>
                  </a:lnTo>
                  <a:lnTo>
                    <a:pt x="1331" y="271"/>
                  </a:lnTo>
                  <a:lnTo>
                    <a:pt x="1334" y="271"/>
                  </a:lnTo>
                  <a:lnTo>
                    <a:pt x="1338" y="271"/>
                  </a:lnTo>
                  <a:lnTo>
                    <a:pt x="1342" y="271"/>
                  </a:lnTo>
                  <a:lnTo>
                    <a:pt x="1346" y="271"/>
                  </a:lnTo>
                  <a:lnTo>
                    <a:pt x="1346" y="275"/>
                  </a:lnTo>
                  <a:lnTo>
                    <a:pt x="1342" y="275"/>
                  </a:lnTo>
                  <a:lnTo>
                    <a:pt x="1338" y="275"/>
                  </a:lnTo>
                  <a:lnTo>
                    <a:pt x="1334" y="271"/>
                  </a:lnTo>
                  <a:lnTo>
                    <a:pt x="1334" y="275"/>
                  </a:lnTo>
                  <a:lnTo>
                    <a:pt x="1338" y="275"/>
                  </a:lnTo>
                  <a:lnTo>
                    <a:pt x="1342" y="275"/>
                  </a:lnTo>
                  <a:lnTo>
                    <a:pt x="1346" y="275"/>
                  </a:lnTo>
                  <a:lnTo>
                    <a:pt x="1342" y="278"/>
                  </a:lnTo>
                  <a:lnTo>
                    <a:pt x="1342" y="282"/>
                  </a:lnTo>
                  <a:lnTo>
                    <a:pt x="1338" y="282"/>
                  </a:lnTo>
                  <a:lnTo>
                    <a:pt x="1334" y="282"/>
                  </a:lnTo>
                  <a:lnTo>
                    <a:pt x="1331" y="286"/>
                  </a:lnTo>
                  <a:lnTo>
                    <a:pt x="1327" y="286"/>
                  </a:lnTo>
                  <a:lnTo>
                    <a:pt x="1323" y="290"/>
                  </a:lnTo>
                  <a:lnTo>
                    <a:pt x="1319" y="290"/>
                  </a:lnTo>
                  <a:lnTo>
                    <a:pt x="1319" y="286"/>
                  </a:lnTo>
                  <a:lnTo>
                    <a:pt x="1316" y="286"/>
                  </a:lnTo>
                  <a:lnTo>
                    <a:pt x="1316" y="290"/>
                  </a:lnTo>
                  <a:lnTo>
                    <a:pt x="1312" y="290"/>
                  </a:lnTo>
                  <a:lnTo>
                    <a:pt x="1308" y="290"/>
                  </a:lnTo>
                  <a:lnTo>
                    <a:pt x="1304" y="290"/>
                  </a:lnTo>
                  <a:lnTo>
                    <a:pt x="1301" y="290"/>
                  </a:lnTo>
                  <a:lnTo>
                    <a:pt x="1297" y="290"/>
                  </a:lnTo>
                  <a:lnTo>
                    <a:pt x="1297" y="293"/>
                  </a:lnTo>
                  <a:lnTo>
                    <a:pt x="1293" y="293"/>
                  </a:lnTo>
                  <a:lnTo>
                    <a:pt x="1293" y="297"/>
                  </a:lnTo>
                  <a:lnTo>
                    <a:pt x="1293" y="301"/>
                  </a:lnTo>
                  <a:lnTo>
                    <a:pt x="1289" y="301"/>
                  </a:lnTo>
                  <a:lnTo>
                    <a:pt x="1289" y="297"/>
                  </a:lnTo>
                  <a:lnTo>
                    <a:pt x="1289" y="301"/>
                  </a:lnTo>
                  <a:lnTo>
                    <a:pt x="1286" y="301"/>
                  </a:lnTo>
                  <a:lnTo>
                    <a:pt x="1282" y="301"/>
                  </a:lnTo>
                  <a:lnTo>
                    <a:pt x="1282" y="305"/>
                  </a:lnTo>
                  <a:lnTo>
                    <a:pt x="1278" y="305"/>
                  </a:lnTo>
                  <a:lnTo>
                    <a:pt x="1274" y="309"/>
                  </a:lnTo>
                  <a:lnTo>
                    <a:pt x="1274" y="305"/>
                  </a:lnTo>
                  <a:lnTo>
                    <a:pt x="1270" y="309"/>
                  </a:lnTo>
                  <a:lnTo>
                    <a:pt x="1267" y="309"/>
                  </a:lnTo>
                  <a:lnTo>
                    <a:pt x="1263" y="309"/>
                  </a:lnTo>
                  <a:lnTo>
                    <a:pt x="1259" y="309"/>
                  </a:lnTo>
                  <a:lnTo>
                    <a:pt x="1255" y="309"/>
                  </a:lnTo>
                  <a:lnTo>
                    <a:pt x="1252" y="309"/>
                  </a:lnTo>
                  <a:lnTo>
                    <a:pt x="1248" y="309"/>
                  </a:lnTo>
                  <a:lnTo>
                    <a:pt x="1252" y="309"/>
                  </a:lnTo>
                  <a:lnTo>
                    <a:pt x="1248" y="309"/>
                  </a:lnTo>
                  <a:lnTo>
                    <a:pt x="1244" y="309"/>
                  </a:lnTo>
                  <a:lnTo>
                    <a:pt x="1240" y="309"/>
                  </a:lnTo>
                  <a:lnTo>
                    <a:pt x="1240" y="305"/>
                  </a:lnTo>
                  <a:lnTo>
                    <a:pt x="1237" y="305"/>
                  </a:lnTo>
                  <a:lnTo>
                    <a:pt x="1237" y="309"/>
                  </a:lnTo>
                  <a:lnTo>
                    <a:pt x="1233" y="305"/>
                  </a:lnTo>
                  <a:lnTo>
                    <a:pt x="1225" y="305"/>
                  </a:lnTo>
                  <a:lnTo>
                    <a:pt x="1225" y="309"/>
                  </a:lnTo>
                  <a:lnTo>
                    <a:pt x="1222" y="309"/>
                  </a:lnTo>
                  <a:lnTo>
                    <a:pt x="1218" y="309"/>
                  </a:lnTo>
                  <a:lnTo>
                    <a:pt x="1218" y="305"/>
                  </a:lnTo>
                  <a:lnTo>
                    <a:pt x="1214" y="305"/>
                  </a:lnTo>
                  <a:lnTo>
                    <a:pt x="1210" y="305"/>
                  </a:lnTo>
                  <a:lnTo>
                    <a:pt x="1210" y="309"/>
                  </a:lnTo>
                  <a:lnTo>
                    <a:pt x="1207" y="305"/>
                  </a:lnTo>
                  <a:lnTo>
                    <a:pt x="1203" y="305"/>
                  </a:lnTo>
                  <a:lnTo>
                    <a:pt x="1203" y="309"/>
                  </a:lnTo>
                  <a:lnTo>
                    <a:pt x="1199" y="309"/>
                  </a:lnTo>
                  <a:lnTo>
                    <a:pt x="1195" y="305"/>
                  </a:lnTo>
                  <a:lnTo>
                    <a:pt x="1192" y="305"/>
                  </a:lnTo>
                  <a:lnTo>
                    <a:pt x="1188" y="305"/>
                  </a:lnTo>
                  <a:lnTo>
                    <a:pt x="1188" y="309"/>
                  </a:lnTo>
                  <a:lnTo>
                    <a:pt x="1184" y="309"/>
                  </a:lnTo>
                  <a:lnTo>
                    <a:pt x="1184" y="305"/>
                  </a:lnTo>
                  <a:lnTo>
                    <a:pt x="1180" y="305"/>
                  </a:lnTo>
                  <a:lnTo>
                    <a:pt x="1180" y="309"/>
                  </a:lnTo>
                  <a:lnTo>
                    <a:pt x="1177" y="309"/>
                  </a:lnTo>
                  <a:lnTo>
                    <a:pt x="1173" y="309"/>
                  </a:lnTo>
                  <a:lnTo>
                    <a:pt x="1169" y="309"/>
                  </a:lnTo>
                  <a:lnTo>
                    <a:pt x="1169" y="312"/>
                  </a:lnTo>
                  <a:lnTo>
                    <a:pt x="1165" y="312"/>
                  </a:lnTo>
                  <a:lnTo>
                    <a:pt x="1162" y="316"/>
                  </a:lnTo>
                  <a:lnTo>
                    <a:pt x="1162" y="320"/>
                  </a:lnTo>
                  <a:lnTo>
                    <a:pt x="1158" y="324"/>
                  </a:lnTo>
                  <a:lnTo>
                    <a:pt x="1158" y="320"/>
                  </a:lnTo>
                  <a:lnTo>
                    <a:pt x="1154" y="324"/>
                  </a:lnTo>
                  <a:lnTo>
                    <a:pt x="1150" y="324"/>
                  </a:lnTo>
                  <a:lnTo>
                    <a:pt x="1146" y="324"/>
                  </a:lnTo>
                  <a:lnTo>
                    <a:pt x="1143" y="327"/>
                  </a:lnTo>
                  <a:lnTo>
                    <a:pt x="1143" y="324"/>
                  </a:lnTo>
                  <a:lnTo>
                    <a:pt x="1143" y="327"/>
                  </a:lnTo>
                  <a:lnTo>
                    <a:pt x="1139" y="327"/>
                  </a:lnTo>
                  <a:lnTo>
                    <a:pt x="1135" y="327"/>
                  </a:lnTo>
                  <a:lnTo>
                    <a:pt x="1135" y="331"/>
                  </a:lnTo>
                  <a:lnTo>
                    <a:pt x="1131" y="331"/>
                  </a:lnTo>
                  <a:lnTo>
                    <a:pt x="1131" y="335"/>
                  </a:lnTo>
                  <a:lnTo>
                    <a:pt x="1128" y="339"/>
                  </a:lnTo>
                  <a:lnTo>
                    <a:pt x="1124" y="339"/>
                  </a:lnTo>
                  <a:lnTo>
                    <a:pt x="1120" y="339"/>
                  </a:lnTo>
                  <a:lnTo>
                    <a:pt x="1116" y="339"/>
                  </a:lnTo>
                  <a:lnTo>
                    <a:pt x="1113" y="339"/>
                  </a:lnTo>
                  <a:lnTo>
                    <a:pt x="1109" y="335"/>
                  </a:lnTo>
                  <a:lnTo>
                    <a:pt x="1105" y="335"/>
                  </a:lnTo>
                  <a:lnTo>
                    <a:pt x="1101" y="335"/>
                  </a:lnTo>
                  <a:lnTo>
                    <a:pt x="1105" y="335"/>
                  </a:lnTo>
                  <a:lnTo>
                    <a:pt x="1105" y="339"/>
                  </a:lnTo>
                  <a:lnTo>
                    <a:pt x="1109" y="339"/>
                  </a:lnTo>
                  <a:lnTo>
                    <a:pt x="1113" y="339"/>
                  </a:lnTo>
                  <a:lnTo>
                    <a:pt x="1116" y="339"/>
                  </a:lnTo>
                  <a:lnTo>
                    <a:pt x="1120" y="339"/>
                  </a:lnTo>
                  <a:lnTo>
                    <a:pt x="1124" y="342"/>
                  </a:lnTo>
                  <a:lnTo>
                    <a:pt x="1120" y="342"/>
                  </a:lnTo>
                  <a:lnTo>
                    <a:pt x="1120" y="346"/>
                  </a:lnTo>
                  <a:lnTo>
                    <a:pt x="1116" y="346"/>
                  </a:lnTo>
                  <a:lnTo>
                    <a:pt x="1116" y="350"/>
                  </a:lnTo>
                  <a:lnTo>
                    <a:pt x="1113" y="350"/>
                  </a:lnTo>
                  <a:lnTo>
                    <a:pt x="1109" y="354"/>
                  </a:lnTo>
                  <a:lnTo>
                    <a:pt x="1109" y="357"/>
                  </a:lnTo>
                  <a:lnTo>
                    <a:pt x="1105" y="357"/>
                  </a:lnTo>
                  <a:lnTo>
                    <a:pt x="1101" y="361"/>
                  </a:lnTo>
                  <a:lnTo>
                    <a:pt x="1098" y="361"/>
                  </a:lnTo>
                  <a:lnTo>
                    <a:pt x="1101" y="361"/>
                  </a:lnTo>
                  <a:lnTo>
                    <a:pt x="1105" y="361"/>
                  </a:lnTo>
                  <a:lnTo>
                    <a:pt x="1105" y="357"/>
                  </a:lnTo>
                  <a:lnTo>
                    <a:pt x="1109" y="357"/>
                  </a:lnTo>
                  <a:lnTo>
                    <a:pt x="1113" y="357"/>
                  </a:lnTo>
                  <a:lnTo>
                    <a:pt x="1113" y="354"/>
                  </a:lnTo>
                  <a:lnTo>
                    <a:pt x="1116" y="354"/>
                  </a:lnTo>
                  <a:lnTo>
                    <a:pt x="1120" y="350"/>
                  </a:lnTo>
                  <a:lnTo>
                    <a:pt x="1124" y="346"/>
                  </a:lnTo>
                  <a:lnTo>
                    <a:pt x="1128" y="346"/>
                  </a:lnTo>
                  <a:lnTo>
                    <a:pt x="1128" y="342"/>
                  </a:lnTo>
                  <a:lnTo>
                    <a:pt x="1131" y="342"/>
                  </a:lnTo>
                  <a:lnTo>
                    <a:pt x="1131" y="339"/>
                  </a:lnTo>
                  <a:lnTo>
                    <a:pt x="1135" y="339"/>
                  </a:lnTo>
                  <a:lnTo>
                    <a:pt x="1139" y="335"/>
                  </a:lnTo>
                  <a:lnTo>
                    <a:pt x="1143" y="335"/>
                  </a:lnTo>
                  <a:lnTo>
                    <a:pt x="1146" y="335"/>
                  </a:lnTo>
                  <a:lnTo>
                    <a:pt x="1146" y="331"/>
                  </a:lnTo>
                  <a:lnTo>
                    <a:pt x="1150" y="331"/>
                  </a:lnTo>
                  <a:lnTo>
                    <a:pt x="1154" y="331"/>
                  </a:lnTo>
                  <a:lnTo>
                    <a:pt x="1158" y="327"/>
                  </a:lnTo>
                  <a:lnTo>
                    <a:pt x="1162" y="327"/>
                  </a:lnTo>
                  <a:lnTo>
                    <a:pt x="1165" y="327"/>
                  </a:lnTo>
                  <a:lnTo>
                    <a:pt x="1169" y="324"/>
                  </a:lnTo>
                  <a:lnTo>
                    <a:pt x="1177" y="324"/>
                  </a:lnTo>
                  <a:lnTo>
                    <a:pt x="1180" y="324"/>
                  </a:lnTo>
                  <a:lnTo>
                    <a:pt x="1184" y="324"/>
                  </a:lnTo>
                  <a:lnTo>
                    <a:pt x="1188" y="324"/>
                  </a:lnTo>
                  <a:lnTo>
                    <a:pt x="1192" y="324"/>
                  </a:lnTo>
                  <a:lnTo>
                    <a:pt x="1199" y="324"/>
                  </a:lnTo>
                  <a:lnTo>
                    <a:pt x="1203" y="324"/>
                  </a:lnTo>
                  <a:lnTo>
                    <a:pt x="1207" y="327"/>
                  </a:lnTo>
                  <a:lnTo>
                    <a:pt x="1210" y="327"/>
                  </a:lnTo>
                  <a:lnTo>
                    <a:pt x="1210" y="331"/>
                  </a:lnTo>
                  <a:lnTo>
                    <a:pt x="1207" y="331"/>
                  </a:lnTo>
                  <a:lnTo>
                    <a:pt x="1207" y="327"/>
                  </a:lnTo>
                  <a:lnTo>
                    <a:pt x="1203" y="327"/>
                  </a:lnTo>
                  <a:lnTo>
                    <a:pt x="1207" y="331"/>
                  </a:lnTo>
                  <a:lnTo>
                    <a:pt x="1210" y="331"/>
                  </a:lnTo>
                  <a:lnTo>
                    <a:pt x="1210" y="335"/>
                  </a:lnTo>
                  <a:lnTo>
                    <a:pt x="1207" y="335"/>
                  </a:lnTo>
                  <a:lnTo>
                    <a:pt x="1203" y="335"/>
                  </a:lnTo>
                  <a:lnTo>
                    <a:pt x="1203" y="339"/>
                  </a:lnTo>
                  <a:lnTo>
                    <a:pt x="1199" y="339"/>
                  </a:lnTo>
                  <a:lnTo>
                    <a:pt x="1195" y="342"/>
                  </a:lnTo>
                  <a:lnTo>
                    <a:pt x="1192" y="342"/>
                  </a:lnTo>
                  <a:lnTo>
                    <a:pt x="1188" y="342"/>
                  </a:lnTo>
                  <a:lnTo>
                    <a:pt x="1184" y="342"/>
                  </a:lnTo>
                  <a:lnTo>
                    <a:pt x="1184" y="339"/>
                  </a:lnTo>
                  <a:lnTo>
                    <a:pt x="1180" y="339"/>
                  </a:lnTo>
                  <a:lnTo>
                    <a:pt x="1180" y="342"/>
                  </a:lnTo>
                  <a:lnTo>
                    <a:pt x="1177" y="342"/>
                  </a:lnTo>
                  <a:lnTo>
                    <a:pt x="1173" y="342"/>
                  </a:lnTo>
                  <a:lnTo>
                    <a:pt x="1169" y="342"/>
                  </a:lnTo>
                  <a:lnTo>
                    <a:pt x="1173" y="342"/>
                  </a:lnTo>
                  <a:lnTo>
                    <a:pt x="1177" y="342"/>
                  </a:lnTo>
                  <a:lnTo>
                    <a:pt x="1180" y="342"/>
                  </a:lnTo>
                  <a:lnTo>
                    <a:pt x="1184" y="342"/>
                  </a:lnTo>
                  <a:lnTo>
                    <a:pt x="1184" y="346"/>
                  </a:lnTo>
                  <a:lnTo>
                    <a:pt x="1188" y="346"/>
                  </a:lnTo>
                  <a:lnTo>
                    <a:pt x="1188" y="350"/>
                  </a:lnTo>
                  <a:lnTo>
                    <a:pt x="1192" y="346"/>
                  </a:lnTo>
                  <a:lnTo>
                    <a:pt x="1195" y="346"/>
                  </a:lnTo>
                  <a:lnTo>
                    <a:pt x="1199" y="346"/>
                  </a:lnTo>
                  <a:lnTo>
                    <a:pt x="1203" y="346"/>
                  </a:lnTo>
                  <a:lnTo>
                    <a:pt x="1199" y="350"/>
                  </a:lnTo>
                  <a:lnTo>
                    <a:pt x="1199" y="354"/>
                  </a:lnTo>
                  <a:lnTo>
                    <a:pt x="1195" y="354"/>
                  </a:lnTo>
                  <a:lnTo>
                    <a:pt x="1195" y="357"/>
                  </a:lnTo>
                  <a:lnTo>
                    <a:pt x="1192" y="357"/>
                  </a:lnTo>
                  <a:lnTo>
                    <a:pt x="1195" y="357"/>
                  </a:lnTo>
                  <a:lnTo>
                    <a:pt x="1199" y="357"/>
                  </a:lnTo>
                  <a:lnTo>
                    <a:pt x="1199" y="361"/>
                  </a:lnTo>
                  <a:lnTo>
                    <a:pt x="1203" y="361"/>
                  </a:lnTo>
                  <a:lnTo>
                    <a:pt x="1203" y="365"/>
                  </a:lnTo>
                  <a:lnTo>
                    <a:pt x="1203" y="369"/>
                  </a:lnTo>
                  <a:lnTo>
                    <a:pt x="1207" y="369"/>
                  </a:lnTo>
                  <a:lnTo>
                    <a:pt x="1210" y="369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8" y="372"/>
                  </a:lnTo>
                  <a:lnTo>
                    <a:pt x="1214" y="372"/>
                  </a:lnTo>
                  <a:lnTo>
                    <a:pt x="1210" y="372"/>
                  </a:lnTo>
                  <a:lnTo>
                    <a:pt x="1214" y="372"/>
                  </a:lnTo>
                  <a:lnTo>
                    <a:pt x="1214" y="376"/>
                  </a:lnTo>
                  <a:lnTo>
                    <a:pt x="1218" y="376"/>
                  </a:lnTo>
                  <a:lnTo>
                    <a:pt x="1222" y="376"/>
                  </a:lnTo>
                  <a:lnTo>
                    <a:pt x="1225" y="376"/>
                  </a:lnTo>
                  <a:lnTo>
                    <a:pt x="1222" y="376"/>
                  </a:lnTo>
                  <a:lnTo>
                    <a:pt x="1225" y="380"/>
                  </a:lnTo>
                  <a:lnTo>
                    <a:pt x="1225" y="376"/>
                  </a:lnTo>
                  <a:lnTo>
                    <a:pt x="1229" y="376"/>
                  </a:lnTo>
                  <a:lnTo>
                    <a:pt x="1233" y="376"/>
                  </a:lnTo>
                  <a:lnTo>
                    <a:pt x="1237" y="380"/>
                  </a:lnTo>
                  <a:lnTo>
                    <a:pt x="1240" y="380"/>
                  </a:lnTo>
                  <a:lnTo>
                    <a:pt x="1244" y="376"/>
                  </a:lnTo>
                  <a:lnTo>
                    <a:pt x="1248" y="380"/>
                  </a:lnTo>
                  <a:lnTo>
                    <a:pt x="1252" y="380"/>
                  </a:lnTo>
                  <a:lnTo>
                    <a:pt x="1255" y="380"/>
                  </a:lnTo>
                  <a:lnTo>
                    <a:pt x="1255" y="384"/>
                  </a:lnTo>
                  <a:lnTo>
                    <a:pt x="1252" y="384"/>
                  </a:lnTo>
                  <a:lnTo>
                    <a:pt x="1255" y="384"/>
                  </a:lnTo>
                  <a:lnTo>
                    <a:pt x="1259" y="384"/>
                  </a:lnTo>
                  <a:lnTo>
                    <a:pt x="1259" y="387"/>
                  </a:lnTo>
                  <a:lnTo>
                    <a:pt x="1255" y="387"/>
                  </a:lnTo>
                  <a:lnTo>
                    <a:pt x="1252" y="387"/>
                  </a:lnTo>
                  <a:lnTo>
                    <a:pt x="1248" y="387"/>
                  </a:lnTo>
                  <a:lnTo>
                    <a:pt x="1244" y="387"/>
                  </a:lnTo>
                  <a:lnTo>
                    <a:pt x="1244" y="391"/>
                  </a:lnTo>
                  <a:lnTo>
                    <a:pt x="1240" y="391"/>
                  </a:lnTo>
                  <a:lnTo>
                    <a:pt x="1237" y="391"/>
                  </a:lnTo>
                  <a:lnTo>
                    <a:pt x="1233" y="391"/>
                  </a:lnTo>
                  <a:lnTo>
                    <a:pt x="1233" y="395"/>
                  </a:lnTo>
                  <a:lnTo>
                    <a:pt x="1229" y="395"/>
                  </a:lnTo>
                  <a:lnTo>
                    <a:pt x="1225" y="395"/>
                  </a:lnTo>
                  <a:lnTo>
                    <a:pt x="1222" y="395"/>
                  </a:lnTo>
                  <a:lnTo>
                    <a:pt x="1218" y="395"/>
                  </a:lnTo>
                  <a:lnTo>
                    <a:pt x="1222" y="395"/>
                  </a:lnTo>
                  <a:lnTo>
                    <a:pt x="1222" y="399"/>
                  </a:lnTo>
                  <a:lnTo>
                    <a:pt x="1218" y="399"/>
                  </a:lnTo>
                  <a:lnTo>
                    <a:pt x="1214" y="399"/>
                  </a:lnTo>
                  <a:lnTo>
                    <a:pt x="1214" y="395"/>
                  </a:lnTo>
                  <a:lnTo>
                    <a:pt x="1210" y="395"/>
                  </a:lnTo>
                  <a:lnTo>
                    <a:pt x="1214" y="395"/>
                  </a:lnTo>
                  <a:lnTo>
                    <a:pt x="1214" y="399"/>
                  </a:lnTo>
                  <a:lnTo>
                    <a:pt x="1210" y="399"/>
                  </a:lnTo>
                  <a:lnTo>
                    <a:pt x="1210" y="395"/>
                  </a:lnTo>
                  <a:lnTo>
                    <a:pt x="1207" y="399"/>
                  </a:lnTo>
                  <a:lnTo>
                    <a:pt x="1210" y="399"/>
                  </a:lnTo>
                  <a:lnTo>
                    <a:pt x="1210" y="403"/>
                  </a:lnTo>
                  <a:lnTo>
                    <a:pt x="1207" y="403"/>
                  </a:lnTo>
                  <a:lnTo>
                    <a:pt x="1203" y="403"/>
                  </a:lnTo>
                  <a:lnTo>
                    <a:pt x="1203" y="406"/>
                  </a:lnTo>
                  <a:lnTo>
                    <a:pt x="1199" y="406"/>
                  </a:lnTo>
                  <a:lnTo>
                    <a:pt x="1199" y="410"/>
                  </a:lnTo>
                  <a:lnTo>
                    <a:pt x="1195" y="410"/>
                  </a:lnTo>
                  <a:lnTo>
                    <a:pt x="1192" y="410"/>
                  </a:lnTo>
                  <a:lnTo>
                    <a:pt x="1192" y="414"/>
                  </a:lnTo>
                  <a:lnTo>
                    <a:pt x="1188" y="414"/>
                  </a:lnTo>
                  <a:lnTo>
                    <a:pt x="1184" y="414"/>
                  </a:lnTo>
                  <a:lnTo>
                    <a:pt x="1184" y="410"/>
                  </a:lnTo>
                  <a:lnTo>
                    <a:pt x="1180" y="410"/>
                  </a:lnTo>
                  <a:lnTo>
                    <a:pt x="1180" y="406"/>
                  </a:lnTo>
                  <a:lnTo>
                    <a:pt x="1180" y="403"/>
                  </a:lnTo>
                  <a:lnTo>
                    <a:pt x="1177" y="403"/>
                  </a:lnTo>
                  <a:lnTo>
                    <a:pt x="1180" y="403"/>
                  </a:lnTo>
                  <a:lnTo>
                    <a:pt x="1180" y="399"/>
                  </a:lnTo>
                  <a:lnTo>
                    <a:pt x="1184" y="399"/>
                  </a:lnTo>
                  <a:lnTo>
                    <a:pt x="1184" y="395"/>
                  </a:lnTo>
                  <a:lnTo>
                    <a:pt x="1180" y="399"/>
                  </a:lnTo>
                  <a:lnTo>
                    <a:pt x="1180" y="395"/>
                  </a:lnTo>
                  <a:lnTo>
                    <a:pt x="1184" y="395"/>
                  </a:lnTo>
                  <a:lnTo>
                    <a:pt x="1188" y="395"/>
                  </a:lnTo>
                  <a:lnTo>
                    <a:pt x="1192" y="391"/>
                  </a:lnTo>
                  <a:lnTo>
                    <a:pt x="1195" y="391"/>
                  </a:lnTo>
                  <a:lnTo>
                    <a:pt x="1199" y="387"/>
                  </a:lnTo>
                  <a:lnTo>
                    <a:pt x="1203" y="387"/>
                  </a:lnTo>
                  <a:lnTo>
                    <a:pt x="1207" y="387"/>
                  </a:lnTo>
                  <a:lnTo>
                    <a:pt x="1207" y="384"/>
                  </a:lnTo>
                  <a:lnTo>
                    <a:pt x="1207" y="387"/>
                  </a:lnTo>
                  <a:lnTo>
                    <a:pt x="1210" y="387"/>
                  </a:lnTo>
                  <a:lnTo>
                    <a:pt x="1210" y="391"/>
                  </a:lnTo>
                  <a:lnTo>
                    <a:pt x="1210" y="387"/>
                  </a:lnTo>
                  <a:lnTo>
                    <a:pt x="1214" y="387"/>
                  </a:lnTo>
                  <a:lnTo>
                    <a:pt x="1218" y="384"/>
                  </a:lnTo>
                  <a:lnTo>
                    <a:pt x="1222" y="384"/>
                  </a:lnTo>
                  <a:lnTo>
                    <a:pt x="1218" y="384"/>
                  </a:lnTo>
                  <a:lnTo>
                    <a:pt x="1214" y="384"/>
                  </a:lnTo>
                  <a:lnTo>
                    <a:pt x="1210" y="384"/>
                  </a:lnTo>
                  <a:lnTo>
                    <a:pt x="1207" y="384"/>
                  </a:lnTo>
                  <a:lnTo>
                    <a:pt x="1203" y="384"/>
                  </a:lnTo>
                  <a:lnTo>
                    <a:pt x="1199" y="384"/>
                  </a:lnTo>
                  <a:lnTo>
                    <a:pt x="1199" y="380"/>
                  </a:lnTo>
                  <a:lnTo>
                    <a:pt x="1203" y="380"/>
                  </a:lnTo>
                  <a:lnTo>
                    <a:pt x="1207" y="380"/>
                  </a:lnTo>
                  <a:lnTo>
                    <a:pt x="1207" y="376"/>
                  </a:lnTo>
                  <a:lnTo>
                    <a:pt x="1210" y="376"/>
                  </a:lnTo>
                  <a:lnTo>
                    <a:pt x="1207" y="376"/>
                  </a:lnTo>
                  <a:lnTo>
                    <a:pt x="1203" y="376"/>
                  </a:lnTo>
                  <a:lnTo>
                    <a:pt x="1203" y="372"/>
                  </a:lnTo>
                  <a:lnTo>
                    <a:pt x="1203" y="376"/>
                  </a:lnTo>
                  <a:lnTo>
                    <a:pt x="1203" y="380"/>
                  </a:lnTo>
                  <a:lnTo>
                    <a:pt x="1199" y="380"/>
                  </a:lnTo>
                  <a:lnTo>
                    <a:pt x="1195" y="380"/>
                  </a:lnTo>
                  <a:lnTo>
                    <a:pt x="1195" y="384"/>
                  </a:lnTo>
                  <a:lnTo>
                    <a:pt x="1192" y="384"/>
                  </a:lnTo>
                  <a:lnTo>
                    <a:pt x="1188" y="384"/>
                  </a:lnTo>
                  <a:lnTo>
                    <a:pt x="1184" y="387"/>
                  </a:lnTo>
                  <a:lnTo>
                    <a:pt x="1180" y="387"/>
                  </a:lnTo>
                  <a:lnTo>
                    <a:pt x="1180" y="384"/>
                  </a:lnTo>
                  <a:lnTo>
                    <a:pt x="1180" y="387"/>
                  </a:lnTo>
                  <a:lnTo>
                    <a:pt x="1177" y="387"/>
                  </a:lnTo>
                  <a:lnTo>
                    <a:pt x="1173" y="387"/>
                  </a:lnTo>
                  <a:lnTo>
                    <a:pt x="1169" y="387"/>
                  </a:lnTo>
                  <a:lnTo>
                    <a:pt x="1165" y="387"/>
                  </a:lnTo>
                  <a:lnTo>
                    <a:pt x="1162" y="387"/>
                  </a:lnTo>
                  <a:lnTo>
                    <a:pt x="1158" y="387"/>
                  </a:lnTo>
                  <a:lnTo>
                    <a:pt x="1158" y="384"/>
                  </a:lnTo>
                  <a:lnTo>
                    <a:pt x="1158" y="380"/>
                  </a:lnTo>
                  <a:lnTo>
                    <a:pt x="1154" y="380"/>
                  </a:lnTo>
                  <a:lnTo>
                    <a:pt x="1154" y="376"/>
                  </a:lnTo>
                  <a:lnTo>
                    <a:pt x="1154" y="369"/>
                  </a:lnTo>
                  <a:lnTo>
                    <a:pt x="1154" y="361"/>
                  </a:lnTo>
                  <a:lnTo>
                    <a:pt x="1154" y="357"/>
                  </a:lnTo>
                  <a:lnTo>
                    <a:pt x="1150" y="357"/>
                  </a:lnTo>
                  <a:lnTo>
                    <a:pt x="1150" y="354"/>
                  </a:lnTo>
                  <a:lnTo>
                    <a:pt x="1146" y="354"/>
                  </a:lnTo>
                  <a:lnTo>
                    <a:pt x="1143" y="354"/>
                  </a:lnTo>
                  <a:lnTo>
                    <a:pt x="1139" y="354"/>
                  </a:lnTo>
                  <a:lnTo>
                    <a:pt x="1135" y="354"/>
                  </a:lnTo>
                  <a:lnTo>
                    <a:pt x="1135" y="350"/>
                  </a:lnTo>
                  <a:lnTo>
                    <a:pt x="1131" y="350"/>
                  </a:lnTo>
                  <a:lnTo>
                    <a:pt x="1131" y="354"/>
                  </a:lnTo>
                  <a:lnTo>
                    <a:pt x="1128" y="354"/>
                  </a:lnTo>
                  <a:lnTo>
                    <a:pt x="1124" y="357"/>
                  </a:lnTo>
                  <a:lnTo>
                    <a:pt x="1120" y="361"/>
                  </a:lnTo>
                  <a:lnTo>
                    <a:pt x="1116" y="365"/>
                  </a:lnTo>
                  <a:lnTo>
                    <a:pt x="1116" y="369"/>
                  </a:lnTo>
                  <a:lnTo>
                    <a:pt x="1113" y="372"/>
                  </a:lnTo>
                  <a:lnTo>
                    <a:pt x="1113" y="376"/>
                  </a:lnTo>
                  <a:lnTo>
                    <a:pt x="1116" y="376"/>
                  </a:lnTo>
                  <a:lnTo>
                    <a:pt x="1113" y="376"/>
                  </a:lnTo>
                  <a:lnTo>
                    <a:pt x="1113" y="380"/>
                  </a:lnTo>
                  <a:lnTo>
                    <a:pt x="1109" y="380"/>
                  </a:lnTo>
                  <a:lnTo>
                    <a:pt x="1109" y="384"/>
                  </a:lnTo>
                  <a:lnTo>
                    <a:pt x="1105" y="387"/>
                  </a:lnTo>
                  <a:lnTo>
                    <a:pt x="1101" y="384"/>
                  </a:lnTo>
                  <a:lnTo>
                    <a:pt x="1101" y="387"/>
                  </a:lnTo>
                  <a:lnTo>
                    <a:pt x="1101" y="384"/>
                  </a:lnTo>
                  <a:lnTo>
                    <a:pt x="1098" y="384"/>
                  </a:lnTo>
                  <a:lnTo>
                    <a:pt x="1098" y="387"/>
                  </a:lnTo>
                  <a:lnTo>
                    <a:pt x="1094" y="387"/>
                  </a:lnTo>
                  <a:lnTo>
                    <a:pt x="1094" y="391"/>
                  </a:lnTo>
                  <a:lnTo>
                    <a:pt x="1090" y="391"/>
                  </a:lnTo>
                  <a:lnTo>
                    <a:pt x="1086" y="391"/>
                  </a:lnTo>
                  <a:lnTo>
                    <a:pt x="1083" y="391"/>
                  </a:lnTo>
                  <a:lnTo>
                    <a:pt x="1079" y="391"/>
                  </a:lnTo>
                  <a:lnTo>
                    <a:pt x="1075" y="391"/>
                  </a:lnTo>
                  <a:lnTo>
                    <a:pt x="1071" y="391"/>
                  </a:lnTo>
                  <a:lnTo>
                    <a:pt x="1068" y="391"/>
                  </a:lnTo>
                  <a:lnTo>
                    <a:pt x="1060" y="391"/>
                  </a:lnTo>
                  <a:lnTo>
                    <a:pt x="1056" y="391"/>
                  </a:lnTo>
                  <a:lnTo>
                    <a:pt x="1053" y="391"/>
                  </a:lnTo>
                  <a:lnTo>
                    <a:pt x="1045" y="391"/>
                  </a:lnTo>
                  <a:lnTo>
                    <a:pt x="1041" y="391"/>
                  </a:lnTo>
                  <a:lnTo>
                    <a:pt x="1038" y="391"/>
                  </a:lnTo>
                  <a:lnTo>
                    <a:pt x="1034" y="391"/>
                  </a:lnTo>
                  <a:lnTo>
                    <a:pt x="1030" y="395"/>
                  </a:lnTo>
                  <a:lnTo>
                    <a:pt x="1026" y="399"/>
                  </a:lnTo>
                  <a:lnTo>
                    <a:pt x="1022" y="399"/>
                  </a:lnTo>
                  <a:lnTo>
                    <a:pt x="1019" y="403"/>
                  </a:lnTo>
                  <a:lnTo>
                    <a:pt x="1015" y="406"/>
                  </a:lnTo>
                  <a:lnTo>
                    <a:pt x="1015" y="410"/>
                  </a:lnTo>
                  <a:lnTo>
                    <a:pt x="1011" y="410"/>
                  </a:lnTo>
                  <a:lnTo>
                    <a:pt x="1007" y="410"/>
                  </a:lnTo>
                  <a:lnTo>
                    <a:pt x="1004" y="410"/>
                  </a:lnTo>
                  <a:lnTo>
                    <a:pt x="1000" y="410"/>
                  </a:lnTo>
                  <a:lnTo>
                    <a:pt x="996" y="410"/>
                  </a:lnTo>
                  <a:lnTo>
                    <a:pt x="985" y="410"/>
                  </a:lnTo>
                  <a:lnTo>
                    <a:pt x="981" y="410"/>
                  </a:lnTo>
                  <a:lnTo>
                    <a:pt x="977" y="414"/>
                  </a:lnTo>
                  <a:lnTo>
                    <a:pt x="974" y="414"/>
                  </a:lnTo>
                  <a:lnTo>
                    <a:pt x="977" y="418"/>
                  </a:lnTo>
                  <a:lnTo>
                    <a:pt x="977" y="421"/>
                  </a:lnTo>
                  <a:lnTo>
                    <a:pt x="977" y="425"/>
                  </a:lnTo>
                  <a:lnTo>
                    <a:pt x="974" y="425"/>
                  </a:lnTo>
                  <a:lnTo>
                    <a:pt x="970" y="429"/>
                  </a:lnTo>
                  <a:lnTo>
                    <a:pt x="966" y="429"/>
                  </a:lnTo>
                  <a:lnTo>
                    <a:pt x="959" y="429"/>
                  </a:lnTo>
                  <a:lnTo>
                    <a:pt x="955" y="433"/>
                  </a:lnTo>
                  <a:lnTo>
                    <a:pt x="947" y="433"/>
                  </a:lnTo>
                  <a:lnTo>
                    <a:pt x="944" y="433"/>
                  </a:lnTo>
                  <a:lnTo>
                    <a:pt x="940" y="436"/>
                  </a:lnTo>
                  <a:lnTo>
                    <a:pt x="936" y="436"/>
                  </a:lnTo>
                  <a:lnTo>
                    <a:pt x="932" y="436"/>
                  </a:lnTo>
                  <a:lnTo>
                    <a:pt x="925" y="440"/>
                  </a:lnTo>
                  <a:lnTo>
                    <a:pt x="925" y="444"/>
                  </a:lnTo>
                  <a:lnTo>
                    <a:pt x="921" y="440"/>
                  </a:lnTo>
                  <a:lnTo>
                    <a:pt x="917" y="440"/>
                  </a:lnTo>
                  <a:lnTo>
                    <a:pt x="914" y="440"/>
                  </a:lnTo>
                  <a:lnTo>
                    <a:pt x="914" y="436"/>
                  </a:lnTo>
                  <a:lnTo>
                    <a:pt x="910" y="436"/>
                  </a:lnTo>
                  <a:lnTo>
                    <a:pt x="914" y="433"/>
                  </a:lnTo>
                  <a:lnTo>
                    <a:pt x="917" y="429"/>
                  </a:lnTo>
                  <a:lnTo>
                    <a:pt x="921" y="429"/>
                  </a:lnTo>
                  <a:lnTo>
                    <a:pt x="921" y="425"/>
                  </a:lnTo>
                  <a:lnTo>
                    <a:pt x="921" y="421"/>
                  </a:lnTo>
                  <a:lnTo>
                    <a:pt x="925" y="421"/>
                  </a:lnTo>
                  <a:lnTo>
                    <a:pt x="925" y="418"/>
                  </a:lnTo>
                  <a:lnTo>
                    <a:pt x="925" y="414"/>
                  </a:lnTo>
                  <a:lnTo>
                    <a:pt x="929" y="414"/>
                  </a:lnTo>
                  <a:lnTo>
                    <a:pt x="925" y="406"/>
                  </a:lnTo>
                  <a:lnTo>
                    <a:pt x="925" y="399"/>
                  </a:lnTo>
                  <a:lnTo>
                    <a:pt x="925" y="391"/>
                  </a:lnTo>
                  <a:lnTo>
                    <a:pt x="921" y="384"/>
                  </a:lnTo>
                  <a:lnTo>
                    <a:pt x="914" y="380"/>
                  </a:lnTo>
                  <a:lnTo>
                    <a:pt x="910" y="380"/>
                  </a:lnTo>
                  <a:lnTo>
                    <a:pt x="906" y="376"/>
                  </a:lnTo>
                  <a:lnTo>
                    <a:pt x="906" y="372"/>
                  </a:lnTo>
                  <a:lnTo>
                    <a:pt x="902" y="372"/>
                  </a:lnTo>
                  <a:lnTo>
                    <a:pt x="898" y="372"/>
                  </a:lnTo>
                  <a:lnTo>
                    <a:pt x="898" y="369"/>
                  </a:lnTo>
                  <a:lnTo>
                    <a:pt x="895" y="369"/>
                  </a:lnTo>
                  <a:lnTo>
                    <a:pt x="895" y="365"/>
                  </a:lnTo>
                  <a:lnTo>
                    <a:pt x="898" y="365"/>
                  </a:lnTo>
                  <a:lnTo>
                    <a:pt x="895" y="365"/>
                  </a:lnTo>
                  <a:lnTo>
                    <a:pt x="891" y="365"/>
                  </a:lnTo>
                  <a:lnTo>
                    <a:pt x="887" y="365"/>
                  </a:lnTo>
                  <a:lnTo>
                    <a:pt x="887" y="361"/>
                  </a:lnTo>
                  <a:lnTo>
                    <a:pt x="883" y="361"/>
                  </a:lnTo>
                  <a:lnTo>
                    <a:pt x="876" y="357"/>
                  </a:lnTo>
                  <a:lnTo>
                    <a:pt x="872" y="354"/>
                  </a:lnTo>
                  <a:lnTo>
                    <a:pt x="868" y="354"/>
                  </a:lnTo>
                  <a:lnTo>
                    <a:pt x="865" y="354"/>
                  </a:lnTo>
                  <a:lnTo>
                    <a:pt x="861" y="350"/>
                  </a:lnTo>
                  <a:lnTo>
                    <a:pt x="857" y="350"/>
                  </a:lnTo>
                  <a:lnTo>
                    <a:pt x="853" y="346"/>
                  </a:lnTo>
                  <a:lnTo>
                    <a:pt x="850" y="346"/>
                  </a:lnTo>
                  <a:lnTo>
                    <a:pt x="846" y="342"/>
                  </a:lnTo>
                  <a:lnTo>
                    <a:pt x="831" y="339"/>
                  </a:lnTo>
                  <a:lnTo>
                    <a:pt x="827" y="339"/>
                  </a:lnTo>
                  <a:lnTo>
                    <a:pt x="823" y="339"/>
                  </a:lnTo>
                  <a:lnTo>
                    <a:pt x="820" y="339"/>
                  </a:lnTo>
                  <a:lnTo>
                    <a:pt x="816" y="342"/>
                  </a:lnTo>
                  <a:lnTo>
                    <a:pt x="812" y="342"/>
                  </a:lnTo>
                  <a:lnTo>
                    <a:pt x="808" y="342"/>
                  </a:lnTo>
                  <a:lnTo>
                    <a:pt x="805" y="342"/>
                  </a:lnTo>
                  <a:lnTo>
                    <a:pt x="801" y="342"/>
                  </a:lnTo>
                  <a:lnTo>
                    <a:pt x="793" y="342"/>
                  </a:lnTo>
                  <a:lnTo>
                    <a:pt x="789" y="339"/>
                  </a:lnTo>
                  <a:lnTo>
                    <a:pt x="786" y="339"/>
                  </a:lnTo>
                  <a:lnTo>
                    <a:pt x="786" y="342"/>
                  </a:lnTo>
                  <a:lnTo>
                    <a:pt x="782" y="342"/>
                  </a:lnTo>
                  <a:lnTo>
                    <a:pt x="778" y="342"/>
                  </a:lnTo>
                  <a:lnTo>
                    <a:pt x="778" y="339"/>
                  </a:lnTo>
                  <a:lnTo>
                    <a:pt x="774" y="339"/>
                  </a:lnTo>
                  <a:lnTo>
                    <a:pt x="771" y="339"/>
                  </a:lnTo>
                  <a:lnTo>
                    <a:pt x="767" y="339"/>
                  </a:lnTo>
                  <a:lnTo>
                    <a:pt x="767" y="335"/>
                  </a:lnTo>
                  <a:lnTo>
                    <a:pt x="763" y="335"/>
                  </a:lnTo>
                  <a:lnTo>
                    <a:pt x="759" y="331"/>
                  </a:lnTo>
                  <a:lnTo>
                    <a:pt x="752" y="331"/>
                  </a:lnTo>
                  <a:lnTo>
                    <a:pt x="748" y="335"/>
                  </a:lnTo>
                  <a:lnTo>
                    <a:pt x="744" y="335"/>
                  </a:lnTo>
                  <a:lnTo>
                    <a:pt x="744" y="331"/>
                  </a:lnTo>
                  <a:lnTo>
                    <a:pt x="741" y="331"/>
                  </a:lnTo>
                  <a:lnTo>
                    <a:pt x="737" y="331"/>
                  </a:lnTo>
                  <a:lnTo>
                    <a:pt x="733" y="331"/>
                  </a:lnTo>
                  <a:lnTo>
                    <a:pt x="729" y="331"/>
                  </a:lnTo>
                  <a:lnTo>
                    <a:pt x="729" y="327"/>
                  </a:lnTo>
                  <a:lnTo>
                    <a:pt x="729" y="324"/>
                  </a:lnTo>
                  <a:lnTo>
                    <a:pt x="726" y="320"/>
                  </a:lnTo>
                  <a:lnTo>
                    <a:pt x="722" y="320"/>
                  </a:lnTo>
                  <a:lnTo>
                    <a:pt x="722" y="324"/>
                  </a:lnTo>
                  <a:lnTo>
                    <a:pt x="722" y="327"/>
                  </a:lnTo>
                  <a:lnTo>
                    <a:pt x="692" y="327"/>
                  </a:lnTo>
                  <a:lnTo>
                    <a:pt x="688" y="327"/>
                  </a:lnTo>
                  <a:lnTo>
                    <a:pt x="684" y="327"/>
                  </a:lnTo>
                  <a:lnTo>
                    <a:pt x="681" y="327"/>
                  </a:lnTo>
                  <a:lnTo>
                    <a:pt x="673" y="327"/>
                  </a:lnTo>
                  <a:lnTo>
                    <a:pt x="669" y="327"/>
                  </a:lnTo>
                  <a:lnTo>
                    <a:pt x="665" y="327"/>
                  </a:lnTo>
                  <a:lnTo>
                    <a:pt x="658" y="327"/>
                  </a:lnTo>
                  <a:lnTo>
                    <a:pt x="650" y="327"/>
                  </a:lnTo>
                  <a:lnTo>
                    <a:pt x="647" y="327"/>
                  </a:lnTo>
                  <a:lnTo>
                    <a:pt x="639" y="327"/>
                  </a:lnTo>
                  <a:lnTo>
                    <a:pt x="632" y="327"/>
                  </a:lnTo>
                  <a:lnTo>
                    <a:pt x="628" y="327"/>
                  </a:lnTo>
                  <a:lnTo>
                    <a:pt x="624" y="327"/>
                  </a:lnTo>
                  <a:lnTo>
                    <a:pt x="613" y="327"/>
                  </a:lnTo>
                  <a:lnTo>
                    <a:pt x="609" y="327"/>
                  </a:lnTo>
                  <a:lnTo>
                    <a:pt x="605" y="327"/>
                  </a:lnTo>
                  <a:lnTo>
                    <a:pt x="602" y="327"/>
                  </a:lnTo>
                  <a:lnTo>
                    <a:pt x="598" y="327"/>
                  </a:lnTo>
                  <a:lnTo>
                    <a:pt x="594" y="327"/>
                  </a:lnTo>
                  <a:lnTo>
                    <a:pt x="590" y="327"/>
                  </a:lnTo>
                  <a:lnTo>
                    <a:pt x="587" y="327"/>
                  </a:lnTo>
                  <a:lnTo>
                    <a:pt x="583" y="327"/>
                  </a:lnTo>
                  <a:lnTo>
                    <a:pt x="579" y="327"/>
                  </a:lnTo>
                  <a:lnTo>
                    <a:pt x="572" y="327"/>
                  </a:lnTo>
                  <a:lnTo>
                    <a:pt x="568" y="327"/>
                  </a:lnTo>
                  <a:lnTo>
                    <a:pt x="564" y="327"/>
                  </a:lnTo>
                  <a:lnTo>
                    <a:pt x="557" y="327"/>
                  </a:lnTo>
                  <a:lnTo>
                    <a:pt x="553" y="327"/>
                  </a:lnTo>
                  <a:lnTo>
                    <a:pt x="549" y="327"/>
                  </a:lnTo>
                  <a:lnTo>
                    <a:pt x="545" y="327"/>
                  </a:lnTo>
                  <a:lnTo>
                    <a:pt x="541" y="327"/>
                  </a:lnTo>
                  <a:lnTo>
                    <a:pt x="530" y="327"/>
                  </a:lnTo>
                  <a:lnTo>
                    <a:pt x="526" y="327"/>
                  </a:lnTo>
                  <a:lnTo>
                    <a:pt x="523" y="327"/>
                  </a:lnTo>
                  <a:lnTo>
                    <a:pt x="519" y="327"/>
                  </a:lnTo>
                  <a:lnTo>
                    <a:pt x="515" y="327"/>
                  </a:lnTo>
                  <a:lnTo>
                    <a:pt x="511" y="327"/>
                  </a:lnTo>
                  <a:lnTo>
                    <a:pt x="508" y="327"/>
                  </a:lnTo>
                  <a:lnTo>
                    <a:pt x="500" y="327"/>
                  </a:lnTo>
                  <a:lnTo>
                    <a:pt x="496" y="327"/>
                  </a:lnTo>
                  <a:lnTo>
                    <a:pt x="493" y="327"/>
                  </a:lnTo>
                  <a:lnTo>
                    <a:pt x="489" y="327"/>
                  </a:lnTo>
                  <a:lnTo>
                    <a:pt x="485" y="327"/>
                  </a:lnTo>
                  <a:lnTo>
                    <a:pt x="481" y="327"/>
                  </a:lnTo>
                  <a:lnTo>
                    <a:pt x="478" y="327"/>
                  </a:lnTo>
                  <a:lnTo>
                    <a:pt x="466" y="327"/>
                  </a:lnTo>
                  <a:lnTo>
                    <a:pt x="463" y="327"/>
                  </a:lnTo>
                  <a:lnTo>
                    <a:pt x="459" y="327"/>
                  </a:lnTo>
                  <a:lnTo>
                    <a:pt x="455" y="327"/>
                  </a:lnTo>
                  <a:lnTo>
                    <a:pt x="451" y="327"/>
                  </a:lnTo>
                  <a:lnTo>
                    <a:pt x="448" y="327"/>
                  </a:lnTo>
                  <a:lnTo>
                    <a:pt x="444" y="327"/>
                  </a:lnTo>
                  <a:lnTo>
                    <a:pt x="440" y="327"/>
                  </a:lnTo>
                  <a:lnTo>
                    <a:pt x="436" y="327"/>
                  </a:lnTo>
                  <a:lnTo>
                    <a:pt x="433" y="327"/>
                  </a:lnTo>
                  <a:lnTo>
                    <a:pt x="425" y="327"/>
                  </a:lnTo>
                  <a:lnTo>
                    <a:pt x="421" y="327"/>
                  </a:lnTo>
                  <a:lnTo>
                    <a:pt x="417" y="327"/>
                  </a:lnTo>
                  <a:lnTo>
                    <a:pt x="414" y="327"/>
                  </a:lnTo>
                  <a:lnTo>
                    <a:pt x="410" y="327"/>
                  </a:lnTo>
                  <a:lnTo>
                    <a:pt x="406" y="327"/>
                  </a:lnTo>
                  <a:lnTo>
                    <a:pt x="402" y="327"/>
                  </a:lnTo>
                  <a:lnTo>
                    <a:pt x="399" y="327"/>
                  </a:lnTo>
                  <a:lnTo>
                    <a:pt x="395" y="327"/>
                  </a:lnTo>
                  <a:lnTo>
                    <a:pt x="380" y="327"/>
                  </a:lnTo>
                  <a:lnTo>
                    <a:pt x="376" y="327"/>
                  </a:lnTo>
                  <a:lnTo>
                    <a:pt x="372" y="327"/>
                  </a:lnTo>
                  <a:lnTo>
                    <a:pt x="365" y="327"/>
                  </a:lnTo>
                  <a:lnTo>
                    <a:pt x="361" y="327"/>
                  </a:lnTo>
                  <a:lnTo>
                    <a:pt x="357" y="327"/>
                  </a:lnTo>
                  <a:lnTo>
                    <a:pt x="354" y="327"/>
                  </a:lnTo>
                  <a:lnTo>
                    <a:pt x="350" y="327"/>
                  </a:lnTo>
                  <a:lnTo>
                    <a:pt x="346" y="327"/>
                  </a:lnTo>
                  <a:lnTo>
                    <a:pt x="342" y="327"/>
                  </a:lnTo>
                  <a:lnTo>
                    <a:pt x="335" y="327"/>
                  </a:lnTo>
                  <a:lnTo>
                    <a:pt x="331" y="327"/>
                  </a:lnTo>
                  <a:lnTo>
                    <a:pt x="324" y="327"/>
                  </a:lnTo>
                  <a:lnTo>
                    <a:pt x="316" y="327"/>
                  </a:lnTo>
                  <a:lnTo>
                    <a:pt x="301" y="327"/>
                  </a:lnTo>
                  <a:lnTo>
                    <a:pt x="297" y="327"/>
                  </a:lnTo>
                  <a:lnTo>
                    <a:pt x="293" y="327"/>
                  </a:lnTo>
                  <a:lnTo>
                    <a:pt x="290" y="327"/>
                  </a:lnTo>
                  <a:lnTo>
                    <a:pt x="286" y="327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2" y="327"/>
                  </a:lnTo>
                  <a:lnTo>
                    <a:pt x="282" y="324"/>
                  </a:lnTo>
                  <a:lnTo>
                    <a:pt x="286" y="324"/>
                  </a:lnTo>
                  <a:lnTo>
                    <a:pt x="286" y="320"/>
                  </a:lnTo>
                  <a:lnTo>
                    <a:pt x="286" y="324"/>
                  </a:lnTo>
                  <a:lnTo>
                    <a:pt x="282" y="320"/>
                  </a:lnTo>
                  <a:lnTo>
                    <a:pt x="282" y="316"/>
                  </a:lnTo>
                  <a:lnTo>
                    <a:pt x="278" y="320"/>
                  </a:lnTo>
                  <a:lnTo>
                    <a:pt x="275" y="320"/>
                  </a:lnTo>
                  <a:lnTo>
                    <a:pt x="271" y="320"/>
                  </a:lnTo>
                  <a:lnTo>
                    <a:pt x="267" y="316"/>
                  </a:lnTo>
                  <a:lnTo>
                    <a:pt x="271" y="316"/>
                  </a:lnTo>
                  <a:lnTo>
                    <a:pt x="275" y="320"/>
                  </a:lnTo>
                  <a:lnTo>
                    <a:pt x="275" y="316"/>
                  </a:lnTo>
                  <a:lnTo>
                    <a:pt x="278" y="316"/>
                  </a:lnTo>
                  <a:lnTo>
                    <a:pt x="275" y="316"/>
                  </a:lnTo>
                  <a:lnTo>
                    <a:pt x="271" y="316"/>
                  </a:lnTo>
                  <a:lnTo>
                    <a:pt x="271" y="312"/>
                  </a:lnTo>
                  <a:lnTo>
                    <a:pt x="271" y="309"/>
                  </a:lnTo>
                  <a:lnTo>
                    <a:pt x="275" y="309"/>
                  </a:lnTo>
                  <a:lnTo>
                    <a:pt x="271" y="309"/>
                  </a:lnTo>
                  <a:lnTo>
                    <a:pt x="271" y="312"/>
                  </a:lnTo>
                  <a:lnTo>
                    <a:pt x="267" y="312"/>
                  </a:lnTo>
                  <a:lnTo>
                    <a:pt x="267" y="316"/>
                  </a:lnTo>
                  <a:lnTo>
                    <a:pt x="263" y="316"/>
                  </a:lnTo>
                  <a:lnTo>
                    <a:pt x="260" y="312"/>
                  </a:lnTo>
                  <a:lnTo>
                    <a:pt x="256" y="312"/>
                  </a:lnTo>
                  <a:lnTo>
                    <a:pt x="256" y="309"/>
                  </a:lnTo>
                  <a:lnTo>
                    <a:pt x="256" y="312"/>
                  </a:lnTo>
                  <a:lnTo>
                    <a:pt x="260" y="312"/>
                  </a:lnTo>
                  <a:lnTo>
                    <a:pt x="260" y="309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0" y="305"/>
                  </a:lnTo>
                  <a:lnTo>
                    <a:pt x="256" y="305"/>
                  </a:lnTo>
                  <a:lnTo>
                    <a:pt x="252" y="305"/>
                  </a:lnTo>
                  <a:lnTo>
                    <a:pt x="256" y="305"/>
                  </a:lnTo>
                  <a:lnTo>
                    <a:pt x="256" y="301"/>
                  </a:lnTo>
                  <a:lnTo>
                    <a:pt x="256" y="297"/>
                  </a:lnTo>
                  <a:lnTo>
                    <a:pt x="256" y="301"/>
                  </a:lnTo>
                  <a:lnTo>
                    <a:pt x="252" y="301"/>
                  </a:lnTo>
                  <a:lnTo>
                    <a:pt x="252" y="305"/>
                  </a:lnTo>
                  <a:lnTo>
                    <a:pt x="248" y="305"/>
                  </a:lnTo>
                  <a:lnTo>
                    <a:pt x="245" y="305"/>
                  </a:lnTo>
                  <a:lnTo>
                    <a:pt x="245" y="301"/>
                  </a:lnTo>
                  <a:lnTo>
                    <a:pt x="248" y="301"/>
                  </a:lnTo>
                  <a:lnTo>
                    <a:pt x="245" y="301"/>
                  </a:lnTo>
                  <a:lnTo>
                    <a:pt x="245" y="305"/>
                  </a:lnTo>
                  <a:lnTo>
                    <a:pt x="241" y="305"/>
                  </a:lnTo>
                  <a:lnTo>
                    <a:pt x="237" y="305"/>
                  </a:lnTo>
                  <a:lnTo>
                    <a:pt x="233" y="305"/>
                  </a:lnTo>
                  <a:lnTo>
                    <a:pt x="233" y="301"/>
                  </a:lnTo>
                  <a:lnTo>
                    <a:pt x="237" y="301"/>
                  </a:lnTo>
                  <a:lnTo>
                    <a:pt x="241" y="301"/>
                  </a:lnTo>
                  <a:lnTo>
                    <a:pt x="245" y="301"/>
                  </a:lnTo>
                  <a:lnTo>
                    <a:pt x="245" y="297"/>
                  </a:lnTo>
                  <a:lnTo>
                    <a:pt x="245" y="293"/>
                  </a:lnTo>
                  <a:lnTo>
                    <a:pt x="245" y="297"/>
                  </a:lnTo>
                  <a:lnTo>
                    <a:pt x="241" y="301"/>
                  </a:lnTo>
                  <a:lnTo>
                    <a:pt x="237" y="301"/>
                  </a:lnTo>
                  <a:lnTo>
                    <a:pt x="233" y="301"/>
                  </a:lnTo>
                  <a:lnTo>
                    <a:pt x="237" y="301"/>
                  </a:lnTo>
                  <a:lnTo>
                    <a:pt x="233" y="297"/>
                  </a:lnTo>
                  <a:lnTo>
                    <a:pt x="230" y="297"/>
                  </a:lnTo>
                  <a:lnTo>
                    <a:pt x="233" y="297"/>
                  </a:lnTo>
                  <a:lnTo>
                    <a:pt x="237" y="297"/>
                  </a:lnTo>
                  <a:lnTo>
                    <a:pt x="233" y="297"/>
                  </a:lnTo>
                  <a:lnTo>
                    <a:pt x="230" y="297"/>
                  </a:lnTo>
                  <a:lnTo>
                    <a:pt x="226" y="297"/>
                  </a:lnTo>
                  <a:lnTo>
                    <a:pt x="222" y="297"/>
                  </a:lnTo>
                  <a:lnTo>
                    <a:pt x="218" y="297"/>
                  </a:lnTo>
                  <a:lnTo>
                    <a:pt x="222" y="297"/>
                  </a:lnTo>
                  <a:lnTo>
                    <a:pt x="218" y="297"/>
                  </a:lnTo>
                  <a:lnTo>
                    <a:pt x="215" y="297"/>
                  </a:lnTo>
                  <a:lnTo>
                    <a:pt x="215" y="293"/>
                  </a:lnTo>
                  <a:lnTo>
                    <a:pt x="218" y="293"/>
                  </a:lnTo>
                  <a:lnTo>
                    <a:pt x="222" y="293"/>
                  </a:lnTo>
                  <a:lnTo>
                    <a:pt x="226" y="293"/>
                  </a:lnTo>
                  <a:lnTo>
                    <a:pt x="230" y="293"/>
                  </a:lnTo>
                  <a:lnTo>
                    <a:pt x="226" y="293"/>
                  </a:lnTo>
                  <a:lnTo>
                    <a:pt x="222" y="293"/>
                  </a:lnTo>
                  <a:lnTo>
                    <a:pt x="218" y="293"/>
                  </a:lnTo>
                  <a:lnTo>
                    <a:pt x="215" y="293"/>
                  </a:lnTo>
                  <a:lnTo>
                    <a:pt x="211" y="293"/>
                  </a:lnTo>
                  <a:lnTo>
                    <a:pt x="211" y="290"/>
                  </a:lnTo>
                  <a:lnTo>
                    <a:pt x="215" y="290"/>
                  </a:lnTo>
                  <a:lnTo>
                    <a:pt x="218" y="290"/>
                  </a:lnTo>
                  <a:lnTo>
                    <a:pt x="222" y="290"/>
                  </a:lnTo>
                  <a:lnTo>
                    <a:pt x="218" y="290"/>
                  </a:lnTo>
                  <a:lnTo>
                    <a:pt x="215" y="290"/>
                  </a:lnTo>
                  <a:lnTo>
                    <a:pt x="211" y="290"/>
                  </a:lnTo>
                  <a:lnTo>
                    <a:pt x="215" y="290"/>
                  </a:lnTo>
                  <a:lnTo>
                    <a:pt x="215" y="286"/>
                  </a:lnTo>
                  <a:lnTo>
                    <a:pt x="218" y="286"/>
                  </a:lnTo>
                  <a:lnTo>
                    <a:pt x="222" y="286"/>
                  </a:lnTo>
                  <a:lnTo>
                    <a:pt x="226" y="286"/>
                  </a:lnTo>
                  <a:lnTo>
                    <a:pt x="230" y="286"/>
                  </a:lnTo>
                  <a:lnTo>
                    <a:pt x="230" y="282"/>
                  </a:lnTo>
                  <a:lnTo>
                    <a:pt x="226" y="282"/>
                  </a:lnTo>
                  <a:lnTo>
                    <a:pt x="230" y="282"/>
                  </a:lnTo>
                  <a:lnTo>
                    <a:pt x="230" y="286"/>
                  </a:lnTo>
                  <a:lnTo>
                    <a:pt x="226" y="286"/>
                  </a:lnTo>
                  <a:lnTo>
                    <a:pt x="222" y="286"/>
                  </a:lnTo>
                  <a:lnTo>
                    <a:pt x="218" y="286"/>
                  </a:lnTo>
                  <a:lnTo>
                    <a:pt x="215" y="286"/>
                  </a:lnTo>
                  <a:lnTo>
                    <a:pt x="215" y="282"/>
                  </a:lnTo>
                  <a:lnTo>
                    <a:pt x="218" y="282"/>
                  </a:lnTo>
                  <a:lnTo>
                    <a:pt x="215" y="282"/>
                  </a:lnTo>
                  <a:lnTo>
                    <a:pt x="215" y="286"/>
                  </a:lnTo>
                  <a:lnTo>
                    <a:pt x="211" y="290"/>
                  </a:lnTo>
                  <a:lnTo>
                    <a:pt x="211" y="286"/>
                  </a:lnTo>
                  <a:lnTo>
                    <a:pt x="207" y="286"/>
                  </a:lnTo>
                  <a:lnTo>
                    <a:pt x="207" y="282"/>
                  </a:lnTo>
                  <a:lnTo>
                    <a:pt x="211" y="282"/>
                  </a:lnTo>
                  <a:lnTo>
                    <a:pt x="211" y="278"/>
                  </a:lnTo>
                  <a:lnTo>
                    <a:pt x="215" y="278"/>
                  </a:lnTo>
                  <a:lnTo>
                    <a:pt x="218" y="275"/>
                  </a:lnTo>
                  <a:lnTo>
                    <a:pt x="222" y="275"/>
                  </a:lnTo>
                  <a:lnTo>
                    <a:pt x="226" y="278"/>
                  </a:lnTo>
                  <a:lnTo>
                    <a:pt x="222" y="275"/>
                  </a:lnTo>
                  <a:lnTo>
                    <a:pt x="226" y="275"/>
                  </a:lnTo>
                  <a:lnTo>
                    <a:pt x="222" y="275"/>
                  </a:lnTo>
                  <a:lnTo>
                    <a:pt x="218" y="275"/>
                  </a:lnTo>
                  <a:lnTo>
                    <a:pt x="218" y="271"/>
                  </a:lnTo>
                  <a:lnTo>
                    <a:pt x="222" y="271"/>
                  </a:lnTo>
                  <a:lnTo>
                    <a:pt x="222" y="267"/>
                  </a:lnTo>
                  <a:lnTo>
                    <a:pt x="222" y="271"/>
                  </a:lnTo>
                  <a:lnTo>
                    <a:pt x="218" y="271"/>
                  </a:lnTo>
                  <a:lnTo>
                    <a:pt x="215" y="275"/>
                  </a:lnTo>
                  <a:lnTo>
                    <a:pt x="211" y="275"/>
                  </a:lnTo>
                  <a:lnTo>
                    <a:pt x="207" y="275"/>
                  </a:lnTo>
                  <a:lnTo>
                    <a:pt x="207" y="271"/>
                  </a:lnTo>
                  <a:lnTo>
                    <a:pt x="207" y="275"/>
                  </a:lnTo>
                  <a:lnTo>
                    <a:pt x="207" y="271"/>
                  </a:lnTo>
                  <a:lnTo>
                    <a:pt x="203" y="271"/>
                  </a:lnTo>
                  <a:lnTo>
                    <a:pt x="203" y="275"/>
                  </a:lnTo>
                  <a:lnTo>
                    <a:pt x="200" y="275"/>
                  </a:lnTo>
                  <a:lnTo>
                    <a:pt x="203" y="275"/>
                  </a:lnTo>
                  <a:lnTo>
                    <a:pt x="203" y="271"/>
                  </a:lnTo>
                  <a:lnTo>
                    <a:pt x="203" y="267"/>
                  </a:lnTo>
                  <a:lnTo>
                    <a:pt x="200" y="267"/>
                  </a:lnTo>
                  <a:lnTo>
                    <a:pt x="200" y="263"/>
                  </a:lnTo>
                  <a:lnTo>
                    <a:pt x="196" y="260"/>
                  </a:lnTo>
                  <a:lnTo>
                    <a:pt x="192" y="260"/>
                  </a:lnTo>
                  <a:lnTo>
                    <a:pt x="192" y="256"/>
                  </a:lnTo>
                  <a:lnTo>
                    <a:pt x="196" y="256"/>
                  </a:lnTo>
                  <a:lnTo>
                    <a:pt x="200" y="256"/>
                  </a:lnTo>
                  <a:lnTo>
                    <a:pt x="203" y="256"/>
                  </a:lnTo>
                  <a:lnTo>
                    <a:pt x="207" y="256"/>
                  </a:lnTo>
                  <a:lnTo>
                    <a:pt x="207" y="260"/>
                  </a:lnTo>
                  <a:lnTo>
                    <a:pt x="207" y="256"/>
                  </a:lnTo>
                  <a:lnTo>
                    <a:pt x="203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92" y="252"/>
                  </a:lnTo>
                  <a:lnTo>
                    <a:pt x="196" y="252"/>
                  </a:lnTo>
                  <a:lnTo>
                    <a:pt x="200" y="252"/>
                  </a:lnTo>
                  <a:lnTo>
                    <a:pt x="196" y="248"/>
                  </a:lnTo>
                  <a:lnTo>
                    <a:pt x="192" y="252"/>
                  </a:lnTo>
                  <a:lnTo>
                    <a:pt x="188" y="252"/>
                  </a:lnTo>
                  <a:lnTo>
                    <a:pt x="188" y="256"/>
                  </a:lnTo>
                  <a:lnTo>
                    <a:pt x="188" y="260"/>
                  </a:lnTo>
                  <a:lnTo>
                    <a:pt x="184" y="260"/>
                  </a:lnTo>
                  <a:lnTo>
                    <a:pt x="184" y="256"/>
                  </a:lnTo>
                  <a:lnTo>
                    <a:pt x="181" y="256"/>
                  </a:lnTo>
                  <a:lnTo>
                    <a:pt x="181" y="252"/>
                  </a:lnTo>
                  <a:lnTo>
                    <a:pt x="177" y="252"/>
                  </a:lnTo>
                  <a:lnTo>
                    <a:pt x="173" y="248"/>
                  </a:lnTo>
                  <a:lnTo>
                    <a:pt x="173" y="245"/>
                  </a:lnTo>
                  <a:lnTo>
                    <a:pt x="177" y="245"/>
                  </a:lnTo>
                  <a:lnTo>
                    <a:pt x="181" y="245"/>
                  </a:lnTo>
                  <a:lnTo>
                    <a:pt x="184" y="245"/>
                  </a:lnTo>
                  <a:lnTo>
                    <a:pt x="181" y="245"/>
                  </a:lnTo>
                  <a:lnTo>
                    <a:pt x="177" y="245"/>
                  </a:lnTo>
                  <a:lnTo>
                    <a:pt x="173" y="245"/>
                  </a:lnTo>
                  <a:lnTo>
                    <a:pt x="169" y="241"/>
                  </a:lnTo>
                  <a:lnTo>
                    <a:pt x="169" y="245"/>
                  </a:lnTo>
                  <a:lnTo>
                    <a:pt x="169" y="241"/>
                  </a:lnTo>
                  <a:lnTo>
                    <a:pt x="169" y="237"/>
                  </a:lnTo>
                  <a:lnTo>
                    <a:pt x="169" y="241"/>
                  </a:lnTo>
                  <a:lnTo>
                    <a:pt x="173" y="241"/>
                  </a:lnTo>
                  <a:lnTo>
                    <a:pt x="173" y="245"/>
                  </a:lnTo>
                  <a:lnTo>
                    <a:pt x="177" y="245"/>
                  </a:lnTo>
                  <a:lnTo>
                    <a:pt x="173" y="241"/>
                  </a:lnTo>
                  <a:lnTo>
                    <a:pt x="169" y="237"/>
                  </a:lnTo>
                  <a:lnTo>
                    <a:pt x="173" y="237"/>
                  </a:lnTo>
                  <a:lnTo>
                    <a:pt x="177" y="237"/>
                  </a:lnTo>
                  <a:lnTo>
                    <a:pt x="173" y="237"/>
                  </a:lnTo>
                  <a:lnTo>
                    <a:pt x="173" y="233"/>
                  </a:lnTo>
                  <a:lnTo>
                    <a:pt x="177" y="233"/>
                  </a:lnTo>
                  <a:lnTo>
                    <a:pt x="181" y="233"/>
                  </a:lnTo>
                  <a:lnTo>
                    <a:pt x="177" y="233"/>
                  </a:lnTo>
                  <a:lnTo>
                    <a:pt x="177" y="230"/>
                  </a:lnTo>
                  <a:lnTo>
                    <a:pt x="181" y="226"/>
                  </a:lnTo>
                  <a:lnTo>
                    <a:pt x="184" y="226"/>
                  </a:lnTo>
                  <a:lnTo>
                    <a:pt x="181" y="226"/>
                  </a:lnTo>
                  <a:lnTo>
                    <a:pt x="177" y="222"/>
                  </a:lnTo>
                  <a:lnTo>
                    <a:pt x="177" y="226"/>
                  </a:lnTo>
                  <a:lnTo>
                    <a:pt x="177" y="230"/>
                  </a:lnTo>
                  <a:lnTo>
                    <a:pt x="173" y="233"/>
                  </a:lnTo>
                  <a:lnTo>
                    <a:pt x="173" y="230"/>
                  </a:lnTo>
                  <a:lnTo>
                    <a:pt x="177" y="230"/>
                  </a:lnTo>
                  <a:lnTo>
                    <a:pt x="177" y="226"/>
                  </a:lnTo>
                  <a:lnTo>
                    <a:pt x="173" y="226"/>
                  </a:lnTo>
                  <a:lnTo>
                    <a:pt x="173" y="222"/>
                  </a:lnTo>
                  <a:lnTo>
                    <a:pt x="173" y="218"/>
                  </a:lnTo>
                  <a:lnTo>
                    <a:pt x="177" y="218"/>
                  </a:lnTo>
                  <a:lnTo>
                    <a:pt x="173" y="218"/>
                  </a:lnTo>
                  <a:lnTo>
                    <a:pt x="173" y="215"/>
                  </a:lnTo>
                  <a:lnTo>
                    <a:pt x="169" y="215"/>
                  </a:lnTo>
                  <a:lnTo>
                    <a:pt x="166" y="215"/>
                  </a:lnTo>
                  <a:lnTo>
                    <a:pt x="166" y="211"/>
                  </a:lnTo>
                  <a:lnTo>
                    <a:pt x="162" y="211"/>
                  </a:lnTo>
                  <a:lnTo>
                    <a:pt x="158" y="211"/>
                  </a:lnTo>
                  <a:lnTo>
                    <a:pt x="154" y="211"/>
                  </a:lnTo>
                  <a:lnTo>
                    <a:pt x="154" y="207"/>
                  </a:lnTo>
                  <a:lnTo>
                    <a:pt x="151" y="207"/>
                  </a:lnTo>
                  <a:lnTo>
                    <a:pt x="147" y="207"/>
                  </a:lnTo>
                  <a:lnTo>
                    <a:pt x="147" y="203"/>
                  </a:lnTo>
                  <a:lnTo>
                    <a:pt x="143" y="203"/>
                  </a:lnTo>
                  <a:lnTo>
                    <a:pt x="143" y="199"/>
                  </a:lnTo>
                  <a:lnTo>
                    <a:pt x="139" y="199"/>
                  </a:lnTo>
                  <a:lnTo>
                    <a:pt x="139" y="196"/>
                  </a:lnTo>
                  <a:lnTo>
                    <a:pt x="136" y="196"/>
                  </a:lnTo>
                  <a:lnTo>
                    <a:pt x="136" y="192"/>
                  </a:lnTo>
                  <a:lnTo>
                    <a:pt x="132" y="188"/>
                  </a:lnTo>
                  <a:lnTo>
                    <a:pt x="128" y="188"/>
                  </a:lnTo>
                  <a:lnTo>
                    <a:pt x="128" y="184"/>
                  </a:lnTo>
                  <a:lnTo>
                    <a:pt x="124" y="184"/>
                  </a:lnTo>
                  <a:lnTo>
                    <a:pt x="124" y="181"/>
                  </a:lnTo>
                  <a:lnTo>
                    <a:pt x="121" y="181"/>
                  </a:lnTo>
                  <a:lnTo>
                    <a:pt x="121" y="177"/>
                  </a:lnTo>
                  <a:lnTo>
                    <a:pt x="117" y="173"/>
                  </a:lnTo>
                  <a:lnTo>
                    <a:pt x="109" y="173"/>
                  </a:lnTo>
                  <a:lnTo>
                    <a:pt x="106" y="169"/>
                  </a:lnTo>
                  <a:lnTo>
                    <a:pt x="106" y="166"/>
                  </a:lnTo>
                  <a:lnTo>
                    <a:pt x="102" y="166"/>
                  </a:lnTo>
                  <a:lnTo>
                    <a:pt x="98" y="166"/>
                  </a:lnTo>
                  <a:lnTo>
                    <a:pt x="94" y="162"/>
                  </a:lnTo>
                  <a:lnTo>
                    <a:pt x="98" y="162"/>
                  </a:lnTo>
                  <a:lnTo>
                    <a:pt x="94" y="158"/>
                  </a:lnTo>
                  <a:lnTo>
                    <a:pt x="91" y="158"/>
                  </a:lnTo>
                  <a:lnTo>
                    <a:pt x="87" y="158"/>
                  </a:lnTo>
                  <a:lnTo>
                    <a:pt x="83" y="158"/>
                  </a:lnTo>
                  <a:lnTo>
                    <a:pt x="79" y="158"/>
                  </a:lnTo>
                  <a:lnTo>
                    <a:pt x="76" y="158"/>
                  </a:lnTo>
                  <a:lnTo>
                    <a:pt x="76" y="162"/>
                  </a:lnTo>
                  <a:lnTo>
                    <a:pt x="72" y="162"/>
                  </a:lnTo>
                  <a:lnTo>
                    <a:pt x="72" y="166"/>
                  </a:lnTo>
                  <a:lnTo>
                    <a:pt x="68" y="166"/>
                  </a:lnTo>
                  <a:lnTo>
                    <a:pt x="64" y="169"/>
                  </a:lnTo>
                  <a:lnTo>
                    <a:pt x="60" y="169"/>
                  </a:lnTo>
                  <a:lnTo>
                    <a:pt x="57" y="169"/>
                  </a:lnTo>
                  <a:lnTo>
                    <a:pt x="57" y="166"/>
                  </a:lnTo>
                  <a:lnTo>
                    <a:pt x="49" y="162"/>
                  </a:lnTo>
                  <a:lnTo>
                    <a:pt x="45" y="158"/>
                  </a:lnTo>
                  <a:lnTo>
                    <a:pt x="42" y="158"/>
                  </a:lnTo>
                  <a:lnTo>
                    <a:pt x="38" y="158"/>
                  </a:lnTo>
                  <a:lnTo>
                    <a:pt x="38" y="154"/>
                  </a:lnTo>
                  <a:lnTo>
                    <a:pt x="34" y="154"/>
                  </a:lnTo>
                  <a:lnTo>
                    <a:pt x="30" y="154"/>
                  </a:lnTo>
                  <a:lnTo>
                    <a:pt x="30" y="151"/>
                  </a:lnTo>
                  <a:lnTo>
                    <a:pt x="34" y="151"/>
                  </a:lnTo>
                  <a:lnTo>
                    <a:pt x="34" y="147"/>
                  </a:lnTo>
                  <a:lnTo>
                    <a:pt x="27" y="147"/>
                  </a:lnTo>
                  <a:lnTo>
                    <a:pt x="23" y="147"/>
                  </a:lnTo>
                  <a:lnTo>
                    <a:pt x="23" y="151"/>
                  </a:lnTo>
                  <a:lnTo>
                    <a:pt x="19" y="151"/>
                  </a:lnTo>
                  <a:lnTo>
                    <a:pt x="12" y="151"/>
                  </a:lnTo>
                  <a:lnTo>
                    <a:pt x="4" y="151"/>
                  </a:lnTo>
                  <a:lnTo>
                    <a:pt x="4" y="147"/>
                  </a:lnTo>
                  <a:lnTo>
                    <a:pt x="4" y="139"/>
                  </a:lnTo>
                  <a:lnTo>
                    <a:pt x="4" y="109"/>
                  </a:lnTo>
                  <a:lnTo>
                    <a:pt x="4" y="106"/>
                  </a:lnTo>
                  <a:lnTo>
                    <a:pt x="0" y="94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4" y="45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1" y="19"/>
                  </a:lnTo>
                  <a:lnTo>
                    <a:pt x="94" y="19"/>
                  </a:lnTo>
                  <a:lnTo>
                    <a:pt x="94" y="15"/>
                  </a:lnTo>
                  <a:lnTo>
                    <a:pt x="91" y="15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4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8" y="12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6" y="19"/>
                  </a:lnTo>
                  <a:lnTo>
                    <a:pt x="109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2543"/>
            <p:cNvSpPr>
              <a:spLocks/>
            </p:cNvSpPr>
            <p:nvPr/>
          </p:nvSpPr>
          <p:spPr bwMode="auto">
            <a:xfrm>
              <a:off x="3671888" y="1638300"/>
              <a:ext cx="1031875" cy="138113"/>
            </a:xfrm>
            <a:custGeom>
              <a:avLst/>
              <a:gdLst>
                <a:gd name="T0" fmla="*/ 34925 w 650"/>
                <a:gd name="T1" fmla="*/ 60325 h 87"/>
                <a:gd name="T2" fmla="*/ 58738 w 650"/>
                <a:gd name="T3" fmla="*/ 53975 h 87"/>
                <a:gd name="T4" fmla="*/ 101600 w 650"/>
                <a:gd name="T5" fmla="*/ 47625 h 87"/>
                <a:gd name="T6" fmla="*/ 125413 w 650"/>
                <a:gd name="T7" fmla="*/ 42863 h 87"/>
                <a:gd name="T8" fmla="*/ 88900 w 650"/>
                <a:gd name="T9" fmla="*/ 53975 h 87"/>
                <a:gd name="T10" fmla="*/ 41275 w 650"/>
                <a:gd name="T11" fmla="*/ 73025 h 87"/>
                <a:gd name="T12" fmla="*/ 47625 w 650"/>
                <a:gd name="T13" fmla="*/ 77788 h 87"/>
                <a:gd name="T14" fmla="*/ 58738 w 650"/>
                <a:gd name="T15" fmla="*/ 66675 h 87"/>
                <a:gd name="T16" fmla="*/ 82550 w 650"/>
                <a:gd name="T17" fmla="*/ 66675 h 87"/>
                <a:gd name="T18" fmla="*/ 88900 w 650"/>
                <a:gd name="T19" fmla="*/ 60325 h 87"/>
                <a:gd name="T20" fmla="*/ 95250 w 650"/>
                <a:gd name="T21" fmla="*/ 60325 h 87"/>
                <a:gd name="T22" fmla="*/ 136525 w 650"/>
                <a:gd name="T23" fmla="*/ 53975 h 87"/>
                <a:gd name="T24" fmla="*/ 179388 w 650"/>
                <a:gd name="T25" fmla="*/ 42863 h 87"/>
                <a:gd name="T26" fmla="*/ 196850 w 650"/>
                <a:gd name="T27" fmla="*/ 47625 h 87"/>
                <a:gd name="T28" fmla="*/ 238125 w 650"/>
                <a:gd name="T29" fmla="*/ 60325 h 87"/>
                <a:gd name="T30" fmla="*/ 231775 w 650"/>
                <a:gd name="T31" fmla="*/ 53975 h 87"/>
                <a:gd name="T32" fmla="*/ 250825 w 650"/>
                <a:gd name="T33" fmla="*/ 42863 h 87"/>
                <a:gd name="T34" fmla="*/ 268288 w 650"/>
                <a:gd name="T35" fmla="*/ 66675 h 87"/>
                <a:gd name="T36" fmla="*/ 315913 w 650"/>
                <a:gd name="T37" fmla="*/ 53975 h 87"/>
                <a:gd name="T38" fmla="*/ 363538 w 650"/>
                <a:gd name="T39" fmla="*/ 66675 h 87"/>
                <a:gd name="T40" fmla="*/ 423863 w 650"/>
                <a:gd name="T41" fmla="*/ 73025 h 87"/>
                <a:gd name="T42" fmla="*/ 471488 w 650"/>
                <a:gd name="T43" fmla="*/ 73025 h 87"/>
                <a:gd name="T44" fmla="*/ 500063 w 650"/>
                <a:gd name="T45" fmla="*/ 90488 h 87"/>
                <a:gd name="T46" fmla="*/ 495300 w 650"/>
                <a:gd name="T47" fmla="*/ 101600 h 87"/>
                <a:gd name="T48" fmla="*/ 554038 w 650"/>
                <a:gd name="T49" fmla="*/ 107950 h 87"/>
                <a:gd name="T50" fmla="*/ 614363 w 650"/>
                <a:gd name="T51" fmla="*/ 96838 h 87"/>
                <a:gd name="T52" fmla="*/ 644525 w 650"/>
                <a:gd name="T53" fmla="*/ 107950 h 87"/>
                <a:gd name="T54" fmla="*/ 668338 w 650"/>
                <a:gd name="T55" fmla="*/ 120650 h 87"/>
                <a:gd name="T56" fmla="*/ 673100 w 650"/>
                <a:gd name="T57" fmla="*/ 138113 h 87"/>
                <a:gd name="T58" fmla="*/ 679450 w 650"/>
                <a:gd name="T59" fmla="*/ 125413 h 87"/>
                <a:gd name="T60" fmla="*/ 673100 w 650"/>
                <a:gd name="T61" fmla="*/ 96838 h 87"/>
                <a:gd name="T62" fmla="*/ 722313 w 650"/>
                <a:gd name="T63" fmla="*/ 90488 h 87"/>
                <a:gd name="T64" fmla="*/ 685800 w 650"/>
                <a:gd name="T65" fmla="*/ 90488 h 87"/>
                <a:gd name="T66" fmla="*/ 649288 w 650"/>
                <a:gd name="T67" fmla="*/ 90488 h 87"/>
                <a:gd name="T68" fmla="*/ 692150 w 650"/>
                <a:gd name="T69" fmla="*/ 77788 h 87"/>
                <a:gd name="T70" fmla="*/ 727075 w 650"/>
                <a:gd name="T71" fmla="*/ 90488 h 87"/>
                <a:gd name="T72" fmla="*/ 769938 w 650"/>
                <a:gd name="T73" fmla="*/ 96838 h 87"/>
                <a:gd name="T74" fmla="*/ 828675 w 650"/>
                <a:gd name="T75" fmla="*/ 107950 h 87"/>
                <a:gd name="T76" fmla="*/ 882650 w 650"/>
                <a:gd name="T77" fmla="*/ 101600 h 87"/>
                <a:gd name="T78" fmla="*/ 906463 w 650"/>
                <a:gd name="T79" fmla="*/ 101600 h 87"/>
                <a:gd name="T80" fmla="*/ 919163 w 650"/>
                <a:gd name="T81" fmla="*/ 101600 h 87"/>
                <a:gd name="T82" fmla="*/ 906463 w 650"/>
                <a:gd name="T83" fmla="*/ 90488 h 87"/>
                <a:gd name="T84" fmla="*/ 936625 w 650"/>
                <a:gd name="T85" fmla="*/ 84138 h 87"/>
                <a:gd name="T86" fmla="*/ 960438 w 650"/>
                <a:gd name="T87" fmla="*/ 96838 h 87"/>
                <a:gd name="T88" fmla="*/ 954088 w 650"/>
                <a:gd name="T89" fmla="*/ 114300 h 87"/>
                <a:gd name="T90" fmla="*/ 977900 w 650"/>
                <a:gd name="T91" fmla="*/ 120650 h 87"/>
                <a:gd name="T92" fmla="*/ 954088 w 650"/>
                <a:gd name="T93" fmla="*/ 120650 h 87"/>
                <a:gd name="T94" fmla="*/ 984250 w 650"/>
                <a:gd name="T95" fmla="*/ 125413 h 87"/>
                <a:gd name="T96" fmla="*/ 984250 w 650"/>
                <a:gd name="T97" fmla="*/ 96838 h 87"/>
                <a:gd name="T98" fmla="*/ 1019175 w 650"/>
                <a:gd name="T99" fmla="*/ 77788 h 87"/>
                <a:gd name="T100" fmla="*/ 1001713 w 650"/>
                <a:gd name="T101" fmla="*/ 73025 h 87"/>
                <a:gd name="T102" fmla="*/ 1031875 w 650"/>
                <a:gd name="T103" fmla="*/ 66675 h 87"/>
                <a:gd name="T104" fmla="*/ 995363 w 650"/>
                <a:gd name="T105" fmla="*/ 53975 h 87"/>
                <a:gd name="T106" fmla="*/ 954088 w 650"/>
                <a:gd name="T107" fmla="*/ 42863 h 87"/>
                <a:gd name="T108" fmla="*/ 960438 w 650"/>
                <a:gd name="T109" fmla="*/ 30163 h 87"/>
                <a:gd name="T110" fmla="*/ 971550 w 650"/>
                <a:gd name="T111" fmla="*/ 12700 h 87"/>
                <a:gd name="T112" fmla="*/ 990600 w 650"/>
                <a:gd name="T113" fmla="*/ 0 h 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50" h="87">
                  <a:moveTo>
                    <a:pt x="7" y="53"/>
                  </a:moveTo>
                  <a:lnTo>
                    <a:pt x="7" y="49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7" y="42"/>
                  </a:lnTo>
                  <a:lnTo>
                    <a:pt x="11" y="42"/>
                  </a:lnTo>
                  <a:lnTo>
                    <a:pt x="15" y="42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27"/>
                  </a:lnTo>
                  <a:lnTo>
                    <a:pt x="67" y="27"/>
                  </a:lnTo>
                  <a:lnTo>
                    <a:pt x="64" y="27"/>
                  </a:lnTo>
                  <a:lnTo>
                    <a:pt x="64" y="30"/>
                  </a:lnTo>
                  <a:lnTo>
                    <a:pt x="67" y="27"/>
                  </a:lnTo>
                  <a:lnTo>
                    <a:pt x="67" y="30"/>
                  </a:lnTo>
                  <a:lnTo>
                    <a:pt x="71" y="30"/>
                  </a:lnTo>
                  <a:lnTo>
                    <a:pt x="75" y="30"/>
                  </a:lnTo>
                  <a:lnTo>
                    <a:pt x="75" y="27"/>
                  </a:lnTo>
                  <a:lnTo>
                    <a:pt x="79" y="27"/>
                  </a:lnTo>
                  <a:lnTo>
                    <a:pt x="82" y="27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75" y="30"/>
                  </a:lnTo>
                  <a:lnTo>
                    <a:pt x="71" y="34"/>
                  </a:lnTo>
                  <a:lnTo>
                    <a:pt x="64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4" y="49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41" y="42"/>
                  </a:lnTo>
                  <a:lnTo>
                    <a:pt x="45" y="42"/>
                  </a:lnTo>
                  <a:lnTo>
                    <a:pt x="45" y="38"/>
                  </a:lnTo>
                  <a:lnTo>
                    <a:pt x="45" y="42"/>
                  </a:lnTo>
                  <a:lnTo>
                    <a:pt x="41" y="38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52" y="42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56" y="42"/>
                  </a:lnTo>
                  <a:lnTo>
                    <a:pt x="60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60" y="46"/>
                  </a:lnTo>
                  <a:lnTo>
                    <a:pt x="60" y="42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9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8" y="30"/>
                  </a:lnTo>
                  <a:lnTo>
                    <a:pt x="101" y="30"/>
                  </a:lnTo>
                  <a:lnTo>
                    <a:pt x="98" y="30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5" y="27"/>
                  </a:lnTo>
                  <a:lnTo>
                    <a:pt x="109" y="27"/>
                  </a:lnTo>
                  <a:lnTo>
                    <a:pt x="113" y="27"/>
                  </a:lnTo>
                  <a:lnTo>
                    <a:pt x="109" y="27"/>
                  </a:lnTo>
                  <a:lnTo>
                    <a:pt x="105" y="27"/>
                  </a:lnTo>
                  <a:lnTo>
                    <a:pt x="105" y="23"/>
                  </a:lnTo>
                  <a:lnTo>
                    <a:pt x="101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20" y="27"/>
                  </a:lnTo>
                  <a:lnTo>
                    <a:pt x="124" y="30"/>
                  </a:lnTo>
                  <a:lnTo>
                    <a:pt x="124" y="34"/>
                  </a:lnTo>
                  <a:lnTo>
                    <a:pt x="128" y="34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43" y="42"/>
                  </a:lnTo>
                  <a:lnTo>
                    <a:pt x="146" y="42"/>
                  </a:lnTo>
                  <a:lnTo>
                    <a:pt x="150" y="42"/>
                  </a:lnTo>
                  <a:lnTo>
                    <a:pt x="150" y="38"/>
                  </a:lnTo>
                  <a:lnTo>
                    <a:pt x="146" y="38"/>
                  </a:lnTo>
                  <a:lnTo>
                    <a:pt x="143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46" y="38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0" y="34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8" y="30"/>
                  </a:lnTo>
                  <a:lnTo>
                    <a:pt x="161" y="30"/>
                  </a:lnTo>
                  <a:lnTo>
                    <a:pt x="158" y="30"/>
                  </a:lnTo>
                  <a:lnTo>
                    <a:pt x="158" y="27"/>
                  </a:lnTo>
                  <a:lnTo>
                    <a:pt x="161" y="27"/>
                  </a:lnTo>
                  <a:lnTo>
                    <a:pt x="161" y="30"/>
                  </a:lnTo>
                  <a:lnTo>
                    <a:pt x="161" y="34"/>
                  </a:lnTo>
                  <a:lnTo>
                    <a:pt x="165" y="34"/>
                  </a:lnTo>
                  <a:lnTo>
                    <a:pt x="165" y="38"/>
                  </a:lnTo>
                  <a:lnTo>
                    <a:pt x="161" y="38"/>
                  </a:lnTo>
                  <a:lnTo>
                    <a:pt x="158" y="38"/>
                  </a:lnTo>
                  <a:lnTo>
                    <a:pt x="161" y="42"/>
                  </a:lnTo>
                  <a:lnTo>
                    <a:pt x="165" y="42"/>
                  </a:lnTo>
                  <a:lnTo>
                    <a:pt x="169" y="42"/>
                  </a:lnTo>
                  <a:lnTo>
                    <a:pt x="173" y="42"/>
                  </a:lnTo>
                  <a:lnTo>
                    <a:pt x="176" y="42"/>
                  </a:lnTo>
                  <a:lnTo>
                    <a:pt x="176" y="38"/>
                  </a:lnTo>
                  <a:lnTo>
                    <a:pt x="180" y="38"/>
                  </a:lnTo>
                  <a:lnTo>
                    <a:pt x="180" y="34"/>
                  </a:lnTo>
                  <a:lnTo>
                    <a:pt x="184" y="34"/>
                  </a:lnTo>
                  <a:lnTo>
                    <a:pt x="188" y="34"/>
                  </a:lnTo>
                  <a:lnTo>
                    <a:pt x="191" y="34"/>
                  </a:lnTo>
                  <a:lnTo>
                    <a:pt x="195" y="34"/>
                  </a:lnTo>
                  <a:lnTo>
                    <a:pt x="199" y="34"/>
                  </a:lnTo>
                  <a:lnTo>
                    <a:pt x="203" y="34"/>
                  </a:lnTo>
                  <a:lnTo>
                    <a:pt x="206" y="34"/>
                  </a:lnTo>
                  <a:lnTo>
                    <a:pt x="210" y="34"/>
                  </a:lnTo>
                  <a:lnTo>
                    <a:pt x="214" y="34"/>
                  </a:lnTo>
                  <a:lnTo>
                    <a:pt x="218" y="34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5" y="38"/>
                  </a:lnTo>
                  <a:lnTo>
                    <a:pt x="225" y="42"/>
                  </a:lnTo>
                  <a:lnTo>
                    <a:pt x="229" y="42"/>
                  </a:lnTo>
                  <a:lnTo>
                    <a:pt x="233" y="42"/>
                  </a:lnTo>
                  <a:lnTo>
                    <a:pt x="237" y="42"/>
                  </a:lnTo>
                  <a:lnTo>
                    <a:pt x="240" y="42"/>
                  </a:lnTo>
                  <a:lnTo>
                    <a:pt x="244" y="42"/>
                  </a:lnTo>
                  <a:lnTo>
                    <a:pt x="248" y="42"/>
                  </a:lnTo>
                  <a:lnTo>
                    <a:pt x="252" y="42"/>
                  </a:lnTo>
                  <a:lnTo>
                    <a:pt x="255" y="46"/>
                  </a:lnTo>
                  <a:lnTo>
                    <a:pt x="259" y="46"/>
                  </a:lnTo>
                  <a:lnTo>
                    <a:pt x="263" y="46"/>
                  </a:lnTo>
                  <a:lnTo>
                    <a:pt x="267" y="46"/>
                  </a:lnTo>
                  <a:lnTo>
                    <a:pt x="270" y="46"/>
                  </a:lnTo>
                  <a:lnTo>
                    <a:pt x="274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5" y="49"/>
                  </a:lnTo>
                  <a:lnTo>
                    <a:pt x="289" y="49"/>
                  </a:lnTo>
                  <a:lnTo>
                    <a:pt x="293" y="49"/>
                  </a:lnTo>
                  <a:lnTo>
                    <a:pt x="289" y="46"/>
                  </a:lnTo>
                  <a:lnTo>
                    <a:pt x="293" y="46"/>
                  </a:lnTo>
                  <a:lnTo>
                    <a:pt x="297" y="46"/>
                  </a:lnTo>
                  <a:lnTo>
                    <a:pt x="300" y="46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5" y="49"/>
                  </a:lnTo>
                  <a:lnTo>
                    <a:pt x="319" y="49"/>
                  </a:lnTo>
                  <a:lnTo>
                    <a:pt x="319" y="53"/>
                  </a:lnTo>
                  <a:lnTo>
                    <a:pt x="323" y="53"/>
                  </a:lnTo>
                  <a:lnTo>
                    <a:pt x="323" y="57"/>
                  </a:lnTo>
                  <a:lnTo>
                    <a:pt x="319" y="57"/>
                  </a:lnTo>
                  <a:lnTo>
                    <a:pt x="315" y="57"/>
                  </a:lnTo>
                  <a:lnTo>
                    <a:pt x="312" y="61"/>
                  </a:lnTo>
                  <a:lnTo>
                    <a:pt x="308" y="61"/>
                  </a:lnTo>
                  <a:lnTo>
                    <a:pt x="304" y="61"/>
                  </a:lnTo>
                  <a:lnTo>
                    <a:pt x="308" y="61"/>
                  </a:lnTo>
                  <a:lnTo>
                    <a:pt x="304" y="61"/>
                  </a:lnTo>
                  <a:lnTo>
                    <a:pt x="304" y="64"/>
                  </a:lnTo>
                  <a:lnTo>
                    <a:pt x="300" y="64"/>
                  </a:lnTo>
                  <a:lnTo>
                    <a:pt x="304" y="64"/>
                  </a:lnTo>
                  <a:lnTo>
                    <a:pt x="308" y="64"/>
                  </a:lnTo>
                  <a:lnTo>
                    <a:pt x="312" y="64"/>
                  </a:lnTo>
                  <a:lnTo>
                    <a:pt x="315" y="64"/>
                  </a:lnTo>
                  <a:lnTo>
                    <a:pt x="319" y="68"/>
                  </a:lnTo>
                  <a:lnTo>
                    <a:pt x="319" y="64"/>
                  </a:lnTo>
                  <a:lnTo>
                    <a:pt x="323" y="64"/>
                  </a:lnTo>
                  <a:lnTo>
                    <a:pt x="327" y="68"/>
                  </a:lnTo>
                  <a:lnTo>
                    <a:pt x="331" y="68"/>
                  </a:lnTo>
                  <a:lnTo>
                    <a:pt x="338" y="68"/>
                  </a:lnTo>
                  <a:lnTo>
                    <a:pt x="342" y="68"/>
                  </a:lnTo>
                  <a:lnTo>
                    <a:pt x="346" y="68"/>
                  </a:lnTo>
                  <a:lnTo>
                    <a:pt x="349" y="68"/>
                  </a:lnTo>
                  <a:lnTo>
                    <a:pt x="353" y="64"/>
                  </a:lnTo>
                  <a:lnTo>
                    <a:pt x="357" y="64"/>
                  </a:lnTo>
                  <a:lnTo>
                    <a:pt x="361" y="64"/>
                  </a:lnTo>
                  <a:lnTo>
                    <a:pt x="364" y="64"/>
                  </a:lnTo>
                  <a:lnTo>
                    <a:pt x="368" y="64"/>
                  </a:lnTo>
                  <a:lnTo>
                    <a:pt x="372" y="64"/>
                  </a:lnTo>
                  <a:lnTo>
                    <a:pt x="376" y="64"/>
                  </a:lnTo>
                  <a:lnTo>
                    <a:pt x="379" y="64"/>
                  </a:lnTo>
                  <a:lnTo>
                    <a:pt x="383" y="61"/>
                  </a:lnTo>
                  <a:lnTo>
                    <a:pt x="387" y="61"/>
                  </a:lnTo>
                  <a:lnTo>
                    <a:pt x="387" y="64"/>
                  </a:lnTo>
                  <a:lnTo>
                    <a:pt x="391" y="64"/>
                  </a:lnTo>
                  <a:lnTo>
                    <a:pt x="387" y="64"/>
                  </a:lnTo>
                  <a:lnTo>
                    <a:pt x="391" y="64"/>
                  </a:lnTo>
                  <a:lnTo>
                    <a:pt x="391" y="68"/>
                  </a:lnTo>
                  <a:lnTo>
                    <a:pt x="394" y="68"/>
                  </a:lnTo>
                  <a:lnTo>
                    <a:pt x="398" y="64"/>
                  </a:lnTo>
                  <a:lnTo>
                    <a:pt x="402" y="64"/>
                  </a:lnTo>
                  <a:lnTo>
                    <a:pt x="402" y="68"/>
                  </a:lnTo>
                  <a:lnTo>
                    <a:pt x="406" y="68"/>
                  </a:lnTo>
                  <a:lnTo>
                    <a:pt x="402" y="68"/>
                  </a:lnTo>
                  <a:lnTo>
                    <a:pt x="402" y="72"/>
                  </a:lnTo>
                  <a:lnTo>
                    <a:pt x="406" y="72"/>
                  </a:lnTo>
                  <a:lnTo>
                    <a:pt x="409" y="72"/>
                  </a:lnTo>
                  <a:lnTo>
                    <a:pt x="409" y="68"/>
                  </a:lnTo>
                  <a:lnTo>
                    <a:pt x="409" y="72"/>
                  </a:lnTo>
                  <a:lnTo>
                    <a:pt x="413" y="72"/>
                  </a:lnTo>
                  <a:lnTo>
                    <a:pt x="417" y="72"/>
                  </a:lnTo>
                  <a:lnTo>
                    <a:pt x="421" y="72"/>
                  </a:lnTo>
                  <a:lnTo>
                    <a:pt x="421" y="76"/>
                  </a:lnTo>
                  <a:lnTo>
                    <a:pt x="417" y="76"/>
                  </a:lnTo>
                  <a:lnTo>
                    <a:pt x="413" y="76"/>
                  </a:lnTo>
                  <a:lnTo>
                    <a:pt x="409" y="76"/>
                  </a:lnTo>
                  <a:lnTo>
                    <a:pt x="413" y="76"/>
                  </a:lnTo>
                  <a:lnTo>
                    <a:pt x="413" y="79"/>
                  </a:lnTo>
                  <a:lnTo>
                    <a:pt x="417" y="79"/>
                  </a:lnTo>
                  <a:lnTo>
                    <a:pt x="421" y="79"/>
                  </a:lnTo>
                  <a:lnTo>
                    <a:pt x="421" y="83"/>
                  </a:lnTo>
                  <a:lnTo>
                    <a:pt x="424" y="83"/>
                  </a:lnTo>
                  <a:lnTo>
                    <a:pt x="424" y="87"/>
                  </a:lnTo>
                  <a:lnTo>
                    <a:pt x="428" y="87"/>
                  </a:lnTo>
                  <a:lnTo>
                    <a:pt x="432" y="87"/>
                  </a:lnTo>
                  <a:lnTo>
                    <a:pt x="428" y="87"/>
                  </a:lnTo>
                  <a:lnTo>
                    <a:pt x="424" y="83"/>
                  </a:lnTo>
                  <a:lnTo>
                    <a:pt x="424" y="79"/>
                  </a:lnTo>
                  <a:lnTo>
                    <a:pt x="424" y="76"/>
                  </a:lnTo>
                  <a:lnTo>
                    <a:pt x="428" y="76"/>
                  </a:lnTo>
                  <a:lnTo>
                    <a:pt x="428" y="79"/>
                  </a:lnTo>
                  <a:lnTo>
                    <a:pt x="424" y="79"/>
                  </a:lnTo>
                  <a:lnTo>
                    <a:pt x="428" y="79"/>
                  </a:lnTo>
                  <a:lnTo>
                    <a:pt x="432" y="79"/>
                  </a:lnTo>
                  <a:lnTo>
                    <a:pt x="428" y="76"/>
                  </a:lnTo>
                  <a:lnTo>
                    <a:pt x="424" y="72"/>
                  </a:lnTo>
                  <a:lnTo>
                    <a:pt x="424" y="68"/>
                  </a:lnTo>
                  <a:lnTo>
                    <a:pt x="421" y="68"/>
                  </a:lnTo>
                  <a:lnTo>
                    <a:pt x="421" y="64"/>
                  </a:lnTo>
                  <a:lnTo>
                    <a:pt x="424" y="64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24" y="61"/>
                  </a:lnTo>
                  <a:lnTo>
                    <a:pt x="428" y="61"/>
                  </a:lnTo>
                  <a:lnTo>
                    <a:pt x="432" y="61"/>
                  </a:lnTo>
                  <a:lnTo>
                    <a:pt x="436" y="61"/>
                  </a:lnTo>
                  <a:lnTo>
                    <a:pt x="439" y="57"/>
                  </a:lnTo>
                  <a:lnTo>
                    <a:pt x="443" y="61"/>
                  </a:lnTo>
                  <a:lnTo>
                    <a:pt x="443" y="57"/>
                  </a:lnTo>
                  <a:lnTo>
                    <a:pt x="447" y="57"/>
                  </a:lnTo>
                  <a:lnTo>
                    <a:pt x="455" y="57"/>
                  </a:lnTo>
                  <a:lnTo>
                    <a:pt x="455" y="53"/>
                  </a:lnTo>
                  <a:lnTo>
                    <a:pt x="451" y="53"/>
                  </a:lnTo>
                  <a:lnTo>
                    <a:pt x="447" y="53"/>
                  </a:lnTo>
                  <a:lnTo>
                    <a:pt x="443" y="53"/>
                  </a:lnTo>
                  <a:lnTo>
                    <a:pt x="439" y="53"/>
                  </a:lnTo>
                  <a:lnTo>
                    <a:pt x="439" y="57"/>
                  </a:lnTo>
                  <a:lnTo>
                    <a:pt x="443" y="57"/>
                  </a:lnTo>
                  <a:lnTo>
                    <a:pt x="439" y="57"/>
                  </a:lnTo>
                  <a:lnTo>
                    <a:pt x="436" y="57"/>
                  </a:lnTo>
                  <a:lnTo>
                    <a:pt x="432" y="57"/>
                  </a:lnTo>
                  <a:lnTo>
                    <a:pt x="428" y="57"/>
                  </a:lnTo>
                  <a:lnTo>
                    <a:pt x="424" y="57"/>
                  </a:lnTo>
                  <a:lnTo>
                    <a:pt x="421" y="57"/>
                  </a:lnTo>
                  <a:lnTo>
                    <a:pt x="424" y="57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17" y="61"/>
                  </a:lnTo>
                  <a:lnTo>
                    <a:pt x="413" y="61"/>
                  </a:lnTo>
                  <a:lnTo>
                    <a:pt x="413" y="57"/>
                  </a:lnTo>
                  <a:lnTo>
                    <a:pt x="409" y="57"/>
                  </a:lnTo>
                  <a:lnTo>
                    <a:pt x="406" y="57"/>
                  </a:lnTo>
                  <a:lnTo>
                    <a:pt x="409" y="57"/>
                  </a:lnTo>
                  <a:lnTo>
                    <a:pt x="409" y="53"/>
                  </a:lnTo>
                  <a:lnTo>
                    <a:pt x="413" y="53"/>
                  </a:lnTo>
                  <a:lnTo>
                    <a:pt x="417" y="53"/>
                  </a:lnTo>
                  <a:lnTo>
                    <a:pt x="421" y="53"/>
                  </a:lnTo>
                  <a:lnTo>
                    <a:pt x="424" y="53"/>
                  </a:lnTo>
                  <a:lnTo>
                    <a:pt x="428" y="49"/>
                  </a:lnTo>
                  <a:lnTo>
                    <a:pt x="432" y="49"/>
                  </a:lnTo>
                  <a:lnTo>
                    <a:pt x="436" y="49"/>
                  </a:lnTo>
                  <a:lnTo>
                    <a:pt x="439" y="49"/>
                  </a:lnTo>
                  <a:lnTo>
                    <a:pt x="447" y="49"/>
                  </a:lnTo>
                  <a:lnTo>
                    <a:pt x="447" y="46"/>
                  </a:lnTo>
                  <a:lnTo>
                    <a:pt x="451" y="49"/>
                  </a:lnTo>
                  <a:lnTo>
                    <a:pt x="455" y="49"/>
                  </a:lnTo>
                  <a:lnTo>
                    <a:pt x="458" y="49"/>
                  </a:lnTo>
                  <a:lnTo>
                    <a:pt x="458" y="53"/>
                  </a:lnTo>
                  <a:lnTo>
                    <a:pt x="462" y="53"/>
                  </a:lnTo>
                  <a:lnTo>
                    <a:pt x="458" y="53"/>
                  </a:lnTo>
                  <a:lnTo>
                    <a:pt x="458" y="57"/>
                  </a:lnTo>
                  <a:lnTo>
                    <a:pt x="462" y="57"/>
                  </a:lnTo>
                  <a:lnTo>
                    <a:pt x="466" y="57"/>
                  </a:lnTo>
                  <a:lnTo>
                    <a:pt x="470" y="57"/>
                  </a:lnTo>
                  <a:lnTo>
                    <a:pt x="466" y="57"/>
                  </a:lnTo>
                  <a:lnTo>
                    <a:pt x="470" y="57"/>
                  </a:lnTo>
                  <a:lnTo>
                    <a:pt x="473" y="57"/>
                  </a:lnTo>
                  <a:lnTo>
                    <a:pt x="473" y="61"/>
                  </a:lnTo>
                  <a:lnTo>
                    <a:pt x="477" y="61"/>
                  </a:lnTo>
                  <a:lnTo>
                    <a:pt x="481" y="61"/>
                  </a:lnTo>
                  <a:lnTo>
                    <a:pt x="485" y="61"/>
                  </a:lnTo>
                  <a:lnTo>
                    <a:pt x="488" y="61"/>
                  </a:lnTo>
                  <a:lnTo>
                    <a:pt x="492" y="61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3" y="64"/>
                  </a:lnTo>
                  <a:lnTo>
                    <a:pt x="507" y="64"/>
                  </a:lnTo>
                  <a:lnTo>
                    <a:pt x="511" y="64"/>
                  </a:lnTo>
                  <a:lnTo>
                    <a:pt x="515" y="64"/>
                  </a:lnTo>
                  <a:lnTo>
                    <a:pt x="518" y="68"/>
                  </a:lnTo>
                  <a:lnTo>
                    <a:pt x="522" y="68"/>
                  </a:lnTo>
                  <a:lnTo>
                    <a:pt x="522" y="64"/>
                  </a:lnTo>
                  <a:lnTo>
                    <a:pt x="526" y="64"/>
                  </a:lnTo>
                  <a:lnTo>
                    <a:pt x="530" y="64"/>
                  </a:lnTo>
                  <a:lnTo>
                    <a:pt x="533" y="64"/>
                  </a:lnTo>
                  <a:lnTo>
                    <a:pt x="537" y="64"/>
                  </a:lnTo>
                  <a:lnTo>
                    <a:pt x="541" y="64"/>
                  </a:lnTo>
                  <a:lnTo>
                    <a:pt x="545" y="64"/>
                  </a:lnTo>
                  <a:lnTo>
                    <a:pt x="548" y="64"/>
                  </a:lnTo>
                  <a:lnTo>
                    <a:pt x="552" y="64"/>
                  </a:lnTo>
                  <a:lnTo>
                    <a:pt x="556" y="64"/>
                  </a:lnTo>
                  <a:lnTo>
                    <a:pt x="556" y="68"/>
                  </a:lnTo>
                  <a:lnTo>
                    <a:pt x="560" y="68"/>
                  </a:lnTo>
                  <a:lnTo>
                    <a:pt x="563" y="64"/>
                  </a:lnTo>
                  <a:lnTo>
                    <a:pt x="567" y="64"/>
                  </a:lnTo>
                  <a:lnTo>
                    <a:pt x="571" y="64"/>
                  </a:lnTo>
                  <a:lnTo>
                    <a:pt x="567" y="64"/>
                  </a:lnTo>
                  <a:lnTo>
                    <a:pt x="563" y="64"/>
                  </a:lnTo>
                  <a:lnTo>
                    <a:pt x="563" y="61"/>
                  </a:lnTo>
                  <a:lnTo>
                    <a:pt x="567" y="61"/>
                  </a:lnTo>
                  <a:lnTo>
                    <a:pt x="571" y="64"/>
                  </a:lnTo>
                  <a:lnTo>
                    <a:pt x="575" y="64"/>
                  </a:lnTo>
                  <a:lnTo>
                    <a:pt x="579" y="64"/>
                  </a:lnTo>
                  <a:lnTo>
                    <a:pt x="579" y="68"/>
                  </a:lnTo>
                  <a:lnTo>
                    <a:pt x="582" y="68"/>
                  </a:lnTo>
                  <a:lnTo>
                    <a:pt x="586" y="68"/>
                  </a:lnTo>
                  <a:lnTo>
                    <a:pt x="590" y="68"/>
                  </a:lnTo>
                  <a:lnTo>
                    <a:pt x="590" y="64"/>
                  </a:lnTo>
                  <a:lnTo>
                    <a:pt x="586" y="64"/>
                  </a:lnTo>
                  <a:lnTo>
                    <a:pt x="582" y="61"/>
                  </a:lnTo>
                  <a:lnTo>
                    <a:pt x="579" y="64"/>
                  </a:lnTo>
                  <a:lnTo>
                    <a:pt x="575" y="64"/>
                  </a:lnTo>
                  <a:lnTo>
                    <a:pt x="571" y="64"/>
                  </a:lnTo>
                  <a:lnTo>
                    <a:pt x="571" y="61"/>
                  </a:lnTo>
                  <a:lnTo>
                    <a:pt x="567" y="61"/>
                  </a:lnTo>
                  <a:lnTo>
                    <a:pt x="571" y="61"/>
                  </a:lnTo>
                  <a:lnTo>
                    <a:pt x="567" y="61"/>
                  </a:lnTo>
                  <a:lnTo>
                    <a:pt x="567" y="57"/>
                  </a:lnTo>
                  <a:lnTo>
                    <a:pt x="563" y="57"/>
                  </a:lnTo>
                  <a:lnTo>
                    <a:pt x="567" y="57"/>
                  </a:lnTo>
                  <a:lnTo>
                    <a:pt x="571" y="57"/>
                  </a:lnTo>
                  <a:lnTo>
                    <a:pt x="575" y="57"/>
                  </a:lnTo>
                  <a:lnTo>
                    <a:pt x="579" y="57"/>
                  </a:lnTo>
                  <a:lnTo>
                    <a:pt x="575" y="53"/>
                  </a:lnTo>
                  <a:lnTo>
                    <a:pt x="579" y="53"/>
                  </a:lnTo>
                  <a:lnTo>
                    <a:pt x="582" y="53"/>
                  </a:lnTo>
                  <a:lnTo>
                    <a:pt x="582" y="57"/>
                  </a:lnTo>
                  <a:lnTo>
                    <a:pt x="586" y="57"/>
                  </a:lnTo>
                  <a:lnTo>
                    <a:pt x="582" y="53"/>
                  </a:lnTo>
                  <a:lnTo>
                    <a:pt x="586" y="53"/>
                  </a:lnTo>
                  <a:lnTo>
                    <a:pt x="590" y="53"/>
                  </a:lnTo>
                  <a:lnTo>
                    <a:pt x="590" y="57"/>
                  </a:lnTo>
                  <a:lnTo>
                    <a:pt x="594" y="57"/>
                  </a:lnTo>
                  <a:lnTo>
                    <a:pt x="597" y="57"/>
                  </a:lnTo>
                  <a:lnTo>
                    <a:pt x="601" y="57"/>
                  </a:lnTo>
                  <a:lnTo>
                    <a:pt x="601" y="61"/>
                  </a:lnTo>
                  <a:lnTo>
                    <a:pt x="597" y="61"/>
                  </a:lnTo>
                  <a:lnTo>
                    <a:pt x="594" y="61"/>
                  </a:lnTo>
                  <a:lnTo>
                    <a:pt x="597" y="61"/>
                  </a:lnTo>
                  <a:lnTo>
                    <a:pt x="601" y="61"/>
                  </a:lnTo>
                  <a:lnTo>
                    <a:pt x="605" y="61"/>
                  </a:lnTo>
                  <a:lnTo>
                    <a:pt x="605" y="57"/>
                  </a:lnTo>
                  <a:lnTo>
                    <a:pt x="609" y="57"/>
                  </a:lnTo>
                  <a:lnTo>
                    <a:pt x="609" y="61"/>
                  </a:lnTo>
                  <a:lnTo>
                    <a:pt x="605" y="61"/>
                  </a:lnTo>
                  <a:lnTo>
                    <a:pt x="609" y="61"/>
                  </a:lnTo>
                  <a:lnTo>
                    <a:pt x="605" y="61"/>
                  </a:lnTo>
                  <a:lnTo>
                    <a:pt x="605" y="64"/>
                  </a:lnTo>
                  <a:lnTo>
                    <a:pt x="605" y="68"/>
                  </a:lnTo>
                  <a:lnTo>
                    <a:pt x="601" y="68"/>
                  </a:lnTo>
                  <a:lnTo>
                    <a:pt x="601" y="72"/>
                  </a:lnTo>
                  <a:lnTo>
                    <a:pt x="605" y="72"/>
                  </a:lnTo>
                  <a:lnTo>
                    <a:pt x="609" y="72"/>
                  </a:lnTo>
                  <a:lnTo>
                    <a:pt x="605" y="72"/>
                  </a:lnTo>
                  <a:lnTo>
                    <a:pt x="605" y="76"/>
                  </a:lnTo>
                  <a:lnTo>
                    <a:pt x="609" y="72"/>
                  </a:lnTo>
                  <a:lnTo>
                    <a:pt x="612" y="72"/>
                  </a:lnTo>
                  <a:lnTo>
                    <a:pt x="616" y="72"/>
                  </a:lnTo>
                  <a:lnTo>
                    <a:pt x="612" y="72"/>
                  </a:lnTo>
                  <a:lnTo>
                    <a:pt x="612" y="76"/>
                  </a:lnTo>
                  <a:lnTo>
                    <a:pt x="616" y="76"/>
                  </a:lnTo>
                  <a:lnTo>
                    <a:pt x="620" y="76"/>
                  </a:lnTo>
                  <a:lnTo>
                    <a:pt x="620" y="79"/>
                  </a:lnTo>
                  <a:lnTo>
                    <a:pt x="616" y="79"/>
                  </a:lnTo>
                  <a:lnTo>
                    <a:pt x="612" y="79"/>
                  </a:lnTo>
                  <a:lnTo>
                    <a:pt x="609" y="79"/>
                  </a:lnTo>
                  <a:lnTo>
                    <a:pt x="609" y="76"/>
                  </a:lnTo>
                  <a:lnTo>
                    <a:pt x="609" y="79"/>
                  </a:lnTo>
                  <a:lnTo>
                    <a:pt x="605" y="79"/>
                  </a:lnTo>
                  <a:lnTo>
                    <a:pt x="605" y="76"/>
                  </a:lnTo>
                  <a:lnTo>
                    <a:pt x="601" y="76"/>
                  </a:lnTo>
                  <a:lnTo>
                    <a:pt x="605" y="79"/>
                  </a:lnTo>
                  <a:lnTo>
                    <a:pt x="609" y="79"/>
                  </a:lnTo>
                  <a:lnTo>
                    <a:pt x="609" y="83"/>
                  </a:lnTo>
                  <a:lnTo>
                    <a:pt x="612" y="83"/>
                  </a:lnTo>
                  <a:lnTo>
                    <a:pt x="609" y="79"/>
                  </a:lnTo>
                  <a:lnTo>
                    <a:pt x="605" y="79"/>
                  </a:lnTo>
                  <a:lnTo>
                    <a:pt x="609" y="79"/>
                  </a:lnTo>
                  <a:lnTo>
                    <a:pt x="612" y="79"/>
                  </a:lnTo>
                  <a:lnTo>
                    <a:pt x="616" y="79"/>
                  </a:lnTo>
                  <a:lnTo>
                    <a:pt x="620" y="79"/>
                  </a:lnTo>
                  <a:lnTo>
                    <a:pt x="620" y="76"/>
                  </a:lnTo>
                  <a:lnTo>
                    <a:pt x="620" y="72"/>
                  </a:lnTo>
                  <a:lnTo>
                    <a:pt x="616" y="72"/>
                  </a:lnTo>
                  <a:lnTo>
                    <a:pt x="620" y="68"/>
                  </a:lnTo>
                  <a:lnTo>
                    <a:pt x="616" y="68"/>
                  </a:lnTo>
                  <a:lnTo>
                    <a:pt x="612" y="68"/>
                  </a:lnTo>
                  <a:lnTo>
                    <a:pt x="612" y="64"/>
                  </a:lnTo>
                  <a:lnTo>
                    <a:pt x="616" y="64"/>
                  </a:lnTo>
                  <a:lnTo>
                    <a:pt x="616" y="61"/>
                  </a:lnTo>
                  <a:lnTo>
                    <a:pt x="620" y="61"/>
                  </a:lnTo>
                  <a:lnTo>
                    <a:pt x="624" y="61"/>
                  </a:lnTo>
                  <a:lnTo>
                    <a:pt x="627" y="61"/>
                  </a:lnTo>
                  <a:lnTo>
                    <a:pt x="631" y="61"/>
                  </a:lnTo>
                  <a:lnTo>
                    <a:pt x="635" y="57"/>
                  </a:lnTo>
                  <a:lnTo>
                    <a:pt x="639" y="57"/>
                  </a:lnTo>
                  <a:lnTo>
                    <a:pt x="639" y="53"/>
                  </a:lnTo>
                  <a:lnTo>
                    <a:pt x="642" y="53"/>
                  </a:lnTo>
                  <a:lnTo>
                    <a:pt x="646" y="53"/>
                  </a:lnTo>
                  <a:lnTo>
                    <a:pt x="642" y="53"/>
                  </a:lnTo>
                  <a:lnTo>
                    <a:pt x="642" y="49"/>
                  </a:lnTo>
                  <a:lnTo>
                    <a:pt x="646" y="49"/>
                  </a:lnTo>
                  <a:lnTo>
                    <a:pt x="646" y="46"/>
                  </a:lnTo>
                  <a:lnTo>
                    <a:pt x="642" y="46"/>
                  </a:lnTo>
                  <a:lnTo>
                    <a:pt x="639" y="46"/>
                  </a:lnTo>
                  <a:lnTo>
                    <a:pt x="639" y="49"/>
                  </a:lnTo>
                  <a:lnTo>
                    <a:pt x="642" y="49"/>
                  </a:lnTo>
                  <a:lnTo>
                    <a:pt x="639" y="49"/>
                  </a:lnTo>
                  <a:lnTo>
                    <a:pt x="635" y="49"/>
                  </a:lnTo>
                  <a:lnTo>
                    <a:pt x="631" y="49"/>
                  </a:lnTo>
                  <a:lnTo>
                    <a:pt x="631" y="46"/>
                  </a:lnTo>
                  <a:lnTo>
                    <a:pt x="635" y="46"/>
                  </a:lnTo>
                  <a:lnTo>
                    <a:pt x="639" y="46"/>
                  </a:lnTo>
                  <a:lnTo>
                    <a:pt x="635" y="46"/>
                  </a:lnTo>
                  <a:lnTo>
                    <a:pt x="635" y="42"/>
                  </a:lnTo>
                  <a:lnTo>
                    <a:pt x="639" y="42"/>
                  </a:lnTo>
                  <a:lnTo>
                    <a:pt x="642" y="38"/>
                  </a:lnTo>
                  <a:lnTo>
                    <a:pt x="646" y="38"/>
                  </a:lnTo>
                  <a:lnTo>
                    <a:pt x="642" y="42"/>
                  </a:lnTo>
                  <a:lnTo>
                    <a:pt x="646" y="42"/>
                  </a:lnTo>
                  <a:lnTo>
                    <a:pt x="650" y="42"/>
                  </a:lnTo>
                  <a:lnTo>
                    <a:pt x="646" y="42"/>
                  </a:lnTo>
                  <a:lnTo>
                    <a:pt x="646" y="38"/>
                  </a:lnTo>
                  <a:lnTo>
                    <a:pt x="650" y="38"/>
                  </a:lnTo>
                  <a:lnTo>
                    <a:pt x="646" y="38"/>
                  </a:lnTo>
                  <a:lnTo>
                    <a:pt x="642" y="38"/>
                  </a:lnTo>
                  <a:lnTo>
                    <a:pt x="639" y="38"/>
                  </a:lnTo>
                  <a:lnTo>
                    <a:pt x="635" y="38"/>
                  </a:lnTo>
                  <a:lnTo>
                    <a:pt x="631" y="38"/>
                  </a:lnTo>
                  <a:lnTo>
                    <a:pt x="631" y="34"/>
                  </a:lnTo>
                  <a:lnTo>
                    <a:pt x="627" y="34"/>
                  </a:lnTo>
                  <a:lnTo>
                    <a:pt x="627" y="38"/>
                  </a:lnTo>
                  <a:lnTo>
                    <a:pt x="624" y="38"/>
                  </a:lnTo>
                  <a:lnTo>
                    <a:pt x="620" y="38"/>
                  </a:lnTo>
                  <a:lnTo>
                    <a:pt x="616" y="34"/>
                  </a:lnTo>
                  <a:lnTo>
                    <a:pt x="612" y="34"/>
                  </a:lnTo>
                  <a:lnTo>
                    <a:pt x="609" y="34"/>
                  </a:lnTo>
                  <a:lnTo>
                    <a:pt x="605" y="34"/>
                  </a:lnTo>
                  <a:lnTo>
                    <a:pt x="605" y="30"/>
                  </a:lnTo>
                  <a:lnTo>
                    <a:pt x="601" y="30"/>
                  </a:lnTo>
                  <a:lnTo>
                    <a:pt x="601" y="27"/>
                  </a:lnTo>
                  <a:lnTo>
                    <a:pt x="597" y="27"/>
                  </a:lnTo>
                  <a:lnTo>
                    <a:pt x="601" y="27"/>
                  </a:lnTo>
                  <a:lnTo>
                    <a:pt x="605" y="23"/>
                  </a:lnTo>
                  <a:lnTo>
                    <a:pt x="609" y="23"/>
                  </a:lnTo>
                  <a:lnTo>
                    <a:pt x="612" y="23"/>
                  </a:lnTo>
                  <a:lnTo>
                    <a:pt x="609" y="23"/>
                  </a:lnTo>
                  <a:lnTo>
                    <a:pt x="609" y="19"/>
                  </a:lnTo>
                  <a:lnTo>
                    <a:pt x="612" y="19"/>
                  </a:lnTo>
                  <a:lnTo>
                    <a:pt x="609" y="19"/>
                  </a:lnTo>
                  <a:lnTo>
                    <a:pt x="605" y="19"/>
                  </a:lnTo>
                  <a:lnTo>
                    <a:pt x="601" y="19"/>
                  </a:lnTo>
                  <a:lnTo>
                    <a:pt x="597" y="19"/>
                  </a:lnTo>
                  <a:lnTo>
                    <a:pt x="597" y="15"/>
                  </a:lnTo>
                  <a:lnTo>
                    <a:pt x="601" y="15"/>
                  </a:lnTo>
                  <a:lnTo>
                    <a:pt x="601" y="12"/>
                  </a:lnTo>
                  <a:lnTo>
                    <a:pt x="597" y="12"/>
                  </a:lnTo>
                  <a:lnTo>
                    <a:pt x="601" y="12"/>
                  </a:lnTo>
                  <a:lnTo>
                    <a:pt x="605" y="8"/>
                  </a:lnTo>
                  <a:lnTo>
                    <a:pt x="609" y="8"/>
                  </a:lnTo>
                  <a:lnTo>
                    <a:pt x="612" y="8"/>
                  </a:lnTo>
                  <a:lnTo>
                    <a:pt x="612" y="12"/>
                  </a:lnTo>
                  <a:lnTo>
                    <a:pt x="616" y="12"/>
                  </a:lnTo>
                  <a:lnTo>
                    <a:pt x="616" y="8"/>
                  </a:lnTo>
                  <a:lnTo>
                    <a:pt x="612" y="8"/>
                  </a:lnTo>
                  <a:lnTo>
                    <a:pt x="609" y="4"/>
                  </a:lnTo>
                  <a:lnTo>
                    <a:pt x="612" y="4"/>
                  </a:lnTo>
                  <a:lnTo>
                    <a:pt x="616" y="4"/>
                  </a:lnTo>
                  <a:lnTo>
                    <a:pt x="620" y="4"/>
                  </a:lnTo>
                  <a:lnTo>
                    <a:pt x="620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1" y="0"/>
                  </a:lnTo>
                  <a:lnTo>
                    <a:pt x="627" y="0"/>
                  </a:lnTo>
                  <a:lnTo>
                    <a:pt x="624" y="0"/>
                  </a:lnTo>
                  <a:lnTo>
                    <a:pt x="620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1" y="0"/>
                  </a:lnTo>
                  <a:lnTo>
                    <a:pt x="6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2544"/>
            <p:cNvSpPr>
              <a:spLocks/>
            </p:cNvSpPr>
            <p:nvPr/>
          </p:nvSpPr>
          <p:spPr bwMode="auto">
            <a:xfrm>
              <a:off x="4864100" y="1590675"/>
              <a:ext cx="638175" cy="298450"/>
            </a:xfrm>
            <a:custGeom>
              <a:avLst/>
              <a:gdLst>
                <a:gd name="T0" fmla="*/ 12700 w 402"/>
                <a:gd name="T1" fmla="*/ 36513 h 188"/>
                <a:gd name="T2" fmla="*/ 19050 w 402"/>
                <a:gd name="T3" fmla="*/ 66675 h 188"/>
                <a:gd name="T4" fmla="*/ 53975 w 402"/>
                <a:gd name="T5" fmla="*/ 66675 h 188"/>
                <a:gd name="T6" fmla="*/ 53975 w 402"/>
                <a:gd name="T7" fmla="*/ 42863 h 188"/>
                <a:gd name="T8" fmla="*/ 30163 w 402"/>
                <a:gd name="T9" fmla="*/ 23813 h 188"/>
                <a:gd name="T10" fmla="*/ 53975 w 402"/>
                <a:gd name="T11" fmla="*/ 19050 h 188"/>
                <a:gd name="T12" fmla="*/ 66675 w 402"/>
                <a:gd name="T13" fmla="*/ 12700 h 188"/>
                <a:gd name="T14" fmla="*/ 114300 w 402"/>
                <a:gd name="T15" fmla="*/ 0 h 188"/>
                <a:gd name="T16" fmla="*/ 138113 w 402"/>
                <a:gd name="T17" fmla="*/ 42863 h 188"/>
                <a:gd name="T18" fmla="*/ 161925 w 402"/>
                <a:gd name="T19" fmla="*/ 47625 h 188"/>
                <a:gd name="T20" fmla="*/ 192088 w 402"/>
                <a:gd name="T21" fmla="*/ 47625 h 188"/>
                <a:gd name="T22" fmla="*/ 220663 w 402"/>
                <a:gd name="T23" fmla="*/ 47625 h 188"/>
                <a:gd name="T24" fmla="*/ 239713 w 402"/>
                <a:gd name="T25" fmla="*/ 42863 h 188"/>
                <a:gd name="T26" fmla="*/ 250825 w 402"/>
                <a:gd name="T27" fmla="*/ 30163 h 188"/>
                <a:gd name="T28" fmla="*/ 268288 w 402"/>
                <a:gd name="T29" fmla="*/ 47625 h 188"/>
                <a:gd name="T30" fmla="*/ 293688 w 402"/>
                <a:gd name="T31" fmla="*/ 42863 h 188"/>
                <a:gd name="T32" fmla="*/ 298450 w 402"/>
                <a:gd name="T33" fmla="*/ 53975 h 188"/>
                <a:gd name="T34" fmla="*/ 334963 w 402"/>
                <a:gd name="T35" fmla="*/ 53975 h 188"/>
                <a:gd name="T36" fmla="*/ 328613 w 402"/>
                <a:gd name="T37" fmla="*/ 71438 h 188"/>
                <a:gd name="T38" fmla="*/ 382588 w 402"/>
                <a:gd name="T39" fmla="*/ 60325 h 188"/>
                <a:gd name="T40" fmla="*/ 358775 w 402"/>
                <a:gd name="T41" fmla="*/ 77788 h 188"/>
                <a:gd name="T42" fmla="*/ 376238 w 402"/>
                <a:gd name="T43" fmla="*/ 84138 h 188"/>
                <a:gd name="T44" fmla="*/ 417513 w 402"/>
                <a:gd name="T45" fmla="*/ 77788 h 188"/>
                <a:gd name="T46" fmla="*/ 465138 w 402"/>
                <a:gd name="T47" fmla="*/ 84138 h 188"/>
                <a:gd name="T48" fmla="*/ 430213 w 402"/>
                <a:gd name="T49" fmla="*/ 95250 h 188"/>
                <a:gd name="T50" fmla="*/ 430213 w 402"/>
                <a:gd name="T51" fmla="*/ 101600 h 188"/>
                <a:gd name="T52" fmla="*/ 477838 w 402"/>
                <a:gd name="T53" fmla="*/ 101600 h 188"/>
                <a:gd name="T54" fmla="*/ 454025 w 402"/>
                <a:gd name="T55" fmla="*/ 107950 h 188"/>
                <a:gd name="T56" fmla="*/ 465138 w 402"/>
                <a:gd name="T57" fmla="*/ 114300 h 188"/>
                <a:gd name="T58" fmla="*/ 447675 w 402"/>
                <a:gd name="T59" fmla="*/ 120650 h 188"/>
                <a:gd name="T60" fmla="*/ 471488 w 402"/>
                <a:gd name="T61" fmla="*/ 125413 h 188"/>
                <a:gd name="T62" fmla="*/ 454025 w 402"/>
                <a:gd name="T63" fmla="*/ 131763 h 188"/>
                <a:gd name="T64" fmla="*/ 501650 w 402"/>
                <a:gd name="T65" fmla="*/ 138113 h 188"/>
                <a:gd name="T66" fmla="*/ 501650 w 402"/>
                <a:gd name="T67" fmla="*/ 144463 h 188"/>
                <a:gd name="T68" fmla="*/ 525463 w 402"/>
                <a:gd name="T69" fmla="*/ 144463 h 188"/>
                <a:gd name="T70" fmla="*/ 549275 w 402"/>
                <a:gd name="T71" fmla="*/ 144463 h 188"/>
                <a:gd name="T72" fmla="*/ 561975 w 402"/>
                <a:gd name="T73" fmla="*/ 161925 h 188"/>
                <a:gd name="T74" fmla="*/ 561975 w 402"/>
                <a:gd name="T75" fmla="*/ 168275 h 188"/>
                <a:gd name="T76" fmla="*/ 579438 w 402"/>
                <a:gd name="T77" fmla="*/ 168275 h 188"/>
                <a:gd name="T78" fmla="*/ 603250 w 402"/>
                <a:gd name="T79" fmla="*/ 173038 h 188"/>
                <a:gd name="T80" fmla="*/ 627063 w 402"/>
                <a:gd name="T81" fmla="*/ 185738 h 188"/>
                <a:gd name="T82" fmla="*/ 609600 w 402"/>
                <a:gd name="T83" fmla="*/ 192088 h 188"/>
                <a:gd name="T84" fmla="*/ 603250 w 402"/>
                <a:gd name="T85" fmla="*/ 203200 h 188"/>
                <a:gd name="T86" fmla="*/ 590550 w 402"/>
                <a:gd name="T87" fmla="*/ 209550 h 188"/>
                <a:gd name="T88" fmla="*/ 555625 w 402"/>
                <a:gd name="T89" fmla="*/ 220663 h 188"/>
                <a:gd name="T90" fmla="*/ 538163 w 402"/>
                <a:gd name="T91" fmla="*/ 203200 h 188"/>
                <a:gd name="T92" fmla="*/ 525463 w 402"/>
                <a:gd name="T93" fmla="*/ 196850 h 188"/>
                <a:gd name="T94" fmla="*/ 501650 w 402"/>
                <a:gd name="T95" fmla="*/ 179388 h 188"/>
                <a:gd name="T96" fmla="*/ 477838 w 402"/>
                <a:gd name="T97" fmla="*/ 185738 h 188"/>
                <a:gd name="T98" fmla="*/ 465138 w 402"/>
                <a:gd name="T99" fmla="*/ 192088 h 188"/>
                <a:gd name="T100" fmla="*/ 490538 w 402"/>
                <a:gd name="T101" fmla="*/ 215900 h 188"/>
                <a:gd name="T102" fmla="*/ 525463 w 402"/>
                <a:gd name="T103" fmla="*/ 220663 h 188"/>
                <a:gd name="T104" fmla="*/ 549275 w 402"/>
                <a:gd name="T105" fmla="*/ 244475 h 188"/>
                <a:gd name="T106" fmla="*/ 542925 w 402"/>
                <a:gd name="T107" fmla="*/ 263525 h 188"/>
                <a:gd name="T108" fmla="*/ 538163 w 402"/>
                <a:gd name="T109" fmla="*/ 280988 h 188"/>
                <a:gd name="T110" fmla="*/ 501650 w 402"/>
                <a:gd name="T111" fmla="*/ 263525 h 188"/>
                <a:gd name="T112" fmla="*/ 454025 w 402"/>
                <a:gd name="T113" fmla="*/ 257175 h 188"/>
                <a:gd name="T114" fmla="*/ 508000 w 402"/>
                <a:gd name="T115" fmla="*/ 280988 h 188"/>
                <a:gd name="T116" fmla="*/ 495300 w 402"/>
                <a:gd name="T117" fmla="*/ 293688 h 188"/>
                <a:gd name="T118" fmla="*/ 423863 w 402"/>
                <a:gd name="T119" fmla="*/ 274638 h 1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02" h="188">
                  <a:moveTo>
                    <a:pt x="12" y="0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5" y="34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15" y="42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5" y="42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0" y="42"/>
                  </a:lnTo>
                  <a:lnTo>
                    <a:pt x="27" y="42"/>
                  </a:lnTo>
                  <a:lnTo>
                    <a:pt x="30" y="42"/>
                  </a:lnTo>
                  <a:lnTo>
                    <a:pt x="30" y="45"/>
                  </a:lnTo>
                  <a:lnTo>
                    <a:pt x="34" y="45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19" y="34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15" y="27"/>
                  </a:lnTo>
                  <a:lnTo>
                    <a:pt x="19" y="30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49" y="12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1" y="8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98" y="15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9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87" y="23"/>
                  </a:lnTo>
                  <a:lnTo>
                    <a:pt x="87" y="27"/>
                  </a:lnTo>
                  <a:lnTo>
                    <a:pt x="91" y="27"/>
                  </a:lnTo>
                  <a:lnTo>
                    <a:pt x="91" y="23"/>
                  </a:lnTo>
                  <a:lnTo>
                    <a:pt x="94" y="23"/>
                  </a:lnTo>
                  <a:lnTo>
                    <a:pt x="98" y="23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2" y="23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1" y="27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106" y="27"/>
                  </a:lnTo>
                  <a:lnTo>
                    <a:pt x="102" y="27"/>
                  </a:lnTo>
                  <a:lnTo>
                    <a:pt x="106" y="23"/>
                  </a:lnTo>
                  <a:lnTo>
                    <a:pt x="106" y="27"/>
                  </a:lnTo>
                  <a:lnTo>
                    <a:pt x="109" y="27"/>
                  </a:lnTo>
                  <a:lnTo>
                    <a:pt x="113" y="27"/>
                  </a:lnTo>
                  <a:lnTo>
                    <a:pt x="109" y="27"/>
                  </a:lnTo>
                  <a:lnTo>
                    <a:pt x="106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4" y="27"/>
                  </a:lnTo>
                  <a:lnTo>
                    <a:pt x="121" y="30"/>
                  </a:lnTo>
                  <a:lnTo>
                    <a:pt x="124" y="30"/>
                  </a:lnTo>
                  <a:lnTo>
                    <a:pt x="128" y="30"/>
                  </a:lnTo>
                  <a:lnTo>
                    <a:pt x="132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28" y="27"/>
                  </a:lnTo>
                  <a:lnTo>
                    <a:pt x="132" y="27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39" y="34"/>
                  </a:lnTo>
                  <a:lnTo>
                    <a:pt x="139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3" y="34"/>
                  </a:lnTo>
                  <a:lnTo>
                    <a:pt x="143" y="30"/>
                  </a:lnTo>
                  <a:lnTo>
                    <a:pt x="139" y="30"/>
                  </a:lnTo>
                  <a:lnTo>
                    <a:pt x="136" y="30"/>
                  </a:lnTo>
                  <a:lnTo>
                    <a:pt x="136" y="27"/>
                  </a:lnTo>
                  <a:lnTo>
                    <a:pt x="132" y="27"/>
                  </a:lnTo>
                  <a:lnTo>
                    <a:pt x="128" y="27"/>
                  </a:lnTo>
                  <a:lnTo>
                    <a:pt x="124" y="27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2" y="27"/>
                  </a:lnTo>
                  <a:lnTo>
                    <a:pt x="132" y="23"/>
                  </a:lnTo>
                  <a:lnTo>
                    <a:pt x="136" y="23"/>
                  </a:lnTo>
                  <a:lnTo>
                    <a:pt x="139" y="23"/>
                  </a:lnTo>
                  <a:lnTo>
                    <a:pt x="143" y="27"/>
                  </a:lnTo>
                  <a:lnTo>
                    <a:pt x="147" y="27"/>
                  </a:lnTo>
                  <a:lnTo>
                    <a:pt x="151" y="27"/>
                  </a:lnTo>
                  <a:lnTo>
                    <a:pt x="154" y="27"/>
                  </a:lnTo>
                  <a:lnTo>
                    <a:pt x="151" y="27"/>
                  </a:lnTo>
                  <a:lnTo>
                    <a:pt x="147" y="27"/>
                  </a:lnTo>
                  <a:lnTo>
                    <a:pt x="143" y="27"/>
                  </a:lnTo>
                  <a:lnTo>
                    <a:pt x="143" y="23"/>
                  </a:lnTo>
                  <a:lnTo>
                    <a:pt x="139" y="23"/>
                  </a:lnTo>
                  <a:lnTo>
                    <a:pt x="136" y="23"/>
                  </a:lnTo>
                  <a:lnTo>
                    <a:pt x="132" y="23"/>
                  </a:lnTo>
                  <a:lnTo>
                    <a:pt x="132" y="19"/>
                  </a:lnTo>
                  <a:lnTo>
                    <a:pt x="136" y="19"/>
                  </a:lnTo>
                  <a:lnTo>
                    <a:pt x="139" y="19"/>
                  </a:lnTo>
                  <a:lnTo>
                    <a:pt x="143" y="19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51" y="15"/>
                  </a:lnTo>
                  <a:lnTo>
                    <a:pt x="154" y="15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69" y="19"/>
                  </a:lnTo>
                  <a:lnTo>
                    <a:pt x="173" y="19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5" y="23"/>
                  </a:lnTo>
                  <a:lnTo>
                    <a:pt x="188" y="23"/>
                  </a:lnTo>
                  <a:lnTo>
                    <a:pt x="188" y="27"/>
                  </a:lnTo>
                  <a:lnTo>
                    <a:pt x="185" y="27"/>
                  </a:lnTo>
                  <a:lnTo>
                    <a:pt x="181" y="27"/>
                  </a:lnTo>
                  <a:lnTo>
                    <a:pt x="177" y="27"/>
                  </a:lnTo>
                  <a:lnTo>
                    <a:pt x="173" y="27"/>
                  </a:lnTo>
                  <a:lnTo>
                    <a:pt x="169" y="27"/>
                  </a:lnTo>
                  <a:lnTo>
                    <a:pt x="169" y="30"/>
                  </a:lnTo>
                  <a:lnTo>
                    <a:pt x="166" y="30"/>
                  </a:lnTo>
                  <a:lnTo>
                    <a:pt x="169" y="30"/>
                  </a:lnTo>
                  <a:lnTo>
                    <a:pt x="169" y="27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81" y="27"/>
                  </a:lnTo>
                  <a:lnTo>
                    <a:pt x="185" y="27"/>
                  </a:lnTo>
                  <a:lnTo>
                    <a:pt x="181" y="27"/>
                  </a:lnTo>
                  <a:lnTo>
                    <a:pt x="181" y="30"/>
                  </a:lnTo>
                  <a:lnTo>
                    <a:pt x="177" y="30"/>
                  </a:lnTo>
                  <a:lnTo>
                    <a:pt x="173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30"/>
                  </a:lnTo>
                  <a:lnTo>
                    <a:pt x="185" y="27"/>
                  </a:lnTo>
                  <a:lnTo>
                    <a:pt x="188" y="27"/>
                  </a:lnTo>
                  <a:lnTo>
                    <a:pt x="192" y="27"/>
                  </a:lnTo>
                  <a:lnTo>
                    <a:pt x="196" y="27"/>
                  </a:lnTo>
                  <a:lnTo>
                    <a:pt x="200" y="27"/>
                  </a:lnTo>
                  <a:lnTo>
                    <a:pt x="200" y="30"/>
                  </a:lnTo>
                  <a:lnTo>
                    <a:pt x="196" y="30"/>
                  </a:lnTo>
                  <a:lnTo>
                    <a:pt x="192" y="30"/>
                  </a:lnTo>
                  <a:lnTo>
                    <a:pt x="192" y="34"/>
                  </a:lnTo>
                  <a:lnTo>
                    <a:pt x="188" y="34"/>
                  </a:lnTo>
                  <a:lnTo>
                    <a:pt x="185" y="34"/>
                  </a:lnTo>
                  <a:lnTo>
                    <a:pt x="181" y="34"/>
                  </a:lnTo>
                  <a:lnTo>
                    <a:pt x="185" y="34"/>
                  </a:lnTo>
                  <a:lnTo>
                    <a:pt x="188" y="34"/>
                  </a:lnTo>
                  <a:lnTo>
                    <a:pt x="185" y="34"/>
                  </a:lnTo>
                  <a:lnTo>
                    <a:pt x="181" y="38"/>
                  </a:lnTo>
                  <a:lnTo>
                    <a:pt x="185" y="38"/>
                  </a:lnTo>
                  <a:lnTo>
                    <a:pt x="188" y="34"/>
                  </a:lnTo>
                  <a:lnTo>
                    <a:pt x="192" y="34"/>
                  </a:lnTo>
                  <a:lnTo>
                    <a:pt x="188" y="38"/>
                  </a:lnTo>
                  <a:lnTo>
                    <a:pt x="185" y="38"/>
                  </a:lnTo>
                  <a:lnTo>
                    <a:pt x="188" y="38"/>
                  </a:lnTo>
                  <a:lnTo>
                    <a:pt x="192" y="38"/>
                  </a:lnTo>
                  <a:lnTo>
                    <a:pt x="188" y="42"/>
                  </a:lnTo>
                  <a:lnTo>
                    <a:pt x="185" y="42"/>
                  </a:lnTo>
                  <a:lnTo>
                    <a:pt x="188" y="42"/>
                  </a:lnTo>
                  <a:lnTo>
                    <a:pt x="192" y="38"/>
                  </a:lnTo>
                  <a:lnTo>
                    <a:pt x="192" y="34"/>
                  </a:lnTo>
                  <a:lnTo>
                    <a:pt x="196" y="34"/>
                  </a:lnTo>
                  <a:lnTo>
                    <a:pt x="200" y="34"/>
                  </a:lnTo>
                  <a:lnTo>
                    <a:pt x="200" y="38"/>
                  </a:lnTo>
                  <a:lnTo>
                    <a:pt x="200" y="34"/>
                  </a:lnTo>
                  <a:lnTo>
                    <a:pt x="203" y="34"/>
                  </a:lnTo>
                  <a:lnTo>
                    <a:pt x="207" y="34"/>
                  </a:lnTo>
                  <a:lnTo>
                    <a:pt x="211" y="34"/>
                  </a:lnTo>
                  <a:lnTo>
                    <a:pt x="207" y="34"/>
                  </a:lnTo>
                  <a:lnTo>
                    <a:pt x="203" y="34"/>
                  </a:lnTo>
                  <a:lnTo>
                    <a:pt x="203" y="38"/>
                  </a:lnTo>
                  <a:lnTo>
                    <a:pt x="200" y="38"/>
                  </a:lnTo>
                  <a:lnTo>
                    <a:pt x="203" y="38"/>
                  </a:lnTo>
                  <a:lnTo>
                    <a:pt x="200" y="42"/>
                  </a:lnTo>
                  <a:lnTo>
                    <a:pt x="203" y="42"/>
                  </a:lnTo>
                  <a:lnTo>
                    <a:pt x="203" y="38"/>
                  </a:lnTo>
                  <a:lnTo>
                    <a:pt x="207" y="34"/>
                  </a:lnTo>
                  <a:lnTo>
                    <a:pt x="211" y="34"/>
                  </a:lnTo>
                  <a:lnTo>
                    <a:pt x="211" y="38"/>
                  </a:lnTo>
                  <a:lnTo>
                    <a:pt x="207" y="38"/>
                  </a:lnTo>
                  <a:lnTo>
                    <a:pt x="211" y="38"/>
                  </a:lnTo>
                  <a:lnTo>
                    <a:pt x="211" y="42"/>
                  </a:lnTo>
                  <a:lnTo>
                    <a:pt x="207" y="42"/>
                  </a:lnTo>
                  <a:lnTo>
                    <a:pt x="203" y="45"/>
                  </a:lnTo>
                  <a:lnTo>
                    <a:pt x="207" y="45"/>
                  </a:lnTo>
                  <a:lnTo>
                    <a:pt x="207" y="42"/>
                  </a:lnTo>
                  <a:lnTo>
                    <a:pt x="211" y="42"/>
                  </a:lnTo>
                  <a:lnTo>
                    <a:pt x="211" y="38"/>
                  </a:lnTo>
                  <a:lnTo>
                    <a:pt x="215" y="38"/>
                  </a:lnTo>
                  <a:lnTo>
                    <a:pt x="218" y="42"/>
                  </a:lnTo>
                  <a:lnTo>
                    <a:pt x="215" y="42"/>
                  </a:lnTo>
                  <a:lnTo>
                    <a:pt x="211" y="45"/>
                  </a:lnTo>
                  <a:lnTo>
                    <a:pt x="215" y="42"/>
                  </a:lnTo>
                  <a:lnTo>
                    <a:pt x="218" y="42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6" y="38"/>
                  </a:lnTo>
                  <a:lnTo>
                    <a:pt x="226" y="34"/>
                  </a:lnTo>
                  <a:lnTo>
                    <a:pt x="230" y="34"/>
                  </a:lnTo>
                  <a:lnTo>
                    <a:pt x="233" y="34"/>
                  </a:lnTo>
                  <a:lnTo>
                    <a:pt x="237" y="38"/>
                  </a:lnTo>
                  <a:lnTo>
                    <a:pt x="241" y="38"/>
                  </a:lnTo>
                  <a:lnTo>
                    <a:pt x="245" y="38"/>
                  </a:lnTo>
                  <a:lnTo>
                    <a:pt x="248" y="42"/>
                  </a:lnTo>
                  <a:lnTo>
                    <a:pt x="245" y="42"/>
                  </a:lnTo>
                  <a:lnTo>
                    <a:pt x="241" y="45"/>
                  </a:lnTo>
                  <a:lnTo>
                    <a:pt x="241" y="42"/>
                  </a:lnTo>
                  <a:lnTo>
                    <a:pt x="237" y="42"/>
                  </a:lnTo>
                  <a:lnTo>
                    <a:pt x="233" y="42"/>
                  </a:lnTo>
                  <a:lnTo>
                    <a:pt x="233" y="45"/>
                  </a:lnTo>
                  <a:lnTo>
                    <a:pt x="230" y="45"/>
                  </a:lnTo>
                  <a:lnTo>
                    <a:pt x="226" y="45"/>
                  </a:lnTo>
                  <a:lnTo>
                    <a:pt x="222" y="49"/>
                  </a:lnTo>
                  <a:lnTo>
                    <a:pt x="226" y="49"/>
                  </a:lnTo>
                  <a:lnTo>
                    <a:pt x="226" y="45"/>
                  </a:lnTo>
                  <a:lnTo>
                    <a:pt x="230" y="45"/>
                  </a:lnTo>
                  <a:lnTo>
                    <a:pt x="233" y="45"/>
                  </a:lnTo>
                  <a:lnTo>
                    <a:pt x="230" y="49"/>
                  </a:lnTo>
                  <a:lnTo>
                    <a:pt x="226" y="49"/>
                  </a:lnTo>
                  <a:lnTo>
                    <a:pt x="230" y="49"/>
                  </a:lnTo>
                  <a:lnTo>
                    <a:pt x="233" y="49"/>
                  </a:lnTo>
                  <a:lnTo>
                    <a:pt x="237" y="49"/>
                  </a:lnTo>
                  <a:lnTo>
                    <a:pt x="241" y="45"/>
                  </a:lnTo>
                  <a:lnTo>
                    <a:pt x="245" y="45"/>
                  </a:lnTo>
                  <a:lnTo>
                    <a:pt x="248" y="45"/>
                  </a:lnTo>
                  <a:lnTo>
                    <a:pt x="252" y="42"/>
                  </a:lnTo>
                  <a:lnTo>
                    <a:pt x="256" y="42"/>
                  </a:lnTo>
                  <a:lnTo>
                    <a:pt x="256" y="45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8" y="53"/>
                  </a:lnTo>
                  <a:lnTo>
                    <a:pt x="245" y="53"/>
                  </a:lnTo>
                  <a:lnTo>
                    <a:pt x="245" y="49"/>
                  </a:lnTo>
                  <a:lnTo>
                    <a:pt x="241" y="49"/>
                  </a:lnTo>
                  <a:lnTo>
                    <a:pt x="241" y="53"/>
                  </a:lnTo>
                  <a:lnTo>
                    <a:pt x="237" y="53"/>
                  </a:lnTo>
                  <a:lnTo>
                    <a:pt x="237" y="57"/>
                  </a:lnTo>
                  <a:lnTo>
                    <a:pt x="241" y="53"/>
                  </a:lnTo>
                  <a:lnTo>
                    <a:pt x="245" y="53"/>
                  </a:lnTo>
                  <a:lnTo>
                    <a:pt x="248" y="53"/>
                  </a:lnTo>
                  <a:lnTo>
                    <a:pt x="245" y="53"/>
                  </a:lnTo>
                  <a:lnTo>
                    <a:pt x="245" y="57"/>
                  </a:lnTo>
                  <a:lnTo>
                    <a:pt x="241" y="60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8" y="57"/>
                  </a:lnTo>
                  <a:lnTo>
                    <a:pt x="245" y="57"/>
                  </a:lnTo>
                  <a:lnTo>
                    <a:pt x="248" y="53"/>
                  </a:lnTo>
                  <a:lnTo>
                    <a:pt x="248" y="49"/>
                  </a:lnTo>
                  <a:lnTo>
                    <a:pt x="252" y="49"/>
                  </a:lnTo>
                  <a:lnTo>
                    <a:pt x="256" y="49"/>
                  </a:lnTo>
                  <a:lnTo>
                    <a:pt x="260" y="49"/>
                  </a:lnTo>
                  <a:lnTo>
                    <a:pt x="263" y="49"/>
                  </a:lnTo>
                  <a:lnTo>
                    <a:pt x="267" y="45"/>
                  </a:lnTo>
                  <a:lnTo>
                    <a:pt x="271" y="45"/>
                  </a:lnTo>
                  <a:lnTo>
                    <a:pt x="267" y="49"/>
                  </a:lnTo>
                  <a:lnTo>
                    <a:pt x="263" y="49"/>
                  </a:lnTo>
                  <a:lnTo>
                    <a:pt x="260" y="49"/>
                  </a:lnTo>
                  <a:lnTo>
                    <a:pt x="260" y="53"/>
                  </a:lnTo>
                  <a:lnTo>
                    <a:pt x="260" y="49"/>
                  </a:lnTo>
                  <a:lnTo>
                    <a:pt x="263" y="49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5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90" y="49"/>
                  </a:lnTo>
                  <a:lnTo>
                    <a:pt x="290" y="53"/>
                  </a:lnTo>
                  <a:lnTo>
                    <a:pt x="293" y="53"/>
                  </a:lnTo>
                  <a:lnTo>
                    <a:pt x="290" y="53"/>
                  </a:lnTo>
                  <a:lnTo>
                    <a:pt x="286" y="53"/>
                  </a:lnTo>
                  <a:lnTo>
                    <a:pt x="286" y="57"/>
                  </a:lnTo>
                  <a:lnTo>
                    <a:pt x="282" y="57"/>
                  </a:lnTo>
                  <a:lnTo>
                    <a:pt x="278" y="57"/>
                  </a:lnTo>
                  <a:lnTo>
                    <a:pt x="275" y="57"/>
                  </a:lnTo>
                  <a:lnTo>
                    <a:pt x="271" y="57"/>
                  </a:lnTo>
                  <a:lnTo>
                    <a:pt x="267" y="57"/>
                  </a:lnTo>
                  <a:lnTo>
                    <a:pt x="267" y="60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63" y="60"/>
                  </a:lnTo>
                  <a:lnTo>
                    <a:pt x="260" y="60"/>
                  </a:lnTo>
                  <a:lnTo>
                    <a:pt x="260" y="64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71" y="57"/>
                  </a:lnTo>
                  <a:lnTo>
                    <a:pt x="275" y="57"/>
                  </a:lnTo>
                  <a:lnTo>
                    <a:pt x="278" y="57"/>
                  </a:lnTo>
                  <a:lnTo>
                    <a:pt x="282" y="57"/>
                  </a:lnTo>
                  <a:lnTo>
                    <a:pt x="286" y="57"/>
                  </a:lnTo>
                  <a:lnTo>
                    <a:pt x="286" y="60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5" y="60"/>
                  </a:lnTo>
                  <a:lnTo>
                    <a:pt x="275" y="64"/>
                  </a:lnTo>
                  <a:lnTo>
                    <a:pt x="271" y="64"/>
                  </a:lnTo>
                  <a:lnTo>
                    <a:pt x="267" y="64"/>
                  </a:lnTo>
                  <a:lnTo>
                    <a:pt x="267" y="68"/>
                  </a:lnTo>
                  <a:lnTo>
                    <a:pt x="267" y="64"/>
                  </a:lnTo>
                  <a:lnTo>
                    <a:pt x="271" y="64"/>
                  </a:lnTo>
                  <a:lnTo>
                    <a:pt x="275" y="64"/>
                  </a:lnTo>
                  <a:lnTo>
                    <a:pt x="278" y="64"/>
                  </a:lnTo>
                  <a:lnTo>
                    <a:pt x="278" y="60"/>
                  </a:lnTo>
                  <a:lnTo>
                    <a:pt x="282" y="60"/>
                  </a:lnTo>
                  <a:lnTo>
                    <a:pt x="286" y="60"/>
                  </a:lnTo>
                  <a:lnTo>
                    <a:pt x="290" y="60"/>
                  </a:lnTo>
                  <a:lnTo>
                    <a:pt x="293" y="60"/>
                  </a:lnTo>
                  <a:lnTo>
                    <a:pt x="293" y="57"/>
                  </a:lnTo>
                  <a:lnTo>
                    <a:pt x="297" y="57"/>
                  </a:lnTo>
                  <a:lnTo>
                    <a:pt x="301" y="57"/>
                  </a:lnTo>
                  <a:lnTo>
                    <a:pt x="305" y="57"/>
                  </a:lnTo>
                  <a:lnTo>
                    <a:pt x="305" y="60"/>
                  </a:lnTo>
                  <a:lnTo>
                    <a:pt x="309" y="60"/>
                  </a:lnTo>
                  <a:lnTo>
                    <a:pt x="312" y="64"/>
                  </a:lnTo>
                  <a:lnTo>
                    <a:pt x="309" y="64"/>
                  </a:lnTo>
                  <a:lnTo>
                    <a:pt x="305" y="64"/>
                  </a:lnTo>
                  <a:lnTo>
                    <a:pt x="301" y="64"/>
                  </a:lnTo>
                  <a:lnTo>
                    <a:pt x="297" y="64"/>
                  </a:lnTo>
                  <a:lnTo>
                    <a:pt x="293" y="64"/>
                  </a:lnTo>
                  <a:lnTo>
                    <a:pt x="293" y="68"/>
                  </a:lnTo>
                  <a:lnTo>
                    <a:pt x="290" y="68"/>
                  </a:lnTo>
                  <a:lnTo>
                    <a:pt x="286" y="64"/>
                  </a:lnTo>
                  <a:lnTo>
                    <a:pt x="282" y="68"/>
                  </a:lnTo>
                  <a:lnTo>
                    <a:pt x="278" y="68"/>
                  </a:lnTo>
                  <a:lnTo>
                    <a:pt x="275" y="68"/>
                  </a:lnTo>
                  <a:lnTo>
                    <a:pt x="271" y="68"/>
                  </a:lnTo>
                  <a:lnTo>
                    <a:pt x="267" y="68"/>
                  </a:lnTo>
                  <a:lnTo>
                    <a:pt x="263" y="68"/>
                  </a:lnTo>
                  <a:lnTo>
                    <a:pt x="267" y="68"/>
                  </a:lnTo>
                  <a:lnTo>
                    <a:pt x="271" y="68"/>
                  </a:lnTo>
                  <a:lnTo>
                    <a:pt x="275" y="68"/>
                  </a:lnTo>
                  <a:lnTo>
                    <a:pt x="278" y="68"/>
                  </a:lnTo>
                  <a:lnTo>
                    <a:pt x="282" y="68"/>
                  </a:lnTo>
                  <a:lnTo>
                    <a:pt x="286" y="68"/>
                  </a:lnTo>
                  <a:lnTo>
                    <a:pt x="290" y="68"/>
                  </a:lnTo>
                  <a:lnTo>
                    <a:pt x="293" y="68"/>
                  </a:lnTo>
                  <a:lnTo>
                    <a:pt x="297" y="68"/>
                  </a:lnTo>
                  <a:lnTo>
                    <a:pt x="301" y="68"/>
                  </a:lnTo>
                  <a:lnTo>
                    <a:pt x="305" y="68"/>
                  </a:lnTo>
                  <a:lnTo>
                    <a:pt x="309" y="68"/>
                  </a:lnTo>
                  <a:lnTo>
                    <a:pt x="312" y="72"/>
                  </a:lnTo>
                  <a:lnTo>
                    <a:pt x="316" y="72"/>
                  </a:lnTo>
                  <a:lnTo>
                    <a:pt x="320" y="72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2" y="72"/>
                  </a:lnTo>
                  <a:lnTo>
                    <a:pt x="309" y="72"/>
                  </a:lnTo>
                  <a:lnTo>
                    <a:pt x="305" y="72"/>
                  </a:lnTo>
                  <a:lnTo>
                    <a:pt x="305" y="76"/>
                  </a:lnTo>
                  <a:lnTo>
                    <a:pt x="301" y="72"/>
                  </a:lnTo>
                  <a:lnTo>
                    <a:pt x="293" y="72"/>
                  </a:lnTo>
                  <a:lnTo>
                    <a:pt x="290" y="72"/>
                  </a:lnTo>
                  <a:lnTo>
                    <a:pt x="286" y="72"/>
                  </a:lnTo>
                  <a:lnTo>
                    <a:pt x="282" y="72"/>
                  </a:lnTo>
                  <a:lnTo>
                    <a:pt x="278" y="72"/>
                  </a:lnTo>
                  <a:lnTo>
                    <a:pt x="282" y="72"/>
                  </a:lnTo>
                  <a:lnTo>
                    <a:pt x="286" y="72"/>
                  </a:lnTo>
                  <a:lnTo>
                    <a:pt x="290" y="72"/>
                  </a:lnTo>
                  <a:lnTo>
                    <a:pt x="293" y="72"/>
                  </a:lnTo>
                  <a:lnTo>
                    <a:pt x="297" y="72"/>
                  </a:lnTo>
                  <a:lnTo>
                    <a:pt x="293" y="72"/>
                  </a:lnTo>
                  <a:lnTo>
                    <a:pt x="290" y="72"/>
                  </a:lnTo>
                  <a:lnTo>
                    <a:pt x="286" y="72"/>
                  </a:lnTo>
                  <a:lnTo>
                    <a:pt x="282" y="72"/>
                  </a:lnTo>
                  <a:lnTo>
                    <a:pt x="286" y="72"/>
                  </a:lnTo>
                  <a:lnTo>
                    <a:pt x="290" y="72"/>
                  </a:lnTo>
                  <a:lnTo>
                    <a:pt x="286" y="76"/>
                  </a:lnTo>
                  <a:lnTo>
                    <a:pt x="282" y="76"/>
                  </a:lnTo>
                  <a:lnTo>
                    <a:pt x="286" y="76"/>
                  </a:lnTo>
                  <a:lnTo>
                    <a:pt x="290" y="72"/>
                  </a:lnTo>
                  <a:lnTo>
                    <a:pt x="293" y="76"/>
                  </a:lnTo>
                  <a:lnTo>
                    <a:pt x="297" y="76"/>
                  </a:lnTo>
                  <a:lnTo>
                    <a:pt x="301" y="76"/>
                  </a:lnTo>
                  <a:lnTo>
                    <a:pt x="297" y="76"/>
                  </a:lnTo>
                  <a:lnTo>
                    <a:pt x="293" y="76"/>
                  </a:lnTo>
                  <a:lnTo>
                    <a:pt x="290" y="76"/>
                  </a:lnTo>
                  <a:lnTo>
                    <a:pt x="293" y="76"/>
                  </a:lnTo>
                  <a:lnTo>
                    <a:pt x="297" y="76"/>
                  </a:lnTo>
                  <a:lnTo>
                    <a:pt x="297" y="79"/>
                  </a:lnTo>
                  <a:lnTo>
                    <a:pt x="293" y="79"/>
                  </a:lnTo>
                  <a:lnTo>
                    <a:pt x="290" y="79"/>
                  </a:lnTo>
                  <a:lnTo>
                    <a:pt x="293" y="79"/>
                  </a:lnTo>
                  <a:lnTo>
                    <a:pt x="297" y="79"/>
                  </a:lnTo>
                  <a:lnTo>
                    <a:pt x="301" y="79"/>
                  </a:lnTo>
                  <a:lnTo>
                    <a:pt x="297" y="79"/>
                  </a:lnTo>
                  <a:lnTo>
                    <a:pt x="293" y="79"/>
                  </a:lnTo>
                  <a:lnTo>
                    <a:pt x="290" y="79"/>
                  </a:lnTo>
                  <a:lnTo>
                    <a:pt x="286" y="79"/>
                  </a:lnTo>
                  <a:lnTo>
                    <a:pt x="290" y="79"/>
                  </a:lnTo>
                  <a:lnTo>
                    <a:pt x="286" y="79"/>
                  </a:lnTo>
                  <a:lnTo>
                    <a:pt x="282" y="79"/>
                  </a:lnTo>
                  <a:lnTo>
                    <a:pt x="278" y="79"/>
                  </a:lnTo>
                  <a:lnTo>
                    <a:pt x="275" y="79"/>
                  </a:lnTo>
                  <a:lnTo>
                    <a:pt x="278" y="79"/>
                  </a:lnTo>
                  <a:lnTo>
                    <a:pt x="275" y="79"/>
                  </a:lnTo>
                  <a:lnTo>
                    <a:pt x="278" y="79"/>
                  </a:lnTo>
                  <a:lnTo>
                    <a:pt x="282" y="79"/>
                  </a:lnTo>
                  <a:lnTo>
                    <a:pt x="293" y="79"/>
                  </a:lnTo>
                  <a:lnTo>
                    <a:pt x="297" y="83"/>
                  </a:lnTo>
                  <a:lnTo>
                    <a:pt x="293" y="83"/>
                  </a:lnTo>
                  <a:lnTo>
                    <a:pt x="290" y="83"/>
                  </a:lnTo>
                  <a:lnTo>
                    <a:pt x="286" y="83"/>
                  </a:lnTo>
                  <a:lnTo>
                    <a:pt x="282" y="83"/>
                  </a:lnTo>
                  <a:lnTo>
                    <a:pt x="286" y="83"/>
                  </a:lnTo>
                  <a:lnTo>
                    <a:pt x="290" y="83"/>
                  </a:lnTo>
                  <a:lnTo>
                    <a:pt x="286" y="83"/>
                  </a:lnTo>
                  <a:lnTo>
                    <a:pt x="290" y="83"/>
                  </a:lnTo>
                  <a:lnTo>
                    <a:pt x="293" y="83"/>
                  </a:lnTo>
                  <a:lnTo>
                    <a:pt x="297" y="83"/>
                  </a:lnTo>
                  <a:lnTo>
                    <a:pt x="301" y="83"/>
                  </a:lnTo>
                  <a:lnTo>
                    <a:pt x="305" y="83"/>
                  </a:lnTo>
                  <a:lnTo>
                    <a:pt x="305" y="87"/>
                  </a:lnTo>
                  <a:lnTo>
                    <a:pt x="305" y="83"/>
                  </a:lnTo>
                  <a:lnTo>
                    <a:pt x="309" y="83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12" y="83"/>
                  </a:lnTo>
                  <a:lnTo>
                    <a:pt x="316" y="83"/>
                  </a:lnTo>
                  <a:lnTo>
                    <a:pt x="316" y="87"/>
                  </a:lnTo>
                  <a:lnTo>
                    <a:pt x="312" y="87"/>
                  </a:lnTo>
                  <a:lnTo>
                    <a:pt x="309" y="87"/>
                  </a:lnTo>
                  <a:lnTo>
                    <a:pt x="305" y="87"/>
                  </a:lnTo>
                  <a:lnTo>
                    <a:pt x="301" y="87"/>
                  </a:lnTo>
                  <a:lnTo>
                    <a:pt x="305" y="87"/>
                  </a:lnTo>
                  <a:lnTo>
                    <a:pt x="301" y="87"/>
                  </a:lnTo>
                  <a:lnTo>
                    <a:pt x="305" y="87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09" y="87"/>
                  </a:lnTo>
                  <a:lnTo>
                    <a:pt x="309" y="91"/>
                  </a:lnTo>
                  <a:lnTo>
                    <a:pt x="305" y="91"/>
                  </a:lnTo>
                  <a:lnTo>
                    <a:pt x="309" y="91"/>
                  </a:lnTo>
                  <a:lnTo>
                    <a:pt x="309" y="87"/>
                  </a:lnTo>
                  <a:lnTo>
                    <a:pt x="312" y="87"/>
                  </a:lnTo>
                  <a:lnTo>
                    <a:pt x="316" y="87"/>
                  </a:lnTo>
                  <a:lnTo>
                    <a:pt x="316" y="91"/>
                  </a:lnTo>
                  <a:lnTo>
                    <a:pt x="312" y="91"/>
                  </a:lnTo>
                  <a:lnTo>
                    <a:pt x="316" y="91"/>
                  </a:lnTo>
                  <a:lnTo>
                    <a:pt x="320" y="91"/>
                  </a:lnTo>
                  <a:lnTo>
                    <a:pt x="316" y="91"/>
                  </a:lnTo>
                  <a:lnTo>
                    <a:pt x="320" y="91"/>
                  </a:lnTo>
                  <a:lnTo>
                    <a:pt x="324" y="91"/>
                  </a:lnTo>
                  <a:lnTo>
                    <a:pt x="320" y="91"/>
                  </a:lnTo>
                  <a:lnTo>
                    <a:pt x="324" y="91"/>
                  </a:lnTo>
                  <a:lnTo>
                    <a:pt x="327" y="91"/>
                  </a:lnTo>
                  <a:lnTo>
                    <a:pt x="324" y="91"/>
                  </a:lnTo>
                  <a:lnTo>
                    <a:pt x="324" y="94"/>
                  </a:lnTo>
                  <a:lnTo>
                    <a:pt x="320" y="94"/>
                  </a:lnTo>
                  <a:lnTo>
                    <a:pt x="316" y="94"/>
                  </a:lnTo>
                  <a:lnTo>
                    <a:pt x="320" y="94"/>
                  </a:lnTo>
                  <a:lnTo>
                    <a:pt x="324" y="94"/>
                  </a:lnTo>
                  <a:lnTo>
                    <a:pt x="327" y="91"/>
                  </a:lnTo>
                  <a:lnTo>
                    <a:pt x="331" y="91"/>
                  </a:lnTo>
                  <a:lnTo>
                    <a:pt x="327" y="91"/>
                  </a:lnTo>
                  <a:lnTo>
                    <a:pt x="327" y="94"/>
                  </a:lnTo>
                  <a:lnTo>
                    <a:pt x="327" y="98"/>
                  </a:lnTo>
                  <a:lnTo>
                    <a:pt x="331" y="98"/>
                  </a:lnTo>
                  <a:lnTo>
                    <a:pt x="331" y="94"/>
                  </a:lnTo>
                  <a:lnTo>
                    <a:pt x="331" y="91"/>
                  </a:lnTo>
                  <a:lnTo>
                    <a:pt x="335" y="91"/>
                  </a:lnTo>
                  <a:lnTo>
                    <a:pt x="339" y="91"/>
                  </a:lnTo>
                  <a:lnTo>
                    <a:pt x="339" y="94"/>
                  </a:lnTo>
                  <a:lnTo>
                    <a:pt x="335" y="94"/>
                  </a:lnTo>
                  <a:lnTo>
                    <a:pt x="339" y="98"/>
                  </a:lnTo>
                  <a:lnTo>
                    <a:pt x="339" y="94"/>
                  </a:lnTo>
                  <a:lnTo>
                    <a:pt x="335" y="94"/>
                  </a:lnTo>
                  <a:lnTo>
                    <a:pt x="339" y="94"/>
                  </a:lnTo>
                  <a:lnTo>
                    <a:pt x="342" y="94"/>
                  </a:lnTo>
                  <a:lnTo>
                    <a:pt x="342" y="91"/>
                  </a:lnTo>
                  <a:lnTo>
                    <a:pt x="346" y="91"/>
                  </a:lnTo>
                  <a:lnTo>
                    <a:pt x="350" y="91"/>
                  </a:lnTo>
                  <a:lnTo>
                    <a:pt x="346" y="94"/>
                  </a:lnTo>
                  <a:lnTo>
                    <a:pt x="342" y="94"/>
                  </a:lnTo>
                  <a:lnTo>
                    <a:pt x="342" y="98"/>
                  </a:lnTo>
                  <a:lnTo>
                    <a:pt x="346" y="94"/>
                  </a:lnTo>
                  <a:lnTo>
                    <a:pt x="346" y="98"/>
                  </a:lnTo>
                  <a:lnTo>
                    <a:pt x="350" y="94"/>
                  </a:lnTo>
                  <a:lnTo>
                    <a:pt x="354" y="94"/>
                  </a:lnTo>
                  <a:lnTo>
                    <a:pt x="354" y="98"/>
                  </a:lnTo>
                  <a:lnTo>
                    <a:pt x="350" y="98"/>
                  </a:lnTo>
                  <a:lnTo>
                    <a:pt x="354" y="98"/>
                  </a:lnTo>
                  <a:lnTo>
                    <a:pt x="354" y="94"/>
                  </a:lnTo>
                  <a:lnTo>
                    <a:pt x="357" y="98"/>
                  </a:lnTo>
                  <a:lnTo>
                    <a:pt x="361" y="98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102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50" y="102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50" y="106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7" y="106"/>
                  </a:lnTo>
                  <a:lnTo>
                    <a:pt x="357" y="102"/>
                  </a:lnTo>
                  <a:lnTo>
                    <a:pt x="361" y="102"/>
                  </a:lnTo>
                  <a:lnTo>
                    <a:pt x="361" y="106"/>
                  </a:lnTo>
                  <a:lnTo>
                    <a:pt x="357" y="106"/>
                  </a:lnTo>
                  <a:lnTo>
                    <a:pt x="354" y="106"/>
                  </a:lnTo>
                  <a:lnTo>
                    <a:pt x="350" y="106"/>
                  </a:lnTo>
                  <a:lnTo>
                    <a:pt x="350" y="109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7" y="106"/>
                  </a:lnTo>
                  <a:lnTo>
                    <a:pt x="361" y="106"/>
                  </a:lnTo>
                  <a:lnTo>
                    <a:pt x="365" y="106"/>
                  </a:lnTo>
                  <a:lnTo>
                    <a:pt x="369" y="106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5" y="106"/>
                  </a:lnTo>
                  <a:lnTo>
                    <a:pt x="369" y="106"/>
                  </a:lnTo>
                  <a:lnTo>
                    <a:pt x="369" y="102"/>
                  </a:lnTo>
                  <a:lnTo>
                    <a:pt x="372" y="102"/>
                  </a:lnTo>
                  <a:lnTo>
                    <a:pt x="376" y="102"/>
                  </a:lnTo>
                  <a:lnTo>
                    <a:pt x="376" y="106"/>
                  </a:lnTo>
                  <a:lnTo>
                    <a:pt x="372" y="106"/>
                  </a:lnTo>
                  <a:lnTo>
                    <a:pt x="372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09"/>
                  </a:lnTo>
                  <a:lnTo>
                    <a:pt x="376" y="109"/>
                  </a:lnTo>
                  <a:lnTo>
                    <a:pt x="380" y="109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0" y="109"/>
                  </a:lnTo>
                  <a:lnTo>
                    <a:pt x="384" y="109"/>
                  </a:lnTo>
                  <a:lnTo>
                    <a:pt x="387" y="113"/>
                  </a:lnTo>
                  <a:lnTo>
                    <a:pt x="387" y="109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06"/>
                  </a:lnTo>
                  <a:lnTo>
                    <a:pt x="391" y="106"/>
                  </a:lnTo>
                  <a:lnTo>
                    <a:pt x="391" y="109"/>
                  </a:lnTo>
                  <a:lnTo>
                    <a:pt x="395" y="109"/>
                  </a:lnTo>
                  <a:lnTo>
                    <a:pt x="399" y="109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5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9" y="117"/>
                  </a:lnTo>
                  <a:lnTo>
                    <a:pt x="395" y="117"/>
                  </a:lnTo>
                  <a:lnTo>
                    <a:pt x="391" y="117"/>
                  </a:lnTo>
                  <a:lnTo>
                    <a:pt x="395" y="117"/>
                  </a:lnTo>
                  <a:lnTo>
                    <a:pt x="399" y="117"/>
                  </a:lnTo>
                  <a:lnTo>
                    <a:pt x="395" y="117"/>
                  </a:lnTo>
                  <a:lnTo>
                    <a:pt x="395" y="121"/>
                  </a:lnTo>
                  <a:lnTo>
                    <a:pt x="391" y="121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0" y="117"/>
                  </a:lnTo>
                  <a:lnTo>
                    <a:pt x="384" y="117"/>
                  </a:lnTo>
                  <a:lnTo>
                    <a:pt x="387" y="117"/>
                  </a:lnTo>
                  <a:lnTo>
                    <a:pt x="384" y="121"/>
                  </a:lnTo>
                  <a:lnTo>
                    <a:pt x="380" y="121"/>
                  </a:lnTo>
                  <a:lnTo>
                    <a:pt x="380" y="117"/>
                  </a:lnTo>
                  <a:lnTo>
                    <a:pt x="376" y="117"/>
                  </a:lnTo>
                  <a:lnTo>
                    <a:pt x="380" y="121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91" y="121"/>
                  </a:lnTo>
                  <a:lnTo>
                    <a:pt x="391" y="124"/>
                  </a:lnTo>
                  <a:lnTo>
                    <a:pt x="387" y="124"/>
                  </a:lnTo>
                  <a:lnTo>
                    <a:pt x="384" y="124"/>
                  </a:lnTo>
                  <a:lnTo>
                    <a:pt x="380" y="124"/>
                  </a:lnTo>
                  <a:lnTo>
                    <a:pt x="380" y="121"/>
                  </a:lnTo>
                  <a:lnTo>
                    <a:pt x="376" y="121"/>
                  </a:lnTo>
                  <a:lnTo>
                    <a:pt x="376" y="124"/>
                  </a:lnTo>
                  <a:lnTo>
                    <a:pt x="380" y="124"/>
                  </a:lnTo>
                  <a:lnTo>
                    <a:pt x="384" y="124"/>
                  </a:lnTo>
                  <a:lnTo>
                    <a:pt x="387" y="124"/>
                  </a:lnTo>
                  <a:lnTo>
                    <a:pt x="387" y="128"/>
                  </a:lnTo>
                  <a:lnTo>
                    <a:pt x="384" y="128"/>
                  </a:lnTo>
                  <a:lnTo>
                    <a:pt x="380" y="124"/>
                  </a:lnTo>
                  <a:lnTo>
                    <a:pt x="376" y="124"/>
                  </a:lnTo>
                  <a:lnTo>
                    <a:pt x="380" y="128"/>
                  </a:lnTo>
                  <a:lnTo>
                    <a:pt x="384" y="128"/>
                  </a:lnTo>
                  <a:lnTo>
                    <a:pt x="380" y="128"/>
                  </a:lnTo>
                  <a:lnTo>
                    <a:pt x="384" y="128"/>
                  </a:lnTo>
                  <a:lnTo>
                    <a:pt x="380" y="128"/>
                  </a:lnTo>
                  <a:lnTo>
                    <a:pt x="376" y="128"/>
                  </a:lnTo>
                  <a:lnTo>
                    <a:pt x="372" y="128"/>
                  </a:lnTo>
                  <a:lnTo>
                    <a:pt x="369" y="124"/>
                  </a:lnTo>
                  <a:lnTo>
                    <a:pt x="369" y="128"/>
                  </a:lnTo>
                  <a:lnTo>
                    <a:pt x="365" y="128"/>
                  </a:lnTo>
                  <a:lnTo>
                    <a:pt x="369" y="128"/>
                  </a:lnTo>
                  <a:lnTo>
                    <a:pt x="372" y="128"/>
                  </a:lnTo>
                  <a:lnTo>
                    <a:pt x="369" y="132"/>
                  </a:lnTo>
                  <a:lnTo>
                    <a:pt x="369" y="128"/>
                  </a:lnTo>
                  <a:lnTo>
                    <a:pt x="365" y="128"/>
                  </a:lnTo>
                  <a:lnTo>
                    <a:pt x="365" y="132"/>
                  </a:lnTo>
                  <a:lnTo>
                    <a:pt x="369" y="132"/>
                  </a:lnTo>
                  <a:lnTo>
                    <a:pt x="372" y="132"/>
                  </a:lnTo>
                  <a:lnTo>
                    <a:pt x="369" y="132"/>
                  </a:lnTo>
                  <a:lnTo>
                    <a:pt x="365" y="132"/>
                  </a:lnTo>
                  <a:lnTo>
                    <a:pt x="369" y="132"/>
                  </a:lnTo>
                  <a:lnTo>
                    <a:pt x="369" y="136"/>
                  </a:lnTo>
                  <a:lnTo>
                    <a:pt x="369" y="139"/>
                  </a:lnTo>
                  <a:lnTo>
                    <a:pt x="365" y="139"/>
                  </a:lnTo>
                  <a:lnTo>
                    <a:pt x="361" y="139"/>
                  </a:lnTo>
                  <a:lnTo>
                    <a:pt x="365" y="139"/>
                  </a:lnTo>
                  <a:lnTo>
                    <a:pt x="361" y="139"/>
                  </a:lnTo>
                  <a:lnTo>
                    <a:pt x="361" y="136"/>
                  </a:lnTo>
                  <a:lnTo>
                    <a:pt x="357" y="139"/>
                  </a:lnTo>
                  <a:lnTo>
                    <a:pt x="357" y="136"/>
                  </a:lnTo>
                  <a:lnTo>
                    <a:pt x="354" y="136"/>
                  </a:lnTo>
                  <a:lnTo>
                    <a:pt x="354" y="132"/>
                  </a:lnTo>
                  <a:lnTo>
                    <a:pt x="357" y="132"/>
                  </a:lnTo>
                  <a:lnTo>
                    <a:pt x="354" y="136"/>
                  </a:lnTo>
                  <a:lnTo>
                    <a:pt x="350" y="139"/>
                  </a:lnTo>
                  <a:lnTo>
                    <a:pt x="350" y="136"/>
                  </a:lnTo>
                  <a:lnTo>
                    <a:pt x="346" y="136"/>
                  </a:lnTo>
                  <a:lnTo>
                    <a:pt x="350" y="136"/>
                  </a:lnTo>
                  <a:lnTo>
                    <a:pt x="346" y="132"/>
                  </a:lnTo>
                  <a:lnTo>
                    <a:pt x="350" y="132"/>
                  </a:lnTo>
                  <a:lnTo>
                    <a:pt x="354" y="132"/>
                  </a:lnTo>
                  <a:lnTo>
                    <a:pt x="350" y="132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46" y="132"/>
                  </a:lnTo>
                  <a:lnTo>
                    <a:pt x="346" y="128"/>
                  </a:lnTo>
                  <a:lnTo>
                    <a:pt x="350" y="128"/>
                  </a:lnTo>
                  <a:lnTo>
                    <a:pt x="346" y="128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39" y="132"/>
                  </a:lnTo>
                  <a:lnTo>
                    <a:pt x="339" y="128"/>
                  </a:lnTo>
                  <a:lnTo>
                    <a:pt x="342" y="128"/>
                  </a:lnTo>
                  <a:lnTo>
                    <a:pt x="346" y="128"/>
                  </a:lnTo>
                  <a:lnTo>
                    <a:pt x="342" y="128"/>
                  </a:lnTo>
                  <a:lnTo>
                    <a:pt x="339" y="128"/>
                  </a:lnTo>
                  <a:lnTo>
                    <a:pt x="335" y="128"/>
                  </a:lnTo>
                  <a:lnTo>
                    <a:pt x="339" y="124"/>
                  </a:lnTo>
                  <a:lnTo>
                    <a:pt x="342" y="124"/>
                  </a:lnTo>
                  <a:lnTo>
                    <a:pt x="346" y="124"/>
                  </a:lnTo>
                  <a:lnTo>
                    <a:pt x="350" y="124"/>
                  </a:lnTo>
                  <a:lnTo>
                    <a:pt x="346" y="124"/>
                  </a:lnTo>
                  <a:lnTo>
                    <a:pt x="350" y="121"/>
                  </a:lnTo>
                  <a:lnTo>
                    <a:pt x="354" y="117"/>
                  </a:lnTo>
                  <a:lnTo>
                    <a:pt x="350" y="121"/>
                  </a:lnTo>
                  <a:lnTo>
                    <a:pt x="346" y="121"/>
                  </a:lnTo>
                  <a:lnTo>
                    <a:pt x="342" y="124"/>
                  </a:lnTo>
                  <a:lnTo>
                    <a:pt x="339" y="124"/>
                  </a:lnTo>
                  <a:lnTo>
                    <a:pt x="331" y="124"/>
                  </a:lnTo>
                  <a:lnTo>
                    <a:pt x="327" y="124"/>
                  </a:lnTo>
                  <a:lnTo>
                    <a:pt x="331" y="121"/>
                  </a:lnTo>
                  <a:lnTo>
                    <a:pt x="335" y="121"/>
                  </a:lnTo>
                  <a:lnTo>
                    <a:pt x="339" y="117"/>
                  </a:lnTo>
                  <a:lnTo>
                    <a:pt x="335" y="117"/>
                  </a:lnTo>
                  <a:lnTo>
                    <a:pt x="335" y="121"/>
                  </a:lnTo>
                  <a:lnTo>
                    <a:pt x="331" y="121"/>
                  </a:lnTo>
                  <a:lnTo>
                    <a:pt x="327" y="121"/>
                  </a:lnTo>
                  <a:lnTo>
                    <a:pt x="324" y="121"/>
                  </a:lnTo>
                  <a:lnTo>
                    <a:pt x="327" y="121"/>
                  </a:lnTo>
                  <a:lnTo>
                    <a:pt x="324" y="121"/>
                  </a:lnTo>
                  <a:lnTo>
                    <a:pt x="320" y="121"/>
                  </a:lnTo>
                  <a:lnTo>
                    <a:pt x="320" y="117"/>
                  </a:lnTo>
                  <a:lnTo>
                    <a:pt x="316" y="117"/>
                  </a:lnTo>
                  <a:lnTo>
                    <a:pt x="316" y="113"/>
                  </a:lnTo>
                  <a:lnTo>
                    <a:pt x="312" y="113"/>
                  </a:lnTo>
                  <a:lnTo>
                    <a:pt x="316" y="113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9" y="113"/>
                  </a:lnTo>
                  <a:lnTo>
                    <a:pt x="305" y="113"/>
                  </a:lnTo>
                  <a:lnTo>
                    <a:pt x="301" y="113"/>
                  </a:lnTo>
                  <a:lnTo>
                    <a:pt x="305" y="113"/>
                  </a:lnTo>
                  <a:lnTo>
                    <a:pt x="309" y="113"/>
                  </a:lnTo>
                  <a:lnTo>
                    <a:pt x="309" y="117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5" y="117"/>
                  </a:lnTo>
                  <a:lnTo>
                    <a:pt x="309" y="117"/>
                  </a:lnTo>
                  <a:lnTo>
                    <a:pt x="312" y="117"/>
                  </a:lnTo>
                  <a:lnTo>
                    <a:pt x="309" y="117"/>
                  </a:lnTo>
                  <a:lnTo>
                    <a:pt x="309" y="121"/>
                  </a:lnTo>
                  <a:lnTo>
                    <a:pt x="305" y="117"/>
                  </a:lnTo>
                  <a:lnTo>
                    <a:pt x="301" y="117"/>
                  </a:lnTo>
                  <a:lnTo>
                    <a:pt x="297" y="117"/>
                  </a:lnTo>
                  <a:lnTo>
                    <a:pt x="301" y="117"/>
                  </a:lnTo>
                  <a:lnTo>
                    <a:pt x="301" y="121"/>
                  </a:lnTo>
                  <a:lnTo>
                    <a:pt x="305" y="121"/>
                  </a:lnTo>
                  <a:lnTo>
                    <a:pt x="309" y="121"/>
                  </a:lnTo>
                  <a:lnTo>
                    <a:pt x="309" y="124"/>
                  </a:lnTo>
                  <a:lnTo>
                    <a:pt x="305" y="124"/>
                  </a:lnTo>
                  <a:lnTo>
                    <a:pt x="301" y="124"/>
                  </a:lnTo>
                  <a:lnTo>
                    <a:pt x="297" y="124"/>
                  </a:lnTo>
                  <a:lnTo>
                    <a:pt x="297" y="121"/>
                  </a:lnTo>
                  <a:lnTo>
                    <a:pt x="293" y="121"/>
                  </a:lnTo>
                  <a:lnTo>
                    <a:pt x="290" y="121"/>
                  </a:lnTo>
                  <a:lnTo>
                    <a:pt x="286" y="121"/>
                  </a:lnTo>
                  <a:lnTo>
                    <a:pt x="282" y="121"/>
                  </a:lnTo>
                  <a:lnTo>
                    <a:pt x="286" y="121"/>
                  </a:lnTo>
                  <a:lnTo>
                    <a:pt x="290" y="121"/>
                  </a:lnTo>
                  <a:lnTo>
                    <a:pt x="293" y="121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293" y="124"/>
                  </a:lnTo>
                  <a:lnTo>
                    <a:pt x="293" y="128"/>
                  </a:lnTo>
                  <a:lnTo>
                    <a:pt x="297" y="128"/>
                  </a:lnTo>
                  <a:lnTo>
                    <a:pt x="301" y="128"/>
                  </a:lnTo>
                  <a:lnTo>
                    <a:pt x="297" y="128"/>
                  </a:lnTo>
                  <a:lnTo>
                    <a:pt x="297" y="132"/>
                  </a:lnTo>
                  <a:lnTo>
                    <a:pt x="301" y="128"/>
                  </a:lnTo>
                  <a:lnTo>
                    <a:pt x="305" y="128"/>
                  </a:lnTo>
                  <a:lnTo>
                    <a:pt x="309" y="128"/>
                  </a:lnTo>
                  <a:lnTo>
                    <a:pt x="305" y="132"/>
                  </a:lnTo>
                  <a:lnTo>
                    <a:pt x="309" y="132"/>
                  </a:lnTo>
                  <a:lnTo>
                    <a:pt x="312" y="132"/>
                  </a:lnTo>
                  <a:lnTo>
                    <a:pt x="309" y="132"/>
                  </a:lnTo>
                  <a:lnTo>
                    <a:pt x="305" y="132"/>
                  </a:lnTo>
                  <a:lnTo>
                    <a:pt x="309" y="136"/>
                  </a:lnTo>
                  <a:lnTo>
                    <a:pt x="309" y="132"/>
                  </a:lnTo>
                  <a:lnTo>
                    <a:pt x="312" y="136"/>
                  </a:lnTo>
                  <a:lnTo>
                    <a:pt x="312" y="139"/>
                  </a:lnTo>
                  <a:lnTo>
                    <a:pt x="316" y="136"/>
                  </a:lnTo>
                  <a:lnTo>
                    <a:pt x="316" y="139"/>
                  </a:lnTo>
                  <a:lnTo>
                    <a:pt x="316" y="143"/>
                  </a:lnTo>
                  <a:lnTo>
                    <a:pt x="320" y="143"/>
                  </a:lnTo>
                  <a:lnTo>
                    <a:pt x="320" y="139"/>
                  </a:lnTo>
                  <a:lnTo>
                    <a:pt x="316" y="139"/>
                  </a:lnTo>
                  <a:lnTo>
                    <a:pt x="320" y="139"/>
                  </a:lnTo>
                  <a:lnTo>
                    <a:pt x="324" y="139"/>
                  </a:lnTo>
                  <a:lnTo>
                    <a:pt x="327" y="139"/>
                  </a:lnTo>
                  <a:lnTo>
                    <a:pt x="327" y="143"/>
                  </a:lnTo>
                  <a:lnTo>
                    <a:pt x="324" y="143"/>
                  </a:lnTo>
                  <a:lnTo>
                    <a:pt x="327" y="143"/>
                  </a:lnTo>
                  <a:lnTo>
                    <a:pt x="331" y="143"/>
                  </a:lnTo>
                  <a:lnTo>
                    <a:pt x="331" y="139"/>
                  </a:lnTo>
                  <a:lnTo>
                    <a:pt x="331" y="143"/>
                  </a:lnTo>
                  <a:lnTo>
                    <a:pt x="335" y="143"/>
                  </a:lnTo>
                  <a:lnTo>
                    <a:pt x="331" y="143"/>
                  </a:lnTo>
                  <a:lnTo>
                    <a:pt x="335" y="143"/>
                  </a:lnTo>
                  <a:lnTo>
                    <a:pt x="335" y="147"/>
                  </a:lnTo>
                  <a:lnTo>
                    <a:pt x="331" y="147"/>
                  </a:lnTo>
                  <a:lnTo>
                    <a:pt x="335" y="147"/>
                  </a:lnTo>
                  <a:lnTo>
                    <a:pt x="339" y="147"/>
                  </a:lnTo>
                  <a:lnTo>
                    <a:pt x="342" y="147"/>
                  </a:lnTo>
                  <a:lnTo>
                    <a:pt x="342" y="151"/>
                  </a:lnTo>
                  <a:lnTo>
                    <a:pt x="339" y="151"/>
                  </a:lnTo>
                  <a:lnTo>
                    <a:pt x="335" y="151"/>
                  </a:lnTo>
                  <a:lnTo>
                    <a:pt x="339" y="151"/>
                  </a:lnTo>
                  <a:lnTo>
                    <a:pt x="342" y="154"/>
                  </a:lnTo>
                  <a:lnTo>
                    <a:pt x="346" y="154"/>
                  </a:lnTo>
                  <a:lnTo>
                    <a:pt x="350" y="154"/>
                  </a:lnTo>
                  <a:lnTo>
                    <a:pt x="346" y="154"/>
                  </a:lnTo>
                  <a:lnTo>
                    <a:pt x="346" y="158"/>
                  </a:lnTo>
                  <a:lnTo>
                    <a:pt x="350" y="158"/>
                  </a:lnTo>
                  <a:lnTo>
                    <a:pt x="354" y="162"/>
                  </a:lnTo>
                  <a:lnTo>
                    <a:pt x="350" y="162"/>
                  </a:lnTo>
                  <a:lnTo>
                    <a:pt x="354" y="162"/>
                  </a:lnTo>
                  <a:lnTo>
                    <a:pt x="354" y="166"/>
                  </a:lnTo>
                  <a:lnTo>
                    <a:pt x="350" y="166"/>
                  </a:lnTo>
                  <a:lnTo>
                    <a:pt x="354" y="166"/>
                  </a:lnTo>
                  <a:lnTo>
                    <a:pt x="350" y="166"/>
                  </a:lnTo>
                  <a:lnTo>
                    <a:pt x="346" y="166"/>
                  </a:lnTo>
                  <a:lnTo>
                    <a:pt x="346" y="162"/>
                  </a:lnTo>
                  <a:lnTo>
                    <a:pt x="342" y="162"/>
                  </a:lnTo>
                  <a:lnTo>
                    <a:pt x="342" y="158"/>
                  </a:lnTo>
                  <a:lnTo>
                    <a:pt x="339" y="158"/>
                  </a:lnTo>
                  <a:lnTo>
                    <a:pt x="342" y="158"/>
                  </a:lnTo>
                  <a:lnTo>
                    <a:pt x="342" y="162"/>
                  </a:lnTo>
                  <a:lnTo>
                    <a:pt x="342" y="166"/>
                  </a:lnTo>
                  <a:lnTo>
                    <a:pt x="346" y="166"/>
                  </a:lnTo>
                  <a:lnTo>
                    <a:pt x="342" y="166"/>
                  </a:lnTo>
                  <a:lnTo>
                    <a:pt x="342" y="170"/>
                  </a:lnTo>
                  <a:lnTo>
                    <a:pt x="346" y="170"/>
                  </a:lnTo>
                  <a:lnTo>
                    <a:pt x="350" y="170"/>
                  </a:lnTo>
                  <a:lnTo>
                    <a:pt x="346" y="170"/>
                  </a:lnTo>
                  <a:lnTo>
                    <a:pt x="350" y="170"/>
                  </a:lnTo>
                  <a:lnTo>
                    <a:pt x="350" y="173"/>
                  </a:lnTo>
                  <a:lnTo>
                    <a:pt x="346" y="173"/>
                  </a:lnTo>
                  <a:lnTo>
                    <a:pt x="342" y="173"/>
                  </a:lnTo>
                  <a:lnTo>
                    <a:pt x="342" y="170"/>
                  </a:lnTo>
                  <a:lnTo>
                    <a:pt x="339" y="170"/>
                  </a:lnTo>
                  <a:lnTo>
                    <a:pt x="342" y="173"/>
                  </a:lnTo>
                  <a:lnTo>
                    <a:pt x="346" y="173"/>
                  </a:lnTo>
                  <a:lnTo>
                    <a:pt x="346" y="177"/>
                  </a:lnTo>
                  <a:lnTo>
                    <a:pt x="342" y="177"/>
                  </a:lnTo>
                  <a:lnTo>
                    <a:pt x="339" y="177"/>
                  </a:lnTo>
                  <a:lnTo>
                    <a:pt x="339" y="173"/>
                  </a:lnTo>
                  <a:lnTo>
                    <a:pt x="335" y="173"/>
                  </a:lnTo>
                  <a:lnTo>
                    <a:pt x="331" y="173"/>
                  </a:lnTo>
                  <a:lnTo>
                    <a:pt x="331" y="170"/>
                  </a:lnTo>
                  <a:lnTo>
                    <a:pt x="327" y="170"/>
                  </a:lnTo>
                  <a:lnTo>
                    <a:pt x="324" y="170"/>
                  </a:lnTo>
                  <a:lnTo>
                    <a:pt x="327" y="170"/>
                  </a:lnTo>
                  <a:lnTo>
                    <a:pt x="327" y="173"/>
                  </a:lnTo>
                  <a:lnTo>
                    <a:pt x="327" y="170"/>
                  </a:lnTo>
                  <a:lnTo>
                    <a:pt x="324" y="170"/>
                  </a:lnTo>
                  <a:lnTo>
                    <a:pt x="320" y="170"/>
                  </a:lnTo>
                  <a:lnTo>
                    <a:pt x="320" y="166"/>
                  </a:lnTo>
                  <a:lnTo>
                    <a:pt x="316" y="166"/>
                  </a:lnTo>
                  <a:lnTo>
                    <a:pt x="320" y="166"/>
                  </a:lnTo>
                  <a:lnTo>
                    <a:pt x="320" y="170"/>
                  </a:lnTo>
                  <a:lnTo>
                    <a:pt x="316" y="170"/>
                  </a:lnTo>
                  <a:lnTo>
                    <a:pt x="316" y="166"/>
                  </a:lnTo>
                  <a:lnTo>
                    <a:pt x="316" y="170"/>
                  </a:lnTo>
                  <a:lnTo>
                    <a:pt x="312" y="166"/>
                  </a:lnTo>
                  <a:lnTo>
                    <a:pt x="309" y="166"/>
                  </a:lnTo>
                  <a:lnTo>
                    <a:pt x="305" y="166"/>
                  </a:lnTo>
                  <a:lnTo>
                    <a:pt x="305" y="162"/>
                  </a:lnTo>
                  <a:lnTo>
                    <a:pt x="301" y="162"/>
                  </a:lnTo>
                  <a:lnTo>
                    <a:pt x="301" y="158"/>
                  </a:lnTo>
                  <a:lnTo>
                    <a:pt x="297" y="158"/>
                  </a:lnTo>
                  <a:lnTo>
                    <a:pt x="301" y="162"/>
                  </a:lnTo>
                  <a:lnTo>
                    <a:pt x="301" y="166"/>
                  </a:lnTo>
                  <a:lnTo>
                    <a:pt x="301" y="162"/>
                  </a:lnTo>
                  <a:lnTo>
                    <a:pt x="297" y="162"/>
                  </a:lnTo>
                  <a:lnTo>
                    <a:pt x="290" y="162"/>
                  </a:lnTo>
                  <a:lnTo>
                    <a:pt x="290" y="158"/>
                  </a:lnTo>
                  <a:lnTo>
                    <a:pt x="286" y="158"/>
                  </a:lnTo>
                  <a:lnTo>
                    <a:pt x="282" y="158"/>
                  </a:lnTo>
                  <a:lnTo>
                    <a:pt x="286" y="162"/>
                  </a:lnTo>
                  <a:lnTo>
                    <a:pt x="290" y="162"/>
                  </a:lnTo>
                  <a:lnTo>
                    <a:pt x="290" y="166"/>
                  </a:lnTo>
                  <a:lnTo>
                    <a:pt x="293" y="166"/>
                  </a:lnTo>
                  <a:lnTo>
                    <a:pt x="293" y="170"/>
                  </a:lnTo>
                  <a:lnTo>
                    <a:pt x="297" y="170"/>
                  </a:lnTo>
                  <a:lnTo>
                    <a:pt x="301" y="170"/>
                  </a:lnTo>
                  <a:lnTo>
                    <a:pt x="305" y="170"/>
                  </a:lnTo>
                  <a:lnTo>
                    <a:pt x="301" y="170"/>
                  </a:lnTo>
                  <a:lnTo>
                    <a:pt x="305" y="170"/>
                  </a:lnTo>
                  <a:lnTo>
                    <a:pt x="301" y="170"/>
                  </a:lnTo>
                  <a:lnTo>
                    <a:pt x="301" y="173"/>
                  </a:lnTo>
                  <a:lnTo>
                    <a:pt x="305" y="170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12" y="177"/>
                  </a:lnTo>
                  <a:lnTo>
                    <a:pt x="316" y="177"/>
                  </a:lnTo>
                  <a:lnTo>
                    <a:pt x="320" y="177"/>
                  </a:lnTo>
                  <a:lnTo>
                    <a:pt x="324" y="181"/>
                  </a:lnTo>
                  <a:lnTo>
                    <a:pt x="320" y="181"/>
                  </a:lnTo>
                  <a:lnTo>
                    <a:pt x="324" y="181"/>
                  </a:lnTo>
                  <a:lnTo>
                    <a:pt x="327" y="181"/>
                  </a:lnTo>
                  <a:lnTo>
                    <a:pt x="324" y="181"/>
                  </a:lnTo>
                  <a:lnTo>
                    <a:pt x="327" y="181"/>
                  </a:lnTo>
                  <a:lnTo>
                    <a:pt x="327" y="185"/>
                  </a:lnTo>
                  <a:lnTo>
                    <a:pt x="327" y="181"/>
                  </a:lnTo>
                  <a:lnTo>
                    <a:pt x="331" y="185"/>
                  </a:lnTo>
                  <a:lnTo>
                    <a:pt x="327" y="185"/>
                  </a:lnTo>
                  <a:lnTo>
                    <a:pt x="327" y="188"/>
                  </a:lnTo>
                  <a:lnTo>
                    <a:pt x="331" y="188"/>
                  </a:lnTo>
                  <a:lnTo>
                    <a:pt x="327" y="188"/>
                  </a:lnTo>
                  <a:lnTo>
                    <a:pt x="324" y="188"/>
                  </a:lnTo>
                  <a:lnTo>
                    <a:pt x="320" y="188"/>
                  </a:lnTo>
                  <a:lnTo>
                    <a:pt x="316" y="185"/>
                  </a:lnTo>
                  <a:lnTo>
                    <a:pt x="312" y="185"/>
                  </a:lnTo>
                  <a:lnTo>
                    <a:pt x="309" y="185"/>
                  </a:lnTo>
                  <a:lnTo>
                    <a:pt x="305" y="185"/>
                  </a:lnTo>
                  <a:lnTo>
                    <a:pt x="301" y="185"/>
                  </a:lnTo>
                  <a:lnTo>
                    <a:pt x="297" y="185"/>
                  </a:lnTo>
                  <a:lnTo>
                    <a:pt x="293" y="185"/>
                  </a:lnTo>
                  <a:lnTo>
                    <a:pt x="293" y="181"/>
                  </a:lnTo>
                  <a:lnTo>
                    <a:pt x="290" y="181"/>
                  </a:lnTo>
                  <a:lnTo>
                    <a:pt x="286" y="181"/>
                  </a:lnTo>
                  <a:lnTo>
                    <a:pt x="282" y="181"/>
                  </a:lnTo>
                  <a:lnTo>
                    <a:pt x="278" y="181"/>
                  </a:lnTo>
                  <a:lnTo>
                    <a:pt x="278" y="177"/>
                  </a:lnTo>
                  <a:lnTo>
                    <a:pt x="275" y="177"/>
                  </a:lnTo>
                  <a:lnTo>
                    <a:pt x="271" y="177"/>
                  </a:lnTo>
                  <a:lnTo>
                    <a:pt x="271" y="173"/>
                  </a:lnTo>
                  <a:lnTo>
                    <a:pt x="275" y="173"/>
                  </a:lnTo>
                  <a:lnTo>
                    <a:pt x="271" y="173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0" y="173"/>
                  </a:lnTo>
                  <a:lnTo>
                    <a:pt x="256" y="173"/>
                  </a:lnTo>
                  <a:lnTo>
                    <a:pt x="252" y="1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2545"/>
            <p:cNvSpPr>
              <a:spLocks/>
            </p:cNvSpPr>
            <p:nvPr/>
          </p:nvSpPr>
          <p:spPr bwMode="auto">
            <a:xfrm>
              <a:off x="4787900" y="1590675"/>
              <a:ext cx="476250" cy="274638"/>
            </a:xfrm>
            <a:custGeom>
              <a:avLst/>
              <a:gdLst>
                <a:gd name="T0" fmla="*/ 458788 w 300"/>
                <a:gd name="T1" fmla="*/ 269875 h 173"/>
                <a:gd name="T2" fmla="*/ 458788 w 300"/>
                <a:gd name="T3" fmla="*/ 263525 h 173"/>
                <a:gd name="T4" fmla="*/ 452438 w 300"/>
                <a:gd name="T5" fmla="*/ 250825 h 173"/>
                <a:gd name="T6" fmla="*/ 434975 w 300"/>
                <a:gd name="T7" fmla="*/ 250825 h 173"/>
                <a:gd name="T8" fmla="*/ 411163 w 300"/>
                <a:gd name="T9" fmla="*/ 239713 h 173"/>
                <a:gd name="T10" fmla="*/ 404813 w 300"/>
                <a:gd name="T11" fmla="*/ 227013 h 173"/>
                <a:gd name="T12" fmla="*/ 393700 w 300"/>
                <a:gd name="T13" fmla="*/ 233363 h 173"/>
                <a:gd name="T14" fmla="*/ 381000 w 300"/>
                <a:gd name="T15" fmla="*/ 227013 h 173"/>
                <a:gd name="T16" fmla="*/ 387350 w 300"/>
                <a:gd name="T17" fmla="*/ 233363 h 173"/>
                <a:gd name="T18" fmla="*/ 357188 w 300"/>
                <a:gd name="T19" fmla="*/ 233363 h 173"/>
                <a:gd name="T20" fmla="*/ 344488 w 300"/>
                <a:gd name="T21" fmla="*/ 239713 h 173"/>
                <a:gd name="T22" fmla="*/ 327025 w 300"/>
                <a:gd name="T23" fmla="*/ 239713 h 173"/>
                <a:gd name="T24" fmla="*/ 296863 w 300"/>
                <a:gd name="T25" fmla="*/ 233363 h 173"/>
                <a:gd name="T26" fmla="*/ 315913 w 300"/>
                <a:gd name="T27" fmla="*/ 215900 h 173"/>
                <a:gd name="T28" fmla="*/ 339725 w 300"/>
                <a:gd name="T29" fmla="*/ 209550 h 173"/>
                <a:gd name="T30" fmla="*/ 363538 w 300"/>
                <a:gd name="T31" fmla="*/ 227013 h 173"/>
                <a:gd name="T32" fmla="*/ 363538 w 300"/>
                <a:gd name="T33" fmla="*/ 220663 h 173"/>
                <a:gd name="T34" fmla="*/ 369888 w 300"/>
                <a:gd name="T35" fmla="*/ 209550 h 173"/>
                <a:gd name="T36" fmla="*/ 404813 w 300"/>
                <a:gd name="T37" fmla="*/ 209550 h 173"/>
                <a:gd name="T38" fmla="*/ 387350 w 300"/>
                <a:gd name="T39" fmla="*/ 192088 h 173"/>
                <a:gd name="T40" fmla="*/ 422275 w 300"/>
                <a:gd name="T41" fmla="*/ 179388 h 173"/>
                <a:gd name="T42" fmla="*/ 434975 w 300"/>
                <a:gd name="T43" fmla="*/ 161925 h 173"/>
                <a:gd name="T44" fmla="*/ 422275 w 300"/>
                <a:gd name="T45" fmla="*/ 138113 h 173"/>
                <a:gd name="T46" fmla="*/ 398463 w 300"/>
                <a:gd name="T47" fmla="*/ 131763 h 173"/>
                <a:gd name="T48" fmla="*/ 387350 w 300"/>
                <a:gd name="T49" fmla="*/ 131763 h 173"/>
                <a:gd name="T50" fmla="*/ 374650 w 300"/>
                <a:gd name="T51" fmla="*/ 120650 h 173"/>
                <a:gd name="T52" fmla="*/ 357188 w 300"/>
                <a:gd name="T53" fmla="*/ 120650 h 173"/>
                <a:gd name="T54" fmla="*/ 333375 w 300"/>
                <a:gd name="T55" fmla="*/ 131763 h 173"/>
                <a:gd name="T56" fmla="*/ 357188 w 300"/>
                <a:gd name="T57" fmla="*/ 114300 h 173"/>
                <a:gd name="T58" fmla="*/ 339725 w 300"/>
                <a:gd name="T59" fmla="*/ 107950 h 173"/>
                <a:gd name="T60" fmla="*/ 320675 w 300"/>
                <a:gd name="T61" fmla="*/ 101600 h 173"/>
                <a:gd name="T62" fmla="*/ 309563 w 300"/>
                <a:gd name="T63" fmla="*/ 101600 h 173"/>
                <a:gd name="T64" fmla="*/ 285750 w 300"/>
                <a:gd name="T65" fmla="*/ 84138 h 173"/>
                <a:gd name="T66" fmla="*/ 279400 w 300"/>
                <a:gd name="T67" fmla="*/ 77788 h 173"/>
                <a:gd name="T68" fmla="*/ 261938 w 300"/>
                <a:gd name="T69" fmla="*/ 84138 h 173"/>
                <a:gd name="T70" fmla="*/ 268288 w 300"/>
                <a:gd name="T71" fmla="*/ 95250 h 173"/>
                <a:gd name="T72" fmla="*/ 238125 w 300"/>
                <a:gd name="T73" fmla="*/ 95250 h 173"/>
                <a:gd name="T74" fmla="*/ 201613 w 300"/>
                <a:gd name="T75" fmla="*/ 90488 h 173"/>
                <a:gd name="T76" fmla="*/ 231775 w 300"/>
                <a:gd name="T77" fmla="*/ 101600 h 173"/>
                <a:gd name="T78" fmla="*/ 190500 w 300"/>
                <a:gd name="T79" fmla="*/ 90488 h 173"/>
                <a:gd name="T80" fmla="*/ 196850 w 300"/>
                <a:gd name="T81" fmla="*/ 95250 h 173"/>
                <a:gd name="T82" fmla="*/ 184150 w 300"/>
                <a:gd name="T83" fmla="*/ 95250 h 173"/>
                <a:gd name="T84" fmla="*/ 142875 w 300"/>
                <a:gd name="T85" fmla="*/ 95250 h 173"/>
                <a:gd name="T86" fmla="*/ 106363 w 300"/>
                <a:gd name="T87" fmla="*/ 95250 h 173"/>
                <a:gd name="T88" fmla="*/ 88900 w 300"/>
                <a:gd name="T89" fmla="*/ 90488 h 173"/>
                <a:gd name="T90" fmla="*/ 76200 w 300"/>
                <a:gd name="T91" fmla="*/ 84138 h 173"/>
                <a:gd name="T92" fmla="*/ 52388 w 300"/>
                <a:gd name="T93" fmla="*/ 90488 h 173"/>
                <a:gd name="T94" fmla="*/ 34925 w 300"/>
                <a:gd name="T95" fmla="*/ 84138 h 173"/>
                <a:gd name="T96" fmla="*/ 11113 w 300"/>
                <a:gd name="T97" fmla="*/ 71438 h 173"/>
                <a:gd name="T98" fmla="*/ 47625 w 300"/>
                <a:gd name="T99" fmla="*/ 71438 h 173"/>
                <a:gd name="T100" fmla="*/ 52388 w 300"/>
                <a:gd name="T101" fmla="*/ 66675 h 173"/>
                <a:gd name="T102" fmla="*/ 11113 w 300"/>
                <a:gd name="T103" fmla="*/ 66675 h 173"/>
                <a:gd name="T104" fmla="*/ 4763 w 300"/>
                <a:gd name="T105" fmla="*/ 42863 h 173"/>
                <a:gd name="T106" fmla="*/ 11113 w 300"/>
                <a:gd name="T107" fmla="*/ 30163 h 173"/>
                <a:gd name="T108" fmla="*/ 41275 w 300"/>
                <a:gd name="T109" fmla="*/ 6350 h 173"/>
                <a:gd name="T110" fmla="*/ 82550 w 300"/>
                <a:gd name="T111" fmla="*/ 0 h 1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00" h="173">
                  <a:moveTo>
                    <a:pt x="300" y="173"/>
                  </a:moveTo>
                  <a:lnTo>
                    <a:pt x="300" y="170"/>
                  </a:lnTo>
                  <a:lnTo>
                    <a:pt x="296" y="170"/>
                  </a:lnTo>
                  <a:lnTo>
                    <a:pt x="300" y="170"/>
                  </a:lnTo>
                  <a:lnTo>
                    <a:pt x="296" y="170"/>
                  </a:lnTo>
                  <a:lnTo>
                    <a:pt x="293" y="170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5" y="166"/>
                  </a:lnTo>
                  <a:lnTo>
                    <a:pt x="281" y="166"/>
                  </a:lnTo>
                  <a:lnTo>
                    <a:pt x="281" y="162"/>
                  </a:lnTo>
                  <a:lnTo>
                    <a:pt x="285" y="162"/>
                  </a:lnTo>
                  <a:lnTo>
                    <a:pt x="285" y="166"/>
                  </a:lnTo>
                  <a:lnTo>
                    <a:pt x="289" y="166"/>
                  </a:lnTo>
                  <a:lnTo>
                    <a:pt x="289" y="162"/>
                  </a:lnTo>
                  <a:lnTo>
                    <a:pt x="293" y="162"/>
                  </a:lnTo>
                  <a:lnTo>
                    <a:pt x="289" y="162"/>
                  </a:lnTo>
                  <a:lnTo>
                    <a:pt x="289" y="158"/>
                  </a:lnTo>
                  <a:lnTo>
                    <a:pt x="285" y="158"/>
                  </a:lnTo>
                  <a:lnTo>
                    <a:pt x="281" y="158"/>
                  </a:lnTo>
                  <a:lnTo>
                    <a:pt x="285" y="158"/>
                  </a:lnTo>
                  <a:lnTo>
                    <a:pt x="285" y="162"/>
                  </a:lnTo>
                  <a:lnTo>
                    <a:pt x="281" y="162"/>
                  </a:lnTo>
                  <a:lnTo>
                    <a:pt x="281" y="158"/>
                  </a:lnTo>
                  <a:lnTo>
                    <a:pt x="278" y="158"/>
                  </a:lnTo>
                  <a:lnTo>
                    <a:pt x="278" y="154"/>
                  </a:lnTo>
                  <a:lnTo>
                    <a:pt x="278" y="158"/>
                  </a:lnTo>
                  <a:lnTo>
                    <a:pt x="274" y="158"/>
                  </a:lnTo>
                  <a:lnTo>
                    <a:pt x="274" y="154"/>
                  </a:lnTo>
                  <a:lnTo>
                    <a:pt x="270" y="154"/>
                  </a:lnTo>
                  <a:lnTo>
                    <a:pt x="266" y="154"/>
                  </a:lnTo>
                  <a:lnTo>
                    <a:pt x="270" y="154"/>
                  </a:lnTo>
                  <a:lnTo>
                    <a:pt x="266" y="151"/>
                  </a:lnTo>
                  <a:lnTo>
                    <a:pt x="263" y="151"/>
                  </a:lnTo>
                  <a:lnTo>
                    <a:pt x="259" y="151"/>
                  </a:lnTo>
                  <a:lnTo>
                    <a:pt x="259" y="147"/>
                  </a:lnTo>
                  <a:lnTo>
                    <a:pt x="263" y="147"/>
                  </a:lnTo>
                  <a:lnTo>
                    <a:pt x="263" y="143"/>
                  </a:lnTo>
                  <a:lnTo>
                    <a:pt x="263" y="147"/>
                  </a:lnTo>
                  <a:lnTo>
                    <a:pt x="259" y="147"/>
                  </a:lnTo>
                  <a:lnTo>
                    <a:pt x="259" y="143"/>
                  </a:lnTo>
                  <a:lnTo>
                    <a:pt x="255" y="143"/>
                  </a:lnTo>
                  <a:lnTo>
                    <a:pt x="255" y="147"/>
                  </a:lnTo>
                  <a:lnTo>
                    <a:pt x="251" y="147"/>
                  </a:lnTo>
                  <a:lnTo>
                    <a:pt x="255" y="147"/>
                  </a:lnTo>
                  <a:lnTo>
                    <a:pt x="251" y="147"/>
                  </a:lnTo>
                  <a:lnTo>
                    <a:pt x="251" y="151"/>
                  </a:lnTo>
                  <a:lnTo>
                    <a:pt x="248" y="151"/>
                  </a:lnTo>
                  <a:lnTo>
                    <a:pt x="248" y="147"/>
                  </a:lnTo>
                  <a:lnTo>
                    <a:pt x="251" y="147"/>
                  </a:lnTo>
                  <a:lnTo>
                    <a:pt x="251" y="143"/>
                  </a:lnTo>
                  <a:lnTo>
                    <a:pt x="248" y="143"/>
                  </a:lnTo>
                  <a:lnTo>
                    <a:pt x="248" y="147"/>
                  </a:lnTo>
                  <a:lnTo>
                    <a:pt x="244" y="147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44" y="143"/>
                  </a:lnTo>
                  <a:lnTo>
                    <a:pt x="244" y="139"/>
                  </a:lnTo>
                  <a:lnTo>
                    <a:pt x="240" y="139"/>
                  </a:lnTo>
                  <a:lnTo>
                    <a:pt x="240" y="143"/>
                  </a:lnTo>
                  <a:lnTo>
                    <a:pt x="236" y="143"/>
                  </a:lnTo>
                  <a:lnTo>
                    <a:pt x="240" y="143"/>
                  </a:lnTo>
                  <a:lnTo>
                    <a:pt x="244" y="147"/>
                  </a:lnTo>
                  <a:lnTo>
                    <a:pt x="240" y="147"/>
                  </a:lnTo>
                  <a:lnTo>
                    <a:pt x="240" y="151"/>
                  </a:lnTo>
                  <a:lnTo>
                    <a:pt x="240" y="147"/>
                  </a:lnTo>
                  <a:lnTo>
                    <a:pt x="236" y="147"/>
                  </a:lnTo>
                  <a:lnTo>
                    <a:pt x="233" y="147"/>
                  </a:lnTo>
                  <a:lnTo>
                    <a:pt x="229" y="147"/>
                  </a:lnTo>
                  <a:lnTo>
                    <a:pt x="225" y="147"/>
                  </a:lnTo>
                  <a:lnTo>
                    <a:pt x="221" y="147"/>
                  </a:lnTo>
                  <a:lnTo>
                    <a:pt x="225" y="147"/>
                  </a:lnTo>
                  <a:lnTo>
                    <a:pt x="221" y="147"/>
                  </a:lnTo>
                  <a:lnTo>
                    <a:pt x="225" y="151"/>
                  </a:lnTo>
                  <a:lnTo>
                    <a:pt x="221" y="151"/>
                  </a:lnTo>
                  <a:lnTo>
                    <a:pt x="221" y="147"/>
                  </a:lnTo>
                  <a:lnTo>
                    <a:pt x="217" y="151"/>
                  </a:lnTo>
                  <a:lnTo>
                    <a:pt x="214" y="151"/>
                  </a:lnTo>
                  <a:lnTo>
                    <a:pt x="217" y="151"/>
                  </a:lnTo>
                  <a:lnTo>
                    <a:pt x="214" y="151"/>
                  </a:lnTo>
                  <a:lnTo>
                    <a:pt x="210" y="151"/>
                  </a:lnTo>
                  <a:lnTo>
                    <a:pt x="206" y="151"/>
                  </a:lnTo>
                  <a:lnTo>
                    <a:pt x="210" y="151"/>
                  </a:lnTo>
                  <a:lnTo>
                    <a:pt x="206" y="151"/>
                  </a:lnTo>
                  <a:lnTo>
                    <a:pt x="202" y="151"/>
                  </a:lnTo>
                  <a:lnTo>
                    <a:pt x="199" y="151"/>
                  </a:lnTo>
                  <a:lnTo>
                    <a:pt x="195" y="151"/>
                  </a:lnTo>
                  <a:lnTo>
                    <a:pt x="195" y="147"/>
                  </a:lnTo>
                  <a:lnTo>
                    <a:pt x="191" y="151"/>
                  </a:lnTo>
                  <a:lnTo>
                    <a:pt x="191" y="147"/>
                  </a:lnTo>
                  <a:lnTo>
                    <a:pt x="187" y="147"/>
                  </a:lnTo>
                  <a:lnTo>
                    <a:pt x="184" y="147"/>
                  </a:lnTo>
                  <a:lnTo>
                    <a:pt x="184" y="143"/>
                  </a:lnTo>
                  <a:lnTo>
                    <a:pt x="187" y="143"/>
                  </a:lnTo>
                  <a:lnTo>
                    <a:pt x="187" y="139"/>
                  </a:lnTo>
                  <a:lnTo>
                    <a:pt x="191" y="136"/>
                  </a:lnTo>
                  <a:lnTo>
                    <a:pt x="195" y="136"/>
                  </a:lnTo>
                  <a:lnTo>
                    <a:pt x="199" y="136"/>
                  </a:lnTo>
                  <a:lnTo>
                    <a:pt x="195" y="136"/>
                  </a:lnTo>
                  <a:lnTo>
                    <a:pt x="195" y="132"/>
                  </a:lnTo>
                  <a:lnTo>
                    <a:pt x="199" y="132"/>
                  </a:lnTo>
                  <a:lnTo>
                    <a:pt x="202" y="132"/>
                  </a:lnTo>
                  <a:lnTo>
                    <a:pt x="206" y="132"/>
                  </a:lnTo>
                  <a:lnTo>
                    <a:pt x="210" y="132"/>
                  </a:lnTo>
                  <a:lnTo>
                    <a:pt x="214" y="132"/>
                  </a:lnTo>
                  <a:lnTo>
                    <a:pt x="217" y="136"/>
                  </a:lnTo>
                  <a:lnTo>
                    <a:pt x="221" y="136"/>
                  </a:lnTo>
                  <a:lnTo>
                    <a:pt x="225" y="136"/>
                  </a:lnTo>
                  <a:lnTo>
                    <a:pt x="229" y="139"/>
                  </a:lnTo>
                  <a:lnTo>
                    <a:pt x="225" y="139"/>
                  </a:lnTo>
                  <a:lnTo>
                    <a:pt x="225" y="143"/>
                  </a:lnTo>
                  <a:lnTo>
                    <a:pt x="229" y="143"/>
                  </a:lnTo>
                  <a:lnTo>
                    <a:pt x="229" y="139"/>
                  </a:lnTo>
                  <a:lnTo>
                    <a:pt x="225" y="139"/>
                  </a:lnTo>
                  <a:lnTo>
                    <a:pt x="229" y="139"/>
                  </a:lnTo>
                  <a:lnTo>
                    <a:pt x="233" y="139"/>
                  </a:lnTo>
                  <a:lnTo>
                    <a:pt x="233" y="136"/>
                  </a:lnTo>
                  <a:lnTo>
                    <a:pt x="233" y="139"/>
                  </a:lnTo>
                  <a:lnTo>
                    <a:pt x="229" y="139"/>
                  </a:lnTo>
                  <a:lnTo>
                    <a:pt x="229" y="136"/>
                  </a:lnTo>
                  <a:lnTo>
                    <a:pt x="225" y="136"/>
                  </a:lnTo>
                  <a:lnTo>
                    <a:pt x="221" y="136"/>
                  </a:lnTo>
                  <a:lnTo>
                    <a:pt x="225" y="136"/>
                  </a:lnTo>
                  <a:lnTo>
                    <a:pt x="229" y="136"/>
                  </a:lnTo>
                  <a:lnTo>
                    <a:pt x="233" y="136"/>
                  </a:lnTo>
                  <a:lnTo>
                    <a:pt x="233" y="132"/>
                  </a:lnTo>
                  <a:lnTo>
                    <a:pt x="236" y="132"/>
                  </a:lnTo>
                  <a:lnTo>
                    <a:pt x="240" y="132"/>
                  </a:lnTo>
                  <a:lnTo>
                    <a:pt x="240" y="136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8" y="132"/>
                  </a:lnTo>
                  <a:lnTo>
                    <a:pt x="255" y="132"/>
                  </a:lnTo>
                  <a:lnTo>
                    <a:pt x="259" y="132"/>
                  </a:lnTo>
                  <a:lnTo>
                    <a:pt x="255" y="128"/>
                  </a:lnTo>
                  <a:lnTo>
                    <a:pt x="255" y="124"/>
                  </a:lnTo>
                  <a:lnTo>
                    <a:pt x="251" y="124"/>
                  </a:lnTo>
                  <a:lnTo>
                    <a:pt x="248" y="124"/>
                  </a:lnTo>
                  <a:lnTo>
                    <a:pt x="244" y="124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17"/>
                  </a:lnTo>
                  <a:lnTo>
                    <a:pt x="255" y="117"/>
                  </a:lnTo>
                  <a:lnTo>
                    <a:pt x="259" y="117"/>
                  </a:lnTo>
                  <a:lnTo>
                    <a:pt x="259" y="113"/>
                  </a:lnTo>
                  <a:lnTo>
                    <a:pt x="263" y="113"/>
                  </a:lnTo>
                  <a:lnTo>
                    <a:pt x="266" y="113"/>
                  </a:lnTo>
                  <a:lnTo>
                    <a:pt x="266" y="109"/>
                  </a:lnTo>
                  <a:lnTo>
                    <a:pt x="270" y="109"/>
                  </a:lnTo>
                  <a:lnTo>
                    <a:pt x="270" y="106"/>
                  </a:lnTo>
                  <a:lnTo>
                    <a:pt x="274" y="106"/>
                  </a:lnTo>
                  <a:lnTo>
                    <a:pt x="278" y="106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4" y="98"/>
                  </a:lnTo>
                  <a:lnTo>
                    <a:pt x="270" y="98"/>
                  </a:lnTo>
                  <a:lnTo>
                    <a:pt x="274" y="94"/>
                  </a:lnTo>
                  <a:lnTo>
                    <a:pt x="270" y="94"/>
                  </a:lnTo>
                  <a:lnTo>
                    <a:pt x="266" y="94"/>
                  </a:lnTo>
                  <a:lnTo>
                    <a:pt x="266" y="91"/>
                  </a:lnTo>
                  <a:lnTo>
                    <a:pt x="266" y="87"/>
                  </a:lnTo>
                  <a:lnTo>
                    <a:pt x="263" y="87"/>
                  </a:lnTo>
                  <a:lnTo>
                    <a:pt x="259" y="87"/>
                  </a:lnTo>
                  <a:lnTo>
                    <a:pt x="263" y="87"/>
                  </a:lnTo>
                  <a:lnTo>
                    <a:pt x="259" y="87"/>
                  </a:lnTo>
                  <a:lnTo>
                    <a:pt x="255" y="87"/>
                  </a:lnTo>
                  <a:lnTo>
                    <a:pt x="251" y="87"/>
                  </a:lnTo>
                  <a:lnTo>
                    <a:pt x="251" y="83"/>
                  </a:lnTo>
                  <a:lnTo>
                    <a:pt x="255" y="83"/>
                  </a:lnTo>
                  <a:lnTo>
                    <a:pt x="255" y="79"/>
                  </a:lnTo>
                  <a:lnTo>
                    <a:pt x="251" y="79"/>
                  </a:lnTo>
                  <a:lnTo>
                    <a:pt x="248" y="79"/>
                  </a:lnTo>
                  <a:lnTo>
                    <a:pt x="251" y="83"/>
                  </a:lnTo>
                  <a:lnTo>
                    <a:pt x="248" y="83"/>
                  </a:lnTo>
                  <a:lnTo>
                    <a:pt x="244" y="83"/>
                  </a:lnTo>
                  <a:lnTo>
                    <a:pt x="240" y="79"/>
                  </a:lnTo>
                  <a:lnTo>
                    <a:pt x="244" y="79"/>
                  </a:lnTo>
                  <a:lnTo>
                    <a:pt x="240" y="79"/>
                  </a:lnTo>
                  <a:lnTo>
                    <a:pt x="236" y="79"/>
                  </a:lnTo>
                  <a:lnTo>
                    <a:pt x="240" y="79"/>
                  </a:lnTo>
                  <a:lnTo>
                    <a:pt x="240" y="76"/>
                  </a:lnTo>
                  <a:lnTo>
                    <a:pt x="236" y="76"/>
                  </a:lnTo>
                  <a:lnTo>
                    <a:pt x="240" y="76"/>
                  </a:lnTo>
                  <a:lnTo>
                    <a:pt x="236" y="76"/>
                  </a:lnTo>
                  <a:lnTo>
                    <a:pt x="233" y="76"/>
                  </a:lnTo>
                  <a:lnTo>
                    <a:pt x="236" y="76"/>
                  </a:lnTo>
                  <a:lnTo>
                    <a:pt x="233" y="79"/>
                  </a:lnTo>
                  <a:lnTo>
                    <a:pt x="229" y="76"/>
                  </a:lnTo>
                  <a:lnTo>
                    <a:pt x="225" y="76"/>
                  </a:lnTo>
                  <a:lnTo>
                    <a:pt x="229" y="76"/>
                  </a:lnTo>
                  <a:lnTo>
                    <a:pt x="225" y="79"/>
                  </a:lnTo>
                  <a:lnTo>
                    <a:pt x="221" y="79"/>
                  </a:lnTo>
                  <a:lnTo>
                    <a:pt x="217" y="79"/>
                  </a:lnTo>
                  <a:lnTo>
                    <a:pt x="214" y="79"/>
                  </a:lnTo>
                  <a:lnTo>
                    <a:pt x="214" y="83"/>
                  </a:lnTo>
                  <a:lnTo>
                    <a:pt x="210" y="83"/>
                  </a:lnTo>
                  <a:lnTo>
                    <a:pt x="210" y="79"/>
                  </a:lnTo>
                  <a:lnTo>
                    <a:pt x="210" y="76"/>
                  </a:lnTo>
                  <a:lnTo>
                    <a:pt x="214" y="76"/>
                  </a:lnTo>
                  <a:lnTo>
                    <a:pt x="217" y="76"/>
                  </a:lnTo>
                  <a:lnTo>
                    <a:pt x="221" y="76"/>
                  </a:lnTo>
                  <a:lnTo>
                    <a:pt x="225" y="76"/>
                  </a:lnTo>
                  <a:lnTo>
                    <a:pt x="225" y="72"/>
                  </a:lnTo>
                  <a:lnTo>
                    <a:pt x="221" y="72"/>
                  </a:lnTo>
                  <a:lnTo>
                    <a:pt x="217" y="68"/>
                  </a:lnTo>
                  <a:lnTo>
                    <a:pt x="214" y="68"/>
                  </a:lnTo>
                  <a:lnTo>
                    <a:pt x="210" y="68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4" y="68"/>
                  </a:lnTo>
                  <a:lnTo>
                    <a:pt x="217" y="64"/>
                  </a:lnTo>
                  <a:lnTo>
                    <a:pt x="214" y="64"/>
                  </a:lnTo>
                  <a:lnTo>
                    <a:pt x="210" y="64"/>
                  </a:lnTo>
                  <a:lnTo>
                    <a:pt x="210" y="68"/>
                  </a:lnTo>
                  <a:lnTo>
                    <a:pt x="206" y="68"/>
                  </a:lnTo>
                  <a:lnTo>
                    <a:pt x="202" y="68"/>
                  </a:lnTo>
                  <a:lnTo>
                    <a:pt x="202" y="64"/>
                  </a:lnTo>
                  <a:lnTo>
                    <a:pt x="206" y="64"/>
                  </a:lnTo>
                  <a:lnTo>
                    <a:pt x="202" y="64"/>
                  </a:lnTo>
                  <a:lnTo>
                    <a:pt x="199" y="64"/>
                  </a:lnTo>
                  <a:lnTo>
                    <a:pt x="199" y="60"/>
                  </a:lnTo>
                  <a:lnTo>
                    <a:pt x="202" y="60"/>
                  </a:lnTo>
                  <a:lnTo>
                    <a:pt x="199" y="60"/>
                  </a:lnTo>
                  <a:lnTo>
                    <a:pt x="195" y="64"/>
                  </a:lnTo>
                  <a:lnTo>
                    <a:pt x="191" y="60"/>
                  </a:lnTo>
                  <a:lnTo>
                    <a:pt x="195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7"/>
                  </a:lnTo>
                  <a:lnTo>
                    <a:pt x="180" y="57"/>
                  </a:lnTo>
                  <a:lnTo>
                    <a:pt x="180" y="53"/>
                  </a:lnTo>
                  <a:lnTo>
                    <a:pt x="180" y="57"/>
                  </a:lnTo>
                  <a:lnTo>
                    <a:pt x="176" y="57"/>
                  </a:lnTo>
                  <a:lnTo>
                    <a:pt x="176" y="53"/>
                  </a:lnTo>
                  <a:lnTo>
                    <a:pt x="172" y="53"/>
                  </a:lnTo>
                  <a:lnTo>
                    <a:pt x="172" y="49"/>
                  </a:lnTo>
                  <a:lnTo>
                    <a:pt x="176" y="53"/>
                  </a:lnTo>
                  <a:lnTo>
                    <a:pt x="176" y="49"/>
                  </a:lnTo>
                  <a:lnTo>
                    <a:pt x="172" y="49"/>
                  </a:lnTo>
                  <a:lnTo>
                    <a:pt x="169" y="49"/>
                  </a:lnTo>
                  <a:lnTo>
                    <a:pt x="172" y="49"/>
                  </a:lnTo>
                  <a:lnTo>
                    <a:pt x="169" y="53"/>
                  </a:lnTo>
                  <a:lnTo>
                    <a:pt x="165" y="53"/>
                  </a:lnTo>
                  <a:lnTo>
                    <a:pt x="161" y="53"/>
                  </a:lnTo>
                  <a:lnTo>
                    <a:pt x="165" y="53"/>
                  </a:lnTo>
                  <a:lnTo>
                    <a:pt x="169" y="53"/>
                  </a:lnTo>
                  <a:lnTo>
                    <a:pt x="169" y="57"/>
                  </a:lnTo>
                  <a:lnTo>
                    <a:pt x="172" y="57"/>
                  </a:lnTo>
                  <a:lnTo>
                    <a:pt x="176" y="57"/>
                  </a:lnTo>
                  <a:lnTo>
                    <a:pt x="176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5" y="60"/>
                  </a:lnTo>
                  <a:lnTo>
                    <a:pt x="165" y="64"/>
                  </a:lnTo>
                  <a:lnTo>
                    <a:pt x="161" y="64"/>
                  </a:lnTo>
                  <a:lnTo>
                    <a:pt x="161" y="60"/>
                  </a:lnTo>
                  <a:lnTo>
                    <a:pt x="157" y="60"/>
                  </a:lnTo>
                  <a:lnTo>
                    <a:pt x="154" y="60"/>
                  </a:lnTo>
                  <a:lnTo>
                    <a:pt x="150" y="60"/>
                  </a:lnTo>
                  <a:lnTo>
                    <a:pt x="146" y="60"/>
                  </a:lnTo>
                  <a:lnTo>
                    <a:pt x="142" y="60"/>
                  </a:lnTo>
                  <a:lnTo>
                    <a:pt x="139" y="60"/>
                  </a:lnTo>
                  <a:lnTo>
                    <a:pt x="135" y="60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27" y="57"/>
                  </a:lnTo>
                  <a:lnTo>
                    <a:pt x="127" y="60"/>
                  </a:lnTo>
                  <a:lnTo>
                    <a:pt x="131" y="60"/>
                  </a:lnTo>
                  <a:lnTo>
                    <a:pt x="135" y="60"/>
                  </a:lnTo>
                  <a:lnTo>
                    <a:pt x="139" y="60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46" y="64"/>
                  </a:lnTo>
                  <a:lnTo>
                    <a:pt x="142" y="64"/>
                  </a:lnTo>
                  <a:lnTo>
                    <a:pt x="139" y="64"/>
                  </a:lnTo>
                  <a:lnTo>
                    <a:pt x="135" y="60"/>
                  </a:lnTo>
                  <a:lnTo>
                    <a:pt x="131" y="60"/>
                  </a:lnTo>
                  <a:lnTo>
                    <a:pt x="127" y="60"/>
                  </a:lnTo>
                  <a:lnTo>
                    <a:pt x="124" y="60"/>
                  </a:lnTo>
                  <a:lnTo>
                    <a:pt x="120" y="57"/>
                  </a:lnTo>
                  <a:lnTo>
                    <a:pt x="116" y="57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12" y="57"/>
                  </a:lnTo>
                  <a:lnTo>
                    <a:pt x="116" y="57"/>
                  </a:lnTo>
                  <a:lnTo>
                    <a:pt x="120" y="57"/>
                  </a:lnTo>
                  <a:lnTo>
                    <a:pt x="124" y="60"/>
                  </a:lnTo>
                  <a:lnTo>
                    <a:pt x="127" y="60"/>
                  </a:lnTo>
                  <a:lnTo>
                    <a:pt x="131" y="60"/>
                  </a:lnTo>
                  <a:lnTo>
                    <a:pt x="127" y="64"/>
                  </a:lnTo>
                  <a:lnTo>
                    <a:pt x="124" y="64"/>
                  </a:lnTo>
                  <a:lnTo>
                    <a:pt x="120" y="64"/>
                  </a:lnTo>
                  <a:lnTo>
                    <a:pt x="116" y="64"/>
                  </a:lnTo>
                  <a:lnTo>
                    <a:pt x="116" y="60"/>
                  </a:lnTo>
                  <a:lnTo>
                    <a:pt x="112" y="60"/>
                  </a:lnTo>
                  <a:lnTo>
                    <a:pt x="109" y="60"/>
                  </a:lnTo>
                  <a:lnTo>
                    <a:pt x="105" y="60"/>
                  </a:lnTo>
                  <a:lnTo>
                    <a:pt x="101" y="60"/>
                  </a:lnTo>
                  <a:lnTo>
                    <a:pt x="97" y="60"/>
                  </a:lnTo>
                  <a:lnTo>
                    <a:pt x="93" y="60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3" y="60"/>
                  </a:lnTo>
                  <a:lnTo>
                    <a:pt x="60" y="60"/>
                  </a:lnTo>
                  <a:lnTo>
                    <a:pt x="56" y="57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6" y="53"/>
                  </a:lnTo>
                  <a:lnTo>
                    <a:pt x="52" y="53"/>
                  </a:lnTo>
                  <a:lnTo>
                    <a:pt x="52" y="57"/>
                  </a:lnTo>
                  <a:lnTo>
                    <a:pt x="48" y="57"/>
                  </a:lnTo>
                  <a:lnTo>
                    <a:pt x="48" y="53"/>
                  </a:lnTo>
                  <a:lnTo>
                    <a:pt x="45" y="53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7" y="57"/>
                  </a:lnTo>
                  <a:lnTo>
                    <a:pt x="33" y="57"/>
                  </a:lnTo>
                  <a:lnTo>
                    <a:pt x="30" y="57"/>
                  </a:lnTo>
                  <a:lnTo>
                    <a:pt x="26" y="57"/>
                  </a:lnTo>
                  <a:lnTo>
                    <a:pt x="30" y="57"/>
                  </a:lnTo>
                  <a:lnTo>
                    <a:pt x="33" y="57"/>
                  </a:lnTo>
                  <a:lnTo>
                    <a:pt x="30" y="5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18" y="53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11" y="45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30" y="42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2546"/>
            <p:cNvSpPr>
              <a:spLocks/>
            </p:cNvSpPr>
            <p:nvPr/>
          </p:nvSpPr>
          <p:spPr bwMode="auto">
            <a:xfrm>
              <a:off x="4792663" y="1358900"/>
              <a:ext cx="715962" cy="173038"/>
            </a:xfrm>
            <a:custGeom>
              <a:avLst/>
              <a:gdLst>
                <a:gd name="T0" fmla="*/ 185737 w 451"/>
                <a:gd name="T1" fmla="*/ 17463 h 109"/>
                <a:gd name="T2" fmla="*/ 203200 w 451"/>
                <a:gd name="T3" fmla="*/ 4763 h 109"/>
                <a:gd name="T4" fmla="*/ 263525 w 451"/>
                <a:gd name="T5" fmla="*/ 11113 h 109"/>
                <a:gd name="T6" fmla="*/ 287337 w 451"/>
                <a:gd name="T7" fmla="*/ 4763 h 109"/>
                <a:gd name="T8" fmla="*/ 346075 w 451"/>
                <a:gd name="T9" fmla="*/ 17463 h 109"/>
                <a:gd name="T10" fmla="*/ 315912 w 451"/>
                <a:gd name="T11" fmla="*/ 0 h 109"/>
                <a:gd name="T12" fmla="*/ 412750 w 451"/>
                <a:gd name="T13" fmla="*/ 11113 h 109"/>
                <a:gd name="T14" fmla="*/ 447675 w 451"/>
                <a:gd name="T15" fmla="*/ 0 h 109"/>
                <a:gd name="T16" fmla="*/ 508000 w 451"/>
                <a:gd name="T17" fmla="*/ 0 h 109"/>
                <a:gd name="T18" fmla="*/ 585787 w 451"/>
                <a:gd name="T19" fmla="*/ 4763 h 109"/>
                <a:gd name="T20" fmla="*/ 573087 w 451"/>
                <a:gd name="T21" fmla="*/ 11113 h 109"/>
                <a:gd name="T22" fmla="*/ 633412 w 451"/>
                <a:gd name="T23" fmla="*/ 11113 h 109"/>
                <a:gd name="T24" fmla="*/ 657225 w 451"/>
                <a:gd name="T25" fmla="*/ 17463 h 109"/>
                <a:gd name="T26" fmla="*/ 681037 w 451"/>
                <a:gd name="T27" fmla="*/ 30163 h 109"/>
                <a:gd name="T28" fmla="*/ 590550 w 451"/>
                <a:gd name="T29" fmla="*/ 34925 h 109"/>
                <a:gd name="T30" fmla="*/ 519112 w 451"/>
                <a:gd name="T31" fmla="*/ 34925 h 109"/>
                <a:gd name="T32" fmla="*/ 566737 w 451"/>
                <a:gd name="T33" fmla="*/ 41275 h 109"/>
                <a:gd name="T34" fmla="*/ 501650 w 451"/>
                <a:gd name="T35" fmla="*/ 47625 h 109"/>
                <a:gd name="T36" fmla="*/ 620712 w 451"/>
                <a:gd name="T37" fmla="*/ 41275 h 109"/>
                <a:gd name="T38" fmla="*/ 549275 w 451"/>
                <a:gd name="T39" fmla="*/ 58738 h 109"/>
                <a:gd name="T40" fmla="*/ 471487 w 451"/>
                <a:gd name="T41" fmla="*/ 65088 h 109"/>
                <a:gd name="T42" fmla="*/ 436562 w 451"/>
                <a:gd name="T43" fmla="*/ 71438 h 109"/>
                <a:gd name="T44" fmla="*/ 471487 w 451"/>
                <a:gd name="T45" fmla="*/ 77788 h 109"/>
                <a:gd name="T46" fmla="*/ 412750 w 451"/>
                <a:gd name="T47" fmla="*/ 82550 h 109"/>
                <a:gd name="T48" fmla="*/ 412750 w 451"/>
                <a:gd name="T49" fmla="*/ 88900 h 109"/>
                <a:gd name="T50" fmla="*/ 328612 w 451"/>
                <a:gd name="T51" fmla="*/ 88900 h 109"/>
                <a:gd name="T52" fmla="*/ 311150 w 451"/>
                <a:gd name="T53" fmla="*/ 95250 h 109"/>
                <a:gd name="T54" fmla="*/ 369887 w 451"/>
                <a:gd name="T55" fmla="*/ 95250 h 109"/>
                <a:gd name="T56" fmla="*/ 315912 w 451"/>
                <a:gd name="T57" fmla="*/ 101600 h 109"/>
                <a:gd name="T58" fmla="*/ 328612 w 451"/>
                <a:gd name="T59" fmla="*/ 101600 h 109"/>
                <a:gd name="T60" fmla="*/ 287337 w 451"/>
                <a:gd name="T61" fmla="*/ 106363 h 109"/>
                <a:gd name="T62" fmla="*/ 358775 w 451"/>
                <a:gd name="T63" fmla="*/ 106363 h 109"/>
                <a:gd name="T64" fmla="*/ 346075 w 451"/>
                <a:gd name="T65" fmla="*/ 119063 h 109"/>
                <a:gd name="T66" fmla="*/ 339725 w 451"/>
                <a:gd name="T67" fmla="*/ 125413 h 109"/>
                <a:gd name="T68" fmla="*/ 292100 w 451"/>
                <a:gd name="T69" fmla="*/ 130175 h 109"/>
                <a:gd name="T70" fmla="*/ 209550 w 451"/>
                <a:gd name="T71" fmla="*/ 142875 h 109"/>
                <a:gd name="T72" fmla="*/ 209550 w 451"/>
                <a:gd name="T73" fmla="*/ 149225 h 109"/>
                <a:gd name="T74" fmla="*/ 268287 w 451"/>
                <a:gd name="T75" fmla="*/ 153988 h 109"/>
                <a:gd name="T76" fmla="*/ 244475 w 451"/>
                <a:gd name="T77" fmla="*/ 173038 h 109"/>
                <a:gd name="T78" fmla="*/ 192087 w 451"/>
                <a:gd name="T79" fmla="*/ 160338 h 109"/>
                <a:gd name="T80" fmla="*/ 155575 w 451"/>
                <a:gd name="T81" fmla="*/ 160338 h 109"/>
                <a:gd name="T82" fmla="*/ 125412 w 451"/>
                <a:gd name="T83" fmla="*/ 173038 h 109"/>
                <a:gd name="T84" fmla="*/ 60325 w 451"/>
                <a:gd name="T85" fmla="*/ 160338 h 109"/>
                <a:gd name="T86" fmla="*/ 30162 w 451"/>
                <a:gd name="T87" fmla="*/ 160338 h 109"/>
                <a:gd name="T88" fmla="*/ 66675 w 451"/>
                <a:gd name="T89" fmla="*/ 149225 h 109"/>
                <a:gd name="T90" fmla="*/ 47625 w 451"/>
                <a:gd name="T91" fmla="*/ 136525 h 109"/>
                <a:gd name="T92" fmla="*/ 119062 w 451"/>
                <a:gd name="T93" fmla="*/ 142875 h 109"/>
                <a:gd name="T94" fmla="*/ 185737 w 451"/>
                <a:gd name="T95" fmla="*/ 125413 h 109"/>
                <a:gd name="T96" fmla="*/ 131762 w 451"/>
                <a:gd name="T97" fmla="*/ 136525 h 109"/>
                <a:gd name="T98" fmla="*/ 114300 w 451"/>
                <a:gd name="T99" fmla="*/ 130175 h 109"/>
                <a:gd name="T100" fmla="*/ 131762 w 451"/>
                <a:gd name="T101" fmla="*/ 125413 h 109"/>
                <a:gd name="T102" fmla="*/ 95250 w 451"/>
                <a:gd name="T103" fmla="*/ 125413 h 109"/>
                <a:gd name="T104" fmla="*/ 71437 w 451"/>
                <a:gd name="T105" fmla="*/ 112713 h 109"/>
                <a:gd name="T106" fmla="*/ 168275 w 451"/>
                <a:gd name="T107" fmla="*/ 112713 h 109"/>
                <a:gd name="T108" fmla="*/ 192087 w 451"/>
                <a:gd name="T109" fmla="*/ 106363 h 109"/>
                <a:gd name="T110" fmla="*/ 142875 w 451"/>
                <a:gd name="T111" fmla="*/ 106363 h 109"/>
                <a:gd name="T112" fmla="*/ 138112 w 451"/>
                <a:gd name="T113" fmla="*/ 95250 h 109"/>
                <a:gd name="T114" fmla="*/ 114300 w 451"/>
                <a:gd name="T115" fmla="*/ 77788 h 109"/>
                <a:gd name="T116" fmla="*/ 142875 w 451"/>
                <a:gd name="T117" fmla="*/ 71438 h 109"/>
                <a:gd name="T118" fmla="*/ 220662 w 451"/>
                <a:gd name="T119" fmla="*/ 88900 h 1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51" h="109">
                  <a:moveTo>
                    <a:pt x="166" y="22"/>
                  </a:moveTo>
                  <a:lnTo>
                    <a:pt x="162" y="19"/>
                  </a:lnTo>
                  <a:lnTo>
                    <a:pt x="158" y="19"/>
                  </a:lnTo>
                  <a:lnTo>
                    <a:pt x="154" y="19"/>
                  </a:lnTo>
                  <a:lnTo>
                    <a:pt x="151" y="19"/>
                  </a:lnTo>
                  <a:lnTo>
                    <a:pt x="147" y="19"/>
                  </a:lnTo>
                  <a:lnTo>
                    <a:pt x="143" y="19"/>
                  </a:lnTo>
                  <a:lnTo>
                    <a:pt x="143" y="15"/>
                  </a:lnTo>
                  <a:lnTo>
                    <a:pt x="139" y="15"/>
                  </a:lnTo>
                  <a:lnTo>
                    <a:pt x="136" y="15"/>
                  </a:lnTo>
                  <a:lnTo>
                    <a:pt x="132" y="15"/>
                  </a:lnTo>
                  <a:lnTo>
                    <a:pt x="124" y="15"/>
                  </a:lnTo>
                  <a:lnTo>
                    <a:pt x="121" y="15"/>
                  </a:lnTo>
                  <a:lnTo>
                    <a:pt x="113" y="11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17" y="11"/>
                  </a:lnTo>
                  <a:lnTo>
                    <a:pt x="121" y="11"/>
                  </a:lnTo>
                  <a:lnTo>
                    <a:pt x="128" y="11"/>
                  </a:lnTo>
                  <a:lnTo>
                    <a:pt x="124" y="11"/>
                  </a:lnTo>
                  <a:lnTo>
                    <a:pt x="117" y="7"/>
                  </a:lnTo>
                  <a:lnTo>
                    <a:pt x="121" y="7"/>
                  </a:lnTo>
                  <a:lnTo>
                    <a:pt x="124" y="7"/>
                  </a:lnTo>
                  <a:lnTo>
                    <a:pt x="128" y="7"/>
                  </a:lnTo>
                  <a:lnTo>
                    <a:pt x="132" y="7"/>
                  </a:lnTo>
                  <a:lnTo>
                    <a:pt x="136" y="7"/>
                  </a:lnTo>
                  <a:lnTo>
                    <a:pt x="139" y="7"/>
                  </a:lnTo>
                  <a:lnTo>
                    <a:pt x="139" y="11"/>
                  </a:lnTo>
                  <a:lnTo>
                    <a:pt x="143" y="7"/>
                  </a:lnTo>
                  <a:lnTo>
                    <a:pt x="139" y="7"/>
                  </a:lnTo>
                  <a:lnTo>
                    <a:pt x="136" y="7"/>
                  </a:lnTo>
                  <a:lnTo>
                    <a:pt x="132" y="7"/>
                  </a:lnTo>
                  <a:lnTo>
                    <a:pt x="128" y="7"/>
                  </a:lnTo>
                  <a:lnTo>
                    <a:pt x="128" y="3"/>
                  </a:lnTo>
                  <a:lnTo>
                    <a:pt x="132" y="3"/>
                  </a:lnTo>
                  <a:lnTo>
                    <a:pt x="136" y="3"/>
                  </a:lnTo>
                  <a:lnTo>
                    <a:pt x="139" y="3"/>
                  </a:lnTo>
                  <a:lnTo>
                    <a:pt x="147" y="3"/>
                  </a:lnTo>
                  <a:lnTo>
                    <a:pt x="147" y="7"/>
                  </a:lnTo>
                  <a:lnTo>
                    <a:pt x="151" y="7"/>
                  </a:lnTo>
                  <a:lnTo>
                    <a:pt x="154" y="7"/>
                  </a:lnTo>
                  <a:lnTo>
                    <a:pt x="158" y="7"/>
                  </a:lnTo>
                  <a:lnTo>
                    <a:pt x="154" y="7"/>
                  </a:lnTo>
                  <a:lnTo>
                    <a:pt x="158" y="7"/>
                  </a:lnTo>
                  <a:lnTo>
                    <a:pt x="162" y="7"/>
                  </a:lnTo>
                  <a:lnTo>
                    <a:pt x="166" y="7"/>
                  </a:lnTo>
                  <a:lnTo>
                    <a:pt x="173" y="7"/>
                  </a:lnTo>
                  <a:lnTo>
                    <a:pt x="177" y="7"/>
                  </a:lnTo>
                  <a:lnTo>
                    <a:pt x="173" y="7"/>
                  </a:lnTo>
                  <a:lnTo>
                    <a:pt x="169" y="7"/>
                  </a:lnTo>
                  <a:lnTo>
                    <a:pt x="166" y="7"/>
                  </a:lnTo>
                  <a:lnTo>
                    <a:pt x="162" y="7"/>
                  </a:lnTo>
                  <a:lnTo>
                    <a:pt x="158" y="7"/>
                  </a:lnTo>
                  <a:lnTo>
                    <a:pt x="154" y="7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54" y="3"/>
                  </a:lnTo>
                  <a:lnTo>
                    <a:pt x="151" y="3"/>
                  </a:lnTo>
                  <a:lnTo>
                    <a:pt x="147" y="3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62" y="3"/>
                  </a:lnTo>
                  <a:lnTo>
                    <a:pt x="166" y="3"/>
                  </a:lnTo>
                  <a:lnTo>
                    <a:pt x="169" y="3"/>
                  </a:lnTo>
                  <a:lnTo>
                    <a:pt x="173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4" y="3"/>
                  </a:lnTo>
                  <a:lnTo>
                    <a:pt x="181" y="3"/>
                  </a:lnTo>
                  <a:lnTo>
                    <a:pt x="184" y="3"/>
                  </a:lnTo>
                  <a:lnTo>
                    <a:pt x="188" y="3"/>
                  </a:lnTo>
                  <a:lnTo>
                    <a:pt x="192" y="3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203" y="7"/>
                  </a:lnTo>
                  <a:lnTo>
                    <a:pt x="207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7"/>
                  </a:lnTo>
                  <a:lnTo>
                    <a:pt x="214" y="7"/>
                  </a:lnTo>
                  <a:lnTo>
                    <a:pt x="214" y="11"/>
                  </a:lnTo>
                  <a:lnTo>
                    <a:pt x="211" y="11"/>
                  </a:lnTo>
                  <a:lnTo>
                    <a:pt x="214" y="11"/>
                  </a:lnTo>
                  <a:lnTo>
                    <a:pt x="218" y="11"/>
                  </a:lnTo>
                  <a:lnTo>
                    <a:pt x="218" y="7"/>
                  </a:lnTo>
                  <a:lnTo>
                    <a:pt x="222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4" y="7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3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7" y="3"/>
                  </a:lnTo>
                  <a:lnTo>
                    <a:pt x="203" y="3"/>
                  </a:lnTo>
                  <a:lnTo>
                    <a:pt x="199" y="3"/>
                  </a:lnTo>
                  <a:lnTo>
                    <a:pt x="196" y="3"/>
                  </a:lnTo>
                  <a:lnTo>
                    <a:pt x="196" y="0"/>
                  </a:lnTo>
                  <a:lnTo>
                    <a:pt x="199" y="0"/>
                  </a:lnTo>
                  <a:lnTo>
                    <a:pt x="199" y="3"/>
                  </a:lnTo>
                  <a:lnTo>
                    <a:pt x="203" y="3"/>
                  </a:lnTo>
                  <a:lnTo>
                    <a:pt x="207" y="3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5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7"/>
                  </a:lnTo>
                  <a:lnTo>
                    <a:pt x="263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67" y="7"/>
                  </a:lnTo>
                  <a:lnTo>
                    <a:pt x="263" y="7"/>
                  </a:lnTo>
                  <a:lnTo>
                    <a:pt x="263" y="3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2" y="3"/>
                  </a:lnTo>
                  <a:lnTo>
                    <a:pt x="260" y="3"/>
                  </a:lnTo>
                  <a:lnTo>
                    <a:pt x="263" y="0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82" y="3"/>
                  </a:lnTo>
                  <a:lnTo>
                    <a:pt x="286" y="3"/>
                  </a:lnTo>
                  <a:lnTo>
                    <a:pt x="290" y="3"/>
                  </a:lnTo>
                  <a:lnTo>
                    <a:pt x="293" y="3"/>
                  </a:lnTo>
                  <a:lnTo>
                    <a:pt x="297" y="3"/>
                  </a:lnTo>
                  <a:lnTo>
                    <a:pt x="293" y="3"/>
                  </a:lnTo>
                  <a:lnTo>
                    <a:pt x="290" y="3"/>
                  </a:lnTo>
                  <a:lnTo>
                    <a:pt x="286" y="3"/>
                  </a:lnTo>
                  <a:lnTo>
                    <a:pt x="290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0" y="3"/>
                  </a:lnTo>
                  <a:lnTo>
                    <a:pt x="316" y="3"/>
                  </a:lnTo>
                  <a:lnTo>
                    <a:pt x="323" y="3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27" y="3"/>
                  </a:lnTo>
                  <a:lnTo>
                    <a:pt x="331" y="3"/>
                  </a:lnTo>
                  <a:lnTo>
                    <a:pt x="335" y="3"/>
                  </a:lnTo>
                  <a:lnTo>
                    <a:pt x="338" y="3"/>
                  </a:lnTo>
                  <a:lnTo>
                    <a:pt x="342" y="3"/>
                  </a:lnTo>
                  <a:lnTo>
                    <a:pt x="346" y="3"/>
                  </a:lnTo>
                  <a:lnTo>
                    <a:pt x="350" y="3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61" y="3"/>
                  </a:lnTo>
                  <a:lnTo>
                    <a:pt x="365" y="3"/>
                  </a:lnTo>
                  <a:lnTo>
                    <a:pt x="369" y="3"/>
                  </a:lnTo>
                  <a:lnTo>
                    <a:pt x="361" y="3"/>
                  </a:lnTo>
                  <a:lnTo>
                    <a:pt x="357" y="3"/>
                  </a:lnTo>
                  <a:lnTo>
                    <a:pt x="354" y="7"/>
                  </a:lnTo>
                  <a:lnTo>
                    <a:pt x="350" y="7"/>
                  </a:lnTo>
                  <a:lnTo>
                    <a:pt x="346" y="7"/>
                  </a:lnTo>
                  <a:lnTo>
                    <a:pt x="342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35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6" y="7"/>
                  </a:lnTo>
                  <a:lnTo>
                    <a:pt x="350" y="7"/>
                  </a:lnTo>
                  <a:lnTo>
                    <a:pt x="354" y="7"/>
                  </a:lnTo>
                  <a:lnTo>
                    <a:pt x="357" y="7"/>
                  </a:lnTo>
                  <a:lnTo>
                    <a:pt x="361" y="7"/>
                  </a:lnTo>
                  <a:lnTo>
                    <a:pt x="365" y="7"/>
                  </a:lnTo>
                  <a:lnTo>
                    <a:pt x="372" y="3"/>
                  </a:lnTo>
                  <a:lnTo>
                    <a:pt x="376" y="3"/>
                  </a:lnTo>
                  <a:lnTo>
                    <a:pt x="380" y="3"/>
                  </a:lnTo>
                  <a:lnTo>
                    <a:pt x="384" y="3"/>
                  </a:lnTo>
                  <a:lnTo>
                    <a:pt x="380" y="3"/>
                  </a:lnTo>
                  <a:lnTo>
                    <a:pt x="384" y="7"/>
                  </a:lnTo>
                  <a:lnTo>
                    <a:pt x="387" y="7"/>
                  </a:lnTo>
                  <a:lnTo>
                    <a:pt x="384" y="3"/>
                  </a:lnTo>
                  <a:lnTo>
                    <a:pt x="387" y="3"/>
                  </a:lnTo>
                  <a:lnTo>
                    <a:pt x="384" y="3"/>
                  </a:lnTo>
                  <a:lnTo>
                    <a:pt x="387" y="3"/>
                  </a:lnTo>
                  <a:lnTo>
                    <a:pt x="391" y="3"/>
                  </a:lnTo>
                  <a:lnTo>
                    <a:pt x="395" y="3"/>
                  </a:lnTo>
                  <a:lnTo>
                    <a:pt x="391" y="3"/>
                  </a:lnTo>
                  <a:lnTo>
                    <a:pt x="395" y="3"/>
                  </a:lnTo>
                  <a:lnTo>
                    <a:pt x="399" y="7"/>
                  </a:lnTo>
                  <a:lnTo>
                    <a:pt x="399" y="3"/>
                  </a:lnTo>
                  <a:lnTo>
                    <a:pt x="402" y="3"/>
                  </a:lnTo>
                  <a:lnTo>
                    <a:pt x="406" y="3"/>
                  </a:lnTo>
                  <a:lnTo>
                    <a:pt x="410" y="3"/>
                  </a:lnTo>
                  <a:lnTo>
                    <a:pt x="414" y="3"/>
                  </a:lnTo>
                  <a:lnTo>
                    <a:pt x="414" y="7"/>
                  </a:lnTo>
                  <a:lnTo>
                    <a:pt x="410" y="7"/>
                  </a:lnTo>
                  <a:lnTo>
                    <a:pt x="406" y="7"/>
                  </a:lnTo>
                  <a:lnTo>
                    <a:pt x="410" y="7"/>
                  </a:lnTo>
                  <a:lnTo>
                    <a:pt x="414" y="7"/>
                  </a:lnTo>
                  <a:lnTo>
                    <a:pt x="417" y="7"/>
                  </a:lnTo>
                  <a:lnTo>
                    <a:pt x="414" y="7"/>
                  </a:lnTo>
                  <a:lnTo>
                    <a:pt x="417" y="7"/>
                  </a:lnTo>
                  <a:lnTo>
                    <a:pt x="421" y="7"/>
                  </a:lnTo>
                  <a:lnTo>
                    <a:pt x="421" y="11"/>
                  </a:lnTo>
                  <a:lnTo>
                    <a:pt x="417" y="11"/>
                  </a:lnTo>
                  <a:lnTo>
                    <a:pt x="414" y="11"/>
                  </a:lnTo>
                  <a:lnTo>
                    <a:pt x="417" y="11"/>
                  </a:lnTo>
                  <a:lnTo>
                    <a:pt x="421" y="11"/>
                  </a:lnTo>
                  <a:lnTo>
                    <a:pt x="425" y="11"/>
                  </a:lnTo>
                  <a:lnTo>
                    <a:pt x="429" y="11"/>
                  </a:lnTo>
                  <a:lnTo>
                    <a:pt x="432" y="11"/>
                  </a:lnTo>
                  <a:lnTo>
                    <a:pt x="436" y="11"/>
                  </a:lnTo>
                  <a:lnTo>
                    <a:pt x="440" y="11"/>
                  </a:lnTo>
                  <a:lnTo>
                    <a:pt x="444" y="11"/>
                  </a:lnTo>
                  <a:lnTo>
                    <a:pt x="447" y="11"/>
                  </a:lnTo>
                  <a:lnTo>
                    <a:pt x="451" y="11"/>
                  </a:lnTo>
                  <a:lnTo>
                    <a:pt x="451" y="15"/>
                  </a:lnTo>
                  <a:lnTo>
                    <a:pt x="447" y="15"/>
                  </a:lnTo>
                  <a:lnTo>
                    <a:pt x="444" y="15"/>
                  </a:lnTo>
                  <a:lnTo>
                    <a:pt x="440" y="15"/>
                  </a:lnTo>
                  <a:lnTo>
                    <a:pt x="436" y="19"/>
                  </a:lnTo>
                  <a:lnTo>
                    <a:pt x="432" y="19"/>
                  </a:lnTo>
                  <a:lnTo>
                    <a:pt x="429" y="19"/>
                  </a:lnTo>
                  <a:lnTo>
                    <a:pt x="421" y="19"/>
                  </a:lnTo>
                  <a:lnTo>
                    <a:pt x="417" y="19"/>
                  </a:lnTo>
                  <a:lnTo>
                    <a:pt x="414" y="19"/>
                  </a:lnTo>
                  <a:lnTo>
                    <a:pt x="410" y="19"/>
                  </a:lnTo>
                  <a:lnTo>
                    <a:pt x="410" y="22"/>
                  </a:lnTo>
                  <a:lnTo>
                    <a:pt x="406" y="22"/>
                  </a:lnTo>
                  <a:lnTo>
                    <a:pt x="402" y="22"/>
                  </a:lnTo>
                  <a:lnTo>
                    <a:pt x="399" y="22"/>
                  </a:lnTo>
                  <a:lnTo>
                    <a:pt x="402" y="22"/>
                  </a:lnTo>
                  <a:lnTo>
                    <a:pt x="399" y="22"/>
                  </a:lnTo>
                  <a:lnTo>
                    <a:pt x="395" y="22"/>
                  </a:lnTo>
                  <a:lnTo>
                    <a:pt x="391" y="22"/>
                  </a:lnTo>
                  <a:lnTo>
                    <a:pt x="387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80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69" y="22"/>
                  </a:lnTo>
                  <a:lnTo>
                    <a:pt x="365" y="22"/>
                  </a:lnTo>
                  <a:lnTo>
                    <a:pt x="361" y="22"/>
                  </a:lnTo>
                  <a:lnTo>
                    <a:pt x="354" y="22"/>
                  </a:lnTo>
                  <a:lnTo>
                    <a:pt x="350" y="22"/>
                  </a:lnTo>
                  <a:lnTo>
                    <a:pt x="346" y="22"/>
                  </a:lnTo>
                  <a:lnTo>
                    <a:pt x="338" y="26"/>
                  </a:lnTo>
                  <a:lnTo>
                    <a:pt x="335" y="26"/>
                  </a:lnTo>
                  <a:lnTo>
                    <a:pt x="335" y="22"/>
                  </a:lnTo>
                  <a:lnTo>
                    <a:pt x="331" y="22"/>
                  </a:lnTo>
                  <a:lnTo>
                    <a:pt x="327" y="22"/>
                  </a:lnTo>
                  <a:lnTo>
                    <a:pt x="323" y="22"/>
                  </a:lnTo>
                  <a:lnTo>
                    <a:pt x="327" y="22"/>
                  </a:lnTo>
                  <a:lnTo>
                    <a:pt x="331" y="22"/>
                  </a:lnTo>
                  <a:lnTo>
                    <a:pt x="335" y="26"/>
                  </a:lnTo>
                  <a:lnTo>
                    <a:pt x="331" y="26"/>
                  </a:lnTo>
                  <a:lnTo>
                    <a:pt x="327" y="26"/>
                  </a:lnTo>
                  <a:lnTo>
                    <a:pt x="331" y="26"/>
                  </a:lnTo>
                  <a:lnTo>
                    <a:pt x="335" y="26"/>
                  </a:lnTo>
                  <a:lnTo>
                    <a:pt x="338" y="26"/>
                  </a:lnTo>
                  <a:lnTo>
                    <a:pt x="342" y="26"/>
                  </a:lnTo>
                  <a:lnTo>
                    <a:pt x="346" y="26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61" y="26"/>
                  </a:lnTo>
                  <a:lnTo>
                    <a:pt x="365" y="26"/>
                  </a:lnTo>
                  <a:lnTo>
                    <a:pt x="361" y="26"/>
                  </a:lnTo>
                  <a:lnTo>
                    <a:pt x="357" y="26"/>
                  </a:lnTo>
                  <a:lnTo>
                    <a:pt x="354" y="26"/>
                  </a:lnTo>
                  <a:lnTo>
                    <a:pt x="350" y="26"/>
                  </a:lnTo>
                  <a:lnTo>
                    <a:pt x="346" y="26"/>
                  </a:lnTo>
                  <a:lnTo>
                    <a:pt x="342" y="26"/>
                  </a:lnTo>
                  <a:lnTo>
                    <a:pt x="338" y="30"/>
                  </a:lnTo>
                  <a:lnTo>
                    <a:pt x="335" y="30"/>
                  </a:lnTo>
                  <a:lnTo>
                    <a:pt x="331" y="30"/>
                  </a:lnTo>
                  <a:lnTo>
                    <a:pt x="327" y="30"/>
                  </a:lnTo>
                  <a:lnTo>
                    <a:pt x="320" y="30"/>
                  </a:lnTo>
                  <a:lnTo>
                    <a:pt x="312" y="30"/>
                  </a:lnTo>
                  <a:lnTo>
                    <a:pt x="308" y="30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12" y="30"/>
                  </a:lnTo>
                  <a:lnTo>
                    <a:pt x="312" y="34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20" y="30"/>
                  </a:lnTo>
                  <a:lnTo>
                    <a:pt x="327" y="30"/>
                  </a:lnTo>
                  <a:lnTo>
                    <a:pt x="331" y="30"/>
                  </a:lnTo>
                  <a:lnTo>
                    <a:pt x="335" y="30"/>
                  </a:lnTo>
                  <a:lnTo>
                    <a:pt x="338" y="30"/>
                  </a:lnTo>
                  <a:lnTo>
                    <a:pt x="342" y="30"/>
                  </a:lnTo>
                  <a:lnTo>
                    <a:pt x="346" y="30"/>
                  </a:lnTo>
                  <a:lnTo>
                    <a:pt x="350" y="30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65" y="26"/>
                  </a:lnTo>
                  <a:lnTo>
                    <a:pt x="369" y="26"/>
                  </a:lnTo>
                  <a:lnTo>
                    <a:pt x="372" y="26"/>
                  </a:lnTo>
                  <a:lnTo>
                    <a:pt x="376" y="26"/>
                  </a:lnTo>
                  <a:lnTo>
                    <a:pt x="380" y="26"/>
                  </a:lnTo>
                  <a:lnTo>
                    <a:pt x="384" y="26"/>
                  </a:lnTo>
                  <a:lnTo>
                    <a:pt x="391" y="26"/>
                  </a:lnTo>
                  <a:lnTo>
                    <a:pt x="395" y="26"/>
                  </a:lnTo>
                  <a:lnTo>
                    <a:pt x="399" y="26"/>
                  </a:lnTo>
                  <a:lnTo>
                    <a:pt x="395" y="26"/>
                  </a:lnTo>
                  <a:lnTo>
                    <a:pt x="391" y="26"/>
                  </a:lnTo>
                  <a:lnTo>
                    <a:pt x="391" y="30"/>
                  </a:lnTo>
                  <a:lnTo>
                    <a:pt x="387" y="30"/>
                  </a:lnTo>
                  <a:lnTo>
                    <a:pt x="384" y="30"/>
                  </a:lnTo>
                  <a:lnTo>
                    <a:pt x="380" y="30"/>
                  </a:lnTo>
                  <a:lnTo>
                    <a:pt x="376" y="30"/>
                  </a:lnTo>
                  <a:lnTo>
                    <a:pt x="372" y="30"/>
                  </a:lnTo>
                  <a:lnTo>
                    <a:pt x="369" y="30"/>
                  </a:lnTo>
                  <a:lnTo>
                    <a:pt x="365" y="34"/>
                  </a:lnTo>
                  <a:lnTo>
                    <a:pt x="361" y="34"/>
                  </a:lnTo>
                  <a:lnTo>
                    <a:pt x="357" y="34"/>
                  </a:lnTo>
                  <a:lnTo>
                    <a:pt x="354" y="34"/>
                  </a:lnTo>
                  <a:lnTo>
                    <a:pt x="350" y="34"/>
                  </a:lnTo>
                  <a:lnTo>
                    <a:pt x="346" y="37"/>
                  </a:lnTo>
                  <a:lnTo>
                    <a:pt x="342" y="37"/>
                  </a:lnTo>
                  <a:lnTo>
                    <a:pt x="338" y="37"/>
                  </a:lnTo>
                  <a:lnTo>
                    <a:pt x="331" y="37"/>
                  </a:lnTo>
                  <a:lnTo>
                    <a:pt x="331" y="41"/>
                  </a:lnTo>
                  <a:lnTo>
                    <a:pt x="327" y="41"/>
                  </a:lnTo>
                  <a:lnTo>
                    <a:pt x="323" y="41"/>
                  </a:lnTo>
                  <a:lnTo>
                    <a:pt x="320" y="41"/>
                  </a:lnTo>
                  <a:lnTo>
                    <a:pt x="320" y="45"/>
                  </a:lnTo>
                  <a:lnTo>
                    <a:pt x="316" y="45"/>
                  </a:lnTo>
                  <a:lnTo>
                    <a:pt x="312" y="45"/>
                  </a:lnTo>
                  <a:lnTo>
                    <a:pt x="308" y="45"/>
                  </a:lnTo>
                  <a:lnTo>
                    <a:pt x="305" y="45"/>
                  </a:lnTo>
                  <a:lnTo>
                    <a:pt x="308" y="45"/>
                  </a:lnTo>
                  <a:lnTo>
                    <a:pt x="308" y="41"/>
                  </a:lnTo>
                  <a:lnTo>
                    <a:pt x="305" y="41"/>
                  </a:lnTo>
                  <a:lnTo>
                    <a:pt x="301" y="41"/>
                  </a:lnTo>
                  <a:lnTo>
                    <a:pt x="297" y="41"/>
                  </a:lnTo>
                  <a:lnTo>
                    <a:pt x="301" y="41"/>
                  </a:lnTo>
                  <a:lnTo>
                    <a:pt x="305" y="41"/>
                  </a:lnTo>
                  <a:lnTo>
                    <a:pt x="305" y="45"/>
                  </a:lnTo>
                  <a:lnTo>
                    <a:pt x="308" y="45"/>
                  </a:lnTo>
                  <a:lnTo>
                    <a:pt x="312" y="45"/>
                  </a:lnTo>
                  <a:lnTo>
                    <a:pt x="308" y="45"/>
                  </a:lnTo>
                  <a:lnTo>
                    <a:pt x="305" y="45"/>
                  </a:lnTo>
                  <a:lnTo>
                    <a:pt x="301" y="45"/>
                  </a:lnTo>
                  <a:lnTo>
                    <a:pt x="297" y="45"/>
                  </a:lnTo>
                  <a:lnTo>
                    <a:pt x="293" y="45"/>
                  </a:lnTo>
                  <a:lnTo>
                    <a:pt x="290" y="45"/>
                  </a:lnTo>
                  <a:lnTo>
                    <a:pt x="290" y="49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78" y="45"/>
                  </a:lnTo>
                  <a:lnTo>
                    <a:pt x="275" y="45"/>
                  </a:lnTo>
                  <a:lnTo>
                    <a:pt x="271" y="45"/>
                  </a:lnTo>
                  <a:lnTo>
                    <a:pt x="275" y="45"/>
                  </a:lnTo>
                  <a:lnTo>
                    <a:pt x="278" y="45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78" y="49"/>
                  </a:lnTo>
                  <a:lnTo>
                    <a:pt x="275" y="49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90" y="49"/>
                  </a:lnTo>
                  <a:lnTo>
                    <a:pt x="293" y="49"/>
                  </a:lnTo>
                  <a:lnTo>
                    <a:pt x="297" y="49"/>
                  </a:lnTo>
                  <a:lnTo>
                    <a:pt x="301" y="49"/>
                  </a:lnTo>
                  <a:lnTo>
                    <a:pt x="305" y="49"/>
                  </a:lnTo>
                  <a:lnTo>
                    <a:pt x="301" y="49"/>
                  </a:lnTo>
                  <a:lnTo>
                    <a:pt x="297" y="49"/>
                  </a:lnTo>
                  <a:lnTo>
                    <a:pt x="293" y="49"/>
                  </a:lnTo>
                  <a:lnTo>
                    <a:pt x="290" y="49"/>
                  </a:lnTo>
                  <a:lnTo>
                    <a:pt x="290" y="52"/>
                  </a:lnTo>
                  <a:lnTo>
                    <a:pt x="293" y="49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293" y="52"/>
                  </a:lnTo>
                  <a:lnTo>
                    <a:pt x="290" y="52"/>
                  </a:lnTo>
                  <a:lnTo>
                    <a:pt x="286" y="52"/>
                  </a:lnTo>
                  <a:lnTo>
                    <a:pt x="282" y="52"/>
                  </a:lnTo>
                  <a:lnTo>
                    <a:pt x="278" y="52"/>
                  </a:lnTo>
                  <a:lnTo>
                    <a:pt x="275" y="56"/>
                  </a:lnTo>
                  <a:lnTo>
                    <a:pt x="275" y="52"/>
                  </a:lnTo>
                  <a:lnTo>
                    <a:pt x="271" y="52"/>
                  </a:lnTo>
                  <a:lnTo>
                    <a:pt x="267" y="52"/>
                  </a:lnTo>
                  <a:lnTo>
                    <a:pt x="263" y="52"/>
                  </a:lnTo>
                  <a:lnTo>
                    <a:pt x="260" y="52"/>
                  </a:lnTo>
                  <a:lnTo>
                    <a:pt x="256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1" y="52"/>
                  </a:lnTo>
                  <a:lnTo>
                    <a:pt x="237" y="52"/>
                  </a:lnTo>
                  <a:lnTo>
                    <a:pt x="233" y="52"/>
                  </a:lnTo>
                  <a:lnTo>
                    <a:pt x="237" y="52"/>
                  </a:lnTo>
                  <a:lnTo>
                    <a:pt x="241" y="52"/>
                  </a:lnTo>
                  <a:lnTo>
                    <a:pt x="245" y="52"/>
                  </a:lnTo>
                  <a:lnTo>
                    <a:pt x="248" y="52"/>
                  </a:lnTo>
                  <a:lnTo>
                    <a:pt x="252" y="52"/>
                  </a:lnTo>
                  <a:lnTo>
                    <a:pt x="256" y="52"/>
                  </a:lnTo>
                  <a:lnTo>
                    <a:pt x="260" y="52"/>
                  </a:lnTo>
                  <a:lnTo>
                    <a:pt x="260" y="56"/>
                  </a:lnTo>
                  <a:lnTo>
                    <a:pt x="256" y="56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6"/>
                  </a:lnTo>
                  <a:lnTo>
                    <a:pt x="233" y="56"/>
                  </a:lnTo>
                  <a:lnTo>
                    <a:pt x="230" y="56"/>
                  </a:lnTo>
                  <a:lnTo>
                    <a:pt x="233" y="56"/>
                  </a:lnTo>
                  <a:lnTo>
                    <a:pt x="233" y="60"/>
                  </a:lnTo>
                  <a:lnTo>
                    <a:pt x="230" y="60"/>
                  </a:lnTo>
                  <a:lnTo>
                    <a:pt x="226" y="60"/>
                  </a:lnTo>
                  <a:lnTo>
                    <a:pt x="222" y="60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3" y="56"/>
                  </a:lnTo>
                  <a:lnTo>
                    <a:pt x="199" y="56"/>
                  </a:lnTo>
                  <a:lnTo>
                    <a:pt x="203" y="56"/>
                  </a:lnTo>
                  <a:lnTo>
                    <a:pt x="207" y="56"/>
                  </a:lnTo>
                  <a:lnTo>
                    <a:pt x="211" y="56"/>
                  </a:lnTo>
                  <a:lnTo>
                    <a:pt x="214" y="56"/>
                  </a:lnTo>
                  <a:lnTo>
                    <a:pt x="214" y="60"/>
                  </a:lnTo>
                  <a:lnTo>
                    <a:pt x="218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7" y="60"/>
                  </a:lnTo>
                  <a:lnTo>
                    <a:pt x="203" y="60"/>
                  </a:lnTo>
                  <a:lnTo>
                    <a:pt x="199" y="60"/>
                  </a:lnTo>
                  <a:lnTo>
                    <a:pt x="196" y="56"/>
                  </a:lnTo>
                  <a:lnTo>
                    <a:pt x="196" y="60"/>
                  </a:lnTo>
                  <a:lnTo>
                    <a:pt x="199" y="60"/>
                  </a:lnTo>
                  <a:lnTo>
                    <a:pt x="196" y="60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4" y="60"/>
                  </a:lnTo>
                  <a:lnTo>
                    <a:pt x="188" y="60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9" y="60"/>
                  </a:lnTo>
                  <a:lnTo>
                    <a:pt x="207" y="60"/>
                  </a:lnTo>
                  <a:lnTo>
                    <a:pt x="211" y="60"/>
                  </a:lnTo>
                  <a:lnTo>
                    <a:pt x="214" y="60"/>
                  </a:lnTo>
                  <a:lnTo>
                    <a:pt x="218" y="60"/>
                  </a:lnTo>
                  <a:lnTo>
                    <a:pt x="222" y="60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30" y="64"/>
                  </a:lnTo>
                  <a:lnTo>
                    <a:pt x="222" y="64"/>
                  </a:lnTo>
                  <a:lnTo>
                    <a:pt x="218" y="64"/>
                  </a:lnTo>
                  <a:lnTo>
                    <a:pt x="214" y="64"/>
                  </a:lnTo>
                  <a:lnTo>
                    <a:pt x="214" y="60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196" y="64"/>
                  </a:lnTo>
                  <a:lnTo>
                    <a:pt x="196" y="60"/>
                  </a:lnTo>
                  <a:lnTo>
                    <a:pt x="192" y="64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11" y="64"/>
                  </a:lnTo>
                  <a:lnTo>
                    <a:pt x="214" y="64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196" y="64"/>
                  </a:lnTo>
                  <a:lnTo>
                    <a:pt x="192" y="64"/>
                  </a:lnTo>
                  <a:lnTo>
                    <a:pt x="188" y="64"/>
                  </a:lnTo>
                  <a:lnTo>
                    <a:pt x="184" y="64"/>
                  </a:lnTo>
                  <a:lnTo>
                    <a:pt x="181" y="64"/>
                  </a:lnTo>
                  <a:lnTo>
                    <a:pt x="177" y="64"/>
                  </a:lnTo>
                  <a:lnTo>
                    <a:pt x="173" y="64"/>
                  </a:lnTo>
                  <a:lnTo>
                    <a:pt x="169" y="64"/>
                  </a:lnTo>
                  <a:lnTo>
                    <a:pt x="173" y="64"/>
                  </a:lnTo>
                  <a:lnTo>
                    <a:pt x="177" y="64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8" y="64"/>
                  </a:lnTo>
                  <a:lnTo>
                    <a:pt x="184" y="67"/>
                  </a:lnTo>
                  <a:lnTo>
                    <a:pt x="181" y="67"/>
                  </a:lnTo>
                  <a:lnTo>
                    <a:pt x="184" y="67"/>
                  </a:lnTo>
                  <a:lnTo>
                    <a:pt x="188" y="67"/>
                  </a:lnTo>
                  <a:lnTo>
                    <a:pt x="188" y="64"/>
                  </a:lnTo>
                  <a:lnTo>
                    <a:pt x="192" y="64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207" y="64"/>
                  </a:lnTo>
                  <a:lnTo>
                    <a:pt x="211" y="64"/>
                  </a:lnTo>
                  <a:lnTo>
                    <a:pt x="218" y="64"/>
                  </a:lnTo>
                  <a:lnTo>
                    <a:pt x="222" y="64"/>
                  </a:lnTo>
                  <a:lnTo>
                    <a:pt x="218" y="67"/>
                  </a:lnTo>
                  <a:lnTo>
                    <a:pt x="214" y="67"/>
                  </a:lnTo>
                  <a:lnTo>
                    <a:pt x="211" y="67"/>
                  </a:lnTo>
                  <a:lnTo>
                    <a:pt x="214" y="67"/>
                  </a:lnTo>
                  <a:lnTo>
                    <a:pt x="218" y="67"/>
                  </a:lnTo>
                  <a:lnTo>
                    <a:pt x="226" y="67"/>
                  </a:lnTo>
                  <a:lnTo>
                    <a:pt x="230" y="67"/>
                  </a:lnTo>
                  <a:lnTo>
                    <a:pt x="233" y="67"/>
                  </a:lnTo>
                  <a:lnTo>
                    <a:pt x="237" y="67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0" y="71"/>
                  </a:lnTo>
                  <a:lnTo>
                    <a:pt x="226" y="71"/>
                  </a:lnTo>
                  <a:lnTo>
                    <a:pt x="218" y="71"/>
                  </a:lnTo>
                  <a:lnTo>
                    <a:pt x="214" y="71"/>
                  </a:lnTo>
                  <a:lnTo>
                    <a:pt x="211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4" y="71"/>
                  </a:lnTo>
                  <a:lnTo>
                    <a:pt x="214" y="75"/>
                  </a:lnTo>
                  <a:lnTo>
                    <a:pt x="218" y="75"/>
                  </a:lnTo>
                  <a:lnTo>
                    <a:pt x="222" y="75"/>
                  </a:lnTo>
                  <a:lnTo>
                    <a:pt x="226" y="75"/>
                  </a:lnTo>
                  <a:lnTo>
                    <a:pt x="230" y="75"/>
                  </a:lnTo>
                  <a:lnTo>
                    <a:pt x="233" y="75"/>
                  </a:lnTo>
                  <a:lnTo>
                    <a:pt x="230" y="75"/>
                  </a:lnTo>
                  <a:lnTo>
                    <a:pt x="226" y="75"/>
                  </a:lnTo>
                  <a:lnTo>
                    <a:pt x="226" y="79"/>
                  </a:lnTo>
                  <a:lnTo>
                    <a:pt x="222" y="79"/>
                  </a:lnTo>
                  <a:lnTo>
                    <a:pt x="218" y="79"/>
                  </a:lnTo>
                  <a:lnTo>
                    <a:pt x="214" y="79"/>
                  </a:lnTo>
                  <a:lnTo>
                    <a:pt x="214" y="75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07" y="75"/>
                  </a:lnTo>
                  <a:lnTo>
                    <a:pt x="203" y="79"/>
                  </a:lnTo>
                  <a:lnTo>
                    <a:pt x="207" y="79"/>
                  </a:lnTo>
                  <a:lnTo>
                    <a:pt x="214" y="79"/>
                  </a:lnTo>
                  <a:lnTo>
                    <a:pt x="218" y="79"/>
                  </a:lnTo>
                  <a:lnTo>
                    <a:pt x="222" y="79"/>
                  </a:lnTo>
                  <a:lnTo>
                    <a:pt x="218" y="79"/>
                  </a:lnTo>
                  <a:lnTo>
                    <a:pt x="218" y="82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03" y="82"/>
                  </a:lnTo>
                  <a:lnTo>
                    <a:pt x="199" y="82"/>
                  </a:lnTo>
                  <a:lnTo>
                    <a:pt x="196" y="82"/>
                  </a:lnTo>
                  <a:lnTo>
                    <a:pt x="188" y="82"/>
                  </a:lnTo>
                  <a:lnTo>
                    <a:pt x="184" y="82"/>
                  </a:lnTo>
                  <a:lnTo>
                    <a:pt x="181" y="82"/>
                  </a:lnTo>
                  <a:lnTo>
                    <a:pt x="177" y="82"/>
                  </a:lnTo>
                  <a:lnTo>
                    <a:pt x="181" y="82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8" y="86"/>
                  </a:lnTo>
                  <a:lnTo>
                    <a:pt x="184" y="86"/>
                  </a:lnTo>
                  <a:lnTo>
                    <a:pt x="184" y="90"/>
                  </a:lnTo>
                  <a:lnTo>
                    <a:pt x="181" y="90"/>
                  </a:lnTo>
                  <a:lnTo>
                    <a:pt x="173" y="90"/>
                  </a:lnTo>
                  <a:lnTo>
                    <a:pt x="169" y="90"/>
                  </a:lnTo>
                  <a:lnTo>
                    <a:pt x="166" y="90"/>
                  </a:lnTo>
                  <a:lnTo>
                    <a:pt x="162" y="90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4" y="94"/>
                  </a:lnTo>
                  <a:lnTo>
                    <a:pt x="147" y="90"/>
                  </a:lnTo>
                  <a:lnTo>
                    <a:pt x="143" y="90"/>
                  </a:lnTo>
                  <a:lnTo>
                    <a:pt x="139" y="90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28" y="90"/>
                  </a:lnTo>
                  <a:lnTo>
                    <a:pt x="124" y="90"/>
                  </a:lnTo>
                  <a:lnTo>
                    <a:pt x="128" y="90"/>
                  </a:lnTo>
                  <a:lnTo>
                    <a:pt x="132" y="90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4" y="90"/>
                  </a:lnTo>
                  <a:lnTo>
                    <a:pt x="121" y="90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8" y="94"/>
                  </a:lnTo>
                  <a:lnTo>
                    <a:pt x="132" y="94"/>
                  </a:lnTo>
                  <a:lnTo>
                    <a:pt x="136" y="94"/>
                  </a:lnTo>
                  <a:lnTo>
                    <a:pt x="139" y="94"/>
                  </a:lnTo>
                  <a:lnTo>
                    <a:pt x="143" y="94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54" y="94"/>
                  </a:lnTo>
                  <a:lnTo>
                    <a:pt x="158" y="94"/>
                  </a:lnTo>
                  <a:lnTo>
                    <a:pt x="162" y="94"/>
                  </a:lnTo>
                  <a:lnTo>
                    <a:pt x="166" y="94"/>
                  </a:lnTo>
                  <a:lnTo>
                    <a:pt x="169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2" y="97"/>
                  </a:lnTo>
                  <a:lnTo>
                    <a:pt x="166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7" y="97"/>
                  </a:lnTo>
                  <a:lnTo>
                    <a:pt x="181" y="97"/>
                  </a:lnTo>
                  <a:lnTo>
                    <a:pt x="184" y="97"/>
                  </a:lnTo>
                  <a:lnTo>
                    <a:pt x="188" y="97"/>
                  </a:lnTo>
                  <a:lnTo>
                    <a:pt x="188" y="101"/>
                  </a:lnTo>
                  <a:lnTo>
                    <a:pt x="184" y="101"/>
                  </a:lnTo>
                  <a:lnTo>
                    <a:pt x="181" y="105"/>
                  </a:lnTo>
                  <a:lnTo>
                    <a:pt x="177" y="105"/>
                  </a:lnTo>
                  <a:lnTo>
                    <a:pt x="173" y="105"/>
                  </a:lnTo>
                  <a:lnTo>
                    <a:pt x="173" y="101"/>
                  </a:lnTo>
                  <a:lnTo>
                    <a:pt x="169" y="105"/>
                  </a:lnTo>
                  <a:lnTo>
                    <a:pt x="166" y="105"/>
                  </a:lnTo>
                  <a:lnTo>
                    <a:pt x="166" y="109"/>
                  </a:lnTo>
                  <a:lnTo>
                    <a:pt x="162" y="109"/>
                  </a:lnTo>
                  <a:lnTo>
                    <a:pt x="158" y="109"/>
                  </a:lnTo>
                  <a:lnTo>
                    <a:pt x="154" y="109"/>
                  </a:lnTo>
                  <a:lnTo>
                    <a:pt x="151" y="109"/>
                  </a:lnTo>
                  <a:lnTo>
                    <a:pt x="147" y="109"/>
                  </a:lnTo>
                  <a:lnTo>
                    <a:pt x="143" y="109"/>
                  </a:lnTo>
                  <a:lnTo>
                    <a:pt x="139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39" y="105"/>
                  </a:lnTo>
                  <a:lnTo>
                    <a:pt x="143" y="105"/>
                  </a:lnTo>
                  <a:lnTo>
                    <a:pt x="139" y="105"/>
                  </a:lnTo>
                  <a:lnTo>
                    <a:pt x="136" y="105"/>
                  </a:lnTo>
                  <a:lnTo>
                    <a:pt x="132" y="105"/>
                  </a:lnTo>
                  <a:lnTo>
                    <a:pt x="128" y="105"/>
                  </a:lnTo>
                  <a:lnTo>
                    <a:pt x="124" y="105"/>
                  </a:lnTo>
                  <a:lnTo>
                    <a:pt x="121" y="105"/>
                  </a:lnTo>
                  <a:lnTo>
                    <a:pt x="121" y="101"/>
                  </a:lnTo>
                  <a:lnTo>
                    <a:pt x="124" y="101"/>
                  </a:lnTo>
                  <a:lnTo>
                    <a:pt x="121" y="101"/>
                  </a:lnTo>
                  <a:lnTo>
                    <a:pt x="117" y="101"/>
                  </a:lnTo>
                  <a:lnTo>
                    <a:pt x="113" y="101"/>
                  </a:lnTo>
                  <a:lnTo>
                    <a:pt x="109" y="97"/>
                  </a:lnTo>
                  <a:lnTo>
                    <a:pt x="109" y="101"/>
                  </a:lnTo>
                  <a:lnTo>
                    <a:pt x="113" y="101"/>
                  </a:lnTo>
                  <a:lnTo>
                    <a:pt x="117" y="101"/>
                  </a:lnTo>
                  <a:lnTo>
                    <a:pt x="121" y="101"/>
                  </a:lnTo>
                  <a:lnTo>
                    <a:pt x="121" y="105"/>
                  </a:lnTo>
                  <a:lnTo>
                    <a:pt x="117" y="105"/>
                  </a:lnTo>
                  <a:lnTo>
                    <a:pt x="121" y="105"/>
                  </a:lnTo>
                  <a:lnTo>
                    <a:pt x="117" y="105"/>
                  </a:lnTo>
                  <a:lnTo>
                    <a:pt x="113" y="105"/>
                  </a:lnTo>
                  <a:lnTo>
                    <a:pt x="109" y="105"/>
                  </a:lnTo>
                  <a:lnTo>
                    <a:pt x="106" y="105"/>
                  </a:lnTo>
                  <a:lnTo>
                    <a:pt x="106" y="101"/>
                  </a:lnTo>
                  <a:lnTo>
                    <a:pt x="102" y="101"/>
                  </a:lnTo>
                  <a:lnTo>
                    <a:pt x="98" y="101"/>
                  </a:lnTo>
                  <a:lnTo>
                    <a:pt x="102" y="101"/>
                  </a:lnTo>
                  <a:lnTo>
                    <a:pt x="102" y="105"/>
                  </a:lnTo>
                  <a:lnTo>
                    <a:pt x="98" y="105"/>
                  </a:lnTo>
                  <a:lnTo>
                    <a:pt x="94" y="105"/>
                  </a:lnTo>
                  <a:lnTo>
                    <a:pt x="90" y="105"/>
                  </a:lnTo>
                  <a:lnTo>
                    <a:pt x="90" y="101"/>
                  </a:lnTo>
                  <a:lnTo>
                    <a:pt x="87" y="101"/>
                  </a:lnTo>
                  <a:lnTo>
                    <a:pt x="87" y="105"/>
                  </a:lnTo>
                  <a:lnTo>
                    <a:pt x="83" y="105"/>
                  </a:lnTo>
                  <a:lnTo>
                    <a:pt x="79" y="105"/>
                  </a:lnTo>
                  <a:lnTo>
                    <a:pt x="75" y="105"/>
                  </a:lnTo>
                  <a:lnTo>
                    <a:pt x="75" y="101"/>
                  </a:lnTo>
                  <a:lnTo>
                    <a:pt x="75" y="105"/>
                  </a:lnTo>
                  <a:lnTo>
                    <a:pt x="79" y="105"/>
                  </a:lnTo>
                  <a:lnTo>
                    <a:pt x="83" y="105"/>
                  </a:lnTo>
                  <a:lnTo>
                    <a:pt x="83" y="109"/>
                  </a:lnTo>
                  <a:lnTo>
                    <a:pt x="79" y="109"/>
                  </a:lnTo>
                  <a:lnTo>
                    <a:pt x="75" y="109"/>
                  </a:lnTo>
                  <a:lnTo>
                    <a:pt x="72" y="109"/>
                  </a:lnTo>
                  <a:lnTo>
                    <a:pt x="68" y="109"/>
                  </a:lnTo>
                  <a:lnTo>
                    <a:pt x="68" y="105"/>
                  </a:lnTo>
                  <a:lnTo>
                    <a:pt x="64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3" y="105"/>
                  </a:lnTo>
                  <a:lnTo>
                    <a:pt x="57" y="105"/>
                  </a:lnTo>
                  <a:lnTo>
                    <a:pt x="49" y="101"/>
                  </a:lnTo>
                  <a:lnTo>
                    <a:pt x="53" y="101"/>
                  </a:lnTo>
                  <a:lnTo>
                    <a:pt x="53" y="105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2" y="105"/>
                  </a:lnTo>
                  <a:lnTo>
                    <a:pt x="38" y="105"/>
                  </a:lnTo>
                  <a:lnTo>
                    <a:pt x="38" y="101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38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19" y="105"/>
                  </a:lnTo>
                  <a:lnTo>
                    <a:pt x="23" y="105"/>
                  </a:lnTo>
                  <a:lnTo>
                    <a:pt x="19" y="101"/>
                  </a:lnTo>
                  <a:lnTo>
                    <a:pt x="19" y="97"/>
                  </a:lnTo>
                  <a:lnTo>
                    <a:pt x="15" y="101"/>
                  </a:lnTo>
                  <a:lnTo>
                    <a:pt x="19" y="101"/>
                  </a:lnTo>
                  <a:lnTo>
                    <a:pt x="19" y="105"/>
                  </a:lnTo>
                  <a:lnTo>
                    <a:pt x="15" y="105"/>
                  </a:lnTo>
                  <a:lnTo>
                    <a:pt x="19" y="105"/>
                  </a:lnTo>
                  <a:lnTo>
                    <a:pt x="19" y="101"/>
                  </a:lnTo>
                  <a:lnTo>
                    <a:pt x="15" y="101"/>
                  </a:lnTo>
                  <a:lnTo>
                    <a:pt x="15" y="105"/>
                  </a:lnTo>
                  <a:lnTo>
                    <a:pt x="12" y="105"/>
                  </a:lnTo>
                  <a:lnTo>
                    <a:pt x="8" y="105"/>
                  </a:lnTo>
                  <a:lnTo>
                    <a:pt x="4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4" y="97"/>
                  </a:lnTo>
                  <a:lnTo>
                    <a:pt x="8" y="97"/>
                  </a:lnTo>
                  <a:lnTo>
                    <a:pt x="12" y="97"/>
                  </a:lnTo>
                  <a:lnTo>
                    <a:pt x="15" y="97"/>
                  </a:lnTo>
                  <a:lnTo>
                    <a:pt x="19" y="94"/>
                  </a:lnTo>
                  <a:lnTo>
                    <a:pt x="23" y="94"/>
                  </a:lnTo>
                  <a:lnTo>
                    <a:pt x="27" y="94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9" y="94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42" y="90"/>
                  </a:lnTo>
                  <a:lnTo>
                    <a:pt x="45" y="90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27" y="86"/>
                  </a:lnTo>
                  <a:lnTo>
                    <a:pt x="23" y="86"/>
                  </a:lnTo>
                  <a:lnTo>
                    <a:pt x="27" y="86"/>
                  </a:lnTo>
                  <a:lnTo>
                    <a:pt x="27" y="82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82"/>
                  </a:lnTo>
                  <a:lnTo>
                    <a:pt x="42" y="82"/>
                  </a:lnTo>
                  <a:lnTo>
                    <a:pt x="45" y="82"/>
                  </a:lnTo>
                  <a:lnTo>
                    <a:pt x="49" y="82"/>
                  </a:lnTo>
                  <a:lnTo>
                    <a:pt x="53" y="82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4" y="90"/>
                  </a:lnTo>
                  <a:lnTo>
                    <a:pt x="68" y="90"/>
                  </a:lnTo>
                  <a:lnTo>
                    <a:pt x="72" y="90"/>
                  </a:lnTo>
                  <a:lnTo>
                    <a:pt x="75" y="90"/>
                  </a:lnTo>
                  <a:lnTo>
                    <a:pt x="79" y="90"/>
                  </a:lnTo>
                  <a:lnTo>
                    <a:pt x="83" y="90"/>
                  </a:lnTo>
                  <a:lnTo>
                    <a:pt x="79" y="90"/>
                  </a:lnTo>
                  <a:lnTo>
                    <a:pt x="83" y="90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102" y="90"/>
                  </a:lnTo>
                  <a:lnTo>
                    <a:pt x="102" y="86"/>
                  </a:lnTo>
                  <a:lnTo>
                    <a:pt x="106" y="86"/>
                  </a:lnTo>
                  <a:lnTo>
                    <a:pt x="109" y="86"/>
                  </a:lnTo>
                  <a:lnTo>
                    <a:pt x="113" y="82"/>
                  </a:lnTo>
                  <a:lnTo>
                    <a:pt x="113" y="79"/>
                  </a:lnTo>
                  <a:lnTo>
                    <a:pt x="117" y="79"/>
                  </a:lnTo>
                  <a:lnTo>
                    <a:pt x="113" y="79"/>
                  </a:lnTo>
                  <a:lnTo>
                    <a:pt x="109" y="79"/>
                  </a:lnTo>
                  <a:lnTo>
                    <a:pt x="109" y="82"/>
                  </a:lnTo>
                  <a:lnTo>
                    <a:pt x="106" y="82"/>
                  </a:lnTo>
                  <a:lnTo>
                    <a:pt x="106" y="86"/>
                  </a:lnTo>
                  <a:lnTo>
                    <a:pt x="102" y="86"/>
                  </a:lnTo>
                  <a:lnTo>
                    <a:pt x="98" y="86"/>
                  </a:lnTo>
                  <a:lnTo>
                    <a:pt x="94" y="86"/>
                  </a:lnTo>
                  <a:lnTo>
                    <a:pt x="94" y="90"/>
                  </a:lnTo>
                  <a:lnTo>
                    <a:pt x="90" y="90"/>
                  </a:lnTo>
                  <a:lnTo>
                    <a:pt x="87" y="90"/>
                  </a:lnTo>
                  <a:lnTo>
                    <a:pt x="83" y="86"/>
                  </a:lnTo>
                  <a:lnTo>
                    <a:pt x="83" y="90"/>
                  </a:lnTo>
                  <a:lnTo>
                    <a:pt x="79" y="90"/>
                  </a:lnTo>
                  <a:lnTo>
                    <a:pt x="75" y="86"/>
                  </a:lnTo>
                  <a:lnTo>
                    <a:pt x="79" y="86"/>
                  </a:lnTo>
                  <a:lnTo>
                    <a:pt x="83" y="86"/>
                  </a:lnTo>
                  <a:lnTo>
                    <a:pt x="79" y="86"/>
                  </a:lnTo>
                  <a:lnTo>
                    <a:pt x="75" y="86"/>
                  </a:lnTo>
                  <a:lnTo>
                    <a:pt x="72" y="86"/>
                  </a:lnTo>
                  <a:lnTo>
                    <a:pt x="68" y="86"/>
                  </a:lnTo>
                  <a:lnTo>
                    <a:pt x="72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72" y="82"/>
                  </a:lnTo>
                  <a:lnTo>
                    <a:pt x="75" y="82"/>
                  </a:lnTo>
                  <a:lnTo>
                    <a:pt x="79" y="82"/>
                  </a:lnTo>
                  <a:lnTo>
                    <a:pt x="83" y="82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79" y="82"/>
                  </a:lnTo>
                  <a:lnTo>
                    <a:pt x="75" y="82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79"/>
                  </a:lnTo>
                  <a:lnTo>
                    <a:pt x="75" y="79"/>
                  </a:lnTo>
                  <a:lnTo>
                    <a:pt x="79" y="79"/>
                  </a:lnTo>
                  <a:lnTo>
                    <a:pt x="83" y="79"/>
                  </a:lnTo>
                  <a:lnTo>
                    <a:pt x="87" y="79"/>
                  </a:lnTo>
                  <a:lnTo>
                    <a:pt x="83" y="79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2" y="79"/>
                  </a:lnTo>
                  <a:lnTo>
                    <a:pt x="75" y="79"/>
                  </a:lnTo>
                  <a:lnTo>
                    <a:pt x="79" y="79"/>
                  </a:lnTo>
                  <a:lnTo>
                    <a:pt x="83" y="79"/>
                  </a:lnTo>
                  <a:lnTo>
                    <a:pt x="87" y="79"/>
                  </a:lnTo>
                  <a:lnTo>
                    <a:pt x="83" y="79"/>
                  </a:lnTo>
                  <a:lnTo>
                    <a:pt x="79" y="79"/>
                  </a:lnTo>
                  <a:lnTo>
                    <a:pt x="75" y="79"/>
                  </a:lnTo>
                  <a:lnTo>
                    <a:pt x="79" y="75"/>
                  </a:lnTo>
                  <a:lnTo>
                    <a:pt x="83" y="75"/>
                  </a:lnTo>
                  <a:lnTo>
                    <a:pt x="79" y="75"/>
                  </a:lnTo>
                  <a:lnTo>
                    <a:pt x="75" y="75"/>
                  </a:lnTo>
                  <a:lnTo>
                    <a:pt x="79" y="71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2" y="79"/>
                  </a:lnTo>
                  <a:lnTo>
                    <a:pt x="68" y="79"/>
                  </a:lnTo>
                  <a:lnTo>
                    <a:pt x="64" y="79"/>
                  </a:lnTo>
                  <a:lnTo>
                    <a:pt x="60" y="79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57" y="79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57" y="75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5" y="79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4" y="79"/>
                  </a:lnTo>
                  <a:lnTo>
                    <a:pt x="38" y="79"/>
                  </a:lnTo>
                  <a:lnTo>
                    <a:pt x="42" y="79"/>
                  </a:lnTo>
                  <a:lnTo>
                    <a:pt x="38" y="79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8" y="71"/>
                  </a:lnTo>
                  <a:lnTo>
                    <a:pt x="42" y="71"/>
                  </a:lnTo>
                  <a:lnTo>
                    <a:pt x="45" y="71"/>
                  </a:lnTo>
                  <a:lnTo>
                    <a:pt x="42" y="71"/>
                  </a:lnTo>
                  <a:lnTo>
                    <a:pt x="45" y="71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3" y="67"/>
                  </a:lnTo>
                  <a:lnTo>
                    <a:pt x="57" y="67"/>
                  </a:lnTo>
                  <a:lnTo>
                    <a:pt x="64" y="67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75" y="67"/>
                  </a:lnTo>
                  <a:lnTo>
                    <a:pt x="79" y="67"/>
                  </a:lnTo>
                  <a:lnTo>
                    <a:pt x="83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8" y="67"/>
                  </a:lnTo>
                  <a:lnTo>
                    <a:pt x="102" y="67"/>
                  </a:lnTo>
                  <a:lnTo>
                    <a:pt x="106" y="71"/>
                  </a:lnTo>
                  <a:lnTo>
                    <a:pt x="109" y="71"/>
                  </a:lnTo>
                  <a:lnTo>
                    <a:pt x="113" y="71"/>
                  </a:lnTo>
                  <a:lnTo>
                    <a:pt x="117" y="71"/>
                  </a:lnTo>
                  <a:lnTo>
                    <a:pt x="113" y="71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17" y="71"/>
                  </a:lnTo>
                  <a:lnTo>
                    <a:pt x="117" y="67"/>
                  </a:lnTo>
                  <a:lnTo>
                    <a:pt x="113" y="67"/>
                  </a:lnTo>
                  <a:lnTo>
                    <a:pt x="109" y="67"/>
                  </a:lnTo>
                  <a:lnTo>
                    <a:pt x="106" y="67"/>
                  </a:lnTo>
                  <a:lnTo>
                    <a:pt x="102" y="67"/>
                  </a:lnTo>
                  <a:lnTo>
                    <a:pt x="106" y="67"/>
                  </a:lnTo>
                  <a:lnTo>
                    <a:pt x="109" y="67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21" y="67"/>
                  </a:lnTo>
                  <a:lnTo>
                    <a:pt x="124" y="67"/>
                  </a:lnTo>
                  <a:lnTo>
                    <a:pt x="128" y="67"/>
                  </a:lnTo>
                  <a:lnTo>
                    <a:pt x="124" y="67"/>
                  </a:lnTo>
                  <a:lnTo>
                    <a:pt x="128" y="64"/>
                  </a:lnTo>
                  <a:lnTo>
                    <a:pt x="132" y="64"/>
                  </a:lnTo>
                  <a:lnTo>
                    <a:pt x="128" y="64"/>
                  </a:lnTo>
                  <a:lnTo>
                    <a:pt x="124" y="64"/>
                  </a:lnTo>
                  <a:lnTo>
                    <a:pt x="121" y="64"/>
                  </a:lnTo>
                  <a:lnTo>
                    <a:pt x="121" y="67"/>
                  </a:lnTo>
                  <a:lnTo>
                    <a:pt x="117" y="67"/>
                  </a:lnTo>
                  <a:lnTo>
                    <a:pt x="113" y="67"/>
                  </a:lnTo>
                  <a:lnTo>
                    <a:pt x="109" y="67"/>
                  </a:lnTo>
                  <a:lnTo>
                    <a:pt x="106" y="67"/>
                  </a:lnTo>
                  <a:lnTo>
                    <a:pt x="102" y="67"/>
                  </a:lnTo>
                  <a:lnTo>
                    <a:pt x="98" y="67"/>
                  </a:lnTo>
                  <a:lnTo>
                    <a:pt x="94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79" y="64"/>
                  </a:lnTo>
                  <a:lnTo>
                    <a:pt x="83" y="64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98" y="64"/>
                  </a:lnTo>
                  <a:lnTo>
                    <a:pt x="102" y="64"/>
                  </a:lnTo>
                  <a:lnTo>
                    <a:pt x="98" y="64"/>
                  </a:lnTo>
                  <a:lnTo>
                    <a:pt x="94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3" y="60"/>
                  </a:lnTo>
                  <a:lnTo>
                    <a:pt x="79" y="56"/>
                  </a:lnTo>
                  <a:lnTo>
                    <a:pt x="75" y="56"/>
                  </a:lnTo>
                  <a:lnTo>
                    <a:pt x="72" y="56"/>
                  </a:lnTo>
                  <a:lnTo>
                    <a:pt x="68" y="52"/>
                  </a:lnTo>
                  <a:lnTo>
                    <a:pt x="64" y="52"/>
                  </a:lnTo>
                  <a:lnTo>
                    <a:pt x="60" y="52"/>
                  </a:lnTo>
                  <a:lnTo>
                    <a:pt x="57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7" y="49"/>
                  </a:lnTo>
                  <a:lnTo>
                    <a:pt x="60" y="49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2" y="52"/>
                  </a:lnTo>
                  <a:lnTo>
                    <a:pt x="72" y="49"/>
                  </a:lnTo>
                  <a:lnTo>
                    <a:pt x="68" y="49"/>
                  </a:lnTo>
                  <a:lnTo>
                    <a:pt x="64" y="49"/>
                  </a:lnTo>
                  <a:lnTo>
                    <a:pt x="57" y="49"/>
                  </a:lnTo>
                  <a:lnTo>
                    <a:pt x="53" y="49"/>
                  </a:lnTo>
                  <a:lnTo>
                    <a:pt x="49" y="49"/>
                  </a:lnTo>
                  <a:lnTo>
                    <a:pt x="49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0" y="45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72" y="45"/>
                  </a:lnTo>
                  <a:lnTo>
                    <a:pt x="75" y="45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98" y="49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7" y="52"/>
                  </a:lnTo>
                  <a:lnTo>
                    <a:pt x="121" y="52"/>
                  </a:lnTo>
                  <a:lnTo>
                    <a:pt x="124" y="52"/>
                  </a:lnTo>
                  <a:lnTo>
                    <a:pt x="128" y="52"/>
                  </a:lnTo>
                  <a:lnTo>
                    <a:pt x="128" y="56"/>
                  </a:lnTo>
                  <a:lnTo>
                    <a:pt x="124" y="56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6" y="56"/>
                  </a:lnTo>
                  <a:lnTo>
                    <a:pt x="139" y="56"/>
                  </a:lnTo>
                  <a:lnTo>
                    <a:pt x="143" y="56"/>
                  </a:lnTo>
                  <a:lnTo>
                    <a:pt x="147" y="56"/>
                  </a:lnTo>
                  <a:lnTo>
                    <a:pt x="151" y="56"/>
                  </a:lnTo>
                  <a:lnTo>
                    <a:pt x="154" y="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2547"/>
            <p:cNvSpPr>
              <a:spLocks/>
            </p:cNvSpPr>
            <p:nvPr/>
          </p:nvSpPr>
          <p:spPr bwMode="auto">
            <a:xfrm>
              <a:off x="4738688" y="1376363"/>
              <a:ext cx="382587" cy="71437"/>
            </a:xfrm>
            <a:custGeom>
              <a:avLst/>
              <a:gdLst>
                <a:gd name="T0" fmla="*/ 274637 w 241"/>
                <a:gd name="T1" fmla="*/ 71437 h 45"/>
                <a:gd name="T2" fmla="*/ 250825 w 241"/>
                <a:gd name="T3" fmla="*/ 60325 h 45"/>
                <a:gd name="T4" fmla="*/ 227012 w 241"/>
                <a:gd name="T5" fmla="*/ 53975 h 45"/>
                <a:gd name="T6" fmla="*/ 269875 w 241"/>
                <a:gd name="T7" fmla="*/ 47625 h 45"/>
                <a:gd name="T8" fmla="*/ 317500 w 241"/>
                <a:gd name="T9" fmla="*/ 47625 h 45"/>
                <a:gd name="T10" fmla="*/ 328612 w 241"/>
                <a:gd name="T11" fmla="*/ 47625 h 45"/>
                <a:gd name="T12" fmla="*/ 311150 w 241"/>
                <a:gd name="T13" fmla="*/ 41275 h 45"/>
                <a:gd name="T14" fmla="*/ 358775 w 241"/>
                <a:gd name="T15" fmla="*/ 41275 h 45"/>
                <a:gd name="T16" fmla="*/ 365125 w 241"/>
                <a:gd name="T17" fmla="*/ 36512 h 45"/>
                <a:gd name="T18" fmla="*/ 322262 w 241"/>
                <a:gd name="T19" fmla="*/ 36512 h 45"/>
                <a:gd name="T20" fmla="*/ 358775 w 241"/>
                <a:gd name="T21" fmla="*/ 30162 h 45"/>
                <a:gd name="T22" fmla="*/ 358775 w 241"/>
                <a:gd name="T23" fmla="*/ 23812 h 45"/>
                <a:gd name="T24" fmla="*/ 322262 w 241"/>
                <a:gd name="T25" fmla="*/ 30162 h 45"/>
                <a:gd name="T26" fmla="*/ 304800 w 241"/>
                <a:gd name="T27" fmla="*/ 41275 h 45"/>
                <a:gd name="T28" fmla="*/ 257175 w 241"/>
                <a:gd name="T29" fmla="*/ 47625 h 45"/>
                <a:gd name="T30" fmla="*/ 222250 w 241"/>
                <a:gd name="T31" fmla="*/ 41275 h 45"/>
                <a:gd name="T32" fmla="*/ 239712 w 241"/>
                <a:gd name="T33" fmla="*/ 41275 h 45"/>
                <a:gd name="T34" fmla="*/ 215900 w 241"/>
                <a:gd name="T35" fmla="*/ 41275 h 45"/>
                <a:gd name="T36" fmla="*/ 179387 w 241"/>
                <a:gd name="T37" fmla="*/ 47625 h 45"/>
                <a:gd name="T38" fmla="*/ 149225 w 241"/>
                <a:gd name="T39" fmla="*/ 47625 h 45"/>
                <a:gd name="T40" fmla="*/ 149225 w 241"/>
                <a:gd name="T41" fmla="*/ 36512 h 45"/>
                <a:gd name="T42" fmla="*/ 196850 w 241"/>
                <a:gd name="T43" fmla="*/ 36512 h 45"/>
                <a:gd name="T44" fmla="*/ 239712 w 241"/>
                <a:gd name="T45" fmla="*/ 30162 h 45"/>
                <a:gd name="T46" fmla="*/ 185737 w 241"/>
                <a:gd name="T47" fmla="*/ 36512 h 45"/>
                <a:gd name="T48" fmla="*/ 144462 w 241"/>
                <a:gd name="T49" fmla="*/ 36512 h 45"/>
                <a:gd name="T50" fmla="*/ 101600 w 241"/>
                <a:gd name="T51" fmla="*/ 41275 h 45"/>
                <a:gd name="T52" fmla="*/ 60325 w 241"/>
                <a:gd name="T53" fmla="*/ 36512 h 45"/>
                <a:gd name="T54" fmla="*/ 101600 w 241"/>
                <a:gd name="T55" fmla="*/ 36512 h 45"/>
                <a:gd name="T56" fmla="*/ 144462 w 241"/>
                <a:gd name="T57" fmla="*/ 36512 h 45"/>
                <a:gd name="T58" fmla="*/ 173037 w 241"/>
                <a:gd name="T59" fmla="*/ 30162 h 45"/>
                <a:gd name="T60" fmla="*/ 131762 w 241"/>
                <a:gd name="T61" fmla="*/ 30162 h 45"/>
                <a:gd name="T62" fmla="*/ 90487 w 241"/>
                <a:gd name="T63" fmla="*/ 36512 h 45"/>
                <a:gd name="T64" fmla="*/ 42862 w 241"/>
                <a:gd name="T65" fmla="*/ 36512 h 45"/>
                <a:gd name="T66" fmla="*/ 73025 w 241"/>
                <a:gd name="T67" fmla="*/ 30162 h 45"/>
                <a:gd name="T68" fmla="*/ 73025 w 241"/>
                <a:gd name="T69" fmla="*/ 23812 h 45"/>
                <a:gd name="T70" fmla="*/ 114300 w 241"/>
                <a:gd name="T71" fmla="*/ 23812 h 45"/>
                <a:gd name="T72" fmla="*/ 66675 w 241"/>
                <a:gd name="T73" fmla="*/ 23812 h 45"/>
                <a:gd name="T74" fmla="*/ 30162 w 241"/>
                <a:gd name="T75" fmla="*/ 23812 h 45"/>
                <a:gd name="T76" fmla="*/ 49212 w 241"/>
                <a:gd name="T77" fmla="*/ 17462 h 45"/>
                <a:gd name="T78" fmla="*/ 12700 w 241"/>
                <a:gd name="T79" fmla="*/ 23812 h 45"/>
                <a:gd name="T80" fmla="*/ 23812 w 241"/>
                <a:gd name="T81" fmla="*/ 17462 h 45"/>
                <a:gd name="T82" fmla="*/ 53975 w 241"/>
                <a:gd name="T83" fmla="*/ 12700 h 45"/>
                <a:gd name="T84" fmla="*/ 77787 w 241"/>
                <a:gd name="T85" fmla="*/ 12700 h 45"/>
                <a:gd name="T86" fmla="*/ 114300 w 241"/>
                <a:gd name="T87" fmla="*/ 6350 h 45"/>
                <a:gd name="T88" fmla="*/ 125412 w 241"/>
                <a:gd name="T89" fmla="*/ 12700 h 45"/>
                <a:gd name="T90" fmla="*/ 155575 w 241"/>
                <a:gd name="T91" fmla="*/ 12700 h 45"/>
                <a:gd name="T92" fmla="*/ 179387 w 241"/>
                <a:gd name="T93" fmla="*/ 12700 h 45"/>
                <a:gd name="T94" fmla="*/ 138112 w 241"/>
                <a:gd name="T95" fmla="*/ 6350 h 45"/>
                <a:gd name="T96" fmla="*/ 155575 w 241"/>
                <a:gd name="T97" fmla="*/ 6350 h 45"/>
                <a:gd name="T98" fmla="*/ 168275 w 241"/>
                <a:gd name="T99" fmla="*/ 0 h 45"/>
                <a:gd name="T100" fmla="*/ 196850 w 241"/>
                <a:gd name="T101" fmla="*/ 0 h 45"/>
                <a:gd name="T102" fmla="*/ 227012 w 241"/>
                <a:gd name="T103" fmla="*/ 6350 h 45"/>
                <a:gd name="T104" fmla="*/ 239712 w 241"/>
                <a:gd name="T105" fmla="*/ 6350 h 45"/>
                <a:gd name="T106" fmla="*/ 246062 w 241"/>
                <a:gd name="T107" fmla="*/ 6350 h 45"/>
                <a:gd name="T108" fmla="*/ 280987 w 241"/>
                <a:gd name="T109" fmla="*/ 12700 h 45"/>
                <a:gd name="T110" fmla="*/ 317500 w 241"/>
                <a:gd name="T111" fmla="*/ 17462 h 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1" h="45">
                  <a:moveTo>
                    <a:pt x="188" y="45"/>
                  </a:moveTo>
                  <a:lnTo>
                    <a:pt x="192" y="41"/>
                  </a:lnTo>
                  <a:lnTo>
                    <a:pt x="188" y="41"/>
                  </a:lnTo>
                  <a:lnTo>
                    <a:pt x="181" y="41"/>
                  </a:lnTo>
                  <a:lnTo>
                    <a:pt x="181" y="45"/>
                  </a:lnTo>
                  <a:lnTo>
                    <a:pt x="177" y="45"/>
                  </a:lnTo>
                  <a:lnTo>
                    <a:pt x="173" y="45"/>
                  </a:lnTo>
                  <a:lnTo>
                    <a:pt x="170" y="41"/>
                  </a:lnTo>
                  <a:lnTo>
                    <a:pt x="166" y="41"/>
                  </a:lnTo>
                  <a:lnTo>
                    <a:pt x="162" y="41"/>
                  </a:lnTo>
                  <a:lnTo>
                    <a:pt x="162" y="38"/>
                  </a:lnTo>
                  <a:lnTo>
                    <a:pt x="166" y="38"/>
                  </a:lnTo>
                  <a:lnTo>
                    <a:pt x="162" y="38"/>
                  </a:lnTo>
                  <a:lnTo>
                    <a:pt x="158" y="38"/>
                  </a:lnTo>
                  <a:lnTo>
                    <a:pt x="155" y="38"/>
                  </a:lnTo>
                  <a:lnTo>
                    <a:pt x="151" y="38"/>
                  </a:lnTo>
                  <a:lnTo>
                    <a:pt x="147" y="38"/>
                  </a:lnTo>
                  <a:lnTo>
                    <a:pt x="140" y="34"/>
                  </a:lnTo>
                  <a:lnTo>
                    <a:pt x="136" y="34"/>
                  </a:lnTo>
                  <a:lnTo>
                    <a:pt x="140" y="34"/>
                  </a:lnTo>
                  <a:lnTo>
                    <a:pt x="143" y="34"/>
                  </a:lnTo>
                  <a:lnTo>
                    <a:pt x="147" y="34"/>
                  </a:lnTo>
                  <a:lnTo>
                    <a:pt x="151" y="34"/>
                  </a:lnTo>
                  <a:lnTo>
                    <a:pt x="155" y="30"/>
                  </a:lnTo>
                  <a:lnTo>
                    <a:pt x="158" y="30"/>
                  </a:lnTo>
                  <a:lnTo>
                    <a:pt x="162" y="30"/>
                  </a:lnTo>
                  <a:lnTo>
                    <a:pt x="166" y="30"/>
                  </a:lnTo>
                  <a:lnTo>
                    <a:pt x="170" y="30"/>
                  </a:lnTo>
                  <a:lnTo>
                    <a:pt x="173" y="30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30"/>
                  </a:lnTo>
                  <a:lnTo>
                    <a:pt x="188" y="30"/>
                  </a:lnTo>
                  <a:lnTo>
                    <a:pt x="196" y="30"/>
                  </a:lnTo>
                  <a:lnTo>
                    <a:pt x="200" y="30"/>
                  </a:lnTo>
                  <a:lnTo>
                    <a:pt x="203" y="30"/>
                  </a:lnTo>
                  <a:lnTo>
                    <a:pt x="207" y="30"/>
                  </a:lnTo>
                  <a:lnTo>
                    <a:pt x="211" y="30"/>
                  </a:lnTo>
                  <a:lnTo>
                    <a:pt x="215" y="30"/>
                  </a:lnTo>
                  <a:lnTo>
                    <a:pt x="218" y="30"/>
                  </a:lnTo>
                  <a:lnTo>
                    <a:pt x="215" y="30"/>
                  </a:lnTo>
                  <a:lnTo>
                    <a:pt x="207" y="30"/>
                  </a:lnTo>
                  <a:lnTo>
                    <a:pt x="203" y="30"/>
                  </a:lnTo>
                  <a:lnTo>
                    <a:pt x="200" y="30"/>
                  </a:lnTo>
                  <a:lnTo>
                    <a:pt x="196" y="30"/>
                  </a:lnTo>
                  <a:lnTo>
                    <a:pt x="192" y="30"/>
                  </a:lnTo>
                  <a:lnTo>
                    <a:pt x="188" y="30"/>
                  </a:lnTo>
                  <a:lnTo>
                    <a:pt x="188" y="26"/>
                  </a:lnTo>
                  <a:lnTo>
                    <a:pt x="196" y="26"/>
                  </a:lnTo>
                  <a:lnTo>
                    <a:pt x="200" y="26"/>
                  </a:lnTo>
                  <a:lnTo>
                    <a:pt x="203" y="26"/>
                  </a:lnTo>
                  <a:lnTo>
                    <a:pt x="207" y="26"/>
                  </a:lnTo>
                  <a:lnTo>
                    <a:pt x="211" y="26"/>
                  </a:lnTo>
                  <a:lnTo>
                    <a:pt x="215" y="26"/>
                  </a:lnTo>
                  <a:lnTo>
                    <a:pt x="222" y="26"/>
                  </a:lnTo>
                  <a:lnTo>
                    <a:pt x="226" y="26"/>
                  </a:lnTo>
                  <a:lnTo>
                    <a:pt x="230" y="26"/>
                  </a:lnTo>
                  <a:lnTo>
                    <a:pt x="237" y="26"/>
                  </a:lnTo>
                  <a:lnTo>
                    <a:pt x="241" y="26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3" y="23"/>
                  </a:lnTo>
                  <a:lnTo>
                    <a:pt x="230" y="23"/>
                  </a:lnTo>
                  <a:lnTo>
                    <a:pt x="226" y="23"/>
                  </a:lnTo>
                  <a:lnTo>
                    <a:pt x="222" y="23"/>
                  </a:lnTo>
                  <a:lnTo>
                    <a:pt x="218" y="23"/>
                  </a:lnTo>
                  <a:lnTo>
                    <a:pt x="211" y="23"/>
                  </a:lnTo>
                  <a:lnTo>
                    <a:pt x="207" y="26"/>
                  </a:lnTo>
                  <a:lnTo>
                    <a:pt x="203" y="26"/>
                  </a:lnTo>
                  <a:lnTo>
                    <a:pt x="203" y="23"/>
                  </a:lnTo>
                  <a:lnTo>
                    <a:pt x="207" y="23"/>
                  </a:lnTo>
                  <a:lnTo>
                    <a:pt x="211" y="23"/>
                  </a:lnTo>
                  <a:lnTo>
                    <a:pt x="211" y="19"/>
                  </a:lnTo>
                  <a:lnTo>
                    <a:pt x="215" y="19"/>
                  </a:lnTo>
                  <a:lnTo>
                    <a:pt x="218" y="19"/>
                  </a:lnTo>
                  <a:lnTo>
                    <a:pt x="222" y="19"/>
                  </a:lnTo>
                  <a:lnTo>
                    <a:pt x="226" y="19"/>
                  </a:lnTo>
                  <a:lnTo>
                    <a:pt x="230" y="19"/>
                  </a:lnTo>
                  <a:lnTo>
                    <a:pt x="230" y="15"/>
                  </a:lnTo>
                  <a:lnTo>
                    <a:pt x="233" y="15"/>
                  </a:lnTo>
                  <a:lnTo>
                    <a:pt x="237" y="15"/>
                  </a:lnTo>
                  <a:lnTo>
                    <a:pt x="233" y="15"/>
                  </a:lnTo>
                  <a:lnTo>
                    <a:pt x="230" y="15"/>
                  </a:lnTo>
                  <a:lnTo>
                    <a:pt x="226" y="15"/>
                  </a:lnTo>
                  <a:lnTo>
                    <a:pt x="222" y="19"/>
                  </a:lnTo>
                  <a:lnTo>
                    <a:pt x="215" y="19"/>
                  </a:lnTo>
                  <a:lnTo>
                    <a:pt x="211" y="19"/>
                  </a:lnTo>
                  <a:lnTo>
                    <a:pt x="207" y="19"/>
                  </a:lnTo>
                  <a:lnTo>
                    <a:pt x="207" y="23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0" y="19"/>
                  </a:lnTo>
                  <a:lnTo>
                    <a:pt x="196" y="19"/>
                  </a:lnTo>
                  <a:lnTo>
                    <a:pt x="200" y="19"/>
                  </a:lnTo>
                  <a:lnTo>
                    <a:pt x="200" y="23"/>
                  </a:lnTo>
                  <a:lnTo>
                    <a:pt x="203" y="23"/>
                  </a:lnTo>
                  <a:lnTo>
                    <a:pt x="200" y="23"/>
                  </a:lnTo>
                  <a:lnTo>
                    <a:pt x="192" y="26"/>
                  </a:lnTo>
                  <a:lnTo>
                    <a:pt x="188" y="26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77" y="26"/>
                  </a:lnTo>
                  <a:lnTo>
                    <a:pt x="173" y="26"/>
                  </a:lnTo>
                  <a:lnTo>
                    <a:pt x="166" y="30"/>
                  </a:lnTo>
                  <a:lnTo>
                    <a:pt x="162" y="30"/>
                  </a:lnTo>
                  <a:lnTo>
                    <a:pt x="158" y="30"/>
                  </a:lnTo>
                  <a:lnTo>
                    <a:pt x="151" y="30"/>
                  </a:lnTo>
                  <a:lnTo>
                    <a:pt x="143" y="30"/>
                  </a:lnTo>
                  <a:lnTo>
                    <a:pt x="140" y="30"/>
                  </a:lnTo>
                  <a:lnTo>
                    <a:pt x="136" y="30"/>
                  </a:lnTo>
                  <a:lnTo>
                    <a:pt x="140" y="30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7" y="26"/>
                  </a:lnTo>
                  <a:lnTo>
                    <a:pt x="151" y="26"/>
                  </a:lnTo>
                  <a:lnTo>
                    <a:pt x="155" y="26"/>
                  </a:lnTo>
                  <a:lnTo>
                    <a:pt x="158" y="26"/>
                  </a:lnTo>
                  <a:lnTo>
                    <a:pt x="155" y="26"/>
                  </a:lnTo>
                  <a:lnTo>
                    <a:pt x="151" y="26"/>
                  </a:lnTo>
                  <a:lnTo>
                    <a:pt x="147" y="26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2" y="26"/>
                  </a:lnTo>
                  <a:lnTo>
                    <a:pt x="136" y="26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1" y="30"/>
                  </a:lnTo>
                  <a:lnTo>
                    <a:pt x="117" y="30"/>
                  </a:lnTo>
                  <a:lnTo>
                    <a:pt x="113" y="30"/>
                  </a:lnTo>
                  <a:lnTo>
                    <a:pt x="109" y="30"/>
                  </a:lnTo>
                  <a:lnTo>
                    <a:pt x="106" y="30"/>
                  </a:lnTo>
                  <a:lnTo>
                    <a:pt x="102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87" y="30"/>
                  </a:lnTo>
                  <a:lnTo>
                    <a:pt x="83" y="30"/>
                  </a:lnTo>
                  <a:lnTo>
                    <a:pt x="83" y="26"/>
                  </a:lnTo>
                  <a:lnTo>
                    <a:pt x="87" y="26"/>
                  </a:lnTo>
                  <a:lnTo>
                    <a:pt x="91" y="26"/>
                  </a:lnTo>
                  <a:lnTo>
                    <a:pt x="94" y="23"/>
                  </a:lnTo>
                  <a:lnTo>
                    <a:pt x="98" y="23"/>
                  </a:lnTo>
                  <a:lnTo>
                    <a:pt x="102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6" y="23"/>
                  </a:lnTo>
                  <a:lnTo>
                    <a:pt x="140" y="19"/>
                  </a:lnTo>
                  <a:lnTo>
                    <a:pt x="143" y="19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47" y="19"/>
                  </a:lnTo>
                  <a:lnTo>
                    <a:pt x="143" y="19"/>
                  </a:lnTo>
                  <a:lnTo>
                    <a:pt x="140" y="19"/>
                  </a:lnTo>
                  <a:lnTo>
                    <a:pt x="132" y="19"/>
                  </a:lnTo>
                  <a:lnTo>
                    <a:pt x="128" y="19"/>
                  </a:lnTo>
                  <a:lnTo>
                    <a:pt x="124" y="23"/>
                  </a:lnTo>
                  <a:lnTo>
                    <a:pt x="117" y="23"/>
                  </a:lnTo>
                  <a:lnTo>
                    <a:pt x="113" y="23"/>
                  </a:lnTo>
                  <a:lnTo>
                    <a:pt x="109" y="23"/>
                  </a:lnTo>
                  <a:lnTo>
                    <a:pt x="106" y="23"/>
                  </a:lnTo>
                  <a:lnTo>
                    <a:pt x="102" y="23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87" y="23"/>
                  </a:lnTo>
                  <a:lnTo>
                    <a:pt x="76" y="26"/>
                  </a:lnTo>
                  <a:lnTo>
                    <a:pt x="72" y="26"/>
                  </a:lnTo>
                  <a:lnTo>
                    <a:pt x="72" y="30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57" y="26"/>
                  </a:lnTo>
                  <a:lnTo>
                    <a:pt x="53" y="26"/>
                  </a:lnTo>
                  <a:lnTo>
                    <a:pt x="49" y="26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3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49" y="23"/>
                  </a:lnTo>
                  <a:lnTo>
                    <a:pt x="53" y="23"/>
                  </a:lnTo>
                  <a:lnTo>
                    <a:pt x="57" y="23"/>
                  </a:lnTo>
                  <a:lnTo>
                    <a:pt x="61" y="23"/>
                  </a:lnTo>
                  <a:lnTo>
                    <a:pt x="64" y="23"/>
                  </a:lnTo>
                  <a:lnTo>
                    <a:pt x="68" y="23"/>
                  </a:lnTo>
                  <a:lnTo>
                    <a:pt x="72" y="23"/>
                  </a:lnTo>
                  <a:lnTo>
                    <a:pt x="76" y="23"/>
                  </a:lnTo>
                  <a:lnTo>
                    <a:pt x="79" y="23"/>
                  </a:lnTo>
                  <a:lnTo>
                    <a:pt x="83" y="23"/>
                  </a:lnTo>
                  <a:lnTo>
                    <a:pt x="87" y="23"/>
                  </a:lnTo>
                  <a:lnTo>
                    <a:pt x="91" y="23"/>
                  </a:lnTo>
                  <a:lnTo>
                    <a:pt x="94" y="19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6" y="19"/>
                  </a:lnTo>
                  <a:lnTo>
                    <a:pt x="109" y="19"/>
                  </a:lnTo>
                  <a:lnTo>
                    <a:pt x="113" y="19"/>
                  </a:lnTo>
                  <a:lnTo>
                    <a:pt x="109" y="19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9"/>
                  </a:lnTo>
                  <a:lnTo>
                    <a:pt x="94" y="19"/>
                  </a:lnTo>
                  <a:lnTo>
                    <a:pt x="91" y="19"/>
                  </a:lnTo>
                  <a:lnTo>
                    <a:pt x="87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2" y="23"/>
                  </a:lnTo>
                  <a:lnTo>
                    <a:pt x="68" y="23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53" y="23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34" y="23"/>
                  </a:lnTo>
                  <a:lnTo>
                    <a:pt x="31" y="23"/>
                  </a:lnTo>
                  <a:lnTo>
                    <a:pt x="27" y="23"/>
                  </a:lnTo>
                  <a:lnTo>
                    <a:pt x="23" y="19"/>
                  </a:lnTo>
                  <a:lnTo>
                    <a:pt x="27" y="19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6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42" y="15"/>
                  </a:lnTo>
                  <a:lnTo>
                    <a:pt x="46" y="15"/>
                  </a:lnTo>
                  <a:lnTo>
                    <a:pt x="49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6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1" y="8"/>
                  </a:lnTo>
                  <a:lnTo>
                    <a:pt x="34" y="8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8"/>
                  </a:lnTo>
                  <a:lnTo>
                    <a:pt x="91" y="8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6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6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94" y="4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4"/>
                  </a:lnTo>
                  <a:lnTo>
                    <a:pt x="140" y="4"/>
                  </a:lnTo>
                  <a:lnTo>
                    <a:pt x="140" y="8"/>
                  </a:lnTo>
                  <a:lnTo>
                    <a:pt x="140" y="4"/>
                  </a:lnTo>
                  <a:lnTo>
                    <a:pt x="143" y="4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5" y="8"/>
                  </a:lnTo>
                  <a:lnTo>
                    <a:pt x="158" y="8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1" y="4"/>
                  </a:lnTo>
                  <a:lnTo>
                    <a:pt x="147" y="4"/>
                  </a:lnTo>
                  <a:lnTo>
                    <a:pt x="143" y="4"/>
                  </a:lnTo>
                  <a:lnTo>
                    <a:pt x="140" y="4"/>
                  </a:lnTo>
                  <a:lnTo>
                    <a:pt x="143" y="4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70" y="4"/>
                  </a:lnTo>
                  <a:lnTo>
                    <a:pt x="170" y="8"/>
                  </a:lnTo>
                  <a:lnTo>
                    <a:pt x="173" y="8"/>
                  </a:lnTo>
                  <a:lnTo>
                    <a:pt x="177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88" y="8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196" y="11"/>
                  </a:lnTo>
                  <a:lnTo>
                    <a:pt x="20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2548"/>
            <p:cNvSpPr>
              <a:spLocks/>
            </p:cNvSpPr>
            <p:nvPr/>
          </p:nvSpPr>
          <p:spPr bwMode="auto">
            <a:xfrm>
              <a:off x="4059238" y="1603375"/>
              <a:ext cx="454025" cy="119063"/>
            </a:xfrm>
            <a:custGeom>
              <a:avLst/>
              <a:gdLst>
                <a:gd name="T0" fmla="*/ 65088 w 286"/>
                <a:gd name="T1" fmla="*/ 47625 h 75"/>
                <a:gd name="T2" fmla="*/ 95250 w 286"/>
                <a:gd name="T3" fmla="*/ 47625 h 75"/>
                <a:gd name="T4" fmla="*/ 77788 w 286"/>
                <a:gd name="T5" fmla="*/ 47625 h 75"/>
                <a:gd name="T6" fmla="*/ 36513 w 286"/>
                <a:gd name="T7" fmla="*/ 47625 h 75"/>
                <a:gd name="T8" fmla="*/ 30163 w 286"/>
                <a:gd name="T9" fmla="*/ 47625 h 75"/>
                <a:gd name="T10" fmla="*/ 17463 w 286"/>
                <a:gd name="T11" fmla="*/ 41275 h 75"/>
                <a:gd name="T12" fmla="*/ 12700 w 286"/>
                <a:gd name="T13" fmla="*/ 30163 h 75"/>
                <a:gd name="T14" fmla="*/ 23813 w 286"/>
                <a:gd name="T15" fmla="*/ 17463 h 75"/>
                <a:gd name="T16" fmla="*/ 60325 w 286"/>
                <a:gd name="T17" fmla="*/ 6350 h 75"/>
                <a:gd name="T18" fmla="*/ 101600 w 286"/>
                <a:gd name="T19" fmla="*/ 0 h 75"/>
                <a:gd name="T20" fmla="*/ 125413 w 286"/>
                <a:gd name="T21" fmla="*/ 6350 h 75"/>
                <a:gd name="T22" fmla="*/ 125413 w 286"/>
                <a:gd name="T23" fmla="*/ 17463 h 75"/>
                <a:gd name="T24" fmla="*/ 142875 w 286"/>
                <a:gd name="T25" fmla="*/ 11113 h 75"/>
                <a:gd name="T26" fmla="*/ 179388 w 286"/>
                <a:gd name="T27" fmla="*/ 11113 h 75"/>
                <a:gd name="T28" fmla="*/ 185738 w 286"/>
                <a:gd name="T29" fmla="*/ 23813 h 75"/>
                <a:gd name="T30" fmla="*/ 209550 w 286"/>
                <a:gd name="T31" fmla="*/ 17463 h 75"/>
                <a:gd name="T32" fmla="*/ 233363 w 286"/>
                <a:gd name="T33" fmla="*/ 23813 h 75"/>
                <a:gd name="T34" fmla="*/ 227013 w 286"/>
                <a:gd name="T35" fmla="*/ 17463 h 75"/>
                <a:gd name="T36" fmla="*/ 209550 w 286"/>
                <a:gd name="T37" fmla="*/ 6350 h 75"/>
                <a:gd name="T38" fmla="*/ 233363 w 286"/>
                <a:gd name="T39" fmla="*/ 11113 h 75"/>
                <a:gd name="T40" fmla="*/ 261938 w 286"/>
                <a:gd name="T41" fmla="*/ 30163 h 75"/>
                <a:gd name="T42" fmla="*/ 285750 w 286"/>
                <a:gd name="T43" fmla="*/ 41275 h 75"/>
                <a:gd name="T44" fmla="*/ 285750 w 286"/>
                <a:gd name="T45" fmla="*/ 34925 h 75"/>
                <a:gd name="T46" fmla="*/ 274638 w 286"/>
                <a:gd name="T47" fmla="*/ 11113 h 75"/>
                <a:gd name="T48" fmla="*/ 280988 w 286"/>
                <a:gd name="T49" fmla="*/ 0 h 75"/>
                <a:gd name="T50" fmla="*/ 309563 w 286"/>
                <a:gd name="T51" fmla="*/ 0 h 75"/>
                <a:gd name="T52" fmla="*/ 339725 w 286"/>
                <a:gd name="T53" fmla="*/ 11113 h 75"/>
                <a:gd name="T54" fmla="*/ 352425 w 286"/>
                <a:gd name="T55" fmla="*/ 23813 h 75"/>
                <a:gd name="T56" fmla="*/ 363538 w 286"/>
                <a:gd name="T57" fmla="*/ 47625 h 75"/>
                <a:gd name="T58" fmla="*/ 387350 w 286"/>
                <a:gd name="T59" fmla="*/ 65088 h 75"/>
                <a:gd name="T60" fmla="*/ 400050 w 286"/>
                <a:gd name="T61" fmla="*/ 71438 h 75"/>
                <a:gd name="T62" fmla="*/ 423863 w 286"/>
                <a:gd name="T63" fmla="*/ 77788 h 75"/>
                <a:gd name="T64" fmla="*/ 454025 w 286"/>
                <a:gd name="T65" fmla="*/ 82550 h 75"/>
                <a:gd name="T66" fmla="*/ 430213 w 286"/>
                <a:gd name="T67" fmla="*/ 88900 h 75"/>
                <a:gd name="T68" fmla="*/ 411163 w 286"/>
                <a:gd name="T69" fmla="*/ 95250 h 75"/>
                <a:gd name="T70" fmla="*/ 393700 w 286"/>
                <a:gd name="T71" fmla="*/ 95250 h 75"/>
                <a:gd name="T72" fmla="*/ 411163 w 286"/>
                <a:gd name="T73" fmla="*/ 101600 h 75"/>
                <a:gd name="T74" fmla="*/ 434975 w 286"/>
                <a:gd name="T75" fmla="*/ 101600 h 75"/>
                <a:gd name="T76" fmla="*/ 400050 w 286"/>
                <a:gd name="T77" fmla="*/ 112713 h 75"/>
                <a:gd name="T78" fmla="*/ 363538 w 286"/>
                <a:gd name="T79" fmla="*/ 107950 h 75"/>
                <a:gd name="T80" fmla="*/ 346075 w 286"/>
                <a:gd name="T81" fmla="*/ 107950 h 75"/>
                <a:gd name="T82" fmla="*/ 322263 w 286"/>
                <a:gd name="T83" fmla="*/ 101600 h 75"/>
                <a:gd name="T84" fmla="*/ 292100 w 286"/>
                <a:gd name="T85" fmla="*/ 107950 h 75"/>
                <a:gd name="T86" fmla="*/ 257175 w 286"/>
                <a:gd name="T87" fmla="*/ 112713 h 75"/>
                <a:gd name="T88" fmla="*/ 214313 w 286"/>
                <a:gd name="T89" fmla="*/ 119063 h 75"/>
                <a:gd name="T90" fmla="*/ 196850 w 286"/>
                <a:gd name="T91" fmla="*/ 119063 h 75"/>
                <a:gd name="T92" fmla="*/ 149225 w 286"/>
                <a:gd name="T93" fmla="*/ 119063 h 75"/>
                <a:gd name="T94" fmla="*/ 142875 w 286"/>
                <a:gd name="T95" fmla="*/ 101600 h 75"/>
                <a:gd name="T96" fmla="*/ 95250 w 286"/>
                <a:gd name="T97" fmla="*/ 101600 h 75"/>
                <a:gd name="T98" fmla="*/ 65088 w 286"/>
                <a:gd name="T99" fmla="*/ 95250 h 75"/>
                <a:gd name="T100" fmla="*/ 41275 w 286"/>
                <a:gd name="T101" fmla="*/ 82550 h 75"/>
                <a:gd name="T102" fmla="*/ 84138 w 286"/>
                <a:gd name="T103" fmla="*/ 77788 h 75"/>
                <a:gd name="T104" fmla="*/ 125413 w 286"/>
                <a:gd name="T105" fmla="*/ 77788 h 75"/>
                <a:gd name="T106" fmla="*/ 161925 w 286"/>
                <a:gd name="T107" fmla="*/ 77788 h 75"/>
                <a:gd name="T108" fmla="*/ 185738 w 286"/>
                <a:gd name="T109" fmla="*/ 77788 h 75"/>
                <a:gd name="T110" fmla="*/ 142875 w 286"/>
                <a:gd name="T111" fmla="*/ 65088 h 75"/>
                <a:gd name="T112" fmla="*/ 95250 w 286"/>
                <a:gd name="T113" fmla="*/ 65088 h 75"/>
                <a:gd name="T114" fmla="*/ 53975 w 286"/>
                <a:gd name="T115" fmla="*/ 65088 h 75"/>
                <a:gd name="T116" fmla="*/ 23813 w 286"/>
                <a:gd name="T117" fmla="*/ 58738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6" h="75">
                  <a:moveTo>
                    <a:pt x="19" y="34"/>
                  </a:moveTo>
                  <a:lnTo>
                    <a:pt x="23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1" y="30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53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5" y="11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7"/>
                  </a:lnTo>
                  <a:lnTo>
                    <a:pt x="105" y="7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17" y="7"/>
                  </a:lnTo>
                  <a:lnTo>
                    <a:pt x="120" y="7"/>
                  </a:lnTo>
                  <a:lnTo>
                    <a:pt x="124" y="11"/>
                  </a:lnTo>
                  <a:lnTo>
                    <a:pt x="120" y="15"/>
                  </a:lnTo>
                  <a:lnTo>
                    <a:pt x="117" y="15"/>
                  </a:lnTo>
                  <a:lnTo>
                    <a:pt x="113" y="15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8" y="15"/>
                  </a:lnTo>
                  <a:lnTo>
                    <a:pt x="132" y="15"/>
                  </a:lnTo>
                  <a:lnTo>
                    <a:pt x="132" y="11"/>
                  </a:lnTo>
                  <a:lnTo>
                    <a:pt x="135" y="11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35" y="15"/>
                  </a:lnTo>
                  <a:lnTo>
                    <a:pt x="139" y="11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5"/>
                  </a:lnTo>
                  <a:lnTo>
                    <a:pt x="143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1"/>
                  </a:lnTo>
                  <a:lnTo>
                    <a:pt x="143" y="11"/>
                  </a:lnTo>
                  <a:lnTo>
                    <a:pt x="143" y="7"/>
                  </a:lnTo>
                  <a:lnTo>
                    <a:pt x="139" y="7"/>
                  </a:lnTo>
                  <a:lnTo>
                    <a:pt x="135" y="7"/>
                  </a:lnTo>
                  <a:lnTo>
                    <a:pt x="132" y="7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9" y="4"/>
                  </a:lnTo>
                  <a:lnTo>
                    <a:pt x="143" y="4"/>
                  </a:lnTo>
                  <a:lnTo>
                    <a:pt x="143" y="7"/>
                  </a:lnTo>
                  <a:lnTo>
                    <a:pt x="147" y="7"/>
                  </a:lnTo>
                  <a:lnTo>
                    <a:pt x="150" y="7"/>
                  </a:lnTo>
                  <a:lnTo>
                    <a:pt x="147" y="7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8" y="11"/>
                  </a:lnTo>
                  <a:lnTo>
                    <a:pt x="162" y="11"/>
                  </a:lnTo>
                  <a:lnTo>
                    <a:pt x="165" y="11"/>
                  </a:lnTo>
                  <a:lnTo>
                    <a:pt x="165" y="15"/>
                  </a:lnTo>
                  <a:lnTo>
                    <a:pt x="165" y="19"/>
                  </a:lnTo>
                  <a:lnTo>
                    <a:pt x="169" y="19"/>
                  </a:lnTo>
                  <a:lnTo>
                    <a:pt x="169" y="22"/>
                  </a:lnTo>
                  <a:lnTo>
                    <a:pt x="173" y="22"/>
                  </a:lnTo>
                  <a:lnTo>
                    <a:pt x="169" y="22"/>
                  </a:lnTo>
                  <a:lnTo>
                    <a:pt x="173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22"/>
                  </a:lnTo>
                  <a:lnTo>
                    <a:pt x="188" y="22"/>
                  </a:lnTo>
                  <a:lnTo>
                    <a:pt x="184" y="22"/>
                  </a:lnTo>
                  <a:lnTo>
                    <a:pt x="180" y="22"/>
                  </a:lnTo>
                  <a:lnTo>
                    <a:pt x="180" y="19"/>
                  </a:lnTo>
                  <a:lnTo>
                    <a:pt x="177" y="19"/>
                  </a:lnTo>
                  <a:lnTo>
                    <a:pt x="180" y="19"/>
                  </a:lnTo>
                  <a:lnTo>
                    <a:pt x="177" y="15"/>
                  </a:lnTo>
                  <a:lnTo>
                    <a:pt x="177" y="11"/>
                  </a:lnTo>
                  <a:lnTo>
                    <a:pt x="173" y="11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69" y="4"/>
                  </a:lnTo>
                  <a:lnTo>
                    <a:pt x="173" y="4"/>
                  </a:lnTo>
                  <a:lnTo>
                    <a:pt x="177" y="4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8" y="4"/>
                  </a:lnTo>
                  <a:lnTo>
                    <a:pt x="192" y="4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199" y="4"/>
                  </a:lnTo>
                  <a:lnTo>
                    <a:pt x="203" y="4"/>
                  </a:lnTo>
                  <a:lnTo>
                    <a:pt x="207" y="4"/>
                  </a:lnTo>
                  <a:lnTo>
                    <a:pt x="211" y="4"/>
                  </a:lnTo>
                  <a:lnTo>
                    <a:pt x="211" y="7"/>
                  </a:lnTo>
                  <a:lnTo>
                    <a:pt x="214" y="7"/>
                  </a:lnTo>
                  <a:lnTo>
                    <a:pt x="218" y="11"/>
                  </a:lnTo>
                  <a:lnTo>
                    <a:pt x="214" y="11"/>
                  </a:lnTo>
                  <a:lnTo>
                    <a:pt x="214" y="7"/>
                  </a:lnTo>
                  <a:lnTo>
                    <a:pt x="214" y="11"/>
                  </a:lnTo>
                  <a:lnTo>
                    <a:pt x="218" y="11"/>
                  </a:lnTo>
                  <a:lnTo>
                    <a:pt x="218" y="15"/>
                  </a:lnTo>
                  <a:lnTo>
                    <a:pt x="222" y="15"/>
                  </a:lnTo>
                  <a:lnTo>
                    <a:pt x="222" y="19"/>
                  </a:lnTo>
                  <a:lnTo>
                    <a:pt x="226" y="22"/>
                  </a:lnTo>
                  <a:lnTo>
                    <a:pt x="229" y="22"/>
                  </a:lnTo>
                  <a:lnTo>
                    <a:pt x="229" y="26"/>
                  </a:lnTo>
                  <a:lnTo>
                    <a:pt x="233" y="26"/>
                  </a:lnTo>
                  <a:lnTo>
                    <a:pt x="233" y="30"/>
                  </a:lnTo>
                  <a:lnTo>
                    <a:pt x="229" y="30"/>
                  </a:lnTo>
                  <a:lnTo>
                    <a:pt x="229" y="34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37" y="41"/>
                  </a:lnTo>
                  <a:lnTo>
                    <a:pt x="241" y="41"/>
                  </a:lnTo>
                  <a:lnTo>
                    <a:pt x="244" y="41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5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2" y="45"/>
                  </a:lnTo>
                  <a:lnTo>
                    <a:pt x="252" y="41"/>
                  </a:lnTo>
                  <a:lnTo>
                    <a:pt x="256" y="41"/>
                  </a:lnTo>
                  <a:lnTo>
                    <a:pt x="256" y="45"/>
                  </a:lnTo>
                  <a:lnTo>
                    <a:pt x="259" y="45"/>
                  </a:lnTo>
                  <a:lnTo>
                    <a:pt x="263" y="45"/>
                  </a:lnTo>
                  <a:lnTo>
                    <a:pt x="267" y="45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4" y="49"/>
                  </a:lnTo>
                  <a:lnTo>
                    <a:pt x="278" y="52"/>
                  </a:lnTo>
                  <a:lnTo>
                    <a:pt x="278" y="49"/>
                  </a:lnTo>
                  <a:lnTo>
                    <a:pt x="282" y="49"/>
                  </a:lnTo>
                  <a:lnTo>
                    <a:pt x="286" y="49"/>
                  </a:lnTo>
                  <a:lnTo>
                    <a:pt x="286" y="52"/>
                  </a:lnTo>
                  <a:lnTo>
                    <a:pt x="286" y="56"/>
                  </a:lnTo>
                  <a:lnTo>
                    <a:pt x="282" y="56"/>
                  </a:lnTo>
                  <a:lnTo>
                    <a:pt x="278" y="56"/>
                  </a:lnTo>
                  <a:lnTo>
                    <a:pt x="278" y="52"/>
                  </a:lnTo>
                  <a:lnTo>
                    <a:pt x="278" y="56"/>
                  </a:lnTo>
                  <a:lnTo>
                    <a:pt x="274" y="56"/>
                  </a:lnTo>
                  <a:lnTo>
                    <a:pt x="271" y="56"/>
                  </a:lnTo>
                  <a:lnTo>
                    <a:pt x="267" y="56"/>
                  </a:lnTo>
                  <a:lnTo>
                    <a:pt x="267" y="52"/>
                  </a:lnTo>
                  <a:lnTo>
                    <a:pt x="263" y="56"/>
                  </a:lnTo>
                  <a:lnTo>
                    <a:pt x="259" y="56"/>
                  </a:lnTo>
                  <a:lnTo>
                    <a:pt x="263" y="56"/>
                  </a:lnTo>
                  <a:lnTo>
                    <a:pt x="263" y="60"/>
                  </a:lnTo>
                  <a:lnTo>
                    <a:pt x="259" y="60"/>
                  </a:lnTo>
                  <a:lnTo>
                    <a:pt x="256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48" y="56"/>
                  </a:lnTo>
                  <a:lnTo>
                    <a:pt x="244" y="56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6" y="60"/>
                  </a:lnTo>
                  <a:lnTo>
                    <a:pt x="252" y="64"/>
                  </a:lnTo>
                  <a:lnTo>
                    <a:pt x="252" y="68"/>
                  </a:lnTo>
                  <a:lnTo>
                    <a:pt x="252" y="64"/>
                  </a:lnTo>
                  <a:lnTo>
                    <a:pt x="256" y="64"/>
                  </a:lnTo>
                  <a:lnTo>
                    <a:pt x="259" y="64"/>
                  </a:lnTo>
                  <a:lnTo>
                    <a:pt x="263" y="60"/>
                  </a:lnTo>
                  <a:lnTo>
                    <a:pt x="267" y="60"/>
                  </a:lnTo>
                  <a:lnTo>
                    <a:pt x="271" y="60"/>
                  </a:lnTo>
                  <a:lnTo>
                    <a:pt x="271" y="64"/>
                  </a:lnTo>
                  <a:lnTo>
                    <a:pt x="267" y="64"/>
                  </a:lnTo>
                  <a:lnTo>
                    <a:pt x="271" y="64"/>
                  </a:lnTo>
                  <a:lnTo>
                    <a:pt x="274" y="64"/>
                  </a:lnTo>
                  <a:lnTo>
                    <a:pt x="271" y="68"/>
                  </a:lnTo>
                  <a:lnTo>
                    <a:pt x="267" y="68"/>
                  </a:lnTo>
                  <a:lnTo>
                    <a:pt x="263" y="68"/>
                  </a:lnTo>
                  <a:lnTo>
                    <a:pt x="263" y="71"/>
                  </a:lnTo>
                  <a:lnTo>
                    <a:pt x="259" y="71"/>
                  </a:lnTo>
                  <a:lnTo>
                    <a:pt x="256" y="71"/>
                  </a:lnTo>
                  <a:lnTo>
                    <a:pt x="252" y="71"/>
                  </a:lnTo>
                  <a:lnTo>
                    <a:pt x="248" y="71"/>
                  </a:lnTo>
                  <a:lnTo>
                    <a:pt x="244" y="71"/>
                  </a:lnTo>
                  <a:lnTo>
                    <a:pt x="241" y="71"/>
                  </a:lnTo>
                  <a:lnTo>
                    <a:pt x="237" y="71"/>
                  </a:lnTo>
                  <a:lnTo>
                    <a:pt x="233" y="71"/>
                  </a:lnTo>
                  <a:lnTo>
                    <a:pt x="233" y="68"/>
                  </a:lnTo>
                  <a:lnTo>
                    <a:pt x="229" y="68"/>
                  </a:lnTo>
                  <a:lnTo>
                    <a:pt x="229" y="71"/>
                  </a:lnTo>
                  <a:lnTo>
                    <a:pt x="226" y="71"/>
                  </a:lnTo>
                  <a:lnTo>
                    <a:pt x="222" y="71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2" y="68"/>
                  </a:lnTo>
                  <a:lnTo>
                    <a:pt x="218" y="68"/>
                  </a:lnTo>
                  <a:lnTo>
                    <a:pt x="214" y="68"/>
                  </a:lnTo>
                  <a:lnTo>
                    <a:pt x="214" y="64"/>
                  </a:lnTo>
                  <a:lnTo>
                    <a:pt x="211" y="64"/>
                  </a:lnTo>
                  <a:lnTo>
                    <a:pt x="207" y="64"/>
                  </a:lnTo>
                  <a:lnTo>
                    <a:pt x="207" y="68"/>
                  </a:lnTo>
                  <a:lnTo>
                    <a:pt x="203" y="68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203" y="64"/>
                  </a:lnTo>
                  <a:lnTo>
                    <a:pt x="199" y="60"/>
                  </a:lnTo>
                  <a:lnTo>
                    <a:pt x="195" y="60"/>
                  </a:lnTo>
                  <a:lnTo>
                    <a:pt x="192" y="64"/>
                  </a:lnTo>
                  <a:lnTo>
                    <a:pt x="188" y="68"/>
                  </a:lnTo>
                  <a:lnTo>
                    <a:pt x="184" y="68"/>
                  </a:lnTo>
                  <a:lnTo>
                    <a:pt x="180" y="68"/>
                  </a:lnTo>
                  <a:lnTo>
                    <a:pt x="177" y="68"/>
                  </a:lnTo>
                  <a:lnTo>
                    <a:pt x="173" y="68"/>
                  </a:lnTo>
                  <a:lnTo>
                    <a:pt x="169" y="68"/>
                  </a:lnTo>
                  <a:lnTo>
                    <a:pt x="165" y="68"/>
                  </a:lnTo>
                  <a:lnTo>
                    <a:pt x="165" y="71"/>
                  </a:lnTo>
                  <a:lnTo>
                    <a:pt x="162" y="71"/>
                  </a:lnTo>
                  <a:lnTo>
                    <a:pt x="158" y="71"/>
                  </a:lnTo>
                  <a:lnTo>
                    <a:pt x="154" y="71"/>
                  </a:lnTo>
                  <a:lnTo>
                    <a:pt x="150" y="75"/>
                  </a:lnTo>
                  <a:lnTo>
                    <a:pt x="147" y="75"/>
                  </a:lnTo>
                  <a:lnTo>
                    <a:pt x="143" y="75"/>
                  </a:lnTo>
                  <a:lnTo>
                    <a:pt x="139" y="75"/>
                  </a:lnTo>
                  <a:lnTo>
                    <a:pt x="135" y="75"/>
                  </a:lnTo>
                  <a:lnTo>
                    <a:pt x="132" y="75"/>
                  </a:lnTo>
                  <a:lnTo>
                    <a:pt x="128" y="75"/>
                  </a:lnTo>
                  <a:lnTo>
                    <a:pt x="132" y="75"/>
                  </a:lnTo>
                  <a:lnTo>
                    <a:pt x="128" y="75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13" y="75"/>
                  </a:lnTo>
                  <a:lnTo>
                    <a:pt x="109" y="75"/>
                  </a:lnTo>
                  <a:lnTo>
                    <a:pt x="105" y="75"/>
                  </a:lnTo>
                  <a:lnTo>
                    <a:pt x="102" y="75"/>
                  </a:lnTo>
                  <a:lnTo>
                    <a:pt x="98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87" y="71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75" y="64"/>
                  </a:lnTo>
                  <a:lnTo>
                    <a:pt x="71" y="64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1" y="60"/>
                  </a:lnTo>
                  <a:lnTo>
                    <a:pt x="38" y="60"/>
                  </a:lnTo>
                  <a:lnTo>
                    <a:pt x="41" y="60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41" y="49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53" y="49"/>
                  </a:lnTo>
                  <a:lnTo>
                    <a:pt x="56" y="49"/>
                  </a:lnTo>
                  <a:lnTo>
                    <a:pt x="60" y="49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71" y="49"/>
                  </a:lnTo>
                  <a:lnTo>
                    <a:pt x="75" y="49"/>
                  </a:lnTo>
                  <a:lnTo>
                    <a:pt x="79" y="49"/>
                  </a:lnTo>
                  <a:lnTo>
                    <a:pt x="83" y="49"/>
                  </a:lnTo>
                  <a:lnTo>
                    <a:pt x="87" y="49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102" y="49"/>
                  </a:lnTo>
                  <a:lnTo>
                    <a:pt x="105" y="49"/>
                  </a:lnTo>
                  <a:lnTo>
                    <a:pt x="102" y="49"/>
                  </a:lnTo>
                  <a:lnTo>
                    <a:pt x="105" y="49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7" y="49"/>
                  </a:lnTo>
                  <a:lnTo>
                    <a:pt x="120" y="49"/>
                  </a:lnTo>
                  <a:lnTo>
                    <a:pt x="117" y="45"/>
                  </a:lnTo>
                  <a:lnTo>
                    <a:pt x="117" y="49"/>
                  </a:lnTo>
                  <a:lnTo>
                    <a:pt x="113" y="45"/>
                  </a:lnTo>
                  <a:lnTo>
                    <a:pt x="109" y="45"/>
                  </a:lnTo>
                  <a:lnTo>
                    <a:pt x="105" y="45"/>
                  </a:lnTo>
                  <a:lnTo>
                    <a:pt x="102" y="45"/>
                  </a:lnTo>
                  <a:lnTo>
                    <a:pt x="98" y="45"/>
                  </a:lnTo>
                  <a:lnTo>
                    <a:pt x="94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41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1" y="41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3" y="41"/>
                  </a:lnTo>
                  <a:lnTo>
                    <a:pt x="49" y="41"/>
                  </a:lnTo>
                  <a:lnTo>
                    <a:pt x="49" y="45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4" y="41"/>
                  </a:lnTo>
                  <a:lnTo>
                    <a:pt x="26" y="41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9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2549"/>
            <p:cNvSpPr>
              <a:spLocks/>
            </p:cNvSpPr>
            <p:nvPr/>
          </p:nvSpPr>
          <p:spPr bwMode="auto">
            <a:xfrm>
              <a:off x="5551488" y="2146300"/>
              <a:ext cx="166687" cy="125413"/>
            </a:xfrm>
            <a:custGeom>
              <a:avLst/>
              <a:gdLst>
                <a:gd name="T0" fmla="*/ 0 w 105"/>
                <a:gd name="T1" fmla="*/ 88900 h 79"/>
                <a:gd name="T2" fmla="*/ 17462 w 105"/>
                <a:gd name="T3" fmla="*/ 84138 h 79"/>
                <a:gd name="T4" fmla="*/ 23812 w 105"/>
                <a:gd name="T5" fmla="*/ 77788 h 79"/>
                <a:gd name="T6" fmla="*/ 4762 w 105"/>
                <a:gd name="T7" fmla="*/ 71438 h 79"/>
                <a:gd name="T8" fmla="*/ 11112 w 105"/>
                <a:gd name="T9" fmla="*/ 77788 h 79"/>
                <a:gd name="T10" fmla="*/ 23812 w 105"/>
                <a:gd name="T11" fmla="*/ 60325 h 79"/>
                <a:gd name="T12" fmla="*/ 28575 w 105"/>
                <a:gd name="T13" fmla="*/ 65088 h 79"/>
                <a:gd name="T14" fmla="*/ 34925 w 105"/>
                <a:gd name="T15" fmla="*/ 60325 h 79"/>
                <a:gd name="T16" fmla="*/ 41275 w 105"/>
                <a:gd name="T17" fmla="*/ 53975 h 79"/>
                <a:gd name="T18" fmla="*/ 41275 w 105"/>
                <a:gd name="T19" fmla="*/ 36513 h 79"/>
                <a:gd name="T20" fmla="*/ 47625 w 105"/>
                <a:gd name="T21" fmla="*/ 23813 h 79"/>
                <a:gd name="T22" fmla="*/ 65087 w 105"/>
                <a:gd name="T23" fmla="*/ 11113 h 79"/>
                <a:gd name="T24" fmla="*/ 82550 w 105"/>
                <a:gd name="T25" fmla="*/ 0 h 79"/>
                <a:gd name="T26" fmla="*/ 95250 w 105"/>
                <a:gd name="T27" fmla="*/ 0 h 79"/>
                <a:gd name="T28" fmla="*/ 82550 w 105"/>
                <a:gd name="T29" fmla="*/ 6350 h 79"/>
                <a:gd name="T30" fmla="*/ 82550 w 105"/>
                <a:gd name="T31" fmla="*/ 17463 h 79"/>
                <a:gd name="T32" fmla="*/ 82550 w 105"/>
                <a:gd name="T33" fmla="*/ 23813 h 79"/>
                <a:gd name="T34" fmla="*/ 71437 w 105"/>
                <a:gd name="T35" fmla="*/ 36513 h 79"/>
                <a:gd name="T36" fmla="*/ 65087 w 105"/>
                <a:gd name="T37" fmla="*/ 47625 h 79"/>
                <a:gd name="T38" fmla="*/ 76200 w 105"/>
                <a:gd name="T39" fmla="*/ 41275 h 79"/>
                <a:gd name="T40" fmla="*/ 88900 w 105"/>
                <a:gd name="T41" fmla="*/ 41275 h 79"/>
                <a:gd name="T42" fmla="*/ 88900 w 105"/>
                <a:gd name="T43" fmla="*/ 47625 h 79"/>
                <a:gd name="T44" fmla="*/ 100012 w 105"/>
                <a:gd name="T45" fmla="*/ 53975 h 79"/>
                <a:gd name="T46" fmla="*/ 100012 w 105"/>
                <a:gd name="T47" fmla="*/ 60325 h 79"/>
                <a:gd name="T48" fmla="*/ 106362 w 105"/>
                <a:gd name="T49" fmla="*/ 53975 h 79"/>
                <a:gd name="T50" fmla="*/ 123825 w 105"/>
                <a:gd name="T51" fmla="*/ 53975 h 79"/>
                <a:gd name="T52" fmla="*/ 136525 w 105"/>
                <a:gd name="T53" fmla="*/ 53975 h 79"/>
                <a:gd name="T54" fmla="*/ 136525 w 105"/>
                <a:gd name="T55" fmla="*/ 65088 h 79"/>
                <a:gd name="T56" fmla="*/ 136525 w 105"/>
                <a:gd name="T57" fmla="*/ 71438 h 79"/>
                <a:gd name="T58" fmla="*/ 142875 w 105"/>
                <a:gd name="T59" fmla="*/ 77788 h 79"/>
                <a:gd name="T60" fmla="*/ 153987 w 105"/>
                <a:gd name="T61" fmla="*/ 77788 h 79"/>
                <a:gd name="T62" fmla="*/ 153987 w 105"/>
                <a:gd name="T63" fmla="*/ 77788 h 79"/>
                <a:gd name="T64" fmla="*/ 142875 w 105"/>
                <a:gd name="T65" fmla="*/ 84138 h 79"/>
                <a:gd name="T66" fmla="*/ 136525 w 105"/>
                <a:gd name="T67" fmla="*/ 88900 h 79"/>
                <a:gd name="T68" fmla="*/ 142875 w 105"/>
                <a:gd name="T69" fmla="*/ 101600 h 79"/>
                <a:gd name="T70" fmla="*/ 160337 w 105"/>
                <a:gd name="T71" fmla="*/ 88900 h 79"/>
                <a:gd name="T72" fmla="*/ 153987 w 105"/>
                <a:gd name="T73" fmla="*/ 95250 h 79"/>
                <a:gd name="T74" fmla="*/ 166687 w 105"/>
                <a:gd name="T75" fmla="*/ 95250 h 79"/>
                <a:gd name="T76" fmla="*/ 160337 w 105"/>
                <a:gd name="T77" fmla="*/ 112713 h 79"/>
                <a:gd name="T78" fmla="*/ 147637 w 105"/>
                <a:gd name="T79" fmla="*/ 125413 h 79"/>
                <a:gd name="T80" fmla="*/ 136525 w 105"/>
                <a:gd name="T81" fmla="*/ 112713 h 79"/>
                <a:gd name="T82" fmla="*/ 136525 w 105"/>
                <a:gd name="T83" fmla="*/ 107950 h 79"/>
                <a:gd name="T84" fmla="*/ 123825 w 105"/>
                <a:gd name="T85" fmla="*/ 95250 h 79"/>
                <a:gd name="T86" fmla="*/ 119062 w 105"/>
                <a:gd name="T87" fmla="*/ 101600 h 79"/>
                <a:gd name="T88" fmla="*/ 112712 w 105"/>
                <a:gd name="T89" fmla="*/ 107950 h 79"/>
                <a:gd name="T90" fmla="*/ 106362 w 105"/>
                <a:gd name="T91" fmla="*/ 112713 h 79"/>
                <a:gd name="T92" fmla="*/ 82550 w 105"/>
                <a:gd name="T93" fmla="*/ 119063 h 79"/>
                <a:gd name="T94" fmla="*/ 100012 w 105"/>
                <a:gd name="T95" fmla="*/ 107950 h 79"/>
                <a:gd name="T96" fmla="*/ 106362 w 105"/>
                <a:gd name="T97" fmla="*/ 95250 h 79"/>
                <a:gd name="T98" fmla="*/ 100012 w 105"/>
                <a:gd name="T99" fmla="*/ 95250 h 79"/>
                <a:gd name="T100" fmla="*/ 95250 w 105"/>
                <a:gd name="T101" fmla="*/ 107950 h 79"/>
                <a:gd name="T102" fmla="*/ 76200 w 105"/>
                <a:gd name="T103" fmla="*/ 101600 h 79"/>
                <a:gd name="T104" fmla="*/ 88900 w 105"/>
                <a:gd name="T105" fmla="*/ 95250 h 79"/>
                <a:gd name="T106" fmla="*/ 88900 w 105"/>
                <a:gd name="T107" fmla="*/ 95250 h 79"/>
                <a:gd name="T108" fmla="*/ 71437 w 105"/>
                <a:gd name="T109" fmla="*/ 101600 h 79"/>
                <a:gd name="T110" fmla="*/ 47625 w 105"/>
                <a:gd name="T111" fmla="*/ 101600 h 79"/>
                <a:gd name="T112" fmla="*/ 17462 w 105"/>
                <a:gd name="T113" fmla="*/ 101600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79">
                  <a:moveTo>
                    <a:pt x="3" y="64"/>
                  </a:move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7" y="53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9"/>
                  </a:lnTo>
                  <a:lnTo>
                    <a:pt x="3" y="49"/>
                  </a:lnTo>
                  <a:lnTo>
                    <a:pt x="3" y="45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7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2" y="15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5" y="23"/>
                  </a:lnTo>
                  <a:lnTo>
                    <a:pt x="41" y="26"/>
                  </a:lnTo>
                  <a:lnTo>
                    <a:pt x="41" y="30"/>
                  </a:lnTo>
                  <a:lnTo>
                    <a:pt x="37" y="30"/>
                  </a:lnTo>
                  <a:lnTo>
                    <a:pt x="41" y="30"/>
                  </a:lnTo>
                  <a:lnTo>
                    <a:pt x="41" y="34"/>
                  </a:lnTo>
                  <a:lnTo>
                    <a:pt x="41" y="30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3" y="34"/>
                  </a:lnTo>
                  <a:lnTo>
                    <a:pt x="63" y="38"/>
                  </a:lnTo>
                  <a:lnTo>
                    <a:pt x="63" y="34"/>
                  </a:lnTo>
                  <a:lnTo>
                    <a:pt x="67" y="34"/>
                  </a:lnTo>
                  <a:lnTo>
                    <a:pt x="63" y="38"/>
                  </a:lnTo>
                  <a:lnTo>
                    <a:pt x="63" y="41"/>
                  </a:lnTo>
                  <a:lnTo>
                    <a:pt x="63" y="38"/>
                  </a:lnTo>
                  <a:lnTo>
                    <a:pt x="67" y="38"/>
                  </a:lnTo>
                  <a:lnTo>
                    <a:pt x="67" y="34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3" y="38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6" y="45"/>
                  </a:lnTo>
                  <a:lnTo>
                    <a:pt x="90" y="45"/>
                  </a:lnTo>
                  <a:lnTo>
                    <a:pt x="86" y="45"/>
                  </a:lnTo>
                  <a:lnTo>
                    <a:pt x="86" y="49"/>
                  </a:lnTo>
                  <a:lnTo>
                    <a:pt x="90" y="49"/>
                  </a:lnTo>
                  <a:lnTo>
                    <a:pt x="93" y="49"/>
                  </a:lnTo>
                  <a:lnTo>
                    <a:pt x="93" y="45"/>
                  </a:lnTo>
                  <a:lnTo>
                    <a:pt x="93" y="49"/>
                  </a:lnTo>
                  <a:lnTo>
                    <a:pt x="97" y="49"/>
                  </a:lnTo>
                  <a:lnTo>
                    <a:pt x="97" y="45"/>
                  </a:lnTo>
                  <a:lnTo>
                    <a:pt x="101" y="45"/>
                  </a:lnTo>
                  <a:lnTo>
                    <a:pt x="101" y="49"/>
                  </a:lnTo>
                  <a:lnTo>
                    <a:pt x="97" y="49"/>
                  </a:lnTo>
                  <a:lnTo>
                    <a:pt x="97" y="53"/>
                  </a:lnTo>
                  <a:lnTo>
                    <a:pt x="97" y="49"/>
                  </a:lnTo>
                  <a:lnTo>
                    <a:pt x="93" y="53"/>
                  </a:lnTo>
                  <a:lnTo>
                    <a:pt x="90" y="53"/>
                  </a:lnTo>
                  <a:lnTo>
                    <a:pt x="86" y="53"/>
                  </a:lnTo>
                  <a:lnTo>
                    <a:pt x="86" y="56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90" y="56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90" y="64"/>
                  </a:lnTo>
                  <a:lnTo>
                    <a:pt x="93" y="60"/>
                  </a:lnTo>
                  <a:lnTo>
                    <a:pt x="93" y="56"/>
                  </a:lnTo>
                  <a:lnTo>
                    <a:pt x="97" y="56"/>
                  </a:lnTo>
                  <a:lnTo>
                    <a:pt x="101" y="56"/>
                  </a:lnTo>
                  <a:lnTo>
                    <a:pt x="101" y="53"/>
                  </a:lnTo>
                  <a:lnTo>
                    <a:pt x="101" y="56"/>
                  </a:lnTo>
                  <a:lnTo>
                    <a:pt x="97" y="56"/>
                  </a:lnTo>
                  <a:lnTo>
                    <a:pt x="97" y="60"/>
                  </a:lnTo>
                  <a:lnTo>
                    <a:pt x="97" y="64"/>
                  </a:lnTo>
                  <a:lnTo>
                    <a:pt x="101" y="64"/>
                  </a:lnTo>
                  <a:lnTo>
                    <a:pt x="101" y="60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5" y="68"/>
                  </a:lnTo>
                  <a:lnTo>
                    <a:pt x="101" y="68"/>
                  </a:lnTo>
                  <a:lnTo>
                    <a:pt x="101" y="71"/>
                  </a:lnTo>
                  <a:lnTo>
                    <a:pt x="101" y="75"/>
                  </a:lnTo>
                  <a:lnTo>
                    <a:pt x="97" y="79"/>
                  </a:lnTo>
                  <a:lnTo>
                    <a:pt x="93" y="75"/>
                  </a:lnTo>
                  <a:lnTo>
                    <a:pt x="93" y="79"/>
                  </a:lnTo>
                  <a:lnTo>
                    <a:pt x="90" y="79"/>
                  </a:lnTo>
                  <a:lnTo>
                    <a:pt x="90" y="75"/>
                  </a:lnTo>
                  <a:lnTo>
                    <a:pt x="90" y="71"/>
                  </a:lnTo>
                  <a:lnTo>
                    <a:pt x="86" y="71"/>
                  </a:lnTo>
                  <a:lnTo>
                    <a:pt x="86" y="75"/>
                  </a:lnTo>
                  <a:lnTo>
                    <a:pt x="82" y="75"/>
                  </a:lnTo>
                  <a:lnTo>
                    <a:pt x="82" y="71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5" y="64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5" y="68"/>
                  </a:lnTo>
                  <a:lnTo>
                    <a:pt x="71" y="68"/>
                  </a:lnTo>
                  <a:lnTo>
                    <a:pt x="71" y="64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7" y="71"/>
                  </a:lnTo>
                  <a:lnTo>
                    <a:pt x="63" y="75"/>
                  </a:lnTo>
                  <a:lnTo>
                    <a:pt x="60" y="75"/>
                  </a:lnTo>
                  <a:lnTo>
                    <a:pt x="56" y="75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6" y="71"/>
                  </a:lnTo>
                  <a:lnTo>
                    <a:pt x="60" y="71"/>
                  </a:lnTo>
                  <a:lnTo>
                    <a:pt x="63" y="68"/>
                  </a:lnTo>
                  <a:lnTo>
                    <a:pt x="67" y="64"/>
                  </a:lnTo>
                  <a:lnTo>
                    <a:pt x="71" y="64"/>
                  </a:lnTo>
                  <a:lnTo>
                    <a:pt x="67" y="64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67" y="60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0" y="64"/>
                  </a:lnTo>
                  <a:lnTo>
                    <a:pt x="63" y="64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7" y="64"/>
                  </a:lnTo>
                  <a:lnTo>
                    <a:pt x="33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15" y="64"/>
                  </a:lnTo>
                  <a:lnTo>
                    <a:pt x="11" y="64"/>
                  </a:lnTo>
                  <a:lnTo>
                    <a:pt x="7" y="64"/>
                  </a:lnTo>
                  <a:lnTo>
                    <a:pt x="3" y="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2550"/>
            <p:cNvSpPr>
              <a:spLocks/>
            </p:cNvSpPr>
            <p:nvPr/>
          </p:nvSpPr>
          <p:spPr bwMode="auto">
            <a:xfrm>
              <a:off x="3886200" y="1573213"/>
              <a:ext cx="268288" cy="84137"/>
            </a:xfrm>
            <a:custGeom>
              <a:avLst/>
              <a:gdLst>
                <a:gd name="T0" fmla="*/ 65088 w 169"/>
                <a:gd name="T1" fmla="*/ 77787 h 53"/>
                <a:gd name="T2" fmla="*/ 47625 w 169"/>
                <a:gd name="T3" fmla="*/ 71437 h 53"/>
                <a:gd name="T4" fmla="*/ 30163 w 169"/>
                <a:gd name="T5" fmla="*/ 65087 h 53"/>
                <a:gd name="T6" fmla="*/ 23813 w 169"/>
                <a:gd name="T7" fmla="*/ 65087 h 53"/>
                <a:gd name="T8" fmla="*/ 17463 w 169"/>
                <a:gd name="T9" fmla="*/ 65087 h 53"/>
                <a:gd name="T10" fmla="*/ 0 w 169"/>
                <a:gd name="T11" fmla="*/ 65087 h 53"/>
                <a:gd name="T12" fmla="*/ 12700 w 169"/>
                <a:gd name="T13" fmla="*/ 60325 h 53"/>
                <a:gd name="T14" fmla="*/ 23813 w 169"/>
                <a:gd name="T15" fmla="*/ 47625 h 53"/>
                <a:gd name="T16" fmla="*/ 23813 w 169"/>
                <a:gd name="T17" fmla="*/ 41275 h 53"/>
                <a:gd name="T18" fmla="*/ 41275 w 169"/>
                <a:gd name="T19" fmla="*/ 41275 h 53"/>
                <a:gd name="T20" fmla="*/ 36513 w 169"/>
                <a:gd name="T21" fmla="*/ 36512 h 53"/>
                <a:gd name="T22" fmla="*/ 41275 w 169"/>
                <a:gd name="T23" fmla="*/ 23812 h 53"/>
                <a:gd name="T24" fmla="*/ 53975 w 169"/>
                <a:gd name="T25" fmla="*/ 17462 h 53"/>
                <a:gd name="T26" fmla="*/ 47625 w 169"/>
                <a:gd name="T27" fmla="*/ 17462 h 53"/>
                <a:gd name="T28" fmla="*/ 30163 w 169"/>
                <a:gd name="T29" fmla="*/ 6350 h 53"/>
                <a:gd name="T30" fmla="*/ 47625 w 169"/>
                <a:gd name="T31" fmla="*/ 6350 h 53"/>
                <a:gd name="T32" fmla="*/ 65088 w 169"/>
                <a:gd name="T33" fmla="*/ 0 h 53"/>
                <a:gd name="T34" fmla="*/ 84138 w 169"/>
                <a:gd name="T35" fmla="*/ 0 h 53"/>
                <a:gd name="T36" fmla="*/ 101600 w 169"/>
                <a:gd name="T37" fmla="*/ 0 h 53"/>
                <a:gd name="T38" fmla="*/ 119063 w 169"/>
                <a:gd name="T39" fmla="*/ 0 h 53"/>
                <a:gd name="T40" fmla="*/ 138113 w 169"/>
                <a:gd name="T41" fmla="*/ 6350 h 53"/>
                <a:gd name="T42" fmla="*/ 155575 w 169"/>
                <a:gd name="T43" fmla="*/ 6350 h 53"/>
                <a:gd name="T44" fmla="*/ 155575 w 169"/>
                <a:gd name="T45" fmla="*/ 12700 h 53"/>
                <a:gd name="T46" fmla="*/ 161925 w 169"/>
                <a:gd name="T47" fmla="*/ 12700 h 53"/>
                <a:gd name="T48" fmla="*/ 173038 w 169"/>
                <a:gd name="T49" fmla="*/ 6350 h 53"/>
                <a:gd name="T50" fmla="*/ 179388 w 169"/>
                <a:gd name="T51" fmla="*/ 6350 h 53"/>
                <a:gd name="T52" fmla="*/ 196850 w 169"/>
                <a:gd name="T53" fmla="*/ 6350 h 53"/>
                <a:gd name="T54" fmla="*/ 214313 w 169"/>
                <a:gd name="T55" fmla="*/ 6350 h 53"/>
                <a:gd name="T56" fmla="*/ 233363 w 169"/>
                <a:gd name="T57" fmla="*/ 12700 h 53"/>
                <a:gd name="T58" fmla="*/ 244475 w 169"/>
                <a:gd name="T59" fmla="*/ 17462 h 53"/>
                <a:gd name="T60" fmla="*/ 257175 w 169"/>
                <a:gd name="T61" fmla="*/ 23812 h 53"/>
                <a:gd name="T62" fmla="*/ 261938 w 169"/>
                <a:gd name="T63" fmla="*/ 30162 h 53"/>
                <a:gd name="T64" fmla="*/ 238125 w 169"/>
                <a:gd name="T65" fmla="*/ 30162 h 53"/>
                <a:gd name="T66" fmla="*/ 220663 w 169"/>
                <a:gd name="T67" fmla="*/ 36512 h 53"/>
                <a:gd name="T68" fmla="*/ 203200 w 169"/>
                <a:gd name="T69" fmla="*/ 41275 h 53"/>
                <a:gd name="T70" fmla="*/ 185738 w 169"/>
                <a:gd name="T71" fmla="*/ 41275 h 53"/>
                <a:gd name="T72" fmla="*/ 173038 w 169"/>
                <a:gd name="T73" fmla="*/ 47625 h 53"/>
                <a:gd name="T74" fmla="*/ 161925 w 169"/>
                <a:gd name="T75" fmla="*/ 60325 h 53"/>
                <a:gd name="T76" fmla="*/ 149225 w 169"/>
                <a:gd name="T77" fmla="*/ 53975 h 53"/>
                <a:gd name="T78" fmla="*/ 142875 w 169"/>
                <a:gd name="T79" fmla="*/ 65087 h 53"/>
                <a:gd name="T80" fmla="*/ 142875 w 169"/>
                <a:gd name="T81" fmla="*/ 71437 h 53"/>
                <a:gd name="T82" fmla="*/ 131763 w 169"/>
                <a:gd name="T83" fmla="*/ 77787 h 53"/>
                <a:gd name="T84" fmla="*/ 112713 w 169"/>
                <a:gd name="T85" fmla="*/ 77787 h 53"/>
                <a:gd name="T86" fmla="*/ 101600 w 169"/>
                <a:gd name="T87" fmla="*/ 84137 h 53"/>
                <a:gd name="T88" fmla="*/ 84138 w 169"/>
                <a:gd name="T89" fmla="*/ 84137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9" h="53">
                  <a:moveTo>
                    <a:pt x="45" y="53"/>
                  </a:moveTo>
                  <a:lnTo>
                    <a:pt x="41" y="53"/>
                  </a:lnTo>
                  <a:lnTo>
                    <a:pt x="41" y="49"/>
                  </a:lnTo>
                  <a:lnTo>
                    <a:pt x="38" y="49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6" y="8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2" y="4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17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9" y="4"/>
                  </a:lnTo>
                  <a:lnTo>
                    <a:pt x="139" y="8"/>
                  </a:lnTo>
                  <a:lnTo>
                    <a:pt x="147" y="8"/>
                  </a:lnTo>
                  <a:lnTo>
                    <a:pt x="150" y="8"/>
                  </a:lnTo>
                  <a:lnTo>
                    <a:pt x="150" y="11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62" y="11"/>
                  </a:lnTo>
                  <a:lnTo>
                    <a:pt x="162" y="15"/>
                  </a:lnTo>
                  <a:lnTo>
                    <a:pt x="165" y="15"/>
                  </a:lnTo>
                  <a:lnTo>
                    <a:pt x="169" y="15"/>
                  </a:lnTo>
                  <a:lnTo>
                    <a:pt x="165" y="19"/>
                  </a:lnTo>
                  <a:lnTo>
                    <a:pt x="162" y="19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7" y="23"/>
                  </a:lnTo>
                  <a:lnTo>
                    <a:pt x="143" y="23"/>
                  </a:lnTo>
                  <a:lnTo>
                    <a:pt x="139" y="23"/>
                  </a:lnTo>
                  <a:lnTo>
                    <a:pt x="135" y="23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4" y="26"/>
                  </a:lnTo>
                  <a:lnTo>
                    <a:pt x="120" y="26"/>
                  </a:lnTo>
                  <a:lnTo>
                    <a:pt x="117" y="26"/>
                  </a:lnTo>
                  <a:lnTo>
                    <a:pt x="117" y="30"/>
                  </a:lnTo>
                  <a:lnTo>
                    <a:pt x="113" y="30"/>
                  </a:lnTo>
                  <a:lnTo>
                    <a:pt x="109" y="30"/>
                  </a:lnTo>
                  <a:lnTo>
                    <a:pt x="105" y="34"/>
                  </a:lnTo>
                  <a:lnTo>
                    <a:pt x="102" y="34"/>
                  </a:lnTo>
                  <a:lnTo>
                    <a:pt x="102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4" y="34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90" y="41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87" y="49"/>
                  </a:lnTo>
                  <a:lnTo>
                    <a:pt x="83" y="49"/>
                  </a:lnTo>
                  <a:lnTo>
                    <a:pt x="79" y="49"/>
                  </a:lnTo>
                  <a:lnTo>
                    <a:pt x="75" y="49"/>
                  </a:lnTo>
                  <a:lnTo>
                    <a:pt x="71" y="49"/>
                  </a:lnTo>
                  <a:lnTo>
                    <a:pt x="68" y="49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6" y="53"/>
                  </a:lnTo>
                  <a:lnTo>
                    <a:pt x="53" y="53"/>
                  </a:lnTo>
                  <a:lnTo>
                    <a:pt x="49" y="53"/>
                  </a:lnTo>
                  <a:lnTo>
                    <a:pt x="45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2551"/>
            <p:cNvSpPr>
              <a:spLocks/>
            </p:cNvSpPr>
            <p:nvPr/>
          </p:nvSpPr>
          <p:spPr bwMode="auto">
            <a:xfrm>
              <a:off x="4614863" y="1508125"/>
              <a:ext cx="441325" cy="65088"/>
            </a:xfrm>
            <a:custGeom>
              <a:avLst/>
              <a:gdLst>
                <a:gd name="T0" fmla="*/ 119063 w 278"/>
                <a:gd name="T1" fmla="*/ 53975 h 41"/>
                <a:gd name="T2" fmla="*/ 112713 w 278"/>
                <a:gd name="T3" fmla="*/ 41275 h 41"/>
                <a:gd name="T4" fmla="*/ 119063 w 278"/>
                <a:gd name="T5" fmla="*/ 28575 h 41"/>
                <a:gd name="T6" fmla="*/ 95250 w 278"/>
                <a:gd name="T7" fmla="*/ 23813 h 41"/>
                <a:gd name="T8" fmla="*/ 71438 w 278"/>
                <a:gd name="T9" fmla="*/ 23813 h 41"/>
                <a:gd name="T10" fmla="*/ 41275 w 278"/>
                <a:gd name="T11" fmla="*/ 23813 h 41"/>
                <a:gd name="T12" fmla="*/ 52388 w 278"/>
                <a:gd name="T13" fmla="*/ 23813 h 41"/>
                <a:gd name="T14" fmla="*/ 28575 w 278"/>
                <a:gd name="T15" fmla="*/ 17463 h 41"/>
                <a:gd name="T16" fmla="*/ 34925 w 278"/>
                <a:gd name="T17" fmla="*/ 11113 h 41"/>
                <a:gd name="T18" fmla="*/ 11113 w 278"/>
                <a:gd name="T19" fmla="*/ 11113 h 41"/>
                <a:gd name="T20" fmla="*/ 11113 w 278"/>
                <a:gd name="T21" fmla="*/ 11113 h 41"/>
                <a:gd name="T22" fmla="*/ 4763 w 278"/>
                <a:gd name="T23" fmla="*/ 4763 h 41"/>
                <a:gd name="T24" fmla="*/ 23813 w 278"/>
                <a:gd name="T25" fmla="*/ 0 h 41"/>
                <a:gd name="T26" fmla="*/ 52388 w 278"/>
                <a:gd name="T27" fmla="*/ 4763 h 41"/>
                <a:gd name="T28" fmla="*/ 82550 w 278"/>
                <a:gd name="T29" fmla="*/ 4763 h 41"/>
                <a:gd name="T30" fmla="*/ 88900 w 278"/>
                <a:gd name="T31" fmla="*/ 17463 h 41"/>
                <a:gd name="T32" fmla="*/ 119063 w 278"/>
                <a:gd name="T33" fmla="*/ 11113 h 41"/>
                <a:gd name="T34" fmla="*/ 147638 w 278"/>
                <a:gd name="T35" fmla="*/ 11113 h 41"/>
                <a:gd name="T36" fmla="*/ 142875 w 278"/>
                <a:gd name="T37" fmla="*/ 17463 h 41"/>
                <a:gd name="T38" fmla="*/ 147638 w 278"/>
                <a:gd name="T39" fmla="*/ 17463 h 41"/>
                <a:gd name="T40" fmla="*/ 177800 w 278"/>
                <a:gd name="T41" fmla="*/ 17463 h 41"/>
                <a:gd name="T42" fmla="*/ 173038 w 278"/>
                <a:gd name="T43" fmla="*/ 23813 h 41"/>
                <a:gd name="T44" fmla="*/ 160338 w 278"/>
                <a:gd name="T45" fmla="*/ 23813 h 41"/>
                <a:gd name="T46" fmla="*/ 130175 w 278"/>
                <a:gd name="T47" fmla="*/ 23813 h 41"/>
                <a:gd name="T48" fmla="*/ 153988 w 278"/>
                <a:gd name="T49" fmla="*/ 28575 h 41"/>
                <a:gd name="T50" fmla="*/ 166688 w 278"/>
                <a:gd name="T51" fmla="*/ 28575 h 41"/>
                <a:gd name="T52" fmla="*/ 147638 w 278"/>
                <a:gd name="T53" fmla="*/ 28575 h 41"/>
                <a:gd name="T54" fmla="*/ 160338 w 278"/>
                <a:gd name="T55" fmla="*/ 28575 h 41"/>
                <a:gd name="T56" fmla="*/ 184150 w 278"/>
                <a:gd name="T57" fmla="*/ 28575 h 41"/>
                <a:gd name="T58" fmla="*/ 177800 w 278"/>
                <a:gd name="T59" fmla="*/ 41275 h 41"/>
                <a:gd name="T60" fmla="*/ 196850 w 278"/>
                <a:gd name="T61" fmla="*/ 41275 h 41"/>
                <a:gd name="T62" fmla="*/ 214313 w 278"/>
                <a:gd name="T63" fmla="*/ 41275 h 41"/>
                <a:gd name="T64" fmla="*/ 238125 w 278"/>
                <a:gd name="T65" fmla="*/ 34925 h 41"/>
                <a:gd name="T66" fmla="*/ 255588 w 278"/>
                <a:gd name="T67" fmla="*/ 41275 h 41"/>
                <a:gd name="T68" fmla="*/ 273050 w 278"/>
                <a:gd name="T69" fmla="*/ 41275 h 41"/>
                <a:gd name="T70" fmla="*/ 279400 w 278"/>
                <a:gd name="T71" fmla="*/ 41275 h 41"/>
                <a:gd name="T72" fmla="*/ 303213 w 278"/>
                <a:gd name="T73" fmla="*/ 34925 h 41"/>
                <a:gd name="T74" fmla="*/ 320675 w 278"/>
                <a:gd name="T75" fmla="*/ 34925 h 41"/>
                <a:gd name="T76" fmla="*/ 350838 w 278"/>
                <a:gd name="T77" fmla="*/ 34925 h 41"/>
                <a:gd name="T78" fmla="*/ 381000 w 278"/>
                <a:gd name="T79" fmla="*/ 34925 h 41"/>
                <a:gd name="T80" fmla="*/ 404813 w 278"/>
                <a:gd name="T81" fmla="*/ 34925 h 41"/>
                <a:gd name="T82" fmla="*/ 417513 w 278"/>
                <a:gd name="T83" fmla="*/ 41275 h 41"/>
                <a:gd name="T84" fmla="*/ 434975 w 278"/>
                <a:gd name="T85" fmla="*/ 41275 h 41"/>
                <a:gd name="T86" fmla="*/ 434975 w 278"/>
                <a:gd name="T87" fmla="*/ 47625 h 41"/>
                <a:gd name="T88" fmla="*/ 411163 w 278"/>
                <a:gd name="T89" fmla="*/ 53975 h 41"/>
                <a:gd name="T90" fmla="*/ 441325 w 278"/>
                <a:gd name="T91" fmla="*/ 53975 h 41"/>
                <a:gd name="T92" fmla="*/ 417513 w 278"/>
                <a:gd name="T93" fmla="*/ 53975 h 41"/>
                <a:gd name="T94" fmla="*/ 411163 w 278"/>
                <a:gd name="T95" fmla="*/ 65088 h 41"/>
                <a:gd name="T96" fmla="*/ 381000 w 278"/>
                <a:gd name="T97" fmla="*/ 65088 h 41"/>
                <a:gd name="T98" fmla="*/ 350838 w 278"/>
                <a:gd name="T99" fmla="*/ 65088 h 41"/>
                <a:gd name="T100" fmla="*/ 333375 w 278"/>
                <a:gd name="T101" fmla="*/ 58738 h 41"/>
                <a:gd name="T102" fmla="*/ 315913 w 278"/>
                <a:gd name="T103" fmla="*/ 65088 h 41"/>
                <a:gd name="T104" fmla="*/ 296863 w 278"/>
                <a:gd name="T105" fmla="*/ 65088 h 41"/>
                <a:gd name="T106" fmla="*/ 279400 w 278"/>
                <a:gd name="T107" fmla="*/ 65088 h 41"/>
                <a:gd name="T108" fmla="*/ 249238 w 278"/>
                <a:gd name="T109" fmla="*/ 65088 h 41"/>
                <a:gd name="T110" fmla="*/ 231775 w 278"/>
                <a:gd name="T111" fmla="*/ 65088 h 41"/>
                <a:gd name="T112" fmla="*/ 214313 w 278"/>
                <a:gd name="T113" fmla="*/ 58738 h 41"/>
                <a:gd name="T114" fmla="*/ 190500 w 278"/>
                <a:gd name="T115" fmla="*/ 58738 h 41"/>
                <a:gd name="T116" fmla="*/ 173038 w 278"/>
                <a:gd name="T117" fmla="*/ 65088 h 41"/>
                <a:gd name="T118" fmla="*/ 147638 w 278"/>
                <a:gd name="T119" fmla="*/ 58738 h 41"/>
                <a:gd name="T120" fmla="*/ 136525 w 278"/>
                <a:gd name="T121" fmla="*/ 65088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8" h="41">
                  <a:moveTo>
                    <a:pt x="82" y="37"/>
                  </a:moveTo>
                  <a:lnTo>
                    <a:pt x="78" y="37"/>
                  </a:lnTo>
                  <a:lnTo>
                    <a:pt x="75" y="37"/>
                  </a:lnTo>
                  <a:lnTo>
                    <a:pt x="78" y="37"/>
                  </a:lnTo>
                  <a:lnTo>
                    <a:pt x="75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71" y="30"/>
                  </a:lnTo>
                  <a:lnTo>
                    <a:pt x="71" y="26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78" y="22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60" y="11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7" y="3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7"/>
                  </a:lnTo>
                  <a:lnTo>
                    <a:pt x="63" y="7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6" y="7"/>
                  </a:lnTo>
                  <a:lnTo>
                    <a:pt x="90" y="7"/>
                  </a:lnTo>
                  <a:lnTo>
                    <a:pt x="93" y="7"/>
                  </a:lnTo>
                  <a:lnTo>
                    <a:pt x="97" y="7"/>
                  </a:lnTo>
                  <a:lnTo>
                    <a:pt x="101" y="11"/>
                  </a:lnTo>
                  <a:lnTo>
                    <a:pt x="97" y="11"/>
                  </a:lnTo>
                  <a:lnTo>
                    <a:pt x="93" y="11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82" y="11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2" y="11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16" y="15"/>
                  </a:lnTo>
                  <a:lnTo>
                    <a:pt x="112" y="15"/>
                  </a:lnTo>
                  <a:lnTo>
                    <a:pt x="109" y="15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101" y="15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0" y="15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1" y="15"/>
                  </a:lnTo>
                  <a:lnTo>
                    <a:pt x="101" y="18"/>
                  </a:lnTo>
                  <a:lnTo>
                    <a:pt x="105" y="18"/>
                  </a:lnTo>
                  <a:lnTo>
                    <a:pt x="101" y="18"/>
                  </a:lnTo>
                  <a:lnTo>
                    <a:pt x="97" y="18"/>
                  </a:lnTo>
                  <a:lnTo>
                    <a:pt x="93" y="18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1" y="18"/>
                  </a:lnTo>
                  <a:lnTo>
                    <a:pt x="105" y="18"/>
                  </a:lnTo>
                  <a:lnTo>
                    <a:pt x="109" y="18"/>
                  </a:lnTo>
                  <a:lnTo>
                    <a:pt x="112" y="18"/>
                  </a:lnTo>
                  <a:lnTo>
                    <a:pt x="112" y="22"/>
                  </a:lnTo>
                  <a:lnTo>
                    <a:pt x="116" y="18"/>
                  </a:lnTo>
                  <a:lnTo>
                    <a:pt x="116" y="22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16" y="26"/>
                  </a:lnTo>
                  <a:lnTo>
                    <a:pt x="120" y="26"/>
                  </a:lnTo>
                  <a:lnTo>
                    <a:pt x="124" y="26"/>
                  </a:lnTo>
                  <a:lnTo>
                    <a:pt x="127" y="26"/>
                  </a:lnTo>
                  <a:lnTo>
                    <a:pt x="127" y="22"/>
                  </a:lnTo>
                  <a:lnTo>
                    <a:pt x="131" y="22"/>
                  </a:lnTo>
                  <a:lnTo>
                    <a:pt x="131" y="26"/>
                  </a:lnTo>
                  <a:lnTo>
                    <a:pt x="135" y="26"/>
                  </a:lnTo>
                  <a:lnTo>
                    <a:pt x="139" y="26"/>
                  </a:lnTo>
                  <a:lnTo>
                    <a:pt x="142" y="26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0" y="22"/>
                  </a:lnTo>
                  <a:lnTo>
                    <a:pt x="154" y="26"/>
                  </a:lnTo>
                  <a:lnTo>
                    <a:pt x="157" y="26"/>
                  </a:lnTo>
                  <a:lnTo>
                    <a:pt x="161" y="26"/>
                  </a:lnTo>
                  <a:lnTo>
                    <a:pt x="165" y="26"/>
                  </a:lnTo>
                  <a:lnTo>
                    <a:pt x="161" y="26"/>
                  </a:lnTo>
                  <a:lnTo>
                    <a:pt x="161" y="30"/>
                  </a:lnTo>
                  <a:lnTo>
                    <a:pt x="165" y="30"/>
                  </a:lnTo>
                  <a:lnTo>
                    <a:pt x="165" y="26"/>
                  </a:lnTo>
                  <a:lnTo>
                    <a:pt x="169" y="26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72" y="26"/>
                  </a:lnTo>
                  <a:lnTo>
                    <a:pt x="169" y="26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22"/>
                  </a:lnTo>
                  <a:lnTo>
                    <a:pt x="187" y="22"/>
                  </a:lnTo>
                  <a:lnTo>
                    <a:pt x="191" y="22"/>
                  </a:lnTo>
                  <a:lnTo>
                    <a:pt x="195" y="22"/>
                  </a:lnTo>
                  <a:lnTo>
                    <a:pt x="191" y="22"/>
                  </a:lnTo>
                  <a:lnTo>
                    <a:pt x="195" y="22"/>
                  </a:lnTo>
                  <a:lnTo>
                    <a:pt x="199" y="22"/>
                  </a:lnTo>
                  <a:lnTo>
                    <a:pt x="202" y="22"/>
                  </a:lnTo>
                  <a:lnTo>
                    <a:pt x="206" y="22"/>
                  </a:lnTo>
                  <a:lnTo>
                    <a:pt x="210" y="22"/>
                  </a:lnTo>
                  <a:lnTo>
                    <a:pt x="214" y="22"/>
                  </a:lnTo>
                  <a:lnTo>
                    <a:pt x="218" y="22"/>
                  </a:lnTo>
                  <a:lnTo>
                    <a:pt x="221" y="22"/>
                  </a:lnTo>
                  <a:lnTo>
                    <a:pt x="225" y="22"/>
                  </a:lnTo>
                  <a:lnTo>
                    <a:pt x="229" y="22"/>
                  </a:lnTo>
                  <a:lnTo>
                    <a:pt x="233" y="22"/>
                  </a:lnTo>
                  <a:lnTo>
                    <a:pt x="236" y="22"/>
                  </a:lnTo>
                  <a:lnTo>
                    <a:pt x="240" y="22"/>
                  </a:lnTo>
                  <a:lnTo>
                    <a:pt x="244" y="22"/>
                  </a:lnTo>
                  <a:lnTo>
                    <a:pt x="248" y="22"/>
                  </a:lnTo>
                  <a:lnTo>
                    <a:pt x="244" y="22"/>
                  </a:lnTo>
                  <a:lnTo>
                    <a:pt x="251" y="22"/>
                  </a:lnTo>
                  <a:lnTo>
                    <a:pt x="255" y="22"/>
                  </a:lnTo>
                  <a:lnTo>
                    <a:pt x="259" y="22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6" y="26"/>
                  </a:lnTo>
                  <a:lnTo>
                    <a:pt x="263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6" y="26"/>
                  </a:lnTo>
                  <a:lnTo>
                    <a:pt x="270" y="26"/>
                  </a:lnTo>
                  <a:lnTo>
                    <a:pt x="274" y="26"/>
                  </a:lnTo>
                  <a:lnTo>
                    <a:pt x="270" y="26"/>
                  </a:lnTo>
                  <a:lnTo>
                    <a:pt x="274" y="26"/>
                  </a:lnTo>
                  <a:lnTo>
                    <a:pt x="274" y="30"/>
                  </a:lnTo>
                  <a:lnTo>
                    <a:pt x="270" y="30"/>
                  </a:lnTo>
                  <a:lnTo>
                    <a:pt x="274" y="30"/>
                  </a:lnTo>
                  <a:lnTo>
                    <a:pt x="270" y="30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3" y="34"/>
                  </a:lnTo>
                  <a:lnTo>
                    <a:pt x="259" y="34"/>
                  </a:lnTo>
                  <a:lnTo>
                    <a:pt x="263" y="34"/>
                  </a:lnTo>
                  <a:lnTo>
                    <a:pt x="266" y="34"/>
                  </a:lnTo>
                  <a:lnTo>
                    <a:pt x="270" y="34"/>
                  </a:lnTo>
                  <a:lnTo>
                    <a:pt x="274" y="34"/>
                  </a:lnTo>
                  <a:lnTo>
                    <a:pt x="278" y="34"/>
                  </a:lnTo>
                  <a:lnTo>
                    <a:pt x="274" y="37"/>
                  </a:lnTo>
                  <a:lnTo>
                    <a:pt x="270" y="37"/>
                  </a:lnTo>
                  <a:lnTo>
                    <a:pt x="266" y="37"/>
                  </a:lnTo>
                  <a:lnTo>
                    <a:pt x="263" y="37"/>
                  </a:lnTo>
                  <a:lnTo>
                    <a:pt x="263" y="34"/>
                  </a:lnTo>
                  <a:lnTo>
                    <a:pt x="259" y="34"/>
                  </a:lnTo>
                  <a:lnTo>
                    <a:pt x="259" y="37"/>
                  </a:lnTo>
                  <a:lnTo>
                    <a:pt x="263" y="37"/>
                  </a:lnTo>
                  <a:lnTo>
                    <a:pt x="263" y="41"/>
                  </a:lnTo>
                  <a:lnTo>
                    <a:pt x="259" y="41"/>
                  </a:lnTo>
                  <a:lnTo>
                    <a:pt x="255" y="41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41"/>
                  </a:lnTo>
                  <a:lnTo>
                    <a:pt x="240" y="41"/>
                  </a:lnTo>
                  <a:lnTo>
                    <a:pt x="236" y="41"/>
                  </a:lnTo>
                  <a:lnTo>
                    <a:pt x="233" y="41"/>
                  </a:lnTo>
                  <a:lnTo>
                    <a:pt x="229" y="41"/>
                  </a:lnTo>
                  <a:lnTo>
                    <a:pt x="225" y="41"/>
                  </a:lnTo>
                  <a:lnTo>
                    <a:pt x="221" y="41"/>
                  </a:lnTo>
                  <a:lnTo>
                    <a:pt x="218" y="41"/>
                  </a:lnTo>
                  <a:lnTo>
                    <a:pt x="218" y="37"/>
                  </a:lnTo>
                  <a:lnTo>
                    <a:pt x="214" y="37"/>
                  </a:lnTo>
                  <a:lnTo>
                    <a:pt x="210" y="34"/>
                  </a:lnTo>
                  <a:lnTo>
                    <a:pt x="210" y="37"/>
                  </a:lnTo>
                  <a:lnTo>
                    <a:pt x="214" y="37"/>
                  </a:lnTo>
                  <a:lnTo>
                    <a:pt x="210" y="41"/>
                  </a:lnTo>
                  <a:lnTo>
                    <a:pt x="206" y="41"/>
                  </a:lnTo>
                  <a:lnTo>
                    <a:pt x="202" y="41"/>
                  </a:lnTo>
                  <a:lnTo>
                    <a:pt x="199" y="41"/>
                  </a:lnTo>
                  <a:lnTo>
                    <a:pt x="195" y="41"/>
                  </a:lnTo>
                  <a:lnTo>
                    <a:pt x="191" y="41"/>
                  </a:lnTo>
                  <a:lnTo>
                    <a:pt x="187" y="41"/>
                  </a:lnTo>
                  <a:lnTo>
                    <a:pt x="187" y="37"/>
                  </a:lnTo>
                  <a:lnTo>
                    <a:pt x="187" y="41"/>
                  </a:lnTo>
                  <a:lnTo>
                    <a:pt x="184" y="41"/>
                  </a:lnTo>
                  <a:lnTo>
                    <a:pt x="180" y="41"/>
                  </a:lnTo>
                  <a:lnTo>
                    <a:pt x="180" y="37"/>
                  </a:lnTo>
                  <a:lnTo>
                    <a:pt x="180" y="41"/>
                  </a:lnTo>
                  <a:lnTo>
                    <a:pt x="176" y="41"/>
                  </a:lnTo>
                  <a:lnTo>
                    <a:pt x="172" y="41"/>
                  </a:lnTo>
                  <a:lnTo>
                    <a:pt x="169" y="41"/>
                  </a:lnTo>
                  <a:lnTo>
                    <a:pt x="165" y="41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54" y="41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2" y="41"/>
                  </a:lnTo>
                  <a:lnTo>
                    <a:pt x="139" y="41"/>
                  </a:lnTo>
                  <a:lnTo>
                    <a:pt x="135" y="41"/>
                  </a:lnTo>
                  <a:lnTo>
                    <a:pt x="131" y="41"/>
                  </a:lnTo>
                  <a:lnTo>
                    <a:pt x="135" y="37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27" y="37"/>
                  </a:lnTo>
                  <a:lnTo>
                    <a:pt x="124" y="37"/>
                  </a:lnTo>
                  <a:lnTo>
                    <a:pt x="120" y="37"/>
                  </a:lnTo>
                  <a:lnTo>
                    <a:pt x="124" y="37"/>
                  </a:lnTo>
                  <a:lnTo>
                    <a:pt x="124" y="41"/>
                  </a:lnTo>
                  <a:lnTo>
                    <a:pt x="120" y="41"/>
                  </a:lnTo>
                  <a:lnTo>
                    <a:pt x="116" y="41"/>
                  </a:lnTo>
                  <a:lnTo>
                    <a:pt x="109" y="41"/>
                  </a:lnTo>
                  <a:lnTo>
                    <a:pt x="105" y="41"/>
                  </a:lnTo>
                  <a:lnTo>
                    <a:pt x="101" y="41"/>
                  </a:lnTo>
                  <a:lnTo>
                    <a:pt x="97" y="41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0" y="37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82" y="41"/>
                  </a:lnTo>
                  <a:lnTo>
                    <a:pt x="82" y="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2552"/>
            <p:cNvSpPr>
              <a:spLocks/>
            </p:cNvSpPr>
            <p:nvPr/>
          </p:nvSpPr>
          <p:spPr bwMode="auto">
            <a:xfrm>
              <a:off x="4614863" y="1400175"/>
              <a:ext cx="296862" cy="84138"/>
            </a:xfrm>
            <a:custGeom>
              <a:avLst/>
              <a:gdLst>
                <a:gd name="T0" fmla="*/ 11112 w 187"/>
                <a:gd name="T1" fmla="*/ 41275 h 53"/>
                <a:gd name="T2" fmla="*/ 11112 w 187"/>
                <a:gd name="T3" fmla="*/ 36513 h 53"/>
                <a:gd name="T4" fmla="*/ 11112 w 187"/>
                <a:gd name="T5" fmla="*/ 36513 h 53"/>
                <a:gd name="T6" fmla="*/ 52387 w 187"/>
                <a:gd name="T7" fmla="*/ 36513 h 53"/>
                <a:gd name="T8" fmla="*/ 58737 w 187"/>
                <a:gd name="T9" fmla="*/ 30163 h 53"/>
                <a:gd name="T10" fmla="*/ 47625 w 187"/>
                <a:gd name="T11" fmla="*/ 36513 h 53"/>
                <a:gd name="T12" fmla="*/ 34925 w 187"/>
                <a:gd name="T13" fmla="*/ 30163 h 53"/>
                <a:gd name="T14" fmla="*/ 11112 w 187"/>
                <a:gd name="T15" fmla="*/ 30163 h 53"/>
                <a:gd name="T16" fmla="*/ 23812 w 187"/>
                <a:gd name="T17" fmla="*/ 23813 h 53"/>
                <a:gd name="T18" fmla="*/ 58737 w 187"/>
                <a:gd name="T19" fmla="*/ 23813 h 53"/>
                <a:gd name="T20" fmla="*/ 58737 w 187"/>
                <a:gd name="T21" fmla="*/ 23813 h 53"/>
                <a:gd name="T22" fmla="*/ 58737 w 187"/>
                <a:gd name="T23" fmla="*/ 17463 h 53"/>
                <a:gd name="T24" fmla="*/ 41275 w 187"/>
                <a:gd name="T25" fmla="*/ 12700 h 53"/>
                <a:gd name="T26" fmla="*/ 65087 w 187"/>
                <a:gd name="T27" fmla="*/ 12700 h 53"/>
                <a:gd name="T28" fmla="*/ 65087 w 187"/>
                <a:gd name="T29" fmla="*/ 12700 h 53"/>
                <a:gd name="T30" fmla="*/ 95250 w 187"/>
                <a:gd name="T31" fmla="*/ 6350 h 53"/>
                <a:gd name="T32" fmla="*/ 65087 w 187"/>
                <a:gd name="T33" fmla="*/ 0 h 53"/>
                <a:gd name="T34" fmla="*/ 88900 w 187"/>
                <a:gd name="T35" fmla="*/ 0 h 53"/>
                <a:gd name="T36" fmla="*/ 123825 w 187"/>
                <a:gd name="T37" fmla="*/ 6350 h 53"/>
                <a:gd name="T38" fmla="*/ 153987 w 187"/>
                <a:gd name="T39" fmla="*/ 17463 h 53"/>
                <a:gd name="T40" fmla="*/ 184150 w 187"/>
                <a:gd name="T41" fmla="*/ 23813 h 53"/>
                <a:gd name="T42" fmla="*/ 196850 w 187"/>
                <a:gd name="T43" fmla="*/ 23813 h 53"/>
                <a:gd name="T44" fmla="*/ 214312 w 187"/>
                <a:gd name="T45" fmla="*/ 36513 h 53"/>
                <a:gd name="T46" fmla="*/ 214312 w 187"/>
                <a:gd name="T47" fmla="*/ 23813 h 53"/>
                <a:gd name="T48" fmla="*/ 225425 w 187"/>
                <a:gd name="T49" fmla="*/ 36513 h 53"/>
                <a:gd name="T50" fmla="*/ 238125 w 187"/>
                <a:gd name="T51" fmla="*/ 41275 h 53"/>
                <a:gd name="T52" fmla="*/ 244475 w 187"/>
                <a:gd name="T53" fmla="*/ 41275 h 53"/>
                <a:gd name="T54" fmla="*/ 249237 w 187"/>
                <a:gd name="T55" fmla="*/ 47625 h 53"/>
                <a:gd name="T56" fmla="*/ 268287 w 187"/>
                <a:gd name="T57" fmla="*/ 53975 h 53"/>
                <a:gd name="T58" fmla="*/ 292100 w 187"/>
                <a:gd name="T59" fmla="*/ 53975 h 53"/>
                <a:gd name="T60" fmla="*/ 255587 w 187"/>
                <a:gd name="T61" fmla="*/ 60325 h 53"/>
                <a:gd name="T62" fmla="*/ 244475 w 187"/>
                <a:gd name="T63" fmla="*/ 65088 h 53"/>
                <a:gd name="T64" fmla="*/ 225425 w 187"/>
                <a:gd name="T65" fmla="*/ 60325 h 53"/>
                <a:gd name="T66" fmla="*/ 220662 w 187"/>
                <a:gd name="T67" fmla="*/ 71438 h 53"/>
                <a:gd name="T68" fmla="*/ 207962 w 187"/>
                <a:gd name="T69" fmla="*/ 71438 h 53"/>
                <a:gd name="T70" fmla="*/ 184150 w 187"/>
                <a:gd name="T71" fmla="*/ 77788 h 53"/>
                <a:gd name="T72" fmla="*/ 173037 w 187"/>
                <a:gd name="T73" fmla="*/ 77788 h 53"/>
                <a:gd name="T74" fmla="*/ 173037 w 187"/>
                <a:gd name="T75" fmla="*/ 77788 h 53"/>
                <a:gd name="T76" fmla="*/ 160337 w 187"/>
                <a:gd name="T77" fmla="*/ 84138 h 53"/>
                <a:gd name="T78" fmla="*/ 123825 w 187"/>
                <a:gd name="T79" fmla="*/ 84138 h 53"/>
                <a:gd name="T80" fmla="*/ 95250 w 187"/>
                <a:gd name="T81" fmla="*/ 71438 h 53"/>
                <a:gd name="T82" fmla="*/ 123825 w 187"/>
                <a:gd name="T83" fmla="*/ 71438 h 53"/>
                <a:gd name="T84" fmla="*/ 88900 w 187"/>
                <a:gd name="T85" fmla="*/ 71438 h 53"/>
                <a:gd name="T86" fmla="*/ 82550 w 187"/>
                <a:gd name="T87" fmla="*/ 65088 h 53"/>
                <a:gd name="T88" fmla="*/ 76200 w 187"/>
                <a:gd name="T89" fmla="*/ 60325 h 53"/>
                <a:gd name="T90" fmla="*/ 112712 w 187"/>
                <a:gd name="T91" fmla="*/ 60325 h 53"/>
                <a:gd name="T92" fmla="*/ 147637 w 187"/>
                <a:gd name="T93" fmla="*/ 53975 h 53"/>
                <a:gd name="T94" fmla="*/ 136525 w 187"/>
                <a:gd name="T95" fmla="*/ 53975 h 53"/>
                <a:gd name="T96" fmla="*/ 123825 w 187"/>
                <a:gd name="T97" fmla="*/ 53975 h 53"/>
                <a:gd name="T98" fmla="*/ 123825 w 187"/>
                <a:gd name="T99" fmla="*/ 53975 h 53"/>
                <a:gd name="T100" fmla="*/ 112712 w 187"/>
                <a:gd name="T101" fmla="*/ 47625 h 53"/>
                <a:gd name="T102" fmla="*/ 88900 w 187"/>
                <a:gd name="T103" fmla="*/ 53975 h 53"/>
                <a:gd name="T104" fmla="*/ 65087 w 187"/>
                <a:gd name="T105" fmla="*/ 53975 h 53"/>
                <a:gd name="T106" fmla="*/ 52387 w 187"/>
                <a:gd name="T107" fmla="*/ 53975 h 53"/>
                <a:gd name="T108" fmla="*/ 34925 w 187"/>
                <a:gd name="T109" fmla="*/ 47625 h 53"/>
                <a:gd name="T110" fmla="*/ 58737 w 187"/>
                <a:gd name="T111" fmla="*/ 41275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7" h="53">
                  <a:moveTo>
                    <a:pt x="22" y="30"/>
                  </a:moveTo>
                  <a:lnTo>
                    <a:pt x="18" y="30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22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7" y="4"/>
                  </a:lnTo>
                  <a:lnTo>
                    <a:pt x="75" y="4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9" y="15"/>
                  </a:lnTo>
                  <a:lnTo>
                    <a:pt x="112" y="15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0" y="15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4" y="19"/>
                  </a:lnTo>
                  <a:lnTo>
                    <a:pt x="120" y="19"/>
                  </a:lnTo>
                  <a:lnTo>
                    <a:pt x="124" y="19"/>
                  </a:lnTo>
                  <a:lnTo>
                    <a:pt x="127" y="23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9" y="23"/>
                  </a:lnTo>
                  <a:lnTo>
                    <a:pt x="135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31" y="15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42" y="15"/>
                  </a:lnTo>
                  <a:lnTo>
                    <a:pt x="146" y="15"/>
                  </a:lnTo>
                  <a:lnTo>
                    <a:pt x="146" y="19"/>
                  </a:lnTo>
                  <a:lnTo>
                    <a:pt x="142" y="19"/>
                  </a:lnTo>
                  <a:lnTo>
                    <a:pt x="142" y="23"/>
                  </a:lnTo>
                  <a:lnTo>
                    <a:pt x="139" y="23"/>
                  </a:lnTo>
                  <a:lnTo>
                    <a:pt x="142" y="23"/>
                  </a:lnTo>
                  <a:lnTo>
                    <a:pt x="146" y="23"/>
                  </a:lnTo>
                  <a:lnTo>
                    <a:pt x="150" y="23"/>
                  </a:lnTo>
                  <a:lnTo>
                    <a:pt x="154" y="23"/>
                  </a:lnTo>
                  <a:lnTo>
                    <a:pt x="150" y="26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4" y="26"/>
                  </a:lnTo>
                  <a:lnTo>
                    <a:pt x="154" y="23"/>
                  </a:lnTo>
                  <a:lnTo>
                    <a:pt x="157" y="26"/>
                  </a:lnTo>
                  <a:lnTo>
                    <a:pt x="154" y="26"/>
                  </a:lnTo>
                  <a:lnTo>
                    <a:pt x="154" y="30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57" y="30"/>
                  </a:lnTo>
                  <a:lnTo>
                    <a:pt x="161" y="30"/>
                  </a:lnTo>
                  <a:lnTo>
                    <a:pt x="165" y="30"/>
                  </a:lnTo>
                  <a:lnTo>
                    <a:pt x="169" y="30"/>
                  </a:lnTo>
                  <a:lnTo>
                    <a:pt x="172" y="30"/>
                  </a:lnTo>
                  <a:lnTo>
                    <a:pt x="169" y="30"/>
                  </a:lnTo>
                  <a:lnTo>
                    <a:pt x="169" y="34"/>
                  </a:lnTo>
                  <a:lnTo>
                    <a:pt x="172" y="30"/>
                  </a:lnTo>
                  <a:lnTo>
                    <a:pt x="176" y="30"/>
                  </a:lnTo>
                  <a:lnTo>
                    <a:pt x="180" y="30"/>
                  </a:lnTo>
                  <a:lnTo>
                    <a:pt x="184" y="34"/>
                  </a:lnTo>
                  <a:lnTo>
                    <a:pt x="187" y="34"/>
                  </a:lnTo>
                  <a:lnTo>
                    <a:pt x="184" y="34"/>
                  </a:lnTo>
                  <a:lnTo>
                    <a:pt x="184" y="38"/>
                  </a:lnTo>
                  <a:lnTo>
                    <a:pt x="176" y="38"/>
                  </a:lnTo>
                  <a:lnTo>
                    <a:pt x="172" y="38"/>
                  </a:lnTo>
                  <a:lnTo>
                    <a:pt x="169" y="38"/>
                  </a:lnTo>
                  <a:lnTo>
                    <a:pt x="165" y="38"/>
                  </a:lnTo>
                  <a:lnTo>
                    <a:pt x="161" y="38"/>
                  </a:lnTo>
                  <a:lnTo>
                    <a:pt x="161" y="41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4" y="38"/>
                  </a:lnTo>
                  <a:lnTo>
                    <a:pt x="157" y="41"/>
                  </a:lnTo>
                  <a:lnTo>
                    <a:pt x="154" y="41"/>
                  </a:lnTo>
                  <a:lnTo>
                    <a:pt x="150" y="41"/>
                  </a:lnTo>
                  <a:lnTo>
                    <a:pt x="146" y="45"/>
                  </a:lnTo>
                  <a:lnTo>
                    <a:pt x="142" y="45"/>
                  </a:lnTo>
                  <a:lnTo>
                    <a:pt x="139" y="41"/>
                  </a:lnTo>
                  <a:lnTo>
                    <a:pt x="139" y="38"/>
                  </a:lnTo>
                  <a:lnTo>
                    <a:pt x="142" y="38"/>
                  </a:lnTo>
                  <a:lnTo>
                    <a:pt x="139" y="38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9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9" y="49"/>
                  </a:lnTo>
                  <a:lnTo>
                    <a:pt x="135" y="49"/>
                  </a:lnTo>
                  <a:lnTo>
                    <a:pt x="135" y="45"/>
                  </a:lnTo>
                  <a:lnTo>
                    <a:pt x="131" y="45"/>
                  </a:lnTo>
                  <a:lnTo>
                    <a:pt x="127" y="45"/>
                  </a:lnTo>
                  <a:lnTo>
                    <a:pt x="131" y="45"/>
                  </a:lnTo>
                  <a:lnTo>
                    <a:pt x="131" y="49"/>
                  </a:lnTo>
                  <a:lnTo>
                    <a:pt x="127" y="49"/>
                  </a:lnTo>
                  <a:lnTo>
                    <a:pt x="127" y="53"/>
                  </a:lnTo>
                  <a:lnTo>
                    <a:pt x="124" y="53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2" y="49"/>
                  </a:lnTo>
                  <a:lnTo>
                    <a:pt x="112" y="45"/>
                  </a:lnTo>
                  <a:lnTo>
                    <a:pt x="109" y="45"/>
                  </a:lnTo>
                  <a:lnTo>
                    <a:pt x="105" y="45"/>
                  </a:lnTo>
                  <a:lnTo>
                    <a:pt x="109" y="45"/>
                  </a:lnTo>
                  <a:lnTo>
                    <a:pt x="109" y="49"/>
                  </a:lnTo>
                  <a:lnTo>
                    <a:pt x="112" y="49"/>
                  </a:lnTo>
                  <a:lnTo>
                    <a:pt x="116" y="49"/>
                  </a:lnTo>
                  <a:lnTo>
                    <a:pt x="116" y="53"/>
                  </a:lnTo>
                  <a:lnTo>
                    <a:pt x="112" y="53"/>
                  </a:lnTo>
                  <a:lnTo>
                    <a:pt x="109" y="53"/>
                  </a:lnTo>
                  <a:lnTo>
                    <a:pt x="109" y="49"/>
                  </a:lnTo>
                  <a:lnTo>
                    <a:pt x="105" y="49"/>
                  </a:lnTo>
                  <a:lnTo>
                    <a:pt x="101" y="49"/>
                  </a:lnTo>
                  <a:lnTo>
                    <a:pt x="97" y="49"/>
                  </a:lnTo>
                  <a:lnTo>
                    <a:pt x="101" y="49"/>
                  </a:lnTo>
                  <a:lnTo>
                    <a:pt x="105" y="53"/>
                  </a:lnTo>
                  <a:lnTo>
                    <a:pt x="101" y="53"/>
                  </a:lnTo>
                  <a:lnTo>
                    <a:pt x="97" y="53"/>
                  </a:lnTo>
                  <a:lnTo>
                    <a:pt x="93" y="53"/>
                  </a:lnTo>
                  <a:lnTo>
                    <a:pt x="90" y="53"/>
                  </a:lnTo>
                  <a:lnTo>
                    <a:pt x="86" y="53"/>
                  </a:lnTo>
                  <a:lnTo>
                    <a:pt x="82" y="53"/>
                  </a:lnTo>
                  <a:lnTo>
                    <a:pt x="78" y="53"/>
                  </a:lnTo>
                  <a:lnTo>
                    <a:pt x="75" y="53"/>
                  </a:lnTo>
                  <a:lnTo>
                    <a:pt x="71" y="49"/>
                  </a:lnTo>
                  <a:lnTo>
                    <a:pt x="67" y="49"/>
                  </a:lnTo>
                  <a:lnTo>
                    <a:pt x="63" y="49"/>
                  </a:lnTo>
                  <a:lnTo>
                    <a:pt x="60" y="49"/>
                  </a:lnTo>
                  <a:lnTo>
                    <a:pt x="60" y="45"/>
                  </a:lnTo>
                  <a:lnTo>
                    <a:pt x="63" y="45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67" y="45"/>
                  </a:lnTo>
                  <a:lnTo>
                    <a:pt x="63" y="45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48" y="41"/>
                  </a:lnTo>
                  <a:lnTo>
                    <a:pt x="52" y="41"/>
                  </a:lnTo>
                  <a:lnTo>
                    <a:pt x="56" y="41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2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41" y="38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3" y="38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5" y="38"/>
                  </a:lnTo>
                  <a:lnTo>
                    <a:pt x="78" y="38"/>
                  </a:lnTo>
                  <a:lnTo>
                    <a:pt x="82" y="38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3" y="34"/>
                  </a:lnTo>
                  <a:lnTo>
                    <a:pt x="97" y="34"/>
                  </a:lnTo>
                  <a:lnTo>
                    <a:pt x="101" y="34"/>
                  </a:lnTo>
                  <a:lnTo>
                    <a:pt x="97" y="34"/>
                  </a:lnTo>
                  <a:lnTo>
                    <a:pt x="93" y="34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78" y="34"/>
                  </a:lnTo>
                  <a:lnTo>
                    <a:pt x="75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82" y="34"/>
                  </a:lnTo>
                  <a:lnTo>
                    <a:pt x="78" y="34"/>
                  </a:lnTo>
                  <a:lnTo>
                    <a:pt x="75" y="34"/>
                  </a:lnTo>
                  <a:lnTo>
                    <a:pt x="71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3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37" y="34"/>
                  </a:lnTo>
                  <a:lnTo>
                    <a:pt x="41" y="34"/>
                  </a:lnTo>
                  <a:lnTo>
                    <a:pt x="37" y="34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2553"/>
            <p:cNvSpPr>
              <a:spLocks/>
            </p:cNvSpPr>
            <p:nvPr/>
          </p:nvSpPr>
          <p:spPr bwMode="auto">
            <a:xfrm>
              <a:off x="4095750" y="1512888"/>
              <a:ext cx="309563" cy="66675"/>
            </a:xfrm>
            <a:custGeom>
              <a:avLst/>
              <a:gdLst>
                <a:gd name="T0" fmla="*/ 4763 w 195"/>
                <a:gd name="T1" fmla="*/ 42863 h 42"/>
                <a:gd name="T2" fmla="*/ 41275 w 195"/>
                <a:gd name="T3" fmla="*/ 36513 h 42"/>
                <a:gd name="T4" fmla="*/ 65088 w 195"/>
                <a:gd name="T5" fmla="*/ 30163 h 42"/>
                <a:gd name="T6" fmla="*/ 34925 w 195"/>
                <a:gd name="T7" fmla="*/ 36513 h 42"/>
                <a:gd name="T8" fmla="*/ 17463 w 195"/>
                <a:gd name="T9" fmla="*/ 30163 h 42"/>
                <a:gd name="T10" fmla="*/ 47625 w 195"/>
                <a:gd name="T11" fmla="*/ 30163 h 42"/>
                <a:gd name="T12" fmla="*/ 58738 w 195"/>
                <a:gd name="T13" fmla="*/ 23813 h 42"/>
                <a:gd name="T14" fmla="*/ 52388 w 195"/>
                <a:gd name="T15" fmla="*/ 23813 h 42"/>
                <a:gd name="T16" fmla="*/ 28575 w 195"/>
                <a:gd name="T17" fmla="*/ 23813 h 42"/>
                <a:gd name="T18" fmla="*/ 41275 w 195"/>
                <a:gd name="T19" fmla="*/ 19050 h 42"/>
                <a:gd name="T20" fmla="*/ 71438 w 195"/>
                <a:gd name="T21" fmla="*/ 19050 h 42"/>
                <a:gd name="T22" fmla="*/ 52388 w 195"/>
                <a:gd name="T23" fmla="*/ 19050 h 42"/>
                <a:gd name="T24" fmla="*/ 58738 w 195"/>
                <a:gd name="T25" fmla="*/ 12700 h 42"/>
                <a:gd name="T26" fmla="*/ 76200 w 195"/>
                <a:gd name="T27" fmla="*/ 12700 h 42"/>
                <a:gd name="T28" fmla="*/ 101600 w 195"/>
                <a:gd name="T29" fmla="*/ 19050 h 42"/>
                <a:gd name="T30" fmla="*/ 130175 w 195"/>
                <a:gd name="T31" fmla="*/ 19050 h 42"/>
                <a:gd name="T32" fmla="*/ 142875 w 195"/>
                <a:gd name="T33" fmla="*/ 23813 h 42"/>
                <a:gd name="T34" fmla="*/ 160338 w 195"/>
                <a:gd name="T35" fmla="*/ 30163 h 42"/>
                <a:gd name="T36" fmla="*/ 177800 w 195"/>
                <a:gd name="T37" fmla="*/ 36513 h 42"/>
                <a:gd name="T38" fmla="*/ 207963 w 195"/>
                <a:gd name="T39" fmla="*/ 36513 h 42"/>
                <a:gd name="T40" fmla="*/ 207963 w 195"/>
                <a:gd name="T41" fmla="*/ 30163 h 42"/>
                <a:gd name="T42" fmla="*/ 190500 w 195"/>
                <a:gd name="T43" fmla="*/ 23813 h 42"/>
                <a:gd name="T44" fmla="*/ 196850 w 195"/>
                <a:gd name="T45" fmla="*/ 19050 h 42"/>
                <a:gd name="T46" fmla="*/ 196850 w 195"/>
                <a:gd name="T47" fmla="*/ 12700 h 42"/>
                <a:gd name="T48" fmla="*/ 214313 w 195"/>
                <a:gd name="T49" fmla="*/ 0 h 42"/>
                <a:gd name="T50" fmla="*/ 225425 w 195"/>
                <a:gd name="T51" fmla="*/ 6350 h 42"/>
                <a:gd name="T52" fmla="*/ 231775 w 195"/>
                <a:gd name="T53" fmla="*/ 23813 h 42"/>
                <a:gd name="T54" fmla="*/ 238125 w 195"/>
                <a:gd name="T55" fmla="*/ 30163 h 42"/>
                <a:gd name="T56" fmla="*/ 261938 w 195"/>
                <a:gd name="T57" fmla="*/ 30163 h 42"/>
                <a:gd name="T58" fmla="*/ 273050 w 195"/>
                <a:gd name="T59" fmla="*/ 23813 h 42"/>
                <a:gd name="T60" fmla="*/ 303213 w 195"/>
                <a:gd name="T61" fmla="*/ 23813 h 42"/>
                <a:gd name="T62" fmla="*/ 303213 w 195"/>
                <a:gd name="T63" fmla="*/ 36513 h 42"/>
                <a:gd name="T64" fmla="*/ 279400 w 195"/>
                <a:gd name="T65" fmla="*/ 49213 h 42"/>
                <a:gd name="T66" fmla="*/ 249238 w 195"/>
                <a:gd name="T67" fmla="*/ 49213 h 42"/>
                <a:gd name="T68" fmla="*/ 220663 w 195"/>
                <a:gd name="T69" fmla="*/ 49213 h 42"/>
                <a:gd name="T70" fmla="*/ 207963 w 195"/>
                <a:gd name="T71" fmla="*/ 53975 h 42"/>
                <a:gd name="T72" fmla="*/ 177800 w 195"/>
                <a:gd name="T73" fmla="*/ 53975 h 42"/>
                <a:gd name="T74" fmla="*/ 153988 w 195"/>
                <a:gd name="T75" fmla="*/ 60325 h 42"/>
                <a:gd name="T76" fmla="*/ 130175 w 195"/>
                <a:gd name="T77" fmla="*/ 66675 h 42"/>
                <a:gd name="T78" fmla="*/ 106363 w 195"/>
                <a:gd name="T79" fmla="*/ 60325 h 42"/>
                <a:gd name="T80" fmla="*/ 82550 w 195"/>
                <a:gd name="T81" fmla="*/ 53975 h 42"/>
                <a:gd name="T82" fmla="*/ 112713 w 195"/>
                <a:gd name="T83" fmla="*/ 49213 h 42"/>
                <a:gd name="T84" fmla="*/ 149225 w 195"/>
                <a:gd name="T85" fmla="*/ 49213 h 42"/>
                <a:gd name="T86" fmla="*/ 153988 w 195"/>
                <a:gd name="T87" fmla="*/ 42863 h 42"/>
                <a:gd name="T88" fmla="*/ 130175 w 195"/>
                <a:gd name="T89" fmla="*/ 42863 h 42"/>
                <a:gd name="T90" fmla="*/ 112713 w 195"/>
                <a:gd name="T91" fmla="*/ 49213 h 42"/>
                <a:gd name="T92" fmla="*/ 101600 w 195"/>
                <a:gd name="T93" fmla="*/ 42863 h 42"/>
                <a:gd name="T94" fmla="*/ 88900 w 195"/>
                <a:gd name="T95" fmla="*/ 42863 h 42"/>
                <a:gd name="T96" fmla="*/ 76200 w 195"/>
                <a:gd name="T97" fmla="*/ 49213 h 42"/>
                <a:gd name="T98" fmla="*/ 58738 w 195"/>
                <a:gd name="T99" fmla="*/ 42863 h 42"/>
                <a:gd name="T100" fmla="*/ 34925 w 195"/>
                <a:gd name="T101" fmla="*/ 42863 h 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5" h="42">
                  <a:moveTo>
                    <a:pt x="15" y="31"/>
                  </a:move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41" y="12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1" y="12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7" y="12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79" y="12"/>
                  </a:lnTo>
                  <a:lnTo>
                    <a:pt x="82" y="12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6" y="19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97" y="19"/>
                  </a:lnTo>
                  <a:lnTo>
                    <a:pt x="101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2" y="23"/>
                  </a:lnTo>
                  <a:lnTo>
                    <a:pt x="116" y="23"/>
                  </a:lnTo>
                  <a:lnTo>
                    <a:pt x="120" y="23"/>
                  </a:lnTo>
                  <a:lnTo>
                    <a:pt x="124" y="23"/>
                  </a:lnTo>
                  <a:lnTo>
                    <a:pt x="127" y="23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9" y="23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27" y="15"/>
                  </a:lnTo>
                  <a:lnTo>
                    <a:pt x="124" y="15"/>
                  </a:lnTo>
                  <a:lnTo>
                    <a:pt x="124" y="19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1" y="12"/>
                  </a:lnTo>
                  <a:lnTo>
                    <a:pt x="124" y="12"/>
                  </a:lnTo>
                  <a:lnTo>
                    <a:pt x="120" y="12"/>
                  </a:lnTo>
                  <a:lnTo>
                    <a:pt x="116" y="12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4" y="4"/>
                  </a:lnTo>
                  <a:lnTo>
                    <a:pt x="127" y="4"/>
                  </a:lnTo>
                  <a:lnTo>
                    <a:pt x="131" y="4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6" y="4"/>
                  </a:lnTo>
                  <a:lnTo>
                    <a:pt x="142" y="4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50" y="12"/>
                  </a:lnTo>
                  <a:lnTo>
                    <a:pt x="146" y="12"/>
                  </a:lnTo>
                  <a:lnTo>
                    <a:pt x="146" y="15"/>
                  </a:lnTo>
                  <a:lnTo>
                    <a:pt x="150" y="15"/>
                  </a:lnTo>
                  <a:lnTo>
                    <a:pt x="154" y="15"/>
                  </a:lnTo>
                  <a:lnTo>
                    <a:pt x="157" y="15"/>
                  </a:lnTo>
                  <a:lnTo>
                    <a:pt x="154" y="15"/>
                  </a:lnTo>
                  <a:lnTo>
                    <a:pt x="150" y="19"/>
                  </a:lnTo>
                  <a:lnTo>
                    <a:pt x="154" y="19"/>
                  </a:lnTo>
                  <a:lnTo>
                    <a:pt x="157" y="15"/>
                  </a:lnTo>
                  <a:lnTo>
                    <a:pt x="161" y="15"/>
                  </a:lnTo>
                  <a:lnTo>
                    <a:pt x="165" y="15"/>
                  </a:lnTo>
                  <a:lnTo>
                    <a:pt x="165" y="19"/>
                  </a:lnTo>
                  <a:lnTo>
                    <a:pt x="169" y="19"/>
                  </a:lnTo>
                  <a:lnTo>
                    <a:pt x="172" y="19"/>
                  </a:lnTo>
                  <a:lnTo>
                    <a:pt x="169" y="19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6" y="15"/>
                  </a:lnTo>
                  <a:lnTo>
                    <a:pt x="180" y="15"/>
                  </a:lnTo>
                  <a:lnTo>
                    <a:pt x="184" y="15"/>
                  </a:lnTo>
                  <a:lnTo>
                    <a:pt x="188" y="15"/>
                  </a:lnTo>
                  <a:lnTo>
                    <a:pt x="191" y="15"/>
                  </a:lnTo>
                  <a:lnTo>
                    <a:pt x="191" y="19"/>
                  </a:lnTo>
                  <a:lnTo>
                    <a:pt x="195" y="19"/>
                  </a:lnTo>
                  <a:lnTo>
                    <a:pt x="191" y="23"/>
                  </a:lnTo>
                  <a:lnTo>
                    <a:pt x="188" y="23"/>
                  </a:lnTo>
                  <a:lnTo>
                    <a:pt x="191" y="23"/>
                  </a:lnTo>
                  <a:lnTo>
                    <a:pt x="188" y="27"/>
                  </a:lnTo>
                  <a:lnTo>
                    <a:pt x="184" y="27"/>
                  </a:lnTo>
                  <a:lnTo>
                    <a:pt x="184" y="31"/>
                  </a:lnTo>
                  <a:lnTo>
                    <a:pt x="180" y="31"/>
                  </a:lnTo>
                  <a:lnTo>
                    <a:pt x="176" y="31"/>
                  </a:lnTo>
                  <a:lnTo>
                    <a:pt x="172" y="31"/>
                  </a:lnTo>
                  <a:lnTo>
                    <a:pt x="169" y="31"/>
                  </a:lnTo>
                  <a:lnTo>
                    <a:pt x="165" y="31"/>
                  </a:lnTo>
                  <a:lnTo>
                    <a:pt x="161" y="31"/>
                  </a:lnTo>
                  <a:lnTo>
                    <a:pt x="157" y="31"/>
                  </a:lnTo>
                  <a:lnTo>
                    <a:pt x="154" y="31"/>
                  </a:lnTo>
                  <a:lnTo>
                    <a:pt x="150" y="31"/>
                  </a:lnTo>
                  <a:lnTo>
                    <a:pt x="146" y="31"/>
                  </a:lnTo>
                  <a:lnTo>
                    <a:pt x="142" y="31"/>
                  </a:lnTo>
                  <a:lnTo>
                    <a:pt x="139" y="31"/>
                  </a:lnTo>
                  <a:lnTo>
                    <a:pt x="142" y="31"/>
                  </a:lnTo>
                  <a:lnTo>
                    <a:pt x="139" y="31"/>
                  </a:lnTo>
                  <a:lnTo>
                    <a:pt x="135" y="31"/>
                  </a:lnTo>
                  <a:lnTo>
                    <a:pt x="131" y="31"/>
                  </a:lnTo>
                  <a:lnTo>
                    <a:pt x="131" y="34"/>
                  </a:lnTo>
                  <a:lnTo>
                    <a:pt x="127" y="34"/>
                  </a:lnTo>
                  <a:lnTo>
                    <a:pt x="124" y="34"/>
                  </a:lnTo>
                  <a:lnTo>
                    <a:pt x="120" y="34"/>
                  </a:lnTo>
                  <a:lnTo>
                    <a:pt x="116" y="34"/>
                  </a:lnTo>
                  <a:lnTo>
                    <a:pt x="112" y="34"/>
                  </a:lnTo>
                  <a:lnTo>
                    <a:pt x="109" y="34"/>
                  </a:lnTo>
                  <a:lnTo>
                    <a:pt x="109" y="38"/>
                  </a:lnTo>
                  <a:lnTo>
                    <a:pt x="105" y="38"/>
                  </a:lnTo>
                  <a:lnTo>
                    <a:pt x="101" y="38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42"/>
                  </a:lnTo>
                  <a:lnTo>
                    <a:pt x="79" y="42"/>
                  </a:lnTo>
                  <a:lnTo>
                    <a:pt x="75" y="42"/>
                  </a:lnTo>
                  <a:lnTo>
                    <a:pt x="71" y="42"/>
                  </a:lnTo>
                  <a:lnTo>
                    <a:pt x="67" y="42"/>
                  </a:lnTo>
                  <a:lnTo>
                    <a:pt x="67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64" y="34"/>
                  </a:lnTo>
                  <a:lnTo>
                    <a:pt x="67" y="34"/>
                  </a:lnTo>
                  <a:lnTo>
                    <a:pt x="71" y="34"/>
                  </a:lnTo>
                  <a:lnTo>
                    <a:pt x="71" y="31"/>
                  </a:lnTo>
                  <a:lnTo>
                    <a:pt x="75" y="31"/>
                  </a:lnTo>
                  <a:lnTo>
                    <a:pt x="79" y="31"/>
                  </a:lnTo>
                  <a:lnTo>
                    <a:pt x="82" y="31"/>
                  </a:lnTo>
                  <a:lnTo>
                    <a:pt x="90" y="31"/>
                  </a:lnTo>
                  <a:lnTo>
                    <a:pt x="94" y="31"/>
                  </a:lnTo>
                  <a:lnTo>
                    <a:pt x="97" y="31"/>
                  </a:lnTo>
                  <a:lnTo>
                    <a:pt x="101" y="31"/>
                  </a:lnTo>
                  <a:lnTo>
                    <a:pt x="105" y="27"/>
                  </a:lnTo>
                  <a:lnTo>
                    <a:pt x="101" y="27"/>
                  </a:lnTo>
                  <a:lnTo>
                    <a:pt x="97" y="27"/>
                  </a:lnTo>
                  <a:lnTo>
                    <a:pt x="94" y="27"/>
                  </a:lnTo>
                  <a:lnTo>
                    <a:pt x="90" y="27"/>
                  </a:lnTo>
                  <a:lnTo>
                    <a:pt x="86" y="31"/>
                  </a:lnTo>
                  <a:lnTo>
                    <a:pt x="82" y="31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82" y="27"/>
                  </a:lnTo>
                  <a:lnTo>
                    <a:pt x="79" y="27"/>
                  </a:lnTo>
                  <a:lnTo>
                    <a:pt x="75" y="31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4" y="31"/>
                  </a:lnTo>
                  <a:lnTo>
                    <a:pt x="60" y="31"/>
                  </a:lnTo>
                  <a:lnTo>
                    <a:pt x="60" y="27"/>
                  </a:lnTo>
                  <a:lnTo>
                    <a:pt x="64" y="27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8" y="27"/>
                  </a:lnTo>
                  <a:lnTo>
                    <a:pt x="52" y="27"/>
                  </a:lnTo>
                  <a:lnTo>
                    <a:pt x="52" y="31"/>
                  </a:lnTo>
                  <a:lnTo>
                    <a:pt x="48" y="31"/>
                  </a:lnTo>
                  <a:lnTo>
                    <a:pt x="45" y="31"/>
                  </a:lnTo>
                  <a:lnTo>
                    <a:pt x="41" y="31"/>
                  </a:lnTo>
                  <a:lnTo>
                    <a:pt x="37" y="31"/>
                  </a:lnTo>
                  <a:lnTo>
                    <a:pt x="41" y="31"/>
                  </a:lnTo>
                  <a:lnTo>
                    <a:pt x="37" y="27"/>
                  </a:lnTo>
                  <a:lnTo>
                    <a:pt x="37" y="31"/>
                  </a:lnTo>
                  <a:lnTo>
                    <a:pt x="33" y="31"/>
                  </a:lnTo>
                  <a:lnTo>
                    <a:pt x="30" y="31"/>
                  </a:lnTo>
                  <a:lnTo>
                    <a:pt x="22" y="31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15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2554"/>
            <p:cNvSpPr>
              <a:spLocks/>
            </p:cNvSpPr>
            <p:nvPr/>
          </p:nvSpPr>
          <p:spPr bwMode="auto">
            <a:xfrm>
              <a:off x="4859338" y="1787525"/>
              <a:ext cx="173037" cy="73025"/>
            </a:xfrm>
            <a:custGeom>
              <a:avLst/>
              <a:gdLst>
                <a:gd name="T0" fmla="*/ 34925 w 109"/>
                <a:gd name="T1" fmla="*/ 73025 h 46"/>
                <a:gd name="T2" fmla="*/ 34925 w 109"/>
                <a:gd name="T3" fmla="*/ 60325 h 46"/>
                <a:gd name="T4" fmla="*/ 28575 w 109"/>
                <a:gd name="T5" fmla="*/ 53975 h 46"/>
                <a:gd name="T6" fmla="*/ 17462 w 109"/>
                <a:gd name="T7" fmla="*/ 60325 h 46"/>
                <a:gd name="T8" fmla="*/ 11112 w 109"/>
                <a:gd name="T9" fmla="*/ 60325 h 46"/>
                <a:gd name="T10" fmla="*/ 0 w 109"/>
                <a:gd name="T11" fmla="*/ 60325 h 46"/>
                <a:gd name="T12" fmla="*/ 4762 w 109"/>
                <a:gd name="T13" fmla="*/ 47625 h 46"/>
                <a:gd name="T14" fmla="*/ 17462 w 109"/>
                <a:gd name="T15" fmla="*/ 47625 h 46"/>
                <a:gd name="T16" fmla="*/ 23812 w 109"/>
                <a:gd name="T17" fmla="*/ 42863 h 46"/>
                <a:gd name="T18" fmla="*/ 17462 w 109"/>
                <a:gd name="T19" fmla="*/ 36513 h 46"/>
                <a:gd name="T20" fmla="*/ 23812 w 109"/>
                <a:gd name="T21" fmla="*/ 30163 h 46"/>
                <a:gd name="T22" fmla="*/ 23812 w 109"/>
                <a:gd name="T23" fmla="*/ 19050 h 46"/>
                <a:gd name="T24" fmla="*/ 28575 w 109"/>
                <a:gd name="T25" fmla="*/ 6350 h 46"/>
                <a:gd name="T26" fmla="*/ 34925 w 109"/>
                <a:gd name="T27" fmla="*/ 0 h 46"/>
                <a:gd name="T28" fmla="*/ 41275 w 109"/>
                <a:gd name="T29" fmla="*/ 6350 h 46"/>
                <a:gd name="T30" fmla="*/ 47625 w 109"/>
                <a:gd name="T31" fmla="*/ 0 h 46"/>
                <a:gd name="T32" fmla="*/ 52387 w 109"/>
                <a:gd name="T33" fmla="*/ 6350 h 46"/>
                <a:gd name="T34" fmla="*/ 47625 w 109"/>
                <a:gd name="T35" fmla="*/ 12700 h 46"/>
                <a:gd name="T36" fmla="*/ 52387 w 109"/>
                <a:gd name="T37" fmla="*/ 19050 h 46"/>
                <a:gd name="T38" fmla="*/ 58737 w 109"/>
                <a:gd name="T39" fmla="*/ 12700 h 46"/>
                <a:gd name="T40" fmla="*/ 71437 w 109"/>
                <a:gd name="T41" fmla="*/ 12700 h 46"/>
                <a:gd name="T42" fmla="*/ 76200 w 109"/>
                <a:gd name="T43" fmla="*/ 19050 h 46"/>
                <a:gd name="T44" fmla="*/ 88900 w 109"/>
                <a:gd name="T45" fmla="*/ 19050 h 46"/>
                <a:gd name="T46" fmla="*/ 95250 w 109"/>
                <a:gd name="T47" fmla="*/ 23813 h 46"/>
                <a:gd name="T48" fmla="*/ 106362 w 109"/>
                <a:gd name="T49" fmla="*/ 23813 h 46"/>
                <a:gd name="T50" fmla="*/ 112712 w 109"/>
                <a:gd name="T51" fmla="*/ 30163 h 46"/>
                <a:gd name="T52" fmla="*/ 125412 w 109"/>
                <a:gd name="T53" fmla="*/ 30163 h 46"/>
                <a:gd name="T54" fmla="*/ 125412 w 109"/>
                <a:gd name="T55" fmla="*/ 30163 h 46"/>
                <a:gd name="T56" fmla="*/ 130175 w 109"/>
                <a:gd name="T57" fmla="*/ 42863 h 46"/>
                <a:gd name="T58" fmla="*/ 136525 w 109"/>
                <a:gd name="T59" fmla="*/ 47625 h 46"/>
                <a:gd name="T60" fmla="*/ 125412 w 109"/>
                <a:gd name="T61" fmla="*/ 47625 h 46"/>
                <a:gd name="T62" fmla="*/ 136525 w 109"/>
                <a:gd name="T63" fmla="*/ 47625 h 46"/>
                <a:gd name="T64" fmla="*/ 153987 w 109"/>
                <a:gd name="T65" fmla="*/ 47625 h 46"/>
                <a:gd name="T66" fmla="*/ 166687 w 109"/>
                <a:gd name="T67" fmla="*/ 47625 h 46"/>
                <a:gd name="T68" fmla="*/ 166687 w 109"/>
                <a:gd name="T69" fmla="*/ 53975 h 46"/>
                <a:gd name="T70" fmla="*/ 166687 w 109"/>
                <a:gd name="T71" fmla="*/ 53975 h 46"/>
                <a:gd name="T72" fmla="*/ 153987 w 109"/>
                <a:gd name="T73" fmla="*/ 60325 h 46"/>
                <a:gd name="T74" fmla="*/ 142875 w 109"/>
                <a:gd name="T75" fmla="*/ 60325 h 46"/>
                <a:gd name="T76" fmla="*/ 130175 w 109"/>
                <a:gd name="T77" fmla="*/ 60325 h 46"/>
                <a:gd name="T78" fmla="*/ 125412 w 109"/>
                <a:gd name="T79" fmla="*/ 53975 h 46"/>
                <a:gd name="T80" fmla="*/ 119062 w 109"/>
                <a:gd name="T81" fmla="*/ 60325 h 46"/>
                <a:gd name="T82" fmla="*/ 119062 w 109"/>
                <a:gd name="T83" fmla="*/ 53975 h 46"/>
                <a:gd name="T84" fmla="*/ 112712 w 109"/>
                <a:gd name="T85" fmla="*/ 47625 h 46"/>
                <a:gd name="T86" fmla="*/ 101600 w 109"/>
                <a:gd name="T87" fmla="*/ 47625 h 46"/>
                <a:gd name="T88" fmla="*/ 95250 w 109"/>
                <a:gd name="T89" fmla="*/ 47625 h 46"/>
                <a:gd name="T90" fmla="*/ 82550 w 109"/>
                <a:gd name="T91" fmla="*/ 47625 h 46"/>
                <a:gd name="T92" fmla="*/ 88900 w 109"/>
                <a:gd name="T93" fmla="*/ 53975 h 46"/>
                <a:gd name="T94" fmla="*/ 76200 w 109"/>
                <a:gd name="T95" fmla="*/ 53975 h 46"/>
                <a:gd name="T96" fmla="*/ 71437 w 109"/>
                <a:gd name="T97" fmla="*/ 60325 h 46"/>
                <a:gd name="T98" fmla="*/ 65087 w 109"/>
                <a:gd name="T99" fmla="*/ 66675 h 46"/>
                <a:gd name="T100" fmla="*/ 52387 w 109"/>
                <a:gd name="T101" fmla="*/ 66675 h 46"/>
                <a:gd name="T102" fmla="*/ 41275 w 109"/>
                <a:gd name="T103" fmla="*/ 73025 h 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9" h="46">
                  <a:moveTo>
                    <a:pt x="26" y="46"/>
                  </a:moveTo>
                  <a:lnTo>
                    <a:pt x="22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4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71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7" y="30"/>
                  </a:lnTo>
                  <a:lnTo>
                    <a:pt x="101" y="30"/>
                  </a:lnTo>
                  <a:lnTo>
                    <a:pt x="105" y="30"/>
                  </a:lnTo>
                  <a:lnTo>
                    <a:pt x="101" y="34"/>
                  </a:lnTo>
                  <a:lnTo>
                    <a:pt x="105" y="34"/>
                  </a:lnTo>
                  <a:lnTo>
                    <a:pt x="109" y="34"/>
                  </a:lnTo>
                  <a:lnTo>
                    <a:pt x="105" y="34"/>
                  </a:lnTo>
                  <a:lnTo>
                    <a:pt x="101" y="38"/>
                  </a:lnTo>
                  <a:lnTo>
                    <a:pt x="97" y="38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79" y="38"/>
                  </a:lnTo>
                  <a:lnTo>
                    <a:pt x="79" y="34"/>
                  </a:lnTo>
                  <a:lnTo>
                    <a:pt x="75" y="34"/>
                  </a:lnTo>
                  <a:lnTo>
                    <a:pt x="75" y="38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5" y="30"/>
                  </a:lnTo>
                  <a:lnTo>
                    <a:pt x="71" y="30"/>
                  </a:lnTo>
                  <a:lnTo>
                    <a:pt x="67" y="30"/>
                  </a:lnTo>
                  <a:lnTo>
                    <a:pt x="64" y="30"/>
                  </a:lnTo>
                  <a:lnTo>
                    <a:pt x="64" y="27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6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2555"/>
            <p:cNvSpPr>
              <a:spLocks/>
            </p:cNvSpPr>
            <p:nvPr/>
          </p:nvSpPr>
          <p:spPr bwMode="auto">
            <a:xfrm>
              <a:off x="4470400" y="1585913"/>
              <a:ext cx="161925" cy="71437"/>
            </a:xfrm>
            <a:custGeom>
              <a:avLst/>
              <a:gdLst>
                <a:gd name="T0" fmla="*/ 90488 w 102"/>
                <a:gd name="T1" fmla="*/ 65087 h 45"/>
                <a:gd name="T2" fmla="*/ 71438 w 102"/>
                <a:gd name="T3" fmla="*/ 58737 h 45"/>
                <a:gd name="T4" fmla="*/ 60325 w 102"/>
                <a:gd name="T5" fmla="*/ 52387 h 45"/>
                <a:gd name="T6" fmla="*/ 42863 w 102"/>
                <a:gd name="T7" fmla="*/ 47625 h 45"/>
                <a:gd name="T8" fmla="*/ 30163 w 102"/>
                <a:gd name="T9" fmla="*/ 47625 h 45"/>
                <a:gd name="T10" fmla="*/ 19050 w 102"/>
                <a:gd name="T11" fmla="*/ 41275 h 45"/>
                <a:gd name="T12" fmla="*/ 0 w 102"/>
                <a:gd name="T13" fmla="*/ 34925 h 45"/>
                <a:gd name="T14" fmla="*/ 6350 w 102"/>
                <a:gd name="T15" fmla="*/ 23812 h 45"/>
                <a:gd name="T16" fmla="*/ 19050 w 102"/>
                <a:gd name="T17" fmla="*/ 28575 h 45"/>
                <a:gd name="T18" fmla="*/ 30163 w 102"/>
                <a:gd name="T19" fmla="*/ 34925 h 45"/>
                <a:gd name="T20" fmla="*/ 47625 w 102"/>
                <a:gd name="T21" fmla="*/ 34925 h 45"/>
                <a:gd name="T22" fmla="*/ 53975 w 102"/>
                <a:gd name="T23" fmla="*/ 34925 h 45"/>
                <a:gd name="T24" fmla="*/ 53975 w 102"/>
                <a:gd name="T25" fmla="*/ 23812 h 45"/>
                <a:gd name="T26" fmla="*/ 60325 w 102"/>
                <a:gd name="T27" fmla="*/ 28575 h 45"/>
                <a:gd name="T28" fmla="*/ 60325 w 102"/>
                <a:gd name="T29" fmla="*/ 23812 h 45"/>
                <a:gd name="T30" fmla="*/ 60325 w 102"/>
                <a:gd name="T31" fmla="*/ 17462 h 45"/>
                <a:gd name="T32" fmla="*/ 66675 w 102"/>
                <a:gd name="T33" fmla="*/ 23812 h 45"/>
                <a:gd name="T34" fmla="*/ 53975 w 102"/>
                <a:gd name="T35" fmla="*/ 17462 h 45"/>
                <a:gd name="T36" fmla="*/ 36513 w 102"/>
                <a:gd name="T37" fmla="*/ 17462 h 45"/>
                <a:gd name="T38" fmla="*/ 23813 w 102"/>
                <a:gd name="T39" fmla="*/ 11112 h 45"/>
                <a:gd name="T40" fmla="*/ 42863 w 102"/>
                <a:gd name="T41" fmla="*/ 11112 h 45"/>
                <a:gd name="T42" fmla="*/ 53975 w 102"/>
                <a:gd name="T43" fmla="*/ 11112 h 45"/>
                <a:gd name="T44" fmla="*/ 36513 w 102"/>
                <a:gd name="T45" fmla="*/ 4762 h 45"/>
                <a:gd name="T46" fmla="*/ 53975 w 102"/>
                <a:gd name="T47" fmla="*/ 4762 h 45"/>
                <a:gd name="T48" fmla="*/ 71438 w 102"/>
                <a:gd name="T49" fmla="*/ 4762 h 45"/>
                <a:gd name="T50" fmla="*/ 66675 w 102"/>
                <a:gd name="T51" fmla="*/ 4762 h 45"/>
                <a:gd name="T52" fmla="*/ 71438 w 102"/>
                <a:gd name="T53" fmla="*/ 4762 h 45"/>
                <a:gd name="T54" fmla="*/ 90488 w 102"/>
                <a:gd name="T55" fmla="*/ 4762 h 45"/>
                <a:gd name="T56" fmla="*/ 107950 w 102"/>
                <a:gd name="T57" fmla="*/ 4762 h 45"/>
                <a:gd name="T58" fmla="*/ 125413 w 102"/>
                <a:gd name="T59" fmla="*/ 4762 h 45"/>
                <a:gd name="T60" fmla="*/ 144463 w 102"/>
                <a:gd name="T61" fmla="*/ 4762 h 45"/>
                <a:gd name="T62" fmla="*/ 131763 w 102"/>
                <a:gd name="T63" fmla="*/ 11112 h 45"/>
                <a:gd name="T64" fmla="*/ 125413 w 102"/>
                <a:gd name="T65" fmla="*/ 11112 h 45"/>
                <a:gd name="T66" fmla="*/ 138113 w 102"/>
                <a:gd name="T67" fmla="*/ 17462 h 45"/>
                <a:gd name="T68" fmla="*/ 120650 w 102"/>
                <a:gd name="T69" fmla="*/ 17462 h 45"/>
                <a:gd name="T70" fmla="*/ 107950 w 102"/>
                <a:gd name="T71" fmla="*/ 23812 h 45"/>
                <a:gd name="T72" fmla="*/ 114300 w 102"/>
                <a:gd name="T73" fmla="*/ 23812 h 45"/>
                <a:gd name="T74" fmla="*/ 131763 w 102"/>
                <a:gd name="T75" fmla="*/ 23812 h 45"/>
                <a:gd name="T76" fmla="*/ 144463 w 102"/>
                <a:gd name="T77" fmla="*/ 34925 h 45"/>
                <a:gd name="T78" fmla="*/ 149225 w 102"/>
                <a:gd name="T79" fmla="*/ 28575 h 45"/>
                <a:gd name="T80" fmla="*/ 161925 w 102"/>
                <a:gd name="T81" fmla="*/ 41275 h 45"/>
                <a:gd name="T82" fmla="*/ 144463 w 102"/>
                <a:gd name="T83" fmla="*/ 41275 h 45"/>
                <a:gd name="T84" fmla="*/ 149225 w 102"/>
                <a:gd name="T85" fmla="*/ 47625 h 45"/>
                <a:gd name="T86" fmla="*/ 149225 w 102"/>
                <a:gd name="T87" fmla="*/ 47625 h 45"/>
                <a:gd name="T88" fmla="*/ 149225 w 102"/>
                <a:gd name="T89" fmla="*/ 52387 h 45"/>
                <a:gd name="T90" fmla="*/ 144463 w 102"/>
                <a:gd name="T91" fmla="*/ 52387 h 45"/>
                <a:gd name="T92" fmla="*/ 131763 w 102"/>
                <a:gd name="T93" fmla="*/ 58737 h 45"/>
                <a:gd name="T94" fmla="*/ 114300 w 102"/>
                <a:gd name="T95" fmla="*/ 58737 h 45"/>
                <a:gd name="T96" fmla="*/ 114300 w 102"/>
                <a:gd name="T97" fmla="*/ 52387 h 45"/>
                <a:gd name="T98" fmla="*/ 107950 w 102"/>
                <a:gd name="T99" fmla="*/ 58737 h 45"/>
                <a:gd name="T100" fmla="*/ 101600 w 102"/>
                <a:gd name="T101" fmla="*/ 65087 h 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2" h="45">
                  <a:moveTo>
                    <a:pt x="60" y="45"/>
                  </a:moveTo>
                  <a:lnTo>
                    <a:pt x="60" y="41"/>
                  </a:lnTo>
                  <a:lnTo>
                    <a:pt x="57" y="41"/>
                  </a:lnTo>
                  <a:lnTo>
                    <a:pt x="53" y="41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2" y="33"/>
                  </a:lnTo>
                  <a:lnTo>
                    <a:pt x="38" y="33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26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2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3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79" y="3"/>
                  </a:lnTo>
                  <a:lnTo>
                    <a:pt x="83" y="3"/>
                  </a:lnTo>
                  <a:lnTo>
                    <a:pt x="87" y="3"/>
                  </a:lnTo>
                  <a:lnTo>
                    <a:pt x="91" y="3"/>
                  </a:lnTo>
                  <a:lnTo>
                    <a:pt x="91" y="7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79" y="7"/>
                  </a:lnTo>
                  <a:lnTo>
                    <a:pt x="79" y="11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87" y="11"/>
                  </a:lnTo>
                  <a:lnTo>
                    <a:pt x="83" y="11"/>
                  </a:lnTo>
                  <a:lnTo>
                    <a:pt x="79" y="11"/>
                  </a:lnTo>
                  <a:lnTo>
                    <a:pt x="76" y="11"/>
                  </a:lnTo>
                  <a:lnTo>
                    <a:pt x="76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8" y="18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3" y="18"/>
                  </a:lnTo>
                  <a:lnTo>
                    <a:pt x="87" y="18"/>
                  </a:lnTo>
                  <a:lnTo>
                    <a:pt x="91" y="22"/>
                  </a:lnTo>
                  <a:lnTo>
                    <a:pt x="87" y="22"/>
                  </a:lnTo>
                  <a:lnTo>
                    <a:pt x="91" y="22"/>
                  </a:lnTo>
                  <a:lnTo>
                    <a:pt x="94" y="18"/>
                  </a:lnTo>
                  <a:lnTo>
                    <a:pt x="98" y="22"/>
                  </a:lnTo>
                  <a:lnTo>
                    <a:pt x="98" y="26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4" y="26"/>
                  </a:lnTo>
                  <a:lnTo>
                    <a:pt x="91" y="26"/>
                  </a:lnTo>
                  <a:lnTo>
                    <a:pt x="94" y="26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94" y="33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8" y="33"/>
                  </a:lnTo>
                  <a:lnTo>
                    <a:pt x="94" y="33"/>
                  </a:lnTo>
                  <a:lnTo>
                    <a:pt x="98" y="33"/>
                  </a:lnTo>
                  <a:lnTo>
                    <a:pt x="94" y="33"/>
                  </a:lnTo>
                  <a:lnTo>
                    <a:pt x="91" y="33"/>
                  </a:lnTo>
                  <a:lnTo>
                    <a:pt x="91" y="37"/>
                  </a:lnTo>
                  <a:lnTo>
                    <a:pt x="87" y="37"/>
                  </a:lnTo>
                  <a:lnTo>
                    <a:pt x="83" y="37"/>
                  </a:lnTo>
                  <a:lnTo>
                    <a:pt x="79" y="37"/>
                  </a:lnTo>
                  <a:lnTo>
                    <a:pt x="76" y="37"/>
                  </a:lnTo>
                  <a:lnTo>
                    <a:pt x="72" y="37"/>
                  </a:lnTo>
                  <a:lnTo>
                    <a:pt x="68" y="37"/>
                  </a:lnTo>
                  <a:lnTo>
                    <a:pt x="68" y="33"/>
                  </a:lnTo>
                  <a:lnTo>
                    <a:pt x="72" y="33"/>
                  </a:lnTo>
                  <a:lnTo>
                    <a:pt x="68" y="33"/>
                  </a:lnTo>
                  <a:lnTo>
                    <a:pt x="64" y="37"/>
                  </a:lnTo>
                  <a:lnTo>
                    <a:pt x="68" y="37"/>
                  </a:lnTo>
                  <a:lnTo>
                    <a:pt x="72" y="37"/>
                  </a:lnTo>
                  <a:lnTo>
                    <a:pt x="72" y="41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0" y="4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2556"/>
            <p:cNvSpPr>
              <a:spLocks/>
            </p:cNvSpPr>
            <p:nvPr/>
          </p:nvSpPr>
          <p:spPr bwMode="auto">
            <a:xfrm>
              <a:off x="4643438" y="1585913"/>
              <a:ext cx="138112" cy="52387"/>
            </a:xfrm>
            <a:custGeom>
              <a:avLst/>
              <a:gdLst>
                <a:gd name="T0" fmla="*/ 12700 w 87"/>
                <a:gd name="T1" fmla="*/ 47625 h 33"/>
                <a:gd name="T2" fmla="*/ 23812 w 87"/>
                <a:gd name="T3" fmla="*/ 47625 h 33"/>
                <a:gd name="T4" fmla="*/ 12700 w 87"/>
                <a:gd name="T5" fmla="*/ 47625 h 33"/>
                <a:gd name="T6" fmla="*/ 12700 w 87"/>
                <a:gd name="T7" fmla="*/ 34925 h 33"/>
                <a:gd name="T8" fmla="*/ 0 w 87"/>
                <a:gd name="T9" fmla="*/ 34925 h 33"/>
                <a:gd name="T10" fmla="*/ 0 w 87"/>
                <a:gd name="T11" fmla="*/ 23812 h 33"/>
                <a:gd name="T12" fmla="*/ 0 w 87"/>
                <a:gd name="T13" fmla="*/ 17462 h 33"/>
                <a:gd name="T14" fmla="*/ 0 w 87"/>
                <a:gd name="T15" fmla="*/ 4762 h 33"/>
                <a:gd name="T16" fmla="*/ 12700 w 87"/>
                <a:gd name="T17" fmla="*/ 4762 h 33"/>
                <a:gd name="T18" fmla="*/ 23812 w 87"/>
                <a:gd name="T19" fmla="*/ 11112 h 33"/>
                <a:gd name="T20" fmla="*/ 23812 w 87"/>
                <a:gd name="T21" fmla="*/ 11112 h 33"/>
                <a:gd name="T22" fmla="*/ 12700 w 87"/>
                <a:gd name="T23" fmla="*/ 4762 h 33"/>
                <a:gd name="T24" fmla="*/ 19050 w 87"/>
                <a:gd name="T25" fmla="*/ 0 h 33"/>
                <a:gd name="T26" fmla="*/ 30162 w 87"/>
                <a:gd name="T27" fmla="*/ 0 h 33"/>
                <a:gd name="T28" fmla="*/ 42862 w 87"/>
                <a:gd name="T29" fmla="*/ 0 h 33"/>
                <a:gd name="T30" fmla="*/ 53975 w 87"/>
                <a:gd name="T31" fmla="*/ 0 h 33"/>
                <a:gd name="T32" fmla="*/ 66675 w 87"/>
                <a:gd name="T33" fmla="*/ 0 h 33"/>
                <a:gd name="T34" fmla="*/ 77787 w 87"/>
                <a:gd name="T35" fmla="*/ 0 h 33"/>
                <a:gd name="T36" fmla="*/ 90487 w 87"/>
                <a:gd name="T37" fmla="*/ 0 h 33"/>
                <a:gd name="T38" fmla="*/ 101600 w 87"/>
                <a:gd name="T39" fmla="*/ 0 h 33"/>
                <a:gd name="T40" fmla="*/ 114300 w 87"/>
                <a:gd name="T41" fmla="*/ 0 h 33"/>
                <a:gd name="T42" fmla="*/ 131762 w 87"/>
                <a:gd name="T43" fmla="*/ 4762 h 33"/>
                <a:gd name="T44" fmla="*/ 131762 w 87"/>
                <a:gd name="T45" fmla="*/ 4762 h 33"/>
                <a:gd name="T46" fmla="*/ 119062 w 87"/>
                <a:gd name="T47" fmla="*/ 11112 h 33"/>
                <a:gd name="T48" fmla="*/ 107950 w 87"/>
                <a:gd name="T49" fmla="*/ 23812 h 33"/>
                <a:gd name="T50" fmla="*/ 95250 w 87"/>
                <a:gd name="T51" fmla="*/ 28575 h 33"/>
                <a:gd name="T52" fmla="*/ 90487 w 87"/>
                <a:gd name="T53" fmla="*/ 34925 h 33"/>
                <a:gd name="T54" fmla="*/ 77787 w 87"/>
                <a:gd name="T55" fmla="*/ 34925 h 33"/>
                <a:gd name="T56" fmla="*/ 71437 w 87"/>
                <a:gd name="T57" fmla="*/ 28575 h 33"/>
                <a:gd name="T58" fmla="*/ 60325 w 87"/>
                <a:gd name="T59" fmla="*/ 28575 h 33"/>
                <a:gd name="T60" fmla="*/ 47625 w 87"/>
                <a:gd name="T61" fmla="*/ 28575 h 33"/>
                <a:gd name="T62" fmla="*/ 36512 w 87"/>
                <a:gd name="T63" fmla="*/ 28575 h 33"/>
                <a:gd name="T64" fmla="*/ 42862 w 87"/>
                <a:gd name="T65" fmla="*/ 34925 h 33"/>
                <a:gd name="T66" fmla="*/ 53975 w 87"/>
                <a:gd name="T67" fmla="*/ 34925 h 33"/>
                <a:gd name="T68" fmla="*/ 47625 w 87"/>
                <a:gd name="T69" fmla="*/ 41275 h 33"/>
                <a:gd name="T70" fmla="*/ 42862 w 87"/>
                <a:gd name="T71" fmla="*/ 47625 h 33"/>
                <a:gd name="T72" fmla="*/ 42862 w 87"/>
                <a:gd name="T73" fmla="*/ 47625 h 33"/>
                <a:gd name="T74" fmla="*/ 36512 w 87"/>
                <a:gd name="T75" fmla="*/ 52387 h 33"/>
                <a:gd name="T76" fmla="*/ 23812 w 87"/>
                <a:gd name="T77" fmla="*/ 52387 h 33"/>
                <a:gd name="T78" fmla="*/ 12700 w 87"/>
                <a:gd name="T79" fmla="*/ 52387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7" h="33">
                  <a:moveTo>
                    <a:pt x="8" y="33"/>
                  </a:moveTo>
                  <a:lnTo>
                    <a:pt x="8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3" y="3"/>
                  </a:lnTo>
                  <a:lnTo>
                    <a:pt x="87" y="3"/>
                  </a:lnTo>
                  <a:lnTo>
                    <a:pt x="83" y="3"/>
                  </a:lnTo>
                  <a:lnTo>
                    <a:pt x="79" y="7"/>
                  </a:lnTo>
                  <a:lnTo>
                    <a:pt x="75" y="7"/>
                  </a:lnTo>
                  <a:lnTo>
                    <a:pt x="72" y="11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0" y="18"/>
                  </a:lnTo>
                  <a:lnTo>
                    <a:pt x="57" y="18"/>
                  </a:lnTo>
                  <a:lnTo>
                    <a:pt x="57" y="22"/>
                  </a:lnTo>
                  <a:lnTo>
                    <a:pt x="53" y="22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7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8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2557"/>
            <p:cNvSpPr>
              <a:spLocks/>
            </p:cNvSpPr>
            <p:nvPr/>
          </p:nvSpPr>
          <p:spPr bwMode="auto">
            <a:xfrm>
              <a:off x="3827463" y="2163763"/>
              <a:ext cx="130175" cy="66675"/>
            </a:xfrm>
            <a:custGeom>
              <a:avLst/>
              <a:gdLst>
                <a:gd name="T0" fmla="*/ 112713 w 82"/>
                <a:gd name="T1" fmla="*/ 66675 h 42"/>
                <a:gd name="T2" fmla="*/ 106363 w 82"/>
                <a:gd name="T3" fmla="*/ 60325 h 42"/>
                <a:gd name="T4" fmla="*/ 95250 w 82"/>
                <a:gd name="T5" fmla="*/ 60325 h 42"/>
                <a:gd name="T6" fmla="*/ 82550 w 82"/>
                <a:gd name="T7" fmla="*/ 53975 h 42"/>
                <a:gd name="T8" fmla="*/ 88900 w 82"/>
                <a:gd name="T9" fmla="*/ 47625 h 42"/>
                <a:gd name="T10" fmla="*/ 88900 w 82"/>
                <a:gd name="T11" fmla="*/ 47625 h 42"/>
                <a:gd name="T12" fmla="*/ 76200 w 82"/>
                <a:gd name="T13" fmla="*/ 47625 h 42"/>
                <a:gd name="T14" fmla="*/ 65088 w 82"/>
                <a:gd name="T15" fmla="*/ 47625 h 42"/>
                <a:gd name="T16" fmla="*/ 71438 w 82"/>
                <a:gd name="T17" fmla="*/ 42863 h 42"/>
                <a:gd name="T18" fmla="*/ 58738 w 82"/>
                <a:gd name="T19" fmla="*/ 42863 h 42"/>
                <a:gd name="T20" fmla="*/ 58738 w 82"/>
                <a:gd name="T21" fmla="*/ 36513 h 42"/>
                <a:gd name="T22" fmla="*/ 58738 w 82"/>
                <a:gd name="T23" fmla="*/ 36513 h 42"/>
                <a:gd name="T24" fmla="*/ 47625 w 82"/>
                <a:gd name="T25" fmla="*/ 36513 h 42"/>
                <a:gd name="T26" fmla="*/ 52388 w 82"/>
                <a:gd name="T27" fmla="*/ 30163 h 42"/>
                <a:gd name="T28" fmla="*/ 52388 w 82"/>
                <a:gd name="T29" fmla="*/ 30163 h 42"/>
                <a:gd name="T30" fmla="*/ 41275 w 82"/>
                <a:gd name="T31" fmla="*/ 23813 h 42"/>
                <a:gd name="T32" fmla="*/ 28575 w 82"/>
                <a:gd name="T33" fmla="*/ 23813 h 42"/>
                <a:gd name="T34" fmla="*/ 34925 w 82"/>
                <a:gd name="T35" fmla="*/ 19050 h 42"/>
                <a:gd name="T36" fmla="*/ 28575 w 82"/>
                <a:gd name="T37" fmla="*/ 23813 h 42"/>
                <a:gd name="T38" fmla="*/ 23813 w 82"/>
                <a:gd name="T39" fmla="*/ 19050 h 42"/>
                <a:gd name="T40" fmla="*/ 11113 w 82"/>
                <a:gd name="T41" fmla="*/ 19050 h 42"/>
                <a:gd name="T42" fmla="*/ 17463 w 82"/>
                <a:gd name="T43" fmla="*/ 12700 h 42"/>
                <a:gd name="T44" fmla="*/ 17463 w 82"/>
                <a:gd name="T45" fmla="*/ 12700 h 42"/>
                <a:gd name="T46" fmla="*/ 23813 w 82"/>
                <a:gd name="T47" fmla="*/ 6350 h 42"/>
                <a:gd name="T48" fmla="*/ 11113 w 82"/>
                <a:gd name="T49" fmla="*/ 6350 h 42"/>
                <a:gd name="T50" fmla="*/ 23813 w 82"/>
                <a:gd name="T51" fmla="*/ 6350 h 42"/>
                <a:gd name="T52" fmla="*/ 4763 w 82"/>
                <a:gd name="T53" fmla="*/ 12700 h 42"/>
                <a:gd name="T54" fmla="*/ 0 w 82"/>
                <a:gd name="T55" fmla="*/ 6350 h 42"/>
                <a:gd name="T56" fmla="*/ 4763 w 82"/>
                <a:gd name="T57" fmla="*/ 0 h 42"/>
                <a:gd name="T58" fmla="*/ 17463 w 82"/>
                <a:gd name="T59" fmla="*/ 0 h 42"/>
                <a:gd name="T60" fmla="*/ 23813 w 82"/>
                <a:gd name="T61" fmla="*/ 6350 h 42"/>
                <a:gd name="T62" fmla="*/ 34925 w 82"/>
                <a:gd name="T63" fmla="*/ 6350 h 42"/>
                <a:gd name="T64" fmla="*/ 47625 w 82"/>
                <a:gd name="T65" fmla="*/ 12700 h 42"/>
                <a:gd name="T66" fmla="*/ 58738 w 82"/>
                <a:gd name="T67" fmla="*/ 12700 h 42"/>
                <a:gd name="T68" fmla="*/ 71438 w 82"/>
                <a:gd name="T69" fmla="*/ 12700 h 42"/>
                <a:gd name="T70" fmla="*/ 76200 w 82"/>
                <a:gd name="T71" fmla="*/ 19050 h 42"/>
                <a:gd name="T72" fmla="*/ 82550 w 82"/>
                <a:gd name="T73" fmla="*/ 30163 h 42"/>
                <a:gd name="T74" fmla="*/ 88900 w 82"/>
                <a:gd name="T75" fmla="*/ 36513 h 42"/>
                <a:gd name="T76" fmla="*/ 106363 w 82"/>
                <a:gd name="T77" fmla="*/ 42863 h 42"/>
                <a:gd name="T78" fmla="*/ 119063 w 82"/>
                <a:gd name="T79" fmla="*/ 47625 h 42"/>
                <a:gd name="T80" fmla="*/ 123825 w 82"/>
                <a:gd name="T81" fmla="*/ 60325 h 42"/>
                <a:gd name="T82" fmla="*/ 123825 w 82"/>
                <a:gd name="T83" fmla="*/ 60325 h 42"/>
                <a:gd name="T84" fmla="*/ 123825 w 82"/>
                <a:gd name="T85" fmla="*/ 60325 h 42"/>
                <a:gd name="T86" fmla="*/ 119063 w 82"/>
                <a:gd name="T87" fmla="*/ 66675 h 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2" h="42">
                  <a:moveTo>
                    <a:pt x="75" y="42"/>
                  </a:moveTo>
                  <a:lnTo>
                    <a:pt x="71" y="42"/>
                  </a:lnTo>
                  <a:lnTo>
                    <a:pt x="71" y="38"/>
                  </a:lnTo>
                  <a:lnTo>
                    <a:pt x="67" y="38"/>
                  </a:lnTo>
                  <a:lnTo>
                    <a:pt x="63" y="38"/>
                  </a:lnTo>
                  <a:lnTo>
                    <a:pt x="60" y="38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37" y="27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2" y="15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60" y="23"/>
                  </a:lnTo>
                  <a:lnTo>
                    <a:pt x="67" y="27"/>
                  </a:lnTo>
                  <a:lnTo>
                    <a:pt x="71" y="27"/>
                  </a:lnTo>
                  <a:lnTo>
                    <a:pt x="75" y="30"/>
                  </a:lnTo>
                  <a:lnTo>
                    <a:pt x="75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82" y="38"/>
                  </a:lnTo>
                  <a:lnTo>
                    <a:pt x="78" y="38"/>
                  </a:lnTo>
                  <a:lnTo>
                    <a:pt x="78" y="42"/>
                  </a:lnTo>
                  <a:lnTo>
                    <a:pt x="75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2558"/>
            <p:cNvSpPr>
              <a:spLocks/>
            </p:cNvSpPr>
            <p:nvPr/>
          </p:nvSpPr>
          <p:spPr bwMode="auto">
            <a:xfrm>
              <a:off x="3963988" y="1495425"/>
              <a:ext cx="190500" cy="47625"/>
            </a:xfrm>
            <a:custGeom>
              <a:avLst/>
              <a:gdLst>
                <a:gd name="T0" fmla="*/ 60325 w 120"/>
                <a:gd name="T1" fmla="*/ 47625 h 30"/>
                <a:gd name="T2" fmla="*/ 65088 w 120"/>
                <a:gd name="T3" fmla="*/ 41275 h 30"/>
                <a:gd name="T4" fmla="*/ 53975 w 120"/>
                <a:gd name="T5" fmla="*/ 41275 h 30"/>
                <a:gd name="T6" fmla="*/ 47625 w 120"/>
                <a:gd name="T7" fmla="*/ 36513 h 30"/>
                <a:gd name="T8" fmla="*/ 41275 w 120"/>
                <a:gd name="T9" fmla="*/ 41275 h 30"/>
                <a:gd name="T10" fmla="*/ 30163 w 120"/>
                <a:gd name="T11" fmla="*/ 41275 h 30"/>
                <a:gd name="T12" fmla="*/ 11113 w 120"/>
                <a:gd name="T13" fmla="*/ 41275 h 30"/>
                <a:gd name="T14" fmla="*/ 11113 w 120"/>
                <a:gd name="T15" fmla="*/ 41275 h 30"/>
                <a:gd name="T16" fmla="*/ 6350 w 120"/>
                <a:gd name="T17" fmla="*/ 36513 h 30"/>
                <a:gd name="T18" fmla="*/ 6350 w 120"/>
                <a:gd name="T19" fmla="*/ 36513 h 30"/>
                <a:gd name="T20" fmla="*/ 0 w 120"/>
                <a:gd name="T21" fmla="*/ 41275 h 30"/>
                <a:gd name="T22" fmla="*/ 6350 w 120"/>
                <a:gd name="T23" fmla="*/ 36513 h 30"/>
                <a:gd name="T24" fmla="*/ 11113 w 120"/>
                <a:gd name="T25" fmla="*/ 30163 h 30"/>
                <a:gd name="T26" fmla="*/ 23813 w 120"/>
                <a:gd name="T27" fmla="*/ 30163 h 30"/>
                <a:gd name="T28" fmla="*/ 34925 w 120"/>
                <a:gd name="T29" fmla="*/ 30163 h 30"/>
                <a:gd name="T30" fmla="*/ 47625 w 120"/>
                <a:gd name="T31" fmla="*/ 23813 h 30"/>
                <a:gd name="T32" fmla="*/ 60325 w 120"/>
                <a:gd name="T33" fmla="*/ 23813 h 30"/>
                <a:gd name="T34" fmla="*/ 65088 w 120"/>
                <a:gd name="T35" fmla="*/ 17463 h 30"/>
                <a:gd name="T36" fmla="*/ 77788 w 120"/>
                <a:gd name="T37" fmla="*/ 17463 h 30"/>
                <a:gd name="T38" fmla="*/ 84138 w 120"/>
                <a:gd name="T39" fmla="*/ 12700 h 30"/>
                <a:gd name="T40" fmla="*/ 88900 w 120"/>
                <a:gd name="T41" fmla="*/ 6350 h 30"/>
                <a:gd name="T42" fmla="*/ 101600 w 120"/>
                <a:gd name="T43" fmla="*/ 6350 h 30"/>
                <a:gd name="T44" fmla="*/ 112713 w 120"/>
                <a:gd name="T45" fmla="*/ 6350 h 30"/>
                <a:gd name="T46" fmla="*/ 125413 w 120"/>
                <a:gd name="T47" fmla="*/ 6350 h 30"/>
                <a:gd name="T48" fmla="*/ 136525 w 120"/>
                <a:gd name="T49" fmla="*/ 6350 h 30"/>
                <a:gd name="T50" fmla="*/ 149225 w 120"/>
                <a:gd name="T51" fmla="*/ 6350 h 30"/>
                <a:gd name="T52" fmla="*/ 149225 w 120"/>
                <a:gd name="T53" fmla="*/ 6350 h 30"/>
                <a:gd name="T54" fmla="*/ 149225 w 120"/>
                <a:gd name="T55" fmla="*/ 6350 h 30"/>
                <a:gd name="T56" fmla="*/ 149225 w 120"/>
                <a:gd name="T57" fmla="*/ 6350 h 30"/>
                <a:gd name="T58" fmla="*/ 149225 w 120"/>
                <a:gd name="T59" fmla="*/ 6350 h 30"/>
                <a:gd name="T60" fmla="*/ 155575 w 120"/>
                <a:gd name="T61" fmla="*/ 0 h 30"/>
                <a:gd name="T62" fmla="*/ 166688 w 120"/>
                <a:gd name="T63" fmla="*/ 0 h 30"/>
                <a:gd name="T64" fmla="*/ 173038 w 120"/>
                <a:gd name="T65" fmla="*/ 6350 h 30"/>
                <a:gd name="T66" fmla="*/ 184150 w 120"/>
                <a:gd name="T67" fmla="*/ 6350 h 30"/>
                <a:gd name="T68" fmla="*/ 184150 w 120"/>
                <a:gd name="T69" fmla="*/ 12700 h 30"/>
                <a:gd name="T70" fmla="*/ 173038 w 120"/>
                <a:gd name="T71" fmla="*/ 12700 h 30"/>
                <a:gd name="T72" fmla="*/ 166688 w 120"/>
                <a:gd name="T73" fmla="*/ 17463 h 30"/>
                <a:gd name="T74" fmla="*/ 179388 w 120"/>
                <a:gd name="T75" fmla="*/ 17463 h 30"/>
                <a:gd name="T76" fmla="*/ 166688 w 120"/>
                <a:gd name="T77" fmla="*/ 17463 h 30"/>
                <a:gd name="T78" fmla="*/ 179388 w 120"/>
                <a:gd name="T79" fmla="*/ 23813 h 30"/>
                <a:gd name="T80" fmla="*/ 166688 w 120"/>
                <a:gd name="T81" fmla="*/ 23813 h 30"/>
                <a:gd name="T82" fmla="*/ 149225 w 120"/>
                <a:gd name="T83" fmla="*/ 30163 h 30"/>
                <a:gd name="T84" fmla="*/ 142875 w 120"/>
                <a:gd name="T85" fmla="*/ 36513 h 30"/>
                <a:gd name="T86" fmla="*/ 131763 w 120"/>
                <a:gd name="T87" fmla="*/ 36513 h 30"/>
                <a:gd name="T88" fmla="*/ 125413 w 120"/>
                <a:gd name="T89" fmla="*/ 23813 h 30"/>
                <a:gd name="T90" fmla="*/ 131763 w 120"/>
                <a:gd name="T91" fmla="*/ 17463 h 30"/>
                <a:gd name="T92" fmla="*/ 125413 w 120"/>
                <a:gd name="T93" fmla="*/ 23813 h 30"/>
                <a:gd name="T94" fmla="*/ 112713 w 120"/>
                <a:gd name="T95" fmla="*/ 23813 h 30"/>
                <a:gd name="T96" fmla="*/ 107950 w 120"/>
                <a:gd name="T97" fmla="*/ 30163 h 30"/>
                <a:gd name="T98" fmla="*/ 107950 w 120"/>
                <a:gd name="T99" fmla="*/ 30163 h 30"/>
                <a:gd name="T100" fmla="*/ 101600 w 120"/>
                <a:gd name="T101" fmla="*/ 36513 h 30"/>
                <a:gd name="T102" fmla="*/ 95250 w 120"/>
                <a:gd name="T103" fmla="*/ 36513 h 30"/>
                <a:gd name="T104" fmla="*/ 84138 w 120"/>
                <a:gd name="T105" fmla="*/ 36513 h 30"/>
                <a:gd name="T106" fmla="*/ 84138 w 120"/>
                <a:gd name="T107" fmla="*/ 41275 h 30"/>
                <a:gd name="T108" fmla="*/ 84138 w 120"/>
                <a:gd name="T109" fmla="*/ 41275 h 30"/>
                <a:gd name="T110" fmla="*/ 77788 w 120"/>
                <a:gd name="T111" fmla="*/ 47625 h 30"/>
                <a:gd name="T112" fmla="*/ 71438 w 120"/>
                <a:gd name="T113" fmla="*/ 41275 h 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0" h="30">
                  <a:moveTo>
                    <a:pt x="41" y="30"/>
                  </a:moveTo>
                  <a:lnTo>
                    <a:pt x="38" y="30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3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16" y="8"/>
                  </a:lnTo>
                  <a:lnTo>
                    <a:pt x="113" y="8"/>
                  </a:lnTo>
                  <a:lnTo>
                    <a:pt x="109" y="8"/>
                  </a:lnTo>
                  <a:lnTo>
                    <a:pt x="105" y="8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09" y="11"/>
                  </a:lnTo>
                  <a:lnTo>
                    <a:pt x="105" y="11"/>
                  </a:lnTo>
                  <a:lnTo>
                    <a:pt x="109" y="11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98" y="15"/>
                  </a:lnTo>
                  <a:lnTo>
                    <a:pt x="94" y="19"/>
                  </a:lnTo>
                  <a:lnTo>
                    <a:pt x="94" y="23"/>
                  </a:lnTo>
                  <a:lnTo>
                    <a:pt x="90" y="23"/>
                  </a:lnTo>
                  <a:lnTo>
                    <a:pt x="86" y="23"/>
                  </a:lnTo>
                  <a:lnTo>
                    <a:pt x="83" y="23"/>
                  </a:lnTo>
                  <a:lnTo>
                    <a:pt x="79" y="19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3" y="11"/>
                  </a:lnTo>
                  <a:lnTo>
                    <a:pt x="79" y="11"/>
                  </a:lnTo>
                  <a:lnTo>
                    <a:pt x="79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71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8" y="19"/>
                  </a:lnTo>
                  <a:lnTo>
                    <a:pt x="68" y="23"/>
                  </a:lnTo>
                  <a:lnTo>
                    <a:pt x="64" y="23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49" y="23"/>
                  </a:lnTo>
                  <a:lnTo>
                    <a:pt x="53" y="26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5" y="30"/>
                  </a:lnTo>
                  <a:lnTo>
                    <a:pt x="45" y="26"/>
                  </a:lnTo>
                  <a:lnTo>
                    <a:pt x="41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2559"/>
            <p:cNvSpPr>
              <a:spLocks/>
            </p:cNvSpPr>
            <p:nvPr/>
          </p:nvSpPr>
          <p:spPr bwMode="auto">
            <a:xfrm>
              <a:off x="4465638" y="1519238"/>
              <a:ext cx="136525" cy="42862"/>
            </a:xfrm>
            <a:custGeom>
              <a:avLst/>
              <a:gdLst>
                <a:gd name="T0" fmla="*/ 58738 w 86"/>
                <a:gd name="T1" fmla="*/ 36512 h 27"/>
                <a:gd name="T2" fmla="*/ 65088 w 86"/>
                <a:gd name="T3" fmla="*/ 36512 h 27"/>
                <a:gd name="T4" fmla="*/ 58738 w 86"/>
                <a:gd name="T5" fmla="*/ 36512 h 27"/>
                <a:gd name="T6" fmla="*/ 52388 w 86"/>
                <a:gd name="T7" fmla="*/ 36512 h 27"/>
                <a:gd name="T8" fmla="*/ 52388 w 86"/>
                <a:gd name="T9" fmla="*/ 30162 h 27"/>
                <a:gd name="T10" fmla="*/ 71438 w 86"/>
                <a:gd name="T11" fmla="*/ 30162 h 27"/>
                <a:gd name="T12" fmla="*/ 76200 w 86"/>
                <a:gd name="T13" fmla="*/ 30162 h 27"/>
                <a:gd name="T14" fmla="*/ 76200 w 86"/>
                <a:gd name="T15" fmla="*/ 23812 h 27"/>
                <a:gd name="T16" fmla="*/ 95250 w 86"/>
                <a:gd name="T17" fmla="*/ 23812 h 27"/>
                <a:gd name="T18" fmla="*/ 88900 w 86"/>
                <a:gd name="T19" fmla="*/ 23812 h 27"/>
                <a:gd name="T20" fmla="*/ 71438 w 86"/>
                <a:gd name="T21" fmla="*/ 23812 h 27"/>
                <a:gd name="T22" fmla="*/ 52388 w 86"/>
                <a:gd name="T23" fmla="*/ 23812 h 27"/>
                <a:gd name="T24" fmla="*/ 28575 w 86"/>
                <a:gd name="T25" fmla="*/ 30162 h 27"/>
                <a:gd name="T26" fmla="*/ 11113 w 86"/>
                <a:gd name="T27" fmla="*/ 30162 h 27"/>
                <a:gd name="T28" fmla="*/ 4763 w 86"/>
                <a:gd name="T29" fmla="*/ 23812 h 27"/>
                <a:gd name="T30" fmla="*/ 23813 w 86"/>
                <a:gd name="T31" fmla="*/ 23812 h 27"/>
                <a:gd name="T32" fmla="*/ 11113 w 86"/>
                <a:gd name="T33" fmla="*/ 17462 h 27"/>
                <a:gd name="T34" fmla="*/ 28575 w 86"/>
                <a:gd name="T35" fmla="*/ 17462 h 27"/>
                <a:gd name="T36" fmla="*/ 34925 w 86"/>
                <a:gd name="T37" fmla="*/ 23812 h 27"/>
                <a:gd name="T38" fmla="*/ 34925 w 86"/>
                <a:gd name="T39" fmla="*/ 17462 h 27"/>
                <a:gd name="T40" fmla="*/ 41275 w 86"/>
                <a:gd name="T41" fmla="*/ 17462 h 27"/>
                <a:gd name="T42" fmla="*/ 23813 w 86"/>
                <a:gd name="T43" fmla="*/ 17462 h 27"/>
                <a:gd name="T44" fmla="*/ 34925 w 86"/>
                <a:gd name="T45" fmla="*/ 12700 h 27"/>
                <a:gd name="T46" fmla="*/ 23813 w 86"/>
                <a:gd name="T47" fmla="*/ 6350 h 27"/>
                <a:gd name="T48" fmla="*/ 28575 w 86"/>
                <a:gd name="T49" fmla="*/ 6350 h 27"/>
                <a:gd name="T50" fmla="*/ 47625 w 86"/>
                <a:gd name="T51" fmla="*/ 6350 h 27"/>
                <a:gd name="T52" fmla="*/ 52388 w 86"/>
                <a:gd name="T53" fmla="*/ 12700 h 27"/>
                <a:gd name="T54" fmla="*/ 71438 w 86"/>
                <a:gd name="T55" fmla="*/ 17462 h 27"/>
                <a:gd name="T56" fmla="*/ 76200 w 86"/>
                <a:gd name="T57" fmla="*/ 17462 h 27"/>
                <a:gd name="T58" fmla="*/ 71438 w 86"/>
                <a:gd name="T59" fmla="*/ 12700 h 27"/>
                <a:gd name="T60" fmla="*/ 76200 w 86"/>
                <a:gd name="T61" fmla="*/ 12700 h 27"/>
                <a:gd name="T62" fmla="*/ 58738 w 86"/>
                <a:gd name="T63" fmla="*/ 12700 h 27"/>
                <a:gd name="T64" fmla="*/ 76200 w 86"/>
                <a:gd name="T65" fmla="*/ 12700 h 27"/>
                <a:gd name="T66" fmla="*/ 58738 w 86"/>
                <a:gd name="T67" fmla="*/ 6350 h 27"/>
                <a:gd name="T68" fmla="*/ 52388 w 86"/>
                <a:gd name="T69" fmla="*/ 6350 h 27"/>
                <a:gd name="T70" fmla="*/ 65088 w 86"/>
                <a:gd name="T71" fmla="*/ 0 h 27"/>
                <a:gd name="T72" fmla="*/ 82550 w 86"/>
                <a:gd name="T73" fmla="*/ 0 h 27"/>
                <a:gd name="T74" fmla="*/ 100013 w 86"/>
                <a:gd name="T75" fmla="*/ 6350 h 27"/>
                <a:gd name="T76" fmla="*/ 100013 w 86"/>
                <a:gd name="T77" fmla="*/ 0 h 27"/>
                <a:gd name="T78" fmla="*/ 106363 w 86"/>
                <a:gd name="T79" fmla="*/ 0 h 27"/>
                <a:gd name="T80" fmla="*/ 112713 w 86"/>
                <a:gd name="T81" fmla="*/ 0 h 27"/>
                <a:gd name="T82" fmla="*/ 125413 w 86"/>
                <a:gd name="T83" fmla="*/ 6350 h 27"/>
                <a:gd name="T84" fmla="*/ 130175 w 86"/>
                <a:gd name="T85" fmla="*/ 12700 h 27"/>
                <a:gd name="T86" fmla="*/ 130175 w 86"/>
                <a:gd name="T87" fmla="*/ 17462 h 27"/>
                <a:gd name="T88" fmla="*/ 130175 w 86"/>
                <a:gd name="T89" fmla="*/ 23812 h 27"/>
                <a:gd name="T90" fmla="*/ 130175 w 86"/>
                <a:gd name="T91" fmla="*/ 30162 h 27"/>
                <a:gd name="T92" fmla="*/ 125413 w 86"/>
                <a:gd name="T93" fmla="*/ 30162 h 27"/>
                <a:gd name="T94" fmla="*/ 125413 w 86"/>
                <a:gd name="T95" fmla="*/ 36512 h 27"/>
                <a:gd name="T96" fmla="*/ 130175 w 86"/>
                <a:gd name="T97" fmla="*/ 36512 h 27"/>
                <a:gd name="T98" fmla="*/ 130175 w 86"/>
                <a:gd name="T99" fmla="*/ 42862 h 27"/>
                <a:gd name="T100" fmla="*/ 119063 w 86"/>
                <a:gd name="T101" fmla="*/ 42862 h 27"/>
                <a:gd name="T102" fmla="*/ 112713 w 86"/>
                <a:gd name="T103" fmla="*/ 42862 h 27"/>
                <a:gd name="T104" fmla="*/ 95250 w 86"/>
                <a:gd name="T105" fmla="*/ 42862 h 27"/>
                <a:gd name="T106" fmla="*/ 76200 w 86"/>
                <a:gd name="T107" fmla="*/ 42862 h 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6" h="27">
                  <a:moveTo>
                    <a:pt x="41" y="27"/>
                  </a:moveTo>
                  <a:lnTo>
                    <a:pt x="37" y="27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33" y="19"/>
                  </a:lnTo>
                  <a:lnTo>
                    <a:pt x="3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6" y="15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2" y="8"/>
                  </a:lnTo>
                  <a:lnTo>
                    <a:pt x="82" y="11"/>
                  </a:lnTo>
                  <a:lnTo>
                    <a:pt x="82" y="15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6" y="19"/>
                  </a:lnTo>
                  <a:lnTo>
                    <a:pt x="82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79" y="23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79" y="27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9" y="27"/>
                  </a:lnTo>
                  <a:lnTo>
                    <a:pt x="75" y="27"/>
                  </a:lnTo>
                  <a:lnTo>
                    <a:pt x="71" y="27"/>
                  </a:lnTo>
                  <a:lnTo>
                    <a:pt x="67" y="27"/>
                  </a:lnTo>
                  <a:lnTo>
                    <a:pt x="63" y="27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8" y="27"/>
                  </a:lnTo>
                  <a:lnTo>
                    <a:pt x="45" y="27"/>
                  </a:lnTo>
                  <a:lnTo>
                    <a:pt x="41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2560"/>
            <p:cNvSpPr>
              <a:spLocks/>
            </p:cNvSpPr>
            <p:nvPr/>
          </p:nvSpPr>
          <p:spPr bwMode="auto">
            <a:xfrm>
              <a:off x="4398963" y="1454150"/>
              <a:ext cx="161925" cy="34925"/>
            </a:xfrm>
            <a:custGeom>
              <a:avLst/>
              <a:gdLst>
                <a:gd name="T0" fmla="*/ 131763 w 102"/>
                <a:gd name="T1" fmla="*/ 34925 h 22"/>
                <a:gd name="T2" fmla="*/ 119063 w 102"/>
                <a:gd name="T3" fmla="*/ 34925 h 22"/>
                <a:gd name="T4" fmla="*/ 114300 w 102"/>
                <a:gd name="T5" fmla="*/ 30163 h 22"/>
                <a:gd name="T6" fmla="*/ 101600 w 102"/>
                <a:gd name="T7" fmla="*/ 30163 h 22"/>
                <a:gd name="T8" fmla="*/ 84138 w 102"/>
                <a:gd name="T9" fmla="*/ 23813 h 22"/>
                <a:gd name="T10" fmla="*/ 71438 w 102"/>
                <a:gd name="T11" fmla="*/ 23813 h 22"/>
                <a:gd name="T12" fmla="*/ 71438 w 102"/>
                <a:gd name="T13" fmla="*/ 23813 h 22"/>
                <a:gd name="T14" fmla="*/ 71438 w 102"/>
                <a:gd name="T15" fmla="*/ 23813 h 22"/>
                <a:gd name="T16" fmla="*/ 60325 w 102"/>
                <a:gd name="T17" fmla="*/ 23813 h 22"/>
                <a:gd name="T18" fmla="*/ 47625 w 102"/>
                <a:gd name="T19" fmla="*/ 23813 h 22"/>
                <a:gd name="T20" fmla="*/ 42863 w 102"/>
                <a:gd name="T21" fmla="*/ 30163 h 22"/>
                <a:gd name="T22" fmla="*/ 36513 w 102"/>
                <a:gd name="T23" fmla="*/ 23813 h 22"/>
                <a:gd name="T24" fmla="*/ 23813 w 102"/>
                <a:gd name="T25" fmla="*/ 23813 h 22"/>
                <a:gd name="T26" fmla="*/ 12700 w 102"/>
                <a:gd name="T27" fmla="*/ 23813 h 22"/>
                <a:gd name="T28" fmla="*/ 19050 w 102"/>
                <a:gd name="T29" fmla="*/ 17463 h 22"/>
                <a:gd name="T30" fmla="*/ 30163 w 102"/>
                <a:gd name="T31" fmla="*/ 17463 h 22"/>
                <a:gd name="T32" fmla="*/ 42863 w 102"/>
                <a:gd name="T33" fmla="*/ 17463 h 22"/>
                <a:gd name="T34" fmla="*/ 53975 w 102"/>
                <a:gd name="T35" fmla="*/ 17463 h 22"/>
                <a:gd name="T36" fmla="*/ 42863 w 102"/>
                <a:gd name="T37" fmla="*/ 17463 h 22"/>
                <a:gd name="T38" fmla="*/ 42863 w 102"/>
                <a:gd name="T39" fmla="*/ 17463 h 22"/>
                <a:gd name="T40" fmla="*/ 53975 w 102"/>
                <a:gd name="T41" fmla="*/ 11113 h 22"/>
                <a:gd name="T42" fmla="*/ 53975 w 102"/>
                <a:gd name="T43" fmla="*/ 11113 h 22"/>
                <a:gd name="T44" fmla="*/ 42863 w 102"/>
                <a:gd name="T45" fmla="*/ 11113 h 22"/>
                <a:gd name="T46" fmla="*/ 42863 w 102"/>
                <a:gd name="T47" fmla="*/ 11113 h 22"/>
                <a:gd name="T48" fmla="*/ 30163 w 102"/>
                <a:gd name="T49" fmla="*/ 11113 h 22"/>
                <a:gd name="T50" fmla="*/ 42863 w 102"/>
                <a:gd name="T51" fmla="*/ 11113 h 22"/>
                <a:gd name="T52" fmla="*/ 36513 w 102"/>
                <a:gd name="T53" fmla="*/ 6350 h 22"/>
                <a:gd name="T54" fmla="*/ 23813 w 102"/>
                <a:gd name="T55" fmla="*/ 11113 h 22"/>
                <a:gd name="T56" fmla="*/ 12700 w 102"/>
                <a:gd name="T57" fmla="*/ 11113 h 22"/>
                <a:gd name="T58" fmla="*/ 19050 w 102"/>
                <a:gd name="T59" fmla="*/ 6350 h 22"/>
                <a:gd name="T60" fmla="*/ 6350 w 102"/>
                <a:gd name="T61" fmla="*/ 6350 h 22"/>
                <a:gd name="T62" fmla="*/ 0 w 102"/>
                <a:gd name="T63" fmla="*/ 0 h 22"/>
                <a:gd name="T64" fmla="*/ 12700 w 102"/>
                <a:gd name="T65" fmla="*/ 0 h 22"/>
                <a:gd name="T66" fmla="*/ 23813 w 102"/>
                <a:gd name="T67" fmla="*/ 0 h 22"/>
                <a:gd name="T68" fmla="*/ 42863 w 102"/>
                <a:gd name="T69" fmla="*/ 0 h 22"/>
                <a:gd name="T70" fmla="*/ 53975 w 102"/>
                <a:gd name="T71" fmla="*/ 0 h 22"/>
                <a:gd name="T72" fmla="*/ 66675 w 102"/>
                <a:gd name="T73" fmla="*/ 0 h 22"/>
                <a:gd name="T74" fmla="*/ 71438 w 102"/>
                <a:gd name="T75" fmla="*/ 6350 h 22"/>
                <a:gd name="T76" fmla="*/ 77788 w 102"/>
                <a:gd name="T77" fmla="*/ 11113 h 22"/>
                <a:gd name="T78" fmla="*/ 84138 w 102"/>
                <a:gd name="T79" fmla="*/ 6350 h 22"/>
                <a:gd name="T80" fmla="*/ 95250 w 102"/>
                <a:gd name="T81" fmla="*/ 6350 h 22"/>
                <a:gd name="T82" fmla="*/ 107950 w 102"/>
                <a:gd name="T83" fmla="*/ 6350 h 22"/>
                <a:gd name="T84" fmla="*/ 107950 w 102"/>
                <a:gd name="T85" fmla="*/ 6350 h 22"/>
                <a:gd name="T86" fmla="*/ 107950 w 102"/>
                <a:gd name="T87" fmla="*/ 11113 h 22"/>
                <a:gd name="T88" fmla="*/ 119063 w 102"/>
                <a:gd name="T89" fmla="*/ 11113 h 22"/>
                <a:gd name="T90" fmla="*/ 131763 w 102"/>
                <a:gd name="T91" fmla="*/ 11113 h 22"/>
                <a:gd name="T92" fmla="*/ 142875 w 102"/>
                <a:gd name="T93" fmla="*/ 17463 h 22"/>
                <a:gd name="T94" fmla="*/ 142875 w 102"/>
                <a:gd name="T95" fmla="*/ 17463 h 22"/>
                <a:gd name="T96" fmla="*/ 142875 w 102"/>
                <a:gd name="T97" fmla="*/ 17463 h 22"/>
                <a:gd name="T98" fmla="*/ 149225 w 102"/>
                <a:gd name="T99" fmla="*/ 23813 h 22"/>
                <a:gd name="T100" fmla="*/ 155575 w 102"/>
                <a:gd name="T101" fmla="*/ 30163 h 22"/>
                <a:gd name="T102" fmla="*/ 161925 w 102"/>
                <a:gd name="T103" fmla="*/ 34925 h 22"/>
                <a:gd name="T104" fmla="*/ 149225 w 102"/>
                <a:gd name="T105" fmla="*/ 34925 h 22"/>
                <a:gd name="T106" fmla="*/ 138113 w 102"/>
                <a:gd name="T107" fmla="*/ 34925 h 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2" h="22">
                  <a:moveTo>
                    <a:pt x="87" y="22"/>
                  </a:moveTo>
                  <a:lnTo>
                    <a:pt x="83" y="22"/>
                  </a:lnTo>
                  <a:lnTo>
                    <a:pt x="79" y="22"/>
                  </a:lnTo>
                  <a:lnTo>
                    <a:pt x="75" y="22"/>
                  </a:lnTo>
                  <a:lnTo>
                    <a:pt x="75" y="19"/>
                  </a:lnTo>
                  <a:lnTo>
                    <a:pt x="72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5" y="19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5" y="7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72" y="7"/>
                  </a:lnTo>
                  <a:lnTo>
                    <a:pt x="68" y="7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90" y="11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4" y="11"/>
                  </a:lnTo>
                  <a:lnTo>
                    <a:pt x="90" y="11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4" y="19"/>
                  </a:lnTo>
                  <a:lnTo>
                    <a:pt x="98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87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2561"/>
            <p:cNvSpPr>
              <a:spLocks/>
            </p:cNvSpPr>
            <p:nvPr/>
          </p:nvSpPr>
          <p:spPr bwMode="auto">
            <a:xfrm>
              <a:off x="4548188" y="1685925"/>
              <a:ext cx="107950" cy="36513"/>
            </a:xfrm>
            <a:custGeom>
              <a:avLst/>
              <a:gdLst>
                <a:gd name="T0" fmla="*/ 77788 w 68"/>
                <a:gd name="T1" fmla="*/ 36513 h 23"/>
                <a:gd name="T2" fmla="*/ 71438 w 68"/>
                <a:gd name="T3" fmla="*/ 36513 h 23"/>
                <a:gd name="T4" fmla="*/ 66675 w 68"/>
                <a:gd name="T5" fmla="*/ 36513 h 23"/>
                <a:gd name="T6" fmla="*/ 60325 w 68"/>
                <a:gd name="T7" fmla="*/ 36513 h 23"/>
                <a:gd name="T8" fmla="*/ 53975 w 68"/>
                <a:gd name="T9" fmla="*/ 36513 h 23"/>
                <a:gd name="T10" fmla="*/ 47625 w 68"/>
                <a:gd name="T11" fmla="*/ 36513 h 23"/>
                <a:gd name="T12" fmla="*/ 42863 w 68"/>
                <a:gd name="T13" fmla="*/ 36513 h 23"/>
                <a:gd name="T14" fmla="*/ 36513 w 68"/>
                <a:gd name="T15" fmla="*/ 30163 h 23"/>
                <a:gd name="T16" fmla="*/ 36513 w 68"/>
                <a:gd name="T17" fmla="*/ 36513 h 23"/>
                <a:gd name="T18" fmla="*/ 30163 w 68"/>
                <a:gd name="T19" fmla="*/ 30163 h 23"/>
                <a:gd name="T20" fmla="*/ 23813 w 68"/>
                <a:gd name="T21" fmla="*/ 30163 h 23"/>
                <a:gd name="T22" fmla="*/ 17463 w 68"/>
                <a:gd name="T23" fmla="*/ 30163 h 23"/>
                <a:gd name="T24" fmla="*/ 17463 w 68"/>
                <a:gd name="T25" fmla="*/ 25400 h 23"/>
                <a:gd name="T26" fmla="*/ 12700 w 68"/>
                <a:gd name="T27" fmla="*/ 25400 h 23"/>
                <a:gd name="T28" fmla="*/ 12700 w 68"/>
                <a:gd name="T29" fmla="*/ 30163 h 23"/>
                <a:gd name="T30" fmla="*/ 6350 w 68"/>
                <a:gd name="T31" fmla="*/ 30163 h 23"/>
                <a:gd name="T32" fmla="*/ 0 w 68"/>
                <a:gd name="T33" fmla="*/ 30163 h 23"/>
                <a:gd name="T34" fmla="*/ 0 w 68"/>
                <a:gd name="T35" fmla="*/ 25400 h 23"/>
                <a:gd name="T36" fmla="*/ 6350 w 68"/>
                <a:gd name="T37" fmla="*/ 25400 h 23"/>
                <a:gd name="T38" fmla="*/ 12700 w 68"/>
                <a:gd name="T39" fmla="*/ 25400 h 23"/>
                <a:gd name="T40" fmla="*/ 17463 w 68"/>
                <a:gd name="T41" fmla="*/ 19050 h 23"/>
                <a:gd name="T42" fmla="*/ 23813 w 68"/>
                <a:gd name="T43" fmla="*/ 19050 h 23"/>
                <a:gd name="T44" fmla="*/ 30163 w 68"/>
                <a:gd name="T45" fmla="*/ 19050 h 23"/>
                <a:gd name="T46" fmla="*/ 23813 w 68"/>
                <a:gd name="T47" fmla="*/ 19050 h 23"/>
                <a:gd name="T48" fmla="*/ 23813 w 68"/>
                <a:gd name="T49" fmla="*/ 12700 h 23"/>
                <a:gd name="T50" fmla="*/ 30163 w 68"/>
                <a:gd name="T51" fmla="*/ 12700 h 23"/>
                <a:gd name="T52" fmla="*/ 23813 w 68"/>
                <a:gd name="T53" fmla="*/ 12700 h 23"/>
                <a:gd name="T54" fmla="*/ 30163 w 68"/>
                <a:gd name="T55" fmla="*/ 12700 h 23"/>
                <a:gd name="T56" fmla="*/ 36513 w 68"/>
                <a:gd name="T57" fmla="*/ 12700 h 23"/>
                <a:gd name="T58" fmla="*/ 30163 w 68"/>
                <a:gd name="T59" fmla="*/ 12700 h 23"/>
                <a:gd name="T60" fmla="*/ 30163 w 68"/>
                <a:gd name="T61" fmla="*/ 6350 h 23"/>
                <a:gd name="T62" fmla="*/ 36513 w 68"/>
                <a:gd name="T63" fmla="*/ 6350 h 23"/>
                <a:gd name="T64" fmla="*/ 36513 w 68"/>
                <a:gd name="T65" fmla="*/ 0 h 23"/>
                <a:gd name="T66" fmla="*/ 42863 w 68"/>
                <a:gd name="T67" fmla="*/ 0 h 23"/>
                <a:gd name="T68" fmla="*/ 42863 w 68"/>
                <a:gd name="T69" fmla="*/ 6350 h 23"/>
                <a:gd name="T70" fmla="*/ 47625 w 68"/>
                <a:gd name="T71" fmla="*/ 6350 h 23"/>
                <a:gd name="T72" fmla="*/ 53975 w 68"/>
                <a:gd name="T73" fmla="*/ 6350 h 23"/>
                <a:gd name="T74" fmla="*/ 53975 w 68"/>
                <a:gd name="T75" fmla="*/ 12700 h 23"/>
                <a:gd name="T76" fmla="*/ 53975 w 68"/>
                <a:gd name="T77" fmla="*/ 6350 h 23"/>
                <a:gd name="T78" fmla="*/ 60325 w 68"/>
                <a:gd name="T79" fmla="*/ 6350 h 23"/>
                <a:gd name="T80" fmla="*/ 60325 w 68"/>
                <a:gd name="T81" fmla="*/ 12700 h 23"/>
                <a:gd name="T82" fmla="*/ 66675 w 68"/>
                <a:gd name="T83" fmla="*/ 12700 h 23"/>
                <a:gd name="T84" fmla="*/ 71438 w 68"/>
                <a:gd name="T85" fmla="*/ 12700 h 23"/>
                <a:gd name="T86" fmla="*/ 77788 w 68"/>
                <a:gd name="T87" fmla="*/ 12700 h 23"/>
                <a:gd name="T88" fmla="*/ 77788 w 68"/>
                <a:gd name="T89" fmla="*/ 19050 h 23"/>
                <a:gd name="T90" fmla="*/ 84138 w 68"/>
                <a:gd name="T91" fmla="*/ 19050 h 23"/>
                <a:gd name="T92" fmla="*/ 84138 w 68"/>
                <a:gd name="T93" fmla="*/ 25400 h 23"/>
                <a:gd name="T94" fmla="*/ 84138 w 68"/>
                <a:gd name="T95" fmla="*/ 19050 h 23"/>
                <a:gd name="T96" fmla="*/ 90488 w 68"/>
                <a:gd name="T97" fmla="*/ 19050 h 23"/>
                <a:gd name="T98" fmla="*/ 90488 w 68"/>
                <a:gd name="T99" fmla="*/ 25400 h 23"/>
                <a:gd name="T100" fmla="*/ 95250 w 68"/>
                <a:gd name="T101" fmla="*/ 30163 h 23"/>
                <a:gd name="T102" fmla="*/ 101600 w 68"/>
                <a:gd name="T103" fmla="*/ 30163 h 23"/>
                <a:gd name="T104" fmla="*/ 107950 w 68"/>
                <a:gd name="T105" fmla="*/ 30163 h 23"/>
                <a:gd name="T106" fmla="*/ 101600 w 68"/>
                <a:gd name="T107" fmla="*/ 30163 h 23"/>
                <a:gd name="T108" fmla="*/ 95250 w 68"/>
                <a:gd name="T109" fmla="*/ 30163 h 23"/>
                <a:gd name="T110" fmla="*/ 90488 w 68"/>
                <a:gd name="T111" fmla="*/ 36513 h 23"/>
                <a:gd name="T112" fmla="*/ 84138 w 68"/>
                <a:gd name="T113" fmla="*/ 36513 h 23"/>
                <a:gd name="T114" fmla="*/ 77788 w 68"/>
                <a:gd name="T115" fmla="*/ 36513 h 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8" h="23">
                  <a:moveTo>
                    <a:pt x="49" y="23"/>
                  </a:moveTo>
                  <a:lnTo>
                    <a:pt x="45" y="23"/>
                  </a:lnTo>
                  <a:lnTo>
                    <a:pt x="42" y="23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6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60" y="19"/>
                  </a:lnTo>
                  <a:lnTo>
                    <a:pt x="64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0" y="19"/>
                  </a:lnTo>
                  <a:lnTo>
                    <a:pt x="57" y="23"/>
                  </a:lnTo>
                  <a:lnTo>
                    <a:pt x="53" y="23"/>
                  </a:lnTo>
                  <a:lnTo>
                    <a:pt x="49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2562"/>
            <p:cNvSpPr>
              <a:spLocks/>
            </p:cNvSpPr>
            <p:nvPr/>
          </p:nvSpPr>
          <p:spPr bwMode="auto">
            <a:xfrm>
              <a:off x="5013325" y="1590675"/>
              <a:ext cx="119063" cy="30163"/>
            </a:xfrm>
            <a:custGeom>
              <a:avLst/>
              <a:gdLst>
                <a:gd name="T0" fmla="*/ 36513 w 75"/>
                <a:gd name="T1" fmla="*/ 30163 h 19"/>
                <a:gd name="T2" fmla="*/ 36513 w 75"/>
                <a:gd name="T3" fmla="*/ 23813 h 19"/>
                <a:gd name="T4" fmla="*/ 30163 w 75"/>
                <a:gd name="T5" fmla="*/ 23813 h 19"/>
                <a:gd name="T6" fmla="*/ 23813 w 75"/>
                <a:gd name="T7" fmla="*/ 23813 h 19"/>
                <a:gd name="T8" fmla="*/ 19050 w 75"/>
                <a:gd name="T9" fmla="*/ 23813 h 19"/>
                <a:gd name="T10" fmla="*/ 19050 w 75"/>
                <a:gd name="T11" fmla="*/ 19050 h 19"/>
                <a:gd name="T12" fmla="*/ 19050 w 75"/>
                <a:gd name="T13" fmla="*/ 12700 h 19"/>
                <a:gd name="T14" fmla="*/ 12700 w 75"/>
                <a:gd name="T15" fmla="*/ 12700 h 19"/>
                <a:gd name="T16" fmla="*/ 6350 w 75"/>
                <a:gd name="T17" fmla="*/ 12700 h 19"/>
                <a:gd name="T18" fmla="*/ 0 w 75"/>
                <a:gd name="T19" fmla="*/ 12700 h 19"/>
                <a:gd name="T20" fmla="*/ 0 w 75"/>
                <a:gd name="T21" fmla="*/ 6350 h 19"/>
                <a:gd name="T22" fmla="*/ 0 w 75"/>
                <a:gd name="T23" fmla="*/ 0 h 19"/>
                <a:gd name="T24" fmla="*/ 6350 w 75"/>
                <a:gd name="T25" fmla="*/ 0 h 19"/>
                <a:gd name="T26" fmla="*/ 12700 w 75"/>
                <a:gd name="T27" fmla="*/ 0 h 19"/>
                <a:gd name="T28" fmla="*/ 19050 w 75"/>
                <a:gd name="T29" fmla="*/ 0 h 19"/>
                <a:gd name="T30" fmla="*/ 19050 w 75"/>
                <a:gd name="T31" fmla="*/ 6350 h 19"/>
                <a:gd name="T32" fmla="*/ 23813 w 75"/>
                <a:gd name="T33" fmla="*/ 6350 h 19"/>
                <a:gd name="T34" fmla="*/ 30163 w 75"/>
                <a:gd name="T35" fmla="*/ 6350 h 19"/>
                <a:gd name="T36" fmla="*/ 36513 w 75"/>
                <a:gd name="T37" fmla="*/ 6350 h 19"/>
                <a:gd name="T38" fmla="*/ 47625 w 75"/>
                <a:gd name="T39" fmla="*/ 6350 h 19"/>
                <a:gd name="T40" fmla="*/ 53975 w 75"/>
                <a:gd name="T41" fmla="*/ 6350 h 19"/>
                <a:gd name="T42" fmla="*/ 60325 w 75"/>
                <a:gd name="T43" fmla="*/ 6350 h 19"/>
                <a:gd name="T44" fmla="*/ 66675 w 75"/>
                <a:gd name="T45" fmla="*/ 6350 h 19"/>
                <a:gd name="T46" fmla="*/ 71438 w 75"/>
                <a:gd name="T47" fmla="*/ 6350 h 19"/>
                <a:gd name="T48" fmla="*/ 77788 w 75"/>
                <a:gd name="T49" fmla="*/ 6350 h 19"/>
                <a:gd name="T50" fmla="*/ 84138 w 75"/>
                <a:gd name="T51" fmla="*/ 6350 h 19"/>
                <a:gd name="T52" fmla="*/ 90488 w 75"/>
                <a:gd name="T53" fmla="*/ 6350 h 19"/>
                <a:gd name="T54" fmla="*/ 95250 w 75"/>
                <a:gd name="T55" fmla="*/ 6350 h 19"/>
                <a:gd name="T56" fmla="*/ 95250 w 75"/>
                <a:gd name="T57" fmla="*/ 12700 h 19"/>
                <a:gd name="T58" fmla="*/ 101600 w 75"/>
                <a:gd name="T59" fmla="*/ 12700 h 19"/>
                <a:gd name="T60" fmla="*/ 107950 w 75"/>
                <a:gd name="T61" fmla="*/ 19050 h 19"/>
                <a:gd name="T62" fmla="*/ 114300 w 75"/>
                <a:gd name="T63" fmla="*/ 19050 h 19"/>
                <a:gd name="T64" fmla="*/ 114300 w 75"/>
                <a:gd name="T65" fmla="*/ 23813 h 19"/>
                <a:gd name="T66" fmla="*/ 119063 w 75"/>
                <a:gd name="T67" fmla="*/ 23813 h 19"/>
                <a:gd name="T68" fmla="*/ 114300 w 75"/>
                <a:gd name="T69" fmla="*/ 23813 h 19"/>
                <a:gd name="T70" fmla="*/ 107950 w 75"/>
                <a:gd name="T71" fmla="*/ 23813 h 19"/>
                <a:gd name="T72" fmla="*/ 101600 w 75"/>
                <a:gd name="T73" fmla="*/ 23813 h 19"/>
                <a:gd name="T74" fmla="*/ 95250 w 75"/>
                <a:gd name="T75" fmla="*/ 23813 h 19"/>
                <a:gd name="T76" fmla="*/ 90488 w 75"/>
                <a:gd name="T77" fmla="*/ 23813 h 19"/>
                <a:gd name="T78" fmla="*/ 84138 w 75"/>
                <a:gd name="T79" fmla="*/ 23813 h 19"/>
                <a:gd name="T80" fmla="*/ 77788 w 75"/>
                <a:gd name="T81" fmla="*/ 23813 h 19"/>
                <a:gd name="T82" fmla="*/ 71438 w 75"/>
                <a:gd name="T83" fmla="*/ 23813 h 19"/>
                <a:gd name="T84" fmla="*/ 66675 w 75"/>
                <a:gd name="T85" fmla="*/ 23813 h 19"/>
                <a:gd name="T86" fmla="*/ 60325 w 75"/>
                <a:gd name="T87" fmla="*/ 23813 h 19"/>
                <a:gd name="T88" fmla="*/ 47625 w 75"/>
                <a:gd name="T89" fmla="*/ 23813 h 19"/>
                <a:gd name="T90" fmla="*/ 42863 w 75"/>
                <a:gd name="T91" fmla="*/ 23813 h 19"/>
                <a:gd name="T92" fmla="*/ 42863 w 75"/>
                <a:gd name="T93" fmla="*/ 30163 h 19"/>
                <a:gd name="T94" fmla="*/ 36513 w 75"/>
                <a:gd name="T95" fmla="*/ 30163 h 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5" h="19">
                  <a:moveTo>
                    <a:pt x="23" y="19"/>
                  </a:move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23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2563"/>
            <p:cNvSpPr>
              <a:spLocks/>
            </p:cNvSpPr>
            <p:nvPr/>
          </p:nvSpPr>
          <p:spPr bwMode="auto">
            <a:xfrm>
              <a:off x="5103813" y="1728788"/>
              <a:ext cx="58737" cy="30162"/>
            </a:xfrm>
            <a:custGeom>
              <a:avLst/>
              <a:gdLst>
                <a:gd name="T0" fmla="*/ 17462 w 37"/>
                <a:gd name="T1" fmla="*/ 30162 h 19"/>
                <a:gd name="T2" fmla="*/ 4762 w 37"/>
                <a:gd name="T3" fmla="*/ 30162 h 19"/>
                <a:gd name="T4" fmla="*/ 4762 w 37"/>
                <a:gd name="T5" fmla="*/ 23812 h 19"/>
                <a:gd name="T6" fmla="*/ 0 w 37"/>
                <a:gd name="T7" fmla="*/ 23812 h 19"/>
                <a:gd name="T8" fmla="*/ 0 w 37"/>
                <a:gd name="T9" fmla="*/ 17462 h 19"/>
                <a:gd name="T10" fmla="*/ 0 w 37"/>
                <a:gd name="T11" fmla="*/ 11112 h 19"/>
                <a:gd name="T12" fmla="*/ 11112 w 37"/>
                <a:gd name="T13" fmla="*/ 6350 h 19"/>
                <a:gd name="T14" fmla="*/ 11112 w 37"/>
                <a:gd name="T15" fmla="*/ 0 h 19"/>
                <a:gd name="T16" fmla="*/ 17462 w 37"/>
                <a:gd name="T17" fmla="*/ 0 h 19"/>
                <a:gd name="T18" fmla="*/ 23812 w 37"/>
                <a:gd name="T19" fmla="*/ 0 h 19"/>
                <a:gd name="T20" fmla="*/ 28575 w 37"/>
                <a:gd name="T21" fmla="*/ 0 h 19"/>
                <a:gd name="T22" fmla="*/ 34925 w 37"/>
                <a:gd name="T23" fmla="*/ 0 h 19"/>
                <a:gd name="T24" fmla="*/ 41275 w 37"/>
                <a:gd name="T25" fmla="*/ 0 h 19"/>
                <a:gd name="T26" fmla="*/ 47625 w 37"/>
                <a:gd name="T27" fmla="*/ 0 h 19"/>
                <a:gd name="T28" fmla="*/ 53975 w 37"/>
                <a:gd name="T29" fmla="*/ 0 h 19"/>
                <a:gd name="T30" fmla="*/ 58737 w 37"/>
                <a:gd name="T31" fmla="*/ 6350 h 19"/>
                <a:gd name="T32" fmla="*/ 53975 w 37"/>
                <a:gd name="T33" fmla="*/ 6350 h 19"/>
                <a:gd name="T34" fmla="*/ 53975 w 37"/>
                <a:gd name="T35" fmla="*/ 11112 h 19"/>
                <a:gd name="T36" fmla="*/ 58737 w 37"/>
                <a:gd name="T37" fmla="*/ 17462 h 19"/>
                <a:gd name="T38" fmla="*/ 53975 w 37"/>
                <a:gd name="T39" fmla="*/ 17462 h 19"/>
                <a:gd name="T40" fmla="*/ 53975 w 37"/>
                <a:gd name="T41" fmla="*/ 23812 h 19"/>
                <a:gd name="T42" fmla="*/ 47625 w 37"/>
                <a:gd name="T43" fmla="*/ 23812 h 19"/>
                <a:gd name="T44" fmla="*/ 41275 w 37"/>
                <a:gd name="T45" fmla="*/ 23812 h 19"/>
                <a:gd name="T46" fmla="*/ 34925 w 37"/>
                <a:gd name="T47" fmla="*/ 23812 h 19"/>
                <a:gd name="T48" fmla="*/ 28575 w 37"/>
                <a:gd name="T49" fmla="*/ 23812 h 19"/>
                <a:gd name="T50" fmla="*/ 23812 w 37"/>
                <a:gd name="T51" fmla="*/ 23812 h 19"/>
                <a:gd name="T52" fmla="*/ 17462 w 37"/>
                <a:gd name="T53" fmla="*/ 30162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" h="19">
                  <a:moveTo>
                    <a:pt x="11" y="19"/>
                  </a:moveTo>
                  <a:lnTo>
                    <a:pt x="3" y="19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2564"/>
            <p:cNvSpPr>
              <a:spLocks/>
            </p:cNvSpPr>
            <p:nvPr/>
          </p:nvSpPr>
          <p:spPr bwMode="auto">
            <a:xfrm>
              <a:off x="4619625" y="1543050"/>
              <a:ext cx="84138" cy="30163"/>
            </a:xfrm>
            <a:custGeom>
              <a:avLst/>
              <a:gdLst>
                <a:gd name="T0" fmla="*/ 53975 w 53"/>
                <a:gd name="T1" fmla="*/ 30163 h 19"/>
                <a:gd name="T2" fmla="*/ 47625 w 53"/>
                <a:gd name="T3" fmla="*/ 30163 h 19"/>
                <a:gd name="T4" fmla="*/ 42863 w 53"/>
                <a:gd name="T5" fmla="*/ 23813 h 19"/>
                <a:gd name="T6" fmla="*/ 36513 w 53"/>
                <a:gd name="T7" fmla="*/ 23813 h 19"/>
                <a:gd name="T8" fmla="*/ 30163 w 53"/>
                <a:gd name="T9" fmla="*/ 23813 h 19"/>
                <a:gd name="T10" fmla="*/ 23813 w 53"/>
                <a:gd name="T11" fmla="*/ 23813 h 19"/>
                <a:gd name="T12" fmla="*/ 19050 w 53"/>
                <a:gd name="T13" fmla="*/ 23813 h 19"/>
                <a:gd name="T14" fmla="*/ 12700 w 53"/>
                <a:gd name="T15" fmla="*/ 19050 h 19"/>
                <a:gd name="T16" fmla="*/ 19050 w 53"/>
                <a:gd name="T17" fmla="*/ 19050 h 19"/>
                <a:gd name="T18" fmla="*/ 12700 w 53"/>
                <a:gd name="T19" fmla="*/ 19050 h 19"/>
                <a:gd name="T20" fmla="*/ 6350 w 53"/>
                <a:gd name="T21" fmla="*/ 19050 h 19"/>
                <a:gd name="T22" fmla="*/ 0 w 53"/>
                <a:gd name="T23" fmla="*/ 19050 h 19"/>
                <a:gd name="T24" fmla="*/ 6350 w 53"/>
                <a:gd name="T25" fmla="*/ 12700 h 19"/>
                <a:gd name="T26" fmla="*/ 12700 w 53"/>
                <a:gd name="T27" fmla="*/ 12700 h 19"/>
                <a:gd name="T28" fmla="*/ 19050 w 53"/>
                <a:gd name="T29" fmla="*/ 12700 h 19"/>
                <a:gd name="T30" fmla="*/ 19050 w 53"/>
                <a:gd name="T31" fmla="*/ 6350 h 19"/>
                <a:gd name="T32" fmla="*/ 12700 w 53"/>
                <a:gd name="T33" fmla="*/ 6350 h 19"/>
                <a:gd name="T34" fmla="*/ 19050 w 53"/>
                <a:gd name="T35" fmla="*/ 6350 h 19"/>
                <a:gd name="T36" fmla="*/ 23813 w 53"/>
                <a:gd name="T37" fmla="*/ 6350 h 19"/>
                <a:gd name="T38" fmla="*/ 30163 w 53"/>
                <a:gd name="T39" fmla="*/ 6350 h 19"/>
                <a:gd name="T40" fmla="*/ 36513 w 53"/>
                <a:gd name="T41" fmla="*/ 6350 h 19"/>
                <a:gd name="T42" fmla="*/ 42863 w 53"/>
                <a:gd name="T43" fmla="*/ 6350 h 19"/>
                <a:gd name="T44" fmla="*/ 42863 w 53"/>
                <a:gd name="T45" fmla="*/ 0 h 19"/>
                <a:gd name="T46" fmla="*/ 47625 w 53"/>
                <a:gd name="T47" fmla="*/ 0 h 19"/>
                <a:gd name="T48" fmla="*/ 53975 w 53"/>
                <a:gd name="T49" fmla="*/ 0 h 19"/>
                <a:gd name="T50" fmla="*/ 53975 w 53"/>
                <a:gd name="T51" fmla="*/ 6350 h 19"/>
                <a:gd name="T52" fmla="*/ 60325 w 53"/>
                <a:gd name="T53" fmla="*/ 6350 h 19"/>
                <a:gd name="T54" fmla="*/ 66675 w 53"/>
                <a:gd name="T55" fmla="*/ 6350 h 19"/>
                <a:gd name="T56" fmla="*/ 71438 w 53"/>
                <a:gd name="T57" fmla="*/ 6350 h 19"/>
                <a:gd name="T58" fmla="*/ 71438 w 53"/>
                <a:gd name="T59" fmla="*/ 12700 h 19"/>
                <a:gd name="T60" fmla="*/ 77788 w 53"/>
                <a:gd name="T61" fmla="*/ 12700 h 19"/>
                <a:gd name="T62" fmla="*/ 77788 w 53"/>
                <a:gd name="T63" fmla="*/ 19050 h 19"/>
                <a:gd name="T64" fmla="*/ 84138 w 53"/>
                <a:gd name="T65" fmla="*/ 19050 h 19"/>
                <a:gd name="T66" fmla="*/ 84138 w 53"/>
                <a:gd name="T67" fmla="*/ 23813 h 19"/>
                <a:gd name="T68" fmla="*/ 77788 w 53"/>
                <a:gd name="T69" fmla="*/ 23813 h 19"/>
                <a:gd name="T70" fmla="*/ 71438 w 53"/>
                <a:gd name="T71" fmla="*/ 30163 h 19"/>
                <a:gd name="T72" fmla="*/ 66675 w 53"/>
                <a:gd name="T73" fmla="*/ 30163 h 19"/>
                <a:gd name="T74" fmla="*/ 60325 w 53"/>
                <a:gd name="T75" fmla="*/ 30163 h 19"/>
                <a:gd name="T76" fmla="*/ 53975 w 53"/>
                <a:gd name="T77" fmla="*/ 30163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19">
                  <a:moveTo>
                    <a:pt x="34" y="19"/>
                  </a:moveTo>
                  <a:lnTo>
                    <a:pt x="30" y="19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4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2565"/>
            <p:cNvSpPr>
              <a:spLocks/>
            </p:cNvSpPr>
            <p:nvPr/>
          </p:nvSpPr>
          <p:spPr bwMode="auto">
            <a:xfrm>
              <a:off x="5497513" y="2259013"/>
              <a:ext cx="41275" cy="36512"/>
            </a:xfrm>
            <a:custGeom>
              <a:avLst/>
              <a:gdLst>
                <a:gd name="T0" fmla="*/ 11113 w 26"/>
                <a:gd name="T1" fmla="*/ 36512 h 23"/>
                <a:gd name="T2" fmla="*/ 4763 w 26"/>
                <a:gd name="T3" fmla="*/ 36512 h 23"/>
                <a:gd name="T4" fmla="*/ 0 w 26"/>
                <a:gd name="T5" fmla="*/ 36512 h 23"/>
                <a:gd name="T6" fmla="*/ 0 w 26"/>
                <a:gd name="T7" fmla="*/ 30162 h 23"/>
                <a:gd name="T8" fmla="*/ 0 w 26"/>
                <a:gd name="T9" fmla="*/ 23812 h 23"/>
                <a:gd name="T10" fmla="*/ 4763 w 26"/>
                <a:gd name="T11" fmla="*/ 23812 h 23"/>
                <a:gd name="T12" fmla="*/ 4763 w 26"/>
                <a:gd name="T13" fmla="*/ 19050 h 23"/>
                <a:gd name="T14" fmla="*/ 11113 w 26"/>
                <a:gd name="T15" fmla="*/ 19050 h 23"/>
                <a:gd name="T16" fmla="*/ 11113 w 26"/>
                <a:gd name="T17" fmla="*/ 12700 h 23"/>
                <a:gd name="T18" fmla="*/ 17463 w 26"/>
                <a:gd name="T19" fmla="*/ 6350 h 23"/>
                <a:gd name="T20" fmla="*/ 23813 w 26"/>
                <a:gd name="T21" fmla="*/ 6350 h 23"/>
                <a:gd name="T22" fmla="*/ 23813 w 26"/>
                <a:gd name="T23" fmla="*/ 0 h 23"/>
                <a:gd name="T24" fmla="*/ 28575 w 26"/>
                <a:gd name="T25" fmla="*/ 0 h 23"/>
                <a:gd name="T26" fmla="*/ 23813 w 26"/>
                <a:gd name="T27" fmla="*/ 6350 h 23"/>
                <a:gd name="T28" fmla="*/ 28575 w 26"/>
                <a:gd name="T29" fmla="*/ 6350 h 23"/>
                <a:gd name="T30" fmla="*/ 23813 w 26"/>
                <a:gd name="T31" fmla="*/ 19050 h 23"/>
                <a:gd name="T32" fmla="*/ 23813 w 26"/>
                <a:gd name="T33" fmla="*/ 23812 h 23"/>
                <a:gd name="T34" fmla="*/ 23813 w 26"/>
                <a:gd name="T35" fmla="*/ 19050 h 23"/>
                <a:gd name="T36" fmla="*/ 28575 w 26"/>
                <a:gd name="T37" fmla="*/ 19050 h 23"/>
                <a:gd name="T38" fmla="*/ 23813 w 26"/>
                <a:gd name="T39" fmla="*/ 23812 h 23"/>
                <a:gd name="T40" fmla="*/ 17463 w 26"/>
                <a:gd name="T41" fmla="*/ 23812 h 23"/>
                <a:gd name="T42" fmla="*/ 11113 w 26"/>
                <a:gd name="T43" fmla="*/ 23812 h 23"/>
                <a:gd name="T44" fmla="*/ 11113 w 26"/>
                <a:gd name="T45" fmla="*/ 30162 h 23"/>
                <a:gd name="T46" fmla="*/ 11113 w 26"/>
                <a:gd name="T47" fmla="*/ 23812 h 23"/>
                <a:gd name="T48" fmla="*/ 17463 w 26"/>
                <a:gd name="T49" fmla="*/ 23812 h 23"/>
                <a:gd name="T50" fmla="*/ 17463 w 26"/>
                <a:gd name="T51" fmla="*/ 30162 h 23"/>
                <a:gd name="T52" fmla="*/ 11113 w 26"/>
                <a:gd name="T53" fmla="*/ 30162 h 23"/>
                <a:gd name="T54" fmla="*/ 17463 w 26"/>
                <a:gd name="T55" fmla="*/ 30162 h 23"/>
                <a:gd name="T56" fmla="*/ 11113 w 26"/>
                <a:gd name="T57" fmla="*/ 30162 h 23"/>
                <a:gd name="T58" fmla="*/ 11113 w 26"/>
                <a:gd name="T59" fmla="*/ 36512 h 23"/>
                <a:gd name="T60" fmla="*/ 11113 w 26"/>
                <a:gd name="T61" fmla="*/ 30162 h 23"/>
                <a:gd name="T62" fmla="*/ 17463 w 26"/>
                <a:gd name="T63" fmla="*/ 30162 h 23"/>
                <a:gd name="T64" fmla="*/ 17463 w 26"/>
                <a:gd name="T65" fmla="*/ 36512 h 23"/>
                <a:gd name="T66" fmla="*/ 17463 w 26"/>
                <a:gd name="T67" fmla="*/ 30162 h 23"/>
                <a:gd name="T68" fmla="*/ 23813 w 26"/>
                <a:gd name="T69" fmla="*/ 30162 h 23"/>
                <a:gd name="T70" fmla="*/ 28575 w 26"/>
                <a:gd name="T71" fmla="*/ 23812 h 23"/>
                <a:gd name="T72" fmla="*/ 23813 w 26"/>
                <a:gd name="T73" fmla="*/ 30162 h 23"/>
                <a:gd name="T74" fmla="*/ 17463 w 26"/>
                <a:gd name="T75" fmla="*/ 30162 h 23"/>
                <a:gd name="T76" fmla="*/ 23813 w 26"/>
                <a:gd name="T77" fmla="*/ 23812 h 23"/>
                <a:gd name="T78" fmla="*/ 28575 w 26"/>
                <a:gd name="T79" fmla="*/ 23812 h 23"/>
                <a:gd name="T80" fmla="*/ 28575 w 26"/>
                <a:gd name="T81" fmla="*/ 19050 h 23"/>
                <a:gd name="T82" fmla="*/ 28575 w 26"/>
                <a:gd name="T83" fmla="*/ 23812 h 23"/>
                <a:gd name="T84" fmla="*/ 23813 w 26"/>
                <a:gd name="T85" fmla="*/ 23812 h 23"/>
                <a:gd name="T86" fmla="*/ 28575 w 26"/>
                <a:gd name="T87" fmla="*/ 19050 h 23"/>
                <a:gd name="T88" fmla="*/ 34925 w 26"/>
                <a:gd name="T89" fmla="*/ 19050 h 23"/>
                <a:gd name="T90" fmla="*/ 41275 w 26"/>
                <a:gd name="T91" fmla="*/ 23812 h 23"/>
                <a:gd name="T92" fmla="*/ 41275 w 26"/>
                <a:gd name="T93" fmla="*/ 30162 h 23"/>
                <a:gd name="T94" fmla="*/ 34925 w 26"/>
                <a:gd name="T95" fmla="*/ 30162 h 23"/>
                <a:gd name="T96" fmla="*/ 28575 w 26"/>
                <a:gd name="T97" fmla="*/ 36512 h 23"/>
                <a:gd name="T98" fmla="*/ 23813 w 26"/>
                <a:gd name="T99" fmla="*/ 36512 h 23"/>
                <a:gd name="T100" fmla="*/ 17463 w 26"/>
                <a:gd name="T101" fmla="*/ 36512 h 23"/>
                <a:gd name="T102" fmla="*/ 11113 w 26"/>
                <a:gd name="T103" fmla="*/ 36512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" h="23">
                  <a:moveTo>
                    <a:pt x="7" y="23"/>
                  </a:moveTo>
                  <a:lnTo>
                    <a:pt x="3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2566"/>
            <p:cNvSpPr>
              <a:spLocks/>
            </p:cNvSpPr>
            <p:nvPr/>
          </p:nvSpPr>
          <p:spPr bwMode="auto">
            <a:xfrm>
              <a:off x="4578350" y="1465263"/>
              <a:ext cx="88900" cy="23812"/>
            </a:xfrm>
            <a:custGeom>
              <a:avLst/>
              <a:gdLst>
                <a:gd name="T0" fmla="*/ 36513 w 56"/>
                <a:gd name="T1" fmla="*/ 23812 h 15"/>
                <a:gd name="T2" fmla="*/ 30163 w 56"/>
                <a:gd name="T3" fmla="*/ 23812 h 15"/>
                <a:gd name="T4" fmla="*/ 36513 w 56"/>
                <a:gd name="T5" fmla="*/ 23812 h 15"/>
                <a:gd name="T6" fmla="*/ 30163 w 56"/>
                <a:gd name="T7" fmla="*/ 23812 h 15"/>
                <a:gd name="T8" fmla="*/ 23813 w 56"/>
                <a:gd name="T9" fmla="*/ 23812 h 15"/>
                <a:gd name="T10" fmla="*/ 23813 w 56"/>
                <a:gd name="T11" fmla="*/ 19050 h 15"/>
                <a:gd name="T12" fmla="*/ 17463 w 56"/>
                <a:gd name="T13" fmla="*/ 19050 h 15"/>
                <a:gd name="T14" fmla="*/ 12700 w 56"/>
                <a:gd name="T15" fmla="*/ 19050 h 15"/>
                <a:gd name="T16" fmla="*/ 17463 w 56"/>
                <a:gd name="T17" fmla="*/ 19050 h 15"/>
                <a:gd name="T18" fmla="*/ 23813 w 56"/>
                <a:gd name="T19" fmla="*/ 19050 h 15"/>
                <a:gd name="T20" fmla="*/ 36513 w 56"/>
                <a:gd name="T21" fmla="*/ 19050 h 15"/>
                <a:gd name="T22" fmla="*/ 30163 w 56"/>
                <a:gd name="T23" fmla="*/ 19050 h 15"/>
                <a:gd name="T24" fmla="*/ 23813 w 56"/>
                <a:gd name="T25" fmla="*/ 19050 h 15"/>
                <a:gd name="T26" fmla="*/ 17463 w 56"/>
                <a:gd name="T27" fmla="*/ 19050 h 15"/>
                <a:gd name="T28" fmla="*/ 12700 w 56"/>
                <a:gd name="T29" fmla="*/ 19050 h 15"/>
                <a:gd name="T30" fmla="*/ 12700 w 56"/>
                <a:gd name="T31" fmla="*/ 12700 h 15"/>
                <a:gd name="T32" fmla="*/ 6350 w 56"/>
                <a:gd name="T33" fmla="*/ 12700 h 15"/>
                <a:gd name="T34" fmla="*/ 0 w 56"/>
                <a:gd name="T35" fmla="*/ 12700 h 15"/>
                <a:gd name="T36" fmla="*/ 0 w 56"/>
                <a:gd name="T37" fmla="*/ 6350 h 15"/>
                <a:gd name="T38" fmla="*/ 6350 w 56"/>
                <a:gd name="T39" fmla="*/ 6350 h 15"/>
                <a:gd name="T40" fmla="*/ 0 w 56"/>
                <a:gd name="T41" fmla="*/ 6350 h 15"/>
                <a:gd name="T42" fmla="*/ 0 w 56"/>
                <a:gd name="T43" fmla="*/ 0 h 15"/>
                <a:gd name="T44" fmla="*/ 6350 w 56"/>
                <a:gd name="T45" fmla="*/ 0 h 15"/>
                <a:gd name="T46" fmla="*/ 12700 w 56"/>
                <a:gd name="T47" fmla="*/ 0 h 15"/>
                <a:gd name="T48" fmla="*/ 17463 w 56"/>
                <a:gd name="T49" fmla="*/ 0 h 15"/>
                <a:gd name="T50" fmla="*/ 23813 w 56"/>
                <a:gd name="T51" fmla="*/ 0 h 15"/>
                <a:gd name="T52" fmla="*/ 30163 w 56"/>
                <a:gd name="T53" fmla="*/ 0 h 15"/>
                <a:gd name="T54" fmla="*/ 36513 w 56"/>
                <a:gd name="T55" fmla="*/ 0 h 15"/>
                <a:gd name="T56" fmla="*/ 36513 w 56"/>
                <a:gd name="T57" fmla="*/ 6350 h 15"/>
                <a:gd name="T58" fmla="*/ 41275 w 56"/>
                <a:gd name="T59" fmla="*/ 6350 h 15"/>
                <a:gd name="T60" fmla="*/ 47625 w 56"/>
                <a:gd name="T61" fmla="*/ 6350 h 15"/>
                <a:gd name="T62" fmla="*/ 53975 w 56"/>
                <a:gd name="T63" fmla="*/ 6350 h 15"/>
                <a:gd name="T64" fmla="*/ 60325 w 56"/>
                <a:gd name="T65" fmla="*/ 6350 h 15"/>
                <a:gd name="T66" fmla="*/ 65088 w 56"/>
                <a:gd name="T67" fmla="*/ 6350 h 15"/>
                <a:gd name="T68" fmla="*/ 71438 w 56"/>
                <a:gd name="T69" fmla="*/ 6350 h 15"/>
                <a:gd name="T70" fmla="*/ 77788 w 56"/>
                <a:gd name="T71" fmla="*/ 12700 h 15"/>
                <a:gd name="T72" fmla="*/ 84138 w 56"/>
                <a:gd name="T73" fmla="*/ 12700 h 15"/>
                <a:gd name="T74" fmla="*/ 88900 w 56"/>
                <a:gd name="T75" fmla="*/ 12700 h 15"/>
                <a:gd name="T76" fmla="*/ 84138 w 56"/>
                <a:gd name="T77" fmla="*/ 12700 h 15"/>
                <a:gd name="T78" fmla="*/ 71438 w 56"/>
                <a:gd name="T79" fmla="*/ 12700 h 15"/>
                <a:gd name="T80" fmla="*/ 71438 w 56"/>
                <a:gd name="T81" fmla="*/ 19050 h 15"/>
                <a:gd name="T82" fmla="*/ 77788 w 56"/>
                <a:gd name="T83" fmla="*/ 19050 h 15"/>
                <a:gd name="T84" fmla="*/ 84138 w 56"/>
                <a:gd name="T85" fmla="*/ 19050 h 15"/>
                <a:gd name="T86" fmla="*/ 84138 w 56"/>
                <a:gd name="T87" fmla="*/ 23812 h 15"/>
                <a:gd name="T88" fmla="*/ 77788 w 56"/>
                <a:gd name="T89" fmla="*/ 23812 h 15"/>
                <a:gd name="T90" fmla="*/ 71438 w 56"/>
                <a:gd name="T91" fmla="*/ 23812 h 15"/>
                <a:gd name="T92" fmla="*/ 65088 w 56"/>
                <a:gd name="T93" fmla="*/ 23812 h 15"/>
                <a:gd name="T94" fmla="*/ 60325 w 56"/>
                <a:gd name="T95" fmla="*/ 23812 h 15"/>
                <a:gd name="T96" fmla="*/ 53975 w 56"/>
                <a:gd name="T97" fmla="*/ 23812 h 15"/>
                <a:gd name="T98" fmla="*/ 47625 w 56"/>
                <a:gd name="T99" fmla="*/ 23812 h 15"/>
                <a:gd name="T100" fmla="*/ 41275 w 56"/>
                <a:gd name="T101" fmla="*/ 23812 h 15"/>
                <a:gd name="T102" fmla="*/ 47625 w 56"/>
                <a:gd name="T103" fmla="*/ 23812 h 15"/>
                <a:gd name="T104" fmla="*/ 41275 w 56"/>
                <a:gd name="T105" fmla="*/ 23812 h 15"/>
                <a:gd name="T106" fmla="*/ 36513 w 56"/>
                <a:gd name="T107" fmla="*/ 23812 h 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" h="15">
                  <a:moveTo>
                    <a:pt x="23" y="15"/>
                  </a:moveTo>
                  <a:lnTo>
                    <a:pt x="19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6" y="8"/>
                  </a:lnTo>
                  <a:lnTo>
                    <a:pt x="53" y="8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3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2567"/>
            <p:cNvSpPr>
              <a:spLocks/>
            </p:cNvSpPr>
            <p:nvPr/>
          </p:nvSpPr>
          <p:spPr bwMode="auto">
            <a:xfrm>
              <a:off x="4202113" y="1484313"/>
              <a:ext cx="95250" cy="17462"/>
            </a:xfrm>
            <a:custGeom>
              <a:avLst/>
              <a:gdLst>
                <a:gd name="T0" fmla="*/ 36513 w 60"/>
                <a:gd name="T1" fmla="*/ 17462 h 11"/>
                <a:gd name="T2" fmla="*/ 30163 w 60"/>
                <a:gd name="T3" fmla="*/ 17462 h 11"/>
                <a:gd name="T4" fmla="*/ 23813 w 60"/>
                <a:gd name="T5" fmla="*/ 17462 h 11"/>
                <a:gd name="T6" fmla="*/ 19050 w 60"/>
                <a:gd name="T7" fmla="*/ 17462 h 11"/>
                <a:gd name="T8" fmla="*/ 12700 w 60"/>
                <a:gd name="T9" fmla="*/ 17462 h 11"/>
                <a:gd name="T10" fmla="*/ 6350 w 60"/>
                <a:gd name="T11" fmla="*/ 17462 h 11"/>
                <a:gd name="T12" fmla="*/ 6350 w 60"/>
                <a:gd name="T13" fmla="*/ 11112 h 11"/>
                <a:gd name="T14" fmla="*/ 0 w 60"/>
                <a:gd name="T15" fmla="*/ 4762 h 11"/>
                <a:gd name="T16" fmla="*/ 6350 w 60"/>
                <a:gd name="T17" fmla="*/ 4762 h 11"/>
                <a:gd name="T18" fmla="*/ 12700 w 60"/>
                <a:gd name="T19" fmla="*/ 4762 h 11"/>
                <a:gd name="T20" fmla="*/ 19050 w 60"/>
                <a:gd name="T21" fmla="*/ 4762 h 11"/>
                <a:gd name="T22" fmla="*/ 23813 w 60"/>
                <a:gd name="T23" fmla="*/ 4762 h 11"/>
                <a:gd name="T24" fmla="*/ 30163 w 60"/>
                <a:gd name="T25" fmla="*/ 0 h 11"/>
                <a:gd name="T26" fmla="*/ 36513 w 60"/>
                <a:gd name="T27" fmla="*/ 0 h 11"/>
                <a:gd name="T28" fmla="*/ 42863 w 60"/>
                <a:gd name="T29" fmla="*/ 0 h 11"/>
                <a:gd name="T30" fmla="*/ 53975 w 60"/>
                <a:gd name="T31" fmla="*/ 0 h 11"/>
                <a:gd name="T32" fmla="*/ 60325 w 60"/>
                <a:gd name="T33" fmla="*/ 0 h 11"/>
                <a:gd name="T34" fmla="*/ 66675 w 60"/>
                <a:gd name="T35" fmla="*/ 0 h 11"/>
                <a:gd name="T36" fmla="*/ 71438 w 60"/>
                <a:gd name="T37" fmla="*/ 0 h 11"/>
                <a:gd name="T38" fmla="*/ 77788 w 60"/>
                <a:gd name="T39" fmla="*/ 0 h 11"/>
                <a:gd name="T40" fmla="*/ 84138 w 60"/>
                <a:gd name="T41" fmla="*/ 0 h 11"/>
                <a:gd name="T42" fmla="*/ 90488 w 60"/>
                <a:gd name="T43" fmla="*/ 0 h 11"/>
                <a:gd name="T44" fmla="*/ 95250 w 60"/>
                <a:gd name="T45" fmla="*/ 0 h 11"/>
                <a:gd name="T46" fmla="*/ 95250 w 60"/>
                <a:gd name="T47" fmla="*/ 4762 h 11"/>
                <a:gd name="T48" fmla="*/ 90488 w 60"/>
                <a:gd name="T49" fmla="*/ 4762 h 11"/>
                <a:gd name="T50" fmla="*/ 84138 w 60"/>
                <a:gd name="T51" fmla="*/ 4762 h 11"/>
                <a:gd name="T52" fmla="*/ 77788 w 60"/>
                <a:gd name="T53" fmla="*/ 4762 h 11"/>
                <a:gd name="T54" fmla="*/ 71438 w 60"/>
                <a:gd name="T55" fmla="*/ 4762 h 11"/>
                <a:gd name="T56" fmla="*/ 66675 w 60"/>
                <a:gd name="T57" fmla="*/ 4762 h 11"/>
                <a:gd name="T58" fmla="*/ 60325 w 60"/>
                <a:gd name="T59" fmla="*/ 4762 h 11"/>
                <a:gd name="T60" fmla="*/ 66675 w 60"/>
                <a:gd name="T61" fmla="*/ 4762 h 11"/>
                <a:gd name="T62" fmla="*/ 66675 w 60"/>
                <a:gd name="T63" fmla="*/ 11112 h 11"/>
                <a:gd name="T64" fmla="*/ 71438 w 60"/>
                <a:gd name="T65" fmla="*/ 11112 h 11"/>
                <a:gd name="T66" fmla="*/ 71438 w 60"/>
                <a:gd name="T67" fmla="*/ 4762 h 11"/>
                <a:gd name="T68" fmla="*/ 77788 w 60"/>
                <a:gd name="T69" fmla="*/ 4762 h 11"/>
                <a:gd name="T70" fmla="*/ 84138 w 60"/>
                <a:gd name="T71" fmla="*/ 4762 h 11"/>
                <a:gd name="T72" fmla="*/ 84138 w 60"/>
                <a:gd name="T73" fmla="*/ 11112 h 11"/>
                <a:gd name="T74" fmla="*/ 77788 w 60"/>
                <a:gd name="T75" fmla="*/ 17462 h 11"/>
                <a:gd name="T76" fmla="*/ 71438 w 60"/>
                <a:gd name="T77" fmla="*/ 17462 h 11"/>
                <a:gd name="T78" fmla="*/ 66675 w 60"/>
                <a:gd name="T79" fmla="*/ 17462 h 11"/>
                <a:gd name="T80" fmla="*/ 60325 w 60"/>
                <a:gd name="T81" fmla="*/ 17462 h 11"/>
                <a:gd name="T82" fmla="*/ 53975 w 60"/>
                <a:gd name="T83" fmla="*/ 17462 h 11"/>
                <a:gd name="T84" fmla="*/ 47625 w 60"/>
                <a:gd name="T85" fmla="*/ 17462 h 11"/>
                <a:gd name="T86" fmla="*/ 42863 w 60"/>
                <a:gd name="T87" fmla="*/ 17462 h 11"/>
                <a:gd name="T88" fmla="*/ 36513 w 60"/>
                <a:gd name="T89" fmla="*/ 17462 h 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11">
                  <a:moveTo>
                    <a:pt x="23" y="11"/>
                  </a:moveTo>
                  <a:lnTo>
                    <a:pt x="19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1"/>
                  </a:lnTo>
                  <a:lnTo>
                    <a:pt x="23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2568"/>
            <p:cNvSpPr>
              <a:spLocks/>
            </p:cNvSpPr>
            <p:nvPr/>
          </p:nvSpPr>
          <p:spPr bwMode="auto">
            <a:xfrm>
              <a:off x="5426075" y="2187575"/>
              <a:ext cx="65088" cy="23813"/>
            </a:xfrm>
            <a:custGeom>
              <a:avLst/>
              <a:gdLst>
                <a:gd name="T0" fmla="*/ 58738 w 41"/>
                <a:gd name="T1" fmla="*/ 23813 h 15"/>
                <a:gd name="T2" fmla="*/ 52388 w 41"/>
                <a:gd name="T3" fmla="*/ 23813 h 15"/>
                <a:gd name="T4" fmla="*/ 52388 w 41"/>
                <a:gd name="T5" fmla="*/ 19050 h 15"/>
                <a:gd name="T6" fmla="*/ 41275 w 41"/>
                <a:gd name="T7" fmla="*/ 19050 h 15"/>
                <a:gd name="T8" fmla="*/ 34925 w 41"/>
                <a:gd name="T9" fmla="*/ 19050 h 15"/>
                <a:gd name="T10" fmla="*/ 28575 w 41"/>
                <a:gd name="T11" fmla="*/ 19050 h 15"/>
                <a:gd name="T12" fmla="*/ 23813 w 41"/>
                <a:gd name="T13" fmla="*/ 12700 h 15"/>
                <a:gd name="T14" fmla="*/ 17463 w 41"/>
                <a:gd name="T15" fmla="*/ 12700 h 15"/>
                <a:gd name="T16" fmla="*/ 17463 w 41"/>
                <a:gd name="T17" fmla="*/ 6350 h 15"/>
                <a:gd name="T18" fmla="*/ 11113 w 41"/>
                <a:gd name="T19" fmla="*/ 6350 h 15"/>
                <a:gd name="T20" fmla="*/ 0 w 41"/>
                <a:gd name="T21" fmla="*/ 6350 h 15"/>
                <a:gd name="T22" fmla="*/ 0 w 41"/>
                <a:gd name="T23" fmla="*/ 0 h 15"/>
                <a:gd name="T24" fmla="*/ 4763 w 41"/>
                <a:gd name="T25" fmla="*/ 0 h 15"/>
                <a:gd name="T26" fmla="*/ 11113 w 41"/>
                <a:gd name="T27" fmla="*/ 0 h 15"/>
                <a:gd name="T28" fmla="*/ 17463 w 41"/>
                <a:gd name="T29" fmla="*/ 0 h 15"/>
                <a:gd name="T30" fmla="*/ 23813 w 41"/>
                <a:gd name="T31" fmla="*/ 0 h 15"/>
                <a:gd name="T32" fmla="*/ 28575 w 41"/>
                <a:gd name="T33" fmla="*/ 0 h 15"/>
                <a:gd name="T34" fmla="*/ 28575 w 41"/>
                <a:gd name="T35" fmla="*/ 6350 h 15"/>
                <a:gd name="T36" fmla="*/ 34925 w 41"/>
                <a:gd name="T37" fmla="*/ 6350 h 15"/>
                <a:gd name="T38" fmla="*/ 41275 w 41"/>
                <a:gd name="T39" fmla="*/ 6350 h 15"/>
                <a:gd name="T40" fmla="*/ 47625 w 41"/>
                <a:gd name="T41" fmla="*/ 6350 h 15"/>
                <a:gd name="T42" fmla="*/ 47625 w 41"/>
                <a:gd name="T43" fmla="*/ 12700 h 15"/>
                <a:gd name="T44" fmla="*/ 52388 w 41"/>
                <a:gd name="T45" fmla="*/ 12700 h 15"/>
                <a:gd name="T46" fmla="*/ 58738 w 41"/>
                <a:gd name="T47" fmla="*/ 12700 h 15"/>
                <a:gd name="T48" fmla="*/ 65088 w 41"/>
                <a:gd name="T49" fmla="*/ 12700 h 15"/>
                <a:gd name="T50" fmla="*/ 65088 w 41"/>
                <a:gd name="T51" fmla="*/ 19050 h 15"/>
                <a:gd name="T52" fmla="*/ 65088 w 41"/>
                <a:gd name="T53" fmla="*/ 23813 h 15"/>
                <a:gd name="T54" fmla="*/ 58738 w 41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1" h="15">
                  <a:moveTo>
                    <a:pt x="37" y="15"/>
                  </a:moveTo>
                  <a:lnTo>
                    <a:pt x="33" y="15"/>
                  </a:lnTo>
                  <a:lnTo>
                    <a:pt x="33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1" y="8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7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2569"/>
            <p:cNvSpPr>
              <a:spLocks/>
            </p:cNvSpPr>
            <p:nvPr/>
          </p:nvSpPr>
          <p:spPr bwMode="auto">
            <a:xfrm>
              <a:off x="3706813" y="2081213"/>
              <a:ext cx="42862" cy="28575"/>
            </a:xfrm>
            <a:custGeom>
              <a:avLst/>
              <a:gdLst>
                <a:gd name="T0" fmla="*/ 19050 w 27"/>
                <a:gd name="T1" fmla="*/ 28575 h 18"/>
                <a:gd name="T2" fmla="*/ 19050 w 27"/>
                <a:gd name="T3" fmla="*/ 23813 h 18"/>
                <a:gd name="T4" fmla="*/ 12700 w 27"/>
                <a:gd name="T5" fmla="*/ 23813 h 18"/>
                <a:gd name="T6" fmla="*/ 19050 w 27"/>
                <a:gd name="T7" fmla="*/ 23813 h 18"/>
                <a:gd name="T8" fmla="*/ 12700 w 27"/>
                <a:gd name="T9" fmla="*/ 23813 h 18"/>
                <a:gd name="T10" fmla="*/ 19050 w 27"/>
                <a:gd name="T11" fmla="*/ 23813 h 18"/>
                <a:gd name="T12" fmla="*/ 19050 w 27"/>
                <a:gd name="T13" fmla="*/ 17463 h 18"/>
                <a:gd name="T14" fmla="*/ 12700 w 27"/>
                <a:gd name="T15" fmla="*/ 17463 h 18"/>
                <a:gd name="T16" fmla="*/ 6350 w 27"/>
                <a:gd name="T17" fmla="*/ 17463 h 18"/>
                <a:gd name="T18" fmla="*/ 6350 w 27"/>
                <a:gd name="T19" fmla="*/ 11113 h 18"/>
                <a:gd name="T20" fmla="*/ 0 w 27"/>
                <a:gd name="T21" fmla="*/ 4763 h 18"/>
                <a:gd name="T22" fmla="*/ 6350 w 27"/>
                <a:gd name="T23" fmla="*/ 4763 h 18"/>
                <a:gd name="T24" fmla="*/ 6350 w 27"/>
                <a:gd name="T25" fmla="*/ 0 h 18"/>
                <a:gd name="T26" fmla="*/ 12700 w 27"/>
                <a:gd name="T27" fmla="*/ 0 h 18"/>
                <a:gd name="T28" fmla="*/ 19050 w 27"/>
                <a:gd name="T29" fmla="*/ 0 h 18"/>
                <a:gd name="T30" fmla="*/ 19050 w 27"/>
                <a:gd name="T31" fmla="*/ 4763 h 18"/>
                <a:gd name="T32" fmla="*/ 12700 w 27"/>
                <a:gd name="T33" fmla="*/ 4763 h 18"/>
                <a:gd name="T34" fmla="*/ 19050 w 27"/>
                <a:gd name="T35" fmla="*/ 4763 h 18"/>
                <a:gd name="T36" fmla="*/ 23812 w 27"/>
                <a:gd name="T37" fmla="*/ 0 h 18"/>
                <a:gd name="T38" fmla="*/ 23812 w 27"/>
                <a:gd name="T39" fmla="*/ 4763 h 18"/>
                <a:gd name="T40" fmla="*/ 30162 w 27"/>
                <a:gd name="T41" fmla="*/ 4763 h 18"/>
                <a:gd name="T42" fmla="*/ 30162 w 27"/>
                <a:gd name="T43" fmla="*/ 11113 h 18"/>
                <a:gd name="T44" fmla="*/ 23812 w 27"/>
                <a:gd name="T45" fmla="*/ 11113 h 18"/>
                <a:gd name="T46" fmla="*/ 19050 w 27"/>
                <a:gd name="T47" fmla="*/ 11113 h 18"/>
                <a:gd name="T48" fmla="*/ 12700 w 27"/>
                <a:gd name="T49" fmla="*/ 11113 h 18"/>
                <a:gd name="T50" fmla="*/ 19050 w 27"/>
                <a:gd name="T51" fmla="*/ 17463 h 18"/>
                <a:gd name="T52" fmla="*/ 23812 w 27"/>
                <a:gd name="T53" fmla="*/ 11113 h 18"/>
                <a:gd name="T54" fmla="*/ 30162 w 27"/>
                <a:gd name="T55" fmla="*/ 11113 h 18"/>
                <a:gd name="T56" fmla="*/ 30162 w 27"/>
                <a:gd name="T57" fmla="*/ 4763 h 18"/>
                <a:gd name="T58" fmla="*/ 36512 w 27"/>
                <a:gd name="T59" fmla="*/ 4763 h 18"/>
                <a:gd name="T60" fmla="*/ 36512 w 27"/>
                <a:gd name="T61" fmla="*/ 0 h 18"/>
                <a:gd name="T62" fmla="*/ 42862 w 27"/>
                <a:gd name="T63" fmla="*/ 0 h 18"/>
                <a:gd name="T64" fmla="*/ 42862 w 27"/>
                <a:gd name="T65" fmla="*/ 4763 h 18"/>
                <a:gd name="T66" fmla="*/ 36512 w 27"/>
                <a:gd name="T67" fmla="*/ 4763 h 18"/>
                <a:gd name="T68" fmla="*/ 36512 w 27"/>
                <a:gd name="T69" fmla="*/ 11113 h 18"/>
                <a:gd name="T70" fmla="*/ 30162 w 27"/>
                <a:gd name="T71" fmla="*/ 17463 h 18"/>
                <a:gd name="T72" fmla="*/ 36512 w 27"/>
                <a:gd name="T73" fmla="*/ 17463 h 18"/>
                <a:gd name="T74" fmla="*/ 36512 w 27"/>
                <a:gd name="T75" fmla="*/ 23813 h 18"/>
                <a:gd name="T76" fmla="*/ 30162 w 27"/>
                <a:gd name="T77" fmla="*/ 23813 h 18"/>
                <a:gd name="T78" fmla="*/ 23812 w 27"/>
                <a:gd name="T79" fmla="*/ 23813 h 18"/>
                <a:gd name="T80" fmla="*/ 30162 w 27"/>
                <a:gd name="T81" fmla="*/ 23813 h 18"/>
                <a:gd name="T82" fmla="*/ 23812 w 27"/>
                <a:gd name="T83" fmla="*/ 23813 h 18"/>
                <a:gd name="T84" fmla="*/ 19050 w 27"/>
                <a:gd name="T85" fmla="*/ 28575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" h="18">
                  <a:moveTo>
                    <a:pt x="12" y="18"/>
                  </a:moveTo>
                  <a:lnTo>
                    <a:pt x="12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2570"/>
            <p:cNvSpPr>
              <a:spLocks/>
            </p:cNvSpPr>
            <p:nvPr/>
          </p:nvSpPr>
          <p:spPr bwMode="auto">
            <a:xfrm>
              <a:off x="4935538" y="1860550"/>
              <a:ext cx="53975" cy="23813"/>
            </a:xfrm>
            <a:custGeom>
              <a:avLst/>
              <a:gdLst>
                <a:gd name="T0" fmla="*/ 6350 w 34"/>
                <a:gd name="T1" fmla="*/ 23813 h 15"/>
                <a:gd name="T2" fmla="*/ 6350 w 34"/>
                <a:gd name="T3" fmla="*/ 17463 h 15"/>
                <a:gd name="T4" fmla="*/ 0 w 34"/>
                <a:gd name="T5" fmla="*/ 17463 h 15"/>
                <a:gd name="T6" fmla="*/ 0 w 34"/>
                <a:gd name="T7" fmla="*/ 11113 h 15"/>
                <a:gd name="T8" fmla="*/ 6350 w 34"/>
                <a:gd name="T9" fmla="*/ 11113 h 15"/>
                <a:gd name="T10" fmla="*/ 12700 w 34"/>
                <a:gd name="T11" fmla="*/ 11113 h 15"/>
                <a:gd name="T12" fmla="*/ 12700 w 34"/>
                <a:gd name="T13" fmla="*/ 4763 h 15"/>
                <a:gd name="T14" fmla="*/ 19050 w 34"/>
                <a:gd name="T15" fmla="*/ 4763 h 15"/>
                <a:gd name="T16" fmla="*/ 25400 w 34"/>
                <a:gd name="T17" fmla="*/ 4763 h 15"/>
                <a:gd name="T18" fmla="*/ 30163 w 34"/>
                <a:gd name="T19" fmla="*/ 4763 h 15"/>
                <a:gd name="T20" fmla="*/ 36513 w 34"/>
                <a:gd name="T21" fmla="*/ 4763 h 15"/>
                <a:gd name="T22" fmla="*/ 36513 w 34"/>
                <a:gd name="T23" fmla="*/ 0 h 15"/>
                <a:gd name="T24" fmla="*/ 36513 w 34"/>
                <a:gd name="T25" fmla="*/ 4763 h 15"/>
                <a:gd name="T26" fmla="*/ 42863 w 34"/>
                <a:gd name="T27" fmla="*/ 4763 h 15"/>
                <a:gd name="T28" fmla="*/ 42863 w 34"/>
                <a:gd name="T29" fmla="*/ 0 h 15"/>
                <a:gd name="T30" fmla="*/ 49213 w 34"/>
                <a:gd name="T31" fmla="*/ 0 h 15"/>
                <a:gd name="T32" fmla="*/ 53975 w 34"/>
                <a:gd name="T33" fmla="*/ 0 h 15"/>
                <a:gd name="T34" fmla="*/ 53975 w 34"/>
                <a:gd name="T35" fmla="*/ 4763 h 15"/>
                <a:gd name="T36" fmla="*/ 53975 w 34"/>
                <a:gd name="T37" fmla="*/ 11113 h 15"/>
                <a:gd name="T38" fmla="*/ 49213 w 34"/>
                <a:gd name="T39" fmla="*/ 11113 h 15"/>
                <a:gd name="T40" fmla="*/ 42863 w 34"/>
                <a:gd name="T41" fmla="*/ 11113 h 15"/>
                <a:gd name="T42" fmla="*/ 42863 w 34"/>
                <a:gd name="T43" fmla="*/ 17463 h 15"/>
                <a:gd name="T44" fmla="*/ 36513 w 34"/>
                <a:gd name="T45" fmla="*/ 17463 h 15"/>
                <a:gd name="T46" fmla="*/ 30163 w 34"/>
                <a:gd name="T47" fmla="*/ 17463 h 15"/>
                <a:gd name="T48" fmla="*/ 25400 w 34"/>
                <a:gd name="T49" fmla="*/ 23813 h 15"/>
                <a:gd name="T50" fmla="*/ 19050 w 34"/>
                <a:gd name="T51" fmla="*/ 23813 h 15"/>
                <a:gd name="T52" fmla="*/ 19050 w 34"/>
                <a:gd name="T53" fmla="*/ 17463 h 15"/>
                <a:gd name="T54" fmla="*/ 12700 w 34"/>
                <a:gd name="T55" fmla="*/ 23813 h 15"/>
                <a:gd name="T56" fmla="*/ 6350 w 34"/>
                <a:gd name="T57" fmla="*/ 23813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15">
                  <a:moveTo>
                    <a:pt x="4" y="15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27" y="7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2571"/>
            <p:cNvSpPr>
              <a:spLocks/>
            </p:cNvSpPr>
            <p:nvPr/>
          </p:nvSpPr>
          <p:spPr bwMode="auto">
            <a:xfrm>
              <a:off x="4364038" y="1590675"/>
              <a:ext cx="58737" cy="23813"/>
            </a:xfrm>
            <a:custGeom>
              <a:avLst/>
              <a:gdLst>
                <a:gd name="T0" fmla="*/ 41275 w 37"/>
                <a:gd name="T1" fmla="*/ 23813 h 15"/>
                <a:gd name="T2" fmla="*/ 34925 w 37"/>
                <a:gd name="T3" fmla="*/ 23813 h 15"/>
                <a:gd name="T4" fmla="*/ 34925 w 37"/>
                <a:gd name="T5" fmla="*/ 19050 h 15"/>
                <a:gd name="T6" fmla="*/ 30162 w 37"/>
                <a:gd name="T7" fmla="*/ 19050 h 15"/>
                <a:gd name="T8" fmla="*/ 23812 w 37"/>
                <a:gd name="T9" fmla="*/ 19050 h 15"/>
                <a:gd name="T10" fmla="*/ 23812 w 37"/>
                <a:gd name="T11" fmla="*/ 12700 h 15"/>
                <a:gd name="T12" fmla="*/ 17462 w 37"/>
                <a:gd name="T13" fmla="*/ 12700 h 15"/>
                <a:gd name="T14" fmla="*/ 11112 w 37"/>
                <a:gd name="T15" fmla="*/ 12700 h 15"/>
                <a:gd name="T16" fmla="*/ 4762 w 37"/>
                <a:gd name="T17" fmla="*/ 12700 h 15"/>
                <a:gd name="T18" fmla="*/ 0 w 37"/>
                <a:gd name="T19" fmla="*/ 6350 h 15"/>
                <a:gd name="T20" fmla="*/ 4762 w 37"/>
                <a:gd name="T21" fmla="*/ 6350 h 15"/>
                <a:gd name="T22" fmla="*/ 4762 w 37"/>
                <a:gd name="T23" fmla="*/ 0 h 15"/>
                <a:gd name="T24" fmla="*/ 11112 w 37"/>
                <a:gd name="T25" fmla="*/ 0 h 15"/>
                <a:gd name="T26" fmla="*/ 17462 w 37"/>
                <a:gd name="T27" fmla="*/ 0 h 15"/>
                <a:gd name="T28" fmla="*/ 23812 w 37"/>
                <a:gd name="T29" fmla="*/ 0 h 15"/>
                <a:gd name="T30" fmla="*/ 30162 w 37"/>
                <a:gd name="T31" fmla="*/ 0 h 15"/>
                <a:gd name="T32" fmla="*/ 34925 w 37"/>
                <a:gd name="T33" fmla="*/ 0 h 15"/>
                <a:gd name="T34" fmla="*/ 41275 w 37"/>
                <a:gd name="T35" fmla="*/ 0 h 15"/>
                <a:gd name="T36" fmla="*/ 47625 w 37"/>
                <a:gd name="T37" fmla="*/ 0 h 15"/>
                <a:gd name="T38" fmla="*/ 47625 w 37"/>
                <a:gd name="T39" fmla="*/ 6350 h 15"/>
                <a:gd name="T40" fmla="*/ 53975 w 37"/>
                <a:gd name="T41" fmla="*/ 6350 h 15"/>
                <a:gd name="T42" fmla="*/ 58737 w 37"/>
                <a:gd name="T43" fmla="*/ 6350 h 15"/>
                <a:gd name="T44" fmla="*/ 58737 w 37"/>
                <a:gd name="T45" fmla="*/ 12700 h 15"/>
                <a:gd name="T46" fmla="*/ 53975 w 37"/>
                <a:gd name="T47" fmla="*/ 12700 h 15"/>
                <a:gd name="T48" fmla="*/ 53975 w 37"/>
                <a:gd name="T49" fmla="*/ 19050 h 15"/>
                <a:gd name="T50" fmla="*/ 47625 w 37"/>
                <a:gd name="T51" fmla="*/ 19050 h 15"/>
                <a:gd name="T52" fmla="*/ 47625 w 37"/>
                <a:gd name="T53" fmla="*/ 23813 h 15"/>
                <a:gd name="T54" fmla="*/ 41275 w 37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7" h="15">
                  <a:moveTo>
                    <a:pt x="26" y="15"/>
                  </a:moveTo>
                  <a:lnTo>
                    <a:pt x="22" y="15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6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2572"/>
            <p:cNvSpPr>
              <a:spLocks/>
            </p:cNvSpPr>
            <p:nvPr/>
          </p:nvSpPr>
          <p:spPr bwMode="auto">
            <a:xfrm>
              <a:off x="5426075" y="2259013"/>
              <a:ext cx="58738" cy="30162"/>
            </a:xfrm>
            <a:custGeom>
              <a:avLst/>
              <a:gdLst>
                <a:gd name="T0" fmla="*/ 41275 w 37"/>
                <a:gd name="T1" fmla="*/ 30162 h 19"/>
                <a:gd name="T2" fmla="*/ 34925 w 37"/>
                <a:gd name="T3" fmla="*/ 23812 h 19"/>
                <a:gd name="T4" fmla="*/ 28575 w 37"/>
                <a:gd name="T5" fmla="*/ 23812 h 19"/>
                <a:gd name="T6" fmla="*/ 34925 w 37"/>
                <a:gd name="T7" fmla="*/ 19050 h 19"/>
                <a:gd name="T8" fmla="*/ 28575 w 37"/>
                <a:gd name="T9" fmla="*/ 23812 h 19"/>
                <a:gd name="T10" fmla="*/ 23813 w 37"/>
                <a:gd name="T11" fmla="*/ 23812 h 19"/>
                <a:gd name="T12" fmla="*/ 17463 w 37"/>
                <a:gd name="T13" fmla="*/ 23812 h 19"/>
                <a:gd name="T14" fmla="*/ 17463 w 37"/>
                <a:gd name="T15" fmla="*/ 19050 h 19"/>
                <a:gd name="T16" fmla="*/ 11113 w 37"/>
                <a:gd name="T17" fmla="*/ 19050 h 19"/>
                <a:gd name="T18" fmla="*/ 17463 w 37"/>
                <a:gd name="T19" fmla="*/ 19050 h 19"/>
                <a:gd name="T20" fmla="*/ 11113 w 37"/>
                <a:gd name="T21" fmla="*/ 19050 h 19"/>
                <a:gd name="T22" fmla="*/ 4763 w 37"/>
                <a:gd name="T23" fmla="*/ 19050 h 19"/>
                <a:gd name="T24" fmla="*/ 4763 w 37"/>
                <a:gd name="T25" fmla="*/ 12700 h 19"/>
                <a:gd name="T26" fmla="*/ 0 w 37"/>
                <a:gd name="T27" fmla="*/ 12700 h 19"/>
                <a:gd name="T28" fmla="*/ 0 w 37"/>
                <a:gd name="T29" fmla="*/ 6350 h 19"/>
                <a:gd name="T30" fmla="*/ 4763 w 37"/>
                <a:gd name="T31" fmla="*/ 6350 h 19"/>
                <a:gd name="T32" fmla="*/ 4763 w 37"/>
                <a:gd name="T33" fmla="*/ 0 h 19"/>
                <a:gd name="T34" fmla="*/ 11113 w 37"/>
                <a:gd name="T35" fmla="*/ 0 h 19"/>
                <a:gd name="T36" fmla="*/ 11113 w 37"/>
                <a:gd name="T37" fmla="*/ 6350 h 19"/>
                <a:gd name="T38" fmla="*/ 4763 w 37"/>
                <a:gd name="T39" fmla="*/ 6350 h 19"/>
                <a:gd name="T40" fmla="*/ 11113 w 37"/>
                <a:gd name="T41" fmla="*/ 6350 h 19"/>
                <a:gd name="T42" fmla="*/ 11113 w 37"/>
                <a:gd name="T43" fmla="*/ 12700 h 19"/>
                <a:gd name="T44" fmla="*/ 17463 w 37"/>
                <a:gd name="T45" fmla="*/ 19050 h 19"/>
                <a:gd name="T46" fmla="*/ 17463 w 37"/>
                <a:gd name="T47" fmla="*/ 12700 h 19"/>
                <a:gd name="T48" fmla="*/ 23813 w 37"/>
                <a:gd name="T49" fmla="*/ 12700 h 19"/>
                <a:gd name="T50" fmla="*/ 28575 w 37"/>
                <a:gd name="T51" fmla="*/ 12700 h 19"/>
                <a:gd name="T52" fmla="*/ 28575 w 37"/>
                <a:gd name="T53" fmla="*/ 19050 h 19"/>
                <a:gd name="T54" fmla="*/ 34925 w 37"/>
                <a:gd name="T55" fmla="*/ 19050 h 19"/>
                <a:gd name="T56" fmla="*/ 41275 w 37"/>
                <a:gd name="T57" fmla="*/ 19050 h 19"/>
                <a:gd name="T58" fmla="*/ 41275 w 37"/>
                <a:gd name="T59" fmla="*/ 12700 h 19"/>
                <a:gd name="T60" fmla="*/ 47625 w 37"/>
                <a:gd name="T61" fmla="*/ 12700 h 19"/>
                <a:gd name="T62" fmla="*/ 52388 w 37"/>
                <a:gd name="T63" fmla="*/ 12700 h 19"/>
                <a:gd name="T64" fmla="*/ 58738 w 37"/>
                <a:gd name="T65" fmla="*/ 12700 h 19"/>
                <a:gd name="T66" fmla="*/ 58738 w 37"/>
                <a:gd name="T67" fmla="*/ 19050 h 19"/>
                <a:gd name="T68" fmla="*/ 52388 w 37"/>
                <a:gd name="T69" fmla="*/ 19050 h 19"/>
                <a:gd name="T70" fmla="*/ 47625 w 37"/>
                <a:gd name="T71" fmla="*/ 19050 h 19"/>
                <a:gd name="T72" fmla="*/ 47625 w 37"/>
                <a:gd name="T73" fmla="*/ 23812 h 19"/>
                <a:gd name="T74" fmla="*/ 47625 w 37"/>
                <a:gd name="T75" fmla="*/ 30162 h 19"/>
                <a:gd name="T76" fmla="*/ 41275 w 37"/>
                <a:gd name="T77" fmla="*/ 30162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" h="19">
                  <a:moveTo>
                    <a:pt x="26" y="19"/>
                  </a:moveTo>
                  <a:lnTo>
                    <a:pt x="22" y="15"/>
                  </a:lnTo>
                  <a:lnTo>
                    <a:pt x="18" y="15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6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2573"/>
            <p:cNvSpPr>
              <a:spLocks/>
            </p:cNvSpPr>
            <p:nvPr/>
          </p:nvSpPr>
          <p:spPr bwMode="auto">
            <a:xfrm>
              <a:off x="3635375" y="1692275"/>
              <a:ext cx="60325" cy="23813"/>
            </a:xfrm>
            <a:custGeom>
              <a:avLst/>
              <a:gdLst>
                <a:gd name="T0" fmla="*/ 47625 w 38"/>
                <a:gd name="T1" fmla="*/ 23813 h 15"/>
                <a:gd name="T2" fmla="*/ 42863 w 38"/>
                <a:gd name="T3" fmla="*/ 23813 h 15"/>
                <a:gd name="T4" fmla="*/ 36513 w 38"/>
                <a:gd name="T5" fmla="*/ 23813 h 15"/>
                <a:gd name="T6" fmla="*/ 36513 w 38"/>
                <a:gd name="T7" fmla="*/ 19050 h 15"/>
                <a:gd name="T8" fmla="*/ 30163 w 38"/>
                <a:gd name="T9" fmla="*/ 19050 h 15"/>
                <a:gd name="T10" fmla="*/ 30163 w 38"/>
                <a:gd name="T11" fmla="*/ 23813 h 15"/>
                <a:gd name="T12" fmla="*/ 23813 w 38"/>
                <a:gd name="T13" fmla="*/ 23813 h 15"/>
                <a:gd name="T14" fmla="*/ 23813 w 38"/>
                <a:gd name="T15" fmla="*/ 19050 h 15"/>
                <a:gd name="T16" fmla="*/ 19050 w 38"/>
                <a:gd name="T17" fmla="*/ 19050 h 15"/>
                <a:gd name="T18" fmla="*/ 6350 w 38"/>
                <a:gd name="T19" fmla="*/ 23813 h 15"/>
                <a:gd name="T20" fmla="*/ 6350 w 38"/>
                <a:gd name="T21" fmla="*/ 19050 h 15"/>
                <a:gd name="T22" fmla="*/ 0 w 38"/>
                <a:gd name="T23" fmla="*/ 19050 h 15"/>
                <a:gd name="T24" fmla="*/ 6350 w 38"/>
                <a:gd name="T25" fmla="*/ 19050 h 15"/>
                <a:gd name="T26" fmla="*/ 12700 w 38"/>
                <a:gd name="T27" fmla="*/ 19050 h 15"/>
                <a:gd name="T28" fmla="*/ 6350 w 38"/>
                <a:gd name="T29" fmla="*/ 19050 h 15"/>
                <a:gd name="T30" fmla="*/ 6350 w 38"/>
                <a:gd name="T31" fmla="*/ 12700 h 15"/>
                <a:gd name="T32" fmla="*/ 12700 w 38"/>
                <a:gd name="T33" fmla="*/ 19050 h 15"/>
                <a:gd name="T34" fmla="*/ 19050 w 38"/>
                <a:gd name="T35" fmla="*/ 19050 h 15"/>
                <a:gd name="T36" fmla="*/ 12700 w 38"/>
                <a:gd name="T37" fmla="*/ 19050 h 15"/>
                <a:gd name="T38" fmla="*/ 6350 w 38"/>
                <a:gd name="T39" fmla="*/ 12700 h 15"/>
                <a:gd name="T40" fmla="*/ 12700 w 38"/>
                <a:gd name="T41" fmla="*/ 12700 h 15"/>
                <a:gd name="T42" fmla="*/ 19050 w 38"/>
                <a:gd name="T43" fmla="*/ 12700 h 15"/>
                <a:gd name="T44" fmla="*/ 23813 w 38"/>
                <a:gd name="T45" fmla="*/ 12700 h 15"/>
                <a:gd name="T46" fmla="*/ 19050 w 38"/>
                <a:gd name="T47" fmla="*/ 6350 h 15"/>
                <a:gd name="T48" fmla="*/ 23813 w 38"/>
                <a:gd name="T49" fmla="*/ 6350 h 15"/>
                <a:gd name="T50" fmla="*/ 30163 w 38"/>
                <a:gd name="T51" fmla="*/ 6350 h 15"/>
                <a:gd name="T52" fmla="*/ 36513 w 38"/>
                <a:gd name="T53" fmla="*/ 6350 h 15"/>
                <a:gd name="T54" fmla="*/ 42863 w 38"/>
                <a:gd name="T55" fmla="*/ 6350 h 15"/>
                <a:gd name="T56" fmla="*/ 42863 w 38"/>
                <a:gd name="T57" fmla="*/ 0 h 15"/>
                <a:gd name="T58" fmla="*/ 47625 w 38"/>
                <a:gd name="T59" fmla="*/ 0 h 15"/>
                <a:gd name="T60" fmla="*/ 47625 w 38"/>
                <a:gd name="T61" fmla="*/ 6350 h 15"/>
                <a:gd name="T62" fmla="*/ 53975 w 38"/>
                <a:gd name="T63" fmla="*/ 6350 h 15"/>
                <a:gd name="T64" fmla="*/ 60325 w 38"/>
                <a:gd name="T65" fmla="*/ 6350 h 15"/>
                <a:gd name="T66" fmla="*/ 53975 w 38"/>
                <a:gd name="T67" fmla="*/ 6350 h 15"/>
                <a:gd name="T68" fmla="*/ 47625 w 38"/>
                <a:gd name="T69" fmla="*/ 12700 h 15"/>
                <a:gd name="T70" fmla="*/ 42863 w 38"/>
                <a:gd name="T71" fmla="*/ 19050 h 15"/>
                <a:gd name="T72" fmla="*/ 36513 w 38"/>
                <a:gd name="T73" fmla="*/ 19050 h 15"/>
                <a:gd name="T74" fmla="*/ 42863 w 38"/>
                <a:gd name="T75" fmla="*/ 23813 h 15"/>
                <a:gd name="T76" fmla="*/ 47625 w 38"/>
                <a:gd name="T77" fmla="*/ 23813 h 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" h="15">
                  <a:moveTo>
                    <a:pt x="30" y="15"/>
                  </a:moveTo>
                  <a:lnTo>
                    <a:pt x="27" y="15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7" y="15"/>
                  </a:lnTo>
                  <a:lnTo>
                    <a:pt x="3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2574"/>
            <p:cNvSpPr>
              <a:spLocks/>
            </p:cNvSpPr>
            <p:nvPr/>
          </p:nvSpPr>
          <p:spPr bwMode="auto">
            <a:xfrm>
              <a:off x="4202113" y="1465263"/>
              <a:ext cx="101600" cy="12700"/>
            </a:xfrm>
            <a:custGeom>
              <a:avLst/>
              <a:gdLst>
                <a:gd name="T0" fmla="*/ 47625 w 64"/>
                <a:gd name="T1" fmla="*/ 12700 h 8"/>
                <a:gd name="T2" fmla="*/ 42863 w 64"/>
                <a:gd name="T3" fmla="*/ 12700 h 8"/>
                <a:gd name="T4" fmla="*/ 36513 w 64"/>
                <a:gd name="T5" fmla="*/ 12700 h 8"/>
                <a:gd name="T6" fmla="*/ 30163 w 64"/>
                <a:gd name="T7" fmla="*/ 12700 h 8"/>
                <a:gd name="T8" fmla="*/ 23813 w 64"/>
                <a:gd name="T9" fmla="*/ 12700 h 8"/>
                <a:gd name="T10" fmla="*/ 19050 w 64"/>
                <a:gd name="T11" fmla="*/ 12700 h 8"/>
                <a:gd name="T12" fmla="*/ 12700 w 64"/>
                <a:gd name="T13" fmla="*/ 12700 h 8"/>
                <a:gd name="T14" fmla="*/ 6350 w 64"/>
                <a:gd name="T15" fmla="*/ 12700 h 8"/>
                <a:gd name="T16" fmla="*/ 0 w 64"/>
                <a:gd name="T17" fmla="*/ 12700 h 8"/>
                <a:gd name="T18" fmla="*/ 6350 w 64"/>
                <a:gd name="T19" fmla="*/ 12700 h 8"/>
                <a:gd name="T20" fmla="*/ 12700 w 64"/>
                <a:gd name="T21" fmla="*/ 12700 h 8"/>
                <a:gd name="T22" fmla="*/ 19050 w 64"/>
                <a:gd name="T23" fmla="*/ 6350 h 8"/>
                <a:gd name="T24" fmla="*/ 23813 w 64"/>
                <a:gd name="T25" fmla="*/ 6350 h 8"/>
                <a:gd name="T26" fmla="*/ 30163 w 64"/>
                <a:gd name="T27" fmla="*/ 6350 h 8"/>
                <a:gd name="T28" fmla="*/ 36513 w 64"/>
                <a:gd name="T29" fmla="*/ 6350 h 8"/>
                <a:gd name="T30" fmla="*/ 42863 w 64"/>
                <a:gd name="T31" fmla="*/ 6350 h 8"/>
                <a:gd name="T32" fmla="*/ 47625 w 64"/>
                <a:gd name="T33" fmla="*/ 6350 h 8"/>
                <a:gd name="T34" fmla="*/ 53975 w 64"/>
                <a:gd name="T35" fmla="*/ 6350 h 8"/>
                <a:gd name="T36" fmla="*/ 60325 w 64"/>
                <a:gd name="T37" fmla="*/ 6350 h 8"/>
                <a:gd name="T38" fmla="*/ 66675 w 64"/>
                <a:gd name="T39" fmla="*/ 0 h 8"/>
                <a:gd name="T40" fmla="*/ 71438 w 64"/>
                <a:gd name="T41" fmla="*/ 0 h 8"/>
                <a:gd name="T42" fmla="*/ 77788 w 64"/>
                <a:gd name="T43" fmla="*/ 0 h 8"/>
                <a:gd name="T44" fmla="*/ 84138 w 64"/>
                <a:gd name="T45" fmla="*/ 6350 h 8"/>
                <a:gd name="T46" fmla="*/ 90488 w 64"/>
                <a:gd name="T47" fmla="*/ 6350 h 8"/>
                <a:gd name="T48" fmla="*/ 95250 w 64"/>
                <a:gd name="T49" fmla="*/ 6350 h 8"/>
                <a:gd name="T50" fmla="*/ 101600 w 64"/>
                <a:gd name="T51" fmla="*/ 6350 h 8"/>
                <a:gd name="T52" fmla="*/ 101600 w 64"/>
                <a:gd name="T53" fmla="*/ 12700 h 8"/>
                <a:gd name="T54" fmla="*/ 95250 w 64"/>
                <a:gd name="T55" fmla="*/ 12700 h 8"/>
                <a:gd name="T56" fmla="*/ 90488 w 64"/>
                <a:gd name="T57" fmla="*/ 12700 h 8"/>
                <a:gd name="T58" fmla="*/ 84138 w 64"/>
                <a:gd name="T59" fmla="*/ 12700 h 8"/>
                <a:gd name="T60" fmla="*/ 77788 w 64"/>
                <a:gd name="T61" fmla="*/ 12700 h 8"/>
                <a:gd name="T62" fmla="*/ 71438 w 64"/>
                <a:gd name="T63" fmla="*/ 12700 h 8"/>
                <a:gd name="T64" fmla="*/ 66675 w 64"/>
                <a:gd name="T65" fmla="*/ 12700 h 8"/>
                <a:gd name="T66" fmla="*/ 60325 w 64"/>
                <a:gd name="T67" fmla="*/ 12700 h 8"/>
                <a:gd name="T68" fmla="*/ 53975 w 64"/>
                <a:gd name="T69" fmla="*/ 12700 h 8"/>
                <a:gd name="T70" fmla="*/ 47625 w 64"/>
                <a:gd name="T71" fmla="*/ 12700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" h="8">
                  <a:moveTo>
                    <a:pt x="30" y="8"/>
                  </a:moveTo>
                  <a:lnTo>
                    <a:pt x="27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2575"/>
            <p:cNvSpPr>
              <a:spLocks/>
            </p:cNvSpPr>
            <p:nvPr/>
          </p:nvSpPr>
          <p:spPr bwMode="auto">
            <a:xfrm>
              <a:off x="5032375" y="1878013"/>
              <a:ext cx="23813" cy="17462"/>
            </a:xfrm>
            <a:custGeom>
              <a:avLst/>
              <a:gdLst>
                <a:gd name="T0" fmla="*/ 11113 w 15"/>
                <a:gd name="T1" fmla="*/ 17462 h 11"/>
                <a:gd name="T2" fmla="*/ 4763 w 15"/>
                <a:gd name="T3" fmla="*/ 17462 h 11"/>
                <a:gd name="T4" fmla="*/ 0 w 15"/>
                <a:gd name="T5" fmla="*/ 17462 h 11"/>
                <a:gd name="T6" fmla="*/ 0 w 15"/>
                <a:gd name="T7" fmla="*/ 11112 h 11"/>
                <a:gd name="T8" fmla="*/ 0 w 15"/>
                <a:gd name="T9" fmla="*/ 6350 h 11"/>
                <a:gd name="T10" fmla="*/ 4763 w 15"/>
                <a:gd name="T11" fmla="*/ 0 h 11"/>
                <a:gd name="T12" fmla="*/ 11113 w 15"/>
                <a:gd name="T13" fmla="*/ 0 h 11"/>
                <a:gd name="T14" fmla="*/ 17463 w 15"/>
                <a:gd name="T15" fmla="*/ 0 h 11"/>
                <a:gd name="T16" fmla="*/ 23813 w 15"/>
                <a:gd name="T17" fmla="*/ 0 h 11"/>
                <a:gd name="T18" fmla="*/ 23813 w 15"/>
                <a:gd name="T19" fmla="*/ 6350 h 11"/>
                <a:gd name="T20" fmla="*/ 17463 w 15"/>
                <a:gd name="T21" fmla="*/ 6350 h 11"/>
                <a:gd name="T22" fmla="*/ 17463 w 15"/>
                <a:gd name="T23" fmla="*/ 11112 h 11"/>
                <a:gd name="T24" fmla="*/ 11113 w 15"/>
                <a:gd name="T25" fmla="*/ 11112 h 11"/>
                <a:gd name="T26" fmla="*/ 11113 w 15"/>
                <a:gd name="T27" fmla="*/ 17462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1">
                  <a:moveTo>
                    <a:pt x="7" y="11"/>
                  </a:move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2576"/>
            <p:cNvSpPr>
              <a:spLocks/>
            </p:cNvSpPr>
            <p:nvPr/>
          </p:nvSpPr>
          <p:spPr bwMode="auto">
            <a:xfrm>
              <a:off x="4625975" y="1489075"/>
              <a:ext cx="84138" cy="12700"/>
            </a:xfrm>
            <a:custGeom>
              <a:avLst/>
              <a:gdLst>
                <a:gd name="T0" fmla="*/ 65088 w 53"/>
                <a:gd name="T1" fmla="*/ 12700 h 8"/>
                <a:gd name="T2" fmla="*/ 60325 w 53"/>
                <a:gd name="T3" fmla="*/ 12700 h 8"/>
                <a:gd name="T4" fmla="*/ 53975 w 53"/>
                <a:gd name="T5" fmla="*/ 12700 h 8"/>
                <a:gd name="T6" fmla="*/ 47625 w 53"/>
                <a:gd name="T7" fmla="*/ 12700 h 8"/>
                <a:gd name="T8" fmla="*/ 41275 w 53"/>
                <a:gd name="T9" fmla="*/ 12700 h 8"/>
                <a:gd name="T10" fmla="*/ 36513 w 53"/>
                <a:gd name="T11" fmla="*/ 12700 h 8"/>
                <a:gd name="T12" fmla="*/ 30163 w 53"/>
                <a:gd name="T13" fmla="*/ 12700 h 8"/>
                <a:gd name="T14" fmla="*/ 23813 w 53"/>
                <a:gd name="T15" fmla="*/ 12700 h 8"/>
                <a:gd name="T16" fmla="*/ 17463 w 53"/>
                <a:gd name="T17" fmla="*/ 12700 h 8"/>
                <a:gd name="T18" fmla="*/ 12700 w 53"/>
                <a:gd name="T19" fmla="*/ 12700 h 8"/>
                <a:gd name="T20" fmla="*/ 6350 w 53"/>
                <a:gd name="T21" fmla="*/ 12700 h 8"/>
                <a:gd name="T22" fmla="*/ 6350 w 53"/>
                <a:gd name="T23" fmla="*/ 6350 h 8"/>
                <a:gd name="T24" fmla="*/ 0 w 53"/>
                <a:gd name="T25" fmla="*/ 6350 h 8"/>
                <a:gd name="T26" fmla="*/ 6350 w 53"/>
                <a:gd name="T27" fmla="*/ 6350 h 8"/>
                <a:gd name="T28" fmla="*/ 12700 w 53"/>
                <a:gd name="T29" fmla="*/ 6350 h 8"/>
                <a:gd name="T30" fmla="*/ 17463 w 53"/>
                <a:gd name="T31" fmla="*/ 6350 h 8"/>
                <a:gd name="T32" fmla="*/ 17463 w 53"/>
                <a:gd name="T33" fmla="*/ 0 h 8"/>
                <a:gd name="T34" fmla="*/ 23813 w 53"/>
                <a:gd name="T35" fmla="*/ 0 h 8"/>
                <a:gd name="T36" fmla="*/ 23813 w 53"/>
                <a:gd name="T37" fmla="*/ 6350 h 8"/>
                <a:gd name="T38" fmla="*/ 30163 w 53"/>
                <a:gd name="T39" fmla="*/ 6350 h 8"/>
                <a:gd name="T40" fmla="*/ 36513 w 53"/>
                <a:gd name="T41" fmla="*/ 6350 h 8"/>
                <a:gd name="T42" fmla="*/ 36513 w 53"/>
                <a:gd name="T43" fmla="*/ 0 h 8"/>
                <a:gd name="T44" fmla="*/ 41275 w 53"/>
                <a:gd name="T45" fmla="*/ 0 h 8"/>
                <a:gd name="T46" fmla="*/ 47625 w 53"/>
                <a:gd name="T47" fmla="*/ 0 h 8"/>
                <a:gd name="T48" fmla="*/ 53975 w 53"/>
                <a:gd name="T49" fmla="*/ 0 h 8"/>
                <a:gd name="T50" fmla="*/ 60325 w 53"/>
                <a:gd name="T51" fmla="*/ 0 h 8"/>
                <a:gd name="T52" fmla="*/ 60325 w 53"/>
                <a:gd name="T53" fmla="*/ 6350 h 8"/>
                <a:gd name="T54" fmla="*/ 65088 w 53"/>
                <a:gd name="T55" fmla="*/ 6350 h 8"/>
                <a:gd name="T56" fmla="*/ 65088 w 53"/>
                <a:gd name="T57" fmla="*/ 0 h 8"/>
                <a:gd name="T58" fmla="*/ 71438 w 53"/>
                <a:gd name="T59" fmla="*/ 0 h 8"/>
                <a:gd name="T60" fmla="*/ 77788 w 53"/>
                <a:gd name="T61" fmla="*/ 6350 h 8"/>
                <a:gd name="T62" fmla="*/ 84138 w 53"/>
                <a:gd name="T63" fmla="*/ 6350 h 8"/>
                <a:gd name="T64" fmla="*/ 77788 w 53"/>
                <a:gd name="T65" fmla="*/ 6350 h 8"/>
                <a:gd name="T66" fmla="*/ 71438 w 53"/>
                <a:gd name="T67" fmla="*/ 6350 h 8"/>
                <a:gd name="T68" fmla="*/ 71438 w 53"/>
                <a:gd name="T69" fmla="*/ 12700 h 8"/>
                <a:gd name="T70" fmla="*/ 65088 w 53"/>
                <a:gd name="T71" fmla="*/ 12700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" h="8">
                  <a:moveTo>
                    <a:pt x="41" y="8"/>
                  </a:move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2577"/>
            <p:cNvSpPr>
              <a:spLocks/>
            </p:cNvSpPr>
            <p:nvPr/>
          </p:nvSpPr>
          <p:spPr bwMode="auto">
            <a:xfrm>
              <a:off x="3725863" y="2105025"/>
              <a:ext cx="34925" cy="28575"/>
            </a:xfrm>
            <a:custGeom>
              <a:avLst/>
              <a:gdLst>
                <a:gd name="T0" fmla="*/ 28575 w 22"/>
                <a:gd name="T1" fmla="*/ 28575 h 18"/>
                <a:gd name="T2" fmla="*/ 28575 w 22"/>
                <a:gd name="T3" fmla="*/ 23813 h 18"/>
                <a:gd name="T4" fmla="*/ 23813 w 22"/>
                <a:gd name="T5" fmla="*/ 23813 h 18"/>
                <a:gd name="T6" fmla="*/ 23813 w 22"/>
                <a:gd name="T7" fmla="*/ 17463 h 18"/>
                <a:gd name="T8" fmla="*/ 17463 w 22"/>
                <a:gd name="T9" fmla="*/ 17463 h 18"/>
                <a:gd name="T10" fmla="*/ 11113 w 22"/>
                <a:gd name="T11" fmla="*/ 11113 h 18"/>
                <a:gd name="T12" fmla="*/ 4763 w 22"/>
                <a:gd name="T13" fmla="*/ 11113 h 18"/>
                <a:gd name="T14" fmla="*/ 4763 w 22"/>
                <a:gd name="T15" fmla="*/ 4763 h 18"/>
                <a:gd name="T16" fmla="*/ 11113 w 22"/>
                <a:gd name="T17" fmla="*/ 4763 h 18"/>
                <a:gd name="T18" fmla="*/ 4763 w 22"/>
                <a:gd name="T19" fmla="*/ 4763 h 18"/>
                <a:gd name="T20" fmla="*/ 0 w 22"/>
                <a:gd name="T21" fmla="*/ 4763 h 18"/>
                <a:gd name="T22" fmla="*/ 4763 w 22"/>
                <a:gd name="T23" fmla="*/ 4763 h 18"/>
                <a:gd name="T24" fmla="*/ 11113 w 22"/>
                <a:gd name="T25" fmla="*/ 0 h 18"/>
                <a:gd name="T26" fmla="*/ 17463 w 22"/>
                <a:gd name="T27" fmla="*/ 0 h 18"/>
                <a:gd name="T28" fmla="*/ 23813 w 22"/>
                <a:gd name="T29" fmla="*/ 4763 h 18"/>
                <a:gd name="T30" fmla="*/ 17463 w 22"/>
                <a:gd name="T31" fmla="*/ 4763 h 18"/>
                <a:gd name="T32" fmla="*/ 11113 w 22"/>
                <a:gd name="T33" fmla="*/ 4763 h 18"/>
                <a:gd name="T34" fmla="*/ 17463 w 22"/>
                <a:gd name="T35" fmla="*/ 4763 h 18"/>
                <a:gd name="T36" fmla="*/ 23813 w 22"/>
                <a:gd name="T37" fmla="*/ 4763 h 18"/>
                <a:gd name="T38" fmla="*/ 23813 w 22"/>
                <a:gd name="T39" fmla="*/ 11113 h 18"/>
                <a:gd name="T40" fmla="*/ 17463 w 22"/>
                <a:gd name="T41" fmla="*/ 11113 h 18"/>
                <a:gd name="T42" fmla="*/ 17463 w 22"/>
                <a:gd name="T43" fmla="*/ 4763 h 18"/>
                <a:gd name="T44" fmla="*/ 11113 w 22"/>
                <a:gd name="T45" fmla="*/ 4763 h 18"/>
                <a:gd name="T46" fmla="*/ 11113 w 22"/>
                <a:gd name="T47" fmla="*/ 11113 h 18"/>
                <a:gd name="T48" fmla="*/ 17463 w 22"/>
                <a:gd name="T49" fmla="*/ 11113 h 18"/>
                <a:gd name="T50" fmla="*/ 17463 w 22"/>
                <a:gd name="T51" fmla="*/ 17463 h 18"/>
                <a:gd name="T52" fmla="*/ 23813 w 22"/>
                <a:gd name="T53" fmla="*/ 17463 h 18"/>
                <a:gd name="T54" fmla="*/ 28575 w 22"/>
                <a:gd name="T55" fmla="*/ 17463 h 18"/>
                <a:gd name="T56" fmla="*/ 28575 w 22"/>
                <a:gd name="T57" fmla="*/ 23813 h 18"/>
                <a:gd name="T58" fmla="*/ 28575 w 22"/>
                <a:gd name="T59" fmla="*/ 17463 h 18"/>
                <a:gd name="T60" fmla="*/ 28575 w 22"/>
                <a:gd name="T61" fmla="*/ 23813 h 18"/>
                <a:gd name="T62" fmla="*/ 34925 w 22"/>
                <a:gd name="T63" fmla="*/ 23813 h 18"/>
                <a:gd name="T64" fmla="*/ 34925 w 22"/>
                <a:gd name="T65" fmla="*/ 28575 h 18"/>
                <a:gd name="T66" fmla="*/ 28575 w 22"/>
                <a:gd name="T67" fmla="*/ 28575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" h="18">
                  <a:moveTo>
                    <a:pt x="18" y="18"/>
                  </a:move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8"/>
                  </a:lnTo>
                  <a:lnTo>
                    <a:pt x="18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2578"/>
            <p:cNvSpPr>
              <a:spLocks/>
            </p:cNvSpPr>
            <p:nvPr/>
          </p:nvSpPr>
          <p:spPr bwMode="auto">
            <a:xfrm>
              <a:off x="4984750" y="2105025"/>
              <a:ext cx="34925" cy="11113"/>
            </a:xfrm>
            <a:custGeom>
              <a:avLst/>
              <a:gdLst>
                <a:gd name="T0" fmla="*/ 34925 w 22"/>
                <a:gd name="T1" fmla="*/ 11113 h 7"/>
                <a:gd name="T2" fmla="*/ 28575 w 22"/>
                <a:gd name="T3" fmla="*/ 11113 h 7"/>
                <a:gd name="T4" fmla="*/ 23813 w 22"/>
                <a:gd name="T5" fmla="*/ 11113 h 7"/>
                <a:gd name="T6" fmla="*/ 17463 w 22"/>
                <a:gd name="T7" fmla="*/ 11113 h 7"/>
                <a:gd name="T8" fmla="*/ 11113 w 22"/>
                <a:gd name="T9" fmla="*/ 11113 h 7"/>
                <a:gd name="T10" fmla="*/ 4763 w 22"/>
                <a:gd name="T11" fmla="*/ 4763 h 7"/>
                <a:gd name="T12" fmla="*/ 0 w 22"/>
                <a:gd name="T13" fmla="*/ 4763 h 7"/>
                <a:gd name="T14" fmla="*/ 4763 w 22"/>
                <a:gd name="T15" fmla="*/ 4763 h 7"/>
                <a:gd name="T16" fmla="*/ 4763 w 22"/>
                <a:gd name="T17" fmla="*/ 0 h 7"/>
                <a:gd name="T18" fmla="*/ 11113 w 22"/>
                <a:gd name="T19" fmla="*/ 0 h 7"/>
                <a:gd name="T20" fmla="*/ 17463 w 22"/>
                <a:gd name="T21" fmla="*/ 0 h 7"/>
                <a:gd name="T22" fmla="*/ 23813 w 22"/>
                <a:gd name="T23" fmla="*/ 0 h 7"/>
                <a:gd name="T24" fmla="*/ 28575 w 22"/>
                <a:gd name="T25" fmla="*/ 4763 h 7"/>
                <a:gd name="T26" fmla="*/ 34925 w 22"/>
                <a:gd name="T27" fmla="*/ 4763 h 7"/>
                <a:gd name="T28" fmla="*/ 34925 w 22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7">
                  <a:moveTo>
                    <a:pt x="22" y="7"/>
                  </a:moveTo>
                  <a:lnTo>
                    <a:pt x="18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2579"/>
            <p:cNvSpPr>
              <a:spLocks/>
            </p:cNvSpPr>
            <p:nvPr/>
          </p:nvSpPr>
          <p:spPr bwMode="auto">
            <a:xfrm>
              <a:off x="4052888" y="1531938"/>
              <a:ext cx="47625" cy="17462"/>
            </a:xfrm>
            <a:custGeom>
              <a:avLst/>
              <a:gdLst>
                <a:gd name="T0" fmla="*/ 19050 w 30"/>
                <a:gd name="T1" fmla="*/ 17462 h 11"/>
                <a:gd name="T2" fmla="*/ 12700 w 30"/>
                <a:gd name="T3" fmla="*/ 17462 h 11"/>
                <a:gd name="T4" fmla="*/ 6350 w 30"/>
                <a:gd name="T5" fmla="*/ 17462 h 11"/>
                <a:gd name="T6" fmla="*/ 0 w 30"/>
                <a:gd name="T7" fmla="*/ 17462 h 11"/>
                <a:gd name="T8" fmla="*/ 0 w 30"/>
                <a:gd name="T9" fmla="*/ 11112 h 11"/>
                <a:gd name="T10" fmla="*/ 6350 w 30"/>
                <a:gd name="T11" fmla="*/ 11112 h 11"/>
                <a:gd name="T12" fmla="*/ 12700 w 30"/>
                <a:gd name="T13" fmla="*/ 11112 h 11"/>
                <a:gd name="T14" fmla="*/ 19050 w 30"/>
                <a:gd name="T15" fmla="*/ 4762 h 11"/>
                <a:gd name="T16" fmla="*/ 23813 w 30"/>
                <a:gd name="T17" fmla="*/ 4762 h 11"/>
                <a:gd name="T18" fmla="*/ 30163 w 30"/>
                <a:gd name="T19" fmla="*/ 4762 h 11"/>
                <a:gd name="T20" fmla="*/ 36513 w 30"/>
                <a:gd name="T21" fmla="*/ 4762 h 11"/>
                <a:gd name="T22" fmla="*/ 42863 w 30"/>
                <a:gd name="T23" fmla="*/ 0 h 11"/>
                <a:gd name="T24" fmla="*/ 47625 w 30"/>
                <a:gd name="T25" fmla="*/ 0 h 11"/>
                <a:gd name="T26" fmla="*/ 47625 w 30"/>
                <a:gd name="T27" fmla="*/ 4762 h 11"/>
                <a:gd name="T28" fmla="*/ 42863 w 30"/>
                <a:gd name="T29" fmla="*/ 4762 h 11"/>
                <a:gd name="T30" fmla="*/ 36513 w 30"/>
                <a:gd name="T31" fmla="*/ 4762 h 11"/>
                <a:gd name="T32" fmla="*/ 36513 w 30"/>
                <a:gd name="T33" fmla="*/ 11112 h 11"/>
                <a:gd name="T34" fmla="*/ 30163 w 30"/>
                <a:gd name="T35" fmla="*/ 11112 h 11"/>
                <a:gd name="T36" fmla="*/ 30163 w 30"/>
                <a:gd name="T37" fmla="*/ 17462 h 11"/>
                <a:gd name="T38" fmla="*/ 23813 w 30"/>
                <a:gd name="T39" fmla="*/ 17462 h 11"/>
                <a:gd name="T40" fmla="*/ 19050 w 30"/>
                <a:gd name="T41" fmla="*/ 17462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1">
                  <a:moveTo>
                    <a:pt x="12" y="11"/>
                  </a:move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2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2580"/>
            <p:cNvSpPr>
              <a:spLocks/>
            </p:cNvSpPr>
            <p:nvPr/>
          </p:nvSpPr>
          <p:spPr bwMode="auto">
            <a:xfrm>
              <a:off x="4757738" y="1495425"/>
              <a:ext cx="34925" cy="12700"/>
            </a:xfrm>
            <a:custGeom>
              <a:avLst/>
              <a:gdLst>
                <a:gd name="T0" fmla="*/ 17463 w 22"/>
                <a:gd name="T1" fmla="*/ 12700 h 8"/>
                <a:gd name="T2" fmla="*/ 11113 w 22"/>
                <a:gd name="T3" fmla="*/ 12700 h 8"/>
                <a:gd name="T4" fmla="*/ 4763 w 22"/>
                <a:gd name="T5" fmla="*/ 6350 h 8"/>
                <a:gd name="T6" fmla="*/ 0 w 22"/>
                <a:gd name="T7" fmla="*/ 6350 h 8"/>
                <a:gd name="T8" fmla="*/ 0 w 22"/>
                <a:gd name="T9" fmla="*/ 0 h 8"/>
                <a:gd name="T10" fmla="*/ 4763 w 22"/>
                <a:gd name="T11" fmla="*/ 0 h 8"/>
                <a:gd name="T12" fmla="*/ 11113 w 22"/>
                <a:gd name="T13" fmla="*/ 0 h 8"/>
                <a:gd name="T14" fmla="*/ 17463 w 22"/>
                <a:gd name="T15" fmla="*/ 0 h 8"/>
                <a:gd name="T16" fmla="*/ 23813 w 22"/>
                <a:gd name="T17" fmla="*/ 0 h 8"/>
                <a:gd name="T18" fmla="*/ 30163 w 22"/>
                <a:gd name="T19" fmla="*/ 0 h 8"/>
                <a:gd name="T20" fmla="*/ 34925 w 22"/>
                <a:gd name="T21" fmla="*/ 6350 h 8"/>
                <a:gd name="T22" fmla="*/ 34925 w 22"/>
                <a:gd name="T23" fmla="*/ 12700 h 8"/>
                <a:gd name="T24" fmla="*/ 30163 w 22"/>
                <a:gd name="T25" fmla="*/ 12700 h 8"/>
                <a:gd name="T26" fmla="*/ 23813 w 22"/>
                <a:gd name="T27" fmla="*/ 12700 h 8"/>
                <a:gd name="T28" fmla="*/ 17463 w 22"/>
                <a:gd name="T29" fmla="*/ 1270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8">
                  <a:moveTo>
                    <a:pt x="11" y="8"/>
                  </a:moveTo>
                  <a:lnTo>
                    <a:pt x="7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2581"/>
            <p:cNvSpPr>
              <a:spLocks/>
            </p:cNvSpPr>
            <p:nvPr/>
          </p:nvSpPr>
          <p:spPr bwMode="auto">
            <a:xfrm>
              <a:off x="3808413" y="2105025"/>
              <a:ext cx="19050" cy="17463"/>
            </a:xfrm>
            <a:custGeom>
              <a:avLst/>
              <a:gdLst>
                <a:gd name="T0" fmla="*/ 12700 w 12"/>
                <a:gd name="T1" fmla="*/ 17463 h 11"/>
                <a:gd name="T2" fmla="*/ 12700 w 12"/>
                <a:gd name="T3" fmla="*/ 11113 h 11"/>
                <a:gd name="T4" fmla="*/ 12700 w 12"/>
                <a:gd name="T5" fmla="*/ 4763 h 11"/>
                <a:gd name="T6" fmla="*/ 12700 w 12"/>
                <a:gd name="T7" fmla="*/ 11113 h 11"/>
                <a:gd name="T8" fmla="*/ 12700 w 12"/>
                <a:gd name="T9" fmla="*/ 17463 h 11"/>
                <a:gd name="T10" fmla="*/ 6350 w 12"/>
                <a:gd name="T11" fmla="*/ 17463 h 11"/>
                <a:gd name="T12" fmla="*/ 6350 w 12"/>
                <a:gd name="T13" fmla="*/ 11113 h 11"/>
                <a:gd name="T14" fmla="*/ 0 w 12"/>
                <a:gd name="T15" fmla="*/ 11113 h 11"/>
                <a:gd name="T16" fmla="*/ 6350 w 12"/>
                <a:gd name="T17" fmla="*/ 11113 h 11"/>
                <a:gd name="T18" fmla="*/ 6350 w 12"/>
                <a:gd name="T19" fmla="*/ 4763 h 11"/>
                <a:gd name="T20" fmla="*/ 0 w 12"/>
                <a:gd name="T21" fmla="*/ 4763 h 11"/>
                <a:gd name="T22" fmla="*/ 0 w 12"/>
                <a:gd name="T23" fmla="*/ 11113 h 11"/>
                <a:gd name="T24" fmla="*/ 0 w 12"/>
                <a:gd name="T25" fmla="*/ 4763 h 11"/>
                <a:gd name="T26" fmla="*/ 0 w 12"/>
                <a:gd name="T27" fmla="*/ 0 h 11"/>
                <a:gd name="T28" fmla="*/ 6350 w 12"/>
                <a:gd name="T29" fmla="*/ 0 h 11"/>
                <a:gd name="T30" fmla="*/ 12700 w 12"/>
                <a:gd name="T31" fmla="*/ 0 h 11"/>
                <a:gd name="T32" fmla="*/ 12700 w 12"/>
                <a:gd name="T33" fmla="*/ 4763 h 11"/>
                <a:gd name="T34" fmla="*/ 19050 w 12"/>
                <a:gd name="T35" fmla="*/ 4763 h 11"/>
                <a:gd name="T36" fmla="*/ 19050 w 12"/>
                <a:gd name="T37" fmla="*/ 11113 h 11"/>
                <a:gd name="T38" fmla="*/ 12700 w 12"/>
                <a:gd name="T39" fmla="*/ 17463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lnTo>
                    <a:pt x="8" y="7"/>
                  </a:lnTo>
                  <a:lnTo>
                    <a:pt x="8" y="3"/>
                  </a:lnTo>
                  <a:lnTo>
                    <a:pt x="8" y="7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8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2582"/>
            <p:cNvSpPr>
              <a:spLocks/>
            </p:cNvSpPr>
            <p:nvPr/>
          </p:nvSpPr>
          <p:spPr bwMode="auto">
            <a:xfrm>
              <a:off x="5168900" y="1735138"/>
              <a:ext cx="36513" cy="4762"/>
            </a:xfrm>
            <a:custGeom>
              <a:avLst/>
              <a:gdLst>
                <a:gd name="T0" fmla="*/ 30163 w 23"/>
                <a:gd name="T1" fmla="*/ 4762 h 3"/>
                <a:gd name="T2" fmla="*/ 23813 w 23"/>
                <a:gd name="T3" fmla="*/ 4762 h 3"/>
                <a:gd name="T4" fmla="*/ 17463 w 23"/>
                <a:gd name="T5" fmla="*/ 4762 h 3"/>
                <a:gd name="T6" fmla="*/ 12700 w 23"/>
                <a:gd name="T7" fmla="*/ 4762 h 3"/>
                <a:gd name="T8" fmla="*/ 6350 w 23"/>
                <a:gd name="T9" fmla="*/ 4762 h 3"/>
                <a:gd name="T10" fmla="*/ 0 w 23"/>
                <a:gd name="T11" fmla="*/ 4762 h 3"/>
                <a:gd name="T12" fmla="*/ 0 w 23"/>
                <a:gd name="T13" fmla="*/ 0 h 3"/>
                <a:gd name="T14" fmla="*/ 6350 w 23"/>
                <a:gd name="T15" fmla="*/ 0 h 3"/>
                <a:gd name="T16" fmla="*/ 12700 w 23"/>
                <a:gd name="T17" fmla="*/ 0 h 3"/>
                <a:gd name="T18" fmla="*/ 17463 w 23"/>
                <a:gd name="T19" fmla="*/ 0 h 3"/>
                <a:gd name="T20" fmla="*/ 23813 w 23"/>
                <a:gd name="T21" fmla="*/ 0 h 3"/>
                <a:gd name="T22" fmla="*/ 30163 w 23"/>
                <a:gd name="T23" fmla="*/ 0 h 3"/>
                <a:gd name="T24" fmla="*/ 36513 w 23"/>
                <a:gd name="T25" fmla="*/ 4762 h 3"/>
                <a:gd name="T26" fmla="*/ 30163 w 23"/>
                <a:gd name="T27" fmla="*/ 476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3">
                  <a:moveTo>
                    <a:pt x="19" y="3"/>
                  </a:move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19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2583"/>
            <p:cNvSpPr>
              <a:spLocks/>
            </p:cNvSpPr>
            <p:nvPr/>
          </p:nvSpPr>
          <p:spPr bwMode="auto">
            <a:xfrm>
              <a:off x="4387850" y="1495425"/>
              <a:ext cx="41275" cy="12700"/>
            </a:xfrm>
            <a:custGeom>
              <a:avLst/>
              <a:gdLst>
                <a:gd name="T0" fmla="*/ 30163 w 26"/>
                <a:gd name="T1" fmla="*/ 12700 h 8"/>
                <a:gd name="T2" fmla="*/ 23813 w 26"/>
                <a:gd name="T3" fmla="*/ 12700 h 8"/>
                <a:gd name="T4" fmla="*/ 17463 w 26"/>
                <a:gd name="T5" fmla="*/ 12700 h 8"/>
                <a:gd name="T6" fmla="*/ 11113 w 26"/>
                <a:gd name="T7" fmla="*/ 12700 h 8"/>
                <a:gd name="T8" fmla="*/ 11113 w 26"/>
                <a:gd name="T9" fmla="*/ 6350 h 8"/>
                <a:gd name="T10" fmla="*/ 6350 w 26"/>
                <a:gd name="T11" fmla="*/ 6350 h 8"/>
                <a:gd name="T12" fmla="*/ 6350 w 26"/>
                <a:gd name="T13" fmla="*/ 0 h 8"/>
                <a:gd name="T14" fmla="*/ 0 w 26"/>
                <a:gd name="T15" fmla="*/ 0 h 8"/>
                <a:gd name="T16" fmla="*/ 6350 w 26"/>
                <a:gd name="T17" fmla="*/ 0 h 8"/>
                <a:gd name="T18" fmla="*/ 11113 w 26"/>
                <a:gd name="T19" fmla="*/ 0 h 8"/>
                <a:gd name="T20" fmla="*/ 17463 w 26"/>
                <a:gd name="T21" fmla="*/ 0 h 8"/>
                <a:gd name="T22" fmla="*/ 23813 w 26"/>
                <a:gd name="T23" fmla="*/ 0 h 8"/>
                <a:gd name="T24" fmla="*/ 23813 w 26"/>
                <a:gd name="T25" fmla="*/ 6350 h 8"/>
                <a:gd name="T26" fmla="*/ 30163 w 26"/>
                <a:gd name="T27" fmla="*/ 6350 h 8"/>
                <a:gd name="T28" fmla="*/ 34925 w 26"/>
                <a:gd name="T29" fmla="*/ 6350 h 8"/>
                <a:gd name="T30" fmla="*/ 41275 w 26"/>
                <a:gd name="T31" fmla="*/ 12700 h 8"/>
                <a:gd name="T32" fmla="*/ 34925 w 26"/>
                <a:gd name="T33" fmla="*/ 12700 h 8"/>
                <a:gd name="T34" fmla="*/ 30163 w 26"/>
                <a:gd name="T35" fmla="*/ 1270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8">
                  <a:moveTo>
                    <a:pt x="19" y="8"/>
                  </a:move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9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2584"/>
            <p:cNvSpPr>
              <a:spLocks/>
            </p:cNvSpPr>
            <p:nvPr/>
          </p:nvSpPr>
          <p:spPr bwMode="auto">
            <a:xfrm>
              <a:off x="5037138" y="2020888"/>
              <a:ext cx="23812" cy="17462"/>
            </a:xfrm>
            <a:custGeom>
              <a:avLst/>
              <a:gdLst>
                <a:gd name="T0" fmla="*/ 6350 w 15"/>
                <a:gd name="T1" fmla="*/ 17462 h 11"/>
                <a:gd name="T2" fmla="*/ 12700 w 15"/>
                <a:gd name="T3" fmla="*/ 12700 h 11"/>
                <a:gd name="T4" fmla="*/ 6350 w 15"/>
                <a:gd name="T5" fmla="*/ 12700 h 11"/>
                <a:gd name="T6" fmla="*/ 6350 w 15"/>
                <a:gd name="T7" fmla="*/ 17462 h 11"/>
                <a:gd name="T8" fmla="*/ 0 w 15"/>
                <a:gd name="T9" fmla="*/ 17462 h 11"/>
                <a:gd name="T10" fmla="*/ 6350 w 15"/>
                <a:gd name="T11" fmla="*/ 12700 h 11"/>
                <a:gd name="T12" fmla="*/ 12700 w 15"/>
                <a:gd name="T13" fmla="*/ 6350 h 11"/>
                <a:gd name="T14" fmla="*/ 12700 w 15"/>
                <a:gd name="T15" fmla="*/ 0 h 11"/>
                <a:gd name="T16" fmla="*/ 12700 w 15"/>
                <a:gd name="T17" fmla="*/ 6350 h 11"/>
                <a:gd name="T18" fmla="*/ 12700 w 15"/>
                <a:gd name="T19" fmla="*/ 12700 h 11"/>
                <a:gd name="T20" fmla="*/ 19050 w 15"/>
                <a:gd name="T21" fmla="*/ 6350 h 11"/>
                <a:gd name="T22" fmla="*/ 19050 w 15"/>
                <a:gd name="T23" fmla="*/ 0 h 11"/>
                <a:gd name="T24" fmla="*/ 19050 w 15"/>
                <a:gd name="T25" fmla="*/ 6350 h 11"/>
                <a:gd name="T26" fmla="*/ 23812 w 15"/>
                <a:gd name="T27" fmla="*/ 6350 h 11"/>
                <a:gd name="T28" fmla="*/ 23812 w 15"/>
                <a:gd name="T29" fmla="*/ 12700 h 11"/>
                <a:gd name="T30" fmla="*/ 19050 w 15"/>
                <a:gd name="T31" fmla="*/ 17462 h 11"/>
                <a:gd name="T32" fmla="*/ 19050 w 15"/>
                <a:gd name="T33" fmla="*/ 12700 h 11"/>
                <a:gd name="T34" fmla="*/ 23812 w 15"/>
                <a:gd name="T35" fmla="*/ 12700 h 11"/>
                <a:gd name="T36" fmla="*/ 23812 w 15"/>
                <a:gd name="T37" fmla="*/ 6350 h 11"/>
                <a:gd name="T38" fmla="*/ 23812 w 15"/>
                <a:gd name="T39" fmla="*/ 12700 h 11"/>
                <a:gd name="T40" fmla="*/ 19050 w 15"/>
                <a:gd name="T41" fmla="*/ 17462 h 11"/>
                <a:gd name="T42" fmla="*/ 19050 w 15"/>
                <a:gd name="T43" fmla="*/ 12700 h 11"/>
                <a:gd name="T44" fmla="*/ 12700 w 15"/>
                <a:gd name="T45" fmla="*/ 17462 h 11"/>
                <a:gd name="T46" fmla="*/ 6350 w 15"/>
                <a:gd name="T47" fmla="*/ 17462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2585"/>
            <p:cNvSpPr>
              <a:spLocks/>
            </p:cNvSpPr>
            <p:nvPr/>
          </p:nvSpPr>
          <p:spPr bwMode="auto">
            <a:xfrm>
              <a:off x="4418013" y="1549400"/>
              <a:ext cx="28575" cy="12700"/>
            </a:xfrm>
            <a:custGeom>
              <a:avLst/>
              <a:gdLst>
                <a:gd name="T0" fmla="*/ 11113 w 18"/>
                <a:gd name="T1" fmla="*/ 12700 h 8"/>
                <a:gd name="T2" fmla="*/ 4763 w 18"/>
                <a:gd name="T3" fmla="*/ 12700 h 8"/>
                <a:gd name="T4" fmla="*/ 0 w 18"/>
                <a:gd name="T5" fmla="*/ 12700 h 8"/>
                <a:gd name="T6" fmla="*/ 0 w 18"/>
                <a:gd name="T7" fmla="*/ 6350 h 8"/>
                <a:gd name="T8" fmla="*/ 4763 w 18"/>
                <a:gd name="T9" fmla="*/ 0 h 8"/>
                <a:gd name="T10" fmla="*/ 11113 w 18"/>
                <a:gd name="T11" fmla="*/ 0 h 8"/>
                <a:gd name="T12" fmla="*/ 17463 w 18"/>
                <a:gd name="T13" fmla="*/ 0 h 8"/>
                <a:gd name="T14" fmla="*/ 23813 w 18"/>
                <a:gd name="T15" fmla="*/ 0 h 8"/>
                <a:gd name="T16" fmla="*/ 23813 w 18"/>
                <a:gd name="T17" fmla="*/ 6350 h 8"/>
                <a:gd name="T18" fmla="*/ 28575 w 18"/>
                <a:gd name="T19" fmla="*/ 6350 h 8"/>
                <a:gd name="T20" fmla="*/ 23813 w 18"/>
                <a:gd name="T21" fmla="*/ 12700 h 8"/>
                <a:gd name="T22" fmla="*/ 11113 w 18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8">
                  <a:moveTo>
                    <a:pt x="7" y="8"/>
                  </a:moveTo>
                  <a:lnTo>
                    <a:pt x="3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2586"/>
            <p:cNvSpPr>
              <a:spLocks/>
            </p:cNvSpPr>
            <p:nvPr/>
          </p:nvSpPr>
          <p:spPr bwMode="auto">
            <a:xfrm>
              <a:off x="4422775" y="1531938"/>
              <a:ext cx="47625" cy="4762"/>
            </a:xfrm>
            <a:custGeom>
              <a:avLst/>
              <a:gdLst>
                <a:gd name="T0" fmla="*/ 19050 w 30"/>
                <a:gd name="T1" fmla="*/ 4762 h 3"/>
                <a:gd name="T2" fmla="*/ 12700 w 30"/>
                <a:gd name="T3" fmla="*/ 4762 h 3"/>
                <a:gd name="T4" fmla="*/ 19050 w 30"/>
                <a:gd name="T5" fmla="*/ 4762 h 3"/>
                <a:gd name="T6" fmla="*/ 12700 w 30"/>
                <a:gd name="T7" fmla="*/ 4762 h 3"/>
                <a:gd name="T8" fmla="*/ 6350 w 30"/>
                <a:gd name="T9" fmla="*/ 4762 h 3"/>
                <a:gd name="T10" fmla="*/ 0 w 30"/>
                <a:gd name="T11" fmla="*/ 0 h 3"/>
                <a:gd name="T12" fmla="*/ 6350 w 30"/>
                <a:gd name="T13" fmla="*/ 0 h 3"/>
                <a:gd name="T14" fmla="*/ 12700 w 30"/>
                <a:gd name="T15" fmla="*/ 0 h 3"/>
                <a:gd name="T16" fmla="*/ 19050 w 30"/>
                <a:gd name="T17" fmla="*/ 0 h 3"/>
                <a:gd name="T18" fmla="*/ 23813 w 30"/>
                <a:gd name="T19" fmla="*/ 0 h 3"/>
                <a:gd name="T20" fmla="*/ 30163 w 30"/>
                <a:gd name="T21" fmla="*/ 0 h 3"/>
                <a:gd name="T22" fmla="*/ 36513 w 30"/>
                <a:gd name="T23" fmla="*/ 0 h 3"/>
                <a:gd name="T24" fmla="*/ 42863 w 30"/>
                <a:gd name="T25" fmla="*/ 0 h 3"/>
                <a:gd name="T26" fmla="*/ 47625 w 30"/>
                <a:gd name="T27" fmla="*/ 0 h 3"/>
                <a:gd name="T28" fmla="*/ 42863 w 30"/>
                <a:gd name="T29" fmla="*/ 0 h 3"/>
                <a:gd name="T30" fmla="*/ 42863 w 30"/>
                <a:gd name="T31" fmla="*/ 4762 h 3"/>
                <a:gd name="T32" fmla="*/ 30163 w 30"/>
                <a:gd name="T33" fmla="*/ 4762 h 3"/>
                <a:gd name="T34" fmla="*/ 23813 w 30"/>
                <a:gd name="T35" fmla="*/ 4762 h 3"/>
                <a:gd name="T36" fmla="*/ 19050 w 30"/>
                <a:gd name="T37" fmla="*/ 4762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" h="3">
                  <a:moveTo>
                    <a:pt x="12" y="3"/>
                  </a:move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2587"/>
            <p:cNvSpPr>
              <a:spLocks/>
            </p:cNvSpPr>
            <p:nvPr/>
          </p:nvSpPr>
          <p:spPr bwMode="auto">
            <a:xfrm>
              <a:off x="4530725" y="1436688"/>
              <a:ext cx="41275" cy="11112"/>
            </a:xfrm>
            <a:custGeom>
              <a:avLst/>
              <a:gdLst>
                <a:gd name="T0" fmla="*/ 34925 w 26"/>
                <a:gd name="T1" fmla="*/ 11112 h 7"/>
                <a:gd name="T2" fmla="*/ 34925 w 26"/>
                <a:gd name="T3" fmla="*/ 4762 h 7"/>
                <a:gd name="T4" fmla="*/ 30163 w 26"/>
                <a:gd name="T5" fmla="*/ 4762 h 7"/>
                <a:gd name="T6" fmla="*/ 23813 w 26"/>
                <a:gd name="T7" fmla="*/ 4762 h 7"/>
                <a:gd name="T8" fmla="*/ 17463 w 26"/>
                <a:gd name="T9" fmla="*/ 4762 h 7"/>
                <a:gd name="T10" fmla="*/ 11113 w 26"/>
                <a:gd name="T11" fmla="*/ 4762 h 7"/>
                <a:gd name="T12" fmla="*/ 6350 w 26"/>
                <a:gd name="T13" fmla="*/ 4762 h 7"/>
                <a:gd name="T14" fmla="*/ 0 w 26"/>
                <a:gd name="T15" fmla="*/ 4762 h 7"/>
                <a:gd name="T16" fmla="*/ 0 w 26"/>
                <a:gd name="T17" fmla="*/ 0 h 7"/>
                <a:gd name="T18" fmla="*/ 6350 w 26"/>
                <a:gd name="T19" fmla="*/ 0 h 7"/>
                <a:gd name="T20" fmla="*/ 11113 w 26"/>
                <a:gd name="T21" fmla="*/ 0 h 7"/>
                <a:gd name="T22" fmla="*/ 17463 w 26"/>
                <a:gd name="T23" fmla="*/ 0 h 7"/>
                <a:gd name="T24" fmla="*/ 23813 w 26"/>
                <a:gd name="T25" fmla="*/ 0 h 7"/>
                <a:gd name="T26" fmla="*/ 30163 w 26"/>
                <a:gd name="T27" fmla="*/ 0 h 7"/>
                <a:gd name="T28" fmla="*/ 34925 w 26"/>
                <a:gd name="T29" fmla="*/ 0 h 7"/>
                <a:gd name="T30" fmla="*/ 41275 w 26"/>
                <a:gd name="T31" fmla="*/ 4762 h 7"/>
                <a:gd name="T32" fmla="*/ 34925 w 26"/>
                <a:gd name="T33" fmla="*/ 4762 h 7"/>
                <a:gd name="T34" fmla="*/ 34925 w 26"/>
                <a:gd name="T35" fmla="*/ 11112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7">
                  <a:moveTo>
                    <a:pt x="22" y="7"/>
                  </a:move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2588"/>
            <p:cNvSpPr>
              <a:spLocks/>
            </p:cNvSpPr>
            <p:nvPr/>
          </p:nvSpPr>
          <p:spPr bwMode="auto">
            <a:xfrm>
              <a:off x="5073650" y="1847850"/>
              <a:ext cx="23813" cy="12700"/>
            </a:xfrm>
            <a:custGeom>
              <a:avLst/>
              <a:gdLst>
                <a:gd name="T0" fmla="*/ 11113 w 15"/>
                <a:gd name="T1" fmla="*/ 12700 h 8"/>
                <a:gd name="T2" fmla="*/ 6350 w 15"/>
                <a:gd name="T3" fmla="*/ 6350 h 8"/>
                <a:gd name="T4" fmla="*/ 0 w 15"/>
                <a:gd name="T5" fmla="*/ 6350 h 8"/>
                <a:gd name="T6" fmla="*/ 0 w 15"/>
                <a:gd name="T7" fmla="*/ 0 h 8"/>
                <a:gd name="T8" fmla="*/ 6350 w 15"/>
                <a:gd name="T9" fmla="*/ 0 h 8"/>
                <a:gd name="T10" fmla="*/ 11113 w 15"/>
                <a:gd name="T11" fmla="*/ 0 h 8"/>
                <a:gd name="T12" fmla="*/ 17463 w 15"/>
                <a:gd name="T13" fmla="*/ 0 h 8"/>
                <a:gd name="T14" fmla="*/ 23813 w 15"/>
                <a:gd name="T15" fmla="*/ 6350 h 8"/>
                <a:gd name="T16" fmla="*/ 23813 w 15"/>
                <a:gd name="T17" fmla="*/ 12700 h 8"/>
                <a:gd name="T18" fmla="*/ 17463 w 15"/>
                <a:gd name="T19" fmla="*/ 12700 h 8"/>
                <a:gd name="T20" fmla="*/ 11113 w 15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8">
                  <a:moveTo>
                    <a:pt x="7" y="8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2589"/>
            <p:cNvSpPr>
              <a:spLocks/>
            </p:cNvSpPr>
            <p:nvPr/>
          </p:nvSpPr>
          <p:spPr bwMode="auto">
            <a:xfrm>
              <a:off x="4422775" y="1519238"/>
              <a:ext cx="36513" cy="12700"/>
            </a:xfrm>
            <a:custGeom>
              <a:avLst/>
              <a:gdLst>
                <a:gd name="T0" fmla="*/ 19050 w 23"/>
                <a:gd name="T1" fmla="*/ 12700 h 8"/>
                <a:gd name="T2" fmla="*/ 12700 w 23"/>
                <a:gd name="T3" fmla="*/ 12700 h 8"/>
                <a:gd name="T4" fmla="*/ 6350 w 23"/>
                <a:gd name="T5" fmla="*/ 12700 h 8"/>
                <a:gd name="T6" fmla="*/ 6350 w 23"/>
                <a:gd name="T7" fmla="*/ 6350 h 8"/>
                <a:gd name="T8" fmla="*/ 0 w 23"/>
                <a:gd name="T9" fmla="*/ 6350 h 8"/>
                <a:gd name="T10" fmla="*/ 0 w 23"/>
                <a:gd name="T11" fmla="*/ 0 h 8"/>
                <a:gd name="T12" fmla="*/ 6350 w 23"/>
                <a:gd name="T13" fmla="*/ 0 h 8"/>
                <a:gd name="T14" fmla="*/ 12700 w 23"/>
                <a:gd name="T15" fmla="*/ 0 h 8"/>
                <a:gd name="T16" fmla="*/ 19050 w 23"/>
                <a:gd name="T17" fmla="*/ 0 h 8"/>
                <a:gd name="T18" fmla="*/ 12700 w 23"/>
                <a:gd name="T19" fmla="*/ 0 h 8"/>
                <a:gd name="T20" fmla="*/ 12700 w 23"/>
                <a:gd name="T21" fmla="*/ 6350 h 8"/>
                <a:gd name="T22" fmla="*/ 19050 w 23"/>
                <a:gd name="T23" fmla="*/ 0 h 8"/>
                <a:gd name="T24" fmla="*/ 23813 w 23"/>
                <a:gd name="T25" fmla="*/ 6350 h 8"/>
                <a:gd name="T26" fmla="*/ 30163 w 23"/>
                <a:gd name="T27" fmla="*/ 6350 h 8"/>
                <a:gd name="T28" fmla="*/ 36513 w 23"/>
                <a:gd name="T29" fmla="*/ 6350 h 8"/>
                <a:gd name="T30" fmla="*/ 30163 w 23"/>
                <a:gd name="T31" fmla="*/ 6350 h 8"/>
                <a:gd name="T32" fmla="*/ 30163 w 23"/>
                <a:gd name="T33" fmla="*/ 12700 h 8"/>
                <a:gd name="T34" fmla="*/ 23813 w 23"/>
                <a:gd name="T35" fmla="*/ 12700 h 8"/>
                <a:gd name="T36" fmla="*/ 19050 w 23"/>
                <a:gd name="T37" fmla="*/ 12700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" h="8">
                  <a:moveTo>
                    <a:pt x="12" y="8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2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2590"/>
            <p:cNvSpPr>
              <a:spLocks/>
            </p:cNvSpPr>
            <p:nvPr/>
          </p:nvSpPr>
          <p:spPr bwMode="auto">
            <a:xfrm>
              <a:off x="4548188" y="1585913"/>
              <a:ext cx="47625" cy="4762"/>
            </a:xfrm>
            <a:custGeom>
              <a:avLst/>
              <a:gdLst>
                <a:gd name="T0" fmla="*/ 12700 w 30"/>
                <a:gd name="T1" fmla="*/ 4762 h 3"/>
                <a:gd name="T2" fmla="*/ 6350 w 30"/>
                <a:gd name="T3" fmla="*/ 4762 h 3"/>
                <a:gd name="T4" fmla="*/ 0 w 30"/>
                <a:gd name="T5" fmla="*/ 4762 h 3"/>
                <a:gd name="T6" fmla="*/ 6350 w 30"/>
                <a:gd name="T7" fmla="*/ 4762 h 3"/>
                <a:gd name="T8" fmla="*/ 6350 w 30"/>
                <a:gd name="T9" fmla="*/ 0 h 3"/>
                <a:gd name="T10" fmla="*/ 12700 w 30"/>
                <a:gd name="T11" fmla="*/ 0 h 3"/>
                <a:gd name="T12" fmla="*/ 17463 w 30"/>
                <a:gd name="T13" fmla="*/ 0 h 3"/>
                <a:gd name="T14" fmla="*/ 23813 w 30"/>
                <a:gd name="T15" fmla="*/ 0 h 3"/>
                <a:gd name="T16" fmla="*/ 30163 w 30"/>
                <a:gd name="T17" fmla="*/ 0 h 3"/>
                <a:gd name="T18" fmla="*/ 36513 w 30"/>
                <a:gd name="T19" fmla="*/ 0 h 3"/>
                <a:gd name="T20" fmla="*/ 42863 w 30"/>
                <a:gd name="T21" fmla="*/ 0 h 3"/>
                <a:gd name="T22" fmla="*/ 47625 w 30"/>
                <a:gd name="T23" fmla="*/ 0 h 3"/>
                <a:gd name="T24" fmla="*/ 42863 w 30"/>
                <a:gd name="T25" fmla="*/ 0 h 3"/>
                <a:gd name="T26" fmla="*/ 36513 w 30"/>
                <a:gd name="T27" fmla="*/ 4762 h 3"/>
                <a:gd name="T28" fmla="*/ 30163 w 30"/>
                <a:gd name="T29" fmla="*/ 4762 h 3"/>
                <a:gd name="T30" fmla="*/ 23813 w 30"/>
                <a:gd name="T31" fmla="*/ 4762 h 3"/>
                <a:gd name="T32" fmla="*/ 17463 w 30"/>
                <a:gd name="T33" fmla="*/ 4762 h 3"/>
                <a:gd name="T34" fmla="*/ 12700 w 30"/>
                <a:gd name="T35" fmla="*/ 4762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3">
                  <a:moveTo>
                    <a:pt x="8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2591"/>
            <p:cNvSpPr>
              <a:spLocks/>
            </p:cNvSpPr>
            <p:nvPr/>
          </p:nvSpPr>
          <p:spPr bwMode="auto">
            <a:xfrm>
              <a:off x="4864100" y="1728788"/>
              <a:ext cx="12700" cy="11112"/>
            </a:xfrm>
            <a:custGeom>
              <a:avLst/>
              <a:gdLst>
                <a:gd name="T0" fmla="*/ 6350 w 8"/>
                <a:gd name="T1" fmla="*/ 11112 h 7"/>
                <a:gd name="T2" fmla="*/ 0 w 8"/>
                <a:gd name="T3" fmla="*/ 11112 h 7"/>
                <a:gd name="T4" fmla="*/ 0 w 8"/>
                <a:gd name="T5" fmla="*/ 6350 h 7"/>
                <a:gd name="T6" fmla="*/ 6350 w 8"/>
                <a:gd name="T7" fmla="*/ 0 h 7"/>
                <a:gd name="T8" fmla="*/ 12700 w 8"/>
                <a:gd name="T9" fmla="*/ 0 h 7"/>
                <a:gd name="T10" fmla="*/ 12700 w 8"/>
                <a:gd name="T11" fmla="*/ 6350 h 7"/>
                <a:gd name="T12" fmla="*/ 12700 w 8"/>
                <a:gd name="T13" fmla="*/ 11112 h 7"/>
                <a:gd name="T14" fmla="*/ 6350 w 8"/>
                <a:gd name="T15" fmla="*/ 1111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2592"/>
            <p:cNvSpPr>
              <a:spLocks/>
            </p:cNvSpPr>
            <p:nvPr/>
          </p:nvSpPr>
          <p:spPr bwMode="auto">
            <a:xfrm>
              <a:off x="5049838" y="1704975"/>
              <a:ext cx="30162" cy="11113"/>
            </a:xfrm>
            <a:custGeom>
              <a:avLst/>
              <a:gdLst>
                <a:gd name="T0" fmla="*/ 6350 w 19"/>
                <a:gd name="T1" fmla="*/ 11113 h 7"/>
                <a:gd name="T2" fmla="*/ 0 w 19"/>
                <a:gd name="T3" fmla="*/ 11113 h 7"/>
                <a:gd name="T4" fmla="*/ 0 w 19"/>
                <a:gd name="T5" fmla="*/ 6350 h 7"/>
                <a:gd name="T6" fmla="*/ 6350 w 19"/>
                <a:gd name="T7" fmla="*/ 6350 h 7"/>
                <a:gd name="T8" fmla="*/ 11112 w 19"/>
                <a:gd name="T9" fmla="*/ 6350 h 7"/>
                <a:gd name="T10" fmla="*/ 17462 w 19"/>
                <a:gd name="T11" fmla="*/ 6350 h 7"/>
                <a:gd name="T12" fmla="*/ 17462 w 19"/>
                <a:gd name="T13" fmla="*/ 0 h 7"/>
                <a:gd name="T14" fmla="*/ 23812 w 19"/>
                <a:gd name="T15" fmla="*/ 0 h 7"/>
                <a:gd name="T16" fmla="*/ 30162 w 19"/>
                <a:gd name="T17" fmla="*/ 0 h 7"/>
                <a:gd name="T18" fmla="*/ 23812 w 19"/>
                <a:gd name="T19" fmla="*/ 0 h 7"/>
                <a:gd name="T20" fmla="*/ 23812 w 19"/>
                <a:gd name="T21" fmla="*/ 6350 h 7"/>
                <a:gd name="T22" fmla="*/ 17462 w 19"/>
                <a:gd name="T23" fmla="*/ 6350 h 7"/>
                <a:gd name="T24" fmla="*/ 17462 w 19"/>
                <a:gd name="T25" fmla="*/ 11113 h 7"/>
                <a:gd name="T26" fmla="*/ 11112 w 19"/>
                <a:gd name="T27" fmla="*/ 11113 h 7"/>
                <a:gd name="T28" fmla="*/ 6350 w 19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7">
                  <a:moveTo>
                    <a:pt x="4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2593"/>
            <p:cNvSpPr>
              <a:spLocks/>
            </p:cNvSpPr>
            <p:nvPr/>
          </p:nvSpPr>
          <p:spPr bwMode="auto">
            <a:xfrm>
              <a:off x="3778250" y="2085975"/>
              <a:ext cx="23813" cy="19050"/>
            </a:xfrm>
            <a:custGeom>
              <a:avLst/>
              <a:gdLst>
                <a:gd name="T0" fmla="*/ 19050 w 15"/>
                <a:gd name="T1" fmla="*/ 19050 h 12"/>
                <a:gd name="T2" fmla="*/ 12700 w 15"/>
                <a:gd name="T3" fmla="*/ 19050 h 12"/>
                <a:gd name="T4" fmla="*/ 12700 w 15"/>
                <a:gd name="T5" fmla="*/ 12700 h 12"/>
                <a:gd name="T6" fmla="*/ 6350 w 15"/>
                <a:gd name="T7" fmla="*/ 12700 h 12"/>
                <a:gd name="T8" fmla="*/ 12700 w 15"/>
                <a:gd name="T9" fmla="*/ 6350 h 12"/>
                <a:gd name="T10" fmla="*/ 6350 w 15"/>
                <a:gd name="T11" fmla="*/ 6350 h 12"/>
                <a:gd name="T12" fmla="*/ 0 w 15"/>
                <a:gd name="T13" fmla="*/ 6350 h 12"/>
                <a:gd name="T14" fmla="*/ 0 w 15"/>
                <a:gd name="T15" fmla="*/ 0 h 12"/>
                <a:gd name="T16" fmla="*/ 6350 w 15"/>
                <a:gd name="T17" fmla="*/ 0 h 12"/>
                <a:gd name="T18" fmla="*/ 12700 w 15"/>
                <a:gd name="T19" fmla="*/ 6350 h 12"/>
                <a:gd name="T20" fmla="*/ 19050 w 15"/>
                <a:gd name="T21" fmla="*/ 12700 h 12"/>
                <a:gd name="T22" fmla="*/ 23813 w 15"/>
                <a:gd name="T23" fmla="*/ 12700 h 12"/>
                <a:gd name="T24" fmla="*/ 23813 w 15"/>
                <a:gd name="T25" fmla="*/ 19050 h 12"/>
                <a:gd name="T26" fmla="*/ 19050 w 15"/>
                <a:gd name="T27" fmla="*/ 1905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2" y="12"/>
                  </a:move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2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2594"/>
            <p:cNvSpPr>
              <a:spLocks/>
            </p:cNvSpPr>
            <p:nvPr/>
          </p:nvSpPr>
          <p:spPr bwMode="auto">
            <a:xfrm>
              <a:off x="4160838" y="1484313"/>
              <a:ext cx="36512" cy="11112"/>
            </a:xfrm>
            <a:custGeom>
              <a:avLst/>
              <a:gdLst>
                <a:gd name="T0" fmla="*/ 23812 w 23"/>
                <a:gd name="T1" fmla="*/ 11112 h 7"/>
                <a:gd name="T2" fmla="*/ 17462 w 23"/>
                <a:gd name="T3" fmla="*/ 11112 h 7"/>
                <a:gd name="T4" fmla="*/ 11112 w 23"/>
                <a:gd name="T5" fmla="*/ 4762 h 7"/>
                <a:gd name="T6" fmla="*/ 6350 w 23"/>
                <a:gd name="T7" fmla="*/ 4762 h 7"/>
                <a:gd name="T8" fmla="*/ 0 w 23"/>
                <a:gd name="T9" fmla="*/ 4762 h 7"/>
                <a:gd name="T10" fmla="*/ 6350 w 23"/>
                <a:gd name="T11" fmla="*/ 4762 h 7"/>
                <a:gd name="T12" fmla="*/ 11112 w 23"/>
                <a:gd name="T13" fmla="*/ 0 h 7"/>
                <a:gd name="T14" fmla="*/ 17462 w 23"/>
                <a:gd name="T15" fmla="*/ 0 h 7"/>
                <a:gd name="T16" fmla="*/ 23812 w 23"/>
                <a:gd name="T17" fmla="*/ 4762 h 7"/>
                <a:gd name="T18" fmla="*/ 30162 w 23"/>
                <a:gd name="T19" fmla="*/ 4762 h 7"/>
                <a:gd name="T20" fmla="*/ 36512 w 23"/>
                <a:gd name="T21" fmla="*/ 4762 h 7"/>
                <a:gd name="T22" fmla="*/ 30162 w 23"/>
                <a:gd name="T23" fmla="*/ 11112 h 7"/>
                <a:gd name="T24" fmla="*/ 23812 w 23"/>
                <a:gd name="T25" fmla="*/ 11112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7">
                  <a:moveTo>
                    <a:pt x="15" y="7"/>
                  </a:moveTo>
                  <a:lnTo>
                    <a:pt x="11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5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2595"/>
            <p:cNvSpPr>
              <a:spLocks/>
            </p:cNvSpPr>
            <p:nvPr/>
          </p:nvSpPr>
          <p:spPr bwMode="auto">
            <a:xfrm>
              <a:off x="4924425" y="1782763"/>
              <a:ext cx="30163" cy="11112"/>
            </a:xfrm>
            <a:custGeom>
              <a:avLst/>
              <a:gdLst>
                <a:gd name="T0" fmla="*/ 30163 w 19"/>
                <a:gd name="T1" fmla="*/ 11112 h 7"/>
                <a:gd name="T2" fmla="*/ 23813 w 19"/>
                <a:gd name="T3" fmla="*/ 11112 h 7"/>
                <a:gd name="T4" fmla="*/ 17463 w 19"/>
                <a:gd name="T5" fmla="*/ 11112 h 7"/>
                <a:gd name="T6" fmla="*/ 11113 w 19"/>
                <a:gd name="T7" fmla="*/ 11112 h 7"/>
                <a:gd name="T8" fmla="*/ 6350 w 19"/>
                <a:gd name="T9" fmla="*/ 11112 h 7"/>
                <a:gd name="T10" fmla="*/ 11113 w 19"/>
                <a:gd name="T11" fmla="*/ 11112 h 7"/>
                <a:gd name="T12" fmla="*/ 11113 w 19"/>
                <a:gd name="T13" fmla="*/ 4762 h 7"/>
                <a:gd name="T14" fmla="*/ 6350 w 19"/>
                <a:gd name="T15" fmla="*/ 4762 h 7"/>
                <a:gd name="T16" fmla="*/ 0 w 19"/>
                <a:gd name="T17" fmla="*/ 4762 h 7"/>
                <a:gd name="T18" fmla="*/ 0 w 19"/>
                <a:gd name="T19" fmla="*/ 0 h 7"/>
                <a:gd name="T20" fmla="*/ 6350 w 19"/>
                <a:gd name="T21" fmla="*/ 0 h 7"/>
                <a:gd name="T22" fmla="*/ 11113 w 19"/>
                <a:gd name="T23" fmla="*/ 0 h 7"/>
                <a:gd name="T24" fmla="*/ 11113 w 19"/>
                <a:gd name="T25" fmla="*/ 4762 h 7"/>
                <a:gd name="T26" fmla="*/ 17463 w 19"/>
                <a:gd name="T27" fmla="*/ 4762 h 7"/>
                <a:gd name="T28" fmla="*/ 17463 w 19"/>
                <a:gd name="T29" fmla="*/ 11112 h 7"/>
                <a:gd name="T30" fmla="*/ 23813 w 19"/>
                <a:gd name="T31" fmla="*/ 11112 h 7"/>
                <a:gd name="T32" fmla="*/ 30163 w 19"/>
                <a:gd name="T33" fmla="*/ 11112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7">
                  <a:moveTo>
                    <a:pt x="19" y="7"/>
                  </a:move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9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2596"/>
            <p:cNvSpPr>
              <a:spLocks/>
            </p:cNvSpPr>
            <p:nvPr/>
          </p:nvSpPr>
          <p:spPr bwMode="auto">
            <a:xfrm>
              <a:off x="5395913" y="1895475"/>
              <a:ext cx="23812" cy="6350"/>
            </a:xfrm>
            <a:custGeom>
              <a:avLst/>
              <a:gdLst>
                <a:gd name="T0" fmla="*/ 17462 w 15"/>
                <a:gd name="T1" fmla="*/ 6350 h 4"/>
                <a:gd name="T2" fmla="*/ 11112 w 15"/>
                <a:gd name="T3" fmla="*/ 6350 h 4"/>
                <a:gd name="T4" fmla="*/ 6350 w 15"/>
                <a:gd name="T5" fmla="*/ 0 h 4"/>
                <a:gd name="T6" fmla="*/ 0 w 15"/>
                <a:gd name="T7" fmla="*/ 0 h 4"/>
                <a:gd name="T8" fmla="*/ 6350 w 15"/>
                <a:gd name="T9" fmla="*/ 0 h 4"/>
                <a:gd name="T10" fmla="*/ 11112 w 15"/>
                <a:gd name="T11" fmla="*/ 0 h 4"/>
                <a:gd name="T12" fmla="*/ 17462 w 15"/>
                <a:gd name="T13" fmla="*/ 0 h 4"/>
                <a:gd name="T14" fmla="*/ 23812 w 15"/>
                <a:gd name="T15" fmla="*/ 0 h 4"/>
                <a:gd name="T16" fmla="*/ 23812 w 15"/>
                <a:gd name="T17" fmla="*/ 6350 h 4"/>
                <a:gd name="T18" fmla="*/ 17462 w 15"/>
                <a:gd name="T19" fmla="*/ 635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4">
                  <a:moveTo>
                    <a:pt x="11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2597"/>
            <p:cNvSpPr>
              <a:spLocks/>
            </p:cNvSpPr>
            <p:nvPr/>
          </p:nvSpPr>
          <p:spPr bwMode="auto">
            <a:xfrm>
              <a:off x="5013325" y="1692275"/>
              <a:ext cx="42863" cy="6350"/>
            </a:xfrm>
            <a:custGeom>
              <a:avLst/>
              <a:gdLst>
                <a:gd name="T0" fmla="*/ 23813 w 27"/>
                <a:gd name="T1" fmla="*/ 6350 h 4"/>
                <a:gd name="T2" fmla="*/ 19050 w 27"/>
                <a:gd name="T3" fmla="*/ 6350 h 4"/>
                <a:gd name="T4" fmla="*/ 12700 w 27"/>
                <a:gd name="T5" fmla="*/ 6350 h 4"/>
                <a:gd name="T6" fmla="*/ 12700 w 27"/>
                <a:gd name="T7" fmla="*/ 0 h 4"/>
                <a:gd name="T8" fmla="*/ 6350 w 27"/>
                <a:gd name="T9" fmla="*/ 0 h 4"/>
                <a:gd name="T10" fmla="*/ 0 w 27"/>
                <a:gd name="T11" fmla="*/ 0 h 4"/>
                <a:gd name="T12" fmla="*/ 6350 w 27"/>
                <a:gd name="T13" fmla="*/ 0 h 4"/>
                <a:gd name="T14" fmla="*/ 12700 w 27"/>
                <a:gd name="T15" fmla="*/ 0 h 4"/>
                <a:gd name="T16" fmla="*/ 19050 w 27"/>
                <a:gd name="T17" fmla="*/ 0 h 4"/>
                <a:gd name="T18" fmla="*/ 23813 w 27"/>
                <a:gd name="T19" fmla="*/ 0 h 4"/>
                <a:gd name="T20" fmla="*/ 30163 w 27"/>
                <a:gd name="T21" fmla="*/ 0 h 4"/>
                <a:gd name="T22" fmla="*/ 36513 w 27"/>
                <a:gd name="T23" fmla="*/ 0 h 4"/>
                <a:gd name="T24" fmla="*/ 42863 w 27"/>
                <a:gd name="T25" fmla="*/ 0 h 4"/>
                <a:gd name="T26" fmla="*/ 36513 w 27"/>
                <a:gd name="T27" fmla="*/ 0 h 4"/>
                <a:gd name="T28" fmla="*/ 36513 w 27"/>
                <a:gd name="T29" fmla="*/ 6350 h 4"/>
                <a:gd name="T30" fmla="*/ 30163 w 27"/>
                <a:gd name="T31" fmla="*/ 6350 h 4"/>
                <a:gd name="T32" fmla="*/ 23813 w 27"/>
                <a:gd name="T33" fmla="*/ 6350 h 4"/>
                <a:gd name="T34" fmla="*/ 23813 w 27"/>
                <a:gd name="T35" fmla="*/ 0 h 4"/>
                <a:gd name="T36" fmla="*/ 19050 w 27"/>
                <a:gd name="T37" fmla="*/ 0 h 4"/>
                <a:gd name="T38" fmla="*/ 19050 w 27"/>
                <a:gd name="T39" fmla="*/ 6350 h 4"/>
                <a:gd name="T40" fmla="*/ 23813 w 27"/>
                <a:gd name="T41" fmla="*/ 635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">
                  <a:moveTo>
                    <a:pt x="15" y="4"/>
                  </a:move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2598"/>
            <p:cNvSpPr>
              <a:spLocks/>
            </p:cNvSpPr>
            <p:nvPr/>
          </p:nvSpPr>
          <p:spPr bwMode="auto">
            <a:xfrm>
              <a:off x="4470400" y="1489075"/>
              <a:ext cx="42863" cy="6350"/>
            </a:xfrm>
            <a:custGeom>
              <a:avLst/>
              <a:gdLst>
                <a:gd name="T0" fmla="*/ 19050 w 27"/>
                <a:gd name="T1" fmla="*/ 6350 h 4"/>
                <a:gd name="T2" fmla="*/ 12700 w 27"/>
                <a:gd name="T3" fmla="*/ 6350 h 4"/>
                <a:gd name="T4" fmla="*/ 6350 w 27"/>
                <a:gd name="T5" fmla="*/ 6350 h 4"/>
                <a:gd name="T6" fmla="*/ 6350 w 27"/>
                <a:gd name="T7" fmla="*/ 0 h 4"/>
                <a:gd name="T8" fmla="*/ 0 w 27"/>
                <a:gd name="T9" fmla="*/ 0 h 4"/>
                <a:gd name="T10" fmla="*/ 6350 w 27"/>
                <a:gd name="T11" fmla="*/ 0 h 4"/>
                <a:gd name="T12" fmla="*/ 12700 w 27"/>
                <a:gd name="T13" fmla="*/ 0 h 4"/>
                <a:gd name="T14" fmla="*/ 19050 w 27"/>
                <a:gd name="T15" fmla="*/ 0 h 4"/>
                <a:gd name="T16" fmla="*/ 23813 w 27"/>
                <a:gd name="T17" fmla="*/ 0 h 4"/>
                <a:gd name="T18" fmla="*/ 30163 w 27"/>
                <a:gd name="T19" fmla="*/ 0 h 4"/>
                <a:gd name="T20" fmla="*/ 36513 w 27"/>
                <a:gd name="T21" fmla="*/ 0 h 4"/>
                <a:gd name="T22" fmla="*/ 42863 w 27"/>
                <a:gd name="T23" fmla="*/ 6350 h 4"/>
                <a:gd name="T24" fmla="*/ 36513 w 27"/>
                <a:gd name="T25" fmla="*/ 6350 h 4"/>
                <a:gd name="T26" fmla="*/ 30163 w 27"/>
                <a:gd name="T27" fmla="*/ 6350 h 4"/>
                <a:gd name="T28" fmla="*/ 23813 w 27"/>
                <a:gd name="T29" fmla="*/ 6350 h 4"/>
                <a:gd name="T30" fmla="*/ 19050 w 27"/>
                <a:gd name="T31" fmla="*/ 635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4">
                  <a:moveTo>
                    <a:pt x="12" y="4"/>
                  </a:move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2599"/>
            <p:cNvSpPr>
              <a:spLocks/>
            </p:cNvSpPr>
            <p:nvPr/>
          </p:nvSpPr>
          <p:spPr bwMode="auto">
            <a:xfrm>
              <a:off x="3773488" y="2092325"/>
              <a:ext cx="23812" cy="12700"/>
            </a:xfrm>
            <a:custGeom>
              <a:avLst/>
              <a:gdLst>
                <a:gd name="T0" fmla="*/ 17462 w 15"/>
                <a:gd name="T1" fmla="*/ 12700 h 8"/>
                <a:gd name="T2" fmla="*/ 11112 w 15"/>
                <a:gd name="T3" fmla="*/ 12700 h 8"/>
                <a:gd name="T4" fmla="*/ 4762 w 15"/>
                <a:gd name="T5" fmla="*/ 12700 h 8"/>
                <a:gd name="T6" fmla="*/ 4762 w 15"/>
                <a:gd name="T7" fmla="*/ 6350 h 8"/>
                <a:gd name="T8" fmla="*/ 0 w 15"/>
                <a:gd name="T9" fmla="*/ 6350 h 8"/>
                <a:gd name="T10" fmla="*/ 0 w 15"/>
                <a:gd name="T11" fmla="*/ 0 h 8"/>
                <a:gd name="T12" fmla="*/ 4762 w 15"/>
                <a:gd name="T13" fmla="*/ 0 h 8"/>
                <a:gd name="T14" fmla="*/ 4762 w 15"/>
                <a:gd name="T15" fmla="*/ 6350 h 8"/>
                <a:gd name="T16" fmla="*/ 11112 w 15"/>
                <a:gd name="T17" fmla="*/ 6350 h 8"/>
                <a:gd name="T18" fmla="*/ 17462 w 15"/>
                <a:gd name="T19" fmla="*/ 6350 h 8"/>
                <a:gd name="T20" fmla="*/ 23812 w 15"/>
                <a:gd name="T21" fmla="*/ 12700 h 8"/>
                <a:gd name="T22" fmla="*/ 17462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1" y="8"/>
                  </a:moveTo>
                  <a:lnTo>
                    <a:pt x="7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8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2600"/>
            <p:cNvSpPr>
              <a:spLocks/>
            </p:cNvSpPr>
            <p:nvPr/>
          </p:nvSpPr>
          <p:spPr bwMode="auto">
            <a:xfrm>
              <a:off x="4768850" y="1512888"/>
              <a:ext cx="23813" cy="12700"/>
            </a:xfrm>
            <a:custGeom>
              <a:avLst/>
              <a:gdLst>
                <a:gd name="T0" fmla="*/ 19050 w 15"/>
                <a:gd name="T1" fmla="*/ 12700 h 8"/>
                <a:gd name="T2" fmla="*/ 12700 w 15"/>
                <a:gd name="T3" fmla="*/ 12700 h 8"/>
                <a:gd name="T4" fmla="*/ 6350 w 15"/>
                <a:gd name="T5" fmla="*/ 6350 h 8"/>
                <a:gd name="T6" fmla="*/ 0 w 15"/>
                <a:gd name="T7" fmla="*/ 6350 h 8"/>
                <a:gd name="T8" fmla="*/ 6350 w 15"/>
                <a:gd name="T9" fmla="*/ 6350 h 8"/>
                <a:gd name="T10" fmla="*/ 12700 w 15"/>
                <a:gd name="T11" fmla="*/ 0 h 8"/>
                <a:gd name="T12" fmla="*/ 19050 w 15"/>
                <a:gd name="T13" fmla="*/ 0 h 8"/>
                <a:gd name="T14" fmla="*/ 23813 w 15"/>
                <a:gd name="T15" fmla="*/ 6350 h 8"/>
                <a:gd name="T16" fmla="*/ 19050 w 15"/>
                <a:gd name="T17" fmla="*/ 6350 h 8"/>
                <a:gd name="T18" fmla="*/ 23813 w 15"/>
                <a:gd name="T19" fmla="*/ 6350 h 8"/>
                <a:gd name="T20" fmla="*/ 23813 w 15"/>
                <a:gd name="T21" fmla="*/ 12700 h 8"/>
                <a:gd name="T22" fmla="*/ 19050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2" y="8"/>
                  </a:move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2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2601"/>
            <p:cNvSpPr>
              <a:spLocks/>
            </p:cNvSpPr>
            <p:nvPr/>
          </p:nvSpPr>
          <p:spPr bwMode="auto">
            <a:xfrm>
              <a:off x="5253038" y="1865313"/>
              <a:ext cx="28575" cy="6350"/>
            </a:xfrm>
            <a:custGeom>
              <a:avLst/>
              <a:gdLst>
                <a:gd name="T0" fmla="*/ 23813 w 18"/>
                <a:gd name="T1" fmla="*/ 6350 h 4"/>
                <a:gd name="T2" fmla="*/ 17463 w 18"/>
                <a:gd name="T3" fmla="*/ 6350 h 4"/>
                <a:gd name="T4" fmla="*/ 11113 w 18"/>
                <a:gd name="T5" fmla="*/ 6350 h 4"/>
                <a:gd name="T6" fmla="*/ 11113 w 18"/>
                <a:gd name="T7" fmla="*/ 0 h 4"/>
                <a:gd name="T8" fmla="*/ 4763 w 18"/>
                <a:gd name="T9" fmla="*/ 0 h 4"/>
                <a:gd name="T10" fmla="*/ 0 w 18"/>
                <a:gd name="T11" fmla="*/ 0 h 4"/>
                <a:gd name="T12" fmla="*/ 4763 w 18"/>
                <a:gd name="T13" fmla="*/ 0 h 4"/>
                <a:gd name="T14" fmla="*/ 11113 w 18"/>
                <a:gd name="T15" fmla="*/ 0 h 4"/>
                <a:gd name="T16" fmla="*/ 17463 w 18"/>
                <a:gd name="T17" fmla="*/ 0 h 4"/>
                <a:gd name="T18" fmla="*/ 23813 w 18"/>
                <a:gd name="T19" fmla="*/ 0 h 4"/>
                <a:gd name="T20" fmla="*/ 28575 w 18"/>
                <a:gd name="T21" fmla="*/ 6350 h 4"/>
                <a:gd name="T22" fmla="*/ 23813 w 18"/>
                <a:gd name="T23" fmla="*/ 635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2602"/>
            <p:cNvSpPr>
              <a:spLocks/>
            </p:cNvSpPr>
            <p:nvPr/>
          </p:nvSpPr>
          <p:spPr bwMode="auto">
            <a:xfrm>
              <a:off x="5097463" y="1841500"/>
              <a:ext cx="23812" cy="12700"/>
            </a:xfrm>
            <a:custGeom>
              <a:avLst/>
              <a:gdLst>
                <a:gd name="T0" fmla="*/ 23812 w 15"/>
                <a:gd name="T1" fmla="*/ 12700 h 8"/>
                <a:gd name="T2" fmla="*/ 17462 w 15"/>
                <a:gd name="T3" fmla="*/ 12700 h 8"/>
                <a:gd name="T4" fmla="*/ 11112 w 15"/>
                <a:gd name="T5" fmla="*/ 12700 h 8"/>
                <a:gd name="T6" fmla="*/ 11112 w 15"/>
                <a:gd name="T7" fmla="*/ 6350 h 8"/>
                <a:gd name="T8" fmla="*/ 6350 w 15"/>
                <a:gd name="T9" fmla="*/ 6350 h 8"/>
                <a:gd name="T10" fmla="*/ 0 w 15"/>
                <a:gd name="T11" fmla="*/ 6350 h 8"/>
                <a:gd name="T12" fmla="*/ 0 w 15"/>
                <a:gd name="T13" fmla="*/ 0 h 8"/>
                <a:gd name="T14" fmla="*/ 6350 w 15"/>
                <a:gd name="T15" fmla="*/ 0 h 8"/>
                <a:gd name="T16" fmla="*/ 11112 w 15"/>
                <a:gd name="T17" fmla="*/ 0 h 8"/>
                <a:gd name="T18" fmla="*/ 17462 w 15"/>
                <a:gd name="T19" fmla="*/ 6350 h 8"/>
                <a:gd name="T20" fmla="*/ 23812 w 15"/>
                <a:gd name="T21" fmla="*/ 6350 h 8"/>
                <a:gd name="T22" fmla="*/ 23812 w 15"/>
                <a:gd name="T23" fmla="*/ 1270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11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2603"/>
            <p:cNvSpPr>
              <a:spLocks/>
            </p:cNvSpPr>
            <p:nvPr/>
          </p:nvSpPr>
          <p:spPr bwMode="auto">
            <a:xfrm>
              <a:off x="4906963" y="1787525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11112 w 11"/>
                <a:gd name="T3" fmla="*/ 6350 h 8"/>
                <a:gd name="T4" fmla="*/ 4762 w 11"/>
                <a:gd name="T5" fmla="*/ 6350 h 8"/>
                <a:gd name="T6" fmla="*/ 0 w 11"/>
                <a:gd name="T7" fmla="*/ 6350 h 8"/>
                <a:gd name="T8" fmla="*/ 0 w 11"/>
                <a:gd name="T9" fmla="*/ 0 h 8"/>
                <a:gd name="T10" fmla="*/ 4762 w 11"/>
                <a:gd name="T11" fmla="*/ 0 h 8"/>
                <a:gd name="T12" fmla="*/ 11112 w 11"/>
                <a:gd name="T13" fmla="*/ 0 h 8"/>
                <a:gd name="T14" fmla="*/ 11112 w 11"/>
                <a:gd name="T15" fmla="*/ 6350 h 8"/>
                <a:gd name="T16" fmla="*/ 17462 w 11"/>
                <a:gd name="T17" fmla="*/ 635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2604"/>
            <p:cNvSpPr>
              <a:spLocks/>
            </p:cNvSpPr>
            <p:nvPr/>
          </p:nvSpPr>
          <p:spPr bwMode="auto">
            <a:xfrm>
              <a:off x="5103813" y="1698625"/>
              <a:ext cx="17462" cy="12700"/>
            </a:xfrm>
            <a:custGeom>
              <a:avLst/>
              <a:gdLst>
                <a:gd name="T0" fmla="*/ 4762 w 11"/>
                <a:gd name="T1" fmla="*/ 12700 h 8"/>
                <a:gd name="T2" fmla="*/ 0 w 11"/>
                <a:gd name="T3" fmla="*/ 12700 h 8"/>
                <a:gd name="T4" fmla="*/ 0 w 11"/>
                <a:gd name="T5" fmla="*/ 6350 h 8"/>
                <a:gd name="T6" fmla="*/ 0 w 11"/>
                <a:gd name="T7" fmla="*/ 0 h 8"/>
                <a:gd name="T8" fmla="*/ 4762 w 11"/>
                <a:gd name="T9" fmla="*/ 0 h 8"/>
                <a:gd name="T10" fmla="*/ 11112 w 11"/>
                <a:gd name="T11" fmla="*/ 6350 h 8"/>
                <a:gd name="T12" fmla="*/ 11112 w 11"/>
                <a:gd name="T13" fmla="*/ 0 h 8"/>
                <a:gd name="T14" fmla="*/ 17462 w 11"/>
                <a:gd name="T15" fmla="*/ 0 h 8"/>
                <a:gd name="T16" fmla="*/ 17462 w 11"/>
                <a:gd name="T17" fmla="*/ 6350 h 8"/>
                <a:gd name="T18" fmla="*/ 11112 w 11"/>
                <a:gd name="T19" fmla="*/ 6350 h 8"/>
                <a:gd name="T20" fmla="*/ 4762 w 11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2605"/>
            <p:cNvSpPr>
              <a:spLocks/>
            </p:cNvSpPr>
            <p:nvPr/>
          </p:nvSpPr>
          <p:spPr bwMode="auto">
            <a:xfrm>
              <a:off x="4167188" y="1512888"/>
              <a:ext cx="34925" cy="6350"/>
            </a:xfrm>
            <a:custGeom>
              <a:avLst/>
              <a:gdLst>
                <a:gd name="T0" fmla="*/ 17463 w 22"/>
                <a:gd name="T1" fmla="*/ 6350 h 4"/>
                <a:gd name="T2" fmla="*/ 4763 w 22"/>
                <a:gd name="T3" fmla="*/ 6350 h 4"/>
                <a:gd name="T4" fmla="*/ 0 w 22"/>
                <a:gd name="T5" fmla="*/ 6350 h 4"/>
                <a:gd name="T6" fmla="*/ 0 w 22"/>
                <a:gd name="T7" fmla="*/ 0 h 4"/>
                <a:gd name="T8" fmla="*/ 4763 w 22"/>
                <a:gd name="T9" fmla="*/ 0 h 4"/>
                <a:gd name="T10" fmla="*/ 11113 w 22"/>
                <a:gd name="T11" fmla="*/ 0 h 4"/>
                <a:gd name="T12" fmla="*/ 17463 w 22"/>
                <a:gd name="T13" fmla="*/ 0 h 4"/>
                <a:gd name="T14" fmla="*/ 23813 w 22"/>
                <a:gd name="T15" fmla="*/ 0 h 4"/>
                <a:gd name="T16" fmla="*/ 30163 w 22"/>
                <a:gd name="T17" fmla="*/ 0 h 4"/>
                <a:gd name="T18" fmla="*/ 34925 w 22"/>
                <a:gd name="T19" fmla="*/ 0 h 4"/>
                <a:gd name="T20" fmla="*/ 34925 w 22"/>
                <a:gd name="T21" fmla="*/ 6350 h 4"/>
                <a:gd name="T22" fmla="*/ 30163 w 22"/>
                <a:gd name="T23" fmla="*/ 6350 h 4"/>
                <a:gd name="T24" fmla="*/ 23813 w 22"/>
                <a:gd name="T25" fmla="*/ 6350 h 4"/>
                <a:gd name="T26" fmla="*/ 17463 w 22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4">
                  <a:moveTo>
                    <a:pt x="11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2606"/>
            <p:cNvSpPr>
              <a:spLocks/>
            </p:cNvSpPr>
            <p:nvPr/>
          </p:nvSpPr>
          <p:spPr bwMode="auto">
            <a:xfrm>
              <a:off x="5151438" y="1716088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6350 w 11"/>
                <a:gd name="T3" fmla="*/ 12700 h 8"/>
                <a:gd name="T4" fmla="*/ 6350 w 11"/>
                <a:gd name="T5" fmla="*/ 6350 h 8"/>
                <a:gd name="T6" fmla="*/ 0 w 11"/>
                <a:gd name="T7" fmla="*/ 6350 h 8"/>
                <a:gd name="T8" fmla="*/ 0 w 11"/>
                <a:gd name="T9" fmla="*/ 0 h 8"/>
                <a:gd name="T10" fmla="*/ 6350 w 11"/>
                <a:gd name="T11" fmla="*/ 0 h 8"/>
                <a:gd name="T12" fmla="*/ 11112 w 11"/>
                <a:gd name="T13" fmla="*/ 6350 h 8"/>
                <a:gd name="T14" fmla="*/ 17462 w 11"/>
                <a:gd name="T15" fmla="*/ 6350 h 8"/>
                <a:gd name="T16" fmla="*/ 17462 w 11"/>
                <a:gd name="T17" fmla="*/ 1270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2607"/>
            <p:cNvSpPr>
              <a:spLocks/>
            </p:cNvSpPr>
            <p:nvPr/>
          </p:nvSpPr>
          <p:spPr bwMode="auto">
            <a:xfrm>
              <a:off x="5324475" y="1919288"/>
              <a:ext cx="17463" cy="12700"/>
            </a:xfrm>
            <a:custGeom>
              <a:avLst/>
              <a:gdLst>
                <a:gd name="T0" fmla="*/ 4763 w 11"/>
                <a:gd name="T1" fmla="*/ 12700 h 8"/>
                <a:gd name="T2" fmla="*/ 0 w 11"/>
                <a:gd name="T3" fmla="*/ 12700 h 8"/>
                <a:gd name="T4" fmla="*/ 4763 w 11"/>
                <a:gd name="T5" fmla="*/ 6350 h 8"/>
                <a:gd name="T6" fmla="*/ 4763 w 11"/>
                <a:gd name="T7" fmla="*/ 0 h 8"/>
                <a:gd name="T8" fmla="*/ 11113 w 11"/>
                <a:gd name="T9" fmla="*/ 0 h 8"/>
                <a:gd name="T10" fmla="*/ 17463 w 11"/>
                <a:gd name="T11" fmla="*/ 6350 h 8"/>
                <a:gd name="T12" fmla="*/ 11113 w 11"/>
                <a:gd name="T13" fmla="*/ 6350 h 8"/>
                <a:gd name="T14" fmla="*/ 11113 w 11"/>
                <a:gd name="T15" fmla="*/ 12700 h 8"/>
                <a:gd name="T16" fmla="*/ 4763 w 11"/>
                <a:gd name="T17" fmla="*/ 1270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lnTo>
                    <a:pt x="0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2608"/>
            <p:cNvSpPr>
              <a:spLocks/>
            </p:cNvSpPr>
            <p:nvPr/>
          </p:nvSpPr>
          <p:spPr bwMode="auto">
            <a:xfrm>
              <a:off x="3838575" y="2122488"/>
              <a:ext cx="17463" cy="17462"/>
            </a:xfrm>
            <a:custGeom>
              <a:avLst/>
              <a:gdLst>
                <a:gd name="T0" fmla="*/ 0 w 11"/>
                <a:gd name="T1" fmla="*/ 17462 h 11"/>
                <a:gd name="T2" fmla="*/ 0 w 11"/>
                <a:gd name="T3" fmla="*/ 11112 h 11"/>
                <a:gd name="T4" fmla="*/ 6350 w 11"/>
                <a:gd name="T5" fmla="*/ 11112 h 11"/>
                <a:gd name="T6" fmla="*/ 6350 w 11"/>
                <a:gd name="T7" fmla="*/ 6350 h 11"/>
                <a:gd name="T8" fmla="*/ 12700 w 11"/>
                <a:gd name="T9" fmla="*/ 6350 h 11"/>
                <a:gd name="T10" fmla="*/ 17463 w 11"/>
                <a:gd name="T11" fmla="*/ 6350 h 11"/>
                <a:gd name="T12" fmla="*/ 17463 w 11"/>
                <a:gd name="T13" fmla="*/ 0 h 11"/>
                <a:gd name="T14" fmla="*/ 17463 w 11"/>
                <a:gd name="T15" fmla="*/ 6350 h 11"/>
                <a:gd name="T16" fmla="*/ 12700 w 11"/>
                <a:gd name="T17" fmla="*/ 6350 h 11"/>
                <a:gd name="T18" fmla="*/ 12700 w 11"/>
                <a:gd name="T19" fmla="*/ 11112 h 11"/>
                <a:gd name="T20" fmla="*/ 6350 w 11"/>
                <a:gd name="T21" fmla="*/ 11112 h 11"/>
                <a:gd name="T22" fmla="*/ 0 w 11"/>
                <a:gd name="T23" fmla="*/ 17462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2609"/>
            <p:cNvSpPr>
              <a:spLocks/>
            </p:cNvSpPr>
            <p:nvPr/>
          </p:nvSpPr>
          <p:spPr bwMode="auto">
            <a:xfrm>
              <a:off x="4452938" y="1536700"/>
              <a:ext cx="36512" cy="6350"/>
            </a:xfrm>
            <a:custGeom>
              <a:avLst/>
              <a:gdLst>
                <a:gd name="T0" fmla="*/ 6350 w 23"/>
                <a:gd name="T1" fmla="*/ 6350 h 4"/>
                <a:gd name="T2" fmla="*/ 0 w 23"/>
                <a:gd name="T3" fmla="*/ 6350 h 4"/>
                <a:gd name="T4" fmla="*/ 6350 w 23"/>
                <a:gd name="T5" fmla="*/ 0 h 4"/>
                <a:gd name="T6" fmla="*/ 12700 w 23"/>
                <a:gd name="T7" fmla="*/ 0 h 4"/>
                <a:gd name="T8" fmla="*/ 17462 w 23"/>
                <a:gd name="T9" fmla="*/ 0 h 4"/>
                <a:gd name="T10" fmla="*/ 23812 w 23"/>
                <a:gd name="T11" fmla="*/ 0 h 4"/>
                <a:gd name="T12" fmla="*/ 30162 w 23"/>
                <a:gd name="T13" fmla="*/ 0 h 4"/>
                <a:gd name="T14" fmla="*/ 36512 w 23"/>
                <a:gd name="T15" fmla="*/ 0 h 4"/>
                <a:gd name="T16" fmla="*/ 30162 w 23"/>
                <a:gd name="T17" fmla="*/ 0 h 4"/>
                <a:gd name="T18" fmla="*/ 23812 w 23"/>
                <a:gd name="T19" fmla="*/ 0 h 4"/>
                <a:gd name="T20" fmla="*/ 23812 w 23"/>
                <a:gd name="T21" fmla="*/ 6350 h 4"/>
                <a:gd name="T22" fmla="*/ 17462 w 23"/>
                <a:gd name="T23" fmla="*/ 6350 h 4"/>
                <a:gd name="T24" fmla="*/ 12700 w 23"/>
                <a:gd name="T25" fmla="*/ 6350 h 4"/>
                <a:gd name="T26" fmla="*/ 6350 w 23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2610"/>
            <p:cNvSpPr>
              <a:spLocks/>
            </p:cNvSpPr>
            <p:nvPr/>
          </p:nvSpPr>
          <p:spPr bwMode="auto">
            <a:xfrm>
              <a:off x="4638675" y="1698625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4763 w 7"/>
                <a:gd name="T3" fmla="*/ 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11113 w 7"/>
                <a:gd name="T11" fmla="*/ 0 h 4"/>
                <a:gd name="T12" fmla="*/ 11113 w 7"/>
                <a:gd name="T13" fmla="*/ 6350 h 4"/>
                <a:gd name="T14" fmla="*/ 4763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2611"/>
            <p:cNvSpPr>
              <a:spLocks/>
            </p:cNvSpPr>
            <p:nvPr/>
          </p:nvSpPr>
          <p:spPr bwMode="auto">
            <a:xfrm>
              <a:off x="5229225" y="1657350"/>
              <a:ext cx="23813" cy="11113"/>
            </a:xfrm>
            <a:custGeom>
              <a:avLst/>
              <a:gdLst>
                <a:gd name="T0" fmla="*/ 4763 w 15"/>
                <a:gd name="T1" fmla="*/ 11113 h 7"/>
                <a:gd name="T2" fmla="*/ 0 w 15"/>
                <a:gd name="T3" fmla="*/ 4763 h 7"/>
                <a:gd name="T4" fmla="*/ 4763 w 15"/>
                <a:gd name="T5" fmla="*/ 4763 h 7"/>
                <a:gd name="T6" fmla="*/ 11113 w 15"/>
                <a:gd name="T7" fmla="*/ 4763 h 7"/>
                <a:gd name="T8" fmla="*/ 11113 w 15"/>
                <a:gd name="T9" fmla="*/ 0 h 7"/>
                <a:gd name="T10" fmla="*/ 11113 w 15"/>
                <a:gd name="T11" fmla="*/ 4763 h 7"/>
                <a:gd name="T12" fmla="*/ 17463 w 15"/>
                <a:gd name="T13" fmla="*/ 4763 h 7"/>
                <a:gd name="T14" fmla="*/ 23813 w 15"/>
                <a:gd name="T15" fmla="*/ 4763 h 7"/>
                <a:gd name="T16" fmla="*/ 17463 w 15"/>
                <a:gd name="T17" fmla="*/ 4763 h 7"/>
                <a:gd name="T18" fmla="*/ 11113 w 15"/>
                <a:gd name="T19" fmla="*/ 4763 h 7"/>
                <a:gd name="T20" fmla="*/ 4763 w 15"/>
                <a:gd name="T21" fmla="*/ 11113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7">
                  <a:moveTo>
                    <a:pt x="3" y="7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2612"/>
            <p:cNvSpPr>
              <a:spLocks/>
            </p:cNvSpPr>
            <p:nvPr/>
          </p:nvSpPr>
          <p:spPr bwMode="auto">
            <a:xfrm>
              <a:off x="4608513" y="1543050"/>
              <a:ext cx="30162" cy="12700"/>
            </a:xfrm>
            <a:custGeom>
              <a:avLst/>
              <a:gdLst>
                <a:gd name="T0" fmla="*/ 6350 w 19"/>
                <a:gd name="T1" fmla="*/ 12700 h 8"/>
                <a:gd name="T2" fmla="*/ 6350 w 19"/>
                <a:gd name="T3" fmla="*/ 6350 h 8"/>
                <a:gd name="T4" fmla="*/ 0 w 19"/>
                <a:gd name="T5" fmla="*/ 6350 h 8"/>
                <a:gd name="T6" fmla="*/ 6350 w 19"/>
                <a:gd name="T7" fmla="*/ 6350 h 8"/>
                <a:gd name="T8" fmla="*/ 11112 w 19"/>
                <a:gd name="T9" fmla="*/ 6350 h 8"/>
                <a:gd name="T10" fmla="*/ 17462 w 19"/>
                <a:gd name="T11" fmla="*/ 6350 h 8"/>
                <a:gd name="T12" fmla="*/ 17462 w 19"/>
                <a:gd name="T13" fmla="*/ 0 h 8"/>
                <a:gd name="T14" fmla="*/ 23812 w 19"/>
                <a:gd name="T15" fmla="*/ 0 h 8"/>
                <a:gd name="T16" fmla="*/ 23812 w 19"/>
                <a:gd name="T17" fmla="*/ 6350 h 8"/>
                <a:gd name="T18" fmla="*/ 30162 w 19"/>
                <a:gd name="T19" fmla="*/ 6350 h 8"/>
                <a:gd name="T20" fmla="*/ 23812 w 19"/>
                <a:gd name="T21" fmla="*/ 6350 h 8"/>
                <a:gd name="T22" fmla="*/ 17462 w 19"/>
                <a:gd name="T23" fmla="*/ 6350 h 8"/>
                <a:gd name="T24" fmla="*/ 11112 w 19"/>
                <a:gd name="T25" fmla="*/ 6350 h 8"/>
                <a:gd name="T26" fmla="*/ 17462 w 19"/>
                <a:gd name="T27" fmla="*/ 6350 h 8"/>
                <a:gd name="T28" fmla="*/ 11112 w 19"/>
                <a:gd name="T29" fmla="*/ 6350 h 8"/>
                <a:gd name="T30" fmla="*/ 6350 w 19"/>
                <a:gd name="T31" fmla="*/ 1270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" h="8">
                  <a:moveTo>
                    <a:pt x="4" y="8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2613"/>
            <p:cNvSpPr>
              <a:spLocks/>
            </p:cNvSpPr>
            <p:nvPr/>
          </p:nvSpPr>
          <p:spPr bwMode="auto">
            <a:xfrm>
              <a:off x="4435475" y="1531938"/>
              <a:ext cx="41275" cy="4762"/>
            </a:xfrm>
            <a:custGeom>
              <a:avLst/>
              <a:gdLst>
                <a:gd name="T0" fmla="*/ 11113 w 26"/>
                <a:gd name="T1" fmla="*/ 4762 h 3"/>
                <a:gd name="T2" fmla="*/ 6350 w 26"/>
                <a:gd name="T3" fmla="*/ 4762 h 3"/>
                <a:gd name="T4" fmla="*/ 0 w 26"/>
                <a:gd name="T5" fmla="*/ 4762 h 3"/>
                <a:gd name="T6" fmla="*/ 6350 w 26"/>
                <a:gd name="T7" fmla="*/ 4762 h 3"/>
                <a:gd name="T8" fmla="*/ 11113 w 26"/>
                <a:gd name="T9" fmla="*/ 4762 h 3"/>
                <a:gd name="T10" fmla="*/ 17463 w 26"/>
                <a:gd name="T11" fmla="*/ 4762 h 3"/>
                <a:gd name="T12" fmla="*/ 23813 w 26"/>
                <a:gd name="T13" fmla="*/ 4762 h 3"/>
                <a:gd name="T14" fmla="*/ 30163 w 26"/>
                <a:gd name="T15" fmla="*/ 4762 h 3"/>
                <a:gd name="T16" fmla="*/ 34925 w 26"/>
                <a:gd name="T17" fmla="*/ 4762 h 3"/>
                <a:gd name="T18" fmla="*/ 41275 w 26"/>
                <a:gd name="T19" fmla="*/ 0 h 3"/>
                <a:gd name="T20" fmla="*/ 41275 w 26"/>
                <a:gd name="T21" fmla="*/ 4762 h 3"/>
                <a:gd name="T22" fmla="*/ 34925 w 26"/>
                <a:gd name="T23" fmla="*/ 4762 h 3"/>
                <a:gd name="T24" fmla="*/ 30163 w 26"/>
                <a:gd name="T25" fmla="*/ 4762 h 3"/>
                <a:gd name="T26" fmla="*/ 23813 w 26"/>
                <a:gd name="T27" fmla="*/ 4762 h 3"/>
                <a:gd name="T28" fmla="*/ 17463 w 26"/>
                <a:gd name="T29" fmla="*/ 4762 h 3"/>
                <a:gd name="T30" fmla="*/ 11113 w 26"/>
                <a:gd name="T31" fmla="*/ 4762 h 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3">
                  <a:moveTo>
                    <a:pt x="7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2614"/>
            <p:cNvSpPr>
              <a:spLocks/>
            </p:cNvSpPr>
            <p:nvPr/>
          </p:nvSpPr>
          <p:spPr bwMode="auto">
            <a:xfrm>
              <a:off x="4518025" y="1711325"/>
              <a:ext cx="19050" cy="4763"/>
            </a:xfrm>
            <a:custGeom>
              <a:avLst/>
              <a:gdLst>
                <a:gd name="T0" fmla="*/ 6350 w 12"/>
                <a:gd name="T1" fmla="*/ 4763 h 3"/>
                <a:gd name="T2" fmla="*/ 0 w 12"/>
                <a:gd name="T3" fmla="*/ 4763 h 3"/>
                <a:gd name="T4" fmla="*/ 6350 w 12"/>
                <a:gd name="T5" fmla="*/ 0 h 3"/>
                <a:gd name="T6" fmla="*/ 12700 w 12"/>
                <a:gd name="T7" fmla="*/ 0 h 3"/>
                <a:gd name="T8" fmla="*/ 12700 w 12"/>
                <a:gd name="T9" fmla="*/ 4763 h 3"/>
                <a:gd name="T10" fmla="*/ 19050 w 12"/>
                <a:gd name="T11" fmla="*/ 4763 h 3"/>
                <a:gd name="T12" fmla="*/ 12700 w 12"/>
                <a:gd name="T13" fmla="*/ 4763 h 3"/>
                <a:gd name="T14" fmla="*/ 6350 w 12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3">
                  <a:moveTo>
                    <a:pt x="4" y="3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2615"/>
            <p:cNvSpPr>
              <a:spLocks/>
            </p:cNvSpPr>
            <p:nvPr/>
          </p:nvSpPr>
          <p:spPr bwMode="auto">
            <a:xfrm>
              <a:off x="4608513" y="1609725"/>
              <a:ext cx="11112" cy="4763"/>
            </a:xfrm>
            <a:custGeom>
              <a:avLst/>
              <a:gdLst>
                <a:gd name="T0" fmla="*/ 6350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6350 w 7"/>
                <a:gd name="T7" fmla="*/ 0 h 3"/>
                <a:gd name="T8" fmla="*/ 11112 w 7"/>
                <a:gd name="T9" fmla="*/ 0 h 3"/>
                <a:gd name="T10" fmla="*/ 11112 w 7"/>
                <a:gd name="T11" fmla="*/ 4763 h 3"/>
                <a:gd name="T12" fmla="*/ 635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2616"/>
            <p:cNvSpPr>
              <a:spLocks/>
            </p:cNvSpPr>
            <p:nvPr/>
          </p:nvSpPr>
          <p:spPr bwMode="auto">
            <a:xfrm>
              <a:off x="5060950" y="1692275"/>
              <a:ext cx="23813" cy="6350"/>
            </a:xfrm>
            <a:custGeom>
              <a:avLst/>
              <a:gdLst>
                <a:gd name="T0" fmla="*/ 6350 w 15"/>
                <a:gd name="T1" fmla="*/ 6350 h 4"/>
                <a:gd name="T2" fmla="*/ 0 w 15"/>
                <a:gd name="T3" fmla="*/ 6350 h 4"/>
                <a:gd name="T4" fmla="*/ 6350 w 15"/>
                <a:gd name="T5" fmla="*/ 6350 h 4"/>
                <a:gd name="T6" fmla="*/ 12700 w 15"/>
                <a:gd name="T7" fmla="*/ 6350 h 4"/>
                <a:gd name="T8" fmla="*/ 12700 w 15"/>
                <a:gd name="T9" fmla="*/ 0 h 4"/>
                <a:gd name="T10" fmla="*/ 19050 w 15"/>
                <a:gd name="T11" fmla="*/ 0 h 4"/>
                <a:gd name="T12" fmla="*/ 23813 w 15"/>
                <a:gd name="T13" fmla="*/ 0 h 4"/>
                <a:gd name="T14" fmla="*/ 23813 w 15"/>
                <a:gd name="T15" fmla="*/ 6350 h 4"/>
                <a:gd name="T16" fmla="*/ 19050 w 15"/>
                <a:gd name="T17" fmla="*/ 6350 h 4"/>
                <a:gd name="T18" fmla="*/ 12700 w 15"/>
                <a:gd name="T19" fmla="*/ 6350 h 4"/>
                <a:gd name="T20" fmla="*/ 6350 w 15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2617"/>
            <p:cNvSpPr>
              <a:spLocks/>
            </p:cNvSpPr>
            <p:nvPr/>
          </p:nvSpPr>
          <p:spPr bwMode="auto">
            <a:xfrm>
              <a:off x="3862388" y="21875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2618"/>
            <p:cNvSpPr>
              <a:spLocks/>
            </p:cNvSpPr>
            <p:nvPr/>
          </p:nvSpPr>
          <p:spPr bwMode="auto">
            <a:xfrm>
              <a:off x="4476750" y="1716088"/>
              <a:ext cx="17463" cy="6350"/>
            </a:xfrm>
            <a:custGeom>
              <a:avLst/>
              <a:gdLst>
                <a:gd name="T0" fmla="*/ 12700 w 11"/>
                <a:gd name="T1" fmla="*/ 6350 h 4"/>
                <a:gd name="T2" fmla="*/ 6350 w 11"/>
                <a:gd name="T3" fmla="*/ 6350 h 4"/>
                <a:gd name="T4" fmla="*/ 0 w 11"/>
                <a:gd name="T5" fmla="*/ 6350 h 4"/>
                <a:gd name="T6" fmla="*/ 0 w 11"/>
                <a:gd name="T7" fmla="*/ 0 h 4"/>
                <a:gd name="T8" fmla="*/ 6350 w 11"/>
                <a:gd name="T9" fmla="*/ 0 h 4"/>
                <a:gd name="T10" fmla="*/ 12700 w 11"/>
                <a:gd name="T11" fmla="*/ 0 h 4"/>
                <a:gd name="T12" fmla="*/ 17463 w 11"/>
                <a:gd name="T13" fmla="*/ 0 h 4"/>
                <a:gd name="T14" fmla="*/ 17463 w 11"/>
                <a:gd name="T15" fmla="*/ 6350 h 4"/>
                <a:gd name="T16" fmla="*/ 1270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2619"/>
            <p:cNvSpPr>
              <a:spLocks/>
            </p:cNvSpPr>
            <p:nvPr/>
          </p:nvSpPr>
          <p:spPr bwMode="auto">
            <a:xfrm>
              <a:off x="4876800" y="1460500"/>
              <a:ext cx="30163" cy="4763"/>
            </a:xfrm>
            <a:custGeom>
              <a:avLst/>
              <a:gdLst>
                <a:gd name="T0" fmla="*/ 0 w 19"/>
                <a:gd name="T1" fmla="*/ 4763 h 3"/>
                <a:gd name="T2" fmla="*/ 0 w 19"/>
                <a:gd name="T3" fmla="*/ 0 h 3"/>
                <a:gd name="T4" fmla="*/ 6350 w 19"/>
                <a:gd name="T5" fmla="*/ 0 h 3"/>
                <a:gd name="T6" fmla="*/ 11113 w 19"/>
                <a:gd name="T7" fmla="*/ 0 h 3"/>
                <a:gd name="T8" fmla="*/ 17463 w 19"/>
                <a:gd name="T9" fmla="*/ 0 h 3"/>
                <a:gd name="T10" fmla="*/ 23813 w 19"/>
                <a:gd name="T11" fmla="*/ 0 h 3"/>
                <a:gd name="T12" fmla="*/ 30163 w 19"/>
                <a:gd name="T13" fmla="*/ 0 h 3"/>
                <a:gd name="T14" fmla="*/ 23813 w 19"/>
                <a:gd name="T15" fmla="*/ 0 h 3"/>
                <a:gd name="T16" fmla="*/ 23813 w 19"/>
                <a:gd name="T17" fmla="*/ 4763 h 3"/>
                <a:gd name="T18" fmla="*/ 17463 w 19"/>
                <a:gd name="T19" fmla="*/ 4763 h 3"/>
                <a:gd name="T20" fmla="*/ 11113 w 19"/>
                <a:gd name="T21" fmla="*/ 4763 h 3"/>
                <a:gd name="T22" fmla="*/ 6350 w 19"/>
                <a:gd name="T23" fmla="*/ 4763 h 3"/>
                <a:gd name="T24" fmla="*/ 0 w 19"/>
                <a:gd name="T25" fmla="*/ 4763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2620"/>
            <p:cNvSpPr>
              <a:spLocks/>
            </p:cNvSpPr>
            <p:nvPr/>
          </p:nvSpPr>
          <p:spPr bwMode="auto">
            <a:xfrm>
              <a:off x="5413375" y="18716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2621"/>
            <p:cNvSpPr>
              <a:spLocks/>
            </p:cNvSpPr>
            <p:nvPr/>
          </p:nvSpPr>
          <p:spPr bwMode="auto">
            <a:xfrm>
              <a:off x="4852988" y="1681163"/>
              <a:ext cx="23812" cy="4762"/>
            </a:xfrm>
            <a:custGeom>
              <a:avLst/>
              <a:gdLst>
                <a:gd name="T0" fmla="*/ 17462 w 15"/>
                <a:gd name="T1" fmla="*/ 4762 h 3"/>
                <a:gd name="T2" fmla="*/ 11112 w 15"/>
                <a:gd name="T3" fmla="*/ 4762 h 3"/>
                <a:gd name="T4" fmla="*/ 6350 w 15"/>
                <a:gd name="T5" fmla="*/ 4762 h 3"/>
                <a:gd name="T6" fmla="*/ 0 w 15"/>
                <a:gd name="T7" fmla="*/ 4762 h 3"/>
                <a:gd name="T8" fmla="*/ 6350 w 15"/>
                <a:gd name="T9" fmla="*/ 4762 h 3"/>
                <a:gd name="T10" fmla="*/ 6350 w 15"/>
                <a:gd name="T11" fmla="*/ 0 h 3"/>
                <a:gd name="T12" fmla="*/ 6350 w 15"/>
                <a:gd name="T13" fmla="*/ 4762 h 3"/>
                <a:gd name="T14" fmla="*/ 11112 w 15"/>
                <a:gd name="T15" fmla="*/ 4762 h 3"/>
                <a:gd name="T16" fmla="*/ 17462 w 15"/>
                <a:gd name="T17" fmla="*/ 0 h 3"/>
                <a:gd name="T18" fmla="*/ 17462 w 15"/>
                <a:gd name="T19" fmla="*/ 4762 h 3"/>
                <a:gd name="T20" fmla="*/ 23812 w 15"/>
                <a:gd name="T21" fmla="*/ 4762 h 3"/>
                <a:gd name="T22" fmla="*/ 17462 w 15"/>
                <a:gd name="T23" fmla="*/ 4762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3">
                  <a:moveTo>
                    <a:pt x="11" y="3"/>
                  </a:move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1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2622"/>
            <p:cNvSpPr>
              <a:spLocks/>
            </p:cNvSpPr>
            <p:nvPr/>
          </p:nvSpPr>
          <p:spPr bwMode="auto">
            <a:xfrm>
              <a:off x="5043488" y="1531938"/>
              <a:ext cx="23812" cy="11112"/>
            </a:xfrm>
            <a:custGeom>
              <a:avLst/>
              <a:gdLst>
                <a:gd name="T0" fmla="*/ 6350 w 15"/>
                <a:gd name="T1" fmla="*/ 11112 h 7"/>
                <a:gd name="T2" fmla="*/ 0 w 15"/>
                <a:gd name="T3" fmla="*/ 4762 h 7"/>
                <a:gd name="T4" fmla="*/ 6350 w 15"/>
                <a:gd name="T5" fmla="*/ 4762 h 7"/>
                <a:gd name="T6" fmla="*/ 12700 w 15"/>
                <a:gd name="T7" fmla="*/ 4762 h 7"/>
                <a:gd name="T8" fmla="*/ 12700 w 15"/>
                <a:gd name="T9" fmla="*/ 0 h 7"/>
                <a:gd name="T10" fmla="*/ 17462 w 15"/>
                <a:gd name="T11" fmla="*/ 0 h 7"/>
                <a:gd name="T12" fmla="*/ 23812 w 15"/>
                <a:gd name="T13" fmla="*/ 0 h 7"/>
                <a:gd name="T14" fmla="*/ 23812 w 15"/>
                <a:gd name="T15" fmla="*/ 4762 h 7"/>
                <a:gd name="T16" fmla="*/ 17462 w 15"/>
                <a:gd name="T17" fmla="*/ 4762 h 7"/>
                <a:gd name="T18" fmla="*/ 12700 w 15"/>
                <a:gd name="T19" fmla="*/ 4762 h 7"/>
                <a:gd name="T20" fmla="*/ 17462 w 15"/>
                <a:gd name="T21" fmla="*/ 4762 h 7"/>
                <a:gd name="T22" fmla="*/ 17462 w 15"/>
                <a:gd name="T23" fmla="*/ 11112 h 7"/>
                <a:gd name="T24" fmla="*/ 17462 w 15"/>
                <a:gd name="T25" fmla="*/ 4762 h 7"/>
                <a:gd name="T26" fmla="*/ 12700 w 15"/>
                <a:gd name="T27" fmla="*/ 4762 h 7"/>
                <a:gd name="T28" fmla="*/ 6350 w 15"/>
                <a:gd name="T29" fmla="*/ 4762 h 7"/>
                <a:gd name="T30" fmla="*/ 6350 w 15"/>
                <a:gd name="T31" fmla="*/ 11112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" h="7">
                  <a:moveTo>
                    <a:pt x="4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2623"/>
            <p:cNvSpPr>
              <a:spLocks/>
            </p:cNvSpPr>
            <p:nvPr/>
          </p:nvSpPr>
          <p:spPr bwMode="auto">
            <a:xfrm>
              <a:off x="4494213" y="1519238"/>
              <a:ext cx="36512" cy="6350"/>
            </a:xfrm>
            <a:custGeom>
              <a:avLst/>
              <a:gdLst>
                <a:gd name="T0" fmla="*/ 6350 w 23"/>
                <a:gd name="T1" fmla="*/ 6350 h 4"/>
                <a:gd name="T2" fmla="*/ 0 w 23"/>
                <a:gd name="T3" fmla="*/ 0 h 4"/>
                <a:gd name="T4" fmla="*/ 6350 w 23"/>
                <a:gd name="T5" fmla="*/ 0 h 4"/>
                <a:gd name="T6" fmla="*/ 12700 w 23"/>
                <a:gd name="T7" fmla="*/ 0 h 4"/>
                <a:gd name="T8" fmla="*/ 19050 w 23"/>
                <a:gd name="T9" fmla="*/ 0 h 4"/>
                <a:gd name="T10" fmla="*/ 23812 w 23"/>
                <a:gd name="T11" fmla="*/ 0 h 4"/>
                <a:gd name="T12" fmla="*/ 30162 w 23"/>
                <a:gd name="T13" fmla="*/ 0 h 4"/>
                <a:gd name="T14" fmla="*/ 36512 w 23"/>
                <a:gd name="T15" fmla="*/ 0 h 4"/>
                <a:gd name="T16" fmla="*/ 30162 w 23"/>
                <a:gd name="T17" fmla="*/ 0 h 4"/>
                <a:gd name="T18" fmla="*/ 23812 w 23"/>
                <a:gd name="T19" fmla="*/ 0 h 4"/>
                <a:gd name="T20" fmla="*/ 19050 w 23"/>
                <a:gd name="T21" fmla="*/ 0 h 4"/>
                <a:gd name="T22" fmla="*/ 12700 w 23"/>
                <a:gd name="T23" fmla="*/ 0 h 4"/>
                <a:gd name="T24" fmla="*/ 12700 w 23"/>
                <a:gd name="T25" fmla="*/ 6350 h 4"/>
                <a:gd name="T26" fmla="*/ 6350 w 23"/>
                <a:gd name="T27" fmla="*/ 635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Rectangle 2624"/>
            <p:cNvSpPr>
              <a:spLocks noChangeArrowheads="1"/>
            </p:cNvSpPr>
            <p:nvPr/>
          </p:nvSpPr>
          <p:spPr bwMode="auto">
            <a:xfrm>
              <a:off x="3832225" y="21336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2625"/>
            <p:cNvSpPr>
              <a:spLocks/>
            </p:cNvSpPr>
            <p:nvPr/>
          </p:nvSpPr>
          <p:spPr bwMode="auto">
            <a:xfrm>
              <a:off x="3773488" y="2085975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4762 w 7"/>
                <a:gd name="T3" fmla="*/ 0 h 4"/>
                <a:gd name="T4" fmla="*/ 0 w 7"/>
                <a:gd name="T5" fmla="*/ 0 h 4"/>
                <a:gd name="T6" fmla="*/ 0 w 7"/>
                <a:gd name="T7" fmla="*/ 6350 h 4"/>
                <a:gd name="T8" fmla="*/ 0 w 7"/>
                <a:gd name="T9" fmla="*/ 0 h 4"/>
                <a:gd name="T10" fmla="*/ 4762 w 7"/>
                <a:gd name="T11" fmla="*/ 0 h 4"/>
                <a:gd name="T12" fmla="*/ 11112 w 7"/>
                <a:gd name="T13" fmla="*/ 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2626"/>
            <p:cNvSpPr>
              <a:spLocks/>
            </p:cNvSpPr>
            <p:nvPr/>
          </p:nvSpPr>
          <p:spPr bwMode="auto">
            <a:xfrm>
              <a:off x="4662488" y="1536700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4762 w 11"/>
                <a:gd name="T3" fmla="*/ 6350 h 4"/>
                <a:gd name="T4" fmla="*/ 0 w 11"/>
                <a:gd name="T5" fmla="*/ 0 h 4"/>
                <a:gd name="T6" fmla="*/ 4762 w 11"/>
                <a:gd name="T7" fmla="*/ 0 h 4"/>
                <a:gd name="T8" fmla="*/ 11112 w 11"/>
                <a:gd name="T9" fmla="*/ 0 h 4"/>
                <a:gd name="T10" fmla="*/ 17462 w 11"/>
                <a:gd name="T11" fmla="*/ 6350 h 4"/>
                <a:gd name="T12" fmla="*/ 11112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2627"/>
            <p:cNvSpPr>
              <a:spLocks/>
            </p:cNvSpPr>
            <p:nvPr/>
          </p:nvSpPr>
          <p:spPr bwMode="auto">
            <a:xfrm>
              <a:off x="4411663" y="1722438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6350 w 11"/>
                <a:gd name="T3" fmla="*/ 6350 h 4"/>
                <a:gd name="T4" fmla="*/ 6350 w 11"/>
                <a:gd name="T5" fmla="*/ 0 h 4"/>
                <a:gd name="T6" fmla="*/ 0 w 11"/>
                <a:gd name="T7" fmla="*/ 0 h 4"/>
                <a:gd name="T8" fmla="*/ 6350 w 11"/>
                <a:gd name="T9" fmla="*/ 0 h 4"/>
                <a:gd name="T10" fmla="*/ 11112 w 11"/>
                <a:gd name="T11" fmla="*/ 0 h 4"/>
                <a:gd name="T12" fmla="*/ 17462 w 11"/>
                <a:gd name="T13" fmla="*/ 0 h 4"/>
                <a:gd name="T14" fmla="*/ 17462 w 11"/>
                <a:gd name="T15" fmla="*/ 6350 h 4"/>
                <a:gd name="T16" fmla="*/ 11112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2628"/>
            <p:cNvSpPr>
              <a:spLocks/>
            </p:cNvSpPr>
            <p:nvPr/>
          </p:nvSpPr>
          <p:spPr bwMode="auto">
            <a:xfrm>
              <a:off x="3802063" y="2116138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2629"/>
            <p:cNvSpPr>
              <a:spLocks/>
            </p:cNvSpPr>
            <p:nvPr/>
          </p:nvSpPr>
          <p:spPr bwMode="auto">
            <a:xfrm>
              <a:off x="5497513" y="2014538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6350 h 4"/>
                <a:gd name="T4" fmla="*/ 0 w 3"/>
                <a:gd name="T5" fmla="*/ 0 h 4"/>
                <a:gd name="T6" fmla="*/ 4762 w 3"/>
                <a:gd name="T7" fmla="*/ 0 h 4"/>
                <a:gd name="T8" fmla="*/ 0 w 3"/>
                <a:gd name="T9" fmla="*/ 0 h 4"/>
                <a:gd name="T10" fmla="*/ 4762 w 3"/>
                <a:gd name="T11" fmla="*/ 0 h 4"/>
                <a:gd name="T12" fmla="*/ 4762 w 3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2630"/>
            <p:cNvSpPr>
              <a:spLocks/>
            </p:cNvSpPr>
            <p:nvPr/>
          </p:nvSpPr>
          <p:spPr bwMode="auto">
            <a:xfrm>
              <a:off x="4619625" y="1698625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2631"/>
            <p:cNvSpPr>
              <a:spLocks/>
            </p:cNvSpPr>
            <p:nvPr/>
          </p:nvSpPr>
          <p:spPr bwMode="auto">
            <a:xfrm>
              <a:off x="3832225" y="2139950"/>
              <a:ext cx="6350" cy="12700"/>
            </a:xfrm>
            <a:custGeom>
              <a:avLst/>
              <a:gdLst>
                <a:gd name="T0" fmla="*/ 6350 w 4"/>
                <a:gd name="T1" fmla="*/ 12700 h 8"/>
                <a:gd name="T2" fmla="*/ 0 w 4"/>
                <a:gd name="T3" fmla="*/ 6350 h 8"/>
                <a:gd name="T4" fmla="*/ 6350 w 4"/>
                <a:gd name="T5" fmla="*/ 0 h 8"/>
                <a:gd name="T6" fmla="*/ 6350 w 4"/>
                <a:gd name="T7" fmla="*/ 6350 h 8"/>
                <a:gd name="T8" fmla="*/ 6350 w 4"/>
                <a:gd name="T9" fmla="*/ 1270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2632"/>
            <p:cNvSpPr>
              <a:spLocks/>
            </p:cNvSpPr>
            <p:nvPr/>
          </p:nvSpPr>
          <p:spPr bwMode="auto">
            <a:xfrm>
              <a:off x="5199063" y="1644650"/>
              <a:ext cx="17462" cy="12700"/>
            </a:xfrm>
            <a:custGeom>
              <a:avLst/>
              <a:gdLst>
                <a:gd name="T0" fmla="*/ 11112 w 11"/>
                <a:gd name="T1" fmla="*/ 12700 h 8"/>
                <a:gd name="T2" fmla="*/ 11112 w 11"/>
                <a:gd name="T3" fmla="*/ 6350 h 8"/>
                <a:gd name="T4" fmla="*/ 6350 w 11"/>
                <a:gd name="T5" fmla="*/ 6350 h 8"/>
                <a:gd name="T6" fmla="*/ 0 w 11"/>
                <a:gd name="T7" fmla="*/ 6350 h 8"/>
                <a:gd name="T8" fmla="*/ 6350 w 11"/>
                <a:gd name="T9" fmla="*/ 6350 h 8"/>
                <a:gd name="T10" fmla="*/ 6350 w 11"/>
                <a:gd name="T11" fmla="*/ 0 h 8"/>
                <a:gd name="T12" fmla="*/ 11112 w 11"/>
                <a:gd name="T13" fmla="*/ 6350 h 8"/>
                <a:gd name="T14" fmla="*/ 17462 w 11"/>
                <a:gd name="T15" fmla="*/ 6350 h 8"/>
                <a:gd name="T16" fmla="*/ 11112 w 11"/>
                <a:gd name="T17" fmla="*/ 6350 h 8"/>
                <a:gd name="T18" fmla="*/ 11112 w 11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2633"/>
            <p:cNvSpPr>
              <a:spLocks/>
            </p:cNvSpPr>
            <p:nvPr/>
          </p:nvSpPr>
          <p:spPr bwMode="auto">
            <a:xfrm>
              <a:off x="3827463" y="2116138"/>
              <a:ext cx="4762" cy="12700"/>
            </a:xfrm>
            <a:custGeom>
              <a:avLst/>
              <a:gdLst>
                <a:gd name="T0" fmla="*/ 0 w 3"/>
                <a:gd name="T1" fmla="*/ 12700 h 8"/>
                <a:gd name="T2" fmla="*/ 0 w 3"/>
                <a:gd name="T3" fmla="*/ 6350 h 8"/>
                <a:gd name="T4" fmla="*/ 0 w 3"/>
                <a:gd name="T5" fmla="*/ 0 h 8"/>
                <a:gd name="T6" fmla="*/ 4762 w 3"/>
                <a:gd name="T7" fmla="*/ 6350 h 8"/>
                <a:gd name="T8" fmla="*/ 4762 w 3"/>
                <a:gd name="T9" fmla="*/ 12700 h 8"/>
                <a:gd name="T10" fmla="*/ 0 w 3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2634"/>
            <p:cNvSpPr>
              <a:spLocks/>
            </p:cNvSpPr>
            <p:nvPr/>
          </p:nvSpPr>
          <p:spPr bwMode="auto">
            <a:xfrm>
              <a:off x="3875088" y="2163763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2 w 7"/>
                <a:gd name="T5" fmla="*/ 0 h 4"/>
                <a:gd name="T6" fmla="*/ 11112 w 7"/>
                <a:gd name="T7" fmla="*/ 6350 h 4"/>
                <a:gd name="T8" fmla="*/ 4762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2635"/>
            <p:cNvSpPr>
              <a:spLocks/>
            </p:cNvSpPr>
            <p:nvPr/>
          </p:nvSpPr>
          <p:spPr bwMode="auto">
            <a:xfrm>
              <a:off x="5413375" y="1835150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6350 w 8"/>
                <a:gd name="T7" fmla="*/ 0 h 4"/>
                <a:gd name="T8" fmla="*/ 6350 w 8"/>
                <a:gd name="T9" fmla="*/ 635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2636"/>
            <p:cNvSpPr>
              <a:spLocks/>
            </p:cNvSpPr>
            <p:nvPr/>
          </p:nvSpPr>
          <p:spPr bwMode="auto">
            <a:xfrm>
              <a:off x="5060950" y="20272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2637"/>
            <p:cNvSpPr>
              <a:spLocks/>
            </p:cNvSpPr>
            <p:nvPr/>
          </p:nvSpPr>
          <p:spPr bwMode="auto">
            <a:xfrm>
              <a:off x="5402263" y="1889125"/>
              <a:ext cx="11112" cy="6350"/>
            </a:xfrm>
            <a:custGeom>
              <a:avLst/>
              <a:gdLst>
                <a:gd name="T0" fmla="*/ 11112 w 7"/>
                <a:gd name="T1" fmla="*/ 6350 h 4"/>
                <a:gd name="T2" fmla="*/ 4762 w 7"/>
                <a:gd name="T3" fmla="*/ 0 h 4"/>
                <a:gd name="T4" fmla="*/ 0 w 7"/>
                <a:gd name="T5" fmla="*/ 0 h 4"/>
                <a:gd name="T6" fmla="*/ 4762 w 7"/>
                <a:gd name="T7" fmla="*/ 0 h 4"/>
                <a:gd name="T8" fmla="*/ 11112 w 7"/>
                <a:gd name="T9" fmla="*/ 0 h 4"/>
                <a:gd name="T10" fmla="*/ 11112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2638"/>
            <p:cNvSpPr>
              <a:spLocks/>
            </p:cNvSpPr>
            <p:nvPr/>
          </p:nvSpPr>
          <p:spPr bwMode="auto">
            <a:xfrm>
              <a:off x="4518025" y="16684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0 h 4"/>
                <a:gd name="T12" fmla="*/ 1270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2639"/>
            <p:cNvSpPr>
              <a:spLocks/>
            </p:cNvSpPr>
            <p:nvPr/>
          </p:nvSpPr>
          <p:spPr bwMode="auto">
            <a:xfrm>
              <a:off x="5032375" y="2020888"/>
              <a:ext cx="17463" cy="12700"/>
            </a:xfrm>
            <a:custGeom>
              <a:avLst/>
              <a:gdLst>
                <a:gd name="T0" fmla="*/ 0 w 11"/>
                <a:gd name="T1" fmla="*/ 12700 h 8"/>
                <a:gd name="T2" fmla="*/ 4763 w 11"/>
                <a:gd name="T3" fmla="*/ 6350 h 8"/>
                <a:gd name="T4" fmla="*/ 11113 w 11"/>
                <a:gd name="T5" fmla="*/ 6350 h 8"/>
                <a:gd name="T6" fmla="*/ 11113 w 11"/>
                <a:gd name="T7" fmla="*/ 0 h 8"/>
                <a:gd name="T8" fmla="*/ 17463 w 11"/>
                <a:gd name="T9" fmla="*/ 0 h 8"/>
                <a:gd name="T10" fmla="*/ 11113 w 11"/>
                <a:gd name="T11" fmla="*/ 6350 h 8"/>
                <a:gd name="T12" fmla="*/ 4763 w 11"/>
                <a:gd name="T13" fmla="*/ 12700 h 8"/>
                <a:gd name="T14" fmla="*/ 0 w 11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2640"/>
            <p:cNvSpPr>
              <a:spLocks/>
            </p:cNvSpPr>
            <p:nvPr/>
          </p:nvSpPr>
          <p:spPr bwMode="auto">
            <a:xfrm>
              <a:off x="5426075" y="1841500"/>
              <a:ext cx="4763" cy="12700"/>
            </a:xfrm>
            <a:custGeom>
              <a:avLst/>
              <a:gdLst>
                <a:gd name="T0" fmla="*/ 4763 w 3"/>
                <a:gd name="T1" fmla="*/ 12700 h 8"/>
                <a:gd name="T2" fmla="*/ 0 w 3"/>
                <a:gd name="T3" fmla="*/ 12700 h 8"/>
                <a:gd name="T4" fmla="*/ 0 w 3"/>
                <a:gd name="T5" fmla="*/ 6350 h 8"/>
                <a:gd name="T6" fmla="*/ 0 w 3"/>
                <a:gd name="T7" fmla="*/ 0 h 8"/>
                <a:gd name="T8" fmla="*/ 0 w 3"/>
                <a:gd name="T9" fmla="*/ 6350 h 8"/>
                <a:gd name="T10" fmla="*/ 4763 w 3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2641"/>
            <p:cNvSpPr>
              <a:spLocks/>
            </p:cNvSpPr>
            <p:nvPr/>
          </p:nvSpPr>
          <p:spPr bwMode="auto">
            <a:xfrm>
              <a:off x="3922713" y="2193925"/>
              <a:ext cx="11112" cy="6350"/>
            </a:xfrm>
            <a:custGeom>
              <a:avLst/>
              <a:gdLst>
                <a:gd name="T0" fmla="*/ 11112 w 7"/>
                <a:gd name="T1" fmla="*/ 6350 h 4"/>
                <a:gd name="T2" fmla="*/ 4762 w 7"/>
                <a:gd name="T3" fmla="*/ 6350 h 4"/>
                <a:gd name="T4" fmla="*/ 4762 w 7"/>
                <a:gd name="T5" fmla="*/ 0 h 4"/>
                <a:gd name="T6" fmla="*/ 0 w 7"/>
                <a:gd name="T7" fmla="*/ 0 h 4"/>
                <a:gd name="T8" fmla="*/ 4762 w 7"/>
                <a:gd name="T9" fmla="*/ 0 h 4"/>
                <a:gd name="T10" fmla="*/ 11112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2642"/>
            <p:cNvSpPr>
              <a:spLocks/>
            </p:cNvSpPr>
            <p:nvPr/>
          </p:nvSpPr>
          <p:spPr bwMode="auto">
            <a:xfrm>
              <a:off x="5395913" y="1817688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2 w 7"/>
                <a:gd name="T7" fmla="*/ 0 h 4"/>
                <a:gd name="T8" fmla="*/ 6350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Rectangle 2643"/>
            <p:cNvSpPr>
              <a:spLocks noChangeArrowheads="1"/>
            </p:cNvSpPr>
            <p:nvPr/>
          </p:nvSpPr>
          <p:spPr bwMode="auto">
            <a:xfrm>
              <a:off x="3778250" y="20923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Rectangle 2644"/>
            <p:cNvSpPr>
              <a:spLocks noChangeArrowheads="1"/>
            </p:cNvSpPr>
            <p:nvPr/>
          </p:nvSpPr>
          <p:spPr bwMode="auto">
            <a:xfrm>
              <a:off x="3808413" y="20923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2645"/>
            <p:cNvSpPr>
              <a:spLocks/>
            </p:cNvSpPr>
            <p:nvPr/>
          </p:nvSpPr>
          <p:spPr bwMode="auto">
            <a:xfrm>
              <a:off x="5413375" y="1925638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2646"/>
            <p:cNvSpPr>
              <a:spLocks/>
            </p:cNvSpPr>
            <p:nvPr/>
          </p:nvSpPr>
          <p:spPr bwMode="auto">
            <a:xfrm>
              <a:off x="5043488" y="2133600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6350 w 8"/>
                <a:gd name="T9" fmla="*/ 6350 h 4"/>
                <a:gd name="T10" fmla="*/ 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2647"/>
            <p:cNvSpPr>
              <a:spLocks/>
            </p:cNvSpPr>
            <p:nvPr/>
          </p:nvSpPr>
          <p:spPr bwMode="auto">
            <a:xfrm>
              <a:off x="5060950" y="1722438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0 w 8"/>
                <a:gd name="T9" fmla="*/ 0 h 4"/>
                <a:gd name="T10" fmla="*/ 6350 w 8"/>
                <a:gd name="T11" fmla="*/ 0 h 4"/>
                <a:gd name="T12" fmla="*/ 12700 w 8"/>
                <a:gd name="T13" fmla="*/ 0 h 4"/>
                <a:gd name="T14" fmla="*/ 6350 w 8"/>
                <a:gd name="T15" fmla="*/ 0 h 4"/>
                <a:gd name="T16" fmla="*/ 12700 w 8"/>
                <a:gd name="T17" fmla="*/ 0 h 4"/>
                <a:gd name="T18" fmla="*/ 6350 w 8"/>
                <a:gd name="T19" fmla="*/ 0 h 4"/>
                <a:gd name="T20" fmla="*/ 6350 w 8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2648"/>
            <p:cNvSpPr>
              <a:spLocks/>
            </p:cNvSpPr>
            <p:nvPr/>
          </p:nvSpPr>
          <p:spPr bwMode="auto">
            <a:xfrm>
              <a:off x="5056188" y="17287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0 h 4"/>
                <a:gd name="T4" fmla="*/ 4762 w 7"/>
                <a:gd name="T5" fmla="*/ 0 h 4"/>
                <a:gd name="T6" fmla="*/ 11112 w 7"/>
                <a:gd name="T7" fmla="*/ 0 h 4"/>
                <a:gd name="T8" fmla="*/ 4762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2649"/>
            <p:cNvSpPr>
              <a:spLocks/>
            </p:cNvSpPr>
            <p:nvPr/>
          </p:nvSpPr>
          <p:spPr bwMode="auto">
            <a:xfrm>
              <a:off x="5329238" y="16922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2650"/>
            <p:cNvSpPr>
              <a:spLocks/>
            </p:cNvSpPr>
            <p:nvPr/>
          </p:nvSpPr>
          <p:spPr bwMode="auto">
            <a:xfrm>
              <a:off x="3821113" y="21224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2651"/>
            <p:cNvSpPr>
              <a:spLocks/>
            </p:cNvSpPr>
            <p:nvPr/>
          </p:nvSpPr>
          <p:spPr bwMode="auto">
            <a:xfrm>
              <a:off x="3903663" y="21764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6350 w 4"/>
                <a:gd name="T3" fmla="*/ 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2652"/>
            <p:cNvSpPr>
              <a:spLocks/>
            </p:cNvSpPr>
            <p:nvPr/>
          </p:nvSpPr>
          <p:spPr bwMode="auto">
            <a:xfrm>
              <a:off x="5675313" y="2193925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0 w 8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2653"/>
            <p:cNvSpPr>
              <a:spLocks/>
            </p:cNvSpPr>
            <p:nvPr/>
          </p:nvSpPr>
          <p:spPr bwMode="auto">
            <a:xfrm>
              <a:off x="5168900" y="1865313"/>
              <a:ext cx="17463" cy="6350"/>
            </a:xfrm>
            <a:custGeom>
              <a:avLst/>
              <a:gdLst>
                <a:gd name="T0" fmla="*/ 12700 w 11"/>
                <a:gd name="T1" fmla="*/ 6350 h 4"/>
                <a:gd name="T2" fmla="*/ 6350 w 11"/>
                <a:gd name="T3" fmla="*/ 6350 h 4"/>
                <a:gd name="T4" fmla="*/ 0 w 11"/>
                <a:gd name="T5" fmla="*/ 6350 h 4"/>
                <a:gd name="T6" fmla="*/ 0 w 11"/>
                <a:gd name="T7" fmla="*/ 0 h 4"/>
                <a:gd name="T8" fmla="*/ 6350 w 11"/>
                <a:gd name="T9" fmla="*/ 0 h 4"/>
                <a:gd name="T10" fmla="*/ 6350 w 11"/>
                <a:gd name="T11" fmla="*/ 6350 h 4"/>
                <a:gd name="T12" fmla="*/ 12700 w 11"/>
                <a:gd name="T13" fmla="*/ 6350 h 4"/>
                <a:gd name="T14" fmla="*/ 17463 w 11"/>
                <a:gd name="T15" fmla="*/ 6350 h 4"/>
                <a:gd name="T16" fmla="*/ 1270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Rectangle 2654"/>
            <p:cNvSpPr>
              <a:spLocks noChangeArrowheads="1"/>
            </p:cNvSpPr>
            <p:nvPr/>
          </p:nvSpPr>
          <p:spPr bwMode="auto">
            <a:xfrm>
              <a:off x="3802063" y="2105025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2655"/>
            <p:cNvSpPr>
              <a:spLocks/>
            </p:cNvSpPr>
            <p:nvPr/>
          </p:nvSpPr>
          <p:spPr bwMode="auto">
            <a:xfrm>
              <a:off x="4638675" y="1573213"/>
              <a:ext cx="17463" cy="0"/>
            </a:xfrm>
            <a:custGeom>
              <a:avLst/>
              <a:gdLst>
                <a:gd name="T0" fmla="*/ 17463 w 11"/>
                <a:gd name="T1" fmla="*/ 11113 w 11"/>
                <a:gd name="T2" fmla="*/ 4763 w 11"/>
                <a:gd name="T3" fmla="*/ 0 w 11"/>
                <a:gd name="T4" fmla="*/ 4763 w 11"/>
                <a:gd name="T5" fmla="*/ 11113 w 11"/>
                <a:gd name="T6" fmla="*/ 174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2656"/>
            <p:cNvSpPr>
              <a:spLocks/>
            </p:cNvSpPr>
            <p:nvPr/>
          </p:nvSpPr>
          <p:spPr bwMode="auto">
            <a:xfrm>
              <a:off x="4775200" y="16986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2657"/>
            <p:cNvSpPr>
              <a:spLocks/>
            </p:cNvSpPr>
            <p:nvPr/>
          </p:nvSpPr>
          <p:spPr bwMode="auto">
            <a:xfrm>
              <a:off x="5688013" y="2230438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4762 h 3"/>
                <a:gd name="T4" fmla="*/ 0 w 7"/>
                <a:gd name="T5" fmla="*/ 0 h 3"/>
                <a:gd name="T6" fmla="*/ 6350 w 7"/>
                <a:gd name="T7" fmla="*/ 0 h 3"/>
                <a:gd name="T8" fmla="*/ 11112 w 7"/>
                <a:gd name="T9" fmla="*/ 0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2658"/>
            <p:cNvSpPr>
              <a:spLocks/>
            </p:cNvSpPr>
            <p:nvPr/>
          </p:nvSpPr>
          <p:spPr bwMode="auto">
            <a:xfrm>
              <a:off x="5580063" y="20621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6350 w 4"/>
                <a:gd name="T11" fmla="*/ 0 h 4"/>
                <a:gd name="T12" fmla="*/ 635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2659"/>
            <p:cNvSpPr>
              <a:spLocks/>
            </p:cNvSpPr>
            <p:nvPr/>
          </p:nvSpPr>
          <p:spPr bwMode="auto">
            <a:xfrm>
              <a:off x="5484813" y="2247900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2700 w 11"/>
                <a:gd name="T7" fmla="*/ 0 h 4"/>
                <a:gd name="T8" fmla="*/ 17462 w 11"/>
                <a:gd name="T9" fmla="*/ 0 h 4"/>
                <a:gd name="T10" fmla="*/ 12700 w 11"/>
                <a:gd name="T11" fmla="*/ 0 h 4"/>
                <a:gd name="T12" fmla="*/ 6350 w 11"/>
                <a:gd name="T13" fmla="*/ 0 h 4"/>
                <a:gd name="T14" fmla="*/ 6350 w 11"/>
                <a:gd name="T15" fmla="*/ 6350 h 4"/>
                <a:gd name="T16" fmla="*/ 6350 w 11"/>
                <a:gd name="T17" fmla="*/ 0 h 4"/>
                <a:gd name="T18" fmla="*/ 6350 w 11"/>
                <a:gd name="T19" fmla="*/ 6350 h 4"/>
                <a:gd name="T20" fmla="*/ 0 w 11"/>
                <a:gd name="T21" fmla="*/ 6350 h 4"/>
                <a:gd name="T22" fmla="*/ 6350 w 11"/>
                <a:gd name="T23" fmla="*/ 6350 h 4"/>
                <a:gd name="T24" fmla="*/ 0 w 11"/>
                <a:gd name="T25" fmla="*/ 635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2660"/>
            <p:cNvSpPr>
              <a:spLocks/>
            </p:cNvSpPr>
            <p:nvPr/>
          </p:nvSpPr>
          <p:spPr bwMode="auto">
            <a:xfrm>
              <a:off x="5497513" y="20208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11112 w 7"/>
                <a:gd name="T7" fmla="*/ 6350 h 4"/>
                <a:gd name="T8" fmla="*/ 4762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2661"/>
            <p:cNvSpPr>
              <a:spLocks/>
            </p:cNvSpPr>
            <p:nvPr/>
          </p:nvSpPr>
          <p:spPr bwMode="auto">
            <a:xfrm>
              <a:off x="3903663" y="2176463"/>
              <a:ext cx="6350" cy="11112"/>
            </a:xfrm>
            <a:custGeom>
              <a:avLst/>
              <a:gdLst>
                <a:gd name="T0" fmla="*/ 6350 w 4"/>
                <a:gd name="T1" fmla="*/ 11112 h 7"/>
                <a:gd name="T2" fmla="*/ 6350 w 4"/>
                <a:gd name="T3" fmla="*/ 6350 h 7"/>
                <a:gd name="T4" fmla="*/ 0 w 4"/>
                <a:gd name="T5" fmla="*/ 6350 h 7"/>
                <a:gd name="T6" fmla="*/ 0 w 4"/>
                <a:gd name="T7" fmla="*/ 0 h 7"/>
                <a:gd name="T8" fmla="*/ 6350 w 4"/>
                <a:gd name="T9" fmla="*/ 6350 h 7"/>
                <a:gd name="T10" fmla="*/ 6350 w 4"/>
                <a:gd name="T11" fmla="*/ 1111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Rectangle 2662"/>
            <p:cNvSpPr>
              <a:spLocks noChangeArrowheads="1"/>
            </p:cNvSpPr>
            <p:nvPr/>
          </p:nvSpPr>
          <p:spPr bwMode="auto">
            <a:xfrm>
              <a:off x="3808413" y="20986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2663"/>
            <p:cNvSpPr>
              <a:spLocks/>
            </p:cNvSpPr>
            <p:nvPr/>
          </p:nvSpPr>
          <p:spPr bwMode="auto">
            <a:xfrm>
              <a:off x="4591050" y="1573213"/>
              <a:ext cx="17463" cy="0"/>
            </a:xfrm>
            <a:custGeom>
              <a:avLst/>
              <a:gdLst>
                <a:gd name="T0" fmla="*/ 4763 w 11"/>
                <a:gd name="T1" fmla="*/ 0 w 11"/>
                <a:gd name="T2" fmla="*/ 4763 w 11"/>
                <a:gd name="T3" fmla="*/ 11113 w 11"/>
                <a:gd name="T4" fmla="*/ 17463 w 11"/>
                <a:gd name="T5" fmla="*/ 11113 w 11"/>
                <a:gd name="T6" fmla="*/ 47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2664"/>
            <p:cNvSpPr>
              <a:spLocks/>
            </p:cNvSpPr>
            <p:nvPr/>
          </p:nvSpPr>
          <p:spPr bwMode="auto">
            <a:xfrm>
              <a:off x="5502275" y="2033588"/>
              <a:ext cx="12700" cy="4762"/>
            </a:xfrm>
            <a:custGeom>
              <a:avLst/>
              <a:gdLst>
                <a:gd name="T0" fmla="*/ 6350 w 8"/>
                <a:gd name="T1" fmla="*/ 4762 h 3"/>
                <a:gd name="T2" fmla="*/ 6350 w 8"/>
                <a:gd name="T3" fmla="*/ 0 h 3"/>
                <a:gd name="T4" fmla="*/ 0 w 8"/>
                <a:gd name="T5" fmla="*/ 0 h 3"/>
                <a:gd name="T6" fmla="*/ 6350 w 8"/>
                <a:gd name="T7" fmla="*/ 0 h 3"/>
                <a:gd name="T8" fmla="*/ 12700 w 8"/>
                <a:gd name="T9" fmla="*/ 4762 h 3"/>
                <a:gd name="T10" fmla="*/ 6350 w 8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2665"/>
            <p:cNvSpPr>
              <a:spLocks/>
            </p:cNvSpPr>
            <p:nvPr/>
          </p:nvSpPr>
          <p:spPr bwMode="auto">
            <a:xfrm>
              <a:off x="4751388" y="1508125"/>
              <a:ext cx="17462" cy="0"/>
            </a:xfrm>
            <a:custGeom>
              <a:avLst/>
              <a:gdLst>
                <a:gd name="T0" fmla="*/ 11112 w 11"/>
                <a:gd name="T1" fmla="*/ 6350 w 11"/>
                <a:gd name="T2" fmla="*/ 0 w 11"/>
                <a:gd name="T3" fmla="*/ 6350 w 11"/>
                <a:gd name="T4" fmla="*/ 11112 w 11"/>
                <a:gd name="T5" fmla="*/ 17462 w 11"/>
                <a:gd name="T6" fmla="*/ 11112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7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2666"/>
            <p:cNvSpPr>
              <a:spLocks/>
            </p:cNvSpPr>
            <p:nvPr/>
          </p:nvSpPr>
          <p:spPr bwMode="auto">
            <a:xfrm>
              <a:off x="4632325" y="1417638"/>
              <a:ext cx="30163" cy="6350"/>
            </a:xfrm>
            <a:custGeom>
              <a:avLst/>
              <a:gdLst>
                <a:gd name="T0" fmla="*/ 23813 w 19"/>
                <a:gd name="T1" fmla="*/ 6350 h 4"/>
                <a:gd name="T2" fmla="*/ 17463 w 19"/>
                <a:gd name="T3" fmla="*/ 6350 h 4"/>
                <a:gd name="T4" fmla="*/ 11113 w 19"/>
                <a:gd name="T5" fmla="*/ 0 h 4"/>
                <a:gd name="T6" fmla="*/ 6350 w 19"/>
                <a:gd name="T7" fmla="*/ 0 h 4"/>
                <a:gd name="T8" fmla="*/ 0 w 19"/>
                <a:gd name="T9" fmla="*/ 0 h 4"/>
                <a:gd name="T10" fmla="*/ 6350 w 19"/>
                <a:gd name="T11" fmla="*/ 0 h 4"/>
                <a:gd name="T12" fmla="*/ 17463 w 19"/>
                <a:gd name="T13" fmla="*/ 0 h 4"/>
                <a:gd name="T14" fmla="*/ 23813 w 19"/>
                <a:gd name="T15" fmla="*/ 0 h 4"/>
                <a:gd name="T16" fmla="*/ 30163 w 19"/>
                <a:gd name="T17" fmla="*/ 0 h 4"/>
                <a:gd name="T18" fmla="*/ 30163 w 19"/>
                <a:gd name="T19" fmla="*/ 6350 h 4"/>
                <a:gd name="T20" fmla="*/ 23813 w 19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" h="4">
                  <a:moveTo>
                    <a:pt x="15" y="4"/>
                  </a:move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2667"/>
            <p:cNvSpPr>
              <a:spLocks/>
            </p:cNvSpPr>
            <p:nvPr/>
          </p:nvSpPr>
          <p:spPr bwMode="auto">
            <a:xfrm>
              <a:off x="5175250" y="1722438"/>
              <a:ext cx="11113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6350 w 7"/>
                <a:gd name="T7" fmla="*/ 0 h 4"/>
                <a:gd name="T8" fmla="*/ 6350 w 7"/>
                <a:gd name="T9" fmla="*/ 6350 h 4"/>
                <a:gd name="T10" fmla="*/ 11113 w 7"/>
                <a:gd name="T11" fmla="*/ 635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2668"/>
            <p:cNvSpPr>
              <a:spLocks/>
            </p:cNvSpPr>
            <p:nvPr/>
          </p:nvSpPr>
          <p:spPr bwMode="auto">
            <a:xfrm>
              <a:off x="3778250" y="20621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Rectangle 2669"/>
            <p:cNvSpPr>
              <a:spLocks noChangeArrowheads="1"/>
            </p:cNvSpPr>
            <p:nvPr/>
          </p:nvSpPr>
          <p:spPr bwMode="auto">
            <a:xfrm>
              <a:off x="5192713" y="18240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2670"/>
            <p:cNvSpPr>
              <a:spLocks/>
            </p:cNvSpPr>
            <p:nvPr/>
          </p:nvSpPr>
          <p:spPr bwMode="auto">
            <a:xfrm>
              <a:off x="3946525" y="2211388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2671"/>
            <p:cNvSpPr>
              <a:spLocks/>
            </p:cNvSpPr>
            <p:nvPr/>
          </p:nvSpPr>
          <p:spPr bwMode="auto">
            <a:xfrm>
              <a:off x="4768850" y="17049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Rectangle 2672"/>
            <p:cNvSpPr>
              <a:spLocks noChangeArrowheads="1"/>
            </p:cNvSpPr>
            <p:nvPr/>
          </p:nvSpPr>
          <p:spPr bwMode="auto">
            <a:xfrm>
              <a:off x="4614863" y="1614488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2673"/>
            <p:cNvSpPr>
              <a:spLocks/>
            </p:cNvSpPr>
            <p:nvPr/>
          </p:nvSpPr>
          <p:spPr bwMode="auto">
            <a:xfrm>
              <a:off x="4500563" y="169862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6350 w 8"/>
                <a:gd name="T3" fmla="*/ 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6350 w 8"/>
                <a:gd name="T11" fmla="*/ 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2674"/>
            <p:cNvSpPr>
              <a:spLocks/>
            </p:cNvSpPr>
            <p:nvPr/>
          </p:nvSpPr>
          <p:spPr bwMode="auto">
            <a:xfrm>
              <a:off x="3743325" y="2116138"/>
              <a:ext cx="11113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3 w 7"/>
                <a:gd name="T7" fmla="*/ 0 h 4"/>
                <a:gd name="T8" fmla="*/ 6350 w 7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2675"/>
            <p:cNvSpPr>
              <a:spLocks/>
            </p:cNvSpPr>
            <p:nvPr/>
          </p:nvSpPr>
          <p:spPr bwMode="auto">
            <a:xfrm>
              <a:off x="4452938" y="14779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635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2676"/>
            <p:cNvSpPr>
              <a:spLocks/>
            </p:cNvSpPr>
            <p:nvPr/>
          </p:nvSpPr>
          <p:spPr bwMode="auto">
            <a:xfrm>
              <a:off x="4530725" y="17113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2677"/>
            <p:cNvSpPr>
              <a:spLocks/>
            </p:cNvSpPr>
            <p:nvPr/>
          </p:nvSpPr>
          <p:spPr bwMode="auto">
            <a:xfrm>
              <a:off x="4900613" y="1495425"/>
              <a:ext cx="17462" cy="6350"/>
            </a:xfrm>
            <a:custGeom>
              <a:avLst/>
              <a:gdLst>
                <a:gd name="T0" fmla="*/ 6350 w 11"/>
                <a:gd name="T1" fmla="*/ 6350 h 4"/>
                <a:gd name="T2" fmla="*/ 6350 w 11"/>
                <a:gd name="T3" fmla="*/ 0 h 4"/>
                <a:gd name="T4" fmla="*/ 0 w 11"/>
                <a:gd name="T5" fmla="*/ 0 h 4"/>
                <a:gd name="T6" fmla="*/ 6350 w 11"/>
                <a:gd name="T7" fmla="*/ 0 h 4"/>
                <a:gd name="T8" fmla="*/ 11112 w 11"/>
                <a:gd name="T9" fmla="*/ 0 h 4"/>
                <a:gd name="T10" fmla="*/ 17462 w 11"/>
                <a:gd name="T11" fmla="*/ 6350 h 4"/>
                <a:gd name="T12" fmla="*/ 11112 w 11"/>
                <a:gd name="T13" fmla="*/ 6350 h 4"/>
                <a:gd name="T14" fmla="*/ 635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2678"/>
            <p:cNvSpPr>
              <a:spLocks/>
            </p:cNvSpPr>
            <p:nvPr/>
          </p:nvSpPr>
          <p:spPr bwMode="auto">
            <a:xfrm>
              <a:off x="5461000" y="1758950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Rectangle 2679"/>
            <p:cNvSpPr>
              <a:spLocks noChangeArrowheads="1"/>
            </p:cNvSpPr>
            <p:nvPr/>
          </p:nvSpPr>
          <p:spPr bwMode="auto">
            <a:xfrm>
              <a:off x="5210175" y="16446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2680"/>
            <p:cNvSpPr>
              <a:spLocks/>
            </p:cNvSpPr>
            <p:nvPr/>
          </p:nvSpPr>
          <p:spPr bwMode="auto">
            <a:xfrm>
              <a:off x="5473700" y="1793875"/>
              <a:ext cx="11113" cy="0"/>
            </a:xfrm>
            <a:custGeom>
              <a:avLst/>
              <a:gdLst>
                <a:gd name="T0" fmla="*/ 4763 w 7"/>
                <a:gd name="T1" fmla="*/ 0 w 7"/>
                <a:gd name="T2" fmla="*/ 4763 w 7"/>
                <a:gd name="T3" fmla="*/ 11113 w 7"/>
                <a:gd name="T4" fmla="*/ 4763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2681"/>
            <p:cNvSpPr>
              <a:spLocks/>
            </p:cNvSpPr>
            <p:nvPr/>
          </p:nvSpPr>
          <p:spPr bwMode="auto">
            <a:xfrm>
              <a:off x="5664200" y="21939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6350 w 4"/>
                <a:gd name="T9" fmla="*/ 0 h 4"/>
                <a:gd name="T10" fmla="*/ 6350 w 4"/>
                <a:gd name="T11" fmla="*/ 6350 h 4"/>
                <a:gd name="T12" fmla="*/ 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2682"/>
            <p:cNvSpPr>
              <a:spLocks/>
            </p:cNvSpPr>
            <p:nvPr/>
          </p:nvSpPr>
          <p:spPr bwMode="auto">
            <a:xfrm>
              <a:off x="4333875" y="17462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2683"/>
            <p:cNvSpPr>
              <a:spLocks/>
            </p:cNvSpPr>
            <p:nvPr/>
          </p:nvSpPr>
          <p:spPr bwMode="auto">
            <a:xfrm>
              <a:off x="3760788" y="206851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2684"/>
            <p:cNvSpPr>
              <a:spLocks/>
            </p:cNvSpPr>
            <p:nvPr/>
          </p:nvSpPr>
          <p:spPr bwMode="auto">
            <a:xfrm>
              <a:off x="5484813" y="1997075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2685"/>
            <p:cNvSpPr>
              <a:spLocks/>
            </p:cNvSpPr>
            <p:nvPr/>
          </p:nvSpPr>
          <p:spPr bwMode="auto">
            <a:xfrm>
              <a:off x="5084763" y="1835150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Rectangle 2686"/>
            <p:cNvSpPr>
              <a:spLocks noChangeArrowheads="1"/>
            </p:cNvSpPr>
            <p:nvPr/>
          </p:nvSpPr>
          <p:spPr bwMode="auto">
            <a:xfrm>
              <a:off x="5300663" y="1955800"/>
              <a:ext cx="4762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2687"/>
            <p:cNvSpPr>
              <a:spLocks/>
            </p:cNvSpPr>
            <p:nvPr/>
          </p:nvSpPr>
          <p:spPr bwMode="auto">
            <a:xfrm>
              <a:off x="5067300" y="1912938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2688"/>
            <p:cNvSpPr>
              <a:spLocks/>
            </p:cNvSpPr>
            <p:nvPr/>
          </p:nvSpPr>
          <p:spPr bwMode="auto">
            <a:xfrm>
              <a:off x="5257800" y="22590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2689"/>
            <p:cNvSpPr>
              <a:spLocks/>
            </p:cNvSpPr>
            <p:nvPr/>
          </p:nvSpPr>
          <p:spPr bwMode="auto">
            <a:xfrm>
              <a:off x="3821113" y="212248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2690"/>
            <p:cNvSpPr>
              <a:spLocks/>
            </p:cNvSpPr>
            <p:nvPr/>
          </p:nvSpPr>
          <p:spPr bwMode="auto">
            <a:xfrm>
              <a:off x="5419725" y="22352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2691"/>
            <p:cNvSpPr>
              <a:spLocks/>
            </p:cNvSpPr>
            <p:nvPr/>
          </p:nvSpPr>
          <p:spPr bwMode="auto">
            <a:xfrm>
              <a:off x="4829175" y="14779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2692"/>
            <p:cNvSpPr>
              <a:spLocks/>
            </p:cNvSpPr>
            <p:nvPr/>
          </p:nvSpPr>
          <p:spPr bwMode="auto">
            <a:xfrm>
              <a:off x="3832225" y="21288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2693"/>
            <p:cNvSpPr>
              <a:spLocks/>
            </p:cNvSpPr>
            <p:nvPr/>
          </p:nvSpPr>
          <p:spPr bwMode="auto">
            <a:xfrm>
              <a:off x="5162550" y="1722438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2694"/>
            <p:cNvSpPr>
              <a:spLocks/>
            </p:cNvSpPr>
            <p:nvPr/>
          </p:nvSpPr>
          <p:spPr bwMode="auto">
            <a:xfrm>
              <a:off x="5043488" y="2062163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2700 w 11"/>
                <a:gd name="T7" fmla="*/ 0 h 4"/>
                <a:gd name="T8" fmla="*/ 17462 w 11"/>
                <a:gd name="T9" fmla="*/ 0 h 4"/>
                <a:gd name="T10" fmla="*/ 12700 w 11"/>
                <a:gd name="T11" fmla="*/ 0 h 4"/>
                <a:gd name="T12" fmla="*/ 6350 w 11"/>
                <a:gd name="T13" fmla="*/ 0 h 4"/>
                <a:gd name="T14" fmla="*/ 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2695"/>
            <p:cNvSpPr>
              <a:spLocks/>
            </p:cNvSpPr>
            <p:nvPr/>
          </p:nvSpPr>
          <p:spPr bwMode="auto">
            <a:xfrm>
              <a:off x="5484813" y="19970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2696"/>
            <p:cNvSpPr>
              <a:spLocks/>
            </p:cNvSpPr>
            <p:nvPr/>
          </p:nvSpPr>
          <p:spPr bwMode="auto">
            <a:xfrm>
              <a:off x="4005263" y="153670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6350 w 8"/>
                <a:gd name="T5" fmla="*/ 635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2697"/>
            <p:cNvSpPr>
              <a:spLocks/>
            </p:cNvSpPr>
            <p:nvPr/>
          </p:nvSpPr>
          <p:spPr bwMode="auto">
            <a:xfrm>
              <a:off x="5491163" y="2027238"/>
              <a:ext cx="11112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2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2698"/>
            <p:cNvSpPr>
              <a:spLocks/>
            </p:cNvSpPr>
            <p:nvPr/>
          </p:nvSpPr>
          <p:spPr bwMode="auto">
            <a:xfrm>
              <a:off x="5437188" y="1752600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Rectangle 2699"/>
            <p:cNvSpPr>
              <a:spLocks noChangeArrowheads="1"/>
            </p:cNvSpPr>
            <p:nvPr/>
          </p:nvSpPr>
          <p:spPr bwMode="auto">
            <a:xfrm>
              <a:off x="3879850" y="22002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Rectangle 2700"/>
            <p:cNvSpPr>
              <a:spLocks noChangeArrowheads="1"/>
            </p:cNvSpPr>
            <p:nvPr/>
          </p:nvSpPr>
          <p:spPr bwMode="auto">
            <a:xfrm>
              <a:off x="5372100" y="17287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2701"/>
            <p:cNvSpPr>
              <a:spLocks/>
            </p:cNvSpPr>
            <p:nvPr/>
          </p:nvSpPr>
          <p:spPr bwMode="auto">
            <a:xfrm>
              <a:off x="4333875" y="1597025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2702"/>
            <p:cNvSpPr>
              <a:spLocks/>
            </p:cNvSpPr>
            <p:nvPr/>
          </p:nvSpPr>
          <p:spPr bwMode="auto">
            <a:xfrm>
              <a:off x="3552825" y="1692275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4763 w 7"/>
                <a:gd name="T5" fmla="*/ 6350 h 4"/>
                <a:gd name="T6" fmla="*/ 4763 w 7"/>
                <a:gd name="T7" fmla="*/ 0 h 4"/>
                <a:gd name="T8" fmla="*/ 11113 w 7"/>
                <a:gd name="T9" fmla="*/ 6350 h 4"/>
                <a:gd name="T10" fmla="*/ 4763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2703"/>
            <p:cNvSpPr>
              <a:spLocks/>
            </p:cNvSpPr>
            <p:nvPr/>
          </p:nvSpPr>
          <p:spPr bwMode="auto">
            <a:xfrm>
              <a:off x="3916363" y="21764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Rectangle 2704"/>
            <p:cNvSpPr>
              <a:spLocks noChangeArrowheads="1"/>
            </p:cNvSpPr>
            <p:nvPr/>
          </p:nvSpPr>
          <p:spPr bwMode="auto">
            <a:xfrm>
              <a:off x="5032375" y="193675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2705"/>
            <p:cNvSpPr>
              <a:spLocks/>
            </p:cNvSpPr>
            <p:nvPr/>
          </p:nvSpPr>
          <p:spPr bwMode="auto">
            <a:xfrm>
              <a:off x="5491163" y="19907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2706"/>
            <p:cNvSpPr>
              <a:spLocks/>
            </p:cNvSpPr>
            <p:nvPr/>
          </p:nvSpPr>
          <p:spPr bwMode="auto">
            <a:xfrm>
              <a:off x="5430838" y="1936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0 w 4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 2707"/>
            <p:cNvSpPr>
              <a:spLocks/>
            </p:cNvSpPr>
            <p:nvPr/>
          </p:nvSpPr>
          <p:spPr bwMode="auto">
            <a:xfrm>
              <a:off x="4787900" y="1716088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0 w 3"/>
                <a:gd name="T7" fmla="*/ 0 h 4"/>
                <a:gd name="T8" fmla="*/ 0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Freeform 2708"/>
            <p:cNvSpPr>
              <a:spLocks/>
            </p:cNvSpPr>
            <p:nvPr/>
          </p:nvSpPr>
          <p:spPr bwMode="auto">
            <a:xfrm>
              <a:off x="3797300" y="2105025"/>
              <a:ext cx="11113" cy="4763"/>
            </a:xfrm>
            <a:custGeom>
              <a:avLst/>
              <a:gdLst>
                <a:gd name="T0" fmla="*/ 4763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4763 w 7"/>
                <a:gd name="T7" fmla="*/ 0 h 3"/>
                <a:gd name="T8" fmla="*/ 4763 w 7"/>
                <a:gd name="T9" fmla="*/ 4763 h 3"/>
                <a:gd name="T10" fmla="*/ 11113 w 7"/>
                <a:gd name="T11" fmla="*/ 4763 h 3"/>
                <a:gd name="T12" fmla="*/ 4763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 2709"/>
            <p:cNvSpPr>
              <a:spLocks/>
            </p:cNvSpPr>
            <p:nvPr/>
          </p:nvSpPr>
          <p:spPr bwMode="auto">
            <a:xfrm>
              <a:off x="4954588" y="1776413"/>
              <a:ext cx="11112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0 w 7"/>
                <a:gd name="T7" fmla="*/ 6350 h 4"/>
                <a:gd name="T8" fmla="*/ 6350 w 7"/>
                <a:gd name="T9" fmla="*/ 6350 h 4"/>
                <a:gd name="T10" fmla="*/ 11112 w 7"/>
                <a:gd name="T11" fmla="*/ 635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Freeform 2710"/>
            <p:cNvSpPr>
              <a:spLocks/>
            </p:cNvSpPr>
            <p:nvPr/>
          </p:nvSpPr>
          <p:spPr bwMode="auto">
            <a:xfrm>
              <a:off x="4513263" y="1543050"/>
              <a:ext cx="17462" cy="6350"/>
            </a:xfrm>
            <a:custGeom>
              <a:avLst/>
              <a:gdLst>
                <a:gd name="T0" fmla="*/ 11112 w 11"/>
                <a:gd name="T1" fmla="*/ 6350 h 4"/>
                <a:gd name="T2" fmla="*/ 17462 w 11"/>
                <a:gd name="T3" fmla="*/ 6350 h 4"/>
                <a:gd name="T4" fmla="*/ 11112 w 11"/>
                <a:gd name="T5" fmla="*/ 6350 h 4"/>
                <a:gd name="T6" fmla="*/ 4762 w 11"/>
                <a:gd name="T7" fmla="*/ 6350 h 4"/>
                <a:gd name="T8" fmla="*/ 0 w 11"/>
                <a:gd name="T9" fmla="*/ 6350 h 4"/>
                <a:gd name="T10" fmla="*/ 4762 w 11"/>
                <a:gd name="T11" fmla="*/ 6350 h 4"/>
                <a:gd name="T12" fmla="*/ 11112 w 11"/>
                <a:gd name="T13" fmla="*/ 6350 h 4"/>
                <a:gd name="T14" fmla="*/ 11112 w 11"/>
                <a:gd name="T15" fmla="*/ 0 h 4"/>
                <a:gd name="T16" fmla="*/ 17462 w 11"/>
                <a:gd name="T17" fmla="*/ 0 h 4"/>
                <a:gd name="T18" fmla="*/ 17462 w 11"/>
                <a:gd name="T19" fmla="*/ 6350 h 4"/>
                <a:gd name="T20" fmla="*/ 11112 w 11"/>
                <a:gd name="T21" fmla="*/ 635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4">
                  <a:moveTo>
                    <a:pt x="7" y="4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 2711"/>
            <p:cNvSpPr>
              <a:spLocks/>
            </p:cNvSpPr>
            <p:nvPr/>
          </p:nvSpPr>
          <p:spPr bwMode="auto">
            <a:xfrm>
              <a:off x="5675313" y="2241550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6350 w 4"/>
                <a:gd name="T5" fmla="*/ 6350 h 8"/>
                <a:gd name="T6" fmla="*/ 6350 w 4"/>
                <a:gd name="T7" fmla="*/ 0 h 8"/>
                <a:gd name="T8" fmla="*/ 6350 w 4"/>
                <a:gd name="T9" fmla="*/ 6350 h 8"/>
                <a:gd name="T10" fmla="*/ 6350 w 4"/>
                <a:gd name="T11" fmla="*/ 12700 h 8"/>
                <a:gd name="T12" fmla="*/ 0 w 4"/>
                <a:gd name="T13" fmla="*/ 127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Freeform 2712"/>
            <p:cNvSpPr>
              <a:spLocks/>
            </p:cNvSpPr>
            <p:nvPr/>
          </p:nvSpPr>
          <p:spPr bwMode="auto">
            <a:xfrm>
              <a:off x="5365750" y="231298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2713"/>
            <p:cNvSpPr>
              <a:spLocks/>
            </p:cNvSpPr>
            <p:nvPr/>
          </p:nvSpPr>
          <p:spPr bwMode="auto">
            <a:xfrm>
              <a:off x="5168900" y="146526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 2714"/>
            <p:cNvSpPr>
              <a:spLocks/>
            </p:cNvSpPr>
            <p:nvPr/>
          </p:nvSpPr>
          <p:spPr bwMode="auto">
            <a:xfrm>
              <a:off x="4333875" y="17462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 2715"/>
            <p:cNvSpPr>
              <a:spLocks/>
            </p:cNvSpPr>
            <p:nvPr/>
          </p:nvSpPr>
          <p:spPr bwMode="auto">
            <a:xfrm>
              <a:off x="4745038" y="16859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2716"/>
            <p:cNvSpPr>
              <a:spLocks/>
            </p:cNvSpPr>
            <p:nvPr/>
          </p:nvSpPr>
          <p:spPr bwMode="auto">
            <a:xfrm>
              <a:off x="5437188" y="17462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Freeform 2717"/>
            <p:cNvSpPr>
              <a:spLocks/>
            </p:cNvSpPr>
            <p:nvPr/>
          </p:nvSpPr>
          <p:spPr bwMode="auto">
            <a:xfrm>
              <a:off x="5484813" y="19907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Freeform 2718"/>
            <p:cNvSpPr>
              <a:spLocks/>
            </p:cNvSpPr>
            <p:nvPr/>
          </p:nvSpPr>
          <p:spPr bwMode="auto">
            <a:xfrm>
              <a:off x="3760788" y="21336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Freeform 2719"/>
            <p:cNvSpPr>
              <a:spLocks/>
            </p:cNvSpPr>
            <p:nvPr/>
          </p:nvSpPr>
          <p:spPr bwMode="auto">
            <a:xfrm>
              <a:off x="3832225" y="212883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Freeform 2720"/>
            <p:cNvSpPr>
              <a:spLocks/>
            </p:cNvSpPr>
            <p:nvPr/>
          </p:nvSpPr>
          <p:spPr bwMode="auto">
            <a:xfrm>
              <a:off x="5324475" y="1716088"/>
              <a:ext cx="17463" cy="0"/>
            </a:xfrm>
            <a:custGeom>
              <a:avLst/>
              <a:gdLst>
                <a:gd name="T0" fmla="*/ 17463 w 11"/>
                <a:gd name="T1" fmla="*/ 11113 w 11"/>
                <a:gd name="T2" fmla="*/ 4763 w 11"/>
                <a:gd name="T3" fmla="*/ 0 w 11"/>
                <a:gd name="T4" fmla="*/ 4763 w 11"/>
                <a:gd name="T5" fmla="*/ 11113 w 11"/>
                <a:gd name="T6" fmla="*/ 17463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Freeform 2721"/>
            <p:cNvSpPr>
              <a:spLocks/>
            </p:cNvSpPr>
            <p:nvPr/>
          </p:nvSpPr>
          <p:spPr bwMode="auto">
            <a:xfrm>
              <a:off x="4965700" y="16922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Freeform 2722"/>
            <p:cNvSpPr>
              <a:spLocks/>
            </p:cNvSpPr>
            <p:nvPr/>
          </p:nvSpPr>
          <p:spPr bwMode="auto">
            <a:xfrm>
              <a:off x="5407025" y="18303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Freeform 2723"/>
            <p:cNvSpPr>
              <a:spLocks/>
            </p:cNvSpPr>
            <p:nvPr/>
          </p:nvSpPr>
          <p:spPr bwMode="auto">
            <a:xfrm>
              <a:off x="3832225" y="21336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Freeform 2724"/>
            <p:cNvSpPr>
              <a:spLocks/>
            </p:cNvSpPr>
            <p:nvPr/>
          </p:nvSpPr>
          <p:spPr bwMode="auto">
            <a:xfrm>
              <a:off x="3832225" y="21161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Freeform 2725"/>
            <p:cNvSpPr>
              <a:spLocks/>
            </p:cNvSpPr>
            <p:nvPr/>
          </p:nvSpPr>
          <p:spPr bwMode="auto">
            <a:xfrm>
              <a:off x="3862388" y="2163763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Freeform 2726"/>
            <p:cNvSpPr>
              <a:spLocks/>
            </p:cNvSpPr>
            <p:nvPr/>
          </p:nvSpPr>
          <p:spPr bwMode="auto">
            <a:xfrm>
              <a:off x="4429125" y="15081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Rectangle 2727"/>
            <p:cNvSpPr>
              <a:spLocks noChangeArrowheads="1"/>
            </p:cNvSpPr>
            <p:nvPr/>
          </p:nvSpPr>
          <p:spPr bwMode="auto">
            <a:xfrm>
              <a:off x="4494213" y="17049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Freeform 2728"/>
            <p:cNvSpPr>
              <a:spLocks/>
            </p:cNvSpPr>
            <p:nvPr/>
          </p:nvSpPr>
          <p:spPr bwMode="auto">
            <a:xfrm>
              <a:off x="3875088" y="2170113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Freeform 2729"/>
            <p:cNvSpPr>
              <a:spLocks/>
            </p:cNvSpPr>
            <p:nvPr/>
          </p:nvSpPr>
          <p:spPr bwMode="auto">
            <a:xfrm>
              <a:off x="5389563" y="18891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Freeform 2730"/>
            <p:cNvSpPr>
              <a:spLocks/>
            </p:cNvSpPr>
            <p:nvPr/>
          </p:nvSpPr>
          <p:spPr bwMode="auto">
            <a:xfrm>
              <a:off x="4310063" y="17351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4762 h 3"/>
                <a:gd name="T4" fmla="*/ 0 w 4"/>
                <a:gd name="T5" fmla="*/ 0 h 3"/>
                <a:gd name="T6" fmla="*/ 0 w 4"/>
                <a:gd name="T7" fmla="*/ 4762 h 3"/>
                <a:gd name="T8" fmla="*/ 0 w 4"/>
                <a:gd name="T9" fmla="*/ 0 h 3"/>
                <a:gd name="T10" fmla="*/ 6350 w 4"/>
                <a:gd name="T11" fmla="*/ 0 h 3"/>
                <a:gd name="T12" fmla="*/ 6350 w 4"/>
                <a:gd name="T13" fmla="*/ 476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Freeform 2731"/>
            <p:cNvSpPr>
              <a:spLocks/>
            </p:cNvSpPr>
            <p:nvPr/>
          </p:nvSpPr>
          <p:spPr bwMode="auto">
            <a:xfrm>
              <a:off x="3910013" y="2182813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0 h 3"/>
                <a:gd name="T4" fmla="*/ 6350 w 4"/>
                <a:gd name="T5" fmla="*/ 0 h 3"/>
                <a:gd name="T6" fmla="*/ 6350 w 4"/>
                <a:gd name="T7" fmla="*/ 476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Freeform 2732"/>
            <p:cNvSpPr>
              <a:spLocks/>
            </p:cNvSpPr>
            <p:nvPr/>
          </p:nvSpPr>
          <p:spPr bwMode="auto">
            <a:xfrm>
              <a:off x="5037138" y="199707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Freeform 2733"/>
            <p:cNvSpPr>
              <a:spLocks/>
            </p:cNvSpPr>
            <p:nvPr/>
          </p:nvSpPr>
          <p:spPr bwMode="auto">
            <a:xfrm>
              <a:off x="4935538" y="169227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Freeform 2734"/>
            <p:cNvSpPr>
              <a:spLocks/>
            </p:cNvSpPr>
            <p:nvPr/>
          </p:nvSpPr>
          <p:spPr bwMode="auto">
            <a:xfrm>
              <a:off x="5508625" y="22955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Freeform 2735"/>
            <p:cNvSpPr>
              <a:spLocks/>
            </p:cNvSpPr>
            <p:nvPr/>
          </p:nvSpPr>
          <p:spPr bwMode="auto">
            <a:xfrm>
              <a:off x="4667250" y="14779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Freeform 2736"/>
            <p:cNvSpPr>
              <a:spLocks/>
            </p:cNvSpPr>
            <p:nvPr/>
          </p:nvSpPr>
          <p:spPr bwMode="auto">
            <a:xfrm>
              <a:off x="5341938" y="169862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Freeform 2737"/>
            <p:cNvSpPr>
              <a:spLocks/>
            </p:cNvSpPr>
            <p:nvPr/>
          </p:nvSpPr>
          <p:spPr bwMode="auto">
            <a:xfrm>
              <a:off x="4537075" y="1519238"/>
              <a:ext cx="11113" cy="0"/>
            </a:xfrm>
            <a:custGeom>
              <a:avLst/>
              <a:gdLst>
                <a:gd name="T0" fmla="*/ 11113 w 7"/>
                <a:gd name="T1" fmla="*/ 4763 w 7"/>
                <a:gd name="T2" fmla="*/ 0 w 7"/>
                <a:gd name="T3" fmla="*/ 4763 w 7"/>
                <a:gd name="T4" fmla="*/ 11113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Rectangle 2738"/>
            <p:cNvSpPr>
              <a:spLocks noChangeArrowheads="1"/>
            </p:cNvSpPr>
            <p:nvPr/>
          </p:nvSpPr>
          <p:spPr bwMode="auto">
            <a:xfrm>
              <a:off x="5043488" y="20145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Freeform 2739"/>
            <p:cNvSpPr>
              <a:spLocks/>
            </p:cNvSpPr>
            <p:nvPr/>
          </p:nvSpPr>
          <p:spPr bwMode="auto">
            <a:xfrm>
              <a:off x="4232275" y="1674813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0 w 8"/>
                <a:gd name="T7" fmla="*/ 6350 h 4"/>
                <a:gd name="T8" fmla="*/ 6350 w 8"/>
                <a:gd name="T9" fmla="*/ 635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Freeform 2741"/>
            <p:cNvSpPr>
              <a:spLocks/>
            </p:cNvSpPr>
            <p:nvPr/>
          </p:nvSpPr>
          <p:spPr bwMode="auto">
            <a:xfrm>
              <a:off x="5634038" y="209867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Freeform 2742"/>
            <p:cNvSpPr>
              <a:spLocks/>
            </p:cNvSpPr>
            <p:nvPr/>
          </p:nvSpPr>
          <p:spPr bwMode="auto">
            <a:xfrm>
              <a:off x="5060950" y="16271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Freeform 2743"/>
            <p:cNvSpPr>
              <a:spLocks/>
            </p:cNvSpPr>
            <p:nvPr/>
          </p:nvSpPr>
          <p:spPr bwMode="auto">
            <a:xfrm>
              <a:off x="4781550" y="158591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Freeform 2744"/>
            <p:cNvSpPr>
              <a:spLocks/>
            </p:cNvSpPr>
            <p:nvPr/>
          </p:nvSpPr>
          <p:spPr bwMode="auto">
            <a:xfrm>
              <a:off x="4262438" y="17224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Freeform 2745"/>
            <p:cNvSpPr>
              <a:spLocks/>
            </p:cNvSpPr>
            <p:nvPr/>
          </p:nvSpPr>
          <p:spPr bwMode="auto">
            <a:xfrm>
              <a:off x="5407025" y="18478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6350 w 4"/>
                <a:gd name="T3" fmla="*/ 0 h 4"/>
                <a:gd name="T4" fmla="*/ 0 w 4"/>
                <a:gd name="T5" fmla="*/ 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Freeform 2746"/>
            <p:cNvSpPr>
              <a:spLocks/>
            </p:cNvSpPr>
            <p:nvPr/>
          </p:nvSpPr>
          <p:spPr bwMode="auto">
            <a:xfrm>
              <a:off x="5084763" y="1489075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Freeform 2747"/>
            <p:cNvSpPr>
              <a:spLocks/>
            </p:cNvSpPr>
            <p:nvPr/>
          </p:nvSpPr>
          <p:spPr bwMode="auto">
            <a:xfrm>
              <a:off x="4703763" y="1889125"/>
              <a:ext cx="11112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2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Freeform 2748"/>
            <p:cNvSpPr>
              <a:spLocks/>
            </p:cNvSpPr>
            <p:nvPr/>
          </p:nvSpPr>
          <p:spPr bwMode="auto">
            <a:xfrm>
              <a:off x="5646738" y="21637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Rectangle 2749"/>
            <p:cNvSpPr>
              <a:spLocks noChangeArrowheads="1"/>
            </p:cNvSpPr>
            <p:nvPr/>
          </p:nvSpPr>
          <p:spPr bwMode="auto">
            <a:xfrm>
              <a:off x="4649788" y="16383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Freeform 2750"/>
            <p:cNvSpPr>
              <a:spLocks/>
            </p:cNvSpPr>
            <p:nvPr/>
          </p:nvSpPr>
          <p:spPr bwMode="auto">
            <a:xfrm>
              <a:off x="4595813" y="17399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Freeform 2751"/>
            <p:cNvSpPr>
              <a:spLocks/>
            </p:cNvSpPr>
            <p:nvPr/>
          </p:nvSpPr>
          <p:spPr bwMode="auto">
            <a:xfrm>
              <a:off x="3946525" y="2206625"/>
              <a:ext cx="11113" cy="4763"/>
            </a:xfrm>
            <a:custGeom>
              <a:avLst/>
              <a:gdLst>
                <a:gd name="T0" fmla="*/ 4763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0 w 7"/>
                <a:gd name="T7" fmla="*/ 4763 h 3"/>
                <a:gd name="T8" fmla="*/ 4763 w 7"/>
                <a:gd name="T9" fmla="*/ 4763 h 3"/>
                <a:gd name="T10" fmla="*/ 11113 w 7"/>
                <a:gd name="T11" fmla="*/ 4763 h 3"/>
                <a:gd name="T12" fmla="*/ 4763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Freeform 2752"/>
            <p:cNvSpPr>
              <a:spLocks/>
            </p:cNvSpPr>
            <p:nvPr/>
          </p:nvSpPr>
          <p:spPr bwMode="auto">
            <a:xfrm>
              <a:off x="4327525" y="17462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Freeform 2753"/>
            <p:cNvSpPr>
              <a:spLocks/>
            </p:cNvSpPr>
            <p:nvPr/>
          </p:nvSpPr>
          <p:spPr bwMode="auto">
            <a:xfrm>
              <a:off x="3916363" y="21764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Freeform 2754"/>
            <p:cNvSpPr>
              <a:spLocks/>
            </p:cNvSpPr>
            <p:nvPr/>
          </p:nvSpPr>
          <p:spPr bwMode="auto">
            <a:xfrm>
              <a:off x="5037138" y="20145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Freeform 2755"/>
            <p:cNvSpPr>
              <a:spLocks/>
            </p:cNvSpPr>
            <p:nvPr/>
          </p:nvSpPr>
          <p:spPr bwMode="auto">
            <a:xfrm>
              <a:off x="3898900" y="217646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Freeform 2756"/>
            <p:cNvSpPr>
              <a:spLocks/>
            </p:cNvSpPr>
            <p:nvPr/>
          </p:nvSpPr>
          <p:spPr bwMode="auto">
            <a:xfrm>
              <a:off x="3827463" y="21161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Freeform 2757"/>
            <p:cNvSpPr>
              <a:spLocks/>
            </p:cNvSpPr>
            <p:nvPr/>
          </p:nvSpPr>
          <p:spPr bwMode="auto">
            <a:xfrm>
              <a:off x="5032375" y="2105025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Freeform 2758"/>
            <p:cNvSpPr>
              <a:spLocks/>
            </p:cNvSpPr>
            <p:nvPr/>
          </p:nvSpPr>
          <p:spPr bwMode="auto">
            <a:xfrm>
              <a:off x="5634038" y="22415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Freeform 2759"/>
            <p:cNvSpPr>
              <a:spLocks/>
            </p:cNvSpPr>
            <p:nvPr/>
          </p:nvSpPr>
          <p:spPr bwMode="auto">
            <a:xfrm>
              <a:off x="5056188" y="2033588"/>
              <a:ext cx="4762" cy="4762"/>
            </a:xfrm>
            <a:custGeom>
              <a:avLst/>
              <a:gdLst>
                <a:gd name="T0" fmla="*/ 0 w 3"/>
                <a:gd name="T1" fmla="*/ 4762 h 3"/>
                <a:gd name="T2" fmla="*/ 4762 w 3"/>
                <a:gd name="T3" fmla="*/ 4762 h 3"/>
                <a:gd name="T4" fmla="*/ 4762 w 3"/>
                <a:gd name="T5" fmla="*/ 0 h 3"/>
                <a:gd name="T6" fmla="*/ 4762 w 3"/>
                <a:gd name="T7" fmla="*/ 4762 h 3"/>
                <a:gd name="T8" fmla="*/ 0 w 3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Freeform 2760"/>
            <p:cNvSpPr>
              <a:spLocks/>
            </p:cNvSpPr>
            <p:nvPr/>
          </p:nvSpPr>
          <p:spPr bwMode="auto">
            <a:xfrm>
              <a:off x="5407025" y="18716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Freeform 2761"/>
            <p:cNvSpPr>
              <a:spLocks/>
            </p:cNvSpPr>
            <p:nvPr/>
          </p:nvSpPr>
          <p:spPr bwMode="auto">
            <a:xfrm>
              <a:off x="5043488" y="16271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 2762"/>
            <p:cNvSpPr>
              <a:spLocks/>
            </p:cNvSpPr>
            <p:nvPr/>
          </p:nvSpPr>
          <p:spPr bwMode="auto">
            <a:xfrm>
              <a:off x="5359400" y="177641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0 h 4"/>
                <a:gd name="T12" fmla="*/ 1270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Freeform 2763"/>
            <p:cNvSpPr>
              <a:spLocks/>
            </p:cNvSpPr>
            <p:nvPr/>
          </p:nvSpPr>
          <p:spPr bwMode="auto">
            <a:xfrm>
              <a:off x="4643438" y="1508125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Freeform 2764"/>
            <p:cNvSpPr>
              <a:spLocks/>
            </p:cNvSpPr>
            <p:nvPr/>
          </p:nvSpPr>
          <p:spPr bwMode="auto">
            <a:xfrm>
              <a:off x="4333875" y="173513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Freeform 2765"/>
            <p:cNvSpPr>
              <a:spLocks/>
            </p:cNvSpPr>
            <p:nvPr/>
          </p:nvSpPr>
          <p:spPr bwMode="auto">
            <a:xfrm>
              <a:off x="4978400" y="172878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Freeform 2766"/>
            <p:cNvSpPr>
              <a:spLocks/>
            </p:cNvSpPr>
            <p:nvPr/>
          </p:nvSpPr>
          <p:spPr bwMode="auto">
            <a:xfrm>
              <a:off x="4441825" y="1536700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3 w 7"/>
                <a:gd name="T7" fmla="*/ 0 h 4"/>
                <a:gd name="T8" fmla="*/ 11113 w 7"/>
                <a:gd name="T9" fmla="*/ 0 h 4"/>
                <a:gd name="T10" fmla="*/ 4763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Freeform 2767"/>
            <p:cNvSpPr>
              <a:spLocks/>
            </p:cNvSpPr>
            <p:nvPr/>
          </p:nvSpPr>
          <p:spPr bwMode="auto">
            <a:xfrm>
              <a:off x="3832225" y="21288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Freeform 2768"/>
            <p:cNvSpPr>
              <a:spLocks/>
            </p:cNvSpPr>
            <p:nvPr/>
          </p:nvSpPr>
          <p:spPr bwMode="auto">
            <a:xfrm>
              <a:off x="5514975" y="20383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Freeform 2769"/>
            <p:cNvSpPr>
              <a:spLocks/>
            </p:cNvSpPr>
            <p:nvPr/>
          </p:nvSpPr>
          <p:spPr bwMode="auto">
            <a:xfrm>
              <a:off x="5037138" y="2014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Freeform 2770"/>
            <p:cNvSpPr>
              <a:spLocks/>
            </p:cNvSpPr>
            <p:nvPr/>
          </p:nvSpPr>
          <p:spPr bwMode="auto">
            <a:xfrm>
              <a:off x="3773488" y="2068513"/>
              <a:ext cx="4762" cy="0"/>
            </a:xfrm>
            <a:custGeom>
              <a:avLst/>
              <a:gdLst>
                <a:gd name="T0" fmla="*/ 0 w 3"/>
                <a:gd name="T1" fmla="*/ 4762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Freeform 2771"/>
            <p:cNvSpPr>
              <a:spLocks/>
            </p:cNvSpPr>
            <p:nvPr/>
          </p:nvSpPr>
          <p:spPr bwMode="auto">
            <a:xfrm>
              <a:off x="4297363" y="17351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 2772"/>
            <p:cNvSpPr>
              <a:spLocks/>
            </p:cNvSpPr>
            <p:nvPr/>
          </p:nvSpPr>
          <p:spPr bwMode="auto">
            <a:xfrm>
              <a:off x="3827463" y="1668463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4762 w 7"/>
                <a:gd name="T3" fmla="*/ 0 h 4"/>
                <a:gd name="T4" fmla="*/ 11112 w 7"/>
                <a:gd name="T5" fmla="*/ 0 h 4"/>
                <a:gd name="T6" fmla="*/ 4762 w 7"/>
                <a:gd name="T7" fmla="*/ 0 h 4"/>
                <a:gd name="T8" fmla="*/ 4762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Freeform 2773"/>
            <p:cNvSpPr>
              <a:spLocks/>
            </p:cNvSpPr>
            <p:nvPr/>
          </p:nvSpPr>
          <p:spPr bwMode="auto">
            <a:xfrm>
              <a:off x="3856038" y="2170113"/>
              <a:ext cx="12700" cy="0"/>
            </a:xfrm>
            <a:custGeom>
              <a:avLst/>
              <a:gdLst>
                <a:gd name="T0" fmla="*/ 6350 w 8"/>
                <a:gd name="T1" fmla="*/ 0 w 8"/>
                <a:gd name="T2" fmla="*/ 6350 w 8"/>
                <a:gd name="T3" fmla="*/ 12700 w 8"/>
                <a:gd name="T4" fmla="*/ 635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Freeform 2774"/>
            <p:cNvSpPr>
              <a:spLocks/>
            </p:cNvSpPr>
            <p:nvPr/>
          </p:nvSpPr>
          <p:spPr bwMode="auto">
            <a:xfrm>
              <a:off x="4344988" y="17589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Freeform 2775"/>
            <p:cNvSpPr>
              <a:spLocks/>
            </p:cNvSpPr>
            <p:nvPr/>
          </p:nvSpPr>
          <p:spPr bwMode="auto">
            <a:xfrm>
              <a:off x="5199063" y="16446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 2776"/>
            <p:cNvSpPr>
              <a:spLocks/>
            </p:cNvSpPr>
            <p:nvPr/>
          </p:nvSpPr>
          <p:spPr bwMode="auto">
            <a:xfrm>
              <a:off x="5502275" y="2020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Freeform 2777"/>
            <p:cNvSpPr>
              <a:spLocks/>
            </p:cNvSpPr>
            <p:nvPr/>
          </p:nvSpPr>
          <p:spPr bwMode="auto">
            <a:xfrm>
              <a:off x="4279900" y="1735138"/>
              <a:ext cx="12700" cy="0"/>
            </a:xfrm>
            <a:custGeom>
              <a:avLst/>
              <a:gdLst>
                <a:gd name="T0" fmla="*/ 0 w 8"/>
                <a:gd name="T1" fmla="*/ 12700 w 8"/>
                <a:gd name="T2" fmla="*/ 6350 w 8"/>
                <a:gd name="T3" fmla="*/ 0 w 8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Rectangle 2778"/>
            <p:cNvSpPr>
              <a:spLocks noChangeArrowheads="1"/>
            </p:cNvSpPr>
            <p:nvPr/>
          </p:nvSpPr>
          <p:spPr bwMode="auto">
            <a:xfrm>
              <a:off x="3827463" y="2128838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Freeform 2779"/>
            <p:cNvSpPr>
              <a:spLocks/>
            </p:cNvSpPr>
            <p:nvPr/>
          </p:nvSpPr>
          <p:spPr bwMode="auto">
            <a:xfrm>
              <a:off x="3933825" y="21939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 2780"/>
            <p:cNvSpPr>
              <a:spLocks/>
            </p:cNvSpPr>
            <p:nvPr/>
          </p:nvSpPr>
          <p:spPr bwMode="auto">
            <a:xfrm>
              <a:off x="4602163" y="1512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Freeform 2781"/>
            <p:cNvSpPr>
              <a:spLocks/>
            </p:cNvSpPr>
            <p:nvPr/>
          </p:nvSpPr>
          <p:spPr bwMode="auto">
            <a:xfrm>
              <a:off x="5426075" y="1841500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Freeform 2782"/>
            <p:cNvSpPr>
              <a:spLocks/>
            </p:cNvSpPr>
            <p:nvPr/>
          </p:nvSpPr>
          <p:spPr bwMode="auto">
            <a:xfrm>
              <a:off x="4656138" y="1531938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2 w 7"/>
                <a:gd name="T7" fmla="*/ 0 h 3"/>
                <a:gd name="T8" fmla="*/ 11112 w 7"/>
                <a:gd name="T9" fmla="*/ 4762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Rectangle 2783"/>
            <p:cNvSpPr>
              <a:spLocks noChangeArrowheads="1"/>
            </p:cNvSpPr>
            <p:nvPr/>
          </p:nvSpPr>
          <p:spPr bwMode="auto">
            <a:xfrm>
              <a:off x="4883150" y="1627188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 2784"/>
            <p:cNvSpPr>
              <a:spLocks/>
            </p:cNvSpPr>
            <p:nvPr/>
          </p:nvSpPr>
          <p:spPr bwMode="auto">
            <a:xfrm>
              <a:off x="5037138" y="21050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0 w 4"/>
                <a:gd name="T3" fmla="*/ 0 h 3"/>
                <a:gd name="T4" fmla="*/ 6350 w 4"/>
                <a:gd name="T5" fmla="*/ 4763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Freeform 2785"/>
            <p:cNvSpPr>
              <a:spLocks/>
            </p:cNvSpPr>
            <p:nvPr/>
          </p:nvSpPr>
          <p:spPr bwMode="auto">
            <a:xfrm>
              <a:off x="3648075" y="169862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 2786"/>
            <p:cNvSpPr>
              <a:spLocks/>
            </p:cNvSpPr>
            <p:nvPr/>
          </p:nvSpPr>
          <p:spPr bwMode="auto">
            <a:xfrm>
              <a:off x="5175250" y="18240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Freeform 2787"/>
            <p:cNvSpPr>
              <a:spLocks/>
            </p:cNvSpPr>
            <p:nvPr/>
          </p:nvSpPr>
          <p:spPr bwMode="auto">
            <a:xfrm>
              <a:off x="4106863" y="16748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Rectangle 2788"/>
            <p:cNvSpPr>
              <a:spLocks noChangeArrowheads="1"/>
            </p:cNvSpPr>
            <p:nvPr/>
          </p:nvSpPr>
          <p:spPr bwMode="auto">
            <a:xfrm>
              <a:off x="5216525" y="18415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 2789"/>
            <p:cNvSpPr>
              <a:spLocks/>
            </p:cNvSpPr>
            <p:nvPr/>
          </p:nvSpPr>
          <p:spPr bwMode="auto">
            <a:xfrm>
              <a:off x="4948238" y="17875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Freeform 2790"/>
            <p:cNvSpPr>
              <a:spLocks/>
            </p:cNvSpPr>
            <p:nvPr/>
          </p:nvSpPr>
          <p:spPr bwMode="auto">
            <a:xfrm>
              <a:off x="4422775" y="17287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 2791"/>
            <p:cNvSpPr>
              <a:spLocks/>
            </p:cNvSpPr>
            <p:nvPr/>
          </p:nvSpPr>
          <p:spPr bwMode="auto">
            <a:xfrm>
              <a:off x="5084763" y="18716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Rectangle 2792"/>
            <p:cNvSpPr>
              <a:spLocks noChangeArrowheads="1"/>
            </p:cNvSpPr>
            <p:nvPr/>
          </p:nvSpPr>
          <p:spPr bwMode="auto">
            <a:xfrm>
              <a:off x="4602163" y="16859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 2793"/>
            <p:cNvSpPr>
              <a:spLocks/>
            </p:cNvSpPr>
            <p:nvPr/>
          </p:nvSpPr>
          <p:spPr bwMode="auto">
            <a:xfrm>
              <a:off x="5389563" y="1735138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Freeform 2794"/>
            <p:cNvSpPr>
              <a:spLocks/>
            </p:cNvSpPr>
            <p:nvPr/>
          </p:nvSpPr>
          <p:spPr bwMode="auto">
            <a:xfrm>
              <a:off x="3970338" y="1536700"/>
              <a:ext cx="11112" cy="0"/>
            </a:xfrm>
            <a:custGeom>
              <a:avLst/>
              <a:gdLst>
                <a:gd name="T0" fmla="*/ 4762 w 7"/>
                <a:gd name="T1" fmla="*/ 0 w 7"/>
                <a:gd name="T2" fmla="*/ 4762 w 7"/>
                <a:gd name="T3" fmla="*/ 11112 w 7"/>
                <a:gd name="T4" fmla="*/ 4762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 2795"/>
            <p:cNvSpPr>
              <a:spLocks/>
            </p:cNvSpPr>
            <p:nvPr/>
          </p:nvSpPr>
          <p:spPr bwMode="auto">
            <a:xfrm>
              <a:off x="5192713" y="18240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Freeform 2796"/>
            <p:cNvSpPr>
              <a:spLocks/>
            </p:cNvSpPr>
            <p:nvPr/>
          </p:nvSpPr>
          <p:spPr bwMode="auto">
            <a:xfrm>
              <a:off x="4972050" y="168592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 2797"/>
            <p:cNvSpPr>
              <a:spLocks/>
            </p:cNvSpPr>
            <p:nvPr/>
          </p:nvSpPr>
          <p:spPr bwMode="auto">
            <a:xfrm>
              <a:off x="4244975" y="172878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Freeform 2798"/>
            <p:cNvSpPr>
              <a:spLocks/>
            </p:cNvSpPr>
            <p:nvPr/>
          </p:nvSpPr>
          <p:spPr bwMode="auto">
            <a:xfrm>
              <a:off x="4489450" y="148431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2799"/>
            <p:cNvSpPr>
              <a:spLocks/>
            </p:cNvSpPr>
            <p:nvPr/>
          </p:nvSpPr>
          <p:spPr bwMode="auto">
            <a:xfrm>
              <a:off x="4619625" y="15430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 2800"/>
            <p:cNvSpPr>
              <a:spLocks/>
            </p:cNvSpPr>
            <p:nvPr/>
          </p:nvSpPr>
          <p:spPr bwMode="auto">
            <a:xfrm>
              <a:off x="5026025" y="19431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2801"/>
            <p:cNvSpPr>
              <a:spLocks/>
            </p:cNvSpPr>
            <p:nvPr/>
          </p:nvSpPr>
          <p:spPr bwMode="auto">
            <a:xfrm>
              <a:off x="5430838" y="18415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2802"/>
            <p:cNvSpPr>
              <a:spLocks/>
            </p:cNvSpPr>
            <p:nvPr/>
          </p:nvSpPr>
          <p:spPr bwMode="auto">
            <a:xfrm>
              <a:off x="5413375" y="18240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2803"/>
            <p:cNvSpPr>
              <a:spLocks/>
            </p:cNvSpPr>
            <p:nvPr/>
          </p:nvSpPr>
          <p:spPr bwMode="auto">
            <a:xfrm>
              <a:off x="4762500" y="18478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Freeform 2804"/>
            <p:cNvSpPr>
              <a:spLocks/>
            </p:cNvSpPr>
            <p:nvPr/>
          </p:nvSpPr>
          <p:spPr bwMode="auto">
            <a:xfrm>
              <a:off x="5491163" y="20034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Freeform 2805"/>
            <p:cNvSpPr>
              <a:spLocks/>
            </p:cNvSpPr>
            <p:nvPr/>
          </p:nvSpPr>
          <p:spPr bwMode="auto">
            <a:xfrm>
              <a:off x="4327525" y="17462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Freeform 2806"/>
            <p:cNvSpPr>
              <a:spLocks/>
            </p:cNvSpPr>
            <p:nvPr/>
          </p:nvSpPr>
          <p:spPr bwMode="auto">
            <a:xfrm>
              <a:off x="4727575" y="1878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 2807"/>
            <p:cNvSpPr>
              <a:spLocks/>
            </p:cNvSpPr>
            <p:nvPr/>
          </p:nvSpPr>
          <p:spPr bwMode="auto">
            <a:xfrm>
              <a:off x="5032375" y="1620838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2808"/>
            <p:cNvSpPr>
              <a:spLocks/>
            </p:cNvSpPr>
            <p:nvPr/>
          </p:nvSpPr>
          <p:spPr bwMode="auto">
            <a:xfrm>
              <a:off x="4321175" y="17399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Freeform 2809"/>
            <p:cNvSpPr>
              <a:spLocks/>
            </p:cNvSpPr>
            <p:nvPr/>
          </p:nvSpPr>
          <p:spPr bwMode="auto">
            <a:xfrm>
              <a:off x="4292600" y="1728788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4763 w 3"/>
                <a:gd name="T3" fmla="*/ 0 h 4"/>
                <a:gd name="T4" fmla="*/ 4763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2810"/>
            <p:cNvSpPr>
              <a:spLocks/>
            </p:cNvSpPr>
            <p:nvPr/>
          </p:nvSpPr>
          <p:spPr bwMode="auto">
            <a:xfrm>
              <a:off x="3927475" y="15970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2811"/>
            <p:cNvSpPr>
              <a:spLocks/>
            </p:cNvSpPr>
            <p:nvPr/>
          </p:nvSpPr>
          <p:spPr bwMode="auto">
            <a:xfrm>
              <a:off x="5473700" y="178276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2812"/>
            <p:cNvSpPr>
              <a:spLocks/>
            </p:cNvSpPr>
            <p:nvPr/>
          </p:nvSpPr>
          <p:spPr bwMode="auto">
            <a:xfrm>
              <a:off x="4619625" y="16573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2813"/>
            <p:cNvSpPr>
              <a:spLocks/>
            </p:cNvSpPr>
            <p:nvPr/>
          </p:nvSpPr>
          <p:spPr bwMode="auto">
            <a:xfrm>
              <a:off x="4340225" y="1758950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 2814"/>
            <p:cNvSpPr>
              <a:spLocks/>
            </p:cNvSpPr>
            <p:nvPr/>
          </p:nvSpPr>
          <p:spPr bwMode="auto">
            <a:xfrm>
              <a:off x="4787900" y="1711325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Rectangle 2815"/>
            <p:cNvSpPr>
              <a:spLocks noChangeArrowheads="1"/>
            </p:cNvSpPr>
            <p:nvPr/>
          </p:nvSpPr>
          <p:spPr bwMode="auto">
            <a:xfrm>
              <a:off x="4649788" y="17526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Freeform 2816"/>
            <p:cNvSpPr>
              <a:spLocks/>
            </p:cNvSpPr>
            <p:nvPr/>
          </p:nvSpPr>
          <p:spPr bwMode="auto">
            <a:xfrm>
              <a:off x="5454650" y="1758950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Freeform 2817"/>
            <p:cNvSpPr>
              <a:spLocks/>
            </p:cNvSpPr>
            <p:nvPr/>
          </p:nvSpPr>
          <p:spPr bwMode="auto">
            <a:xfrm>
              <a:off x="4930775" y="1525588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Freeform 2818"/>
            <p:cNvSpPr>
              <a:spLocks/>
            </p:cNvSpPr>
            <p:nvPr/>
          </p:nvSpPr>
          <p:spPr bwMode="auto">
            <a:xfrm>
              <a:off x="4262438" y="17399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Freeform 2819"/>
            <p:cNvSpPr>
              <a:spLocks/>
            </p:cNvSpPr>
            <p:nvPr/>
          </p:nvSpPr>
          <p:spPr bwMode="auto">
            <a:xfrm>
              <a:off x="5253038" y="1657350"/>
              <a:ext cx="4762" cy="4763"/>
            </a:xfrm>
            <a:custGeom>
              <a:avLst/>
              <a:gdLst>
                <a:gd name="T0" fmla="*/ 0 w 3"/>
                <a:gd name="T1" fmla="*/ 4763 h 3"/>
                <a:gd name="T2" fmla="*/ 0 w 3"/>
                <a:gd name="T3" fmla="*/ 0 h 3"/>
                <a:gd name="T4" fmla="*/ 4762 w 3"/>
                <a:gd name="T5" fmla="*/ 0 h 3"/>
                <a:gd name="T6" fmla="*/ 0 w 3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Freeform 2820"/>
            <p:cNvSpPr>
              <a:spLocks/>
            </p:cNvSpPr>
            <p:nvPr/>
          </p:nvSpPr>
          <p:spPr bwMode="auto">
            <a:xfrm>
              <a:off x="5162550" y="1633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Freeform 2821"/>
            <p:cNvSpPr>
              <a:spLocks/>
            </p:cNvSpPr>
            <p:nvPr/>
          </p:nvSpPr>
          <p:spPr bwMode="auto">
            <a:xfrm>
              <a:off x="4124325" y="1674813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6350 w 8"/>
                <a:gd name="T4" fmla="*/ 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Freeform 2822"/>
            <p:cNvSpPr>
              <a:spLocks/>
            </p:cNvSpPr>
            <p:nvPr/>
          </p:nvSpPr>
          <p:spPr bwMode="auto">
            <a:xfrm>
              <a:off x="4565650" y="15795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Rectangle 2823"/>
            <p:cNvSpPr>
              <a:spLocks noChangeArrowheads="1"/>
            </p:cNvSpPr>
            <p:nvPr/>
          </p:nvSpPr>
          <p:spPr bwMode="auto">
            <a:xfrm>
              <a:off x="4738688" y="13938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Freeform 2824"/>
            <p:cNvSpPr>
              <a:spLocks/>
            </p:cNvSpPr>
            <p:nvPr/>
          </p:nvSpPr>
          <p:spPr bwMode="auto">
            <a:xfrm>
              <a:off x="5073650" y="136366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Freeform 2825"/>
            <p:cNvSpPr>
              <a:spLocks/>
            </p:cNvSpPr>
            <p:nvPr/>
          </p:nvSpPr>
          <p:spPr bwMode="auto">
            <a:xfrm>
              <a:off x="4191000" y="15081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Freeform 2826"/>
            <p:cNvSpPr>
              <a:spLocks/>
            </p:cNvSpPr>
            <p:nvPr/>
          </p:nvSpPr>
          <p:spPr bwMode="auto">
            <a:xfrm>
              <a:off x="5359400" y="1393825"/>
              <a:ext cx="19050" cy="6350"/>
            </a:xfrm>
            <a:custGeom>
              <a:avLst/>
              <a:gdLst>
                <a:gd name="T0" fmla="*/ 12700 w 12"/>
                <a:gd name="T1" fmla="*/ 6350 h 4"/>
                <a:gd name="T2" fmla="*/ 6350 w 12"/>
                <a:gd name="T3" fmla="*/ 6350 h 4"/>
                <a:gd name="T4" fmla="*/ 0 w 12"/>
                <a:gd name="T5" fmla="*/ 6350 h 4"/>
                <a:gd name="T6" fmla="*/ 6350 w 12"/>
                <a:gd name="T7" fmla="*/ 0 h 4"/>
                <a:gd name="T8" fmla="*/ 12700 w 12"/>
                <a:gd name="T9" fmla="*/ 0 h 4"/>
                <a:gd name="T10" fmla="*/ 19050 w 12"/>
                <a:gd name="T11" fmla="*/ 0 h 4"/>
                <a:gd name="T12" fmla="*/ 19050 w 12"/>
                <a:gd name="T13" fmla="*/ 6350 h 4"/>
                <a:gd name="T14" fmla="*/ 12700 w 12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" name="Freeform 3023"/>
            <p:cNvSpPr>
              <a:spLocks/>
            </p:cNvSpPr>
            <p:nvPr/>
          </p:nvSpPr>
          <p:spPr bwMode="auto">
            <a:xfrm>
              <a:off x="5497513" y="3041650"/>
              <a:ext cx="4762" cy="11113"/>
            </a:xfrm>
            <a:custGeom>
              <a:avLst/>
              <a:gdLst>
                <a:gd name="T0" fmla="*/ 4762 w 3"/>
                <a:gd name="T1" fmla="*/ 11113 h 7"/>
                <a:gd name="T2" fmla="*/ 4762 w 3"/>
                <a:gd name="T3" fmla="*/ 11113 h 7"/>
                <a:gd name="T4" fmla="*/ 4762 w 3"/>
                <a:gd name="T5" fmla="*/ 11113 h 7"/>
                <a:gd name="T6" fmla="*/ 4762 w 3"/>
                <a:gd name="T7" fmla="*/ 11113 h 7"/>
                <a:gd name="T8" fmla="*/ 4762 w 3"/>
                <a:gd name="T9" fmla="*/ 11113 h 7"/>
                <a:gd name="T10" fmla="*/ 4762 w 3"/>
                <a:gd name="T11" fmla="*/ 11113 h 7"/>
                <a:gd name="T12" fmla="*/ 4762 w 3"/>
                <a:gd name="T13" fmla="*/ 11113 h 7"/>
                <a:gd name="T14" fmla="*/ 0 w 3"/>
                <a:gd name="T15" fmla="*/ 6350 h 7"/>
                <a:gd name="T16" fmla="*/ 0 w 3"/>
                <a:gd name="T17" fmla="*/ 6350 h 7"/>
                <a:gd name="T18" fmla="*/ 0 w 3"/>
                <a:gd name="T19" fmla="*/ 6350 h 7"/>
                <a:gd name="T20" fmla="*/ 0 w 3"/>
                <a:gd name="T21" fmla="*/ 6350 h 7"/>
                <a:gd name="T22" fmla="*/ 0 w 3"/>
                <a:gd name="T23" fmla="*/ 6350 h 7"/>
                <a:gd name="T24" fmla="*/ 0 w 3"/>
                <a:gd name="T25" fmla="*/ 6350 h 7"/>
                <a:gd name="T26" fmla="*/ 0 w 3"/>
                <a:gd name="T27" fmla="*/ 6350 h 7"/>
                <a:gd name="T28" fmla="*/ 0 w 3"/>
                <a:gd name="T29" fmla="*/ 0 h 7"/>
                <a:gd name="T30" fmla="*/ 0 w 3"/>
                <a:gd name="T31" fmla="*/ 0 h 7"/>
                <a:gd name="T32" fmla="*/ 0 w 3"/>
                <a:gd name="T33" fmla="*/ 0 h 7"/>
                <a:gd name="T34" fmla="*/ 4762 w 3"/>
                <a:gd name="T35" fmla="*/ 6350 h 7"/>
                <a:gd name="T36" fmla="*/ 4762 w 3"/>
                <a:gd name="T37" fmla="*/ 6350 h 7"/>
                <a:gd name="T38" fmla="*/ 4762 w 3"/>
                <a:gd name="T39" fmla="*/ 6350 h 7"/>
                <a:gd name="T40" fmla="*/ 4762 w 3"/>
                <a:gd name="T41" fmla="*/ 6350 h 7"/>
                <a:gd name="T42" fmla="*/ 4762 w 3"/>
                <a:gd name="T43" fmla="*/ 11113 h 7"/>
                <a:gd name="T44" fmla="*/ 4762 w 3"/>
                <a:gd name="T45" fmla="*/ 11113 h 7"/>
                <a:gd name="T46" fmla="*/ 4762 w 3"/>
                <a:gd name="T47" fmla="*/ 11113 h 7"/>
                <a:gd name="T48" fmla="*/ 4762 w 3"/>
                <a:gd name="T49" fmla="*/ 11113 h 7"/>
                <a:gd name="T50" fmla="*/ 4762 w 3"/>
                <a:gd name="T51" fmla="*/ 11113 h 7"/>
                <a:gd name="T52" fmla="*/ 4762 w 3"/>
                <a:gd name="T53" fmla="*/ 11113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Freeform 3029"/>
            <p:cNvSpPr>
              <a:spLocks/>
            </p:cNvSpPr>
            <p:nvPr/>
          </p:nvSpPr>
          <p:spPr bwMode="auto">
            <a:xfrm>
              <a:off x="3033713" y="2886075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0 w 3"/>
                <a:gd name="T7" fmla="*/ 0 h 4"/>
                <a:gd name="T8" fmla="*/ 0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Freeform 3030"/>
            <p:cNvSpPr>
              <a:spLocks/>
            </p:cNvSpPr>
            <p:nvPr/>
          </p:nvSpPr>
          <p:spPr bwMode="auto">
            <a:xfrm>
              <a:off x="3044825" y="2879725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Freeform 3031"/>
            <p:cNvSpPr>
              <a:spLocks/>
            </p:cNvSpPr>
            <p:nvPr/>
          </p:nvSpPr>
          <p:spPr bwMode="auto">
            <a:xfrm>
              <a:off x="3081338" y="2892425"/>
              <a:ext cx="17462" cy="11113"/>
            </a:xfrm>
            <a:custGeom>
              <a:avLst/>
              <a:gdLst>
                <a:gd name="T0" fmla="*/ 0 w 11"/>
                <a:gd name="T1" fmla="*/ 6350 h 7"/>
                <a:gd name="T2" fmla="*/ 6350 w 11"/>
                <a:gd name="T3" fmla="*/ 0 h 7"/>
                <a:gd name="T4" fmla="*/ 11112 w 11"/>
                <a:gd name="T5" fmla="*/ 0 h 7"/>
                <a:gd name="T6" fmla="*/ 11112 w 11"/>
                <a:gd name="T7" fmla="*/ 6350 h 7"/>
                <a:gd name="T8" fmla="*/ 17462 w 11"/>
                <a:gd name="T9" fmla="*/ 6350 h 7"/>
                <a:gd name="T10" fmla="*/ 17462 w 11"/>
                <a:gd name="T11" fmla="*/ 11113 h 7"/>
                <a:gd name="T12" fmla="*/ 11112 w 11"/>
                <a:gd name="T13" fmla="*/ 11113 h 7"/>
                <a:gd name="T14" fmla="*/ 6350 w 11"/>
                <a:gd name="T15" fmla="*/ 11113 h 7"/>
                <a:gd name="T16" fmla="*/ 6350 w 11"/>
                <a:gd name="T17" fmla="*/ 6350 h 7"/>
                <a:gd name="T18" fmla="*/ 0 w 11"/>
                <a:gd name="T19" fmla="*/ 635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Freeform 3032"/>
            <p:cNvSpPr>
              <a:spLocks/>
            </p:cNvSpPr>
            <p:nvPr/>
          </p:nvSpPr>
          <p:spPr bwMode="auto">
            <a:xfrm>
              <a:off x="3105150" y="2903538"/>
              <a:ext cx="17463" cy="6350"/>
            </a:xfrm>
            <a:custGeom>
              <a:avLst/>
              <a:gdLst>
                <a:gd name="T0" fmla="*/ 0 w 11"/>
                <a:gd name="T1" fmla="*/ 6350 h 4"/>
                <a:gd name="T2" fmla="*/ 0 w 11"/>
                <a:gd name="T3" fmla="*/ 0 h 4"/>
                <a:gd name="T4" fmla="*/ 6350 w 11"/>
                <a:gd name="T5" fmla="*/ 0 h 4"/>
                <a:gd name="T6" fmla="*/ 11113 w 11"/>
                <a:gd name="T7" fmla="*/ 0 h 4"/>
                <a:gd name="T8" fmla="*/ 17463 w 11"/>
                <a:gd name="T9" fmla="*/ 0 h 4"/>
                <a:gd name="T10" fmla="*/ 17463 w 11"/>
                <a:gd name="T11" fmla="*/ 6350 h 4"/>
                <a:gd name="T12" fmla="*/ 11113 w 11"/>
                <a:gd name="T13" fmla="*/ 6350 h 4"/>
                <a:gd name="T14" fmla="*/ 6350 w 11"/>
                <a:gd name="T15" fmla="*/ 6350 h 4"/>
                <a:gd name="T16" fmla="*/ 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Freeform 3033"/>
            <p:cNvSpPr>
              <a:spLocks/>
            </p:cNvSpPr>
            <p:nvPr/>
          </p:nvSpPr>
          <p:spPr bwMode="auto">
            <a:xfrm>
              <a:off x="3111500" y="2909888"/>
              <a:ext cx="4763" cy="6350"/>
            </a:xfrm>
            <a:custGeom>
              <a:avLst/>
              <a:gdLst>
                <a:gd name="T0" fmla="*/ 0 w 3"/>
                <a:gd name="T1" fmla="*/ 0 h 4"/>
                <a:gd name="T2" fmla="*/ 4763 w 3"/>
                <a:gd name="T3" fmla="*/ 0 h 4"/>
                <a:gd name="T4" fmla="*/ 4763 w 3"/>
                <a:gd name="T5" fmla="*/ 6350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Freeform 3034"/>
            <p:cNvSpPr>
              <a:spLocks/>
            </p:cNvSpPr>
            <p:nvPr/>
          </p:nvSpPr>
          <p:spPr bwMode="auto">
            <a:xfrm>
              <a:off x="3122613" y="2909888"/>
              <a:ext cx="17462" cy="12700"/>
            </a:xfrm>
            <a:custGeom>
              <a:avLst/>
              <a:gdLst>
                <a:gd name="T0" fmla="*/ 0 w 11"/>
                <a:gd name="T1" fmla="*/ 0 h 8"/>
                <a:gd name="T2" fmla="*/ 6350 w 11"/>
                <a:gd name="T3" fmla="*/ 0 h 8"/>
                <a:gd name="T4" fmla="*/ 12700 w 11"/>
                <a:gd name="T5" fmla="*/ 0 h 8"/>
                <a:gd name="T6" fmla="*/ 12700 w 11"/>
                <a:gd name="T7" fmla="*/ 6350 h 8"/>
                <a:gd name="T8" fmla="*/ 17462 w 11"/>
                <a:gd name="T9" fmla="*/ 6350 h 8"/>
                <a:gd name="T10" fmla="*/ 12700 w 11"/>
                <a:gd name="T11" fmla="*/ 6350 h 8"/>
                <a:gd name="T12" fmla="*/ 12700 w 11"/>
                <a:gd name="T13" fmla="*/ 12700 h 8"/>
                <a:gd name="T14" fmla="*/ 6350 w 11"/>
                <a:gd name="T15" fmla="*/ 12700 h 8"/>
                <a:gd name="T16" fmla="*/ 6350 w 11"/>
                <a:gd name="T17" fmla="*/ 6350 h 8"/>
                <a:gd name="T18" fmla="*/ 0 w 11"/>
                <a:gd name="T19" fmla="*/ 6350 h 8"/>
                <a:gd name="T20" fmla="*/ 0 w 11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Freeform 3035"/>
            <p:cNvSpPr>
              <a:spLocks/>
            </p:cNvSpPr>
            <p:nvPr/>
          </p:nvSpPr>
          <p:spPr bwMode="auto">
            <a:xfrm>
              <a:off x="3140075" y="2927350"/>
              <a:ext cx="30163" cy="36513"/>
            </a:xfrm>
            <a:custGeom>
              <a:avLst/>
              <a:gdLst>
                <a:gd name="T0" fmla="*/ 0 w 19"/>
                <a:gd name="T1" fmla="*/ 30163 h 23"/>
                <a:gd name="T2" fmla="*/ 0 w 19"/>
                <a:gd name="T3" fmla="*/ 23813 h 23"/>
                <a:gd name="T4" fmla="*/ 0 w 19"/>
                <a:gd name="T5" fmla="*/ 19050 h 23"/>
                <a:gd name="T6" fmla="*/ 0 w 19"/>
                <a:gd name="T7" fmla="*/ 12700 h 23"/>
                <a:gd name="T8" fmla="*/ 6350 w 19"/>
                <a:gd name="T9" fmla="*/ 6350 h 23"/>
                <a:gd name="T10" fmla="*/ 0 w 19"/>
                <a:gd name="T11" fmla="*/ 6350 h 23"/>
                <a:gd name="T12" fmla="*/ 0 w 19"/>
                <a:gd name="T13" fmla="*/ 0 h 23"/>
                <a:gd name="T14" fmla="*/ 6350 w 19"/>
                <a:gd name="T15" fmla="*/ 0 h 23"/>
                <a:gd name="T16" fmla="*/ 12700 w 19"/>
                <a:gd name="T17" fmla="*/ 6350 h 23"/>
                <a:gd name="T18" fmla="*/ 19050 w 19"/>
                <a:gd name="T19" fmla="*/ 6350 h 23"/>
                <a:gd name="T20" fmla="*/ 23813 w 19"/>
                <a:gd name="T21" fmla="*/ 12700 h 23"/>
                <a:gd name="T22" fmla="*/ 23813 w 19"/>
                <a:gd name="T23" fmla="*/ 19050 h 23"/>
                <a:gd name="T24" fmla="*/ 30163 w 19"/>
                <a:gd name="T25" fmla="*/ 19050 h 23"/>
                <a:gd name="T26" fmla="*/ 23813 w 19"/>
                <a:gd name="T27" fmla="*/ 23813 h 23"/>
                <a:gd name="T28" fmla="*/ 19050 w 19"/>
                <a:gd name="T29" fmla="*/ 23813 h 23"/>
                <a:gd name="T30" fmla="*/ 12700 w 19"/>
                <a:gd name="T31" fmla="*/ 30163 h 23"/>
                <a:gd name="T32" fmla="*/ 6350 w 19"/>
                <a:gd name="T33" fmla="*/ 30163 h 23"/>
                <a:gd name="T34" fmla="*/ 6350 w 19"/>
                <a:gd name="T35" fmla="*/ 36513 h 23"/>
                <a:gd name="T36" fmla="*/ 6350 w 19"/>
                <a:gd name="T37" fmla="*/ 30163 h 23"/>
                <a:gd name="T38" fmla="*/ 0 w 19"/>
                <a:gd name="T39" fmla="*/ 30163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" h="23">
                  <a:moveTo>
                    <a:pt x="0" y="19"/>
                  </a:move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0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8" name="Freeform 3036"/>
            <p:cNvSpPr>
              <a:spLocks/>
            </p:cNvSpPr>
            <p:nvPr/>
          </p:nvSpPr>
          <p:spPr bwMode="auto">
            <a:xfrm>
              <a:off x="2813050" y="2098675"/>
              <a:ext cx="28575" cy="17463"/>
            </a:xfrm>
            <a:custGeom>
              <a:avLst/>
              <a:gdLst>
                <a:gd name="T0" fmla="*/ 0 w 18"/>
                <a:gd name="T1" fmla="*/ 17463 h 11"/>
                <a:gd name="T2" fmla="*/ 0 w 18"/>
                <a:gd name="T3" fmla="*/ 11113 h 11"/>
                <a:gd name="T4" fmla="*/ 4763 w 18"/>
                <a:gd name="T5" fmla="*/ 11113 h 11"/>
                <a:gd name="T6" fmla="*/ 4763 w 18"/>
                <a:gd name="T7" fmla="*/ 6350 h 11"/>
                <a:gd name="T8" fmla="*/ 11113 w 18"/>
                <a:gd name="T9" fmla="*/ 6350 h 11"/>
                <a:gd name="T10" fmla="*/ 17463 w 18"/>
                <a:gd name="T11" fmla="*/ 6350 h 11"/>
                <a:gd name="T12" fmla="*/ 17463 w 18"/>
                <a:gd name="T13" fmla="*/ 0 h 11"/>
                <a:gd name="T14" fmla="*/ 23813 w 18"/>
                <a:gd name="T15" fmla="*/ 0 h 11"/>
                <a:gd name="T16" fmla="*/ 28575 w 18"/>
                <a:gd name="T17" fmla="*/ 0 h 11"/>
                <a:gd name="T18" fmla="*/ 28575 w 18"/>
                <a:gd name="T19" fmla="*/ 6350 h 11"/>
                <a:gd name="T20" fmla="*/ 23813 w 18"/>
                <a:gd name="T21" fmla="*/ 6350 h 11"/>
                <a:gd name="T22" fmla="*/ 17463 w 18"/>
                <a:gd name="T23" fmla="*/ 6350 h 11"/>
                <a:gd name="T24" fmla="*/ 17463 w 18"/>
                <a:gd name="T25" fmla="*/ 11113 h 11"/>
                <a:gd name="T26" fmla="*/ 11113 w 18"/>
                <a:gd name="T27" fmla="*/ 11113 h 11"/>
                <a:gd name="T28" fmla="*/ 4763 w 18"/>
                <a:gd name="T29" fmla="*/ 17463 h 11"/>
                <a:gd name="T30" fmla="*/ 0 w 18"/>
                <a:gd name="T31" fmla="*/ 17463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11">
                  <a:moveTo>
                    <a:pt x="0" y="11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Freeform 3037"/>
            <p:cNvSpPr>
              <a:spLocks/>
            </p:cNvSpPr>
            <p:nvPr/>
          </p:nvSpPr>
          <p:spPr bwMode="auto">
            <a:xfrm>
              <a:off x="2841625" y="2085975"/>
              <a:ext cx="42863" cy="19050"/>
            </a:xfrm>
            <a:custGeom>
              <a:avLst/>
              <a:gdLst>
                <a:gd name="T0" fmla="*/ 0 w 27"/>
                <a:gd name="T1" fmla="*/ 19050 h 12"/>
                <a:gd name="T2" fmla="*/ 6350 w 27"/>
                <a:gd name="T3" fmla="*/ 19050 h 12"/>
                <a:gd name="T4" fmla="*/ 6350 w 27"/>
                <a:gd name="T5" fmla="*/ 12700 h 12"/>
                <a:gd name="T6" fmla="*/ 12700 w 27"/>
                <a:gd name="T7" fmla="*/ 12700 h 12"/>
                <a:gd name="T8" fmla="*/ 19050 w 27"/>
                <a:gd name="T9" fmla="*/ 12700 h 12"/>
                <a:gd name="T10" fmla="*/ 19050 w 27"/>
                <a:gd name="T11" fmla="*/ 6350 h 12"/>
                <a:gd name="T12" fmla="*/ 19050 w 27"/>
                <a:gd name="T13" fmla="*/ 12700 h 12"/>
                <a:gd name="T14" fmla="*/ 25400 w 27"/>
                <a:gd name="T15" fmla="*/ 12700 h 12"/>
                <a:gd name="T16" fmla="*/ 19050 w 27"/>
                <a:gd name="T17" fmla="*/ 6350 h 12"/>
                <a:gd name="T18" fmla="*/ 25400 w 27"/>
                <a:gd name="T19" fmla="*/ 6350 h 12"/>
                <a:gd name="T20" fmla="*/ 30163 w 27"/>
                <a:gd name="T21" fmla="*/ 6350 h 12"/>
                <a:gd name="T22" fmla="*/ 25400 w 27"/>
                <a:gd name="T23" fmla="*/ 6350 h 12"/>
                <a:gd name="T24" fmla="*/ 19050 w 27"/>
                <a:gd name="T25" fmla="*/ 6350 h 12"/>
                <a:gd name="T26" fmla="*/ 19050 w 27"/>
                <a:gd name="T27" fmla="*/ 0 h 12"/>
                <a:gd name="T28" fmla="*/ 25400 w 27"/>
                <a:gd name="T29" fmla="*/ 0 h 12"/>
                <a:gd name="T30" fmla="*/ 30163 w 27"/>
                <a:gd name="T31" fmla="*/ 0 h 12"/>
                <a:gd name="T32" fmla="*/ 30163 w 27"/>
                <a:gd name="T33" fmla="*/ 6350 h 12"/>
                <a:gd name="T34" fmla="*/ 36513 w 27"/>
                <a:gd name="T35" fmla="*/ 0 h 12"/>
                <a:gd name="T36" fmla="*/ 42863 w 27"/>
                <a:gd name="T37" fmla="*/ 0 h 12"/>
                <a:gd name="T38" fmla="*/ 42863 w 27"/>
                <a:gd name="T39" fmla="*/ 6350 h 12"/>
                <a:gd name="T40" fmla="*/ 36513 w 27"/>
                <a:gd name="T41" fmla="*/ 6350 h 12"/>
                <a:gd name="T42" fmla="*/ 42863 w 27"/>
                <a:gd name="T43" fmla="*/ 6350 h 12"/>
                <a:gd name="T44" fmla="*/ 36513 w 27"/>
                <a:gd name="T45" fmla="*/ 6350 h 12"/>
                <a:gd name="T46" fmla="*/ 30163 w 27"/>
                <a:gd name="T47" fmla="*/ 12700 h 12"/>
                <a:gd name="T48" fmla="*/ 25400 w 27"/>
                <a:gd name="T49" fmla="*/ 12700 h 12"/>
                <a:gd name="T50" fmla="*/ 19050 w 27"/>
                <a:gd name="T51" fmla="*/ 12700 h 12"/>
                <a:gd name="T52" fmla="*/ 12700 w 27"/>
                <a:gd name="T53" fmla="*/ 19050 h 12"/>
                <a:gd name="T54" fmla="*/ 6350 w 27"/>
                <a:gd name="T55" fmla="*/ 19050 h 12"/>
                <a:gd name="T56" fmla="*/ 0 w 27"/>
                <a:gd name="T57" fmla="*/ 19050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4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Freeform 3038"/>
            <p:cNvSpPr>
              <a:spLocks/>
            </p:cNvSpPr>
            <p:nvPr/>
          </p:nvSpPr>
          <p:spPr bwMode="auto">
            <a:xfrm>
              <a:off x="2884488" y="20923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" name="Freeform 3039"/>
            <p:cNvSpPr>
              <a:spLocks/>
            </p:cNvSpPr>
            <p:nvPr/>
          </p:nvSpPr>
          <p:spPr bwMode="auto">
            <a:xfrm>
              <a:off x="2884488" y="2081213"/>
              <a:ext cx="11112" cy="4762"/>
            </a:xfrm>
            <a:custGeom>
              <a:avLst/>
              <a:gdLst>
                <a:gd name="T0" fmla="*/ 635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2 w 7"/>
                <a:gd name="T7" fmla="*/ 0 h 3"/>
                <a:gd name="T8" fmla="*/ 11112 w 7"/>
                <a:gd name="T9" fmla="*/ 4762 h 3"/>
                <a:gd name="T10" fmla="*/ 635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" name="Freeform 3040"/>
            <p:cNvSpPr>
              <a:spLocks/>
            </p:cNvSpPr>
            <p:nvPr/>
          </p:nvSpPr>
          <p:spPr bwMode="auto">
            <a:xfrm>
              <a:off x="2895600" y="208121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" name="Rectangle 3041"/>
            <p:cNvSpPr>
              <a:spLocks noChangeArrowheads="1"/>
            </p:cNvSpPr>
            <p:nvPr/>
          </p:nvSpPr>
          <p:spPr bwMode="auto">
            <a:xfrm>
              <a:off x="2908300" y="20812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Freeform 3042"/>
            <p:cNvSpPr>
              <a:spLocks/>
            </p:cNvSpPr>
            <p:nvPr/>
          </p:nvSpPr>
          <p:spPr bwMode="auto">
            <a:xfrm>
              <a:off x="2914650" y="2062163"/>
              <a:ext cx="47625" cy="12700"/>
            </a:xfrm>
            <a:custGeom>
              <a:avLst/>
              <a:gdLst>
                <a:gd name="T0" fmla="*/ 4763 w 30"/>
                <a:gd name="T1" fmla="*/ 12700 h 8"/>
                <a:gd name="T2" fmla="*/ 0 w 30"/>
                <a:gd name="T3" fmla="*/ 12700 h 8"/>
                <a:gd name="T4" fmla="*/ 0 w 30"/>
                <a:gd name="T5" fmla="*/ 6350 h 8"/>
                <a:gd name="T6" fmla="*/ 4763 w 30"/>
                <a:gd name="T7" fmla="*/ 6350 h 8"/>
                <a:gd name="T8" fmla="*/ 11113 w 30"/>
                <a:gd name="T9" fmla="*/ 6350 h 8"/>
                <a:gd name="T10" fmla="*/ 11113 w 30"/>
                <a:gd name="T11" fmla="*/ 0 h 8"/>
                <a:gd name="T12" fmla="*/ 17463 w 30"/>
                <a:gd name="T13" fmla="*/ 0 h 8"/>
                <a:gd name="T14" fmla="*/ 23813 w 30"/>
                <a:gd name="T15" fmla="*/ 0 h 8"/>
                <a:gd name="T16" fmla="*/ 28575 w 30"/>
                <a:gd name="T17" fmla="*/ 0 h 8"/>
                <a:gd name="T18" fmla="*/ 34925 w 30"/>
                <a:gd name="T19" fmla="*/ 0 h 8"/>
                <a:gd name="T20" fmla="*/ 41275 w 30"/>
                <a:gd name="T21" fmla="*/ 0 h 8"/>
                <a:gd name="T22" fmla="*/ 41275 w 30"/>
                <a:gd name="T23" fmla="*/ 6350 h 8"/>
                <a:gd name="T24" fmla="*/ 47625 w 30"/>
                <a:gd name="T25" fmla="*/ 6350 h 8"/>
                <a:gd name="T26" fmla="*/ 41275 w 30"/>
                <a:gd name="T27" fmla="*/ 6350 h 8"/>
                <a:gd name="T28" fmla="*/ 34925 w 30"/>
                <a:gd name="T29" fmla="*/ 6350 h 8"/>
                <a:gd name="T30" fmla="*/ 28575 w 30"/>
                <a:gd name="T31" fmla="*/ 6350 h 8"/>
                <a:gd name="T32" fmla="*/ 23813 w 30"/>
                <a:gd name="T33" fmla="*/ 6350 h 8"/>
                <a:gd name="T34" fmla="*/ 17463 w 30"/>
                <a:gd name="T35" fmla="*/ 6350 h 8"/>
                <a:gd name="T36" fmla="*/ 17463 w 30"/>
                <a:gd name="T37" fmla="*/ 12700 h 8"/>
                <a:gd name="T38" fmla="*/ 11113 w 30"/>
                <a:gd name="T39" fmla="*/ 12700 h 8"/>
                <a:gd name="T40" fmla="*/ 4763 w 30"/>
                <a:gd name="T41" fmla="*/ 12700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8">
                  <a:moveTo>
                    <a:pt x="3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Freeform 3043"/>
            <p:cNvSpPr>
              <a:spLocks/>
            </p:cNvSpPr>
            <p:nvPr/>
          </p:nvSpPr>
          <p:spPr bwMode="auto">
            <a:xfrm>
              <a:off x="2967038" y="20748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Freeform 3044"/>
            <p:cNvSpPr>
              <a:spLocks/>
            </p:cNvSpPr>
            <p:nvPr/>
          </p:nvSpPr>
          <p:spPr bwMode="auto">
            <a:xfrm>
              <a:off x="2836863" y="1651000"/>
              <a:ext cx="954087" cy="417513"/>
            </a:xfrm>
            <a:custGeom>
              <a:avLst/>
              <a:gdLst>
                <a:gd name="T0" fmla="*/ 177800 w 601"/>
                <a:gd name="T1" fmla="*/ 387350 h 263"/>
                <a:gd name="T2" fmla="*/ 227012 w 601"/>
                <a:gd name="T3" fmla="*/ 363538 h 263"/>
                <a:gd name="T4" fmla="*/ 274637 w 601"/>
                <a:gd name="T5" fmla="*/ 328613 h 263"/>
                <a:gd name="T6" fmla="*/ 250825 w 601"/>
                <a:gd name="T7" fmla="*/ 322263 h 263"/>
                <a:gd name="T8" fmla="*/ 227012 w 601"/>
                <a:gd name="T9" fmla="*/ 322263 h 263"/>
                <a:gd name="T10" fmla="*/ 153987 w 601"/>
                <a:gd name="T11" fmla="*/ 322263 h 263"/>
                <a:gd name="T12" fmla="*/ 142875 w 601"/>
                <a:gd name="T13" fmla="*/ 274638 h 263"/>
                <a:gd name="T14" fmla="*/ 101600 w 601"/>
                <a:gd name="T15" fmla="*/ 292100 h 263"/>
                <a:gd name="T16" fmla="*/ 88900 w 601"/>
                <a:gd name="T17" fmla="*/ 261938 h 263"/>
                <a:gd name="T18" fmla="*/ 77787 w 601"/>
                <a:gd name="T19" fmla="*/ 261938 h 263"/>
                <a:gd name="T20" fmla="*/ 71437 w 601"/>
                <a:gd name="T21" fmla="*/ 257175 h 263"/>
                <a:gd name="T22" fmla="*/ 58737 w 601"/>
                <a:gd name="T23" fmla="*/ 233363 h 263"/>
                <a:gd name="T24" fmla="*/ 88900 w 601"/>
                <a:gd name="T25" fmla="*/ 209550 h 263"/>
                <a:gd name="T26" fmla="*/ 173037 w 601"/>
                <a:gd name="T27" fmla="*/ 196850 h 263"/>
                <a:gd name="T28" fmla="*/ 160337 w 601"/>
                <a:gd name="T29" fmla="*/ 166688 h 263"/>
                <a:gd name="T30" fmla="*/ 82550 w 601"/>
                <a:gd name="T31" fmla="*/ 173038 h 263"/>
                <a:gd name="T32" fmla="*/ 47625 w 601"/>
                <a:gd name="T33" fmla="*/ 155575 h 263"/>
                <a:gd name="T34" fmla="*/ 23812 w 601"/>
                <a:gd name="T35" fmla="*/ 136525 h 263"/>
                <a:gd name="T36" fmla="*/ 101600 w 601"/>
                <a:gd name="T37" fmla="*/ 119063 h 263"/>
                <a:gd name="T38" fmla="*/ 153987 w 601"/>
                <a:gd name="T39" fmla="*/ 136525 h 263"/>
                <a:gd name="T40" fmla="*/ 149225 w 601"/>
                <a:gd name="T41" fmla="*/ 119063 h 263"/>
                <a:gd name="T42" fmla="*/ 160337 w 601"/>
                <a:gd name="T43" fmla="*/ 119063 h 263"/>
                <a:gd name="T44" fmla="*/ 101600 w 601"/>
                <a:gd name="T45" fmla="*/ 95250 h 263"/>
                <a:gd name="T46" fmla="*/ 41275 w 601"/>
                <a:gd name="T47" fmla="*/ 77788 h 263"/>
                <a:gd name="T48" fmla="*/ 125412 w 601"/>
                <a:gd name="T49" fmla="*/ 47625 h 263"/>
                <a:gd name="T50" fmla="*/ 160337 w 601"/>
                <a:gd name="T51" fmla="*/ 30163 h 263"/>
                <a:gd name="T52" fmla="*/ 201612 w 601"/>
                <a:gd name="T53" fmla="*/ 17463 h 263"/>
                <a:gd name="T54" fmla="*/ 250825 w 601"/>
                <a:gd name="T55" fmla="*/ 17463 h 263"/>
                <a:gd name="T56" fmla="*/ 303212 w 601"/>
                <a:gd name="T57" fmla="*/ 11113 h 263"/>
                <a:gd name="T58" fmla="*/ 346075 w 601"/>
                <a:gd name="T59" fmla="*/ 17463 h 263"/>
                <a:gd name="T60" fmla="*/ 387350 w 601"/>
                <a:gd name="T61" fmla="*/ 23813 h 263"/>
                <a:gd name="T62" fmla="*/ 488950 w 601"/>
                <a:gd name="T63" fmla="*/ 23813 h 263"/>
                <a:gd name="T64" fmla="*/ 566737 w 601"/>
                <a:gd name="T65" fmla="*/ 34925 h 263"/>
                <a:gd name="T66" fmla="*/ 661987 w 601"/>
                <a:gd name="T67" fmla="*/ 41275 h 263"/>
                <a:gd name="T68" fmla="*/ 679450 w 601"/>
                <a:gd name="T69" fmla="*/ 119063 h 263"/>
                <a:gd name="T70" fmla="*/ 709612 w 601"/>
                <a:gd name="T71" fmla="*/ 274638 h 263"/>
                <a:gd name="T72" fmla="*/ 787400 w 601"/>
                <a:gd name="T73" fmla="*/ 304800 h 263"/>
                <a:gd name="T74" fmla="*/ 865187 w 601"/>
                <a:gd name="T75" fmla="*/ 322263 h 263"/>
                <a:gd name="T76" fmla="*/ 917575 w 601"/>
                <a:gd name="T77" fmla="*/ 376238 h 263"/>
                <a:gd name="T78" fmla="*/ 930275 w 601"/>
                <a:gd name="T79" fmla="*/ 411163 h 263"/>
                <a:gd name="T80" fmla="*/ 923925 w 601"/>
                <a:gd name="T81" fmla="*/ 387350 h 263"/>
                <a:gd name="T82" fmla="*/ 889000 w 601"/>
                <a:gd name="T83" fmla="*/ 363538 h 263"/>
                <a:gd name="T84" fmla="*/ 858837 w 601"/>
                <a:gd name="T85" fmla="*/ 339725 h 263"/>
                <a:gd name="T86" fmla="*/ 852487 w 601"/>
                <a:gd name="T87" fmla="*/ 328613 h 263"/>
                <a:gd name="T88" fmla="*/ 817562 w 601"/>
                <a:gd name="T89" fmla="*/ 315913 h 263"/>
                <a:gd name="T90" fmla="*/ 787400 w 601"/>
                <a:gd name="T91" fmla="*/ 309563 h 263"/>
                <a:gd name="T92" fmla="*/ 793750 w 601"/>
                <a:gd name="T93" fmla="*/ 328613 h 263"/>
                <a:gd name="T94" fmla="*/ 727075 w 601"/>
                <a:gd name="T95" fmla="*/ 304800 h 263"/>
                <a:gd name="T96" fmla="*/ 720725 w 601"/>
                <a:gd name="T97" fmla="*/ 285750 h 263"/>
                <a:gd name="T98" fmla="*/ 655637 w 601"/>
                <a:gd name="T99" fmla="*/ 285750 h 263"/>
                <a:gd name="T100" fmla="*/ 577850 w 601"/>
                <a:gd name="T101" fmla="*/ 274638 h 263"/>
                <a:gd name="T102" fmla="*/ 547687 w 601"/>
                <a:gd name="T103" fmla="*/ 261938 h 263"/>
                <a:gd name="T104" fmla="*/ 500062 w 601"/>
                <a:gd name="T105" fmla="*/ 261938 h 263"/>
                <a:gd name="T106" fmla="*/ 488950 w 601"/>
                <a:gd name="T107" fmla="*/ 268288 h 263"/>
                <a:gd name="T108" fmla="*/ 495300 w 601"/>
                <a:gd name="T109" fmla="*/ 285750 h 263"/>
                <a:gd name="T110" fmla="*/ 441325 w 601"/>
                <a:gd name="T111" fmla="*/ 298450 h 263"/>
                <a:gd name="T112" fmla="*/ 411162 w 601"/>
                <a:gd name="T113" fmla="*/ 280988 h 263"/>
                <a:gd name="T114" fmla="*/ 476250 w 601"/>
                <a:gd name="T115" fmla="*/ 261938 h 263"/>
                <a:gd name="T116" fmla="*/ 434975 w 601"/>
                <a:gd name="T117" fmla="*/ 257175 h 263"/>
                <a:gd name="T118" fmla="*/ 387350 w 601"/>
                <a:gd name="T119" fmla="*/ 285750 h 2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01" h="263">
                  <a:moveTo>
                    <a:pt x="75" y="263"/>
                  </a:moveTo>
                  <a:lnTo>
                    <a:pt x="75" y="259"/>
                  </a:lnTo>
                  <a:lnTo>
                    <a:pt x="75" y="256"/>
                  </a:lnTo>
                  <a:lnTo>
                    <a:pt x="79" y="256"/>
                  </a:lnTo>
                  <a:lnTo>
                    <a:pt x="82" y="256"/>
                  </a:lnTo>
                  <a:lnTo>
                    <a:pt x="82" y="252"/>
                  </a:lnTo>
                  <a:lnTo>
                    <a:pt x="86" y="252"/>
                  </a:lnTo>
                  <a:lnTo>
                    <a:pt x="90" y="252"/>
                  </a:lnTo>
                  <a:lnTo>
                    <a:pt x="86" y="252"/>
                  </a:lnTo>
                  <a:lnTo>
                    <a:pt x="90" y="252"/>
                  </a:lnTo>
                  <a:lnTo>
                    <a:pt x="90" y="248"/>
                  </a:lnTo>
                  <a:lnTo>
                    <a:pt x="94" y="248"/>
                  </a:lnTo>
                  <a:lnTo>
                    <a:pt x="97" y="244"/>
                  </a:lnTo>
                  <a:lnTo>
                    <a:pt x="101" y="244"/>
                  </a:lnTo>
                  <a:lnTo>
                    <a:pt x="105" y="244"/>
                  </a:lnTo>
                  <a:lnTo>
                    <a:pt x="109" y="244"/>
                  </a:lnTo>
                  <a:lnTo>
                    <a:pt x="112" y="244"/>
                  </a:lnTo>
                  <a:lnTo>
                    <a:pt x="112" y="248"/>
                  </a:lnTo>
                  <a:lnTo>
                    <a:pt x="116" y="248"/>
                  </a:lnTo>
                  <a:lnTo>
                    <a:pt x="116" y="244"/>
                  </a:lnTo>
                  <a:lnTo>
                    <a:pt x="120" y="244"/>
                  </a:lnTo>
                  <a:lnTo>
                    <a:pt x="124" y="248"/>
                  </a:lnTo>
                  <a:lnTo>
                    <a:pt x="124" y="244"/>
                  </a:lnTo>
                  <a:lnTo>
                    <a:pt x="120" y="244"/>
                  </a:lnTo>
                  <a:lnTo>
                    <a:pt x="120" y="241"/>
                  </a:lnTo>
                  <a:lnTo>
                    <a:pt x="120" y="237"/>
                  </a:lnTo>
                  <a:lnTo>
                    <a:pt x="124" y="237"/>
                  </a:lnTo>
                  <a:lnTo>
                    <a:pt x="127" y="237"/>
                  </a:lnTo>
                  <a:lnTo>
                    <a:pt x="127" y="233"/>
                  </a:lnTo>
                  <a:lnTo>
                    <a:pt x="131" y="233"/>
                  </a:lnTo>
                  <a:lnTo>
                    <a:pt x="135" y="233"/>
                  </a:lnTo>
                  <a:lnTo>
                    <a:pt x="139" y="233"/>
                  </a:lnTo>
                  <a:lnTo>
                    <a:pt x="139" y="229"/>
                  </a:lnTo>
                  <a:lnTo>
                    <a:pt x="143" y="229"/>
                  </a:lnTo>
                  <a:lnTo>
                    <a:pt x="146" y="229"/>
                  </a:lnTo>
                  <a:lnTo>
                    <a:pt x="150" y="229"/>
                  </a:lnTo>
                  <a:lnTo>
                    <a:pt x="146" y="229"/>
                  </a:lnTo>
                  <a:lnTo>
                    <a:pt x="146" y="225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1" y="218"/>
                  </a:lnTo>
                  <a:lnTo>
                    <a:pt x="165" y="218"/>
                  </a:lnTo>
                  <a:lnTo>
                    <a:pt x="169" y="218"/>
                  </a:lnTo>
                  <a:lnTo>
                    <a:pt x="165" y="218"/>
                  </a:lnTo>
                  <a:lnTo>
                    <a:pt x="165" y="214"/>
                  </a:lnTo>
                  <a:lnTo>
                    <a:pt x="165" y="210"/>
                  </a:lnTo>
                  <a:lnTo>
                    <a:pt x="165" y="207"/>
                  </a:lnTo>
                  <a:lnTo>
                    <a:pt x="169" y="207"/>
                  </a:lnTo>
                  <a:lnTo>
                    <a:pt x="173" y="207"/>
                  </a:lnTo>
                  <a:lnTo>
                    <a:pt x="173" y="210"/>
                  </a:lnTo>
                  <a:lnTo>
                    <a:pt x="173" y="207"/>
                  </a:lnTo>
                  <a:lnTo>
                    <a:pt x="169" y="207"/>
                  </a:lnTo>
                  <a:lnTo>
                    <a:pt x="165" y="207"/>
                  </a:lnTo>
                  <a:lnTo>
                    <a:pt x="169" y="203"/>
                  </a:lnTo>
                  <a:lnTo>
                    <a:pt x="173" y="203"/>
                  </a:lnTo>
                  <a:lnTo>
                    <a:pt x="173" y="199"/>
                  </a:lnTo>
                  <a:lnTo>
                    <a:pt x="176" y="195"/>
                  </a:lnTo>
                  <a:lnTo>
                    <a:pt x="176" y="192"/>
                  </a:lnTo>
                  <a:lnTo>
                    <a:pt x="176" y="195"/>
                  </a:lnTo>
                  <a:lnTo>
                    <a:pt x="173" y="195"/>
                  </a:lnTo>
                  <a:lnTo>
                    <a:pt x="173" y="199"/>
                  </a:lnTo>
                  <a:lnTo>
                    <a:pt x="169" y="199"/>
                  </a:lnTo>
                  <a:lnTo>
                    <a:pt x="165" y="199"/>
                  </a:lnTo>
                  <a:lnTo>
                    <a:pt x="161" y="199"/>
                  </a:lnTo>
                  <a:lnTo>
                    <a:pt x="158" y="199"/>
                  </a:lnTo>
                  <a:lnTo>
                    <a:pt x="158" y="203"/>
                  </a:lnTo>
                  <a:lnTo>
                    <a:pt x="154" y="203"/>
                  </a:lnTo>
                  <a:lnTo>
                    <a:pt x="154" y="199"/>
                  </a:lnTo>
                  <a:lnTo>
                    <a:pt x="150" y="199"/>
                  </a:lnTo>
                  <a:lnTo>
                    <a:pt x="150" y="195"/>
                  </a:lnTo>
                  <a:lnTo>
                    <a:pt x="154" y="195"/>
                  </a:lnTo>
                  <a:lnTo>
                    <a:pt x="158" y="195"/>
                  </a:lnTo>
                  <a:lnTo>
                    <a:pt x="158" y="199"/>
                  </a:lnTo>
                  <a:lnTo>
                    <a:pt x="158" y="195"/>
                  </a:lnTo>
                  <a:lnTo>
                    <a:pt x="154" y="195"/>
                  </a:lnTo>
                  <a:lnTo>
                    <a:pt x="150" y="195"/>
                  </a:lnTo>
                  <a:lnTo>
                    <a:pt x="150" y="192"/>
                  </a:lnTo>
                  <a:lnTo>
                    <a:pt x="150" y="195"/>
                  </a:lnTo>
                  <a:lnTo>
                    <a:pt x="146" y="195"/>
                  </a:lnTo>
                  <a:lnTo>
                    <a:pt x="146" y="199"/>
                  </a:lnTo>
                  <a:lnTo>
                    <a:pt x="146" y="203"/>
                  </a:lnTo>
                  <a:lnTo>
                    <a:pt x="146" y="207"/>
                  </a:lnTo>
                  <a:lnTo>
                    <a:pt x="143" y="203"/>
                  </a:lnTo>
                  <a:lnTo>
                    <a:pt x="139" y="203"/>
                  </a:lnTo>
                  <a:lnTo>
                    <a:pt x="139" y="199"/>
                  </a:lnTo>
                  <a:lnTo>
                    <a:pt x="135" y="199"/>
                  </a:lnTo>
                  <a:lnTo>
                    <a:pt x="135" y="195"/>
                  </a:lnTo>
                  <a:lnTo>
                    <a:pt x="131" y="195"/>
                  </a:lnTo>
                  <a:lnTo>
                    <a:pt x="131" y="199"/>
                  </a:lnTo>
                  <a:lnTo>
                    <a:pt x="127" y="199"/>
                  </a:lnTo>
                  <a:lnTo>
                    <a:pt x="124" y="195"/>
                  </a:lnTo>
                  <a:lnTo>
                    <a:pt x="120" y="195"/>
                  </a:lnTo>
                  <a:lnTo>
                    <a:pt x="116" y="195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2" y="199"/>
                  </a:lnTo>
                  <a:lnTo>
                    <a:pt x="109" y="199"/>
                  </a:lnTo>
                  <a:lnTo>
                    <a:pt x="105" y="199"/>
                  </a:lnTo>
                  <a:lnTo>
                    <a:pt x="101" y="203"/>
                  </a:lnTo>
                  <a:lnTo>
                    <a:pt x="97" y="203"/>
                  </a:lnTo>
                  <a:lnTo>
                    <a:pt x="94" y="203"/>
                  </a:lnTo>
                  <a:lnTo>
                    <a:pt x="94" y="199"/>
                  </a:lnTo>
                  <a:lnTo>
                    <a:pt x="97" y="199"/>
                  </a:lnTo>
                  <a:lnTo>
                    <a:pt x="101" y="199"/>
                  </a:lnTo>
                  <a:lnTo>
                    <a:pt x="97" y="195"/>
                  </a:lnTo>
                  <a:lnTo>
                    <a:pt x="101" y="195"/>
                  </a:lnTo>
                  <a:lnTo>
                    <a:pt x="101" y="192"/>
                  </a:lnTo>
                  <a:lnTo>
                    <a:pt x="101" y="195"/>
                  </a:lnTo>
                  <a:lnTo>
                    <a:pt x="97" y="195"/>
                  </a:lnTo>
                  <a:lnTo>
                    <a:pt x="97" y="192"/>
                  </a:lnTo>
                  <a:lnTo>
                    <a:pt x="97" y="188"/>
                  </a:lnTo>
                  <a:lnTo>
                    <a:pt x="101" y="188"/>
                  </a:lnTo>
                  <a:lnTo>
                    <a:pt x="97" y="184"/>
                  </a:lnTo>
                  <a:lnTo>
                    <a:pt x="94" y="180"/>
                  </a:lnTo>
                  <a:lnTo>
                    <a:pt x="94" y="177"/>
                  </a:lnTo>
                  <a:lnTo>
                    <a:pt x="90" y="177"/>
                  </a:lnTo>
                  <a:lnTo>
                    <a:pt x="90" y="173"/>
                  </a:lnTo>
                  <a:lnTo>
                    <a:pt x="94" y="173"/>
                  </a:lnTo>
                  <a:lnTo>
                    <a:pt x="94" y="169"/>
                  </a:lnTo>
                  <a:lnTo>
                    <a:pt x="97" y="169"/>
                  </a:lnTo>
                  <a:lnTo>
                    <a:pt x="94" y="169"/>
                  </a:lnTo>
                  <a:lnTo>
                    <a:pt x="90" y="169"/>
                  </a:lnTo>
                  <a:lnTo>
                    <a:pt x="90" y="173"/>
                  </a:lnTo>
                  <a:lnTo>
                    <a:pt x="86" y="173"/>
                  </a:lnTo>
                  <a:lnTo>
                    <a:pt x="86" y="177"/>
                  </a:lnTo>
                  <a:lnTo>
                    <a:pt x="90" y="177"/>
                  </a:lnTo>
                  <a:lnTo>
                    <a:pt x="90" y="180"/>
                  </a:lnTo>
                  <a:lnTo>
                    <a:pt x="86" y="180"/>
                  </a:lnTo>
                  <a:lnTo>
                    <a:pt x="82" y="180"/>
                  </a:lnTo>
                  <a:lnTo>
                    <a:pt x="79" y="180"/>
                  </a:lnTo>
                  <a:lnTo>
                    <a:pt x="75" y="184"/>
                  </a:lnTo>
                  <a:lnTo>
                    <a:pt x="71" y="184"/>
                  </a:lnTo>
                  <a:lnTo>
                    <a:pt x="67" y="184"/>
                  </a:lnTo>
                  <a:lnTo>
                    <a:pt x="64" y="184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56" y="177"/>
                  </a:lnTo>
                  <a:lnTo>
                    <a:pt x="52" y="177"/>
                  </a:lnTo>
                  <a:lnTo>
                    <a:pt x="49" y="173"/>
                  </a:lnTo>
                  <a:lnTo>
                    <a:pt x="45" y="173"/>
                  </a:lnTo>
                  <a:lnTo>
                    <a:pt x="41" y="173"/>
                  </a:lnTo>
                  <a:lnTo>
                    <a:pt x="45" y="169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52" y="165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56" y="165"/>
                  </a:lnTo>
                  <a:lnTo>
                    <a:pt x="60" y="169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0" y="169"/>
                  </a:lnTo>
                  <a:lnTo>
                    <a:pt x="64" y="169"/>
                  </a:lnTo>
                  <a:lnTo>
                    <a:pt x="67" y="169"/>
                  </a:lnTo>
                  <a:lnTo>
                    <a:pt x="71" y="169"/>
                  </a:lnTo>
                  <a:lnTo>
                    <a:pt x="75" y="169"/>
                  </a:lnTo>
                  <a:lnTo>
                    <a:pt x="71" y="165"/>
                  </a:lnTo>
                  <a:lnTo>
                    <a:pt x="67" y="165"/>
                  </a:lnTo>
                  <a:lnTo>
                    <a:pt x="71" y="165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0" y="165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49" y="165"/>
                  </a:lnTo>
                  <a:lnTo>
                    <a:pt x="45" y="165"/>
                  </a:lnTo>
                  <a:lnTo>
                    <a:pt x="49" y="165"/>
                  </a:lnTo>
                  <a:lnTo>
                    <a:pt x="52" y="162"/>
                  </a:lnTo>
                  <a:lnTo>
                    <a:pt x="49" y="162"/>
                  </a:lnTo>
                  <a:lnTo>
                    <a:pt x="45" y="162"/>
                  </a:lnTo>
                  <a:lnTo>
                    <a:pt x="49" y="162"/>
                  </a:lnTo>
                  <a:lnTo>
                    <a:pt x="45" y="162"/>
                  </a:lnTo>
                  <a:lnTo>
                    <a:pt x="45" y="158"/>
                  </a:lnTo>
                  <a:lnTo>
                    <a:pt x="49" y="158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49" y="154"/>
                  </a:lnTo>
                  <a:lnTo>
                    <a:pt x="49" y="158"/>
                  </a:lnTo>
                  <a:lnTo>
                    <a:pt x="45" y="158"/>
                  </a:lnTo>
                  <a:lnTo>
                    <a:pt x="45" y="162"/>
                  </a:lnTo>
                  <a:lnTo>
                    <a:pt x="41" y="162"/>
                  </a:lnTo>
                  <a:lnTo>
                    <a:pt x="45" y="162"/>
                  </a:lnTo>
                  <a:lnTo>
                    <a:pt x="41" y="162"/>
                  </a:lnTo>
                  <a:lnTo>
                    <a:pt x="37" y="162"/>
                  </a:lnTo>
                  <a:lnTo>
                    <a:pt x="41" y="158"/>
                  </a:lnTo>
                  <a:lnTo>
                    <a:pt x="37" y="158"/>
                  </a:lnTo>
                  <a:lnTo>
                    <a:pt x="34" y="158"/>
                  </a:lnTo>
                  <a:lnTo>
                    <a:pt x="37" y="158"/>
                  </a:lnTo>
                  <a:lnTo>
                    <a:pt x="37" y="154"/>
                  </a:lnTo>
                  <a:lnTo>
                    <a:pt x="34" y="154"/>
                  </a:lnTo>
                  <a:lnTo>
                    <a:pt x="34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7" y="154"/>
                  </a:lnTo>
                  <a:lnTo>
                    <a:pt x="34" y="154"/>
                  </a:lnTo>
                  <a:lnTo>
                    <a:pt x="34" y="150"/>
                  </a:lnTo>
                  <a:lnTo>
                    <a:pt x="37" y="150"/>
                  </a:lnTo>
                  <a:lnTo>
                    <a:pt x="37" y="147"/>
                  </a:lnTo>
                  <a:lnTo>
                    <a:pt x="41" y="147"/>
                  </a:lnTo>
                  <a:lnTo>
                    <a:pt x="41" y="143"/>
                  </a:lnTo>
                  <a:lnTo>
                    <a:pt x="45" y="143"/>
                  </a:lnTo>
                  <a:lnTo>
                    <a:pt x="49" y="139"/>
                  </a:lnTo>
                  <a:lnTo>
                    <a:pt x="52" y="139"/>
                  </a:lnTo>
                  <a:lnTo>
                    <a:pt x="56" y="143"/>
                  </a:lnTo>
                  <a:lnTo>
                    <a:pt x="52" y="143"/>
                  </a:lnTo>
                  <a:lnTo>
                    <a:pt x="56" y="143"/>
                  </a:lnTo>
                  <a:lnTo>
                    <a:pt x="52" y="143"/>
                  </a:lnTo>
                  <a:lnTo>
                    <a:pt x="52" y="139"/>
                  </a:lnTo>
                  <a:lnTo>
                    <a:pt x="56" y="139"/>
                  </a:lnTo>
                  <a:lnTo>
                    <a:pt x="56" y="135"/>
                  </a:lnTo>
                  <a:lnTo>
                    <a:pt x="56" y="139"/>
                  </a:lnTo>
                  <a:lnTo>
                    <a:pt x="52" y="139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6" y="132"/>
                  </a:lnTo>
                  <a:lnTo>
                    <a:pt x="60" y="132"/>
                  </a:lnTo>
                  <a:lnTo>
                    <a:pt x="56" y="132"/>
                  </a:lnTo>
                  <a:lnTo>
                    <a:pt x="60" y="128"/>
                  </a:lnTo>
                  <a:lnTo>
                    <a:pt x="64" y="128"/>
                  </a:lnTo>
                  <a:lnTo>
                    <a:pt x="67" y="128"/>
                  </a:lnTo>
                  <a:lnTo>
                    <a:pt x="71" y="132"/>
                  </a:lnTo>
                  <a:lnTo>
                    <a:pt x="75" y="132"/>
                  </a:lnTo>
                  <a:lnTo>
                    <a:pt x="79" y="132"/>
                  </a:lnTo>
                  <a:lnTo>
                    <a:pt x="82" y="132"/>
                  </a:lnTo>
                  <a:lnTo>
                    <a:pt x="86" y="128"/>
                  </a:lnTo>
                  <a:lnTo>
                    <a:pt x="90" y="128"/>
                  </a:lnTo>
                  <a:lnTo>
                    <a:pt x="90" y="124"/>
                  </a:lnTo>
                  <a:lnTo>
                    <a:pt x="94" y="124"/>
                  </a:lnTo>
                  <a:lnTo>
                    <a:pt x="97" y="124"/>
                  </a:lnTo>
                  <a:lnTo>
                    <a:pt x="101" y="124"/>
                  </a:lnTo>
                  <a:lnTo>
                    <a:pt x="105" y="124"/>
                  </a:lnTo>
                  <a:lnTo>
                    <a:pt x="109" y="124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2" y="116"/>
                  </a:lnTo>
                  <a:lnTo>
                    <a:pt x="112" y="113"/>
                  </a:lnTo>
                  <a:lnTo>
                    <a:pt x="109" y="113"/>
                  </a:lnTo>
                  <a:lnTo>
                    <a:pt x="109" y="109"/>
                  </a:lnTo>
                  <a:lnTo>
                    <a:pt x="105" y="109"/>
                  </a:lnTo>
                  <a:lnTo>
                    <a:pt x="109" y="109"/>
                  </a:lnTo>
                  <a:lnTo>
                    <a:pt x="112" y="109"/>
                  </a:lnTo>
                  <a:lnTo>
                    <a:pt x="116" y="105"/>
                  </a:lnTo>
                  <a:lnTo>
                    <a:pt x="112" y="105"/>
                  </a:lnTo>
                  <a:lnTo>
                    <a:pt x="112" y="101"/>
                  </a:lnTo>
                  <a:lnTo>
                    <a:pt x="109" y="101"/>
                  </a:lnTo>
                  <a:lnTo>
                    <a:pt x="112" y="101"/>
                  </a:lnTo>
                  <a:lnTo>
                    <a:pt x="109" y="101"/>
                  </a:lnTo>
                  <a:lnTo>
                    <a:pt x="105" y="105"/>
                  </a:lnTo>
                  <a:lnTo>
                    <a:pt x="101" y="105"/>
                  </a:lnTo>
                  <a:lnTo>
                    <a:pt x="97" y="105"/>
                  </a:lnTo>
                  <a:lnTo>
                    <a:pt x="94" y="105"/>
                  </a:lnTo>
                  <a:lnTo>
                    <a:pt x="90" y="109"/>
                  </a:lnTo>
                  <a:lnTo>
                    <a:pt x="86" y="109"/>
                  </a:lnTo>
                  <a:lnTo>
                    <a:pt x="82" y="113"/>
                  </a:lnTo>
                  <a:lnTo>
                    <a:pt x="82" y="109"/>
                  </a:lnTo>
                  <a:lnTo>
                    <a:pt x="79" y="105"/>
                  </a:lnTo>
                  <a:lnTo>
                    <a:pt x="75" y="105"/>
                  </a:lnTo>
                  <a:lnTo>
                    <a:pt x="75" y="109"/>
                  </a:lnTo>
                  <a:lnTo>
                    <a:pt x="79" y="109"/>
                  </a:lnTo>
                  <a:lnTo>
                    <a:pt x="75" y="109"/>
                  </a:lnTo>
                  <a:lnTo>
                    <a:pt x="71" y="109"/>
                  </a:lnTo>
                  <a:lnTo>
                    <a:pt x="67" y="109"/>
                  </a:lnTo>
                  <a:lnTo>
                    <a:pt x="64" y="109"/>
                  </a:lnTo>
                  <a:lnTo>
                    <a:pt x="60" y="109"/>
                  </a:lnTo>
                  <a:lnTo>
                    <a:pt x="56" y="109"/>
                  </a:lnTo>
                  <a:lnTo>
                    <a:pt x="52" y="109"/>
                  </a:lnTo>
                  <a:lnTo>
                    <a:pt x="49" y="109"/>
                  </a:lnTo>
                  <a:lnTo>
                    <a:pt x="52" y="109"/>
                  </a:lnTo>
                  <a:lnTo>
                    <a:pt x="49" y="109"/>
                  </a:lnTo>
                  <a:lnTo>
                    <a:pt x="45" y="109"/>
                  </a:lnTo>
                  <a:lnTo>
                    <a:pt x="41" y="109"/>
                  </a:lnTo>
                  <a:lnTo>
                    <a:pt x="37" y="109"/>
                  </a:lnTo>
                  <a:lnTo>
                    <a:pt x="30" y="109"/>
                  </a:lnTo>
                  <a:lnTo>
                    <a:pt x="26" y="105"/>
                  </a:lnTo>
                  <a:lnTo>
                    <a:pt x="26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9" y="98"/>
                  </a:lnTo>
                  <a:lnTo>
                    <a:pt x="22" y="98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0" y="98"/>
                  </a:lnTo>
                  <a:lnTo>
                    <a:pt x="22" y="94"/>
                  </a:lnTo>
                  <a:lnTo>
                    <a:pt x="19" y="94"/>
                  </a:lnTo>
                  <a:lnTo>
                    <a:pt x="22" y="94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11" y="94"/>
                  </a:lnTo>
                  <a:lnTo>
                    <a:pt x="7" y="94"/>
                  </a:lnTo>
                  <a:lnTo>
                    <a:pt x="3" y="94"/>
                  </a:lnTo>
                  <a:lnTo>
                    <a:pt x="0" y="90"/>
                  </a:lnTo>
                  <a:lnTo>
                    <a:pt x="3" y="90"/>
                  </a:lnTo>
                  <a:lnTo>
                    <a:pt x="0" y="90"/>
                  </a:lnTo>
                  <a:lnTo>
                    <a:pt x="3" y="90"/>
                  </a:lnTo>
                  <a:lnTo>
                    <a:pt x="7" y="90"/>
                  </a:lnTo>
                  <a:lnTo>
                    <a:pt x="11" y="90"/>
                  </a:lnTo>
                  <a:lnTo>
                    <a:pt x="7" y="90"/>
                  </a:lnTo>
                  <a:lnTo>
                    <a:pt x="11" y="86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22" y="83"/>
                  </a:lnTo>
                  <a:lnTo>
                    <a:pt x="30" y="83"/>
                  </a:lnTo>
                  <a:lnTo>
                    <a:pt x="34" y="83"/>
                  </a:lnTo>
                  <a:lnTo>
                    <a:pt x="37" y="83"/>
                  </a:lnTo>
                  <a:lnTo>
                    <a:pt x="41" y="83"/>
                  </a:lnTo>
                  <a:lnTo>
                    <a:pt x="37" y="83"/>
                  </a:lnTo>
                  <a:lnTo>
                    <a:pt x="34" y="83"/>
                  </a:lnTo>
                  <a:lnTo>
                    <a:pt x="37" y="83"/>
                  </a:lnTo>
                  <a:lnTo>
                    <a:pt x="37" y="79"/>
                  </a:lnTo>
                  <a:lnTo>
                    <a:pt x="41" y="79"/>
                  </a:lnTo>
                  <a:lnTo>
                    <a:pt x="45" y="79"/>
                  </a:lnTo>
                  <a:lnTo>
                    <a:pt x="49" y="79"/>
                  </a:lnTo>
                  <a:lnTo>
                    <a:pt x="52" y="79"/>
                  </a:lnTo>
                  <a:lnTo>
                    <a:pt x="52" y="75"/>
                  </a:lnTo>
                  <a:lnTo>
                    <a:pt x="60" y="75"/>
                  </a:lnTo>
                  <a:lnTo>
                    <a:pt x="64" y="75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67" y="79"/>
                  </a:lnTo>
                  <a:lnTo>
                    <a:pt x="67" y="83"/>
                  </a:lnTo>
                  <a:lnTo>
                    <a:pt x="64" y="83"/>
                  </a:lnTo>
                  <a:lnTo>
                    <a:pt x="67" y="83"/>
                  </a:lnTo>
                  <a:lnTo>
                    <a:pt x="71" y="83"/>
                  </a:lnTo>
                  <a:lnTo>
                    <a:pt x="75" y="83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6" y="83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6"/>
                  </a:lnTo>
                  <a:lnTo>
                    <a:pt x="94" y="83"/>
                  </a:lnTo>
                  <a:lnTo>
                    <a:pt x="97" y="86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9" y="83"/>
                  </a:lnTo>
                  <a:lnTo>
                    <a:pt x="112" y="83"/>
                  </a:lnTo>
                  <a:lnTo>
                    <a:pt x="109" y="79"/>
                  </a:lnTo>
                  <a:lnTo>
                    <a:pt x="105" y="79"/>
                  </a:lnTo>
                  <a:lnTo>
                    <a:pt x="101" y="79"/>
                  </a:lnTo>
                  <a:lnTo>
                    <a:pt x="97" y="79"/>
                  </a:lnTo>
                  <a:lnTo>
                    <a:pt x="97" y="83"/>
                  </a:lnTo>
                  <a:lnTo>
                    <a:pt x="97" y="79"/>
                  </a:lnTo>
                  <a:lnTo>
                    <a:pt x="97" y="75"/>
                  </a:lnTo>
                  <a:lnTo>
                    <a:pt x="94" y="75"/>
                  </a:lnTo>
                  <a:lnTo>
                    <a:pt x="90" y="75"/>
                  </a:lnTo>
                  <a:lnTo>
                    <a:pt x="86" y="71"/>
                  </a:lnTo>
                  <a:lnTo>
                    <a:pt x="90" y="71"/>
                  </a:lnTo>
                  <a:lnTo>
                    <a:pt x="94" y="71"/>
                  </a:lnTo>
                  <a:lnTo>
                    <a:pt x="94" y="75"/>
                  </a:lnTo>
                  <a:lnTo>
                    <a:pt x="97" y="75"/>
                  </a:lnTo>
                  <a:lnTo>
                    <a:pt x="97" y="79"/>
                  </a:lnTo>
                  <a:lnTo>
                    <a:pt x="101" y="79"/>
                  </a:lnTo>
                  <a:lnTo>
                    <a:pt x="105" y="79"/>
                  </a:lnTo>
                  <a:lnTo>
                    <a:pt x="109" y="79"/>
                  </a:lnTo>
                  <a:lnTo>
                    <a:pt x="109" y="75"/>
                  </a:lnTo>
                  <a:lnTo>
                    <a:pt x="112" y="79"/>
                  </a:lnTo>
                  <a:lnTo>
                    <a:pt x="116" y="79"/>
                  </a:lnTo>
                  <a:lnTo>
                    <a:pt x="120" y="79"/>
                  </a:lnTo>
                  <a:lnTo>
                    <a:pt x="124" y="79"/>
                  </a:lnTo>
                  <a:lnTo>
                    <a:pt x="124" y="75"/>
                  </a:lnTo>
                  <a:lnTo>
                    <a:pt x="120" y="75"/>
                  </a:lnTo>
                  <a:lnTo>
                    <a:pt x="116" y="75"/>
                  </a:lnTo>
                  <a:lnTo>
                    <a:pt x="112" y="75"/>
                  </a:lnTo>
                  <a:lnTo>
                    <a:pt x="109" y="75"/>
                  </a:lnTo>
                  <a:lnTo>
                    <a:pt x="105" y="75"/>
                  </a:lnTo>
                  <a:lnTo>
                    <a:pt x="101" y="75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101" y="71"/>
                  </a:lnTo>
                  <a:lnTo>
                    <a:pt x="105" y="71"/>
                  </a:lnTo>
                  <a:lnTo>
                    <a:pt x="101" y="68"/>
                  </a:lnTo>
                  <a:lnTo>
                    <a:pt x="97" y="68"/>
                  </a:lnTo>
                  <a:lnTo>
                    <a:pt x="94" y="68"/>
                  </a:lnTo>
                  <a:lnTo>
                    <a:pt x="90" y="71"/>
                  </a:lnTo>
                  <a:lnTo>
                    <a:pt x="90" y="68"/>
                  </a:lnTo>
                  <a:lnTo>
                    <a:pt x="86" y="68"/>
                  </a:lnTo>
                  <a:lnTo>
                    <a:pt x="82" y="68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7" y="64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9" y="56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22" y="49"/>
                  </a:lnTo>
                  <a:lnTo>
                    <a:pt x="26" y="49"/>
                  </a:lnTo>
                  <a:lnTo>
                    <a:pt x="30" y="45"/>
                  </a:lnTo>
                  <a:lnTo>
                    <a:pt x="30" y="41"/>
                  </a:lnTo>
                  <a:lnTo>
                    <a:pt x="34" y="41"/>
                  </a:lnTo>
                  <a:lnTo>
                    <a:pt x="37" y="41"/>
                  </a:lnTo>
                  <a:lnTo>
                    <a:pt x="41" y="41"/>
                  </a:lnTo>
                  <a:lnTo>
                    <a:pt x="45" y="41"/>
                  </a:lnTo>
                  <a:lnTo>
                    <a:pt x="49" y="41"/>
                  </a:lnTo>
                  <a:lnTo>
                    <a:pt x="52" y="41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9" y="34"/>
                  </a:lnTo>
                  <a:lnTo>
                    <a:pt x="79" y="30"/>
                  </a:lnTo>
                  <a:lnTo>
                    <a:pt x="75" y="34"/>
                  </a:lnTo>
                  <a:lnTo>
                    <a:pt x="79" y="34"/>
                  </a:lnTo>
                  <a:lnTo>
                    <a:pt x="79" y="30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97" y="19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101" y="19"/>
                  </a:lnTo>
                  <a:lnTo>
                    <a:pt x="105" y="19"/>
                  </a:lnTo>
                  <a:lnTo>
                    <a:pt x="109" y="19"/>
                  </a:lnTo>
                  <a:lnTo>
                    <a:pt x="112" y="19"/>
                  </a:lnTo>
                  <a:lnTo>
                    <a:pt x="116" y="15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31" y="19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35" y="15"/>
                  </a:lnTo>
                  <a:lnTo>
                    <a:pt x="131" y="15"/>
                  </a:lnTo>
                  <a:lnTo>
                    <a:pt x="127" y="11"/>
                  </a:lnTo>
                  <a:lnTo>
                    <a:pt x="124" y="11"/>
                  </a:lnTo>
                  <a:lnTo>
                    <a:pt x="127" y="11"/>
                  </a:lnTo>
                  <a:lnTo>
                    <a:pt x="131" y="11"/>
                  </a:lnTo>
                  <a:lnTo>
                    <a:pt x="135" y="11"/>
                  </a:lnTo>
                  <a:lnTo>
                    <a:pt x="139" y="7"/>
                  </a:lnTo>
                  <a:lnTo>
                    <a:pt x="143" y="7"/>
                  </a:lnTo>
                  <a:lnTo>
                    <a:pt x="143" y="11"/>
                  </a:lnTo>
                  <a:lnTo>
                    <a:pt x="139" y="11"/>
                  </a:lnTo>
                  <a:lnTo>
                    <a:pt x="135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6" y="11"/>
                  </a:lnTo>
                  <a:lnTo>
                    <a:pt x="150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7"/>
                  </a:lnTo>
                  <a:lnTo>
                    <a:pt x="169" y="7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6" y="4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0" y="4"/>
                  </a:lnTo>
                  <a:lnTo>
                    <a:pt x="184" y="4"/>
                  </a:lnTo>
                  <a:lnTo>
                    <a:pt x="188" y="4"/>
                  </a:lnTo>
                  <a:lnTo>
                    <a:pt x="191" y="4"/>
                  </a:lnTo>
                  <a:lnTo>
                    <a:pt x="195" y="4"/>
                  </a:lnTo>
                  <a:lnTo>
                    <a:pt x="199" y="4"/>
                  </a:lnTo>
                  <a:lnTo>
                    <a:pt x="195" y="7"/>
                  </a:lnTo>
                  <a:lnTo>
                    <a:pt x="191" y="7"/>
                  </a:lnTo>
                  <a:lnTo>
                    <a:pt x="188" y="7"/>
                  </a:lnTo>
                  <a:lnTo>
                    <a:pt x="191" y="7"/>
                  </a:lnTo>
                  <a:lnTo>
                    <a:pt x="191" y="11"/>
                  </a:lnTo>
                  <a:lnTo>
                    <a:pt x="195" y="7"/>
                  </a:lnTo>
                  <a:lnTo>
                    <a:pt x="199" y="7"/>
                  </a:lnTo>
                  <a:lnTo>
                    <a:pt x="203" y="7"/>
                  </a:lnTo>
                  <a:lnTo>
                    <a:pt x="203" y="4"/>
                  </a:lnTo>
                  <a:lnTo>
                    <a:pt x="206" y="4"/>
                  </a:lnTo>
                  <a:lnTo>
                    <a:pt x="206" y="7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4" y="7"/>
                  </a:lnTo>
                  <a:lnTo>
                    <a:pt x="210" y="7"/>
                  </a:lnTo>
                  <a:lnTo>
                    <a:pt x="214" y="11"/>
                  </a:lnTo>
                  <a:lnTo>
                    <a:pt x="214" y="7"/>
                  </a:lnTo>
                  <a:lnTo>
                    <a:pt x="218" y="7"/>
                  </a:lnTo>
                  <a:lnTo>
                    <a:pt x="218" y="11"/>
                  </a:lnTo>
                  <a:lnTo>
                    <a:pt x="221" y="11"/>
                  </a:lnTo>
                  <a:lnTo>
                    <a:pt x="221" y="7"/>
                  </a:lnTo>
                  <a:lnTo>
                    <a:pt x="225" y="7"/>
                  </a:lnTo>
                  <a:lnTo>
                    <a:pt x="229" y="7"/>
                  </a:lnTo>
                  <a:lnTo>
                    <a:pt x="233" y="7"/>
                  </a:lnTo>
                  <a:lnTo>
                    <a:pt x="236" y="7"/>
                  </a:lnTo>
                  <a:lnTo>
                    <a:pt x="240" y="7"/>
                  </a:lnTo>
                  <a:lnTo>
                    <a:pt x="244" y="7"/>
                  </a:lnTo>
                  <a:lnTo>
                    <a:pt x="248" y="7"/>
                  </a:lnTo>
                  <a:lnTo>
                    <a:pt x="251" y="11"/>
                  </a:lnTo>
                  <a:lnTo>
                    <a:pt x="248" y="11"/>
                  </a:lnTo>
                  <a:lnTo>
                    <a:pt x="244" y="11"/>
                  </a:lnTo>
                  <a:lnTo>
                    <a:pt x="248" y="11"/>
                  </a:lnTo>
                  <a:lnTo>
                    <a:pt x="251" y="11"/>
                  </a:lnTo>
                  <a:lnTo>
                    <a:pt x="251" y="15"/>
                  </a:lnTo>
                  <a:lnTo>
                    <a:pt x="248" y="15"/>
                  </a:lnTo>
                  <a:lnTo>
                    <a:pt x="244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9" y="15"/>
                  </a:lnTo>
                  <a:lnTo>
                    <a:pt x="255" y="15"/>
                  </a:lnTo>
                  <a:lnTo>
                    <a:pt x="259" y="15"/>
                  </a:lnTo>
                  <a:lnTo>
                    <a:pt x="263" y="15"/>
                  </a:lnTo>
                  <a:lnTo>
                    <a:pt x="267" y="15"/>
                  </a:lnTo>
                  <a:lnTo>
                    <a:pt x="270" y="15"/>
                  </a:lnTo>
                  <a:lnTo>
                    <a:pt x="274" y="15"/>
                  </a:lnTo>
                  <a:lnTo>
                    <a:pt x="278" y="15"/>
                  </a:lnTo>
                  <a:lnTo>
                    <a:pt x="282" y="15"/>
                  </a:lnTo>
                  <a:lnTo>
                    <a:pt x="285" y="15"/>
                  </a:lnTo>
                  <a:lnTo>
                    <a:pt x="293" y="15"/>
                  </a:lnTo>
                  <a:lnTo>
                    <a:pt x="297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8" y="15"/>
                  </a:lnTo>
                  <a:lnTo>
                    <a:pt x="308" y="19"/>
                  </a:lnTo>
                  <a:lnTo>
                    <a:pt x="312" y="19"/>
                  </a:lnTo>
                  <a:lnTo>
                    <a:pt x="312" y="15"/>
                  </a:lnTo>
                  <a:lnTo>
                    <a:pt x="315" y="15"/>
                  </a:lnTo>
                  <a:lnTo>
                    <a:pt x="315" y="19"/>
                  </a:lnTo>
                  <a:lnTo>
                    <a:pt x="319" y="19"/>
                  </a:lnTo>
                  <a:lnTo>
                    <a:pt x="323" y="19"/>
                  </a:lnTo>
                  <a:lnTo>
                    <a:pt x="327" y="19"/>
                  </a:lnTo>
                  <a:lnTo>
                    <a:pt x="330" y="19"/>
                  </a:lnTo>
                  <a:lnTo>
                    <a:pt x="334" y="19"/>
                  </a:lnTo>
                  <a:lnTo>
                    <a:pt x="338" y="19"/>
                  </a:lnTo>
                  <a:lnTo>
                    <a:pt x="342" y="19"/>
                  </a:lnTo>
                  <a:lnTo>
                    <a:pt x="345" y="19"/>
                  </a:lnTo>
                  <a:lnTo>
                    <a:pt x="349" y="19"/>
                  </a:lnTo>
                  <a:lnTo>
                    <a:pt x="353" y="19"/>
                  </a:lnTo>
                  <a:lnTo>
                    <a:pt x="353" y="22"/>
                  </a:lnTo>
                  <a:lnTo>
                    <a:pt x="357" y="22"/>
                  </a:lnTo>
                  <a:lnTo>
                    <a:pt x="360" y="22"/>
                  </a:lnTo>
                  <a:lnTo>
                    <a:pt x="364" y="22"/>
                  </a:lnTo>
                  <a:lnTo>
                    <a:pt x="368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79" y="22"/>
                  </a:lnTo>
                  <a:lnTo>
                    <a:pt x="383" y="22"/>
                  </a:lnTo>
                  <a:lnTo>
                    <a:pt x="387" y="22"/>
                  </a:lnTo>
                  <a:lnTo>
                    <a:pt x="391" y="22"/>
                  </a:lnTo>
                  <a:lnTo>
                    <a:pt x="394" y="22"/>
                  </a:lnTo>
                  <a:lnTo>
                    <a:pt x="398" y="22"/>
                  </a:lnTo>
                  <a:lnTo>
                    <a:pt x="402" y="22"/>
                  </a:lnTo>
                  <a:lnTo>
                    <a:pt x="406" y="22"/>
                  </a:lnTo>
                  <a:lnTo>
                    <a:pt x="406" y="26"/>
                  </a:lnTo>
                  <a:lnTo>
                    <a:pt x="409" y="26"/>
                  </a:lnTo>
                  <a:lnTo>
                    <a:pt x="413" y="26"/>
                  </a:lnTo>
                  <a:lnTo>
                    <a:pt x="417" y="26"/>
                  </a:lnTo>
                  <a:lnTo>
                    <a:pt x="421" y="26"/>
                  </a:lnTo>
                  <a:lnTo>
                    <a:pt x="421" y="30"/>
                  </a:lnTo>
                  <a:lnTo>
                    <a:pt x="424" y="26"/>
                  </a:lnTo>
                  <a:lnTo>
                    <a:pt x="421" y="26"/>
                  </a:lnTo>
                  <a:lnTo>
                    <a:pt x="424" y="26"/>
                  </a:lnTo>
                  <a:lnTo>
                    <a:pt x="428" y="30"/>
                  </a:lnTo>
                  <a:lnTo>
                    <a:pt x="428" y="38"/>
                  </a:lnTo>
                  <a:lnTo>
                    <a:pt x="428" y="45"/>
                  </a:lnTo>
                  <a:lnTo>
                    <a:pt x="424" y="49"/>
                  </a:lnTo>
                  <a:lnTo>
                    <a:pt x="424" y="53"/>
                  </a:lnTo>
                  <a:lnTo>
                    <a:pt x="424" y="56"/>
                  </a:lnTo>
                  <a:lnTo>
                    <a:pt x="428" y="56"/>
                  </a:lnTo>
                  <a:lnTo>
                    <a:pt x="428" y="60"/>
                  </a:lnTo>
                  <a:lnTo>
                    <a:pt x="424" y="64"/>
                  </a:lnTo>
                  <a:lnTo>
                    <a:pt x="428" y="68"/>
                  </a:lnTo>
                  <a:lnTo>
                    <a:pt x="428" y="71"/>
                  </a:lnTo>
                  <a:lnTo>
                    <a:pt x="428" y="75"/>
                  </a:lnTo>
                  <a:lnTo>
                    <a:pt x="428" y="79"/>
                  </a:lnTo>
                  <a:lnTo>
                    <a:pt x="424" y="83"/>
                  </a:lnTo>
                  <a:lnTo>
                    <a:pt x="424" y="90"/>
                  </a:lnTo>
                  <a:lnTo>
                    <a:pt x="428" y="98"/>
                  </a:lnTo>
                  <a:lnTo>
                    <a:pt x="424" y="98"/>
                  </a:lnTo>
                  <a:lnTo>
                    <a:pt x="428" y="113"/>
                  </a:lnTo>
                  <a:lnTo>
                    <a:pt x="428" y="116"/>
                  </a:lnTo>
                  <a:lnTo>
                    <a:pt x="424" y="120"/>
                  </a:lnTo>
                  <a:lnTo>
                    <a:pt x="428" y="132"/>
                  </a:lnTo>
                  <a:lnTo>
                    <a:pt x="428" y="135"/>
                  </a:lnTo>
                  <a:lnTo>
                    <a:pt x="428" y="165"/>
                  </a:lnTo>
                  <a:lnTo>
                    <a:pt x="428" y="173"/>
                  </a:lnTo>
                  <a:lnTo>
                    <a:pt x="428" y="177"/>
                  </a:lnTo>
                  <a:lnTo>
                    <a:pt x="436" y="177"/>
                  </a:lnTo>
                  <a:lnTo>
                    <a:pt x="443" y="177"/>
                  </a:lnTo>
                  <a:lnTo>
                    <a:pt x="447" y="177"/>
                  </a:lnTo>
                  <a:lnTo>
                    <a:pt x="447" y="173"/>
                  </a:lnTo>
                  <a:lnTo>
                    <a:pt x="451" y="173"/>
                  </a:lnTo>
                  <a:lnTo>
                    <a:pt x="458" y="173"/>
                  </a:lnTo>
                  <a:lnTo>
                    <a:pt x="458" y="177"/>
                  </a:lnTo>
                  <a:lnTo>
                    <a:pt x="454" y="177"/>
                  </a:lnTo>
                  <a:lnTo>
                    <a:pt x="454" y="180"/>
                  </a:lnTo>
                  <a:lnTo>
                    <a:pt x="458" y="180"/>
                  </a:lnTo>
                  <a:lnTo>
                    <a:pt x="462" y="180"/>
                  </a:lnTo>
                  <a:lnTo>
                    <a:pt x="462" y="184"/>
                  </a:lnTo>
                  <a:lnTo>
                    <a:pt x="466" y="184"/>
                  </a:lnTo>
                  <a:lnTo>
                    <a:pt x="469" y="184"/>
                  </a:lnTo>
                  <a:lnTo>
                    <a:pt x="473" y="188"/>
                  </a:lnTo>
                  <a:lnTo>
                    <a:pt x="481" y="192"/>
                  </a:lnTo>
                  <a:lnTo>
                    <a:pt x="481" y="195"/>
                  </a:lnTo>
                  <a:lnTo>
                    <a:pt x="484" y="195"/>
                  </a:lnTo>
                  <a:lnTo>
                    <a:pt x="488" y="195"/>
                  </a:lnTo>
                  <a:lnTo>
                    <a:pt x="492" y="192"/>
                  </a:lnTo>
                  <a:lnTo>
                    <a:pt x="496" y="192"/>
                  </a:lnTo>
                  <a:lnTo>
                    <a:pt x="496" y="188"/>
                  </a:lnTo>
                  <a:lnTo>
                    <a:pt x="500" y="188"/>
                  </a:lnTo>
                  <a:lnTo>
                    <a:pt x="500" y="184"/>
                  </a:lnTo>
                  <a:lnTo>
                    <a:pt x="503" y="184"/>
                  </a:lnTo>
                  <a:lnTo>
                    <a:pt x="507" y="184"/>
                  </a:lnTo>
                  <a:lnTo>
                    <a:pt x="511" y="184"/>
                  </a:lnTo>
                  <a:lnTo>
                    <a:pt x="515" y="184"/>
                  </a:lnTo>
                  <a:lnTo>
                    <a:pt x="518" y="184"/>
                  </a:lnTo>
                  <a:lnTo>
                    <a:pt x="522" y="188"/>
                  </a:lnTo>
                  <a:lnTo>
                    <a:pt x="518" y="188"/>
                  </a:lnTo>
                  <a:lnTo>
                    <a:pt x="522" y="192"/>
                  </a:lnTo>
                  <a:lnTo>
                    <a:pt x="526" y="192"/>
                  </a:lnTo>
                  <a:lnTo>
                    <a:pt x="530" y="192"/>
                  </a:lnTo>
                  <a:lnTo>
                    <a:pt x="530" y="195"/>
                  </a:lnTo>
                  <a:lnTo>
                    <a:pt x="533" y="199"/>
                  </a:lnTo>
                  <a:lnTo>
                    <a:pt x="541" y="199"/>
                  </a:lnTo>
                  <a:lnTo>
                    <a:pt x="545" y="203"/>
                  </a:lnTo>
                  <a:lnTo>
                    <a:pt x="545" y="207"/>
                  </a:lnTo>
                  <a:lnTo>
                    <a:pt x="548" y="207"/>
                  </a:lnTo>
                  <a:lnTo>
                    <a:pt x="548" y="210"/>
                  </a:lnTo>
                  <a:lnTo>
                    <a:pt x="552" y="210"/>
                  </a:lnTo>
                  <a:lnTo>
                    <a:pt x="552" y="214"/>
                  </a:lnTo>
                  <a:lnTo>
                    <a:pt x="556" y="214"/>
                  </a:lnTo>
                  <a:lnTo>
                    <a:pt x="560" y="218"/>
                  </a:lnTo>
                  <a:lnTo>
                    <a:pt x="560" y="222"/>
                  </a:lnTo>
                  <a:lnTo>
                    <a:pt x="563" y="222"/>
                  </a:lnTo>
                  <a:lnTo>
                    <a:pt x="563" y="225"/>
                  </a:lnTo>
                  <a:lnTo>
                    <a:pt x="567" y="225"/>
                  </a:lnTo>
                  <a:lnTo>
                    <a:pt x="567" y="229"/>
                  </a:lnTo>
                  <a:lnTo>
                    <a:pt x="571" y="229"/>
                  </a:lnTo>
                  <a:lnTo>
                    <a:pt x="571" y="233"/>
                  </a:lnTo>
                  <a:lnTo>
                    <a:pt x="575" y="233"/>
                  </a:lnTo>
                  <a:lnTo>
                    <a:pt x="578" y="233"/>
                  </a:lnTo>
                  <a:lnTo>
                    <a:pt x="578" y="237"/>
                  </a:lnTo>
                  <a:lnTo>
                    <a:pt x="582" y="237"/>
                  </a:lnTo>
                  <a:lnTo>
                    <a:pt x="586" y="237"/>
                  </a:lnTo>
                  <a:lnTo>
                    <a:pt x="590" y="237"/>
                  </a:lnTo>
                  <a:lnTo>
                    <a:pt x="590" y="241"/>
                  </a:lnTo>
                  <a:lnTo>
                    <a:pt x="593" y="241"/>
                  </a:lnTo>
                  <a:lnTo>
                    <a:pt x="597" y="241"/>
                  </a:lnTo>
                  <a:lnTo>
                    <a:pt x="597" y="244"/>
                  </a:lnTo>
                  <a:lnTo>
                    <a:pt x="597" y="248"/>
                  </a:lnTo>
                  <a:lnTo>
                    <a:pt x="597" y="252"/>
                  </a:lnTo>
                  <a:lnTo>
                    <a:pt x="601" y="256"/>
                  </a:lnTo>
                  <a:lnTo>
                    <a:pt x="597" y="256"/>
                  </a:lnTo>
                  <a:lnTo>
                    <a:pt x="597" y="259"/>
                  </a:lnTo>
                  <a:lnTo>
                    <a:pt x="593" y="259"/>
                  </a:lnTo>
                  <a:lnTo>
                    <a:pt x="590" y="259"/>
                  </a:lnTo>
                  <a:lnTo>
                    <a:pt x="590" y="263"/>
                  </a:lnTo>
                  <a:lnTo>
                    <a:pt x="590" y="259"/>
                  </a:lnTo>
                  <a:lnTo>
                    <a:pt x="586" y="259"/>
                  </a:lnTo>
                  <a:lnTo>
                    <a:pt x="586" y="263"/>
                  </a:lnTo>
                  <a:lnTo>
                    <a:pt x="586" y="259"/>
                  </a:lnTo>
                  <a:lnTo>
                    <a:pt x="582" y="259"/>
                  </a:lnTo>
                  <a:lnTo>
                    <a:pt x="582" y="256"/>
                  </a:lnTo>
                  <a:lnTo>
                    <a:pt x="586" y="256"/>
                  </a:lnTo>
                  <a:lnTo>
                    <a:pt x="590" y="256"/>
                  </a:lnTo>
                  <a:lnTo>
                    <a:pt x="593" y="252"/>
                  </a:lnTo>
                  <a:lnTo>
                    <a:pt x="590" y="252"/>
                  </a:lnTo>
                  <a:lnTo>
                    <a:pt x="590" y="256"/>
                  </a:lnTo>
                  <a:lnTo>
                    <a:pt x="586" y="256"/>
                  </a:lnTo>
                  <a:lnTo>
                    <a:pt x="582" y="256"/>
                  </a:lnTo>
                  <a:lnTo>
                    <a:pt x="586" y="256"/>
                  </a:lnTo>
                  <a:lnTo>
                    <a:pt x="590" y="256"/>
                  </a:lnTo>
                  <a:lnTo>
                    <a:pt x="590" y="252"/>
                  </a:lnTo>
                  <a:lnTo>
                    <a:pt x="586" y="252"/>
                  </a:lnTo>
                  <a:lnTo>
                    <a:pt x="586" y="248"/>
                  </a:lnTo>
                  <a:lnTo>
                    <a:pt x="582" y="244"/>
                  </a:lnTo>
                  <a:lnTo>
                    <a:pt x="582" y="241"/>
                  </a:lnTo>
                  <a:lnTo>
                    <a:pt x="578" y="244"/>
                  </a:lnTo>
                  <a:lnTo>
                    <a:pt x="575" y="244"/>
                  </a:lnTo>
                  <a:lnTo>
                    <a:pt x="571" y="244"/>
                  </a:lnTo>
                  <a:lnTo>
                    <a:pt x="571" y="248"/>
                  </a:lnTo>
                  <a:lnTo>
                    <a:pt x="567" y="252"/>
                  </a:lnTo>
                  <a:lnTo>
                    <a:pt x="567" y="248"/>
                  </a:lnTo>
                  <a:lnTo>
                    <a:pt x="563" y="248"/>
                  </a:lnTo>
                  <a:lnTo>
                    <a:pt x="563" y="244"/>
                  </a:lnTo>
                  <a:lnTo>
                    <a:pt x="567" y="244"/>
                  </a:lnTo>
                  <a:lnTo>
                    <a:pt x="567" y="241"/>
                  </a:lnTo>
                  <a:lnTo>
                    <a:pt x="571" y="241"/>
                  </a:lnTo>
                  <a:lnTo>
                    <a:pt x="567" y="237"/>
                  </a:lnTo>
                  <a:lnTo>
                    <a:pt x="563" y="237"/>
                  </a:lnTo>
                  <a:lnTo>
                    <a:pt x="563" y="233"/>
                  </a:lnTo>
                  <a:lnTo>
                    <a:pt x="560" y="233"/>
                  </a:lnTo>
                  <a:lnTo>
                    <a:pt x="560" y="229"/>
                  </a:lnTo>
                  <a:lnTo>
                    <a:pt x="563" y="229"/>
                  </a:lnTo>
                  <a:lnTo>
                    <a:pt x="560" y="229"/>
                  </a:lnTo>
                  <a:lnTo>
                    <a:pt x="556" y="229"/>
                  </a:lnTo>
                  <a:lnTo>
                    <a:pt x="556" y="225"/>
                  </a:lnTo>
                  <a:lnTo>
                    <a:pt x="552" y="225"/>
                  </a:lnTo>
                  <a:lnTo>
                    <a:pt x="548" y="225"/>
                  </a:lnTo>
                  <a:lnTo>
                    <a:pt x="545" y="225"/>
                  </a:lnTo>
                  <a:lnTo>
                    <a:pt x="545" y="222"/>
                  </a:lnTo>
                  <a:lnTo>
                    <a:pt x="548" y="222"/>
                  </a:lnTo>
                  <a:lnTo>
                    <a:pt x="552" y="222"/>
                  </a:lnTo>
                  <a:lnTo>
                    <a:pt x="548" y="222"/>
                  </a:lnTo>
                  <a:lnTo>
                    <a:pt x="545" y="222"/>
                  </a:lnTo>
                  <a:lnTo>
                    <a:pt x="545" y="218"/>
                  </a:lnTo>
                  <a:lnTo>
                    <a:pt x="548" y="218"/>
                  </a:lnTo>
                  <a:lnTo>
                    <a:pt x="545" y="218"/>
                  </a:lnTo>
                  <a:lnTo>
                    <a:pt x="541" y="218"/>
                  </a:lnTo>
                  <a:lnTo>
                    <a:pt x="541" y="214"/>
                  </a:lnTo>
                  <a:lnTo>
                    <a:pt x="545" y="214"/>
                  </a:lnTo>
                  <a:lnTo>
                    <a:pt x="548" y="218"/>
                  </a:lnTo>
                  <a:lnTo>
                    <a:pt x="552" y="218"/>
                  </a:lnTo>
                  <a:lnTo>
                    <a:pt x="548" y="218"/>
                  </a:lnTo>
                  <a:lnTo>
                    <a:pt x="545" y="218"/>
                  </a:lnTo>
                  <a:lnTo>
                    <a:pt x="545" y="214"/>
                  </a:lnTo>
                  <a:lnTo>
                    <a:pt x="548" y="214"/>
                  </a:lnTo>
                  <a:lnTo>
                    <a:pt x="545" y="214"/>
                  </a:lnTo>
                  <a:lnTo>
                    <a:pt x="541" y="214"/>
                  </a:lnTo>
                  <a:lnTo>
                    <a:pt x="541" y="210"/>
                  </a:lnTo>
                  <a:lnTo>
                    <a:pt x="537" y="210"/>
                  </a:lnTo>
                  <a:lnTo>
                    <a:pt x="533" y="207"/>
                  </a:lnTo>
                  <a:lnTo>
                    <a:pt x="537" y="207"/>
                  </a:lnTo>
                  <a:lnTo>
                    <a:pt x="537" y="203"/>
                  </a:lnTo>
                  <a:lnTo>
                    <a:pt x="541" y="203"/>
                  </a:lnTo>
                  <a:lnTo>
                    <a:pt x="537" y="203"/>
                  </a:lnTo>
                  <a:lnTo>
                    <a:pt x="537" y="207"/>
                  </a:lnTo>
                  <a:lnTo>
                    <a:pt x="533" y="207"/>
                  </a:lnTo>
                  <a:lnTo>
                    <a:pt x="530" y="207"/>
                  </a:lnTo>
                  <a:lnTo>
                    <a:pt x="526" y="207"/>
                  </a:lnTo>
                  <a:lnTo>
                    <a:pt x="526" y="203"/>
                  </a:lnTo>
                  <a:lnTo>
                    <a:pt x="522" y="203"/>
                  </a:lnTo>
                  <a:lnTo>
                    <a:pt x="522" y="199"/>
                  </a:lnTo>
                  <a:lnTo>
                    <a:pt x="518" y="199"/>
                  </a:lnTo>
                  <a:lnTo>
                    <a:pt x="518" y="192"/>
                  </a:lnTo>
                  <a:lnTo>
                    <a:pt x="515" y="192"/>
                  </a:lnTo>
                  <a:lnTo>
                    <a:pt x="515" y="188"/>
                  </a:lnTo>
                  <a:lnTo>
                    <a:pt x="515" y="192"/>
                  </a:lnTo>
                  <a:lnTo>
                    <a:pt x="515" y="195"/>
                  </a:lnTo>
                  <a:lnTo>
                    <a:pt x="515" y="192"/>
                  </a:lnTo>
                  <a:lnTo>
                    <a:pt x="511" y="192"/>
                  </a:lnTo>
                  <a:lnTo>
                    <a:pt x="515" y="192"/>
                  </a:lnTo>
                  <a:lnTo>
                    <a:pt x="515" y="195"/>
                  </a:lnTo>
                  <a:lnTo>
                    <a:pt x="515" y="199"/>
                  </a:lnTo>
                  <a:lnTo>
                    <a:pt x="518" y="199"/>
                  </a:lnTo>
                  <a:lnTo>
                    <a:pt x="518" y="203"/>
                  </a:lnTo>
                  <a:lnTo>
                    <a:pt x="518" y="207"/>
                  </a:lnTo>
                  <a:lnTo>
                    <a:pt x="515" y="207"/>
                  </a:lnTo>
                  <a:lnTo>
                    <a:pt x="515" y="203"/>
                  </a:lnTo>
                  <a:lnTo>
                    <a:pt x="511" y="203"/>
                  </a:lnTo>
                  <a:lnTo>
                    <a:pt x="507" y="207"/>
                  </a:lnTo>
                  <a:lnTo>
                    <a:pt x="507" y="203"/>
                  </a:lnTo>
                  <a:lnTo>
                    <a:pt x="507" y="199"/>
                  </a:lnTo>
                  <a:lnTo>
                    <a:pt x="503" y="199"/>
                  </a:lnTo>
                  <a:lnTo>
                    <a:pt x="507" y="199"/>
                  </a:lnTo>
                  <a:lnTo>
                    <a:pt x="507" y="195"/>
                  </a:lnTo>
                  <a:lnTo>
                    <a:pt x="503" y="195"/>
                  </a:lnTo>
                  <a:lnTo>
                    <a:pt x="503" y="199"/>
                  </a:lnTo>
                  <a:lnTo>
                    <a:pt x="500" y="199"/>
                  </a:lnTo>
                  <a:lnTo>
                    <a:pt x="496" y="199"/>
                  </a:lnTo>
                  <a:lnTo>
                    <a:pt x="496" y="195"/>
                  </a:lnTo>
                  <a:lnTo>
                    <a:pt x="492" y="195"/>
                  </a:lnTo>
                  <a:lnTo>
                    <a:pt x="488" y="195"/>
                  </a:lnTo>
                  <a:lnTo>
                    <a:pt x="488" y="199"/>
                  </a:lnTo>
                  <a:lnTo>
                    <a:pt x="488" y="195"/>
                  </a:lnTo>
                  <a:lnTo>
                    <a:pt x="492" y="195"/>
                  </a:lnTo>
                  <a:lnTo>
                    <a:pt x="492" y="199"/>
                  </a:lnTo>
                  <a:lnTo>
                    <a:pt x="496" y="199"/>
                  </a:lnTo>
                  <a:lnTo>
                    <a:pt x="500" y="199"/>
                  </a:lnTo>
                  <a:lnTo>
                    <a:pt x="496" y="203"/>
                  </a:lnTo>
                  <a:lnTo>
                    <a:pt x="500" y="203"/>
                  </a:lnTo>
                  <a:lnTo>
                    <a:pt x="500" y="199"/>
                  </a:lnTo>
                  <a:lnTo>
                    <a:pt x="503" y="203"/>
                  </a:lnTo>
                  <a:lnTo>
                    <a:pt x="503" y="207"/>
                  </a:lnTo>
                  <a:lnTo>
                    <a:pt x="500" y="207"/>
                  </a:lnTo>
                  <a:lnTo>
                    <a:pt x="496" y="203"/>
                  </a:lnTo>
                  <a:lnTo>
                    <a:pt x="496" y="207"/>
                  </a:lnTo>
                  <a:lnTo>
                    <a:pt x="500" y="207"/>
                  </a:lnTo>
                  <a:lnTo>
                    <a:pt x="496" y="207"/>
                  </a:lnTo>
                  <a:lnTo>
                    <a:pt x="492" y="207"/>
                  </a:lnTo>
                  <a:lnTo>
                    <a:pt x="488" y="207"/>
                  </a:lnTo>
                  <a:lnTo>
                    <a:pt x="488" y="203"/>
                  </a:lnTo>
                  <a:lnTo>
                    <a:pt x="484" y="203"/>
                  </a:lnTo>
                  <a:lnTo>
                    <a:pt x="481" y="203"/>
                  </a:lnTo>
                  <a:lnTo>
                    <a:pt x="481" y="199"/>
                  </a:lnTo>
                  <a:lnTo>
                    <a:pt x="477" y="199"/>
                  </a:lnTo>
                  <a:lnTo>
                    <a:pt x="473" y="199"/>
                  </a:lnTo>
                  <a:lnTo>
                    <a:pt x="473" y="195"/>
                  </a:lnTo>
                  <a:lnTo>
                    <a:pt x="469" y="195"/>
                  </a:lnTo>
                  <a:lnTo>
                    <a:pt x="466" y="195"/>
                  </a:lnTo>
                  <a:lnTo>
                    <a:pt x="466" y="192"/>
                  </a:lnTo>
                  <a:lnTo>
                    <a:pt x="466" y="195"/>
                  </a:lnTo>
                  <a:lnTo>
                    <a:pt x="466" y="192"/>
                  </a:lnTo>
                  <a:lnTo>
                    <a:pt x="462" y="192"/>
                  </a:lnTo>
                  <a:lnTo>
                    <a:pt x="458" y="192"/>
                  </a:lnTo>
                  <a:lnTo>
                    <a:pt x="454" y="192"/>
                  </a:lnTo>
                  <a:lnTo>
                    <a:pt x="454" y="188"/>
                  </a:lnTo>
                  <a:lnTo>
                    <a:pt x="454" y="192"/>
                  </a:lnTo>
                  <a:lnTo>
                    <a:pt x="451" y="192"/>
                  </a:lnTo>
                  <a:lnTo>
                    <a:pt x="451" y="188"/>
                  </a:lnTo>
                  <a:lnTo>
                    <a:pt x="447" y="188"/>
                  </a:lnTo>
                  <a:lnTo>
                    <a:pt x="447" y="184"/>
                  </a:lnTo>
                  <a:lnTo>
                    <a:pt x="451" y="184"/>
                  </a:lnTo>
                  <a:lnTo>
                    <a:pt x="447" y="184"/>
                  </a:lnTo>
                  <a:lnTo>
                    <a:pt x="447" y="180"/>
                  </a:lnTo>
                  <a:lnTo>
                    <a:pt x="451" y="180"/>
                  </a:lnTo>
                  <a:lnTo>
                    <a:pt x="454" y="180"/>
                  </a:lnTo>
                  <a:lnTo>
                    <a:pt x="454" y="184"/>
                  </a:lnTo>
                  <a:lnTo>
                    <a:pt x="451" y="184"/>
                  </a:lnTo>
                  <a:lnTo>
                    <a:pt x="454" y="188"/>
                  </a:lnTo>
                  <a:lnTo>
                    <a:pt x="454" y="184"/>
                  </a:lnTo>
                  <a:lnTo>
                    <a:pt x="454" y="180"/>
                  </a:lnTo>
                  <a:lnTo>
                    <a:pt x="458" y="180"/>
                  </a:lnTo>
                  <a:lnTo>
                    <a:pt x="458" y="184"/>
                  </a:lnTo>
                  <a:lnTo>
                    <a:pt x="458" y="180"/>
                  </a:lnTo>
                  <a:lnTo>
                    <a:pt x="454" y="180"/>
                  </a:lnTo>
                  <a:lnTo>
                    <a:pt x="451" y="180"/>
                  </a:lnTo>
                  <a:lnTo>
                    <a:pt x="447" y="180"/>
                  </a:lnTo>
                  <a:lnTo>
                    <a:pt x="443" y="184"/>
                  </a:lnTo>
                  <a:lnTo>
                    <a:pt x="439" y="184"/>
                  </a:lnTo>
                  <a:lnTo>
                    <a:pt x="436" y="184"/>
                  </a:lnTo>
                  <a:lnTo>
                    <a:pt x="432" y="184"/>
                  </a:lnTo>
                  <a:lnTo>
                    <a:pt x="428" y="184"/>
                  </a:lnTo>
                  <a:lnTo>
                    <a:pt x="424" y="184"/>
                  </a:lnTo>
                  <a:lnTo>
                    <a:pt x="421" y="180"/>
                  </a:lnTo>
                  <a:lnTo>
                    <a:pt x="421" y="177"/>
                  </a:lnTo>
                  <a:lnTo>
                    <a:pt x="421" y="180"/>
                  </a:lnTo>
                  <a:lnTo>
                    <a:pt x="417" y="180"/>
                  </a:lnTo>
                  <a:lnTo>
                    <a:pt x="413" y="180"/>
                  </a:lnTo>
                  <a:lnTo>
                    <a:pt x="409" y="180"/>
                  </a:lnTo>
                  <a:lnTo>
                    <a:pt x="402" y="177"/>
                  </a:lnTo>
                  <a:lnTo>
                    <a:pt x="398" y="177"/>
                  </a:lnTo>
                  <a:lnTo>
                    <a:pt x="394" y="177"/>
                  </a:lnTo>
                  <a:lnTo>
                    <a:pt x="394" y="180"/>
                  </a:lnTo>
                  <a:lnTo>
                    <a:pt x="391" y="180"/>
                  </a:lnTo>
                  <a:lnTo>
                    <a:pt x="387" y="180"/>
                  </a:lnTo>
                  <a:lnTo>
                    <a:pt x="383" y="180"/>
                  </a:lnTo>
                  <a:lnTo>
                    <a:pt x="379" y="180"/>
                  </a:lnTo>
                  <a:lnTo>
                    <a:pt x="376" y="177"/>
                  </a:lnTo>
                  <a:lnTo>
                    <a:pt x="372" y="177"/>
                  </a:lnTo>
                  <a:lnTo>
                    <a:pt x="368" y="177"/>
                  </a:lnTo>
                  <a:lnTo>
                    <a:pt x="364" y="177"/>
                  </a:lnTo>
                  <a:lnTo>
                    <a:pt x="364" y="173"/>
                  </a:lnTo>
                  <a:lnTo>
                    <a:pt x="368" y="169"/>
                  </a:lnTo>
                  <a:lnTo>
                    <a:pt x="364" y="169"/>
                  </a:lnTo>
                  <a:lnTo>
                    <a:pt x="364" y="173"/>
                  </a:lnTo>
                  <a:lnTo>
                    <a:pt x="360" y="173"/>
                  </a:lnTo>
                  <a:lnTo>
                    <a:pt x="357" y="173"/>
                  </a:lnTo>
                  <a:lnTo>
                    <a:pt x="353" y="173"/>
                  </a:lnTo>
                  <a:lnTo>
                    <a:pt x="349" y="173"/>
                  </a:lnTo>
                  <a:lnTo>
                    <a:pt x="353" y="173"/>
                  </a:lnTo>
                  <a:lnTo>
                    <a:pt x="353" y="169"/>
                  </a:lnTo>
                  <a:lnTo>
                    <a:pt x="349" y="169"/>
                  </a:lnTo>
                  <a:lnTo>
                    <a:pt x="345" y="169"/>
                  </a:lnTo>
                  <a:lnTo>
                    <a:pt x="342" y="169"/>
                  </a:lnTo>
                  <a:lnTo>
                    <a:pt x="345" y="169"/>
                  </a:lnTo>
                  <a:lnTo>
                    <a:pt x="349" y="169"/>
                  </a:lnTo>
                  <a:lnTo>
                    <a:pt x="345" y="165"/>
                  </a:lnTo>
                  <a:lnTo>
                    <a:pt x="345" y="169"/>
                  </a:lnTo>
                  <a:lnTo>
                    <a:pt x="342" y="169"/>
                  </a:lnTo>
                  <a:lnTo>
                    <a:pt x="338" y="169"/>
                  </a:lnTo>
                  <a:lnTo>
                    <a:pt x="342" y="169"/>
                  </a:lnTo>
                  <a:lnTo>
                    <a:pt x="345" y="165"/>
                  </a:lnTo>
                  <a:lnTo>
                    <a:pt x="342" y="165"/>
                  </a:lnTo>
                  <a:lnTo>
                    <a:pt x="338" y="165"/>
                  </a:lnTo>
                  <a:lnTo>
                    <a:pt x="334" y="165"/>
                  </a:lnTo>
                  <a:lnTo>
                    <a:pt x="338" y="162"/>
                  </a:lnTo>
                  <a:lnTo>
                    <a:pt x="342" y="162"/>
                  </a:lnTo>
                  <a:lnTo>
                    <a:pt x="345" y="162"/>
                  </a:lnTo>
                  <a:lnTo>
                    <a:pt x="342" y="162"/>
                  </a:lnTo>
                  <a:lnTo>
                    <a:pt x="338" y="162"/>
                  </a:lnTo>
                  <a:lnTo>
                    <a:pt x="334" y="162"/>
                  </a:lnTo>
                  <a:lnTo>
                    <a:pt x="334" y="165"/>
                  </a:lnTo>
                  <a:lnTo>
                    <a:pt x="330" y="165"/>
                  </a:lnTo>
                  <a:lnTo>
                    <a:pt x="327" y="165"/>
                  </a:lnTo>
                  <a:lnTo>
                    <a:pt x="323" y="165"/>
                  </a:lnTo>
                  <a:lnTo>
                    <a:pt x="323" y="162"/>
                  </a:lnTo>
                  <a:lnTo>
                    <a:pt x="323" y="165"/>
                  </a:lnTo>
                  <a:lnTo>
                    <a:pt x="319" y="165"/>
                  </a:lnTo>
                  <a:lnTo>
                    <a:pt x="315" y="165"/>
                  </a:lnTo>
                  <a:lnTo>
                    <a:pt x="319" y="162"/>
                  </a:lnTo>
                  <a:lnTo>
                    <a:pt x="319" y="158"/>
                  </a:lnTo>
                  <a:lnTo>
                    <a:pt x="319" y="162"/>
                  </a:lnTo>
                  <a:lnTo>
                    <a:pt x="315" y="162"/>
                  </a:lnTo>
                  <a:lnTo>
                    <a:pt x="315" y="165"/>
                  </a:lnTo>
                  <a:lnTo>
                    <a:pt x="315" y="162"/>
                  </a:lnTo>
                  <a:lnTo>
                    <a:pt x="312" y="162"/>
                  </a:lnTo>
                  <a:lnTo>
                    <a:pt x="308" y="165"/>
                  </a:lnTo>
                  <a:lnTo>
                    <a:pt x="312" y="165"/>
                  </a:lnTo>
                  <a:lnTo>
                    <a:pt x="312" y="162"/>
                  </a:lnTo>
                  <a:lnTo>
                    <a:pt x="315" y="162"/>
                  </a:lnTo>
                  <a:lnTo>
                    <a:pt x="312" y="165"/>
                  </a:lnTo>
                  <a:lnTo>
                    <a:pt x="308" y="165"/>
                  </a:lnTo>
                  <a:lnTo>
                    <a:pt x="304" y="169"/>
                  </a:lnTo>
                  <a:lnTo>
                    <a:pt x="308" y="169"/>
                  </a:lnTo>
                  <a:lnTo>
                    <a:pt x="308" y="165"/>
                  </a:lnTo>
                  <a:lnTo>
                    <a:pt x="308" y="169"/>
                  </a:lnTo>
                  <a:lnTo>
                    <a:pt x="304" y="169"/>
                  </a:lnTo>
                  <a:lnTo>
                    <a:pt x="308" y="169"/>
                  </a:lnTo>
                  <a:lnTo>
                    <a:pt x="312" y="169"/>
                  </a:lnTo>
                  <a:lnTo>
                    <a:pt x="312" y="173"/>
                  </a:lnTo>
                  <a:lnTo>
                    <a:pt x="308" y="169"/>
                  </a:lnTo>
                  <a:lnTo>
                    <a:pt x="308" y="173"/>
                  </a:lnTo>
                  <a:lnTo>
                    <a:pt x="304" y="173"/>
                  </a:lnTo>
                  <a:lnTo>
                    <a:pt x="308" y="173"/>
                  </a:lnTo>
                  <a:lnTo>
                    <a:pt x="312" y="173"/>
                  </a:lnTo>
                  <a:lnTo>
                    <a:pt x="315" y="169"/>
                  </a:lnTo>
                  <a:lnTo>
                    <a:pt x="315" y="173"/>
                  </a:lnTo>
                  <a:lnTo>
                    <a:pt x="312" y="177"/>
                  </a:lnTo>
                  <a:lnTo>
                    <a:pt x="308" y="177"/>
                  </a:lnTo>
                  <a:lnTo>
                    <a:pt x="312" y="177"/>
                  </a:lnTo>
                  <a:lnTo>
                    <a:pt x="315" y="177"/>
                  </a:lnTo>
                  <a:lnTo>
                    <a:pt x="312" y="177"/>
                  </a:lnTo>
                  <a:lnTo>
                    <a:pt x="312" y="180"/>
                  </a:lnTo>
                  <a:lnTo>
                    <a:pt x="308" y="180"/>
                  </a:lnTo>
                  <a:lnTo>
                    <a:pt x="304" y="180"/>
                  </a:lnTo>
                  <a:lnTo>
                    <a:pt x="300" y="180"/>
                  </a:lnTo>
                  <a:lnTo>
                    <a:pt x="297" y="180"/>
                  </a:lnTo>
                  <a:lnTo>
                    <a:pt x="293" y="177"/>
                  </a:lnTo>
                  <a:lnTo>
                    <a:pt x="293" y="180"/>
                  </a:lnTo>
                  <a:lnTo>
                    <a:pt x="289" y="184"/>
                  </a:lnTo>
                  <a:lnTo>
                    <a:pt x="293" y="184"/>
                  </a:lnTo>
                  <a:lnTo>
                    <a:pt x="289" y="184"/>
                  </a:lnTo>
                  <a:lnTo>
                    <a:pt x="289" y="180"/>
                  </a:lnTo>
                  <a:lnTo>
                    <a:pt x="289" y="184"/>
                  </a:lnTo>
                  <a:lnTo>
                    <a:pt x="285" y="184"/>
                  </a:lnTo>
                  <a:lnTo>
                    <a:pt x="282" y="188"/>
                  </a:lnTo>
                  <a:lnTo>
                    <a:pt x="278" y="188"/>
                  </a:lnTo>
                  <a:lnTo>
                    <a:pt x="282" y="184"/>
                  </a:lnTo>
                  <a:lnTo>
                    <a:pt x="278" y="184"/>
                  </a:lnTo>
                  <a:lnTo>
                    <a:pt x="278" y="188"/>
                  </a:lnTo>
                  <a:lnTo>
                    <a:pt x="274" y="188"/>
                  </a:lnTo>
                  <a:lnTo>
                    <a:pt x="270" y="192"/>
                  </a:lnTo>
                  <a:lnTo>
                    <a:pt x="267" y="192"/>
                  </a:lnTo>
                  <a:lnTo>
                    <a:pt x="263" y="192"/>
                  </a:lnTo>
                  <a:lnTo>
                    <a:pt x="259" y="192"/>
                  </a:lnTo>
                  <a:lnTo>
                    <a:pt x="255" y="192"/>
                  </a:lnTo>
                  <a:lnTo>
                    <a:pt x="255" y="188"/>
                  </a:lnTo>
                  <a:lnTo>
                    <a:pt x="259" y="188"/>
                  </a:lnTo>
                  <a:lnTo>
                    <a:pt x="263" y="188"/>
                  </a:lnTo>
                  <a:lnTo>
                    <a:pt x="267" y="188"/>
                  </a:lnTo>
                  <a:lnTo>
                    <a:pt x="270" y="184"/>
                  </a:lnTo>
                  <a:lnTo>
                    <a:pt x="267" y="184"/>
                  </a:lnTo>
                  <a:lnTo>
                    <a:pt x="263" y="184"/>
                  </a:lnTo>
                  <a:lnTo>
                    <a:pt x="259" y="184"/>
                  </a:lnTo>
                  <a:lnTo>
                    <a:pt x="255" y="184"/>
                  </a:lnTo>
                  <a:lnTo>
                    <a:pt x="259" y="180"/>
                  </a:lnTo>
                  <a:lnTo>
                    <a:pt x="259" y="177"/>
                  </a:lnTo>
                  <a:lnTo>
                    <a:pt x="263" y="177"/>
                  </a:lnTo>
                  <a:lnTo>
                    <a:pt x="263" y="173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3" y="169"/>
                  </a:lnTo>
                  <a:lnTo>
                    <a:pt x="267" y="169"/>
                  </a:lnTo>
                  <a:lnTo>
                    <a:pt x="270" y="165"/>
                  </a:lnTo>
                  <a:lnTo>
                    <a:pt x="274" y="165"/>
                  </a:lnTo>
                  <a:lnTo>
                    <a:pt x="278" y="165"/>
                  </a:lnTo>
                  <a:lnTo>
                    <a:pt x="278" y="162"/>
                  </a:lnTo>
                  <a:lnTo>
                    <a:pt x="278" y="165"/>
                  </a:lnTo>
                  <a:lnTo>
                    <a:pt x="282" y="165"/>
                  </a:lnTo>
                  <a:lnTo>
                    <a:pt x="285" y="165"/>
                  </a:lnTo>
                  <a:lnTo>
                    <a:pt x="289" y="165"/>
                  </a:lnTo>
                  <a:lnTo>
                    <a:pt x="293" y="165"/>
                  </a:lnTo>
                  <a:lnTo>
                    <a:pt x="297" y="165"/>
                  </a:lnTo>
                  <a:lnTo>
                    <a:pt x="300" y="165"/>
                  </a:lnTo>
                  <a:lnTo>
                    <a:pt x="297" y="165"/>
                  </a:lnTo>
                  <a:lnTo>
                    <a:pt x="293" y="165"/>
                  </a:lnTo>
                  <a:lnTo>
                    <a:pt x="289" y="165"/>
                  </a:lnTo>
                  <a:lnTo>
                    <a:pt x="289" y="162"/>
                  </a:lnTo>
                  <a:lnTo>
                    <a:pt x="285" y="162"/>
                  </a:lnTo>
                  <a:lnTo>
                    <a:pt x="289" y="158"/>
                  </a:lnTo>
                  <a:lnTo>
                    <a:pt x="293" y="158"/>
                  </a:lnTo>
                  <a:lnTo>
                    <a:pt x="297" y="158"/>
                  </a:lnTo>
                  <a:lnTo>
                    <a:pt x="293" y="158"/>
                  </a:lnTo>
                  <a:lnTo>
                    <a:pt x="289" y="158"/>
                  </a:lnTo>
                  <a:lnTo>
                    <a:pt x="285" y="158"/>
                  </a:lnTo>
                  <a:lnTo>
                    <a:pt x="285" y="162"/>
                  </a:lnTo>
                  <a:lnTo>
                    <a:pt x="282" y="162"/>
                  </a:lnTo>
                  <a:lnTo>
                    <a:pt x="278" y="162"/>
                  </a:lnTo>
                  <a:lnTo>
                    <a:pt x="278" y="158"/>
                  </a:lnTo>
                  <a:lnTo>
                    <a:pt x="274" y="158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7" y="162"/>
                  </a:lnTo>
                  <a:lnTo>
                    <a:pt x="263" y="165"/>
                  </a:lnTo>
                  <a:lnTo>
                    <a:pt x="259" y="165"/>
                  </a:lnTo>
                  <a:lnTo>
                    <a:pt x="255" y="165"/>
                  </a:lnTo>
                  <a:lnTo>
                    <a:pt x="255" y="169"/>
                  </a:lnTo>
                  <a:lnTo>
                    <a:pt x="259" y="169"/>
                  </a:lnTo>
                  <a:lnTo>
                    <a:pt x="255" y="169"/>
                  </a:lnTo>
                  <a:lnTo>
                    <a:pt x="251" y="169"/>
                  </a:lnTo>
                  <a:lnTo>
                    <a:pt x="248" y="173"/>
                  </a:lnTo>
                  <a:lnTo>
                    <a:pt x="248" y="177"/>
                  </a:lnTo>
                  <a:lnTo>
                    <a:pt x="244" y="177"/>
                  </a:lnTo>
                  <a:lnTo>
                    <a:pt x="240" y="177"/>
                  </a:lnTo>
                  <a:lnTo>
                    <a:pt x="236" y="177"/>
                  </a:lnTo>
                  <a:lnTo>
                    <a:pt x="240" y="177"/>
                  </a:lnTo>
                  <a:lnTo>
                    <a:pt x="244" y="177"/>
                  </a:lnTo>
                  <a:lnTo>
                    <a:pt x="244" y="180"/>
                  </a:lnTo>
                  <a:lnTo>
                    <a:pt x="240" y="180"/>
                  </a:lnTo>
                  <a:lnTo>
                    <a:pt x="236" y="180"/>
                  </a:lnTo>
                  <a:lnTo>
                    <a:pt x="233" y="180"/>
                  </a:lnTo>
                  <a:lnTo>
                    <a:pt x="233" y="1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Freeform 3045"/>
            <p:cNvSpPr>
              <a:spLocks/>
            </p:cNvSpPr>
            <p:nvPr/>
          </p:nvSpPr>
          <p:spPr bwMode="auto">
            <a:xfrm>
              <a:off x="2955925" y="1943100"/>
              <a:ext cx="255588" cy="125413"/>
            </a:xfrm>
            <a:custGeom>
              <a:avLst/>
              <a:gdLst>
                <a:gd name="T0" fmla="*/ 255588 w 161"/>
                <a:gd name="T1" fmla="*/ 0 h 79"/>
                <a:gd name="T2" fmla="*/ 244475 w 161"/>
                <a:gd name="T3" fmla="*/ 0 h 79"/>
                <a:gd name="T4" fmla="*/ 238125 w 161"/>
                <a:gd name="T5" fmla="*/ 6350 h 79"/>
                <a:gd name="T6" fmla="*/ 231775 w 161"/>
                <a:gd name="T7" fmla="*/ 12700 h 79"/>
                <a:gd name="T8" fmla="*/ 227013 w 161"/>
                <a:gd name="T9" fmla="*/ 17463 h 79"/>
                <a:gd name="T10" fmla="*/ 238125 w 161"/>
                <a:gd name="T11" fmla="*/ 17463 h 79"/>
                <a:gd name="T12" fmla="*/ 250825 w 161"/>
                <a:gd name="T13" fmla="*/ 17463 h 79"/>
                <a:gd name="T14" fmla="*/ 244475 w 161"/>
                <a:gd name="T15" fmla="*/ 23813 h 79"/>
                <a:gd name="T16" fmla="*/ 238125 w 161"/>
                <a:gd name="T17" fmla="*/ 30163 h 79"/>
                <a:gd name="T18" fmla="*/ 231775 w 161"/>
                <a:gd name="T19" fmla="*/ 36513 h 79"/>
                <a:gd name="T20" fmla="*/ 231775 w 161"/>
                <a:gd name="T21" fmla="*/ 36513 h 79"/>
                <a:gd name="T22" fmla="*/ 220663 w 161"/>
                <a:gd name="T23" fmla="*/ 41275 h 79"/>
                <a:gd name="T24" fmla="*/ 207963 w 161"/>
                <a:gd name="T25" fmla="*/ 41275 h 79"/>
                <a:gd name="T26" fmla="*/ 203200 w 161"/>
                <a:gd name="T27" fmla="*/ 47625 h 79"/>
                <a:gd name="T28" fmla="*/ 190500 w 161"/>
                <a:gd name="T29" fmla="*/ 47625 h 79"/>
                <a:gd name="T30" fmla="*/ 184150 w 161"/>
                <a:gd name="T31" fmla="*/ 53975 h 79"/>
                <a:gd name="T32" fmla="*/ 179388 w 161"/>
                <a:gd name="T33" fmla="*/ 60325 h 79"/>
                <a:gd name="T34" fmla="*/ 173038 w 161"/>
                <a:gd name="T35" fmla="*/ 60325 h 79"/>
                <a:gd name="T36" fmla="*/ 166688 w 161"/>
                <a:gd name="T37" fmla="*/ 65088 h 79"/>
                <a:gd name="T38" fmla="*/ 155575 w 161"/>
                <a:gd name="T39" fmla="*/ 71438 h 79"/>
                <a:gd name="T40" fmla="*/ 142875 w 161"/>
                <a:gd name="T41" fmla="*/ 77788 h 79"/>
                <a:gd name="T42" fmla="*/ 142875 w 161"/>
                <a:gd name="T43" fmla="*/ 77788 h 79"/>
                <a:gd name="T44" fmla="*/ 131763 w 161"/>
                <a:gd name="T45" fmla="*/ 77788 h 79"/>
                <a:gd name="T46" fmla="*/ 136525 w 161"/>
                <a:gd name="T47" fmla="*/ 84138 h 79"/>
                <a:gd name="T48" fmla="*/ 131763 w 161"/>
                <a:gd name="T49" fmla="*/ 77788 h 79"/>
                <a:gd name="T50" fmla="*/ 125413 w 161"/>
                <a:gd name="T51" fmla="*/ 84138 h 79"/>
                <a:gd name="T52" fmla="*/ 119063 w 161"/>
                <a:gd name="T53" fmla="*/ 90488 h 79"/>
                <a:gd name="T54" fmla="*/ 125413 w 161"/>
                <a:gd name="T55" fmla="*/ 84138 h 79"/>
                <a:gd name="T56" fmla="*/ 131763 w 161"/>
                <a:gd name="T57" fmla="*/ 90488 h 79"/>
                <a:gd name="T58" fmla="*/ 119063 w 161"/>
                <a:gd name="T59" fmla="*/ 90488 h 79"/>
                <a:gd name="T60" fmla="*/ 119063 w 161"/>
                <a:gd name="T61" fmla="*/ 90488 h 79"/>
                <a:gd name="T62" fmla="*/ 112713 w 161"/>
                <a:gd name="T63" fmla="*/ 95250 h 79"/>
                <a:gd name="T64" fmla="*/ 101600 w 161"/>
                <a:gd name="T65" fmla="*/ 95250 h 79"/>
                <a:gd name="T66" fmla="*/ 95250 w 161"/>
                <a:gd name="T67" fmla="*/ 101600 h 79"/>
                <a:gd name="T68" fmla="*/ 95250 w 161"/>
                <a:gd name="T69" fmla="*/ 95250 h 79"/>
                <a:gd name="T70" fmla="*/ 82550 w 161"/>
                <a:gd name="T71" fmla="*/ 95250 h 79"/>
                <a:gd name="T72" fmla="*/ 77788 w 161"/>
                <a:gd name="T73" fmla="*/ 101600 h 79"/>
                <a:gd name="T74" fmla="*/ 71438 w 161"/>
                <a:gd name="T75" fmla="*/ 107950 h 79"/>
                <a:gd name="T76" fmla="*/ 65088 w 161"/>
                <a:gd name="T77" fmla="*/ 101600 h 79"/>
                <a:gd name="T78" fmla="*/ 58738 w 161"/>
                <a:gd name="T79" fmla="*/ 107950 h 79"/>
                <a:gd name="T80" fmla="*/ 58738 w 161"/>
                <a:gd name="T81" fmla="*/ 107950 h 79"/>
                <a:gd name="T82" fmla="*/ 47625 w 161"/>
                <a:gd name="T83" fmla="*/ 107950 h 79"/>
                <a:gd name="T84" fmla="*/ 53975 w 161"/>
                <a:gd name="T85" fmla="*/ 101600 h 79"/>
                <a:gd name="T86" fmla="*/ 47625 w 161"/>
                <a:gd name="T87" fmla="*/ 101600 h 79"/>
                <a:gd name="T88" fmla="*/ 41275 w 161"/>
                <a:gd name="T89" fmla="*/ 107950 h 79"/>
                <a:gd name="T90" fmla="*/ 30163 w 161"/>
                <a:gd name="T91" fmla="*/ 114300 h 79"/>
                <a:gd name="T92" fmla="*/ 30163 w 161"/>
                <a:gd name="T93" fmla="*/ 114300 h 79"/>
                <a:gd name="T94" fmla="*/ 23813 w 161"/>
                <a:gd name="T95" fmla="*/ 119063 h 79"/>
                <a:gd name="T96" fmla="*/ 17463 w 161"/>
                <a:gd name="T97" fmla="*/ 114300 h 79"/>
                <a:gd name="T98" fmla="*/ 17463 w 161"/>
                <a:gd name="T99" fmla="*/ 114300 h 79"/>
                <a:gd name="T100" fmla="*/ 11113 w 161"/>
                <a:gd name="T101" fmla="*/ 119063 h 79"/>
                <a:gd name="T102" fmla="*/ 0 w 161"/>
                <a:gd name="T103" fmla="*/ 114300 h 79"/>
                <a:gd name="T104" fmla="*/ 0 w 161"/>
                <a:gd name="T105" fmla="*/ 119063 h 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1" h="79">
                  <a:moveTo>
                    <a:pt x="158" y="0"/>
                  </a:moveTo>
                  <a:lnTo>
                    <a:pt x="161" y="0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50" y="4"/>
                  </a:lnTo>
                  <a:lnTo>
                    <a:pt x="146" y="4"/>
                  </a:lnTo>
                  <a:lnTo>
                    <a:pt x="146" y="8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6" y="11"/>
                  </a:lnTo>
                  <a:lnTo>
                    <a:pt x="150" y="11"/>
                  </a:lnTo>
                  <a:lnTo>
                    <a:pt x="154" y="11"/>
                  </a:lnTo>
                  <a:lnTo>
                    <a:pt x="158" y="11"/>
                  </a:lnTo>
                  <a:lnTo>
                    <a:pt x="158" y="15"/>
                  </a:lnTo>
                  <a:lnTo>
                    <a:pt x="154" y="15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6" y="19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6" y="23"/>
                  </a:lnTo>
                  <a:lnTo>
                    <a:pt x="143" y="26"/>
                  </a:lnTo>
                  <a:lnTo>
                    <a:pt x="139" y="26"/>
                  </a:lnTo>
                  <a:lnTo>
                    <a:pt x="135" y="26"/>
                  </a:lnTo>
                  <a:lnTo>
                    <a:pt x="131" y="26"/>
                  </a:lnTo>
                  <a:lnTo>
                    <a:pt x="131" y="30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0" y="30"/>
                  </a:lnTo>
                  <a:lnTo>
                    <a:pt x="120" y="34"/>
                  </a:lnTo>
                  <a:lnTo>
                    <a:pt x="116" y="34"/>
                  </a:lnTo>
                  <a:lnTo>
                    <a:pt x="116" y="38"/>
                  </a:lnTo>
                  <a:lnTo>
                    <a:pt x="113" y="38"/>
                  </a:lnTo>
                  <a:lnTo>
                    <a:pt x="113" y="34"/>
                  </a:lnTo>
                  <a:lnTo>
                    <a:pt x="109" y="38"/>
                  </a:lnTo>
                  <a:lnTo>
                    <a:pt x="109" y="41"/>
                  </a:lnTo>
                  <a:lnTo>
                    <a:pt x="105" y="41"/>
                  </a:lnTo>
                  <a:lnTo>
                    <a:pt x="101" y="45"/>
                  </a:lnTo>
                  <a:lnTo>
                    <a:pt x="98" y="45"/>
                  </a:lnTo>
                  <a:lnTo>
                    <a:pt x="94" y="45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6" y="49"/>
                  </a:lnTo>
                  <a:lnTo>
                    <a:pt x="83" y="49"/>
                  </a:lnTo>
                  <a:lnTo>
                    <a:pt x="86" y="49"/>
                  </a:lnTo>
                  <a:lnTo>
                    <a:pt x="86" y="53"/>
                  </a:lnTo>
                  <a:lnTo>
                    <a:pt x="83" y="53"/>
                  </a:lnTo>
                  <a:lnTo>
                    <a:pt x="83" y="49"/>
                  </a:lnTo>
                  <a:lnTo>
                    <a:pt x="83" y="53"/>
                  </a:lnTo>
                  <a:lnTo>
                    <a:pt x="79" y="53"/>
                  </a:lnTo>
                  <a:lnTo>
                    <a:pt x="75" y="53"/>
                  </a:lnTo>
                  <a:lnTo>
                    <a:pt x="75" y="57"/>
                  </a:lnTo>
                  <a:lnTo>
                    <a:pt x="75" y="53"/>
                  </a:lnTo>
                  <a:lnTo>
                    <a:pt x="79" y="53"/>
                  </a:lnTo>
                  <a:lnTo>
                    <a:pt x="79" y="57"/>
                  </a:lnTo>
                  <a:lnTo>
                    <a:pt x="83" y="57"/>
                  </a:lnTo>
                  <a:lnTo>
                    <a:pt x="79" y="57"/>
                  </a:lnTo>
                  <a:lnTo>
                    <a:pt x="75" y="57"/>
                  </a:lnTo>
                  <a:lnTo>
                    <a:pt x="75" y="60"/>
                  </a:lnTo>
                  <a:lnTo>
                    <a:pt x="75" y="57"/>
                  </a:lnTo>
                  <a:lnTo>
                    <a:pt x="75" y="60"/>
                  </a:lnTo>
                  <a:lnTo>
                    <a:pt x="71" y="6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8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9" y="75"/>
                  </a:lnTo>
                  <a:lnTo>
                    <a:pt x="15" y="75"/>
                  </a:lnTo>
                  <a:lnTo>
                    <a:pt x="15" y="72"/>
                  </a:lnTo>
                  <a:lnTo>
                    <a:pt x="11" y="72"/>
                  </a:lnTo>
                  <a:lnTo>
                    <a:pt x="15" y="72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4" y="75"/>
                  </a:lnTo>
                  <a:lnTo>
                    <a:pt x="0" y="75"/>
                  </a:lnTo>
                  <a:lnTo>
                    <a:pt x="0" y="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Freeform 3046"/>
            <p:cNvSpPr>
              <a:spLocks/>
            </p:cNvSpPr>
            <p:nvPr/>
          </p:nvSpPr>
          <p:spPr bwMode="auto">
            <a:xfrm>
              <a:off x="2979738" y="2062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Freeform 3047"/>
            <p:cNvSpPr>
              <a:spLocks/>
            </p:cNvSpPr>
            <p:nvPr/>
          </p:nvSpPr>
          <p:spPr bwMode="auto">
            <a:xfrm>
              <a:off x="2990850" y="2057400"/>
              <a:ext cx="6350" cy="4763"/>
            </a:xfrm>
            <a:custGeom>
              <a:avLst/>
              <a:gdLst>
                <a:gd name="T0" fmla="*/ 0 w 4"/>
                <a:gd name="T1" fmla="*/ 0 h 3"/>
                <a:gd name="T2" fmla="*/ 6350 w 4"/>
                <a:gd name="T3" fmla="*/ 0 h 3"/>
                <a:gd name="T4" fmla="*/ 6350 w 4"/>
                <a:gd name="T5" fmla="*/ 4763 h 3"/>
                <a:gd name="T6" fmla="*/ 6350 w 4"/>
                <a:gd name="T7" fmla="*/ 0 h 3"/>
                <a:gd name="T8" fmla="*/ 0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Freeform 3048"/>
            <p:cNvSpPr>
              <a:spLocks/>
            </p:cNvSpPr>
            <p:nvPr/>
          </p:nvSpPr>
          <p:spPr bwMode="auto">
            <a:xfrm>
              <a:off x="3014663" y="205105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12700 w 8"/>
                <a:gd name="T11" fmla="*/ 6350 h 4"/>
                <a:gd name="T12" fmla="*/ 635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Freeform 3049"/>
            <p:cNvSpPr>
              <a:spLocks/>
            </p:cNvSpPr>
            <p:nvPr/>
          </p:nvSpPr>
          <p:spPr bwMode="auto">
            <a:xfrm>
              <a:off x="3033713" y="2057400"/>
              <a:ext cx="11112" cy="4763"/>
            </a:xfrm>
            <a:custGeom>
              <a:avLst/>
              <a:gdLst>
                <a:gd name="T0" fmla="*/ 0 w 7"/>
                <a:gd name="T1" fmla="*/ 4763 h 3"/>
                <a:gd name="T2" fmla="*/ 0 w 7"/>
                <a:gd name="T3" fmla="*/ 0 h 3"/>
                <a:gd name="T4" fmla="*/ 4762 w 7"/>
                <a:gd name="T5" fmla="*/ 0 h 3"/>
                <a:gd name="T6" fmla="*/ 11112 w 7"/>
                <a:gd name="T7" fmla="*/ 0 h 3"/>
                <a:gd name="T8" fmla="*/ 4762 w 7"/>
                <a:gd name="T9" fmla="*/ 0 h 3"/>
                <a:gd name="T10" fmla="*/ 4762 w 7"/>
                <a:gd name="T11" fmla="*/ 4763 h 3"/>
                <a:gd name="T12" fmla="*/ 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Rectangle 3050"/>
            <p:cNvSpPr>
              <a:spLocks noChangeArrowheads="1"/>
            </p:cNvSpPr>
            <p:nvPr/>
          </p:nvSpPr>
          <p:spPr bwMode="auto">
            <a:xfrm>
              <a:off x="3027363" y="20510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Freeform 3051"/>
            <p:cNvSpPr>
              <a:spLocks/>
            </p:cNvSpPr>
            <p:nvPr/>
          </p:nvSpPr>
          <p:spPr bwMode="auto">
            <a:xfrm>
              <a:off x="3044825" y="2057400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0 w 4"/>
                <a:gd name="T3" fmla="*/ 0 h 3"/>
                <a:gd name="T4" fmla="*/ 6350 w 4"/>
                <a:gd name="T5" fmla="*/ 0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Freeform 3052"/>
            <p:cNvSpPr>
              <a:spLocks/>
            </p:cNvSpPr>
            <p:nvPr/>
          </p:nvSpPr>
          <p:spPr bwMode="auto">
            <a:xfrm>
              <a:off x="3051175" y="2062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Freeform 3053"/>
            <p:cNvSpPr>
              <a:spLocks/>
            </p:cNvSpPr>
            <p:nvPr/>
          </p:nvSpPr>
          <p:spPr bwMode="auto">
            <a:xfrm>
              <a:off x="2854325" y="1925638"/>
              <a:ext cx="47625" cy="17462"/>
            </a:xfrm>
            <a:custGeom>
              <a:avLst/>
              <a:gdLst>
                <a:gd name="T0" fmla="*/ 0 w 30"/>
                <a:gd name="T1" fmla="*/ 6350 h 11"/>
                <a:gd name="T2" fmla="*/ 6350 w 30"/>
                <a:gd name="T3" fmla="*/ 6350 h 11"/>
                <a:gd name="T4" fmla="*/ 12700 w 30"/>
                <a:gd name="T5" fmla="*/ 6350 h 11"/>
                <a:gd name="T6" fmla="*/ 17463 w 30"/>
                <a:gd name="T7" fmla="*/ 6350 h 11"/>
                <a:gd name="T8" fmla="*/ 17463 w 30"/>
                <a:gd name="T9" fmla="*/ 0 h 11"/>
                <a:gd name="T10" fmla="*/ 23813 w 30"/>
                <a:gd name="T11" fmla="*/ 0 h 11"/>
                <a:gd name="T12" fmla="*/ 30163 w 30"/>
                <a:gd name="T13" fmla="*/ 0 h 11"/>
                <a:gd name="T14" fmla="*/ 36513 w 30"/>
                <a:gd name="T15" fmla="*/ 0 h 11"/>
                <a:gd name="T16" fmla="*/ 41275 w 30"/>
                <a:gd name="T17" fmla="*/ 0 h 11"/>
                <a:gd name="T18" fmla="*/ 41275 w 30"/>
                <a:gd name="T19" fmla="*/ 6350 h 11"/>
                <a:gd name="T20" fmla="*/ 41275 w 30"/>
                <a:gd name="T21" fmla="*/ 11112 h 11"/>
                <a:gd name="T22" fmla="*/ 47625 w 30"/>
                <a:gd name="T23" fmla="*/ 11112 h 11"/>
                <a:gd name="T24" fmla="*/ 41275 w 30"/>
                <a:gd name="T25" fmla="*/ 11112 h 11"/>
                <a:gd name="T26" fmla="*/ 36513 w 30"/>
                <a:gd name="T27" fmla="*/ 11112 h 11"/>
                <a:gd name="T28" fmla="*/ 30163 w 30"/>
                <a:gd name="T29" fmla="*/ 11112 h 11"/>
                <a:gd name="T30" fmla="*/ 30163 w 30"/>
                <a:gd name="T31" fmla="*/ 17462 h 11"/>
                <a:gd name="T32" fmla="*/ 36513 w 30"/>
                <a:gd name="T33" fmla="*/ 17462 h 11"/>
                <a:gd name="T34" fmla="*/ 30163 w 30"/>
                <a:gd name="T35" fmla="*/ 17462 h 11"/>
                <a:gd name="T36" fmla="*/ 23813 w 30"/>
                <a:gd name="T37" fmla="*/ 11112 h 11"/>
                <a:gd name="T38" fmla="*/ 17463 w 30"/>
                <a:gd name="T39" fmla="*/ 11112 h 11"/>
                <a:gd name="T40" fmla="*/ 12700 w 30"/>
                <a:gd name="T41" fmla="*/ 11112 h 11"/>
                <a:gd name="T42" fmla="*/ 6350 w 30"/>
                <a:gd name="T43" fmla="*/ 11112 h 11"/>
                <a:gd name="T44" fmla="*/ 0 w 30"/>
                <a:gd name="T45" fmla="*/ 6350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11"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Freeform 3055"/>
            <p:cNvSpPr>
              <a:spLocks/>
            </p:cNvSpPr>
            <p:nvPr/>
          </p:nvSpPr>
          <p:spPr bwMode="auto">
            <a:xfrm>
              <a:off x="3009900" y="1966913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3 w 7"/>
                <a:gd name="T5" fmla="*/ 0 h 4"/>
                <a:gd name="T6" fmla="*/ 11113 w 7"/>
                <a:gd name="T7" fmla="*/ 0 h 4"/>
                <a:gd name="T8" fmla="*/ 4763 w 7"/>
                <a:gd name="T9" fmla="*/ 6350 h 4"/>
                <a:gd name="T10" fmla="*/ 0 w 7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Freeform 3056"/>
            <p:cNvSpPr>
              <a:spLocks/>
            </p:cNvSpPr>
            <p:nvPr/>
          </p:nvSpPr>
          <p:spPr bwMode="auto">
            <a:xfrm>
              <a:off x="3105150" y="2020888"/>
              <a:ext cx="11113" cy="0"/>
            </a:xfrm>
            <a:custGeom>
              <a:avLst/>
              <a:gdLst>
                <a:gd name="T0" fmla="*/ 0 w 7"/>
                <a:gd name="T1" fmla="*/ 6350 w 7"/>
                <a:gd name="T2" fmla="*/ 11113 w 7"/>
                <a:gd name="T3" fmla="*/ 6350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Freeform 3057"/>
            <p:cNvSpPr>
              <a:spLocks/>
            </p:cNvSpPr>
            <p:nvPr/>
          </p:nvSpPr>
          <p:spPr bwMode="auto">
            <a:xfrm>
              <a:off x="3146425" y="2038350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6350 w 4"/>
                <a:gd name="T3" fmla="*/ 0 h 4"/>
                <a:gd name="T4" fmla="*/ 0 w 4"/>
                <a:gd name="T5" fmla="*/ 635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Rectangle 3058"/>
            <p:cNvSpPr>
              <a:spLocks noChangeArrowheads="1"/>
            </p:cNvSpPr>
            <p:nvPr/>
          </p:nvSpPr>
          <p:spPr bwMode="auto">
            <a:xfrm>
              <a:off x="3170238" y="20208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Freeform 3059"/>
            <p:cNvSpPr>
              <a:spLocks/>
            </p:cNvSpPr>
            <p:nvPr/>
          </p:nvSpPr>
          <p:spPr bwMode="auto">
            <a:xfrm>
              <a:off x="3182938" y="2020888"/>
              <a:ext cx="4762" cy="0"/>
            </a:xfrm>
            <a:custGeom>
              <a:avLst/>
              <a:gdLst>
                <a:gd name="T0" fmla="*/ 0 w 3"/>
                <a:gd name="T1" fmla="*/ 4762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Freeform 3060"/>
            <p:cNvSpPr>
              <a:spLocks/>
            </p:cNvSpPr>
            <p:nvPr/>
          </p:nvSpPr>
          <p:spPr bwMode="auto">
            <a:xfrm>
              <a:off x="3187700" y="20208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Freeform 3061"/>
            <p:cNvSpPr>
              <a:spLocks/>
            </p:cNvSpPr>
            <p:nvPr/>
          </p:nvSpPr>
          <p:spPr bwMode="auto">
            <a:xfrm>
              <a:off x="3170238" y="1984375"/>
              <a:ext cx="65087" cy="30163"/>
            </a:xfrm>
            <a:custGeom>
              <a:avLst/>
              <a:gdLst>
                <a:gd name="T0" fmla="*/ 6350 w 41"/>
                <a:gd name="T1" fmla="*/ 19050 h 19"/>
                <a:gd name="T2" fmla="*/ 0 w 41"/>
                <a:gd name="T3" fmla="*/ 12700 h 19"/>
                <a:gd name="T4" fmla="*/ 12700 w 41"/>
                <a:gd name="T5" fmla="*/ 12700 h 19"/>
                <a:gd name="T6" fmla="*/ 17462 w 41"/>
                <a:gd name="T7" fmla="*/ 19050 h 19"/>
                <a:gd name="T8" fmla="*/ 30162 w 41"/>
                <a:gd name="T9" fmla="*/ 19050 h 19"/>
                <a:gd name="T10" fmla="*/ 23812 w 41"/>
                <a:gd name="T11" fmla="*/ 12700 h 19"/>
                <a:gd name="T12" fmla="*/ 23812 w 41"/>
                <a:gd name="T13" fmla="*/ 12700 h 19"/>
                <a:gd name="T14" fmla="*/ 17462 w 41"/>
                <a:gd name="T15" fmla="*/ 6350 h 19"/>
                <a:gd name="T16" fmla="*/ 30162 w 41"/>
                <a:gd name="T17" fmla="*/ 6350 h 19"/>
                <a:gd name="T18" fmla="*/ 36512 w 41"/>
                <a:gd name="T19" fmla="*/ 6350 h 19"/>
                <a:gd name="T20" fmla="*/ 36512 w 41"/>
                <a:gd name="T21" fmla="*/ 6350 h 19"/>
                <a:gd name="T22" fmla="*/ 36512 w 41"/>
                <a:gd name="T23" fmla="*/ 0 h 19"/>
                <a:gd name="T24" fmla="*/ 47625 w 41"/>
                <a:gd name="T25" fmla="*/ 0 h 19"/>
                <a:gd name="T26" fmla="*/ 53975 w 41"/>
                <a:gd name="T27" fmla="*/ 6350 h 19"/>
                <a:gd name="T28" fmla="*/ 53975 w 41"/>
                <a:gd name="T29" fmla="*/ 6350 h 19"/>
                <a:gd name="T30" fmla="*/ 53975 w 41"/>
                <a:gd name="T31" fmla="*/ 6350 h 19"/>
                <a:gd name="T32" fmla="*/ 65087 w 41"/>
                <a:gd name="T33" fmla="*/ 12700 h 19"/>
                <a:gd name="T34" fmla="*/ 53975 w 41"/>
                <a:gd name="T35" fmla="*/ 19050 h 19"/>
                <a:gd name="T36" fmla="*/ 47625 w 41"/>
                <a:gd name="T37" fmla="*/ 12700 h 19"/>
                <a:gd name="T38" fmla="*/ 41275 w 41"/>
                <a:gd name="T39" fmla="*/ 19050 h 19"/>
                <a:gd name="T40" fmla="*/ 47625 w 41"/>
                <a:gd name="T41" fmla="*/ 12700 h 19"/>
                <a:gd name="T42" fmla="*/ 47625 w 41"/>
                <a:gd name="T43" fmla="*/ 19050 h 19"/>
                <a:gd name="T44" fmla="*/ 36512 w 41"/>
                <a:gd name="T45" fmla="*/ 19050 h 19"/>
                <a:gd name="T46" fmla="*/ 30162 w 41"/>
                <a:gd name="T47" fmla="*/ 23813 h 19"/>
                <a:gd name="T48" fmla="*/ 30162 w 41"/>
                <a:gd name="T49" fmla="*/ 23813 h 19"/>
                <a:gd name="T50" fmla="*/ 23812 w 41"/>
                <a:gd name="T51" fmla="*/ 30163 h 19"/>
                <a:gd name="T52" fmla="*/ 23812 w 41"/>
                <a:gd name="T53" fmla="*/ 30163 h 19"/>
                <a:gd name="T54" fmla="*/ 23812 w 41"/>
                <a:gd name="T55" fmla="*/ 30163 h 19"/>
                <a:gd name="T56" fmla="*/ 17462 w 41"/>
                <a:gd name="T57" fmla="*/ 23813 h 19"/>
                <a:gd name="T58" fmla="*/ 17462 w 41"/>
                <a:gd name="T59" fmla="*/ 23813 h 19"/>
                <a:gd name="T60" fmla="*/ 17462 w 41"/>
                <a:gd name="T61" fmla="*/ 23813 h 19"/>
                <a:gd name="T62" fmla="*/ 6350 w 41"/>
                <a:gd name="T63" fmla="*/ 23813 h 19"/>
                <a:gd name="T64" fmla="*/ 17462 w 41"/>
                <a:gd name="T65" fmla="*/ 23813 h 19"/>
                <a:gd name="T66" fmla="*/ 6350 w 41"/>
                <a:gd name="T67" fmla="*/ 30163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" h="19">
                  <a:moveTo>
                    <a:pt x="4" y="15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Freeform 3062"/>
            <p:cNvSpPr>
              <a:spLocks/>
            </p:cNvSpPr>
            <p:nvPr/>
          </p:nvSpPr>
          <p:spPr bwMode="auto">
            <a:xfrm>
              <a:off x="3206750" y="2008188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Rectangle 3063"/>
            <p:cNvSpPr>
              <a:spLocks noChangeArrowheads="1"/>
            </p:cNvSpPr>
            <p:nvPr/>
          </p:nvSpPr>
          <p:spPr bwMode="auto">
            <a:xfrm>
              <a:off x="3200400" y="19843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" name="Freeform 3064"/>
            <p:cNvSpPr>
              <a:spLocks/>
            </p:cNvSpPr>
            <p:nvPr/>
          </p:nvSpPr>
          <p:spPr bwMode="auto">
            <a:xfrm>
              <a:off x="2973388" y="18478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" name="Freeform 3065"/>
            <p:cNvSpPr>
              <a:spLocks/>
            </p:cNvSpPr>
            <p:nvPr/>
          </p:nvSpPr>
          <p:spPr bwMode="auto">
            <a:xfrm>
              <a:off x="3206750" y="1984375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Freeform 3066"/>
            <p:cNvSpPr>
              <a:spLocks/>
            </p:cNvSpPr>
            <p:nvPr/>
          </p:nvSpPr>
          <p:spPr bwMode="auto">
            <a:xfrm>
              <a:off x="3206750" y="1973263"/>
              <a:ext cx="34925" cy="11112"/>
            </a:xfrm>
            <a:custGeom>
              <a:avLst/>
              <a:gdLst>
                <a:gd name="T0" fmla="*/ 4763 w 22"/>
                <a:gd name="T1" fmla="*/ 11112 h 7"/>
                <a:gd name="T2" fmla="*/ 0 w 22"/>
                <a:gd name="T3" fmla="*/ 11112 h 7"/>
                <a:gd name="T4" fmla="*/ 0 w 22"/>
                <a:gd name="T5" fmla="*/ 6350 h 7"/>
                <a:gd name="T6" fmla="*/ 4763 w 22"/>
                <a:gd name="T7" fmla="*/ 6350 h 7"/>
                <a:gd name="T8" fmla="*/ 11113 w 22"/>
                <a:gd name="T9" fmla="*/ 6350 h 7"/>
                <a:gd name="T10" fmla="*/ 4763 w 22"/>
                <a:gd name="T11" fmla="*/ 6350 h 7"/>
                <a:gd name="T12" fmla="*/ 11113 w 22"/>
                <a:gd name="T13" fmla="*/ 6350 h 7"/>
                <a:gd name="T14" fmla="*/ 11113 w 22"/>
                <a:gd name="T15" fmla="*/ 0 h 7"/>
                <a:gd name="T16" fmla="*/ 17463 w 22"/>
                <a:gd name="T17" fmla="*/ 0 h 7"/>
                <a:gd name="T18" fmla="*/ 23813 w 22"/>
                <a:gd name="T19" fmla="*/ 6350 h 7"/>
                <a:gd name="T20" fmla="*/ 23813 w 22"/>
                <a:gd name="T21" fmla="*/ 0 h 7"/>
                <a:gd name="T22" fmla="*/ 34925 w 22"/>
                <a:gd name="T23" fmla="*/ 6350 h 7"/>
                <a:gd name="T24" fmla="*/ 28575 w 22"/>
                <a:gd name="T25" fmla="*/ 6350 h 7"/>
                <a:gd name="T26" fmla="*/ 28575 w 22"/>
                <a:gd name="T27" fmla="*/ 11112 h 7"/>
                <a:gd name="T28" fmla="*/ 28575 w 22"/>
                <a:gd name="T29" fmla="*/ 6350 h 7"/>
                <a:gd name="T30" fmla="*/ 23813 w 22"/>
                <a:gd name="T31" fmla="*/ 6350 h 7"/>
                <a:gd name="T32" fmla="*/ 23813 w 22"/>
                <a:gd name="T33" fmla="*/ 11112 h 7"/>
                <a:gd name="T34" fmla="*/ 17463 w 22"/>
                <a:gd name="T35" fmla="*/ 11112 h 7"/>
                <a:gd name="T36" fmla="*/ 11113 w 22"/>
                <a:gd name="T37" fmla="*/ 11112 h 7"/>
                <a:gd name="T38" fmla="*/ 4763 w 22"/>
                <a:gd name="T39" fmla="*/ 11112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" h="7">
                  <a:moveTo>
                    <a:pt x="3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Freeform 3067"/>
            <p:cNvSpPr>
              <a:spLocks/>
            </p:cNvSpPr>
            <p:nvPr/>
          </p:nvSpPr>
          <p:spPr bwMode="auto">
            <a:xfrm>
              <a:off x="2871788" y="1782763"/>
              <a:ext cx="12700" cy="0"/>
            </a:xfrm>
            <a:custGeom>
              <a:avLst/>
              <a:gdLst>
                <a:gd name="T0" fmla="*/ 0 w 8"/>
                <a:gd name="T1" fmla="*/ 6350 w 8"/>
                <a:gd name="T2" fmla="*/ 12700 w 8"/>
                <a:gd name="T3" fmla="*/ 6350 w 8"/>
                <a:gd name="T4" fmla="*/ 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Freeform 3068"/>
            <p:cNvSpPr>
              <a:spLocks/>
            </p:cNvSpPr>
            <p:nvPr/>
          </p:nvSpPr>
          <p:spPr bwMode="auto">
            <a:xfrm>
              <a:off x="3224213" y="19732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Rectangle 3069"/>
            <p:cNvSpPr>
              <a:spLocks noChangeArrowheads="1"/>
            </p:cNvSpPr>
            <p:nvPr/>
          </p:nvSpPr>
          <p:spPr bwMode="auto">
            <a:xfrm>
              <a:off x="3200400" y="19494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Freeform 3070"/>
            <p:cNvSpPr>
              <a:spLocks/>
            </p:cNvSpPr>
            <p:nvPr/>
          </p:nvSpPr>
          <p:spPr bwMode="auto">
            <a:xfrm>
              <a:off x="2901950" y="1770063"/>
              <a:ext cx="17463" cy="6350"/>
            </a:xfrm>
            <a:custGeom>
              <a:avLst/>
              <a:gdLst>
                <a:gd name="T0" fmla="*/ 0 w 11"/>
                <a:gd name="T1" fmla="*/ 6350 h 4"/>
                <a:gd name="T2" fmla="*/ 6350 w 11"/>
                <a:gd name="T3" fmla="*/ 6350 h 4"/>
                <a:gd name="T4" fmla="*/ 12700 w 11"/>
                <a:gd name="T5" fmla="*/ 6350 h 4"/>
                <a:gd name="T6" fmla="*/ 17463 w 11"/>
                <a:gd name="T7" fmla="*/ 0 h 4"/>
                <a:gd name="T8" fmla="*/ 17463 w 11"/>
                <a:gd name="T9" fmla="*/ 6350 h 4"/>
                <a:gd name="T10" fmla="*/ 12700 w 11"/>
                <a:gd name="T11" fmla="*/ 6350 h 4"/>
                <a:gd name="T12" fmla="*/ 6350 w 11"/>
                <a:gd name="T13" fmla="*/ 6350 h 4"/>
                <a:gd name="T14" fmla="*/ 0 w 11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Freeform 3071"/>
            <p:cNvSpPr>
              <a:spLocks/>
            </p:cNvSpPr>
            <p:nvPr/>
          </p:nvSpPr>
          <p:spPr bwMode="auto">
            <a:xfrm>
              <a:off x="3271838" y="19494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Rectangle 3072"/>
            <p:cNvSpPr>
              <a:spLocks noChangeArrowheads="1"/>
            </p:cNvSpPr>
            <p:nvPr/>
          </p:nvSpPr>
          <p:spPr bwMode="auto">
            <a:xfrm>
              <a:off x="3332163" y="1931988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Freeform 3073"/>
            <p:cNvSpPr>
              <a:spLocks/>
            </p:cNvSpPr>
            <p:nvPr/>
          </p:nvSpPr>
          <p:spPr bwMode="auto">
            <a:xfrm>
              <a:off x="3343275" y="1925638"/>
              <a:ext cx="23813" cy="17462"/>
            </a:xfrm>
            <a:custGeom>
              <a:avLst/>
              <a:gdLst>
                <a:gd name="T0" fmla="*/ 0 w 15"/>
                <a:gd name="T1" fmla="*/ 17462 h 11"/>
                <a:gd name="T2" fmla="*/ 0 w 15"/>
                <a:gd name="T3" fmla="*/ 11112 h 11"/>
                <a:gd name="T4" fmla="*/ 6350 w 15"/>
                <a:gd name="T5" fmla="*/ 11112 h 11"/>
                <a:gd name="T6" fmla="*/ 6350 w 15"/>
                <a:gd name="T7" fmla="*/ 6350 h 11"/>
                <a:gd name="T8" fmla="*/ 12700 w 15"/>
                <a:gd name="T9" fmla="*/ 6350 h 11"/>
                <a:gd name="T10" fmla="*/ 17463 w 15"/>
                <a:gd name="T11" fmla="*/ 6350 h 11"/>
                <a:gd name="T12" fmla="*/ 17463 w 15"/>
                <a:gd name="T13" fmla="*/ 0 h 11"/>
                <a:gd name="T14" fmla="*/ 23813 w 15"/>
                <a:gd name="T15" fmla="*/ 6350 h 11"/>
                <a:gd name="T16" fmla="*/ 17463 w 15"/>
                <a:gd name="T17" fmla="*/ 6350 h 11"/>
                <a:gd name="T18" fmla="*/ 12700 w 15"/>
                <a:gd name="T19" fmla="*/ 6350 h 11"/>
                <a:gd name="T20" fmla="*/ 6350 w 15"/>
                <a:gd name="T21" fmla="*/ 11112 h 11"/>
                <a:gd name="T22" fmla="*/ 0 w 15"/>
                <a:gd name="T23" fmla="*/ 17462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1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7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Freeform 3074"/>
            <p:cNvSpPr>
              <a:spLocks/>
            </p:cNvSpPr>
            <p:nvPr/>
          </p:nvSpPr>
          <p:spPr bwMode="auto">
            <a:xfrm>
              <a:off x="3336925" y="1931988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0 w 4"/>
                <a:gd name="T3" fmla="*/ 0 h 3"/>
                <a:gd name="T4" fmla="*/ 6350 w 4"/>
                <a:gd name="T5" fmla="*/ 0 h 3"/>
                <a:gd name="T6" fmla="*/ 0 w 4"/>
                <a:gd name="T7" fmla="*/ 476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Freeform 3075"/>
            <p:cNvSpPr>
              <a:spLocks/>
            </p:cNvSpPr>
            <p:nvPr/>
          </p:nvSpPr>
          <p:spPr bwMode="auto">
            <a:xfrm>
              <a:off x="3336925" y="1931988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6350 w 4"/>
                <a:gd name="T3" fmla="*/ 4762 h 3"/>
                <a:gd name="T4" fmla="*/ 6350 w 4"/>
                <a:gd name="T5" fmla="*/ 0 h 3"/>
                <a:gd name="T6" fmla="*/ 6350 w 4"/>
                <a:gd name="T7" fmla="*/ 4762 h 3"/>
                <a:gd name="T8" fmla="*/ 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Freeform 3076"/>
            <p:cNvSpPr>
              <a:spLocks/>
            </p:cNvSpPr>
            <p:nvPr/>
          </p:nvSpPr>
          <p:spPr bwMode="auto">
            <a:xfrm>
              <a:off x="3336925" y="1925638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Freeform 3077"/>
            <p:cNvSpPr>
              <a:spLocks/>
            </p:cNvSpPr>
            <p:nvPr/>
          </p:nvSpPr>
          <p:spPr bwMode="auto">
            <a:xfrm>
              <a:off x="3343275" y="19256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6350 w 4"/>
                <a:gd name="T9" fmla="*/ 0 h 4"/>
                <a:gd name="T10" fmla="*/ 0 w 4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Freeform 3078"/>
            <p:cNvSpPr>
              <a:spLocks/>
            </p:cNvSpPr>
            <p:nvPr/>
          </p:nvSpPr>
          <p:spPr bwMode="auto">
            <a:xfrm>
              <a:off x="3332163" y="1919288"/>
              <a:ext cx="4762" cy="0"/>
            </a:xfrm>
            <a:custGeom>
              <a:avLst/>
              <a:gdLst>
                <a:gd name="T0" fmla="*/ 4762 w 3"/>
                <a:gd name="T1" fmla="*/ 0 w 3"/>
                <a:gd name="T2" fmla="*/ 4762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Freeform 3079"/>
            <p:cNvSpPr>
              <a:spLocks/>
            </p:cNvSpPr>
            <p:nvPr/>
          </p:nvSpPr>
          <p:spPr bwMode="auto">
            <a:xfrm>
              <a:off x="3336925" y="1912938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6350 w 4"/>
                <a:gd name="T3" fmla="*/ 0 h 4"/>
                <a:gd name="T4" fmla="*/ 0 w 4"/>
                <a:gd name="T5" fmla="*/ 635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Freeform 3080"/>
            <p:cNvSpPr>
              <a:spLocks/>
            </p:cNvSpPr>
            <p:nvPr/>
          </p:nvSpPr>
          <p:spPr bwMode="auto">
            <a:xfrm>
              <a:off x="3373438" y="1925638"/>
              <a:ext cx="11112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0 w 7"/>
                <a:gd name="T7" fmla="*/ 0 h 4"/>
                <a:gd name="T8" fmla="*/ 6350 w 7"/>
                <a:gd name="T9" fmla="*/ 0 h 4"/>
                <a:gd name="T10" fmla="*/ 11112 w 7"/>
                <a:gd name="T11" fmla="*/ 0 h 4"/>
                <a:gd name="T12" fmla="*/ 6350 w 7"/>
                <a:gd name="T13" fmla="*/ 0 h 4"/>
                <a:gd name="T14" fmla="*/ 6350 w 7"/>
                <a:gd name="T15" fmla="*/ 6350 h 4"/>
                <a:gd name="T16" fmla="*/ 0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Freeform 3081"/>
            <p:cNvSpPr>
              <a:spLocks/>
            </p:cNvSpPr>
            <p:nvPr/>
          </p:nvSpPr>
          <p:spPr bwMode="auto">
            <a:xfrm>
              <a:off x="3379788" y="1919288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4762 w 11"/>
                <a:gd name="T3" fmla="*/ 6350 h 4"/>
                <a:gd name="T4" fmla="*/ 11112 w 11"/>
                <a:gd name="T5" fmla="*/ 0 h 4"/>
                <a:gd name="T6" fmla="*/ 17462 w 11"/>
                <a:gd name="T7" fmla="*/ 0 h 4"/>
                <a:gd name="T8" fmla="*/ 11112 w 11"/>
                <a:gd name="T9" fmla="*/ 6350 h 4"/>
                <a:gd name="T10" fmla="*/ 4762 w 11"/>
                <a:gd name="T11" fmla="*/ 6350 h 4"/>
                <a:gd name="T12" fmla="*/ 0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Freeform 3082"/>
            <p:cNvSpPr>
              <a:spLocks/>
            </p:cNvSpPr>
            <p:nvPr/>
          </p:nvSpPr>
          <p:spPr bwMode="auto">
            <a:xfrm>
              <a:off x="3922713" y="2200275"/>
              <a:ext cx="1436687" cy="608013"/>
            </a:xfrm>
            <a:custGeom>
              <a:avLst/>
              <a:gdLst>
                <a:gd name="T0" fmla="*/ 4762 w 905"/>
                <a:gd name="T1" fmla="*/ 184150 h 383"/>
                <a:gd name="T2" fmla="*/ 11112 w 905"/>
                <a:gd name="T3" fmla="*/ 112713 h 383"/>
                <a:gd name="T4" fmla="*/ 17462 w 905"/>
                <a:gd name="T5" fmla="*/ 77788 h 383"/>
                <a:gd name="T6" fmla="*/ 4762 w 905"/>
                <a:gd name="T7" fmla="*/ 30163 h 383"/>
                <a:gd name="T8" fmla="*/ 41275 w 905"/>
                <a:gd name="T9" fmla="*/ 53975 h 383"/>
                <a:gd name="T10" fmla="*/ 41275 w 905"/>
                <a:gd name="T11" fmla="*/ 58738 h 383"/>
                <a:gd name="T12" fmla="*/ 52387 w 905"/>
                <a:gd name="T13" fmla="*/ 17463 h 383"/>
                <a:gd name="T14" fmla="*/ 177800 w 905"/>
                <a:gd name="T15" fmla="*/ 11113 h 383"/>
                <a:gd name="T16" fmla="*/ 303212 w 905"/>
                <a:gd name="T17" fmla="*/ 11113 h 383"/>
                <a:gd name="T18" fmla="*/ 422275 w 905"/>
                <a:gd name="T19" fmla="*/ 11113 h 383"/>
                <a:gd name="T20" fmla="*/ 547687 w 905"/>
                <a:gd name="T21" fmla="*/ 11113 h 383"/>
                <a:gd name="T22" fmla="*/ 733425 w 905"/>
                <a:gd name="T23" fmla="*/ 11113 h 383"/>
                <a:gd name="T24" fmla="*/ 804862 w 905"/>
                <a:gd name="T25" fmla="*/ 30163 h 383"/>
                <a:gd name="T26" fmla="*/ 900112 w 905"/>
                <a:gd name="T27" fmla="*/ 30163 h 383"/>
                <a:gd name="T28" fmla="*/ 1008062 w 905"/>
                <a:gd name="T29" fmla="*/ 71438 h 383"/>
                <a:gd name="T30" fmla="*/ 1049337 w 905"/>
                <a:gd name="T31" fmla="*/ 160338 h 383"/>
                <a:gd name="T32" fmla="*/ 1103312 w 905"/>
                <a:gd name="T33" fmla="*/ 179388 h 383"/>
                <a:gd name="T34" fmla="*/ 1198562 w 905"/>
                <a:gd name="T35" fmla="*/ 142875 h 383"/>
                <a:gd name="T36" fmla="*/ 1306512 w 905"/>
                <a:gd name="T37" fmla="*/ 112713 h 383"/>
                <a:gd name="T38" fmla="*/ 1354137 w 905"/>
                <a:gd name="T39" fmla="*/ 82550 h 383"/>
                <a:gd name="T40" fmla="*/ 1419225 w 905"/>
                <a:gd name="T41" fmla="*/ 77788 h 383"/>
                <a:gd name="T42" fmla="*/ 1406525 w 905"/>
                <a:gd name="T43" fmla="*/ 125413 h 383"/>
                <a:gd name="T44" fmla="*/ 1365250 w 905"/>
                <a:gd name="T45" fmla="*/ 136525 h 383"/>
                <a:gd name="T46" fmla="*/ 1335087 w 905"/>
                <a:gd name="T47" fmla="*/ 179388 h 383"/>
                <a:gd name="T48" fmla="*/ 1335087 w 905"/>
                <a:gd name="T49" fmla="*/ 196850 h 383"/>
                <a:gd name="T50" fmla="*/ 1270000 w 905"/>
                <a:gd name="T51" fmla="*/ 214313 h 383"/>
                <a:gd name="T52" fmla="*/ 1246187 w 905"/>
                <a:gd name="T53" fmla="*/ 250825 h 383"/>
                <a:gd name="T54" fmla="*/ 1228725 w 905"/>
                <a:gd name="T55" fmla="*/ 250825 h 383"/>
                <a:gd name="T56" fmla="*/ 1209675 w 905"/>
                <a:gd name="T57" fmla="*/ 304800 h 383"/>
                <a:gd name="T58" fmla="*/ 1216025 w 905"/>
                <a:gd name="T59" fmla="*/ 268288 h 383"/>
                <a:gd name="T60" fmla="*/ 1198562 w 905"/>
                <a:gd name="T61" fmla="*/ 250825 h 383"/>
                <a:gd name="T62" fmla="*/ 1185862 w 905"/>
                <a:gd name="T63" fmla="*/ 274638 h 383"/>
                <a:gd name="T64" fmla="*/ 1185862 w 905"/>
                <a:gd name="T65" fmla="*/ 279400 h 383"/>
                <a:gd name="T66" fmla="*/ 1181100 w 905"/>
                <a:gd name="T67" fmla="*/ 304800 h 383"/>
                <a:gd name="T68" fmla="*/ 1216025 w 905"/>
                <a:gd name="T69" fmla="*/ 315913 h 383"/>
                <a:gd name="T70" fmla="*/ 1198562 w 905"/>
                <a:gd name="T71" fmla="*/ 339725 h 383"/>
                <a:gd name="T72" fmla="*/ 1198562 w 905"/>
                <a:gd name="T73" fmla="*/ 352425 h 383"/>
                <a:gd name="T74" fmla="*/ 1204912 w 905"/>
                <a:gd name="T75" fmla="*/ 363538 h 383"/>
                <a:gd name="T76" fmla="*/ 1144587 w 905"/>
                <a:gd name="T77" fmla="*/ 393700 h 383"/>
                <a:gd name="T78" fmla="*/ 1103312 w 905"/>
                <a:gd name="T79" fmla="*/ 428625 h 383"/>
                <a:gd name="T80" fmla="*/ 1079500 w 905"/>
                <a:gd name="T81" fmla="*/ 458788 h 383"/>
                <a:gd name="T82" fmla="*/ 1096962 w 905"/>
                <a:gd name="T83" fmla="*/ 530225 h 383"/>
                <a:gd name="T84" fmla="*/ 1114425 w 905"/>
                <a:gd name="T85" fmla="*/ 560388 h 383"/>
                <a:gd name="T86" fmla="*/ 1079500 w 905"/>
                <a:gd name="T87" fmla="*/ 590550 h 383"/>
                <a:gd name="T88" fmla="*/ 1055687 w 905"/>
                <a:gd name="T89" fmla="*/ 542925 h 383"/>
                <a:gd name="T90" fmla="*/ 1031875 w 905"/>
                <a:gd name="T91" fmla="*/ 495300 h 383"/>
                <a:gd name="T92" fmla="*/ 977900 w 905"/>
                <a:gd name="T93" fmla="*/ 495300 h 383"/>
                <a:gd name="T94" fmla="*/ 960437 w 905"/>
                <a:gd name="T95" fmla="*/ 471488 h 383"/>
                <a:gd name="T96" fmla="*/ 917575 w 905"/>
                <a:gd name="T97" fmla="*/ 477838 h 383"/>
                <a:gd name="T98" fmla="*/ 858837 w 905"/>
                <a:gd name="T99" fmla="*/ 482600 h 383"/>
                <a:gd name="T100" fmla="*/ 876300 w 905"/>
                <a:gd name="T101" fmla="*/ 506413 h 383"/>
                <a:gd name="T102" fmla="*/ 828675 w 905"/>
                <a:gd name="T103" fmla="*/ 495300 h 383"/>
                <a:gd name="T104" fmla="*/ 768350 w 905"/>
                <a:gd name="T105" fmla="*/ 488950 h 383"/>
                <a:gd name="T106" fmla="*/ 715962 w 905"/>
                <a:gd name="T107" fmla="*/ 519113 h 383"/>
                <a:gd name="T108" fmla="*/ 685800 w 905"/>
                <a:gd name="T109" fmla="*/ 530225 h 383"/>
                <a:gd name="T110" fmla="*/ 673100 w 905"/>
                <a:gd name="T111" fmla="*/ 566738 h 383"/>
                <a:gd name="T112" fmla="*/ 638175 w 905"/>
                <a:gd name="T113" fmla="*/ 573088 h 383"/>
                <a:gd name="T114" fmla="*/ 595312 w 905"/>
                <a:gd name="T115" fmla="*/ 501650 h 383"/>
                <a:gd name="T116" fmla="*/ 523875 w 905"/>
                <a:gd name="T117" fmla="*/ 506413 h 383"/>
                <a:gd name="T118" fmla="*/ 476250 w 905"/>
                <a:gd name="T119" fmla="*/ 458788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05" h="383">
                  <a:moveTo>
                    <a:pt x="15" y="165"/>
                  </a:moveTo>
                  <a:lnTo>
                    <a:pt x="15" y="161"/>
                  </a:lnTo>
                  <a:lnTo>
                    <a:pt x="11" y="158"/>
                  </a:lnTo>
                  <a:lnTo>
                    <a:pt x="15" y="158"/>
                  </a:lnTo>
                  <a:lnTo>
                    <a:pt x="15" y="154"/>
                  </a:lnTo>
                  <a:lnTo>
                    <a:pt x="11" y="150"/>
                  </a:lnTo>
                  <a:lnTo>
                    <a:pt x="7" y="146"/>
                  </a:lnTo>
                  <a:lnTo>
                    <a:pt x="3" y="146"/>
                  </a:lnTo>
                  <a:lnTo>
                    <a:pt x="3" y="143"/>
                  </a:lnTo>
                  <a:lnTo>
                    <a:pt x="3" y="139"/>
                  </a:lnTo>
                  <a:lnTo>
                    <a:pt x="7" y="135"/>
                  </a:lnTo>
                  <a:lnTo>
                    <a:pt x="7" y="131"/>
                  </a:lnTo>
                  <a:lnTo>
                    <a:pt x="7" y="128"/>
                  </a:lnTo>
                  <a:lnTo>
                    <a:pt x="7" y="124"/>
                  </a:lnTo>
                  <a:lnTo>
                    <a:pt x="7" y="120"/>
                  </a:lnTo>
                  <a:lnTo>
                    <a:pt x="7" y="116"/>
                  </a:lnTo>
                  <a:lnTo>
                    <a:pt x="3" y="116"/>
                  </a:lnTo>
                  <a:lnTo>
                    <a:pt x="3" y="113"/>
                  </a:lnTo>
                  <a:lnTo>
                    <a:pt x="3" y="109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3" y="98"/>
                  </a:lnTo>
                  <a:lnTo>
                    <a:pt x="3" y="94"/>
                  </a:lnTo>
                  <a:lnTo>
                    <a:pt x="7" y="94"/>
                  </a:lnTo>
                  <a:lnTo>
                    <a:pt x="3" y="94"/>
                  </a:lnTo>
                  <a:lnTo>
                    <a:pt x="7" y="94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7" y="79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11" y="71"/>
                  </a:lnTo>
                  <a:lnTo>
                    <a:pt x="11" y="67"/>
                  </a:lnTo>
                  <a:lnTo>
                    <a:pt x="11" y="64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7" y="49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1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0" y="37"/>
                  </a:lnTo>
                  <a:lnTo>
                    <a:pt x="30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2"/>
                  </a:lnTo>
                  <a:lnTo>
                    <a:pt x="33" y="19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56" y="7"/>
                  </a:lnTo>
                  <a:lnTo>
                    <a:pt x="64" y="7"/>
                  </a:lnTo>
                  <a:lnTo>
                    <a:pt x="71" y="7"/>
                  </a:lnTo>
                  <a:lnTo>
                    <a:pt x="75" y="7"/>
                  </a:lnTo>
                  <a:lnTo>
                    <a:pt x="82" y="7"/>
                  </a:lnTo>
                  <a:lnTo>
                    <a:pt x="86" y="7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97" y="7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12" y="7"/>
                  </a:lnTo>
                  <a:lnTo>
                    <a:pt x="116" y="7"/>
                  </a:lnTo>
                  <a:lnTo>
                    <a:pt x="120" y="7"/>
                  </a:lnTo>
                  <a:lnTo>
                    <a:pt x="135" y="7"/>
                  </a:lnTo>
                  <a:lnTo>
                    <a:pt x="139" y="7"/>
                  </a:lnTo>
                  <a:lnTo>
                    <a:pt x="142" y="7"/>
                  </a:lnTo>
                  <a:lnTo>
                    <a:pt x="146" y="7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7" y="7"/>
                  </a:lnTo>
                  <a:lnTo>
                    <a:pt x="161" y="7"/>
                  </a:lnTo>
                  <a:lnTo>
                    <a:pt x="165" y="7"/>
                  </a:lnTo>
                  <a:lnTo>
                    <a:pt x="173" y="7"/>
                  </a:lnTo>
                  <a:lnTo>
                    <a:pt x="176" y="7"/>
                  </a:lnTo>
                  <a:lnTo>
                    <a:pt x="180" y="7"/>
                  </a:lnTo>
                  <a:lnTo>
                    <a:pt x="184" y="7"/>
                  </a:lnTo>
                  <a:lnTo>
                    <a:pt x="188" y="7"/>
                  </a:lnTo>
                  <a:lnTo>
                    <a:pt x="191" y="7"/>
                  </a:lnTo>
                  <a:lnTo>
                    <a:pt x="195" y="7"/>
                  </a:lnTo>
                  <a:lnTo>
                    <a:pt x="199" y="7"/>
                  </a:lnTo>
                  <a:lnTo>
                    <a:pt x="203" y="7"/>
                  </a:lnTo>
                  <a:lnTo>
                    <a:pt x="206" y="7"/>
                  </a:lnTo>
                  <a:lnTo>
                    <a:pt x="218" y="7"/>
                  </a:lnTo>
                  <a:lnTo>
                    <a:pt x="221" y="7"/>
                  </a:lnTo>
                  <a:lnTo>
                    <a:pt x="225" y="7"/>
                  </a:lnTo>
                  <a:lnTo>
                    <a:pt x="229" y="7"/>
                  </a:lnTo>
                  <a:lnTo>
                    <a:pt x="233" y="7"/>
                  </a:lnTo>
                  <a:lnTo>
                    <a:pt x="236" y="7"/>
                  </a:lnTo>
                  <a:lnTo>
                    <a:pt x="240" y="7"/>
                  </a:lnTo>
                  <a:lnTo>
                    <a:pt x="248" y="7"/>
                  </a:lnTo>
                  <a:lnTo>
                    <a:pt x="251" y="7"/>
                  </a:lnTo>
                  <a:lnTo>
                    <a:pt x="255" y="7"/>
                  </a:lnTo>
                  <a:lnTo>
                    <a:pt x="259" y="7"/>
                  </a:lnTo>
                  <a:lnTo>
                    <a:pt x="263" y="7"/>
                  </a:lnTo>
                  <a:lnTo>
                    <a:pt x="266" y="7"/>
                  </a:lnTo>
                  <a:lnTo>
                    <a:pt x="270" y="7"/>
                  </a:lnTo>
                  <a:lnTo>
                    <a:pt x="281" y="7"/>
                  </a:lnTo>
                  <a:lnTo>
                    <a:pt x="285" y="7"/>
                  </a:lnTo>
                  <a:lnTo>
                    <a:pt x="289" y="7"/>
                  </a:lnTo>
                  <a:lnTo>
                    <a:pt x="293" y="7"/>
                  </a:lnTo>
                  <a:lnTo>
                    <a:pt x="297" y="7"/>
                  </a:lnTo>
                  <a:lnTo>
                    <a:pt x="304" y="7"/>
                  </a:lnTo>
                  <a:lnTo>
                    <a:pt x="308" y="7"/>
                  </a:lnTo>
                  <a:lnTo>
                    <a:pt x="312" y="7"/>
                  </a:lnTo>
                  <a:lnTo>
                    <a:pt x="319" y="7"/>
                  </a:lnTo>
                  <a:lnTo>
                    <a:pt x="323" y="7"/>
                  </a:lnTo>
                  <a:lnTo>
                    <a:pt x="327" y="7"/>
                  </a:lnTo>
                  <a:lnTo>
                    <a:pt x="330" y="7"/>
                  </a:lnTo>
                  <a:lnTo>
                    <a:pt x="334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9" y="7"/>
                  </a:lnTo>
                  <a:lnTo>
                    <a:pt x="353" y="7"/>
                  </a:lnTo>
                  <a:lnTo>
                    <a:pt x="364" y="7"/>
                  </a:lnTo>
                  <a:lnTo>
                    <a:pt x="368" y="7"/>
                  </a:lnTo>
                  <a:lnTo>
                    <a:pt x="372" y="7"/>
                  </a:lnTo>
                  <a:lnTo>
                    <a:pt x="379" y="7"/>
                  </a:lnTo>
                  <a:lnTo>
                    <a:pt x="387" y="7"/>
                  </a:lnTo>
                  <a:lnTo>
                    <a:pt x="390" y="7"/>
                  </a:lnTo>
                  <a:lnTo>
                    <a:pt x="398" y="7"/>
                  </a:lnTo>
                  <a:lnTo>
                    <a:pt x="405" y="7"/>
                  </a:lnTo>
                  <a:lnTo>
                    <a:pt x="409" y="7"/>
                  </a:lnTo>
                  <a:lnTo>
                    <a:pt x="413" y="7"/>
                  </a:lnTo>
                  <a:lnTo>
                    <a:pt x="421" y="7"/>
                  </a:lnTo>
                  <a:lnTo>
                    <a:pt x="424" y="7"/>
                  </a:lnTo>
                  <a:lnTo>
                    <a:pt x="428" y="7"/>
                  </a:lnTo>
                  <a:lnTo>
                    <a:pt x="432" y="7"/>
                  </a:lnTo>
                  <a:lnTo>
                    <a:pt x="462" y="7"/>
                  </a:lnTo>
                  <a:lnTo>
                    <a:pt x="462" y="4"/>
                  </a:lnTo>
                  <a:lnTo>
                    <a:pt x="462" y="0"/>
                  </a:lnTo>
                  <a:lnTo>
                    <a:pt x="466" y="0"/>
                  </a:lnTo>
                  <a:lnTo>
                    <a:pt x="469" y="4"/>
                  </a:lnTo>
                  <a:lnTo>
                    <a:pt x="469" y="7"/>
                  </a:lnTo>
                  <a:lnTo>
                    <a:pt x="469" y="11"/>
                  </a:lnTo>
                  <a:lnTo>
                    <a:pt x="473" y="11"/>
                  </a:lnTo>
                  <a:lnTo>
                    <a:pt x="477" y="11"/>
                  </a:lnTo>
                  <a:lnTo>
                    <a:pt x="481" y="11"/>
                  </a:lnTo>
                  <a:lnTo>
                    <a:pt x="484" y="11"/>
                  </a:lnTo>
                  <a:lnTo>
                    <a:pt x="484" y="15"/>
                  </a:lnTo>
                  <a:lnTo>
                    <a:pt x="488" y="15"/>
                  </a:lnTo>
                  <a:lnTo>
                    <a:pt x="492" y="11"/>
                  </a:lnTo>
                  <a:lnTo>
                    <a:pt x="499" y="11"/>
                  </a:lnTo>
                  <a:lnTo>
                    <a:pt x="503" y="15"/>
                  </a:lnTo>
                  <a:lnTo>
                    <a:pt x="507" y="15"/>
                  </a:lnTo>
                  <a:lnTo>
                    <a:pt x="507" y="19"/>
                  </a:lnTo>
                  <a:lnTo>
                    <a:pt x="511" y="19"/>
                  </a:lnTo>
                  <a:lnTo>
                    <a:pt x="514" y="19"/>
                  </a:lnTo>
                  <a:lnTo>
                    <a:pt x="518" y="19"/>
                  </a:lnTo>
                  <a:lnTo>
                    <a:pt x="518" y="22"/>
                  </a:lnTo>
                  <a:lnTo>
                    <a:pt x="522" y="22"/>
                  </a:lnTo>
                  <a:lnTo>
                    <a:pt x="526" y="22"/>
                  </a:lnTo>
                  <a:lnTo>
                    <a:pt x="526" y="19"/>
                  </a:lnTo>
                  <a:lnTo>
                    <a:pt x="529" y="19"/>
                  </a:lnTo>
                  <a:lnTo>
                    <a:pt x="533" y="22"/>
                  </a:lnTo>
                  <a:lnTo>
                    <a:pt x="541" y="22"/>
                  </a:lnTo>
                  <a:lnTo>
                    <a:pt x="545" y="22"/>
                  </a:lnTo>
                  <a:lnTo>
                    <a:pt x="548" y="22"/>
                  </a:lnTo>
                  <a:lnTo>
                    <a:pt x="552" y="22"/>
                  </a:lnTo>
                  <a:lnTo>
                    <a:pt x="556" y="22"/>
                  </a:lnTo>
                  <a:lnTo>
                    <a:pt x="560" y="19"/>
                  </a:lnTo>
                  <a:lnTo>
                    <a:pt x="563" y="19"/>
                  </a:lnTo>
                  <a:lnTo>
                    <a:pt x="567" y="19"/>
                  </a:lnTo>
                  <a:lnTo>
                    <a:pt x="571" y="19"/>
                  </a:lnTo>
                  <a:lnTo>
                    <a:pt x="586" y="22"/>
                  </a:lnTo>
                  <a:lnTo>
                    <a:pt x="590" y="26"/>
                  </a:lnTo>
                  <a:lnTo>
                    <a:pt x="593" y="26"/>
                  </a:lnTo>
                  <a:lnTo>
                    <a:pt x="597" y="30"/>
                  </a:lnTo>
                  <a:lnTo>
                    <a:pt x="601" y="30"/>
                  </a:lnTo>
                  <a:lnTo>
                    <a:pt x="605" y="34"/>
                  </a:lnTo>
                  <a:lnTo>
                    <a:pt x="608" y="34"/>
                  </a:lnTo>
                  <a:lnTo>
                    <a:pt x="612" y="34"/>
                  </a:lnTo>
                  <a:lnTo>
                    <a:pt x="616" y="37"/>
                  </a:lnTo>
                  <a:lnTo>
                    <a:pt x="623" y="41"/>
                  </a:lnTo>
                  <a:lnTo>
                    <a:pt x="627" y="41"/>
                  </a:lnTo>
                  <a:lnTo>
                    <a:pt x="627" y="45"/>
                  </a:lnTo>
                  <a:lnTo>
                    <a:pt x="631" y="45"/>
                  </a:lnTo>
                  <a:lnTo>
                    <a:pt x="635" y="45"/>
                  </a:lnTo>
                  <a:lnTo>
                    <a:pt x="638" y="45"/>
                  </a:lnTo>
                  <a:lnTo>
                    <a:pt x="635" y="45"/>
                  </a:lnTo>
                  <a:lnTo>
                    <a:pt x="635" y="49"/>
                  </a:lnTo>
                  <a:lnTo>
                    <a:pt x="638" y="49"/>
                  </a:lnTo>
                  <a:lnTo>
                    <a:pt x="638" y="52"/>
                  </a:lnTo>
                  <a:lnTo>
                    <a:pt x="642" y="52"/>
                  </a:lnTo>
                  <a:lnTo>
                    <a:pt x="646" y="52"/>
                  </a:lnTo>
                  <a:lnTo>
                    <a:pt x="646" y="56"/>
                  </a:lnTo>
                  <a:lnTo>
                    <a:pt x="650" y="60"/>
                  </a:lnTo>
                  <a:lnTo>
                    <a:pt x="654" y="60"/>
                  </a:lnTo>
                  <a:lnTo>
                    <a:pt x="661" y="64"/>
                  </a:lnTo>
                  <a:lnTo>
                    <a:pt x="665" y="71"/>
                  </a:lnTo>
                  <a:lnTo>
                    <a:pt x="665" y="79"/>
                  </a:lnTo>
                  <a:lnTo>
                    <a:pt x="665" y="86"/>
                  </a:lnTo>
                  <a:lnTo>
                    <a:pt x="669" y="94"/>
                  </a:lnTo>
                  <a:lnTo>
                    <a:pt x="665" y="94"/>
                  </a:lnTo>
                  <a:lnTo>
                    <a:pt x="665" y="98"/>
                  </a:lnTo>
                  <a:lnTo>
                    <a:pt x="665" y="101"/>
                  </a:lnTo>
                  <a:lnTo>
                    <a:pt x="661" y="101"/>
                  </a:lnTo>
                  <a:lnTo>
                    <a:pt x="661" y="105"/>
                  </a:lnTo>
                  <a:lnTo>
                    <a:pt x="661" y="109"/>
                  </a:lnTo>
                  <a:lnTo>
                    <a:pt x="657" y="109"/>
                  </a:lnTo>
                  <a:lnTo>
                    <a:pt x="654" y="113"/>
                  </a:lnTo>
                  <a:lnTo>
                    <a:pt x="650" y="116"/>
                  </a:lnTo>
                  <a:lnTo>
                    <a:pt x="654" y="116"/>
                  </a:lnTo>
                  <a:lnTo>
                    <a:pt x="654" y="120"/>
                  </a:lnTo>
                  <a:lnTo>
                    <a:pt x="657" y="120"/>
                  </a:lnTo>
                  <a:lnTo>
                    <a:pt x="661" y="120"/>
                  </a:lnTo>
                  <a:lnTo>
                    <a:pt x="665" y="124"/>
                  </a:lnTo>
                  <a:lnTo>
                    <a:pt x="665" y="120"/>
                  </a:lnTo>
                  <a:lnTo>
                    <a:pt x="672" y="116"/>
                  </a:lnTo>
                  <a:lnTo>
                    <a:pt x="676" y="116"/>
                  </a:lnTo>
                  <a:lnTo>
                    <a:pt x="680" y="116"/>
                  </a:lnTo>
                  <a:lnTo>
                    <a:pt x="684" y="113"/>
                  </a:lnTo>
                  <a:lnTo>
                    <a:pt x="687" y="113"/>
                  </a:lnTo>
                  <a:lnTo>
                    <a:pt x="695" y="113"/>
                  </a:lnTo>
                  <a:lnTo>
                    <a:pt x="699" y="109"/>
                  </a:lnTo>
                  <a:lnTo>
                    <a:pt x="706" y="109"/>
                  </a:lnTo>
                  <a:lnTo>
                    <a:pt x="710" y="109"/>
                  </a:lnTo>
                  <a:lnTo>
                    <a:pt x="714" y="105"/>
                  </a:lnTo>
                  <a:lnTo>
                    <a:pt x="717" y="105"/>
                  </a:lnTo>
                  <a:lnTo>
                    <a:pt x="717" y="101"/>
                  </a:lnTo>
                  <a:lnTo>
                    <a:pt x="717" y="98"/>
                  </a:lnTo>
                  <a:lnTo>
                    <a:pt x="714" y="94"/>
                  </a:lnTo>
                  <a:lnTo>
                    <a:pt x="717" y="94"/>
                  </a:lnTo>
                  <a:lnTo>
                    <a:pt x="721" y="90"/>
                  </a:lnTo>
                  <a:lnTo>
                    <a:pt x="725" y="90"/>
                  </a:lnTo>
                  <a:lnTo>
                    <a:pt x="736" y="90"/>
                  </a:lnTo>
                  <a:lnTo>
                    <a:pt x="740" y="90"/>
                  </a:lnTo>
                  <a:lnTo>
                    <a:pt x="744" y="90"/>
                  </a:lnTo>
                  <a:lnTo>
                    <a:pt x="747" y="90"/>
                  </a:lnTo>
                  <a:lnTo>
                    <a:pt x="751" y="90"/>
                  </a:lnTo>
                  <a:lnTo>
                    <a:pt x="755" y="90"/>
                  </a:lnTo>
                  <a:lnTo>
                    <a:pt x="755" y="86"/>
                  </a:lnTo>
                  <a:lnTo>
                    <a:pt x="759" y="83"/>
                  </a:lnTo>
                  <a:lnTo>
                    <a:pt x="762" y="79"/>
                  </a:lnTo>
                  <a:lnTo>
                    <a:pt x="766" y="79"/>
                  </a:lnTo>
                  <a:lnTo>
                    <a:pt x="770" y="75"/>
                  </a:lnTo>
                  <a:lnTo>
                    <a:pt x="774" y="71"/>
                  </a:lnTo>
                  <a:lnTo>
                    <a:pt x="778" y="71"/>
                  </a:lnTo>
                  <a:lnTo>
                    <a:pt x="781" y="71"/>
                  </a:lnTo>
                  <a:lnTo>
                    <a:pt x="785" y="71"/>
                  </a:lnTo>
                  <a:lnTo>
                    <a:pt x="793" y="71"/>
                  </a:lnTo>
                  <a:lnTo>
                    <a:pt x="796" y="71"/>
                  </a:lnTo>
                  <a:lnTo>
                    <a:pt x="800" y="71"/>
                  </a:lnTo>
                  <a:lnTo>
                    <a:pt x="808" y="71"/>
                  </a:lnTo>
                  <a:lnTo>
                    <a:pt x="811" y="71"/>
                  </a:lnTo>
                  <a:lnTo>
                    <a:pt x="815" y="71"/>
                  </a:lnTo>
                  <a:lnTo>
                    <a:pt x="819" y="71"/>
                  </a:lnTo>
                  <a:lnTo>
                    <a:pt x="823" y="71"/>
                  </a:lnTo>
                  <a:lnTo>
                    <a:pt x="826" y="71"/>
                  </a:lnTo>
                  <a:lnTo>
                    <a:pt x="830" y="71"/>
                  </a:lnTo>
                  <a:lnTo>
                    <a:pt x="834" y="71"/>
                  </a:lnTo>
                  <a:lnTo>
                    <a:pt x="834" y="67"/>
                  </a:lnTo>
                  <a:lnTo>
                    <a:pt x="838" y="67"/>
                  </a:lnTo>
                  <a:lnTo>
                    <a:pt x="838" y="64"/>
                  </a:lnTo>
                  <a:lnTo>
                    <a:pt x="841" y="64"/>
                  </a:lnTo>
                  <a:lnTo>
                    <a:pt x="841" y="67"/>
                  </a:lnTo>
                  <a:lnTo>
                    <a:pt x="841" y="64"/>
                  </a:lnTo>
                  <a:lnTo>
                    <a:pt x="845" y="67"/>
                  </a:lnTo>
                  <a:lnTo>
                    <a:pt x="849" y="64"/>
                  </a:lnTo>
                  <a:lnTo>
                    <a:pt x="849" y="60"/>
                  </a:lnTo>
                  <a:lnTo>
                    <a:pt x="853" y="60"/>
                  </a:lnTo>
                  <a:lnTo>
                    <a:pt x="853" y="56"/>
                  </a:lnTo>
                  <a:lnTo>
                    <a:pt x="856" y="56"/>
                  </a:lnTo>
                  <a:lnTo>
                    <a:pt x="853" y="56"/>
                  </a:lnTo>
                  <a:lnTo>
                    <a:pt x="853" y="52"/>
                  </a:lnTo>
                  <a:lnTo>
                    <a:pt x="856" y="49"/>
                  </a:lnTo>
                  <a:lnTo>
                    <a:pt x="856" y="45"/>
                  </a:lnTo>
                  <a:lnTo>
                    <a:pt x="860" y="41"/>
                  </a:lnTo>
                  <a:lnTo>
                    <a:pt x="864" y="37"/>
                  </a:lnTo>
                  <a:lnTo>
                    <a:pt x="868" y="34"/>
                  </a:lnTo>
                  <a:lnTo>
                    <a:pt x="871" y="34"/>
                  </a:lnTo>
                  <a:lnTo>
                    <a:pt x="871" y="30"/>
                  </a:lnTo>
                  <a:lnTo>
                    <a:pt x="875" y="30"/>
                  </a:lnTo>
                  <a:lnTo>
                    <a:pt x="875" y="34"/>
                  </a:lnTo>
                  <a:lnTo>
                    <a:pt x="879" y="34"/>
                  </a:lnTo>
                  <a:lnTo>
                    <a:pt x="883" y="34"/>
                  </a:lnTo>
                  <a:lnTo>
                    <a:pt x="886" y="34"/>
                  </a:lnTo>
                  <a:lnTo>
                    <a:pt x="890" y="34"/>
                  </a:lnTo>
                  <a:lnTo>
                    <a:pt x="890" y="37"/>
                  </a:lnTo>
                  <a:lnTo>
                    <a:pt x="894" y="37"/>
                  </a:lnTo>
                  <a:lnTo>
                    <a:pt x="894" y="41"/>
                  </a:lnTo>
                  <a:lnTo>
                    <a:pt x="894" y="49"/>
                  </a:lnTo>
                  <a:lnTo>
                    <a:pt x="894" y="56"/>
                  </a:lnTo>
                  <a:lnTo>
                    <a:pt x="894" y="60"/>
                  </a:lnTo>
                  <a:lnTo>
                    <a:pt x="898" y="60"/>
                  </a:lnTo>
                  <a:lnTo>
                    <a:pt x="898" y="64"/>
                  </a:lnTo>
                  <a:lnTo>
                    <a:pt x="898" y="67"/>
                  </a:lnTo>
                  <a:lnTo>
                    <a:pt x="902" y="67"/>
                  </a:lnTo>
                  <a:lnTo>
                    <a:pt x="905" y="67"/>
                  </a:lnTo>
                  <a:lnTo>
                    <a:pt x="905" y="71"/>
                  </a:lnTo>
                  <a:lnTo>
                    <a:pt x="902" y="71"/>
                  </a:lnTo>
                  <a:lnTo>
                    <a:pt x="905" y="71"/>
                  </a:lnTo>
                  <a:lnTo>
                    <a:pt x="902" y="75"/>
                  </a:lnTo>
                  <a:lnTo>
                    <a:pt x="898" y="75"/>
                  </a:lnTo>
                  <a:lnTo>
                    <a:pt x="894" y="79"/>
                  </a:lnTo>
                  <a:lnTo>
                    <a:pt x="894" y="75"/>
                  </a:lnTo>
                  <a:lnTo>
                    <a:pt x="894" y="79"/>
                  </a:lnTo>
                  <a:lnTo>
                    <a:pt x="890" y="79"/>
                  </a:lnTo>
                  <a:lnTo>
                    <a:pt x="886" y="79"/>
                  </a:lnTo>
                  <a:lnTo>
                    <a:pt x="883" y="79"/>
                  </a:lnTo>
                  <a:lnTo>
                    <a:pt x="879" y="79"/>
                  </a:lnTo>
                  <a:lnTo>
                    <a:pt x="879" y="75"/>
                  </a:lnTo>
                  <a:lnTo>
                    <a:pt x="879" y="79"/>
                  </a:lnTo>
                  <a:lnTo>
                    <a:pt x="875" y="79"/>
                  </a:lnTo>
                  <a:lnTo>
                    <a:pt x="875" y="83"/>
                  </a:lnTo>
                  <a:lnTo>
                    <a:pt x="871" y="83"/>
                  </a:lnTo>
                  <a:lnTo>
                    <a:pt x="875" y="83"/>
                  </a:lnTo>
                  <a:lnTo>
                    <a:pt x="871" y="86"/>
                  </a:lnTo>
                  <a:lnTo>
                    <a:pt x="868" y="86"/>
                  </a:lnTo>
                  <a:lnTo>
                    <a:pt x="864" y="86"/>
                  </a:lnTo>
                  <a:lnTo>
                    <a:pt x="868" y="86"/>
                  </a:lnTo>
                  <a:lnTo>
                    <a:pt x="864" y="86"/>
                  </a:lnTo>
                  <a:lnTo>
                    <a:pt x="864" y="90"/>
                  </a:lnTo>
                  <a:lnTo>
                    <a:pt x="864" y="86"/>
                  </a:lnTo>
                  <a:lnTo>
                    <a:pt x="864" y="83"/>
                  </a:lnTo>
                  <a:lnTo>
                    <a:pt x="860" y="86"/>
                  </a:lnTo>
                  <a:lnTo>
                    <a:pt x="860" y="90"/>
                  </a:lnTo>
                  <a:lnTo>
                    <a:pt x="860" y="86"/>
                  </a:lnTo>
                  <a:lnTo>
                    <a:pt x="856" y="86"/>
                  </a:lnTo>
                  <a:lnTo>
                    <a:pt x="856" y="90"/>
                  </a:lnTo>
                  <a:lnTo>
                    <a:pt x="856" y="94"/>
                  </a:lnTo>
                  <a:lnTo>
                    <a:pt x="853" y="94"/>
                  </a:lnTo>
                  <a:lnTo>
                    <a:pt x="849" y="94"/>
                  </a:lnTo>
                  <a:lnTo>
                    <a:pt x="849" y="98"/>
                  </a:lnTo>
                  <a:lnTo>
                    <a:pt x="849" y="101"/>
                  </a:lnTo>
                  <a:lnTo>
                    <a:pt x="849" y="98"/>
                  </a:lnTo>
                  <a:lnTo>
                    <a:pt x="849" y="101"/>
                  </a:lnTo>
                  <a:lnTo>
                    <a:pt x="845" y="101"/>
                  </a:lnTo>
                  <a:lnTo>
                    <a:pt x="845" y="105"/>
                  </a:lnTo>
                  <a:lnTo>
                    <a:pt x="849" y="105"/>
                  </a:lnTo>
                  <a:lnTo>
                    <a:pt x="849" y="109"/>
                  </a:lnTo>
                  <a:lnTo>
                    <a:pt x="845" y="109"/>
                  </a:lnTo>
                  <a:lnTo>
                    <a:pt x="841" y="113"/>
                  </a:lnTo>
                  <a:lnTo>
                    <a:pt x="845" y="113"/>
                  </a:lnTo>
                  <a:lnTo>
                    <a:pt x="849" y="113"/>
                  </a:lnTo>
                  <a:lnTo>
                    <a:pt x="849" y="116"/>
                  </a:lnTo>
                  <a:lnTo>
                    <a:pt x="849" y="120"/>
                  </a:lnTo>
                  <a:lnTo>
                    <a:pt x="853" y="120"/>
                  </a:lnTo>
                  <a:lnTo>
                    <a:pt x="856" y="120"/>
                  </a:lnTo>
                  <a:lnTo>
                    <a:pt x="860" y="120"/>
                  </a:lnTo>
                  <a:lnTo>
                    <a:pt x="856" y="116"/>
                  </a:lnTo>
                  <a:lnTo>
                    <a:pt x="860" y="116"/>
                  </a:lnTo>
                  <a:lnTo>
                    <a:pt x="860" y="120"/>
                  </a:lnTo>
                  <a:lnTo>
                    <a:pt x="860" y="124"/>
                  </a:lnTo>
                  <a:lnTo>
                    <a:pt x="856" y="124"/>
                  </a:lnTo>
                  <a:lnTo>
                    <a:pt x="853" y="124"/>
                  </a:lnTo>
                  <a:lnTo>
                    <a:pt x="849" y="124"/>
                  </a:lnTo>
                  <a:lnTo>
                    <a:pt x="849" y="120"/>
                  </a:lnTo>
                  <a:lnTo>
                    <a:pt x="845" y="124"/>
                  </a:lnTo>
                  <a:lnTo>
                    <a:pt x="841" y="124"/>
                  </a:lnTo>
                  <a:lnTo>
                    <a:pt x="841" y="120"/>
                  </a:lnTo>
                  <a:lnTo>
                    <a:pt x="838" y="120"/>
                  </a:lnTo>
                  <a:lnTo>
                    <a:pt x="838" y="124"/>
                  </a:lnTo>
                  <a:lnTo>
                    <a:pt x="838" y="120"/>
                  </a:lnTo>
                  <a:lnTo>
                    <a:pt x="838" y="124"/>
                  </a:lnTo>
                  <a:lnTo>
                    <a:pt x="834" y="128"/>
                  </a:lnTo>
                  <a:lnTo>
                    <a:pt x="830" y="128"/>
                  </a:lnTo>
                  <a:lnTo>
                    <a:pt x="826" y="128"/>
                  </a:lnTo>
                  <a:lnTo>
                    <a:pt x="823" y="128"/>
                  </a:lnTo>
                  <a:lnTo>
                    <a:pt x="819" y="128"/>
                  </a:lnTo>
                  <a:lnTo>
                    <a:pt x="815" y="128"/>
                  </a:lnTo>
                  <a:lnTo>
                    <a:pt x="811" y="128"/>
                  </a:lnTo>
                  <a:lnTo>
                    <a:pt x="811" y="131"/>
                  </a:lnTo>
                  <a:lnTo>
                    <a:pt x="808" y="131"/>
                  </a:lnTo>
                  <a:lnTo>
                    <a:pt x="804" y="131"/>
                  </a:lnTo>
                  <a:lnTo>
                    <a:pt x="800" y="131"/>
                  </a:lnTo>
                  <a:lnTo>
                    <a:pt x="800" y="135"/>
                  </a:lnTo>
                  <a:lnTo>
                    <a:pt x="796" y="135"/>
                  </a:lnTo>
                  <a:lnTo>
                    <a:pt x="796" y="131"/>
                  </a:lnTo>
                  <a:lnTo>
                    <a:pt x="796" y="128"/>
                  </a:lnTo>
                  <a:lnTo>
                    <a:pt x="796" y="131"/>
                  </a:lnTo>
                  <a:lnTo>
                    <a:pt x="796" y="135"/>
                  </a:lnTo>
                  <a:lnTo>
                    <a:pt x="796" y="139"/>
                  </a:lnTo>
                  <a:lnTo>
                    <a:pt x="793" y="139"/>
                  </a:lnTo>
                  <a:lnTo>
                    <a:pt x="793" y="143"/>
                  </a:lnTo>
                  <a:lnTo>
                    <a:pt x="796" y="143"/>
                  </a:lnTo>
                  <a:lnTo>
                    <a:pt x="796" y="146"/>
                  </a:lnTo>
                  <a:lnTo>
                    <a:pt x="793" y="150"/>
                  </a:lnTo>
                  <a:lnTo>
                    <a:pt x="796" y="150"/>
                  </a:lnTo>
                  <a:lnTo>
                    <a:pt x="796" y="146"/>
                  </a:lnTo>
                  <a:lnTo>
                    <a:pt x="793" y="150"/>
                  </a:lnTo>
                  <a:lnTo>
                    <a:pt x="793" y="154"/>
                  </a:lnTo>
                  <a:lnTo>
                    <a:pt x="789" y="158"/>
                  </a:lnTo>
                  <a:lnTo>
                    <a:pt x="785" y="158"/>
                  </a:lnTo>
                  <a:lnTo>
                    <a:pt x="785" y="161"/>
                  </a:lnTo>
                  <a:lnTo>
                    <a:pt x="785" y="165"/>
                  </a:lnTo>
                  <a:lnTo>
                    <a:pt x="781" y="165"/>
                  </a:lnTo>
                  <a:lnTo>
                    <a:pt x="781" y="161"/>
                  </a:lnTo>
                  <a:lnTo>
                    <a:pt x="778" y="161"/>
                  </a:lnTo>
                  <a:lnTo>
                    <a:pt x="774" y="158"/>
                  </a:lnTo>
                  <a:lnTo>
                    <a:pt x="770" y="158"/>
                  </a:lnTo>
                  <a:lnTo>
                    <a:pt x="770" y="154"/>
                  </a:lnTo>
                  <a:lnTo>
                    <a:pt x="774" y="154"/>
                  </a:lnTo>
                  <a:lnTo>
                    <a:pt x="774" y="150"/>
                  </a:lnTo>
                  <a:lnTo>
                    <a:pt x="778" y="150"/>
                  </a:lnTo>
                  <a:lnTo>
                    <a:pt x="781" y="146"/>
                  </a:lnTo>
                  <a:lnTo>
                    <a:pt x="778" y="150"/>
                  </a:lnTo>
                  <a:lnTo>
                    <a:pt x="774" y="150"/>
                  </a:lnTo>
                  <a:lnTo>
                    <a:pt x="770" y="154"/>
                  </a:lnTo>
                  <a:lnTo>
                    <a:pt x="770" y="158"/>
                  </a:lnTo>
                  <a:lnTo>
                    <a:pt x="774" y="158"/>
                  </a:lnTo>
                  <a:lnTo>
                    <a:pt x="774" y="161"/>
                  </a:lnTo>
                  <a:lnTo>
                    <a:pt x="774" y="165"/>
                  </a:lnTo>
                  <a:lnTo>
                    <a:pt x="778" y="165"/>
                  </a:lnTo>
                  <a:lnTo>
                    <a:pt x="778" y="169"/>
                  </a:lnTo>
                  <a:lnTo>
                    <a:pt x="781" y="173"/>
                  </a:lnTo>
                  <a:lnTo>
                    <a:pt x="778" y="173"/>
                  </a:lnTo>
                  <a:lnTo>
                    <a:pt x="781" y="173"/>
                  </a:lnTo>
                  <a:lnTo>
                    <a:pt x="778" y="173"/>
                  </a:lnTo>
                  <a:lnTo>
                    <a:pt x="778" y="176"/>
                  </a:lnTo>
                  <a:lnTo>
                    <a:pt x="774" y="176"/>
                  </a:lnTo>
                  <a:lnTo>
                    <a:pt x="774" y="180"/>
                  </a:lnTo>
                  <a:lnTo>
                    <a:pt x="774" y="184"/>
                  </a:lnTo>
                  <a:lnTo>
                    <a:pt x="770" y="184"/>
                  </a:lnTo>
                  <a:lnTo>
                    <a:pt x="770" y="188"/>
                  </a:lnTo>
                  <a:lnTo>
                    <a:pt x="766" y="188"/>
                  </a:lnTo>
                  <a:lnTo>
                    <a:pt x="766" y="192"/>
                  </a:lnTo>
                  <a:lnTo>
                    <a:pt x="762" y="192"/>
                  </a:lnTo>
                  <a:lnTo>
                    <a:pt x="766" y="188"/>
                  </a:lnTo>
                  <a:lnTo>
                    <a:pt x="766" y="184"/>
                  </a:lnTo>
                  <a:lnTo>
                    <a:pt x="770" y="184"/>
                  </a:lnTo>
                  <a:lnTo>
                    <a:pt x="770" y="180"/>
                  </a:lnTo>
                  <a:lnTo>
                    <a:pt x="766" y="180"/>
                  </a:lnTo>
                  <a:lnTo>
                    <a:pt x="766" y="176"/>
                  </a:lnTo>
                  <a:lnTo>
                    <a:pt x="766" y="173"/>
                  </a:lnTo>
                  <a:lnTo>
                    <a:pt x="762" y="176"/>
                  </a:lnTo>
                  <a:lnTo>
                    <a:pt x="762" y="173"/>
                  </a:lnTo>
                  <a:lnTo>
                    <a:pt x="759" y="173"/>
                  </a:lnTo>
                  <a:lnTo>
                    <a:pt x="762" y="173"/>
                  </a:lnTo>
                  <a:lnTo>
                    <a:pt x="762" y="169"/>
                  </a:lnTo>
                  <a:lnTo>
                    <a:pt x="762" y="173"/>
                  </a:lnTo>
                  <a:lnTo>
                    <a:pt x="759" y="173"/>
                  </a:lnTo>
                  <a:lnTo>
                    <a:pt x="759" y="169"/>
                  </a:lnTo>
                  <a:lnTo>
                    <a:pt x="762" y="169"/>
                  </a:lnTo>
                  <a:lnTo>
                    <a:pt x="766" y="169"/>
                  </a:lnTo>
                  <a:lnTo>
                    <a:pt x="762" y="169"/>
                  </a:lnTo>
                  <a:lnTo>
                    <a:pt x="759" y="169"/>
                  </a:lnTo>
                  <a:lnTo>
                    <a:pt x="759" y="165"/>
                  </a:lnTo>
                  <a:lnTo>
                    <a:pt x="762" y="165"/>
                  </a:lnTo>
                  <a:lnTo>
                    <a:pt x="762" y="169"/>
                  </a:lnTo>
                  <a:lnTo>
                    <a:pt x="762" y="165"/>
                  </a:lnTo>
                  <a:lnTo>
                    <a:pt x="759" y="165"/>
                  </a:lnTo>
                  <a:lnTo>
                    <a:pt x="762" y="165"/>
                  </a:lnTo>
                  <a:lnTo>
                    <a:pt x="762" y="161"/>
                  </a:lnTo>
                  <a:lnTo>
                    <a:pt x="759" y="161"/>
                  </a:lnTo>
                  <a:lnTo>
                    <a:pt x="762" y="158"/>
                  </a:lnTo>
                  <a:lnTo>
                    <a:pt x="766" y="158"/>
                  </a:lnTo>
                  <a:lnTo>
                    <a:pt x="766" y="154"/>
                  </a:lnTo>
                  <a:lnTo>
                    <a:pt x="762" y="154"/>
                  </a:lnTo>
                  <a:lnTo>
                    <a:pt x="762" y="158"/>
                  </a:lnTo>
                  <a:lnTo>
                    <a:pt x="759" y="158"/>
                  </a:lnTo>
                  <a:lnTo>
                    <a:pt x="755" y="158"/>
                  </a:lnTo>
                  <a:lnTo>
                    <a:pt x="759" y="161"/>
                  </a:lnTo>
                  <a:lnTo>
                    <a:pt x="755" y="161"/>
                  </a:lnTo>
                  <a:lnTo>
                    <a:pt x="759" y="161"/>
                  </a:lnTo>
                  <a:lnTo>
                    <a:pt x="759" y="165"/>
                  </a:lnTo>
                  <a:lnTo>
                    <a:pt x="755" y="165"/>
                  </a:lnTo>
                  <a:lnTo>
                    <a:pt x="755" y="169"/>
                  </a:lnTo>
                  <a:lnTo>
                    <a:pt x="755" y="173"/>
                  </a:lnTo>
                  <a:lnTo>
                    <a:pt x="759" y="173"/>
                  </a:lnTo>
                  <a:lnTo>
                    <a:pt x="755" y="173"/>
                  </a:lnTo>
                  <a:lnTo>
                    <a:pt x="755" y="169"/>
                  </a:lnTo>
                  <a:lnTo>
                    <a:pt x="755" y="173"/>
                  </a:lnTo>
                  <a:lnTo>
                    <a:pt x="755" y="176"/>
                  </a:lnTo>
                  <a:lnTo>
                    <a:pt x="759" y="176"/>
                  </a:lnTo>
                  <a:lnTo>
                    <a:pt x="759" y="180"/>
                  </a:lnTo>
                  <a:lnTo>
                    <a:pt x="755" y="176"/>
                  </a:lnTo>
                  <a:lnTo>
                    <a:pt x="751" y="176"/>
                  </a:lnTo>
                  <a:lnTo>
                    <a:pt x="747" y="173"/>
                  </a:lnTo>
                  <a:lnTo>
                    <a:pt x="744" y="173"/>
                  </a:lnTo>
                  <a:lnTo>
                    <a:pt x="747" y="169"/>
                  </a:lnTo>
                  <a:lnTo>
                    <a:pt x="747" y="165"/>
                  </a:lnTo>
                  <a:lnTo>
                    <a:pt x="747" y="169"/>
                  </a:lnTo>
                  <a:lnTo>
                    <a:pt x="744" y="169"/>
                  </a:lnTo>
                  <a:lnTo>
                    <a:pt x="744" y="173"/>
                  </a:lnTo>
                  <a:lnTo>
                    <a:pt x="747" y="173"/>
                  </a:lnTo>
                  <a:lnTo>
                    <a:pt x="747" y="176"/>
                  </a:lnTo>
                  <a:lnTo>
                    <a:pt x="751" y="176"/>
                  </a:lnTo>
                  <a:lnTo>
                    <a:pt x="755" y="176"/>
                  </a:lnTo>
                  <a:lnTo>
                    <a:pt x="755" y="180"/>
                  </a:lnTo>
                  <a:lnTo>
                    <a:pt x="759" y="180"/>
                  </a:lnTo>
                  <a:lnTo>
                    <a:pt x="762" y="180"/>
                  </a:lnTo>
                  <a:lnTo>
                    <a:pt x="759" y="184"/>
                  </a:lnTo>
                  <a:lnTo>
                    <a:pt x="755" y="184"/>
                  </a:lnTo>
                  <a:lnTo>
                    <a:pt x="751" y="180"/>
                  </a:lnTo>
                  <a:lnTo>
                    <a:pt x="747" y="176"/>
                  </a:lnTo>
                  <a:lnTo>
                    <a:pt x="751" y="180"/>
                  </a:lnTo>
                  <a:lnTo>
                    <a:pt x="751" y="184"/>
                  </a:lnTo>
                  <a:lnTo>
                    <a:pt x="755" y="184"/>
                  </a:lnTo>
                  <a:lnTo>
                    <a:pt x="759" y="188"/>
                  </a:lnTo>
                  <a:lnTo>
                    <a:pt x="759" y="192"/>
                  </a:lnTo>
                  <a:lnTo>
                    <a:pt x="759" y="188"/>
                  </a:lnTo>
                  <a:lnTo>
                    <a:pt x="759" y="192"/>
                  </a:lnTo>
                  <a:lnTo>
                    <a:pt x="755" y="192"/>
                  </a:lnTo>
                  <a:lnTo>
                    <a:pt x="755" y="188"/>
                  </a:lnTo>
                  <a:lnTo>
                    <a:pt x="755" y="192"/>
                  </a:lnTo>
                  <a:lnTo>
                    <a:pt x="759" y="192"/>
                  </a:lnTo>
                  <a:lnTo>
                    <a:pt x="759" y="195"/>
                  </a:lnTo>
                  <a:lnTo>
                    <a:pt x="755" y="195"/>
                  </a:lnTo>
                  <a:lnTo>
                    <a:pt x="755" y="192"/>
                  </a:lnTo>
                  <a:lnTo>
                    <a:pt x="751" y="192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7" y="192"/>
                  </a:lnTo>
                  <a:lnTo>
                    <a:pt x="751" y="192"/>
                  </a:lnTo>
                  <a:lnTo>
                    <a:pt x="755" y="195"/>
                  </a:lnTo>
                  <a:lnTo>
                    <a:pt x="759" y="199"/>
                  </a:lnTo>
                  <a:lnTo>
                    <a:pt x="759" y="195"/>
                  </a:lnTo>
                  <a:lnTo>
                    <a:pt x="762" y="195"/>
                  </a:lnTo>
                  <a:lnTo>
                    <a:pt x="766" y="195"/>
                  </a:lnTo>
                  <a:lnTo>
                    <a:pt x="766" y="199"/>
                  </a:lnTo>
                  <a:lnTo>
                    <a:pt x="766" y="203"/>
                  </a:lnTo>
                  <a:lnTo>
                    <a:pt x="766" y="207"/>
                  </a:lnTo>
                  <a:lnTo>
                    <a:pt x="770" y="210"/>
                  </a:lnTo>
                  <a:lnTo>
                    <a:pt x="770" y="214"/>
                  </a:lnTo>
                  <a:lnTo>
                    <a:pt x="770" y="210"/>
                  </a:lnTo>
                  <a:lnTo>
                    <a:pt x="770" y="207"/>
                  </a:lnTo>
                  <a:lnTo>
                    <a:pt x="766" y="207"/>
                  </a:lnTo>
                  <a:lnTo>
                    <a:pt x="766" y="203"/>
                  </a:lnTo>
                  <a:lnTo>
                    <a:pt x="766" y="199"/>
                  </a:lnTo>
                  <a:lnTo>
                    <a:pt x="766" y="203"/>
                  </a:lnTo>
                  <a:lnTo>
                    <a:pt x="762" y="203"/>
                  </a:lnTo>
                  <a:lnTo>
                    <a:pt x="766" y="207"/>
                  </a:lnTo>
                  <a:lnTo>
                    <a:pt x="766" y="210"/>
                  </a:lnTo>
                  <a:lnTo>
                    <a:pt x="766" y="207"/>
                  </a:lnTo>
                  <a:lnTo>
                    <a:pt x="766" y="210"/>
                  </a:lnTo>
                  <a:lnTo>
                    <a:pt x="762" y="207"/>
                  </a:lnTo>
                  <a:lnTo>
                    <a:pt x="762" y="210"/>
                  </a:lnTo>
                  <a:lnTo>
                    <a:pt x="759" y="210"/>
                  </a:lnTo>
                  <a:lnTo>
                    <a:pt x="755" y="210"/>
                  </a:lnTo>
                  <a:lnTo>
                    <a:pt x="751" y="210"/>
                  </a:lnTo>
                  <a:lnTo>
                    <a:pt x="751" y="207"/>
                  </a:lnTo>
                  <a:lnTo>
                    <a:pt x="755" y="207"/>
                  </a:lnTo>
                  <a:lnTo>
                    <a:pt x="751" y="207"/>
                  </a:lnTo>
                  <a:lnTo>
                    <a:pt x="751" y="210"/>
                  </a:lnTo>
                  <a:lnTo>
                    <a:pt x="751" y="214"/>
                  </a:lnTo>
                  <a:lnTo>
                    <a:pt x="755" y="214"/>
                  </a:lnTo>
                  <a:lnTo>
                    <a:pt x="755" y="210"/>
                  </a:lnTo>
                  <a:lnTo>
                    <a:pt x="759" y="210"/>
                  </a:lnTo>
                  <a:lnTo>
                    <a:pt x="759" y="214"/>
                  </a:lnTo>
                  <a:lnTo>
                    <a:pt x="759" y="210"/>
                  </a:lnTo>
                  <a:lnTo>
                    <a:pt x="762" y="210"/>
                  </a:lnTo>
                  <a:lnTo>
                    <a:pt x="762" y="214"/>
                  </a:lnTo>
                  <a:lnTo>
                    <a:pt x="762" y="218"/>
                  </a:lnTo>
                  <a:lnTo>
                    <a:pt x="766" y="214"/>
                  </a:lnTo>
                  <a:lnTo>
                    <a:pt x="766" y="210"/>
                  </a:lnTo>
                  <a:lnTo>
                    <a:pt x="766" y="214"/>
                  </a:lnTo>
                  <a:lnTo>
                    <a:pt x="770" y="214"/>
                  </a:lnTo>
                  <a:lnTo>
                    <a:pt x="770" y="218"/>
                  </a:lnTo>
                  <a:lnTo>
                    <a:pt x="766" y="218"/>
                  </a:lnTo>
                  <a:lnTo>
                    <a:pt x="762" y="218"/>
                  </a:lnTo>
                  <a:lnTo>
                    <a:pt x="762" y="222"/>
                  </a:lnTo>
                  <a:lnTo>
                    <a:pt x="759" y="222"/>
                  </a:lnTo>
                  <a:lnTo>
                    <a:pt x="755" y="222"/>
                  </a:lnTo>
                  <a:lnTo>
                    <a:pt x="755" y="218"/>
                  </a:lnTo>
                  <a:lnTo>
                    <a:pt x="755" y="222"/>
                  </a:lnTo>
                  <a:lnTo>
                    <a:pt x="751" y="222"/>
                  </a:lnTo>
                  <a:lnTo>
                    <a:pt x="751" y="218"/>
                  </a:lnTo>
                  <a:lnTo>
                    <a:pt x="747" y="218"/>
                  </a:lnTo>
                  <a:lnTo>
                    <a:pt x="751" y="222"/>
                  </a:lnTo>
                  <a:lnTo>
                    <a:pt x="755" y="222"/>
                  </a:lnTo>
                  <a:lnTo>
                    <a:pt x="759" y="222"/>
                  </a:lnTo>
                  <a:lnTo>
                    <a:pt x="755" y="222"/>
                  </a:lnTo>
                  <a:lnTo>
                    <a:pt x="755" y="225"/>
                  </a:lnTo>
                  <a:lnTo>
                    <a:pt x="751" y="225"/>
                  </a:lnTo>
                  <a:lnTo>
                    <a:pt x="747" y="225"/>
                  </a:lnTo>
                  <a:lnTo>
                    <a:pt x="751" y="229"/>
                  </a:lnTo>
                  <a:lnTo>
                    <a:pt x="755" y="229"/>
                  </a:lnTo>
                  <a:lnTo>
                    <a:pt x="755" y="225"/>
                  </a:lnTo>
                  <a:lnTo>
                    <a:pt x="759" y="225"/>
                  </a:lnTo>
                  <a:lnTo>
                    <a:pt x="759" y="229"/>
                  </a:lnTo>
                  <a:lnTo>
                    <a:pt x="759" y="225"/>
                  </a:lnTo>
                  <a:lnTo>
                    <a:pt x="759" y="229"/>
                  </a:lnTo>
                  <a:lnTo>
                    <a:pt x="755" y="229"/>
                  </a:lnTo>
                  <a:lnTo>
                    <a:pt x="755" y="233"/>
                  </a:lnTo>
                  <a:lnTo>
                    <a:pt x="755" y="229"/>
                  </a:lnTo>
                  <a:lnTo>
                    <a:pt x="751" y="229"/>
                  </a:lnTo>
                  <a:lnTo>
                    <a:pt x="747" y="233"/>
                  </a:lnTo>
                  <a:lnTo>
                    <a:pt x="744" y="233"/>
                  </a:lnTo>
                  <a:lnTo>
                    <a:pt x="740" y="237"/>
                  </a:lnTo>
                  <a:lnTo>
                    <a:pt x="736" y="237"/>
                  </a:lnTo>
                  <a:lnTo>
                    <a:pt x="736" y="240"/>
                  </a:lnTo>
                  <a:lnTo>
                    <a:pt x="732" y="244"/>
                  </a:lnTo>
                  <a:lnTo>
                    <a:pt x="732" y="240"/>
                  </a:lnTo>
                  <a:lnTo>
                    <a:pt x="732" y="244"/>
                  </a:lnTo>
                  <a:lnTo>
                    <a:pt x="729" y="244"/>
                  </a:lnTo>
                  <a:lnTo>
                    <a:pt x="725" y="244"/>
                  </a:lnTo>
                  <a:lnTo>
                    <a:pt x="721" y="248"/>
                  </a:lnTo>
                  <a:lnTo>
                    <a:pt x="717" y="248"/>
                  </a:lnTo>
                  <a:lnTo>
                    <a:pt x="714" y="252"/>
                  </a:lnTo>
                  <a:lnTo>
                    <a:pt x="714" y="255"/>
                  </a:lnTo>
                  <a:lnTo>
                    <a:pt x="714" y="252"/>
                  </a:lnTo>
                  <a:lnTo>
                    <a:pt x="714" y="255"/>
                  </a:lnTo>
                  <a:lnTo>
                    <a:pt x="710" y="255"/>
                  </a:lnTo>
                  <a:lnTo>
                    <a:pt x="710" y="259"/>
                  </a:lnTo>
                  <a:lnTo>
                    <a:pt x="706" y="259"/>
                  </a:lnTo>
                  <a:lnTo>
                    <a:pt x="706" y="263"/>
                  </a:lnTo>
                  <a:lnTo>
                    <a:pt x="702" y="263"/>
                  </a:lnTo>
                  <a:lnTo>
                    <a:pt x="702" y="259"/>
                  </a:lnTo>
                  <a:lnTo>
                    <a:pt x="702" y="263"/>
                  </a:lnTo>
                  <a:lnTo>
                    <a:pt x="699" y="267"/>
                  </a:lnTo>
                  <a:lnTo>
                    <a:pt x="695" y="267"/>
                  </a:lnTo>
                  <a:lnTo>
                    <a:pt x="691" y="267"/>
                  </a:lnTo>
                  <a:lnTo>
                    <a:pt x="695" y="267"/>
                  </a:lnTo>
                  <a:lnTo>
                    <a:pt x="695" y="270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87" y="267"/>
                  </a:lnTo>
                  <a:lnTo>
                    <a:pt x="687" y="270"/>
                  </a:lnTo>
                  <a:lnTo>
                    <a:pt x="691" y="270"/>
                  </a:lnTo>
                  <a:lnTo>
                    <a:pt x="687" y="274"/>
                  </a:lnTo>
                  <a:lnTo>
                    <a:pt x="687" y="270"/>
                  </a:lnTo>
                  <a:lnTo>
                    <a:pt x="687" y="274"/>
                  </a:lnTo>
                  <a:lnTo>
                    <a:pt x="687" y="278"/>
                  </a:lnTo>
                  <a:lnTo>
                    <a:pt x="684" y="278"/>
                  </a:lnTo>
                  <a:lnTo>
                    <a:pt x="684" y="282"/>
                  </a:lnTo>
                  <a:lnTo>
                    <a:pt x="680" y="282"/>
                  </a:lnTo>
                  <a:lnTo>
                    <a:pt x="684" y="282"/>
                  </a:lnTo>
                  <a:lnTo>
                    <a:pt x="680" y="286"/>
                  </a:lnTo>
                  <a:lnTo>
                    <a:pt x="680" y="289"/>
                  </a:lnTo>
                  <a:lnTo>
                    <a:pt x="676" y="293"/>
                  </a:lnTo>
                  <a:lnTo>
                    <a:pt x="680" y="293"/>
                  </a:lnTo>
                  <a:lnTo>
                    <a:pt x="676" y="293"/>
                  </a:lnTo>
                  <a:lnTo>
                    <a:pt x="680" y="293"/>
                  </a:lnTo>
                  <a:lnTo>
                    <a:pt x="680" y="297"/>
                  </a:lnTo>
                  <a:lnTo>
                    <a:pt x="680" y="301"/>
                  </a:lnTo>
                  <a:lnTo>
                    <a:pt x="680" y="304"/>
                  </a:lnTo>
                  <a:lnTo>
                    <a:pt x="680" y="308"/>
                  </a:lnTo>
                  <a:lnTo>
                    <a:pt x="684" y="308"/>
                  </a:lnTo>
                  <a:lnTo>
                    <a:pt x="684" y="312"/>
                  </a:lnTo>
                  <a:lnTo>
                    <a:pt x="687" y="319"/>
                  </a:lnTo>
                  <a:lnTo>
                    <a:pt x="687" y="323"/>
                  </a:lnTo>
                  <a:lnTo>
                    <a:pt x="691" y="327"/>
                  </a:lnTo>
                  <a:lnTo>
                    <a:pt x="691" y="331"/>
                  </a:lnTo>
                  <a:lnTo>
                    <a:pt x="695" y="331"/>
                  </a:lnTo>
                  <a:lnTo>
                    <a:pt x="691" y="331"/>
                  </a:lnTo>
                  <a:lnTo>
                    <a:pt x="691" y="334"/>
                  </a:lnTo>
                  <a:lnTo>
                    <a:pt x="695" y="338"/>
                  </a:lnTo>
                  <a:lnTo>
                    <a:pt x="691" y="338"/>
                  </a:lnTo>
                  <a:lnTo>
                    <a:pt x="691" y="334"/>
                  </a:lnTo>
                  <a:lnTo>
                    <a:pt x="691" y="331"/>
                  </a:lnTo>
                  <a:lnTo>
                    <a:pt x="691" y="327"/>
                  </a:lnTo>
                  <a:lnTo>
                    <a:pt x="687" y="327"/>
                  </a:lnTo>
                  <a:lnTo>
                    <a:pt x="691" y="327"/>
                  </a:lnTo>
                  <a:lnTo>
                    <a:pt x="687" y="323"/>
                  </a:lnTo>
                  <a:lnTo>
                    <a:pt x="687" y="327"/>
                  </a:lnTo>
                  <a:lnTo>
                    <a:pt x="691" y="331"/>
                  </a:lnTo>
                  <a:lnTo>
                    <a:pt x="691" y="338"/>
                  </a:lnTo>
                  <a:lnTo>
                    <a:pt x="695" y="338"/>
                  </a:lnTo>
                  <a:lnTo>
                    <a:pt x="695" y="342"/>
                  </a:lnTo>
                  <a:lnTo>
                    <a:pt x="695" y="346"/>
                  </a:lnTo>
                  <a:lnTo>
                    <a:pt x="699" y="349"/>
                  </a:lnTo>
                  <a:lnTo>
                    <a:pt x="699" y="353"/>
                  </a:lnTo>
                  <a:lnTo>
                    <a:pt x="702" y="353"/>
                  </a:lnTo>
                  <a:lnTo>
                    <a:pt x="702" y="357"/>
                  </a:lnTo>
                  <a:lnTo>
                    <a:pt x="702" y="361"/>
                  </a:lnTo>
                  <a:lnTo>
                    <a:pt x="699" y="361"/>
                  </a:lnTo>
                  <a:lnTo>
                    <a:pt x="699" y="364"/>
                  </a:lnTo>
                  <a:lnTo>
                    <a:pt x="699" y="368"/>
                  </a:lnTo>
                  <a:lnTo>
                    <a:pt x="699" y="372"/>
                  </a:lnTo>
                  <a:lnTo>
                    <a:pt x="695" y="376"/>
                  </a:lnTo>
                  <a:lnTo>
                    <a:pt x="695" y="380"/>
                  </a:lnTo>
                  <a:lnTo>
                    <a:pt x="691" y="380"/>
                  </a:lnTo>
                  <a:lnTo>
                    <a:pt x="691" y="383"/>
                  </a:lnTo>
                  <a:lnTo>
                    <a:pt x="687" y="383"/>
                  </a:lnTo>
                  <a:lnTo>
                    <a:pt x="684" y="383"/>
                  </a:lnTo>
                  <a:lnTo>
                    <a:pt x="684" y="380"/>
                  </a:lnTo>
                  <a:lnTo>
                    <a:pt x="687" y="380"/>
                  </a:lnTo>
                  <a:lnTo>
                    <a:pt x="684" y="380"/>
                  </a:lnTo>
                  <a:lnTo>
                    <a:pt x="684" y="376"/>
                  </a:lnTo>
                  <a:lnTo>
                    <a:pt x="680" y="372"/>
                  </a:lnTo>
                  <a:lnTo>
                    <a:pt x="676" y="368"/>
                  </a:lnTo>
                  <a:lnTo>
                    <a:pt x="672" y="368"/>
                  </a:lnTo>
                  <a:lnTo>
                    <a:pt x="672" y="364"/>
                  </a:lnTo>
                  <a:lnTo>
                    <a:pt x="672" y="361"/>
                  </a:lnTo>
                  <a:lnTo>
                    <a:pt x="672" y="357"/>
                  </a:lnTo>
                  <a:lnTo>
                    <a:pt x="672" y="361"/>
                  </a:lnTo>
                  <a:lnTo>
                    <a:pt x="669" y="361"/>
                  </a:lnTo>
                  <a:lnTo>
                    <a:pt x="669" y="357"/>
                  </a:lnTo>
                  <a:lnTo>
                    <a:pt x="669" y="353"/>
                  </a:lnTo>
                  <a:lnTo>
                    <a:pt x="669" y="357"/>
                  </a:lnTo>
                  <a:lnTo>
                    <a:pt x="665" y="357"/>
                  </a:lnTo>
                  <a:lnTo>
                    <a:pt x="665" y="353"/>
                  </a:lnTo>
                  <a:lnTo>
                    <a:pt x="661" y="353"/>
                  </a:lnTo>
                  <a:lnTo>
                    <a:pt x="661" y="349"/>
                  </a:lnTo>
                  <a:lnTo>
                    <a:pt x="661" y="346"/>
                  </a:lnTo>
                  <a:lnTo>
                    <a:pt x="661" y="342"/>
                  </a:lnTo>
                  <a:lnTo>
                    <a:pt x="665" y="342"/>
                  </a:lnTo>
                  <a:lnTo>
                    <a:pt x="665" y="338"/>
                  </a:lnTo>
                  <a:lnTo>
                    <a:pt x="657" y="338"/>
                  </a:lnTo>
                  <a:lnTo>
                    <a:pt x="661" y="338"/>
                  </a:lnTo>
                  <a:lnTo>
                    <a:pt x="661" y="342"/>
                  </a:lnTo>
                  <a:lnTo>
                    <a:pt x="657" y="342"/>
                  </a:lnTo>
                  <a:lnTo>
                    <a:pt x="657" y="338"/>
                  </a:lnTo>
                  <a:lnTo>
                    <a:pt x="657" y="334"/>
                  </a:lnTo>
                  <a:lnTo>
                    <a:pt x="657" y="331"/>
                  </a:lnTo>
                  <a:lnTo>
                    <a:pt x="661" y="331"/>
                  </a:lnTo>
                  <a:lnTo>
                    <a:pt x="661" y="327"/>
                  </a:lnTo>
                  <a:lnTo>
                    <a:pt x="661" y="323"/>
                  </a:lnTo>
                  <a:lnTo>
                    <a:pt x="657" y="323"/>
                  </a:lnTo>
                  <a:lnTo>
                    <a:pt x="657" y="319"/>
                  </a:lnTo>
                  <a:lnTo>
                    <a:pt x="654" y="319"/>
                  </a:lnTo>
                  <a:lnTo>
                    <a:pt x="654" y="316"/>
                  </a:lnTo>
                  <a:lnTo>
                    <a:pt x="650" y="316"/>
                  </a:lnTo>
                  <a:lnTo>
                    <a:pt x="650" y="312"/>
                  </a:lnTo>
                  <a:lnTo>
                    <a:pt x="646" y="312"/>
                  </a:lnTo>
                  <a:lnTo>
                    <a:pt x="646" y="308"/>
                  </a:lnTo>
                  <a:lnTo>
                    <a:pt x="642" y="308"/>
                  </a:lnTo>
                  <a:lnTo>
                    <a:pt x="642" y="304"/>
                  </a:lnTo>
                  <a:lnTo>
                    <a:pt x="638" y="304"/>
                  </a:lnTo>
                  <a:lnTo>
                    <a:pt x="635" y="304"/>
                  </a:lnTo>
                  <a:lnTo>
                    <a:pt x="631" y="304"/>
                  </a:lnTo>
                  <a:lnTo>
                    <a:pt x="631" y="308"/>
                  </a:lnTo>
                  <a:lnTo>
                    <a:pt x="635" y="308"/>
                  </a:lnTo>
                  <a:lnTo>
                    <a:pt x="631" y="308"/>
                  </a:lnTo>
                  <a:lnTo>
                    <a:pt x="627" y="308"/>
                  </a:lnTo>
                  <a:lnTo>
                    <a:pt x="623" y="308"/>
                  </a:lnTo>
                  <a:lnTo>
                    <a:pt x="623" y="312"/>
                  </a:lnTo>
                  <a:lnTo>
                    <a:pt x="620" y="312"/>
                  </a:lnTo>
                  <a:lnTo>
                    <a:pt x="616" y="312"/>
                  </a:lnTo>
                  <a:lnTo>
                    <a:pt x="616" y="308"/>
                  </a:lnTo>
                  <a:lnTo>
                    <a:pt x="616" y="312"/>
                  </a:lnTo>
                  <a:lnTo>
                    <a:pt x="620" y="312"/>
                  </a:lnTo>
                  <a:lnTo>
                    <a:pt x="620" y="308"/>
                  </a:lnTo>
                  <a:lnTo>
                    <a:pt x="616" y="308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2" y="301"/>
                  </a:lnTo>
                  <a:lnTo>
                    <a:pt x="608" y="301"/>
                  </a:lnTo>
                  <a:lnTo>
                    <a:pt x="612" y="301"/>
                  </a:lnTo>
                  <a:lnTo>
                    <a:pt x="612" y="304"/>
                  </a:lnTo>
                  <a:lnTo>
                    <a:pt x="608" y="304"/>
                  </a:lnTo>
                  <a:lnTo>
                    <a:pt x="608" y="301"/>
                  </a:lnTo>
                  <a:lnTo>
                    <a:pt x="605" y="301"/>
                  </a:lnTo>
                  <a:lnTo>
                    <a:pt x="601" y="301"/>
                  </a:lnTo>
                  <a:lnTo>
                    <a:pt x="605" y="301"/>
                  </a:lnTo>
                  <a:lnTo>
                    <a:pt x="605" y="297"/>
                  </a:lnTo>
                  <a:lnTo>
                    <a:pt x="601" y="297"/>
                  </a:lnTo>
                  <a:lnTo>
                    <a:pt x="597" y="301"/>
                  </a:lnTo>
                  <a:lnTo>
                    <a:pt x="593" y="301"/>
                  </a:lnTo>
                  <a:lnTo>
                    <a:pt x="590" y="301"/>
                  </a:lnTo>
                  <a:lnTo>
                    <a:pt x="593" y="301"/>
                  </a:lnTo>
                  <a:lnTo>
                    <a:pt x="593" y="297"/>
                  </a:lnTo>
                  <a:lnTo>
                    <a:pt x="590" y="297"/>
                  </a:lnTo>
                  <a:lnTo>
                    <a:pt x="590" y="301"/>
                  </a:lnTo>
                  <a:lnTo>
                    <a:pt x="586" y="301"/>
                  </a:lnTo>
                  <a:lnTo>
                    <a:pt x="582" y="301"/>
                  </a:lnTo>
                  <a:lnTo>
                    <a:pt x="586" y="301"/>
                  </a:lnTo>
                  <a:lnTo>
                    <a:pt x="586" y="297"/>
                  </a:lnTo>
                  <a:lnTo>
                    <a:pt x="586" y="301"/>
                  </a:lnTo>
                  <a:lnTo>
                    <a:pt x="582" y="301"/>
                  </a:lnTo>
                  <a:lnTo>
                    <a:pt x="578" y="301"/>
                  </a:lnTo>
                  <a:lnTo>
                    <a:pt x="575" y="301"/>
                  </a:lnTo>
                  <a:lnTo>
                    <a:pt x="578" y="301"/>
                  </a:lnTo>
                  <a:lnTo>
                    <a:pt x="578" y="297"/>
                  </a:lnTo>
                  <a:lnTo>
                    <a:pt x="575" y="297"/>
                  </a:lnTo>
                  <a:lnTo>
                    <a:pt x="575" y="293"/>
                  </a:lnTo>
                  <a:lnTo>
                    <a:pt x="575" y="297"/>
                  </a:lnTo>
                  <a:lnTo>
                    <a:pt x="575" y="301"/>
                  </a:lnTo>
                  <a:lnTo>
                    <a:pt x="571" y="301"/>
                  </a:lnTo>
                  <a:lnTo>
                    <a:pt x="567" y="301"/>
                  </a:lnTo>
                  <a:lnTo>
                    <a:pt x="563" y="301"/>
                  </a:lnTo>
                  <a:lnTo>
                    <a:pt x="560" y="301"/>
                  </a:lnTo>
                  <a:lnTo>
                    <a:pt x="556" y="301"/>
                  </a:lnTo>
                  <a:lnTo>
                    <a:pt x="552" y="304"/>
                  </a:lnTo>
                  <a:lnTo>
                    <a:pt x="548" y="304"/>
                  </a:lnTo>
                  <a:lnTo>
                    <a:pt x="548" y="301"/>
                  </a:lnTo>
                  <a:lnTo>
                    <a:pt x="545" y="301"/>
                  </a:lnTo>
                  <a:lnTo>
                    <a:pt x="541" y="301"/>
                  </a:lnTo>
                  <a:lnTo>
                    <a:pt x="537" y="304"/>
                  </a:lnTo>
                  <a:lnTo>
                    <a:pt x="541" y="304"/>
                  </a:lnTo>
                  <a:lnTo>
                    <a:pt x="545" y="304"/>
                  </a:lnTo>
                  <a:lnTo>
                    <a:pt x="548" y="304"/>
                  </a:lnTo>
                  <a:lnTo>
                    <a:pt x="548" y="308"/>
                  </a:lnTo>
                  <a:lnTo>
                    <a:pt x="552" y="308"/>
                  </a:lnTo>
                  <a:lnTo>
                    <a:pt x="552" y="304"/>
                  </a:lnTo>
                  <a:lnTo>
                    <a:pt x="556" y="308"/>
                  </a:lnTo>
                  <a:lnTo>
                    <a:pt x="552" y="308"/>
                  </a:lnTo>
                  <a:lnTo>
                    <a:pt x="548" y="312"/>
                  </a:lnTo>
                  <a:lnTo>
                    <a:pt x="552" y="316"/>
                  </a:lnTo>
                  <a:lnTo>
                    <a:pt x="556" y="316"/>
                  </a:lnTo>
                  <a:lnTo>
                    <a:pt x="560" y="319"/>
                  </a:lnTo>
                  <a:lnTo>
                    <a:pt x="556" y="319"/>
                  </a:lnTo>
                  <a:lnTo>
                    <a:pt x="556" y="323"/>
                  </a:lnTo>
                  <a:lnTo>
                    <a:pt x="552" y="323"/>
                  </a:lnTo>
                  <a:lnTo>
                    <a:pt x="556" y="323"/>
                  </a:lnTo>
                  <a:lnTo>
                    <a:pt x="556" y="319"/>
                  </a:lnTo>
                  <a:lnTo>
                    <a:pt x="552" y="319"/>
                  </a:lnTo>
                  <a:lnTo>
                    <a:pt x="552" y="316"/>
                  </a:lnTo>
                  <a:lnTo>
                    <a:pt x="548" y="316"/>
                  </a:lnTo>
                  <a:lnTo>
                    <a:pt x="545" y="316"/>
                  </a:lnTo>
                  <a:lnTo>
                    <a:pt x="541" y="312"/>
                  </a:lnTo>
                  <a:lnTo>
                    <a:pt x="541" y="316"/>
                  </a:lnTo>
                  <a:lnTo>
                    <a:pt x="545" y="316"/>
                  </a:lnTo>
                  <a:lnTo>
                    <a:pt x="545" y="319"/>
                  </a:lnTo>
                  <a:lnTo>
                    <a:pt x="541" y="319"/>
                  </a:lnTo>
                  <a:lnTo>
                    <a:pt x="541" y="316"/>
                  </a:lnTo>
                  <a:lnTo>
                    <a:pt x="537" y="316"/>
                  </a:lnTo>
                  <a:lnTo>
                    <a:pt x="533" y="319"/>
                  </a:lnTo>
                  <a:lnTo>
                    <a:pt x="529" y="319"/>
                  </a:lnTo>
                  <a:lnTo>
                    <a:pt x="526" y="319"/>
                  </a:lnTo>
                  <a:lnTo>
                    <a:pt x="526" y="316"/>
                  </a:lnTo>
                  <a:lnTo>
                    <a:pt x="522" y="316"/>
                  </a:lnTo>
                  <a:lnTo>
                    <a:pt x="526" y="316"/>
                  </a:lnTo>
                  <a:lnTo>
                    <a:pt x="522" y="312"/>
                  </a:lnTo>
                  <a:lnTo>
                    <a:pt x="518" y="312"/>
                  </a:lnTo>
                  <a:lnTo>
                    <a:pt x="518" y="308"/>
                  </a:lnTo>
                  <a:lnTo>
                    <a:pt x="514" y="308"/>
                  </a:lnTo>
                  <a:lnTo>
                    <a:pt x="511" y="308"/>
                  </a:lnTo>
                  <a:lnTo>
                    <a:pt x="511" y="312"/>
                  </a:lnTo>
                  <a:lnTo>
                    <a:pt x="507" y="312"/>
                  </a:lnTo>
                  <a:lnTo>
                    <a:pt x="503" y="312"/>
                  </a:lnTo>
                  <a:lnTo>
                    <a:pt x="499" y="312"/>
                  </a:lnTo>
                  <a:lnTo>
                    <a:pt x="496" y="308"/>
                  </a:lnTo>
                  <a:lnTo>
                    <a:pt x="492" y="308"/>
                  </a:lnTo>
                  <a:lnTo>
                    <a:pt x="488" y="308"/>
                  </a:lnTo>
                  <a:lnTo>
                    <a:pt x="484" y="308"/>
                  </a:lnTo>
                  <a:lnTo>
                    <a:pt x="484" y="312"/>
                  </a:lnTo>
                  <a:lnTo>
                    <a:pt x="484" y="308"/>
                  </a:lnTo>
                  <a:lnTo>
                    <a:pt x="484" y="304"/>
                  </a:lnTo>
                  <a:lnTo>
                    <a:pt x="481" y="308"/>
                  </a:lnTo>
                  <a:lnTo>
                    <a:pt x="484" y="308"/>
                  </a:lnTo>
                  <a:lnTo>
                    <a:pt x="484" y="312"/>
                  </a:lnTo>
                  <a:lnTo>
                    <a:pt x="481" y="312"/>
                  </a:lnTo>
                  <a:lnTo>
                    <a:pt x="477" y="312"/>
                  </a:lnTo>
                  <a:lnTo>
                    <a:pt x="473" y="312"/>
                  </a:lnTo>
                  <a:lnTo>
                    <a:pt x="473" y="316"/>
                  </a:lnTo>
                  <a:lnTo>
                    <a:pt x="469" y="316"/>
                  </a:lnTo>
                  <a:lnTo>
                    <a:pt x="473" y="312"/>
                  </a:lnTo>
                  <a:lnTo>
                    <a:pt x="469" y="312"/>
                  </a:lnTo>
                  <a:lnTo>
                    <a:pt x="469" y="308"/>
                  </a:lnTo>
                  <a:lnTo>
                    <a:pt x="466" y="312"/>
                  </a:lnTo>
                  <a:lnTo>
                    <a:pt x="466" y="316"/>
                  </a:lnTo>
                  <a:lnTo>
                    <a:pt x="466" y="319"/>
                  </a:lnTo>
                  <a:lnTo>
                    <a:pt x="462" y="319"/>
                  </a:lnTo>
                  <a:lnTo>
                    <a:pt x="462" y="323"/>
                  </a:lnTo>
                  <a:lnTo>
                    <a:pt x="458" y="323"/>
                  </a:lnTo>
                  <a:lnTo>
                    <a:pt x="454" y="327"/>
                  </a:lnTo>
                  <a:lnTo>
                    <a:pt x="451" y="327"/>
                  </a:lnTo>
                  <a:lnTo>
                    <a:pt x="454" y="327"/>
                  </a:lnTo>
                  <a:lnTo>
                    <a:pt x="451" y="327"/>
                  </a:lnTo>
                  <a:lnTo>
                    <a:pt x="447" y="331"/>
                  </a:lnTo>
                  <a:lnTo>
                    <a:pt x="447" y="327"/>
                  </a:lnTo>
                  <a:lnTo>
                    <a:pt x="451" y="327"/>
                  </a:lnTo>
                  <a:lnTo>
                    <a:pt x="447" y="327"/>
                  </a:lnTo>
                  <a:lnTo>
                    <a:pt x="443" y="327"/>
                  </a:lnTo>
                  <a:lnTo>
                    <a:pt x="439" y="327"/>
                  </a:lnTo>
                  <a:lnTo>
                    <a:pt x="443" y="331"/>
                  </a:lnTo>
                  <a:lnTo>
                    <a:pt x="439" y="331"/>
                  </a:lnTo>
                  <a:lnTo>
                    <a:pt x="436" y="331"/>
                  </a:lnTo>
                  <a:lnTo>
                    <a:pt x="439" y="331"/>
                  </a:lnTo>
                  <a:lnTo>
                    <a:pt x="439" y="334"/>
                  </a:lnTo>
                  <a:lnTo>
                    <a:pt x="436" y="334"/>
                  </a:lnTo>
                  <a:lnTo>
                    <a:pt x="432" y="334"/>
                  </a:lnTo>
                  <a:lnTo>
                    <a:pt x="432" y="338"/>
                  </a:lnTo>
                  <a:lnTo>
                    <a:pt x="432" y="334"/>
                  </a:lnTo>
                  <a:lnTo>
                    <a:pt x="436" y="334"/>
                  </a:lnTo>
                  <a:lnTo>
                    <a:pt x="436" y="338"/>
                  </a:lnTo>
                  <a:lnTo>
                    <a:pt x="432" y="338"/>
                  </a:lnTo>
                  <a:lnTo>
                    <a:pt x="428" y="338"/>
                  </a:lnTo>
                  <a:lnTo>
                    <a:pt x="424" y="338"/>
                  </a:lnTo>
                  <a:lnTo>
                    <a:pt x="428" y="338"/>
                  </a:lnTo>
                  <a:lnTo>
                    <a:pt x="428" y="342"/>
                  </a:lnTo>
                  <a:lnTo>
                    <a:pt x="428" y="346"/>
                  </a:lnTo>
                  <a:lnTo>
                    <a:pt x="428" y="349"/>
                  </a:lnTo>
                  <a:lnTo>
                    <a:pt x="424" y="346"/>
                  </a:lnTo>
                  <a:lnTo>
                    <a:pt x="421" y="346"/>
                  </a:lnTo>
                  <a:lnTo>
                    <a:pt x="424" y="346"/>
                  </a:lnTo>
                  <a:lnTo>
                    <a:pt x="424" y="349"/>
                  </a:lnTo>
                  <a:lnTo>
                    <a:pt x="428" y="349"/>
                  </a:lnTo>
                  <a:lnTo>
                    <a:pt x="428" y="353"/>
                  </a:lnTo>
                  <a:lnTo>
                    <a:pt x="424" y="353"/>
                  </a:lnTo>
                  <a:lnTo>
                    <a:pt x="424" y="357"/>
                  </a:lnTo>
                  <a:lnTo>
                    <a:pt x="428" y="357"/>
                  </a:lnTo>
                  <a:lnTo>
                    <a:pt x="428" y="361"/>
                  </a:lnTo>
                  <a:lnTo>
                    <a:pt x="428" y="364"/>
                  </a:lnTo>
                  <a:lnTo>
                    <a:pt x="428" y="368"/>
                  </a:lnTo>
                  <a:lnTo>
                    <a:pt x="432" y="368"/>
                  </a:lnTo>
                  <a:lnTo>
                    <a:pt x="428" y="368"/>
                  </a:lnTo>
                  <a:lnTo>
                    <a:pt x="428" y="372"/>
                  </a:lnTo>
                  <a:lnTo>
                    <a:pt x="424" y="372"/>
                  </a:lnTo>
                  <a:lnTo>
                    <a:pt x="424" y="368"/>
                  </a:lnTo>
                  <a:lnTo>
                    <a:pt x="421" y="368"/>
                  </a:lnTo>
                  <a:lnTo>
                    <a:pt x="417" y="368"/>
                  </a:lnTo>
                  <a:lnTo>
                    <a:pt x="413" y="368"/>
                  </a:lnTo>
                  <a:lnTo>
                    <a:pt x="413" y="364"/>
                  </a:lnTo>
                  <a:lnTo>
                    <a:pt x="409" y="364"/>
                  </a:lnTo>
                  <a:lnTo>
                    <a:pt x="405" y="364"/>
                  </a:lnTo>
                  <a:lnTo>
                    <a:pt x="405" y="361"/>
                  </a:lnTo>
                  <a:lnTo>
                    <a:pt x="402" y="361"/>
                  </a:lnTo>
                  <a:lnTo>
                    <a:pt x="398" y="357"/>
                  </a:lnTo>
                  <a:lnTo>
                    <a:pt x="398" y="353"/>
                  </a:lnTo>
                  <a:lnTo>
                    <a:pt x="394" y="353"/>
                  </a:lnTo>
                  <a:lnTo>
                    <a:pt x="394" y="349"/>
                  </a:lnTo>
                  <a:lnTo>
                    <a:pt x="394" y="346"/>
                  </a:lnTo>
                  <a:lnTo>
                    <a:pt x="394" y="342"/>
                  </a:lnTo>
                  <a:lnTo>
                    <a:pt x="390" y="342"/>
                  </a:lnTo>
                  <a:lnTo>
                    <a:pt x="390" y="338"/>
                  </a:lnTo>
                  <a:lnTo>
                    <a:pt x="387" y="338"/>
                  </a:lnTo>
                  <a:lnTo>
                    <a:pt x="387" y="334"/>
                  </a:lnTo>
                  <a:lnTo>
                    <a:pt x="383" y="334"/>
                  </a:lnTo>
                  <a:lnTo>
                    <a:pt x="383" y="331"/>
                  </a:lnTo>
                  <a:lnTo>
                    <a:pt x="379" y="327"/>
                  </a:lnTo>
                  <a:lnTo>
                    <a:pt x="379" y="323"/>
                  </a:lnTo>
                  <a:lnTo>
                    <a:pt x="375" y="323"/>
                  </a:lnTo>
                  <a:lnTo>
                    <a:pt x="375" y="319"/>
                  </a:lnTo>
                  <a:lnTo>
                    <a:pt x="375" y="316"/>
                  </a:lnTo>
                  <a:lnTo>
                    <a:pt x="372" y="316"/>
                  </a:lnTo>
                  <a:lnTo>
                    <a:pt x="368" y="316"/>
                  </a:lnTo>
                  <a:lnTo>
                    <a:pt x="368" y="312"/>
                  </a:lnTo>
                  <a:lnTo>
                    <a:pt x="364" y="312"/>
                  </a:lnTo>
                  <a:lnTo>
                    <a:pt x="364" y="308"/>
                  </a:lnTo>
                  <a:lnTo>
                    <a:pt x="360" y="308"/>
                  </a:lnTo>
                  <a:lnTo>
                    <a:pt x="357" y="308"/>
                  </a:lnTo>
                  <a:lnTo>
                    <a:pt x="353" y="308"/>
                  </a:lnTo>
                  <a:lnTo>
                    <a:pt x="349" y="308"/>
                  </a:lnTo>
                  <a:lnTo>
                    <a:pt x="345" y="308"/>
                  </a:lnTo>
                  <a:lnTo>
                    <a:pt x="342" y="316"/>
                  </a:lnTo>
                  <a:lnTo>
                    <a:pt x="342" y="319"/>
                  </a:lnTo>
                  <a:lnTo>
                    <a:pt x="338" y="319"/>
                  </a:lnTo>
                  <a:lnTo>
                    <a:pt x="338" y="323"/>
                  </a:lnTo>
                  <a:lnTo>
                    <a:pt x="334" y="323"/>
                  </a:lnTo>
                  <a:lnTo>
                    <a:pt x="334" y="319"/>
                  </a:lnTo>
                  <a:lnTo>
                    <a:pt x="330" y="319"/>
                  </a:lnTo>
                  <a:lnTo>
                    <a:pt x="327" y="319"/>
                  </a:lnTo>
                  <a:lnTo>
                    <a:pt x="327" y="316"/>
                  </a:lnTo>
                  <a:lnTo>
                    <a:pt x="323" y="316"/>
                  </a:lnTo>
                  <a:lnTo>
                    <a:pt x="319" y="316"/>
                  </a:lnTo>
                  <a:lnTo>
                    <a:pt x="319" y="312"/>
                  </a:lnTo>
                  <a:lnTo>
                    <a:pt x="315" y="312"/>
                  </a:lnTo>
                  <a:lnTo>
                    <a:pt x="312" y="308"/>
                  </a:lnTo>
                  <a:lnTo>
                    <a:pt x="312" y="304"/>
                  </a:lnTo>
                  <a:lnTo>
                    <a:pt x="315" y="304"/>
                  </a:lnTo>
                  <a:lnTo>
                    <a:pt x="312" y="304"/>
                  </a:lnTo>
                  <a:lnTo>
                    <a:pt x="312" y="301"/>
                  </a:lnTo>
                  <a:lnTo>
                    <a:pt x="312" y="297"/>
                  </a:lnTo>
                  <a:lnTo>
                    <a:pt x="308" y="297"/>
                  </a:lnTo>
                  <a:lnTo>
                    <a:pt x="308" y="293"/>
                  </a:lnTo>
                  <a:lnTo>
                    <a:pt x="304" y="293"/>
                  </a:lnTo>
                  <a:lnTo>
                    <a:pt x="300" y="293"/>
                  </a:lnTo>
                  <a:lnTo>
                    <a:pt x="300" y="289"/>
                  </a:lnTo>
                  <a:lnTo>
                    <a:pt x="297" y="289"/>
                  </a:lnTo>
                  <a:lnTo>
                    <a:pt x="297" y="286"/>
                  </a:lnTo>
                  <a:lnTo>
                    <a:pt x="293" y="286"/>
                  </a:lnTo>
                  <a:lnTo>
                    <a:pt x="293" y="2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Freeform 3083"/>
            <p:cNvSpPr>
              <a:spLocks/>
            </p:cNvSpPr>
            <p:nvPr/>
          </p:nvSpPr>
          <p:spPr bwMode="auto">
            <a:xfrm>
              <a:off x="3946525" y="2462213"/>
              <a:ext cx="441325" cy="192087"/>
            </a:xfrm>
            <a:custGeom>
              <a:avLst/>
              <a:gdLst>
                <a:gd name="T0" fmla="*/ 434975 w 278"/>
                <a:gd name="T1" fmla="*/ 185737 h 121"/>
                <a:gd name="T2" fmla="*/ 428625 w 278"/>
                <a:gd name="T3" fmla="*/ 179387 h 121"/>
                <a:gd name="T4" fmla="*/ 411163 w 278"/>
                <a:gd name="T5" fmla="*/ 179387 h 121"/>
                <a:gd name="T6" fmla="*/ 398463 w 278"/>
                <a:gd name="T7" fmla="*/ 179387 h 121"/>
                <a:gd name="T8" fmla="*/ 387350 w 278"/>
                <a:gd name="T9" fmla="*/ 179387 h 121"/>
                <a:gd name="T10" fmla="*/ 387350 w 278"/>
                <a:gd name="T11" fmla="*/ 192087 h 121"/>
                <a:gd name="T12" fmla="*/ 363538 w 278"/>
                <a:gd name="T13" fmla="*/ 192087 h 121"/>
                <a:gd name="T14" fmla="*/ 346075 w 278"/>
                <a:gd name="T15" fmla="*/ 192087 h 121"/>
                <a:gd name="T16" fmla="*/ 315913 w 278"/>
                <a:gd name="T17" fmla="*/ 192087 h 121"/>
                <a:gd name="T18" fmla="*/ 292100 w 278"/>
                <a:gd name="T19" fmla="*/ 185737 h 121"/>
                <a:gd name="T20" fmla="*/ 279400 w 278"/>
                <a:gd name="T21" fmla="*/ 179387 h 121"/>
                <a:gd name="T22" fmla="*/ 261938 w 278"/>
                <a:gd name="T23" fmla="*/ 173037 h 121"/>
                <a:gd name="T24" fmla="*/ 250825 w 278"/>
                <a:gd name="T25" fmla="*/ 166687 h 121"/>
                <a:gd name="T26" fmla="*/ 238125 w 278"/>
                <a:gd name="T27" fmla="*/ 166687 h 121"/>
                <a:gd name="T28" fmla="*/ 225425 w 278"/>
                <a:gd name="T29" fmla="*/ 161925 h 121"/>
                <a:gd name="T30" fmla="*/ 220663 w 278"/>
                <a:gd name="T31" fmla="*/ 155575 h 121"/>
                <a:gd name="T32" fmla="*/ 207963 w 278"/>
                <a:gd name="T33" fmla="*/ 155575 h 121"/>
                <a:gd name="T34" fmla="*/ 196850 w 278"/>
                <a:gd name="T35" fmla="*/ 155575 h 121"/>
                <a:gd name="T36" fmla="*/ 177800 w 278"/>
                <a:gd name="T37" fmla="*/ 161925 h 121"/>
                <a:gd name="T38" fmla="*/ 166688 w 278"/>
                <a:gd name="T39" fmla="*/ 161925 h 121"/>
                <a:gd name="T40" fmla="*/ 160338 w 278"/>
                <a:gd name="T41" fmla="*/ 155575 h 121"/>
                <a:gd name="T42" fmla="*/ 160338 w 278"/>
                <a:gd name="T43" fmla="*/ 142875 h 121"/>
                <a:gd name="T44" fmla="*/ 153988 w 278"/>
                <a:gd name="T45" fmla="*/ 138112 h 121"/>
                <a:gd name="T46" fmla="*/ 142875 w 278"/>
                <a:gd name="T47" fmla="*/ 131762 h 121"/>
                <a:gd name="T48" fmla="*/ 130175 w 278"/>
                <a:gd name="T49" fmla="*/ 131762 h 121"/>
                <a:gd name="T50" fmla="*/ 130175 w 278"/>
                <a:gd name="T51" fmla="*/ 119062 h 121"/>
                <a:gd name="T52" fmla="*/ 119063 w 278"/>
                <a:gd name="T53" fmla="*/ 119062 h 121"/>
                <a:gd name="T54" fmla="*/ 106363 w 278"/>
                <a:gd name="T55" fmla="*/ 119062 h 121"/>
                <a:gd name="T56" fmla="*/ 101600 w 278"/>
                <a:gd name="T57" fmla="*/ 114300 h 121"/>
                <a:gd name="T58" fmla="*/ 88900 w 278"/>
                <a:gd name="T59" fmla="*/ 114300 h 121"/>
                <a:gd name="T60" fmla="*/ 77788 w 278"/>
                <a:gd name="T61" fmla="*/ 114300 h 121"/>
                <a:gd name="T62" fmla="*/ 77788 w 278"/>
                <a:gd name="T63" fmla="*/ 101600 h 121"/>
                <a:gd name="T64" fmla="*/ 71438 w 278"/>
                <a:gd name="T65" fmla="*/ 95250 h 121"/>
                <a:gd name="T66" fmla="*/ 65088 w 278"/>
                <a:gd name="T67" fmla="*/ 84137 h 121"/>
                <a:gd name="T68" fmla="*/ 58738 w 278"/>
                <a:gd name="T69" fmla="*/ 77787 h 121"/>
                <a:gd name="T70" fmla="*/ 52388 w 278"/>
                <a:gd name="T71" fmla="*/ 71437 h 121"/>
                <a:gd name="T72" fmla="*/ 41275 w 278"/>
                <a:gd name="T73" fmla="*/ 60325 h 121"/>
                <a:gd name="T74" fmla="*/ 47625 w 278"/>
                <a:gd name="T75" fmla="*/ 53975 h 121"/>
                <a:gd name="T76" fmla="*/ 41275 w 278"/>
                <a:gd name="T77" fmla="*/ 47625 h 121"/>
                <a:gd name="T78" fmla="*/ 28575 w 278"/>
                <a:gd name="T79" fmla="*/ 42862 h 121"/>
                <a:gd name="T80" fmla="*/ 28575 w 278"/>
                <a:gd name="T81" fmla="*/ 30162 h 121"/>
                <a:gd name="T82" fmla="*/ 28575 w 278"/>
                <a:gd name="T83" fmla="*/ 30162 h 121"/>
                <a:gd name="T84" fmla="*/ 41275 w 278"/>
                <a:gd name="T85" fmla="*/ 36512 h 121"/>
                <a:gd name="T86" fmla="*/ 34925 w 278"/>
                <a:gd name="T87" fmla="*/ 30162 h 121"/>
                <a:gd name="T88" fmla="*/ 34925 w 278"/>
                <a:gd name="T89" fmla="*/ 23812 h 121"/>
                <a:gd name="T90" fmla="*/ 47625 w 278"/>
                <a:gd name="T91" fmla="*/ 23812 h 121"/>
                <a:gd name="T92" fmla="*/ 52388 w 278"/>
                <a:gd name="T93" fmla="*/ 17462 h 121"/>
                <a:gd name="T94" fmla="*/ 52388 w 278"/>
                <a:gd name="T95" fmla="*/ 17462 h 121"/>
                <a:gd name="T96" fmla="*/ 47625 w 278"/>
                <a:gd name="T97" fmla="*/ 23812 h 121"/>
                <a:gd name="T98" fmla="*/ 41275 w 278"/>
                <a:gd name="T99" fmla="*/ 17462 h 121"/>
                <a:gd name="T100" fmla="*/ 34925 w 278"/>
                <a:gd name="T101" fmla="*/ 17462 h 121"/>
                <a:gd name="T102" fmla="*/ 28575 w 278"/>
                <a:gd name="T103" fmla="*/ 23812 h 121"/>
                <a:gd name="T104" fmla="*/ 23813 w 278"/>
                <a:gd name="T105" fmla="*/ 23812 h 121"/>
                <a:gd name="T106" fmla="*/ 17463 w 278"/>
                <a:gd name="T107" fmla="*/ 17462 h 121"/>
                <a:gd name="T108" fmla="*/ 23813 w 278"/>
                <a:gd name="T109" fmla="*/ 17462 h 121"/>
                <a:gd name="T110" fmla="*/ 11113 w 278"/>
                <a:gd name="T111" fmla="*/ 12700 h 121"/>
                <a:gd name="T112" fmla="*/ 4763 w 278"/>
                <a:gd name="T113" fmla="*/ 6350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8" h="121">
                  <a:moveTo>
                    <a:pt x="278" y="117"/>
                  </a:moveTo>
                  <a:lnTo>
                    <a:pt x="274" y="117"/>
                  </a:lnTo>
                  <a:lnTo>
                    <a:pt x="274" y="113"/>
                  </a:lnTo>
                  <a:lnTo>
                    <a:pt x="270" y="113"/>
                  </a:lnTo>
                  <a:lnTo>
                    <a:pt x="266" y="113"/>
                  </a:lnTo>
                  <a:lnTo>
                    <a:pt x="259" y="113"/>
                  </a:lnTo>
                  <a:lnTo>
                    <a:pt x="255" y="113"/>
                  </a:lnTo>
                  <a:lnTo>
                    <a:pt x="251" y="113"/>
                  </a:lnTo>
                  <a:lnTo>
                    <a:pt x="248" y="113"/>
                  </a:lnTo>
                  <a:lnTo>
                    <a:pt x="244" y="113"/>
                  </a:lnTo>
                  <a:lnTo>
                    <a:pt x="244" y="117"/>
                  </a:lnTo>
                  <a:lnTo>
                    <a:pt x="244" y="121"/>
                  </a:lnTo>
                  <a:lnTo>
                    <a:pt x="233" y="121"/>
                  </a:lnTo>
                  <a:lnTo>
                    <a:pt x="229" y="121"/>
                  </a:lnTo>
                  <a:lnTo>
                    <a:pt x="221" y="121"/>
                  </a:lnTo>
                  <a:lnTo>
                    <a:pt x="218" y="121"/>
                  </a:lnTo>
                  <a:lnTo>
                    <a:pt x="210" y="121"/>
                  </a:lnTo>
                  <a:lnTo>
                    <a:pt x="199" y="121"/>
                  </a:lnTo>
                  <a:lnTo>
                    <a:pt x="191" y="117"/>
                  </a:lnTo>
                  <a:lnTo>
                    <a:pt x="184" y="117"/>
                  </a:lnTo>
                  <a:lnTo>
                    <a:pt x="180" y="113"/>
                  </a:lnTo>
                  <a:lnTo>
                    <a:pt x="176" y="113"/>
                  </a:lnTo>
                  <a:lnTo>
                    <a:pt x="169" y="109"/>
                  </a:lnTo>
                  <a:lnTo>
                    <a:pt x="165" y="109"/>
                  </a:lnTo>
                  <a:lnTo>
                    <a:pt x="161" y="109"/>
                  </a:lnTo>
                  <a:lnTo>
                    <a:pt x="158" y="105"/>
                  </a:lnTo>
                  <a:lnTo>
                    <a:pt x="154" y="105"/>
                  </a:lnTo>
                  <a:lnTo>
                    <a:pt x="150" y="105"/>
                  </a:lnTo>
                  <a:lnTo>
                    <a:pt x="146" y="102"/>
                  </a:lnTo>
                  <a:lnTo>
                    <a:pt x="142" y="102"/>
                  </a:lnTo>
                  <a:lnTo>
                    <a:pt x="139" y="102"/>
                  </a:lnTo>
                  <a:lnTo>
                    <a:pt x="139" y="98"/>
                  </a:lnTo>
                  <a:lnTo>
                    <a:pt x="135" y="98"/>
                  </a:lnTo>
                  <a:lnTo>
                    <a:pt x="131" y="98"/>
                  </a:lnTo>
                  <a:lnTo>
                    <a:pt x="127" y="98"/>
                  </a:lnTo>
                  <a:lnTo>
                    <a:pt x="124" y="98"/>
                  </a:lnTo>
                  <a:lnTo>
                    <a:pt x="116" y="98"/>
                  </a:lnTo>
                  <a:lnTo>
                    <a:pt x="112" y="102"/>
                  </a:lnTo>
                  <a:lnTo>
                    <a:pt x="109" y="102"/>
                  </a:lnTo>
                  <a:lnTo>
                    <a:pt x="105" y="102"/>
                  </a:lnTo>
                  <a:lnTo>
                    <a:pt x="101" y="102"/>
                  </a:lnTo>
                  <a:lnTo>
                    <a:pt x="101" y="98"/>
                  </a:lnTo>
                  <a:lnTo>
                    <a:pt x="101" y="94"/>
                  </a:lnTo>
                  <a:lnTo>
                    <a:pt x="101" y="90"/>
                  </a:lnTo>
                  <a:lnTo>
                    <a:pt x="97" y="90"/>
                  </a:lnTo>
                  <a:lnTo>
                    <a:pt x="97" y="87"/>
                  </a:lnTo>
                  <a:lnTo>
                    <a:pt x="94" y="87"/>
                  </a:lnTo>
                  <a:lnTo>
                    <a:pt x="90" y="83"/>
                  </a:lnTo>
                  <a:lnTo>
                    <a:pt x="86" y="83"/>
                  </a:lnTo>
                  <a:lnTo>
                    <a:pt x="82" y="83"/>
                  </a:lnTo>
                  <a:lnTo>
                    <a:pt x="82" y="79"/>
                  </a:lnTo>
                  <a:lnTo>
                    <a:pt x="82" y="75"/>
                  </a:lnTo>
                  <a:lnTo>
                    <a:pt x="79" y="75"/>
                  </a:lnTo>
                  <a:lnTo>
                    <a:pt x="75" y="75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67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9" y="72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7" y="49"/>
                  </a:lnTo>
                  <a:lnTo>
                    <a:pt x="33" y="49"/>
                  </a:lnTo>
                  <a:lnTo>
                    <a:pt x="33" y="45"/>
                  </a:lnTo>
                  <a:lnTo>
                    <a:pt x="30" y="42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7"/>
                  </a:lnTo>
                  <a:lnTo>
                    <a:pt x="18" y="23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Freeform 3084"/>
            <p:cNvSpPr>
              <a:spLocks/>
            </p:cNvSpPr>
            <p:nvPr/>
          </p:nvSpPr>
          <p:spPr bwMode="auto">
            <a:xfrm>
              <a:off x="3421063" y="1936750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0 h 4"/>
                <a:gd name="T4" fmla="*/ 12700 w 8"/>
                <a:gd name="T5" fmla="*/ 0 h 4"/>
                <a:gd name="T6" fmla="*/ 6350 w 8"/>
                <a:gd name="T7" fmla="*/ 0 h 4"/>
                <a:gd name="T8" fmla="*/ 6350 w 8"/>
                <a:gd name="T9" fmla="*/ 6350 h 4"/>
                <a:gd name="T10" fmla="*/ 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Freeform 3085"/>
            <p:cNvSpPr>
              <a:spLocks/>
            </p:cNvSpPr>
            <p:nvPr/>
          </p:nvSpPr>
          <p:spPr bwMode="auto">
            <a:xfrm>
              <a:off x="3408363" y="1925638"/>
              <a:ext cx="0" cy="6350"/>
            </a:xfrm>
            <a:custGeom>
              <a:avLst/>
              <a:gdLst>
                <a:gd name="T0" fmla="*/ 0 h 4"/>
                <a:gd name="T1" fmla="*/ 6350 h 4"/>
                <a:gd name="T2" fmla="*/ 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Freeform 3086"/>
            <p:cNvSpPr>
              <a:spLocks/>
            </p:cNvSpPr>
            <p:nvPr/>
          </p:nvSpPr>
          <p:spPr bwMode="auto">
            <a:xfrm>
              <a:off x="4029075" y="2581275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6350 w 8"/>
                <a:gd name="T3" fmla="*/ 6350 h 4"/>
                <a:gd name="T4" fmla="*/ 6350 w 8"/>
                <a:gd name="T5" fmla="*/ 0 h 4"/>
                <a:gd name="T6" fmla="*/ 6350 w 8"/>
                <a:gd name="T7" fmla="*/ 635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Rectangle 3087"/>
            <p:cNvSpPr>
              <a:spLocks noChangeArrowheads="1"/>
            </p:cNvSpPr>
            <p:nvPr/>
          </p:nvSpPr>
          <p:spPr bwMode="auto">
            <a:xfrm>
              <a:off x="4041775" y="25812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Freeform 3088"/>
            <p:cNvSpPr>
              <a:spLocks/>
            </p:cNvSpPr>
            <p:nvPr/>
          </p:nvSpPr>
          <p:spPr bwMode="auto">
            <a:xfrm>
              <a:off x="4071938" y="2611438"/>
              <a:ext cx="4762" cy="6350"/>
            </a:xfrm>
            <a:custGeom>
              <a:avLst/>
              <a:gdLst>
                <a:gd name="T0" fmla="*/ 0 w 3"/>
                <a:gd name="T1" fmla="*/ 0 h 4"/>
                <a:gd name="T2" fmla="*/ 4762 w 3"/>
                <a:gd name="T3" fmla="*/ 0 h 4"/>
                <a:gd name="T4" fmla="*/ 4762 w 3"/>
                <a:gd name="T5" fmla="*/ 6350 h 4"/>
                <a:gd name="T6" fmla="*/ 4762 w 3"/>
                <a:gd name="T7" fmla="*/ 0 h 4"/>
                <a:gd name="T8" fmla="*/ 0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Freeform 3089"/>
            <p:cNvSpPr>
              <a:spLocks/>
            </p:cNvSpPr>
            <p:nvPr/>
          </p:nvSpPr>
          <p:spPr bwMode="auto">
            <a:xfrm>
              <a:off x="4071938" y="2600325"/>
              <a:ext cx="11112" cy="4763"/>
            </a:xfrm>
            <a:custGeom>
              <a:avLst/>
              <a:gdLst>
                <a:gd name="T0" fmla="*/ 0 w 7"/>
                <a:gd name="T1" fmla="*/ 0 h 3"/>
                <a:gd name="T2" fmla="*/ 4762 w 7"/>
                <a:gd name="T3" fmla="*/ 0 h 3"/>
                <a:gd name="T4" fmla="*/ 11112 w 7"/>
                <a:gd name="T5" fmla="*/ 0 h 3"/>
                <a:gd name="T6" fmla="*/ 4762 w 7"/>
                <a:gd name="T7" fmla="*/ 4763 h 3"/>
                <a:gd name="T8" fmla="*/ 4762 w 7"/>
                <a:gd name="T9" fmla="*/ 0 h 3"/>
                <a:gd name="T10" fmla="*/ 0 w 7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Freeform 3090"/>
            <p:cNvSpPr>
              <a:spLocks/>
            </p:cNvSpPr>
            <p:nvPr/>
          </p:nvSpPr>
          <p:spPr bwMode="auto">
            <a:xfrm>
              <a:off x="3641725" y="20034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6350 w 4"/>
                <a:gd name="T3" fmla="*/ 4763 h 3"/>
                <a:gd name="T4" fmla="*/ 0 w 4"/>
                <a:gd name="T5" fmla="*/ 4763 h 3"/>
                <a:gd name="T6" fmla="*/ 0 w 4"/>
                <a:gd name="T7" fmla="*/ 0 h 3"/>
                <a:gd name="T8" fmla="*/ 6350 w 4"/>
                <a:gd name="T9" fmla="*/ 0 h 3"/>
                <a:gd name="T10" fmla="*/ 6350 w 4"/>
                <a:gd name="T11" fmla="*/ 4763 h 3"/>
                <a:gd name="T12" fmla="*/ 0 w 4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Freeform 3091"/>
            <p:cNvSpPr>
              <a:spLocks/>
            </p:cNvSpPr>
            <p:nvPr/>
          </p:nvSpPr>
          <p:spPr bwMode="auto">
            <a:xfrm>
              <a:off x="3695700" y="20510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Freeform 3092"/>
            <p:cNvSpPr>
              <a:spLocks/>
            </p:cNvSpPr>
            <p:nvPr/>
          </p:nvSpPr>
          <p:spPr bwMode="auto">
            <a:xfrm>
              <a:off x="3678238" y="2038350"/>
              <a:ext cx="4762" cy="0"/>
            </a:xfrm>
            <a:custGeom>
              <a:avLst/>
              <a:gdLst>
                <a:gd name="T0" fmla="*/ 4762 w 3"/>
                <a:gd name="T1" fmla="*/ 0 w 3"/>
                <a:gd name="T2" fmla="*/ 4762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Freeform 3093"/>
            <p:cNvSpPr>
              <a:spLocks/>
            </p:cNvSpPr>
            <p:nvPr/>
          </p:nvSpPr>
          <p:spPr bwMode="auto">
            <a:xfrm>
              <a:off x="3648075" y="1997075"/>
              <a:ext cx="23813" cy="36513"/>
            </a:xfrm>
            <a:custGeom>
              <a:avLst/>
              <a:gdLst>
                <a:gd name="T0" fmla="*/ 23813 w 15"/>
                <a:gd name="T1" fmla="*/ 36513 h 23"/>
                <a:gd name="T2" fmla="*/ 17463 w 15"/>
                <a:gd name="T3" fmla="*/ 30163 h 23"/>
                <a:gd name="T4" fmla="*/ 11113 w 15"/>
                <a:gd name="T5" fmla="*/ 23813 h 23"/>
                <a:gd name="T6" fmla="*/ 17463 w 15"/>
                <a:gd name="T7" fmla="*/ 23813 h 23"/>
                <a:gd name="T8" fmla="*/ 11113 w 15"/>
                <a:gd name="T9" fmla="*/ 23813 h 23"/>
                <a:gd name="T10" fmla="*/ 11113 w 15"/>
                <a:gd name="T11" fmla="*/ 17463 h 23"/>
                <a:gd name="T12" fmla="*/ 6350 w 15"/>
                <a:gd name="T13" fmla="*/ 17463 h 23"/>
                <a:gd name="T14" fmla="*/ 6350 w 15"/>
                <a:gd name="T15" fmla="*/ 11113 h 23"/>
                <a:gd name="T16" fmla="*/ 6350 w 15"/>
                <a:gd name="T17" fmla="*/ 6350 h 23"/>
                <a:gd name="T18" fmla="*/ 0 w 15"/>
                <a:gd name="T19" fmla="*/ 6350 h 23"/>
                <a:gd name="T20" fmla="*/ 6350 w 15"/>
                <a:gd name="T21" fmla="*/ 6350 h 23"/>
                <a:gd name="T22" fmla="*/ 0 w 15"/>
                <a:gd name="T23" fmla="*/ 6350 h 23"/>
                <a:gd name="T24" fmla="*/ 0 w 15"/>
                <a:gd name="T25" fmla="*/ 0 h 23"/>
                <a:gd name="T26" fmla="*/ 6350 w 15"/>
                <a:gd name="T27" fmla="*/ 0 h 23"/>
                <a:gd name="T28" fmla="*/ 11113 w 15"/>
                <a:gd name="T29" fmla="*/ 0 h 23"/>
                <a:gd name="T30" fmla="*/ 17463 w 15"/>
                <a:gd name="T31" fmla="*/ 6350 h 23"/>
                <a:gd name="T32" fmla="*/ 17463 w 15"/>
                <a:gd name="T33" fmla="*/ 11113 h 23"/>
                <a:gd name="T34" fmla="*/ 23813 w 15"/>
                <a:gd name="T35" fmla="*/ 11113 h 23"/>
                <a:gd name="T36" fmla="*/ 23813 w 15"/>
                <a:gd name="T37" fmla="*/ 17463 h 23"/>
                <a:gd name="T38" fmla="*/ 23813 w 15"/>
                <a:gd name="T39" fmla="*/ 23813 h 23"/>
                <a:gd name="T40" fmla="*/ 23813 w 15"/>
                <a:gd name="T41" fmla="*/ 30163 h 23"/>
                <a:gd name="T42" fmla="*/ 23813 w 15"/>
                <a:gd name="T43" fmla="*/ 3651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" h="23">
                  <a:moveTo>
                    <a:pt x="15" y="23"/>
                  </a:moveTo>
                  <a:lnTo>
                    <a:pt x="11" y="19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Freeform 3094"/>
            <p:cNvSpPr>
              <a:spLocks/>
            </p:cNvSpPr>
            <p:nvPr/>
          </p:nvSpPr>
          <p:spPr bwMode="auto">
            <a:xfrm>
              <a:off x="3706813" y="2057400"/>
              <a:ext cx="12700" cy="11113"/>
            </a:xfrm>
            <a:custGeom>
              <a:avLst/>
              <a:gdLst>
                <a:gd name="T0" fmla="*/ 12700 w 8"/>
                <a:gd name="T1" fmla="*/ 11113 h 7"/>
                <a:gd name="T2" fmla="*/ 6350 w 8"/>
                <a:gd name="T3" fmla="*/ 11113 h 7"/>
                <a:gd name="T4" fmla="*/ 6350 w 8"/>
                <a:gd name="T5" fmla="*/ 4763 h 7"/>
                <a:gd name="T6" fmla="*/ 0 w 8"/>
                <a:gd name="T7" fmla="*/ 4763 h 7"/>
                <a:gd name="T8" fmla="*/ 0 w 8"/>
                <a:gd name="T9" fmla="*/ 0 h 7"/>
                <a:gd name="T10" fmla="*/ 6350 w 8"/>
                <a:gd name="T11" fmla="*/ 0 h 7"/>
                <a:gd name="T12" fmla="*/ 6350 w 8"/>
                <a:gd name="T13" fmla="*/ 4763 h 7"/>
                <a:gd name="T14" fmla="*/ 12700 w 8"/>
                <a:gd name="T15" fmla="*/ 4763 h 7"/>
                <a:gd name="T16" fmla="*/ 12700 w 8"/>
                <a:gd name="T17" fmla="*/ 1111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Rectangle 3095"/>
            <p:cNvSpPr>
              <a:spLocks noChangeArrowheads="1"/>
            </p:cNvSpPr>
            <p:nvPr/>
          </p:nvSpPr>
          <p:spPr bwMode="auto">
            <a:xfrm>
              <a:off x="3695700" y="20447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Rectangle 3096"/>
            <p:cNvSpPr>
              <a:spLocks noChangeArrowheads="1"/>
            </p:cNvSpPr>
            <p:nvPr/>
          </p:nvSpPr>
          <p:spPr bwMode="auto">
            <a:xfrm>
              <a:off x="3702050" y="205105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Freeform 3097"/>
            <p:cNvSpPr>
              <a:spLocks/>
            </p:cNvSpPr>
            <p:nvPr/>
          </p:nvSpPr>
          <p:spPr bwMode="auto">
            <a:xfrm>
              <a:off x="3695700" y="20510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Rectangle 3098"/>
            <p:cNvSpPr>
              <a:spLocks noChangeArrowheads="1"/>
            </p:cNvSpPr>
            <p:nvPr/>
          </p:nvSpPr>
          <p:spPr bwMode="auto">
            <a:xfrm>
              <a:off x="3719513" y="206216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Freeform 3099"/>
            <p:cNvSpPr>
              <a:spLocks/>
            </p:cNvSpPr>
            <p:nvPr/>
          </p:nvSpPr>
          <p:spPr bwMode="auto">
            <a:xfrm>
              <a:off x="3678238" y="2014538"/>
              <a:ext cx="17462" cy="23812"/>
            </a:xfrm>
            <a:custGeom>
              <a:avLst/>
              <a:gdLst>
                <a:gd name="T0" fmla="*/ 4762 w 11"/>
                <a:gd name="T1" fmla="*/ 19050 h 15"/>
                <a:gd name="T2" fmla="*/ 4762 w 11"/>
                <a:gd name="T3" fmla="*/ 12700 h 15"/>
                <a:gd name="T4" fmla="*/ 11112 w 11"/>
                <a:gd name="T5" fmla="*/ 12700 h 15"/>
                <a:gd name="T6" fmla="*/ 11112 w 11"/>
                <a:gd name="T7" fmla="*/ 6350 h 15"/>
                <a:gd name="T8" fmla="*/ 4762 w 11"/>
                <a:gd name="T9" fmla="*/ 6350 h 15"/>
                <a:gd name="T10" fmla="*/ 0 w 11"/>
                <a:gd name="T11" fmla="*/ 6350 h 15"/>
                <a:gd name="T12" fmla="*/ 0 w 11"/>
                <a:gd name="T13" fmla="*/ 0 h 15"/>
                <a:gd name="T14" fmla="*/ 4762 w 11"/>
                <a:gd name="T15" fmla="*/ 0 h 15"/>
                <a:gd name="T16" fmla="*/ 11112 w 11"/>
                <a:gd name="T17" fmla="*/ 0 h 15"/>
                <a:gd name="T18" fmla="*/ 11112 w 11"/>
                <a:gd name="T19" fmla="*/ 6350 h 15"/>
                <a:gd name="T20" fmla="*/ 11112 w 11"/>
                <a:gd name="T21" fmla="*/ 0 h 15"/>
                <a:gd name="T22" fmla="*/ 17462 w 11"/>
                <a:gd name="T23" fmla="*/ 0 h 15"/>
                <a:gd name="T24" fmla="*/ 17462 w 11"/>
                <a:gd name="T25" fmla="*/ 6350 h 15"/>
                <a:gd name="T26" fmla="*/ 11112 w 11"/>
                <a:gd name="T27" fmla="*/ 6350 h 15"/>
                <a:gd name="T28" fmla="*/ 11112 w 11"/>
                <a:gd name="T29" fmla="*/ 12700 h 15"/>
                <a:gd name="T30" fmla="*/ 11112 w 11"/>
                <a:gd name="T31" fmla="*/ 19050 h 15"/>
                <a:gd name="T32" fmla="*/ 11112 w 11"/>
                <a:gd name="T33" fmla="*/ 12700 h 15"/>
                <a:gd name="T34" fmla="*/ 4762 w 11"/>
                <a:gd name="T35" fmla="*/ 19050 h 15"/>
                <a:gd name="T36" fmla="*/ 4762 w 11"/>
                <a:gd name="T37" fmla="*/ 23812 h 15"/>
                <a:gd name="T38" fmla="*/ 4762 w 11"/>
                <a:gd name="T39" fmla="*/ 19050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15">
                  <a:moveTo>
                    <a:pt x="3" y="12"/>
                  </a:moveTo>
                  <a:lnTo>
                    <a:pt x="3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Freeform 3100"/>
            <p:cNvSpPr>
              <a:spLocks/>
            </p:cNvSpPr>
            <p:nvPr/>
          </p:nvSpPr>
          <p:spPr bwMode="auto">
            <a:xfrm>
              <a:off x="3695700" y="2027238"/>
              <a:ext cx="41275" cy="41275"/>
            </a:xfrm>
            <a:custGeom>
              <a:avLst/>
              <a:gdLst>
                <a:gd name="T0" fmla="*/ 11113 w 26"/>
                <a:gd name="T1" fmla="*/ 30163 h 26"/>
                <a:gd name="T2" fmla="*/ 11113 w 26"/>
                <a:gd name="T3" fmla="*/ 23813 h 26"/>
                <a:gd name="T4" fmla="*/ 17463 w 26"/>
                <a:gd name="T5" fmla="*/ 23813 h 26"/>
                <a:gd name="T6" fmla="*/ 23813 w 26"/>
                <a:gd name="T7" fmla="*/ 23813 h 26"/>
                <a:gd name="T8" fmla="*/ 17463 w 26"/>
                <a:gd name="T9" fmla="*/ 23813 h 26"/>
                <a:gd name="T10" fmla="*/ 11113 w 26"/>
                <a:gd name="T11" fmla="*/ 23813 h 26"/>
                <a:gd name="T12" fmla="*/ 17463 w 26"/>
                <a:gd name="T13" fmla="*/ 17463 h 26"/>
                <a:gd name="T14" fmla="*/ 11113 w 26"/>
                <a:gd name="T15" fmla="*/ 17463 h 26"/>
                <a:gd name="T16" fmla="*/ 6350 w 26"/>
                <a:gd name="T17" fmla="*/ 17463 h 26"/>
                <a:gd name="T18" fmla="*/ 11113 w 26"/>
                <a:gd name="T19" fmla="*/ 17463 h 26"/>
                <a:gd name="T20" fmla="*/ 11113 w 26"/>
                <a:gd name="T21" fmla="*/ 11113 h 26"/>
                <a:gd name="T22" fmla="*/ 11113 w 26"/>
                <a:gd name="T23" fmla="*/ 6350 h 26"/>
                <a:gd name="T24" fmla="*/ 6350 w 26"/>
                <a:gd name="T25" fmla="*/ 6350 h 26"/>
                <a:gd name="T26" fmla="*/ 0 w 26"/>
                <a:gd name="T27" fmla="*/ 6350 h 26"/>
                <a:gd name="T28" fmla="*/ 0 w 26"/>
                <a:gd name="T29" fmla="*/ 0 h 26"/>
                <a:gd name="T30" fmla="*/ 6350 w 26"/>
                <a:gd name="T31" fmla="*/ 0 h 26"/>
                <a:gd name="T32" fmla="*/ 11113 w 26"/>
                <a:gd name="T33" fmla="*/ 0 h 26"/>
                <a:gd name="T34" fmla="*/ 17463 w 26"/>
                <a:gd name="T35" fmla="*/ 6350 h 26"/>
                <a:gd name="T36" fmla="*/ 11113 w 26"/>
                <a:gd name="T37" fmla="*/ 6350 h 26"/>
                <a:gd name="T38" fmla="*/ 17463 w 26"/>
                <a:gd name="T39" fmla="*/ 6350 h 26"/>
                <a:gd name="T40" fmla="*/ 23813 w 26"/>
                <a:gd name="T41" fmla="*/ 6350 h 26"/>
                <a:gd name="T42" fmla="*/ 30163 w 26"/>
                <a:gd name="T43" fmla="*/ 11113 h 26"/>
                <a:gd name="T44" fmla="*/ 30163 w 26"/>
                <a:gd name="T45" fmla="*/ 17463 h 26"/>
                <a:gd name="T46" fmla="*/ 34925 w 26"/>
                <a:gd name="T47" fmla="*/ 17463 h 26"/>
                <a:gd name="T48" fmla="*/ 34925 w 26"/>
                <a:gd name="T49" fmla="*/ 23813 h 26"/>
                <a:gd name="T50" fmla="*/ 41275 w 26"/>
                <a:gd name="T51" fmla="*/ 23813 h 26"/>
                <a:gd name="T52" fmla="*/ 34925 w 26"/>
                <a:gd name="T53" fmla="*/ 23813 h 26"/>
                <a:gd name="T54" fmla="*/ 30163 w 26"/>
                <a:gd name="T55" fmla="*/ 17463 h 26"/>
                <a:gd name="T56" fmla="*/ 30163 w 26"/>
                <a:gd name="T57" fmla="*/ 23813 h 26"/>
                <a:gd name="T58" fmla="*/ 34925 w 26"/>
                <a:gd name="T59" fmla="*/ 23813 h 26"/>
                <a:gd name="T60" fmla="*/ 41275 w 26"/>
                <a:gd name="T61" fmla="*/ 30163 h 26"/>
                <a:gd name="T62" fmla="*/ 34925 w 26"/>
                <a:gd name="T63" fmla="*/ 30163 h 26"/>
                <a:gd name="T64" fmla="*/ 41275 w 26"/>
                <a:gd name="T65" fmla="*/ 30163 h 26"/>
                <a:gd name="T66" fmla="*/ 41275 w 26"/>
                <a:gd name="T67" fmla="*/ 34925 h 26"/>
                <a:gd name="T68" fmla="*/ 34925 w 26"/>
                <a:gd name="T69" fmla="*/ 34925 h 26"/>
                <a:gd name="T70" fmla="*/ 41275 w 26"/>
                <a:gd name="T71" fmla="*/ 34925 h 26"/>
                <a:gd name="T72" fmla="*/ 41275 w 26"/>
                <a:gd name="T73" fmla="*/ 41275 h 26"/>
                <a:gd name="T74" fmla="*/ 34925 w 26"/>
                <a:gd name="T75" fmla="*/ 41275 h 26"/>
                <a:gd name="T76" fmla="*/ 34925 w 26"/>
                <a:gd name="T77" fmla="*/ 34925 h 26"/>
                <a:gd name="T78" fmla="*/ 30163 w 26"/>
                <a:gd name="T79" fmla="*/ 34925 h 26"/>
                <a:gd name="T80" fmla="*/ 30163 w 26"/>
                <a:gd name="T81" fmla="*/ 30163 h 26"/>
                <a:gd name="T82" fmla="*/ 23813 w 26"/>
                <a:gd name="T83" fmla="*/ 30163 h 26"/>
                <a:gd name="T84" fmla="*/ 30163 w 26"/>
                <a:gd name="T85" fmla="*/ 30163 h 26"/>
                <a:gd name="T86" fmla="*/ 23813 w 26"/>
                <a:gd name="T87" fmla="*/ 30163 h 26"/>
                <a:gd name="T88" fmla="*/ 17463 w 26"/>
                <a:gd name="T89" fmla="*/ 30163 h 26"/>
                <a:gd name="T90" fmla="*/ 11113 w 26"/>
                <a:gd name="T91" fmla="*/ 30163 h 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" h="26">
                  <a:moveTo>
                    <a:pt x="7" y="19"/>
                  </a:moveTo>
                  <a:lnTo>
                    <a:pt x="7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22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Freeform 3101"/>
            <p:cNvSpPr>
              <a:spLocks/>
            </p:cNvSpPr>
            <p:nvPr/>
          </p:nvSpPr>
          <p:spPr bwMode="auto">
            <a:xfrm>
              <a:off x="3630613" y="1979613"/>
              <a:ext cx="34925" cy="23812"/>
            </a:xfrm>
            <a:custGeom>
              <a:avLst/>
              <a:gdLst>
                <a:gd name="T0" fmla="*/ 11113 w 22"/>
                <a:gd name="T1" fmla="*/ 17462 h 15"/>
                <a:gd name="T2" fmla="*/ 4763 w 22"/>
                <a:gd name="T3" fmla="*/ 17462 h 15"/>
                <a:gd name="T4" fmla="*/ 11113 w 22"/>
                <a:gd name="T5" fmla="*/ 17462 h 15"/>
                <a:gd name="T6" fmla="*/ 11113 w 22"/>
                <a:gd name="T7" fmla="*/ 23812 h 15"/>
                <a:gd name="T8" fmla="*/ 11113 w 22"/>
                <a:gd name="T9" fmla="*/ 17462 h 15"/>
                <a:gd name="T10" fmla="*/ 4763 w 22"/>
                <a:gd name="T11" fmla="*/ 17462 h 15"/>
                <a:gd name="T12" fmla="*/ 11113 w 22"/>
                <a:gd name="T13" fmla="*/ 17462 h 15"/>
                <a:gd name="T14" fmla="*/ 4763 w 22"/>
                <a:gd name="T15" fmla="*/ 17462 h 15"/>
                <a:gd name="T16" fmla="*/ 4763 w 22"/>
                <a:gd name="T17" fmla="*/ 11112 h 15"/>
                <a:gd name="T18" fmla="*/ 0 w 22"/>
                <a:gd name="T19" fmla="*/ 11112 h 15"/>
                <a:gd name="T20" fmla="*/ 0 w 22"/>
                <a:gd name="T21" fmla="*/ 4762 h 15"/>
                <a:gd name="T22" fmla="*/ 4763 w 22"/>
                <a:gd name="T23" fmla="*/ 4762 h 15"/>
                <a:gd name="T24" fmla="*/ 4763 w 22"/>
                <a:gd name="T25" fmla="*/ 11112 h 15"/>
                <a:gd name="T26" fmla="*/ 4763 w 22"/>
                <a:gd name="T27" fmla="*/ 4762 h 15"/>
                <a:gd name="T28" fmla="*/ 0 w 22"/>
                <a:gd name="T29" fmla="*/ 4762 h 15"/>
                <a:gd name="T30" fmla="*/ 0 w 22"/>
                <a:gd name="T31" fmla="*/ 0 h 15"/>
                <a:gd name="T32" fmla="*/ 0 w 22"/>
                <a:gd name="T33" fmla="*/ 4762 h 15"/>
                <a:gd name="T34" fmla="*/ 4763 w 22"/>
                <a:gd name="T35" fmla="*/ 4762 h 15"/>
                <a:gd name="T36" fmla="*/ 4763 w 22"/>
                <a:gd name="T37" fmla="*/ 0 h 15"/>
                <a:gd name="T38" fmla="*/ 11113 w 22"/>
                <a:gd name="T39" fmla="*/ 0 h 15"/>
                <a:gd name="T40" fmla="*/ 17463 w 22"/>
                <a:gd name="T41" fmla="*/ 0 h 15"/>
                <a:gd name="T42" fmla="*/ 23813 w 22"/>
                <a:gd name="T43" fmla="*/ 4762 h 15"/>
                <a:gd name="T44" fmla="*/ 17463 w 22"/>
                <a:gd name="T45" fmla="*/ 4762 h 15"/>
                <a:gd name="T46" fmla="*/ 11113 w 22"/>
                <a:gd name="T47" fmla="*/ 4762 h 15"/>
                <a:gd name="T48" fmla="*/ 17463 w 22"/>
                <a:gd name="T49" fmla="*/ 4762 h 15"/>
                <a:gd name="T50" fmla="*/ 23813 w 22"/>
                <a:gd name="T51" fmla="*/ 4762 h 15"/>
                <a:gd name="T52" fmla="*/ 28575 w 22"/>
                <a:gd name="T53" fmla="*/ 4762 h 15"/>
                <a:gd name="T54" fmla="*/ 34925 w 22"/>
                <a:gd name="T55" fmla="*/ 4762 h 15"/>
                <a:gd name="T56" fmla="*/ 34925 w 22"/>
                <a:gd name="T57" fmla="*/ 11112 h 15"/>
                <a:gd name="T58" fmla="*/ 28575 w 22"/>
                <a:gd name="T59" fmla="*/ 4762 h 15"/>
                <a:gd name="T60" fmla="*/ 28575 w 22"/>
                <a:gd name="T61" fmla="*/ 11112 h 15"/>
                <a:gd name="T62" fmla="*/ 34925 w 22"/>
                <a:gd name="T63" fmla="*/ 11112 h 15"/>
                <a:gd name="T64" fmla="*/ 28575 w 22"/>
                <a:gd name="T65" fmla="*/ 11112 h 15"/>
                <a:gd name="T66" fmla="*/ 23813 w 22"/>
                <a:gd name="T67" fmla="*/ 11112 h 15"/>
                <a:gd name="T68" fmla="*/ 17463 w 22"/>
                <a:gd name="T69" fmla="*/ 11112 h 15"/>
                <a:gd name="T70" fmla="*/ 17463 w 22"/>
                <a:gd name="T71" fmla="*/ 4762 h 15"/>
                <a:gd name="T72" fmla="*/ 11113 w 22"/>
                <a:gd name="T73" fmla="*/ 4762 h 15"/>
                <a:gd name="T74" fmla="*/ 17463 w 22"/>
                <a:gd name="T75" fmla="*/ 11112 h 15"/>
                <a:gd name="T76" fmla="*/ 23813 w 22"/>
                <a:gd name="T77" fmla="*/ 11112 h 15"/>
                <a:gd name="T78" fmla="*/ 28575 w 22"/>
                <a:gd name="T79" fmla="*/ 11112 h 15"/>
                <a:gd name="T80" fmla="*/ 34925 w 22"/>
                <a:gd name="T81" fmla="*/ 11112 h 15"/>
                <a:gd name="T82" fmla="*/ 34925 w 22"/>
                <a:gd name="T83" fmla="*/ 17462 h 15"/>
                <a:gd name="T84" fmla="*/ 28575 w 22"/>
                <a:gd name="T85" fmla="*/ 17462 h 15"/>
                <a:gd name="T86" fmla="*/ 23813 w 22"/>
                <a:gd name="T87" fmla="*/ 17462 h 15"/>
                <a:gd name="T88" fmla="*/ 17463 w 22"/>
                <a:gd name="T89" fmla="*/ 17462 h 15"/>
                <a:gd name="T90" fmla="*/ 17463 w 22"/>
                <a:gd name="T91" fmla="*/ 11112 h 15"/>
                <a:gd name="T92" fmla="*/ 11113 w 22"/>
                <a:gd name="T93" fmla="*/ 11112 h 15"/>
                <a:gd name="T94" fmla="*/ 17463 w 22"/>
                <a:gd name="T95" fmla="*/ 17462 h 15"/>
                <a:gd name="T96" fmla="*/ 17463 w 22"/>
                <a:gd name="T97" fmla="*/ 23812 h 15"/>
                <a:gd name="T98" fmla="*/ 11113 w 22"/>
                <a:gd name="T99" fmla="*/ 23812 h 15"/>
                <a:gd name="T100" fmla="*/ 11113 w 22"/>
                <a:gd name="T101" fmla="*/ 17462 h 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" h="15">
                  <a:moveTo>
                    <a:pt x="7" y="11"/>
                  </a:moveTo>
                  <a:lnTo>
                    <a:pt x="3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Rectangle 3102"/>
            <p:cNvSpPr>
              <a:spLocks noChangeArrowheads="1"/>
            </p:cNvSpPr>
            <p:nvPr/>
          </p:nvSpPr>
          <p:spPr bwMode="auto">
            <a:xfrm>
              <a:off x="3624263" y="198437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Freeform 3103"/>
            <p:cNvSpPr>
              <a:spLocks/>
            </p:cNvSpPr>
            <p:nvPr/>
          </p:nvSpPr>
          <p:spPr bwMode="auto">
            <a:xfrm>
              <a:off x="3719513" y="2057400"/>
              <a:ext cx="0" cy="4763"/>
            </a:xfrm>
            <a:custGeom>
              <a:avLst/>
              <a:gdLst>
                <a:gd name="T0" fmla="*/ 4763 h 3"/>
                <a:gd name="T1" fmla="*/ 0 h 3"/>
                <a:gd name="T2" fmla="*/ 4763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Rectangle 3104"/>
            <p:cNvSpPr>
              <a:spLocks noChangeArrowheads="1"/>
            </p:cNvSpPr>
            <p:nvPr/>
          </p:nvSpPr>
          <p:spPr bwMode="auto">
            <a:xfrm>
              <a:off x="3702050" y="2044700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6" name="Freeform 3105"/>
            <p:cNvSpPr>
              <a:spLocks/>
            </p:cNvSpPr>
            <p:nvPr/>
          </p:nvSpPr>
          <p:spPr bwMode="auto">
            <a:xfrm>
              <a:off x="3695700" y="2038350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6350 w 7"/>
                <a:gd name="T5" fmla="*/ 0 h 4"/>
                <a:gd name="T6" fmla="*/ 11113 w 7"/>
                <a:gd name="T7" fmla="*/ 0 h 4"/>
                <a:gd name="T8" fmla="*/ 11113 w 7"/>
                <a:gd name="T9" fmla="*/ 6350 h 4"/>
                <a:gd name="T10" fmla="*/ 6350 w 7"/>
                <a:gd name="T11" fmla="*/ 6350 h 4"/>
                <a:gd name="T12" fmla="*/ 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Freeform 3106"/>
            <p:cNvSpPr>
              <a:spLocks/>
            </p:cNvSpPr>
            <p:nvPr/>
          </p:nvSpPr>
          <p:spPr bwMode="auto">
            <a:xfrm>
              <a:off x="3695700" y="2033588"/>
              <a:ext cx="11113" cy="4762"/>
            </a:xfrm>
            <a:custGeom>
              <a:avLst/>
              <a:gdLst>
                <a:gd name="T0" fmla="*/ 0 w 7"/>
                <a:gd name="T1" fmla="*/ 4762 h 3"/>
                <a:gd name="T2" fmla="*/ 0 w 7"/>
                <a:gd name="T3" fmla="*/ 0 h 3"/>
                <a:gd name="T4" fmla="*/ 6350 w 7"/>
                <a:gd name="T5" fmla="*/ 0 h 3"/>
                <a:gd name="T6" fmla="*/ 11113 w 7"/>
                <a:gd name="T7" fmla="*/ 0 h 3"/>
                <a:gd name="T8" fmla="*/ 6350 w 7"/>
                <a:gd name="T9" fmla="*/ 4762 h 3"/>
                <a:gd name="T10" fmla="*/ 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" name="Freeform 3107"/>
            <p:cNvSpPr>
              <a:spLocks/>
            </p:cNvSpPr>
            <p:nvPr/>
          </p:nvSpPr>
          <p:spPr bwMode="auto">
            <a:xfrm>
              <a:off x="3706813" y="2038350"/>
              <a:ext cx="0" cy="6350"/>
            </a:xfrm>
            <a:custGeom>
              <a:avLst/>
              <a:gdLst>
                <a:gd name="T0" fmla="*/ 0 h 4"/>
                <a:gd name="T1" fmla="*/ 6350 h 4"/>
                <a:gd name="T2" fmla="*/ 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Freeform 3108"/>
            <p:cNvSpPr>
              <a:spLocks/>
            </p:cNvSpPr>
            <p:nvPr/>
          </p:nvSpPr>
          <p:spPr bwMode="auto">
            <a:xfrm>
              <a:off x="3665538" y="1973263"/>
              <a:ext cx="23812" cy="34925"/>
            </a:xfrm>
            <a:custGeom>
              <a:avLst/>
              <a:gdLst>
                <a:gd name="T0" fmla="*/ 6350 w 15"/>
                <a:gd name="T1" fmla="*/ 34925 h 22"/>
                <a:gd name="T2" fmla="*/ 6350 w 15"/>
                <a:gd name="T3" fmla="*/ 30163 h 22"/>
                <a:gd name="T4" fmla="*/ 12700 w 15"/>
                <a:gd name="T5" fmla="*/ 30163 h 22"/>
                <a:gd name="T6" fmla="*/ 6350 w 15"/>
                <a:gd name="T7" fmla="*/ 23813 h 22"/>
                <a:gd name="T8" fmla="*/ 12700 w 15"/>
                <a:gd name="T9" fmla="*/ 23813 h 22"/>
                <a:gd name="T10" fmla="*/ 6350 w 15"/>
                <a:gd name="T11" fmla="*/ 23813 h 22"/>
                <a:gd name="T12" fmla="*/ 6350 w 15"/>
                <a:gd name="T13" fmla="*/ 17463 h 22"/>
                <a:gd name="T14" fmla="*/ 6350 w 15"/>
                <a:gd name="T15" fmla="*/ 11113 h 22"/>
                <a:gd name="T16" fmla="*/ 0 w 15"/>
                <a:gd name="T17" fmla="*/ 6350 h 22"/>
                <a:gd name="T18" fmla="*/ 0 w 15"/>
                <a:gd name="T19" fmla="*/ 0 h 22"/>
                <a:gd name="T20" fmla="*/ 0 w 15"/>
                <a:gd name="T21" fmla="*/ 6350 h 22"/>
                <a:gd name="T22" fmla="*/ 6350 w 15"/>
                <a:gd name="T23" fmla="*/ 6350 h 22"/>
                <a:gd name="T24" fmla="*/ 6350 w 15"/>
                <a:gd name="T25" fmla="*/ 11113 h 22"/>
                <a:gd name="T26" fmla="*/ 6350 w 15"/>
                <a:gd name="T27" fmla="*/ 6350 h 22"/>
                <a:gd name="T28" fmla="*/ 12700 w 15"/>
                <a:gd name="T29" fmla="*/ 6350 h 22"/>
                <a:gd name="T30" fmla="*/ 12700 w 15"/>
                <a:gd name="T31" fmla="*/ 11113 h 22"/>
                <a:gd name="T32" fmla="*/ 17462 w 15"/>
                <a:gd name="T33" fmla="*/ 11113 h 22"/>
                <a:gd name="T34" fmla="*/ 23812 w 15"/>
                <a:gd name="T35" fmla="*/ 11113 h 22"/>
                <a:gd name="T36" fmla="*/ 23812 w 15"/>
                <a:gd name="T37" fmla="*/ 17463 h 22"/>
                <a:gd name="T38" fmla="*/ 23812 w 15"/>
                <a:gd name="T39" fmla="*/ 23813 h 22"/>
                <a:gd name="T40" fmla="*/ 23812 w 15"/>
                <a:gd name="T41" fmla="*/ 17463 h 22"/>
                <a:gd name="T42" fmla="*/ 17462 w 15"/>
                <a:gd name="T43" fmla="*/ 17463 h 22"/>
                <a:gd name="T44" fmla="*/ 17462 w 15"/>
                <a:gd name="T45" fmla="*/ 11113 h 22"/>
                <a:gd name="T46" fmla="*/ 12700 w 15"/>
                <a:gd name="T47" fmla="*/ 11113 h 22"/>
                <a:gd name="T48" fmla="*/ 17462 w 15"/>
                <a:gd name="T49" fmla="*/ 17463 h 22"/>
                <a:gd name="T50" fmla="*/ 23812 w 15"/>
                <a:gd name="T51" fmla="*/ 23813 h 22"/>
                <a:gd name="T52" fmla="*/ 23812 w 15"/>
                <a:gd name="T53" fmla="*/ 30163 h 22"/>
                <a:gd name="T54" fmla="*/ 17462 w 15"/>
                <a:gd name="T55" fmla="*/ 30163 h 22"/>
                <a:gd name="T56" fmla="*/ 17462 w 15"/>
                <a:gd name="T57" fmla="*/ 34925 h 22"/>
                <a:gd name="T58" fmla="*/ 12700 w 15"/>
                <a:gd name="T59" fmla="*/ 34925 h 22"/>
                <a:gd name="T60" fmla="*/ 6350 w 15"/>
                <a:gd name="T61" fmla="*/ 34925 h 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" h="22">
                  <a:moveTo>
                    <a:pt x="4" y="22"/>
                  </a:moveTo>
                  <a:lnTo>
                    <a:pt x="4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4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0" name="Freeform 3109"/>
            <p:cNvSpPr>
              <a:spLocks/>
            </p:cNvSpPr>
            <p:nvPr/>
          </p:nvSpPr>
          <p:spPr bwMode="auto">
            <a:xfrm>
              <a:off x="3665538" y="20034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1" name="Freeform 3110"/>
            <p:cNvSpPr>
              <a:spLocks/>
            </p:cNvSpPr>
            <p:nvPr/>
          </p:nvSpPr>
          <p:spPr bwMode="auto">
            <a:xfrm>
              <a:off x="3689350" y="2008188"/>
              <a:ext cx="23813" cy="19050"/>
            </a:xfrm>
            <a:custGeom>
              <a:avLst/>
              <a:gdLst>
                <a:gd name="T0" fmla="*/ 6350 w 15"/>
                <a:gd name="T1" fmla="*/ 19050 h 12"/>
                <a:gd name="T2" fmla="*/ 6350 w 15"/>
                <a:gd name="T3" fmla="*/ 12700 h 12"/>
                <a:gd name="T4" fmla="*/ 6350 w 15"/>
                <a:gd name="T5" fmla="*/ 6350 h 12"/>
                <a:gd name="T6" fmla="*/ 0 w 15"/>
                <a:gd name="T7" fmla="*/ 6350 h 12"/>
                <a:gd name="T8" fmla="*/ 6350 w 15"/>
                <a:gd name="T9" fmla="*/ 6350 h 12"/>
                <a:gd name="T10" fmla="*/ 0 w 15"/>
                <a:gd name="T11" fmla="*/ 6350 h 12"/>
                <a:gd name="T12" fmla="*/ 0 w 15"/>
                <a:gd name="T13" fmla="*/ 0 h 12"/>
                <a:gd name="T14" fmla="*/ 6350 w 15"/>
                <a:gd name="T15" fmla="*/ 0 h 12"/>
                <a:gd name="T16" fmla="*/ 12700 w 15"/>
                <a:gd name="T17" fmla="*/ 0 h 12"/>
                <a:gd name="T18" fmla="*/ 17463 w 15"/>
                <a:gd name="T19" fmla="*/ 0 h 12"/>
                <a:gd name="T20" fmla="*/ 23813 w 15"/>
                <a:gd name="T21" fmla="*/ 0 h 12"/>
                <a:gd name="T22" fmla="*/ 23813 w 15"/>
                <a:gd name="T23" fmla="*/ 6350 h 12"/>
                <a:gd name="T24" fmla="*/ 23813 w 15"/>
                <a:gd name="T25" fmla="*/ 12700 h 12"/>
                <a:gd name="T26" fmla="*/ 17463 w 15"/>
                <a:gd name="T27" fmla="*/ 12700 h 12"/>
                <a:gd name="T28" fmla="*/ 17463 w 15"/>
                <a:gd name="T29" fmla="*/ 6350 h 12"/>
                <a:gd name="T30" fmla="*/ 17463 w 15"/>
                <a:gd name="T31" fmla="*/ 12700 h 12"/>
                <a:gd name="T32" fmla="*/ 23813 w 15"/>
                <a:gd name="T33" fmla="*/ 12700 h 12"/>
                <a:gd name="T34" fmla="*/ 17463 w 15"/>
                <a:gd name="T35" fmla="*/ 19050 h 12"/>
                <a:gd name="T36" fmla="*/ 12700 w 15"/>
                <a:gd name="T37" fmla="*/ 19050 h 12"/>
                <a:gd name="T38" fmla="*/ 6350 w 15"/>
                <a:gd name="T39" fmla="*/ 19050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" h="12">
                  <a:moveTo>
                    <a:pt x="4" y="12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4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Rectangle 3111"/>
            <p:cNvSpPr>
              <a:spLocks noChangeArrowheads="1"/>
            </p:cNvSpPr>
            <p:nvPr/>
          </p:nvSpPr>
          <p:spPr bwMode="auto">
            <a:xfrm>
              <a:off x="3749675" y="2057400"/>
              <a:ext cx="4763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" name="Rectangle 3112"/>
            <p:cNvSpPr>
              <a:spLocks noChangeArrowheads="1"/>
            </p:cNvSpPr>
            <p:nvPr/>
          </p:nvSpPr>
          <p:spPr bwMode="auto">
            <a:xfrm>
              <a:off x="3743325" y="205105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Freeform 3113"/>
            <p:cNvSpPr>
              <a:spLocks/>
            </p:cNvSpPr>
            <p:nvPr/>
          </p:nvSpPr>
          <p:spPr bwMode="auto">
            <a:xfrm>
              <a:off x="3749675" y="2062163"/>
              <a:ext cx="11113" cy="0"/>
            </a:xfrm>
            <a:custGeom>
              <a:avLst/>
              <a:gdLst>
                <a:gd name="T0" fmla="*/ 0 w 7"/>
                <a:gd name="T1" fmla="*/ 4763 w 7"/>
                <a:gd name="T2" fmla="*/ 11113 w 7"/>
                <a:gd name="T3" fmla="*/ 4763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" name="Freeform 3114"/>
            <p:cNvSpPr>
              <a:spLocks/>
            </p:cNvSpPr>
            <p:nvPr/>
          </p:nvSpPr>
          <p:spPr bwMode="auto">
            <a:xfrm>
              <a:off x="3713163" y="2027238"/>
              <a:ext cx="12700" cy="6350"/>
            </a:xfrm>
            <a:custGeom>
              <a:avLst/>
              <a:gdLst>
                <a:gd name="T0" fmla="*/ 0 w 8"/>
                <a:gd name="T1" fmla="*/ 0 h 4"/>
                <a:gd name="T2" fmla="*/ 6350 w 8"/>
                <a:gd name="T3" fmla="*/ 0 h 4"/>
                <a:gd name="T4" fmla="*/ 12700 w 8"/>
                <a:gd name="T5" fmla="*/ 0 h 4"/>
                <a:gd name="T6" fmla="*/ 6350 w 8"/>
                <a:gd name="T7" fmla="*/ 0 h 4"/>
                <a:gd name="T8" fmla="*/ 6350 w 8"/>
                <a:gd name="T9" fmla="*/ 6350 h 4"/>
                <a:gd name="T10" fmla="*/ 0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Freeform 3115"/>
            <p:cNvSpPr>
              <a:spLocks/>
            </p:cNvSpPr>
            <p:nvPr/>
          </p:nvSpPr>
          <p:spPr bwMode="auto">
            <a:xfrm>
              <a:off x="3719513" y="2027238"/>
              <a:ext cx="17462" cy="11112"/>
            </a:xfrm>
            <a:custGeom>
              <a:avLst/>
              <a:gdLst>
                <a:gd name="T0" fmla="*/ 6350 w 11"/>
                <a:gd name="T1" fmla="*/ 6350 h 7"/>
                <a:gd name="T2" fmla="*/ 0 w 11"/>
                <a:gd name="T3" fmla="*/ 6350 h 7"/>
                <a:gd name="T4" fmla="*/ 6350 w 11"/>
                <a:gd name="T5" fmla="*/ 0 h 7"/>
                <a:gd name="T6" fmla="*/ 11112 w 11"/>
                <a:gd name="T7" fmla="*/ 0 h 7"/>
                <a:gd name="T8" fmla="*/ 11112 w 11"/>
                <a:gd name="T9" fmla="*/ 6350 h 7"/>
                <a:gd name="T10" fmla="*/ 17462 w 11"/>
                <a:gd name="T11" fmla="*/ 6350 h 7"/>
                <a:gd name="T12" fmla="*/ 17462 w 11"/>
                <a:gd name="T13" fmla="*/ 11112 h 7"/>
                <a:gd name="T14" fmla="*/ 11112 w 11"/>
                <a:gd name="T15" fmla="*/ 11112 h 7"/>
                <a:gd name="T16" fmla="*/ 6350 w 11"/>
                <a:gd name="T17" fmla="*/ 11112 h 7"/>
                <a:gd name="T18" fmla="*/ 6350 w 11"/>
                <a:gd name="T19" fmla="*/ 635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7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Freeform 3116"/>
            <p:cNvSpPr>
              <a:spLocks/>
            </p:cNvSpPr>
            <p:nvPr/>
          </p:nvSpPr>
          <p:spPr bwMode="auto">
            <a:xfrm>
              <a:off x="3743325" y="2038350"/>
              <a:ext cx="23813" cy="19050"/>
            </a:xfrm>
            <a:custGeom>
              <a:avLst/>
              <a:gdLst>
                <a:gd name="T0" fmla="*/ 0 w 15"/>
                <a:gd name="T1" fmla="*/ 12700 h 12"/>
                <a:gd name="T2" fmla="*/ 0 w 15"/>
                <a:gd name="T3" fmla="*/ 6350 h 12"/>
                <a:gd name="T4" fmla="*/ 6350 w 15"/>
                <a:gd name="T5" fmla="*/ 6350 h 12"/>
                <a:gd name="T6" fmla="*/ 6350 w 15"/>
                <a:gd name="T7" fmla="*/ 0 h 12"/>
                <a:gd name="T8" fmla="*/ 0 w 15"/>
                <a:gd name="T9" fmla="*/ 0 h 12"/>
                <a:gd name="T10" fmla="*/ 6350 w 15"/>
                <a:gd name="T11" fmla="*/ 0 h 12"/>
                <a:gd name="T12" fmla="*/ 11113 w 15"/>
                <a:gd name="T13" fmla="*/ 0 h 12"/>
                <a:gd name="T14" fmla="*/ 17463 w 15"/>
                <a:gd name="T15" fmla="*/ 0 h 12"/>
                <a:gd name="T16" fmla="*/ 23813 w 15"/>
                <a:gd name="T17" fmla="*/ 6350 h 12"/>
                <a:gd name="T18" fmla="*/ 17463 w 15"/>
                <a:gd name="T19" fmla="*/ 12700 h 12"/>
                <a:gd name="T20" fmla="*/ 17463 w 15"/>
                <a:gd name="T21" fmla="*/ 19050 h 12"/>
                <a:gd name="T22" fmla="*/ 11113 w 15"/>
                <a:gd name="T23" fmla="*/ 19050 h 12"/>
                <a:gd name="T24" fmla="*/ 11113 w 15"/>
                <a:gd name="T25" fmla="*/ 12700 h 12"/>
                <a:gd name="T26" fmla="*/ 17463 w 15"/>
                <a:gd name="T27" fmla="*/ 12700 h 12"/>
                <a:gd name="T28" fmla="*/ 11113 w 15"/>
                <a:gd name="T29" fmla="*/ 12700 h 12"/>
                <a:gd name="T30" fmla="*/ 11113 w 15"/>
                <a:gd name="T31" fmla="*/ 19050 h 12"/>
                <a:gd name="T32" fmla="*/ 6350 w 15"/>
                <a:gd name="T33" fmla="*/ 19050 h 12"/>
                <a:gd name="T34" fmla="*/ 6350 w 15"/>
                <a:gd name="T35" fmla="*/ 12700 h 12"/>
                <a:gd name="T36" fmla="*/ 11113 w 15"/>
                <a:gd name="T37" fmla="*/ 12700 h 12"/>
                <a:gd name="T38" fmla="*/ 11113 w 15"/>
                <a:gd name="T39" fmla="*/ 6350 h 12"/>
                <a:gd name="T40" fmla="*/ 11113 w 15"/>
                <a:gd name="T41" fmla="*/ 12700 h 12"/>
                <a:gd name="T42" fmla="*/ 6350 w 15"/>
                <a:gd name="T43" fmla="*/ 12700 h 12"/>
                <a:gd name="T44" fmla="*/ 11113 w 15"/>
                <a:gd name="T45" fmla="*/ 12700 h 12"/>
                <a:gd name="T46" fmla="*/ 6350 w 15"/>
                <a:gd name="T47" fmla="*/ 12700 h 12"/>
                <a:gd name="T48" fmla="*/ 11113 w 15"/>
                <a:gd name="T49" fmla="*/ 12700 h 12"/>
                <a:gd name="T50" fmla="*/ 6350 w 15"/>
                <a:gd name="T51" fmla="*/ 12700 h 12"/>
                <a:gd name="T52" fmla="*/ 6350 w 15"/>
                <a:gd name="T53" fmla="*/ 19050 h 12"/>
                <a:gd name="T54" fmla="*/ 6350 w 15"/>
                <a:gd name="T55" fmla="*/ 12700 h 12"/>
                <a:gd name="T56" fmla="*/ 0 w 15"/>
                <a:gd name="T57" fmla="*/ 12700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" h="12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Freeform 3117"/>
            <p:cNvSpPr>
              <a:spLocks/>
            </p:cNvSpPr>
            <p:nvPr/>
          </p:nvSpPr>
          <p:spPr bwMode="auto">
            <a:xfrm>
              <a:off x="3713163" y="2014538"/>
              <a:ext cx="12700" cy="6350"/>
            </a:xfrm>
            <a:custGeom>
              <a:avLst/>
              <a:gdLst>
                <a:gd name="T0" fmla="*/ 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6350 w 8"/>
                <a:gd name="T7" fmla="*/ 6350 h 4"/>
                <a:gd name="T8" fmla="*/ 12700 w 8"/>
                <a:gd name="T9" fmla="*/ 6350 h 4"/>
                <a:gd name="T10" fmla="*/ 6350 w 8"/>
                <a:gd name="T11" fmla="*/ 6350 h 4"/>
                <a:gd name="T12" fmla="*/ 0 w 8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9" name="Rectangle 3118"/>
            <p:cNvSpPr>
              <a:spLocks noChangeArrowheads="1"/>
            </p:cNvSpPr>
            <p:nvPr/>
          </p:nvSpPr>
          <p:spPr bwMode="auto">
            <a:xfrm>
              <a:off x="3730625" y="20272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Freeform 3119"/>
            <p:cNvSpPr>
              <a:spLocks/>
            </p:cNvSpPr>
            <p:nvPr/>
          </p:nvSpPr>
          <p:spPr bwMode="auto">
            <a:xfrm>
              <a:off x="3671888" y="1979613"/>
              <a:ext cx="11112" cy="0"/>
            </a:xfrm>
            <a:custGeom>
              <a:avLst/>
              <a:gdLst>
                <a:gd name="T0" fmla="*/ 0 w 7"/>
                <a:gd name="T1" fmla="*/ 6350 w 7"/>
                <a:gd name="T2" fmla="*/ 11112 w 7"/>
                <a:gd name="T3" fmla="*/ 6350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1" name="Freeform 3120"/>
            <p:cNvSpPr>
              <a:spLocks/>
            </p:cNvSpPr>
            <p:nvPr/>
          </p:nvSpPr>
          <p:spPr bwMode="auto">
            <a:xfrm>
              <a:off x="3975100" y="22479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Freeform 3121"/>
            <p:cNvSpPr>
              <a:spLocks/>
            </p:cNvSpPr>
            <p:nvPr/>
          </p:nvSpPr>
          <p:spPr bwMode="auto">
            <a:xfrm>
              <a:off x="3957638" y="22177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Freeform 3122"/>
            <p:cNvSpPr>
              <a:spLocks/>
            </p:cNvSpPr>
            <p:nvPr/>
          </p:nvSpPr>
          <p:spPr bwMode="auto">
            <a:xfrm>
              <a:off x="3970338" y="2224088"/>
              <a:ext cx="11112" cy="11112"/>
            </a:xfrm>
            <a:custGeom>
              <a:avLst/>
              <a:gdLst>
                <a:gd name="T0" fmla="*/ 0 w 7"/>
                <a:gd name="T1" fmla="*/ 6350 h 7"/>
                <a:gd name="T2" fmla="*/ 0 w 7"/>
                <a:gd name="T3" fmla="*/ 0 h 7"/>
                <a:gd name="T4" fmla="*/ 4762 w 7"/>
                <a:gd name="T5" fmla="*/ 0 h 7"/>
                <a:gd name="T6" fmla="*/ 4762 w 7"/>
                <a:gd name="T7" fmla="*/ 6350 h 7"/>
                <a:gd name="T8" fmla="*/ 0 w 7"/>
                <a:gd name="T9" fmla="*/ 6350 h 7"/>
                <a:gd name="T10" fmla="*/ 4762 w 7"/>
                <a:gd name="T11" fmla="*/ 6350 h 7"/>
                <a:gd name="T12" fmla="*/ 4762 w 7"/>
                <a:gd name="T13" fmla="*/ 11112 h 7"/>
                <a:gd name="T14" fmla="*/ 11112 w 7"/>
                <a:gd name="T15" fmla="*/ 11112 h 7"/>
                <a:gd name="T16" fmla="*/ 4762 w 7"/>
                <a:gd name="T17" fmla="*/ 11112 h 7"/>
                <a:gd name="T18" fmla="*/ 0 w 7"/>
                <a:gd name="T19" fmla="*/ 11112 h 7"/>
                <a:gd name="T20" fmla="*/ 0 w 7"/>
                <a:gd name="T21" fmla="*/ 635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Freeform 3123"/>
            <p:cNvSpPr>
              <a:spLocks/>
            </p:cNvSpPr>
            <p:nvPr/>
          </p:nvSpPr>
          <p:spPr bwMode="auto">
            <a:xfrm>
              <a:off x="3963988" y="22240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Rectangle 3124"/>
            <p:cNvSpPr>
              <a:spLocks noChangeArrowheads="1"/>
            </p:cNvSpPr>
            <p:nvPr/>
          </p:nvSpPr>
          <p:spPr bwMode="auto">
            <a:xfrm>
              <a:off x="3963988" y="22177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Freeform 3125"/>
            <p:cNvSpPr>
              <a:spLocks/>
            </p:cNvSpPr>
            <p:nvPr/>
          </p:nvSpPr>
          <p:spPr bwMode="auto">
            <a:xfrm>
              <a:off x="3957638" y="22113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7" name="Freeform 3126"/>
            <p:cNvSpPr>
              <a:spLocks/>
            </p:cNvSpPr>
            <p:nvPr/>
          </p:nvSpPr>
          <p:spPr bwMode="auto">
            <a:xfrm>
              <a:off x="4602163" y="2754313"/>
              <a:ext cx="6350" cy="30162"/>
            </a:xfrm>
            <a:custGeom>
              <a:avLst/>
              <a:gdLst>
                <a:gd name="T0" fmla="*/ 0 w 4"/>
                <a:gd name="T1" fmla="*/ 12700 h 19"/>
                <a:gd name="T2" fmla="*/ 0 w 4"/>
                <a:gd name="T3" fmla="*/ 6350 h 19"/>
                <a:gd name="T4" fmla="*/ 0 w 4"/>
                <a:gd name="T5" fmla="*/ 0 h 19"/>
                <a:gd name="T6" fmla="*/ 0 w 4"/>
                <a:gd name="T7" fmla="*/ 6350 h 19"/>
                <a:gd name="T8" fmla="*/ 0 w 4"/>
                <a:gd name="T9" fmla="*/ 12700 h 19"/>
                <a:gd name="T10" fmla="*/ 0 w 4"/>
                <a:gd name="T11" fmla="*/ 19050 h 19"/>
                <a:gd name="T12" fmla="*/ 6350 w 4"/>
                <a:gd name="T13" fmla="*/ 19050 h 19"/>
                <a:gd name="T14" fmla="*/ 6350 w 4"/>
                <a:gd name="T15" fmla="*/ 23812 h 19"/>
                <a:gd name="T16" fmla="*/ 6350 w 4"/>
                <a:gd name="T17" fmla="*/ 30162 h 19"/>
                <a:gd name="T18" fmla="*/ 6350 w 4"/>
                <a:gd name="T19" fmla="*/ 23812 h 19"/>
                <a:gd name="T20" fmla="*/ 0 w 4"/>
                <a:gd name="T21" fmla="*/ 19050 h 19"/>
                <a:gd name="T22" fmla="*/ 0 w 4"/>
                <a:gd name="T23" fmla="*/ 1270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" h="19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2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Freeform 3127"/>
            <p:cNvSpPr>
              <a:spLocks/>
            </p:cNvSpPr>
            <p:nvPr/>
          </p:nvSpPr>
          <p:spPr bwMode="auto">
            <a:xfrm>
              <a:off x="4602163" y="2736850"/>
              <a:ext cx="6350" cy="17463"/>
            </a:xfrm>
            <a:custGeom>
              <a:avLst/>
              <a:gdLst>
                <a:gd name="T0" fmla="*/ 0 w 4"/>
                <a:gd name="T1" fmla="*/ 17463 h 11"/>
                <a:gd name="T2" fmla="*/ 0 w 4"/>
                <a:gd name="T3" fmla="*/ 12700 h 11"/>
                <a:gd name="T4" fmla="*/ 6350 w 4"/>
                <a:gd name="T5" fmla="*/ 6350 h 11"/>
                <a:gd name="T6" fmla="*/ 6350 w 4"/>
                <a:gd name="T7" fmla="*/ 0 h 11"/>
                <a:gd name="T8" fmla="*/ 6350 w 4"/>
                <a:gd name="T9" fmla="*/ 6350 h 11"/>
                <a:gd name="T10" fmla="*/ 6350 w 4"/>
                <a:gd name="T11" fmla="*/ 12700 h 11"/>
                <a:gd name="T12" fmla="*/ 0 w 4"/>
                <a:gd name="T13" fmla="*/ 12700 h 11"/>
                <a:gd name="T14" fmla="*/ 0 w 4"/>
                <a:gd name="T15" fmla="*/ 17463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Freeform 3128"/>
            <p:cNvSpPr>
              <a:spLocks/>
            </p:cNvSpPr>
            <p:nvPr/>
          </p:nvSpPr>
          <p:spPr bwMode="auto">
            <a:xfrm>
              <a:off x="4608513" y="27305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Freeform 3129"/>
            <p:cNvSpPr>
              <a:spLocks/>
            </p:cNvSpPr>
            <p:nvPr/>
          </p:nvSpPr>
          <p:spPr bwMode="auto">
            <a:xfrm>
              <a:off x="4614863" y="2725738"/>
              <a:ext cx="11112" cy="4762"/>
            </a:xfrm>
            <a:custGeom>
              <a:avLst/>
              <a:gdLst>
                <a:gd name="T0" fmla="*/ 0 w 7"/>
                <a:gd name="T1" fmla="*/ 4762 h 3"/>
                <a:gd name="T2" fmla="*/ 4762 w 7"/>
                <a:gd name="T3" fmla="*/ 4762 h 3"/>
                <a:gd name="T4" fmla="*/ 11112 w 7"/>
                <a:gd name="T5" fmla="*/ 0 h 3"/>
                <a:gd name="T6" fmla="*/ 11112 w 7"/>
                <a:gd name="T7" fmla="*/ 4762 h 3"/>
                <a:gd name="T8" fmla="*/ 4762 w 7"/>
                <a:gd name="T9" fmla="*/ 4762 h 3"/>
                <a:gd name="T10" fmla="*/ 0 w 7"/>
                <a:gd name="T11" fmla="*/ 476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Freeform 3130"/>
            <p:cNvSpPr>
              <a:spLocks/>
            </p:cNvSpPr>
            <p:nvPr/>
          </p:nvSpPr>
          <p:spPr bwMode="auto">
            <a:xfrm>
              <a:off x="4662488" y="2701925"/>
              <a:ext cx="4762" cy="4763"/>
            </a:xfrm>
            <a:custGeom>
              <a:avLst/>
              <a:gdLst>
                <a:gd name="T0" fmla="*/ 0 w 3"/>
                <a:gd name="T1" fmla="*/ 4763 h 3"/>
                <a:gd name="T2" fmla="*/ 4762 w 3"/>
                <a:gd name="T3" fmla="*/ 0 h 3"/>
                <a:gd name="T4" fmla="*/ 4762 w 3"/>
                <a:gd name="T5" fmla="*/ 4763 h 3"/>
                <a:gd name="T6" fmla="*/ 0 w 3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Freeform 3131"/>
            <p:cNvSpPr>
              <a:spLocks/>
            </p:cNvSpPr>
            <p:nvPr/>
          </p:nvSpPr>
          <p:spPr bwMode="auto">
            <a:xfrm>
              <a:off x="4733925" y="2695575"/>
              <a:ext cx="11113" cy="6350"/>
            </a:xfrm>
            <a:custGeom>
              <a:avLst/>
              <a:gdLst>
                <a:gd name="T0" fmla="*/ 0 w 7"/>
                <a:gd name="T1" fmla="*/ 0 h 4"/>
                <a:gd name="T2" fmla="*/ 4763 w 7"/>
                <a:gd name="T3" fmla="*/ 0 h 4"/>
                <a:gd name="T4" fmla="*/ 11113 w 7"/>
                <a:gd name="T5" fmla="*/ 0 h 4"/>
                <a:gd name="T6" fmla="*/ 4763 w 7"/>
                <a:gd name="T7" fmla="*/ 0 h 4"/>
                <a:gd name="T8" fmla="*/ 4763 w 7"/>
                <a:gd name="T9" fmla="*/ 6350 h 4"/>
                <a:gd name="T10" fmla="*/ 4763 w 7"/>
                <a:gd name="T11" fmla="*/ 0 h 4"/>
                <a:gd name="T12" fmla="*/ 0 w 7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Freeform 3132"/>
            <p:cNvSpPr>
              <a:spLocks/>
            </p:cNvSpPr>
            <p:nvPr/>
          </p:nvSpPr>
          <p:spPr bwMode="auto">
            <a:xfrm>
              <a:off x="4852988" y="2678113"/>
              <a:ext cx="17462" cy="0"/>
            </a:xfrm>
            <a:custGeom>
              <a:avLst/>
              <a:gdLst>
                <a:gd name="T0" fmla="*/ 0 w 11"/>
                <a:gd name="T1" fmla="*/ 6350 w 11"/>
                <a:gd name="T2" fmla="*/ 11112 w 11"/>
                <a:gd name="T3" fmla="*/ 17462 w 11"/>
                <a:gd name="T4" fmla="*/ 11112 w 11"/>
                <a:gd name="T5" fmla="*/ 6350 w 11"/>
                <a:gd name="T6" fmla="*/ 0 w 1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Freeform 3133"/>
            <p:cNvSpPr>
              <a:spLocks/>
            </p:cNvSpPr>
            <p:nvPr/>
          </p:nvSpPr>
          <p:spPr bwMode="auto">
            <a:xfrm>
              <a:off x="5019675" y="2803525"/>
              <a:ext cx="12700" cy="11113"/>
            </a:xfrm>
            <a:custGeom>
              <a:avLst/>
              <a:gdLst>
                <a:gd name="T0" fmla="*/ 0 w 8"/>
                <a:gd name="T1" fmla="*/ 4763 h 7"/>
                <a:gd name="T2" fmla="*/ 6350 w 8"/>
                <a:gd name="T3" fmla="*/ 4763 h 7"/>
                <a:gd name="T4" fmla="*/ 6350 w 8"/>
                <a:gd name="T5" fmla="*/ 0 h 7"/>
                <a:gd name="T6" fmla="*/ 12700 w 8"/>
                <a:gd name="T7" fmla="*/ 0 h 7"/>
                <a:gd name="T8" fmla="*/ 6350 w 8"/>
                <a:gd name="T9" fmla="*/ 4763 h 7"/>
                <a:gd name="T10" fmla="*/ 0 w 8"/>
                <a:gd name="T11" fmla="*/ 4763 h 7"/>
                <a:gd name="T12" fmla="*/ 0 w 8"/>
                <a:gd name="T13" fmla="*/ 11113 h 7"/>
                <a:gd name="T14" fmla="*/ 0 w 8"/>
                <a:gd name="T15" fmla="*/ 476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Freeform 3134"/>
            <p:cNvSpPr>
              <a:spLocks/>
            </p:cNvSpPr>
            <p:nvPr/>
          </p:nvSpPr>
          <p:spPr bwMode="auto">
            <a:xfrm>
              <a:off x="5019675" y="2719388"/>
              <a:ext cx="0" cy="11112"/>
            </a:xfrm>
            <a:custGeom>
              <a:avLst/>
              <a:gdLst>
                <a:gd name="T0" fmla="*/ 6350 h 7"/>
                <a:gd name="T1" fmla="*/ 0 h 7"/>
                <a:gd name="T2" fmla="*/ 6350 h 7"/>
                <a:gd name="T3" fmla="*/ 11112 h 7"/>
                <a:gd name="T4" fmla="*/ 6350 h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7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Freeform 3135"/>
            <p:cNvSpPr>
              <a:spLocks/>
            </p:cNvSpPr>
            <p:nvPr/>
          </p:nvSpPr>
          <p:spPr bwMode="auto">
            <a:xfrm>
              <a:off x="5026025" y="2736850"/>
              <a:ext cx="6350" cy="17463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6350 h 11"/>
                <a:gd name="T4" fmla="*/ 6350 w 4"/>
                <a:gd name="T5" fmla="*/ 12700 h 11"/>
                <a:gd name="T6" fmla="*/ 6350 w 4"/>
                <a:gd name="T7" fmla="*/ 17463 h 11"/>
                <a:gd name="T8" fmla="*/ 6350 w 4"/>
                <a:gd name="T9" fmla="*/ 12700 h 11"/>
                <a:gd name="T10" fmla="*/ 0 w 4"/>
                <a:gd name="T11" fmla="*/ 6350 h 11"/>
                <a:gd name="T12" fmla="*/ 0 w 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Freeform 3136"/>
            <p:cNvSpPr>
              <a:spLocks/>
            </p:cNvSpPr>
            <p:nvPr/>
          </p:nvSpPr>
          <p:spPr bwMode="auto">
            <a:xfrm>
              <a:off x="5145088" y="2540000"/>
              <a:ext cx="6350" cy="17463"/>
            </a:xfrm>
            <a:custGeom>
              <a:avLst/>
              <a:gdLst>
                <a:gd name="T0" fmla="*/ 0 w 4"/>
                <a:gd name="T1" fmla="*/ 12700 h 11"/>
                <a:gd name="T2" fmla="*/ 6350 w 4"/>
                <a:gd name="T3" fmla="*/ 12700 h 11"/>
                <a:gd name="T4" fmla="*/ 6350 w 4"/>
                <a:gd name="T5" fmla="*/ 6350 h 11"/>
                <a:gd name="T6" fmla="*/ 6350 w 4"/>
                <a:gd name="T7" fmla="*/ 0 h 11"/>
                <a:gd name="T8" fmla="*/ 0 w 4"/>
                <a:gd name="T9" fmla="*/ 0 h 11"/>
                <a:gd name="T10" fmla="*/ 6350 w 4"/>
                <a:gd name="T11" fmla="*/ 0 h 11"/>
                <a:gd name="T12" fmla="*/ 6350 w 4"/>
                <a:gd name="T13" fmla="*/ 6350 h 11"/>
                <a:gd name="T14" fmla="*/ 6350 w 4"/>
                <a:gd name="T15" fmla="*/ 12700 h 11"/>
                <a:gd name="T16" fmla="*/ 0 w 4"/>
                <a:gd name="T17" fmla="*/ 12700 h 11"/>
                <a:gd name="T18" fmla="*/ 0 w 4"/>
                <a:gd name="T19" fmla="*/ 17463 h 11"/>
                <a:gd name="T20" fmla="*/ 0 w 4"/>
                <a:gd name="T21" fmla="*/ 1270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11">
                  <a:moveTo>
                    <a:pt x="0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Freeform 3137"/>
            <p:cNvSpPr>
              <a:spLocks/>
            </p:cNvSpPr>
            <p:nvPr/>
          </p:nvSpPr>
          <p:spPr bwMode="auto">
            <a:xfrm>
              <a:off x="5181600" y="242093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Freeform 3138"/>
            <p:cNvSpPr>
              <a:spLocks/>
            </p:cNvSpPr>
            <p:nvPr/>
          </p:nvSpPr>
          <p:spPr bwMode="auto">
            <a:xfrm>
              <a:off x="5186363" y="2408238"/>
              <a:ext cx="53975" cy="12700"/>
            </a:xfrm>
            <a:custGeom>
              <a:avLst/>
              <a:gdLst>
                <a:gd name="T0" fmla="*/ 0 w 34"/>
                <a:gd name="T1" fmla="*/ 12700 h 8"/>
                <a:gd name="T2" fmla="*/ 0 w 34"/>
                <a:gd name="T3" fmla="*/ 6350 h 8"/>
                <a:gd name="T4" fmla="*/ 6350 w 34"/>
                <a:gd name="T5" fmla="*/ 6350 h 8"/>
                <a:gd name="T6" fmla="*/ 12700 w 34"/>
                <a:gd name="T7" fmla="*/ 6350 h 8"/>
                <a:gd name="T8" fmla="*/ 19050 w 34"/>
                <a:gd name="T9" fmla="*/ 6350 h 8"/>
                <a:gd name="T10" fmla="*/ 23813 w 34"/>
                <a:gd name="T11" fmla="*/ 0 h 8"/>
                <a:gd name="T12" fmla="*/ 30163 w 34"/>
                <a:gd name="T13" fmla="*/ 0 h 8"/>
                <a:gd name="T14" fmla="*/ 36513 w 34"/>
                <a:gd name="T15" fmla="*/ 0 h 8"/>
                <a:gd name="T16" fmla="*/ 42863 w 34"/>
                <a:gd name="T17" fmla="*/ 0 h 8"/>
                <a:gd name="T18" fmla="*/ 36513 w 34"/>
                <a:gd name="T19" fmla="*/ 6350 h 8"/>
                <a:gd name="T20" fmla="*/ 42863 w 34"/>
                <a:gd name="T21" fmla="*/ 0 h 8"/>
                <a:gd name="T22" fmla="*/ 47625 w 34"/>
                <a:gd name="T23" fmla="*/ 0 h 8"/>
                <a:gd name="T24" fmla="*/ 53975 w 34"/>
                <a:gd name="T25" fmla="*/ 0 h 8"/>
                <a:gd name="T26" fmla="*/ 47625 w 34"/>
                <a:gd name="T27" fmla="*/ 0 h 8"/>
                <a:gd name="T28" fmla="*/ 42863 w 34"/>
                <a:gd name="T29" fmla="*/ 6350 h 8"/>
                <a:gd name="T30" fmla="*/ 36513 w 34"/>
                <a:gd name="T31" fmla="*/ 6350 h 8"/>
                <a:gd name="T32" fmla="*/ 30163 w 34"/>
                <a:gd name="T33" fmla="*/ 6350 h 8"/>
                <a:gd name="T34" fmla="*/ 23813 w 34"/>
                <a:gd name="T35" fmla="*/ 6350 h 8"/>
                <a:gd name="T36" fmla="*/ 19050 w 34"/>
                <a:gd name="T37" fmla="*/ 12700 h 8"/>
                <a:gd name="T38" fmla="*/ 12700 w 34"/>
                <a:gd name="T39" fmla="*/ 12700 h 8"/>
                <a:gd name="T40" fmla="*/ 6350 w 34"/>
                <a:gd name="T41" fmla="*/ 12700 h 8"/>
                <a:gd name="T42" fmla="*/ 12700 w 34"/>
                <a:gd name="T43" fmla="*/ 12700 h 8"/>
                <a:gd name="T44" fmla="*/ 6350 w 34"/>
                <a:gd name="T45" fmla="*/ 12700 h 8"/>
                <a:gd name="T46" fmla="*/ 0 w 34"/>
                <a:gd name="T47" fmla="*/ 12700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Freeform 3139"/>
            <p:cNvSpPr>
              <a:spLocks/>
            </p:cNvSpPr>
            <p:nvPr/>
          </p:nvSpPr>
          <p:spPr bwMode="auto">
            <a:xfrm>
              <a:off x="5264150" y="23971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Freeform 3140"/>
            <p:cNvSpPr>
              <a:spLocks/>
            </p:cNvSpPr>
            <p:nvPr/>
          </p:nvSpPr>
          <p:spPr bwMode="auto">
            <a:xfrm>
              <a:off x="5281613" y="24034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Rectangle 3141"/>
            <p:cNvSpPr>
              <a:spLocks noChangeArrowheads="1"/>
            </p:cNvSpPr>
            <p:nvPr/>
          </p:nvSpPr>
          <p:spPr bwMode="auto">
            <a:xfrm>
              <a:off x="5324475" y="2325688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Rectangle 3162"/>
            <p:cNvSpPr>
              <a:spLocks noChangeArrowheads="1"/>
            </p:cNvSpPr>
            <p:nvPr/>
          </p:nvSpPr>
          <p:spPr bwMode="auto">
            <a:xfrm>
              <a:off x="2770188" y="21161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Freeform 3163"/>
            <p:cNvSpPr>
              <a:spLocks/>
            </p:cNvSpPr>
            <p:nvPr/>
          </p:nvSpPr>
          <p:spPr bwMode="auto">
            <a:xfrm>
              <a:off x="2789238" y="2116138"/>
              <a:ext cx="11112" cy="0"/>
            </a:xfrm>
            <a:custGeom>
              <a:avLst/>
              <a:gdLst>
                <a:gd name="T0" fmla="*/ 0 w 7"/>
                <a:gd name="T1" fmla="*/ 4762 w 7"/>
                <a:gd name="T2" fmla="*/ 11112 w 7"/>
                <a:gd name="T3" fmla="*/ 4762 w 7"/>
                <a:gd name="T4" fmla="*/ 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Freeform 3243"/>
            <p:cNvSpPr>
              <a:spLocks noEditPoints="1"/>
            </p:cNvSpPr>
            <p:nvPr/>
          </p:nvSpPr>
          <p:spPr bwMode="auto">
            <a:xfrm>
              <a:off x="4076700" y="2617788"/>
              <a:ext cx="793750" cy="454025"/>
            </a:xfrm>
            <a:custGeom>
              <a:avLst/>
              <a:gdLst>
                <a:gd name="T0" fmla="*/ 519113 w 500"/>
                <a:gd name="T1" fmla="*/ 214313 h 286"/>
                <a:gd name="T2" fmla="*/ 519113 w 500"/>
                <a:gd name="T3" fmla="*/ 268288 h 286"/>
                <a:gd name="T4" fmla="*/ 525463 w 500"/>
                <a:gd name="T5" fmla="*/ 280988 h 286"/>
                <a:gd name="T6" fmla="*/ 555625 w 500"/>
                <a:gd name="T7" fmla="*/ 339725 h 286"/>
                <a:gd name="T8" fmla="*/ 609600 w 500"/>
                <a:gd name="T9" fmla="*/ 363538 h 286"/>
                <a:gd name="T10" fmla="*/ 650875 w 500"/>
                <a:gd name="T11" fmla="*/ 352425 h 286"/>
                <a:gd name="T12" fmla="*/ 674688 w 500"/>
                <a:gd name="T13" fmla="*/ 346075 h 286"/>
                <a:gd name="T14" fmla="*/ 698500 w 500"/>
                <a:gd name="T15" fmla="*/ 292100 h 286"/>
                <a:gd name="T16" fmla="*/ 746125 w 500"/>
                <a:gd name="T17" fmla="*/ 280988 h 286"/>
                <a:gd name="T18" fmla="*/ 776288 w 500"/>
                <a:gd name="T19" fmla="*/ 280988 h 286"/>
                <a:gd name="T20" fmla="*/ 769938 w 500"/>
                <a:gd name="T21" fmla="*/ 315913 h 286"/>
                <a:gd name="T22" fmla="*/ 769938 w 500"/>
                <a:gd name="T23" fmla="*/ 333375 h 286"/>
                <a:gd name="T24" fmla="*/ 758825 w 500"/>
                <a:gd name="T25" fmla="*/ 352425 h 286"/>
                <a:gd name="T26" fmla="*/ 711200 w 500"/>
                <a:gd name="T27" fmla="*/ 369888 h 286"/>
                <a:gd name="T28" fmla="*/ 692150 w 500"/>
                <a:gd name="T29" fmla="*/ 400050 h 286"/>
                <a:gd name="T30" fmla="*/ 657225 w 500"/>
                <a:gd name="T31" fmla="*/ 441325 h 286"/>
                <a:gd name="T32" fmla="*/ 627063 w 500"/>
                <a:gd name="T33" fmla="*/ 430213 h 286"/>
                <a:gd name="T34" fmla="*/ 603250 w 500"/>
                <a:gd name="T35" fmla="*/ 417513 h 286"/>
                <a:gd name="T36" fmla="*/ 585788 w 500"/>
                <a:gd name="T37" fmla="*/ 411163 h 286"/>
                <a:gd name="T38" fmla="*/ 519113 w 500"/>
                <a:gd name="T39" fmla="*/ 417513 h 286"/>
                <a:gd name="T40" fmla="*/ 465138 w 500"/>
                <a:gd name="T41" fmla="*/ 393700 h 286"/>
                <a:gd name="T42" fmla="*/ 417513 w 500"/>
                <a:gd name="T43" fmla="*/ 369888 h 286"/>
                <a:gd name="T44" fmla="*/ 365125 w 500"/>
                <a:gd name="T45" fmla="*/ 346075 h 286"/>
                <a:gd name="T46" fmla="*/ 322263 w 500"/>
                <a:gd name="T47" fmla="*/ 315913 h 286"/>
                <a:gd name="T48" fmla="*/ 322263 w 500"/>
                <a:gd name="T49" fmla="*/ 274638 h 286"/>
                <a:gd name="T50" fmla="*/ 298450 w 500"/>
                <a:gd name="T51" fmla="*/ 233363 h 286"/>
                <a:gd name="T52" fmla="*/ 263525 w 500"/>
                <a:gd name="T53" fmla="*/ 203200 h 286"/>
                <a:gd name="T54" fmla="*/ 239713 w 500"/>
                <a:gd name="T55" fmla="*/ 179388 h 286"/>
                <a:gd name="T56" fmla="*/ 220663 w 500"/>
                <a:gd name="T57" fmla="*/ 149225 h 286"/>
                <a:gd name="T58" fmla="*/ 192088 w 500"/>
                <a:gd name="T59" fmla="*/ 119063 h 286"/>
                <a:gd name="T60" fmla="*/ 155575 w 500"/>
                <a:gd name="T61" fmla="*/ 84138 h 286"/>
                <a:gd name="T62" fmla="*/ 131763 w 500"/>
                <a:gd name="T63" fmla="*/ 41275 h 286"/>
                <a:gd name="T64" fmla="*/ 101600 w 500"/>
                <a:gd name="T65" fmla="*/ 30163 h 286"/>
                <a:gd name="T66" fmla="*/ 95250 w 500"/>
                <a:gd name="T67" fmla="*/ 41275 h 286"/>
                <a:gd name="T68" fmla="*/ 120650 w 500"/>
                <a:gd name="T69" fmla="*/ 88900 h 286"/>
                <a:gd name="T70" fmla="*/ 149225 w 500"/>
                <a:gd name="T71" fmla="*/ 125413 h 286"/>
                <a:gd name="T72" fmla="*/ 173038 w 500"/>
                <a:gd name="T73" fmla="*/ 149225 h 286"/>
                <a:gd name="T74" fmla="*/ 192088 w 500"/>
                <a:gd name="T75" fmla="*/ 203200 h 286"/>
                <a:gd name="T76" fmla="*/ 220663 w 500"/>
                <a:gd name="T77" fmla="*/ 227013 h 286"/>
                <a:gd name="T78" fmla="*/ 185738 w 500"/>
                <a:gd name="T79" fmla="*/ 214313 h 286"/>
                <a:gd name="T80" fmla="*/ 161925 w 500"/>
                <a:gd name="T81" fmla="*/ 185738 h 286"/>
                <a:gd name="T82" fmla="*/ 131763 w 500"/>
                <a:gd name="T83" fmla="*/ 142875 h 286"/>
                <a:gd name="T84" fmla="*/ 90488 w 500"/>
                <a:gd name="T85" fmla="*/ 125413 h 286"/>
                <a:gd name="T86" fmla="*/ 107950 w 500"/>
                <a:gd name="T87" fmla="*/ 119063 h 286"/>
                <a:gd name="T88" fmla="*/ 77788 w 500"/>
                <a:gd name="T89" fmla="*/ 77788 h 286"/>
                <a:gd name="T90" fmla="*/ 47625 w 500"/>
                <a:gd name="T91" fmla="*/ 36513 h 286"/>
                <a:gd name="T92" fmla="*/ 42863 w 500"/>
                <a:gd name="T93" fmla="*/ 6350 h 286"/>
                <a:gd name="T94" fmla="*/ 107950 w 500"/>
                <a:gd name="T95" fmla="*/ 11113 h 286"/>
                <a:gd name="T96" fmla="*/ 203200 w 500"/>
                <a:gd name="T97" fmla="*/ 36513 h 286"/>
                <a:gd name="T98" fmla="*/ 280988 w 500"/>
                <a:gd name="T99" fmla="*/ 23813 h 286"/>
                <a:gd name="T100" fmla="*/ 328613 w 500"/>
                <a:gd name="T101" fmla="*/ 47625 h 286"/>
                <a:gd name="T102" fmla="*/ 352425 w 500"/>
                <a:gd name="T103" fmla="*/ 84138 h 286"/>
                <a:gd name="T104" fmla="*/ 393700 w 500"/>
                <a:gd name="T105" fmla="*/ 71438 h 286"/>
                <a:gd name="T106" fmla="*/ 441325 w 500"/>
                <a:gd name="T107" fmla="*/ 88900 h 286"/>
                <a:gd name="T108" fmla="*/ 471488 w 500"/>
                <a:gd name="T109" fmla="*/ 131763 h 286"/>
                <a:gd name="T110" fmla="*/ 508000 w 500"/>
                <a:gd name="T111" fmla="*/ 166688 h 286"/>
                <a:gd name="T112" fmla="*/ 155575 w 500"/>
                <a:gd name="T113" fmla="*/ 88900 h 286"/>
                <a:gd name="T114" fmla="*/ 782638 w 500"/>
                <a:gd name="T115" fmla="*/ 309563 h 286"/>
                <a:gd name="T116" fmla="*/ 84138 w 500"/>
                <a:gd name="T117" fmla="*/ 112713 h 286"/>
                <a:gd name="T118" fmla="*/ 155575 w 500"/>
                <a:gd name="T119" fmla="*/ 190500 h 286"/>
                <a:gd name="T120" fmla="*/ 196850 w 500"/>
                <a:gd name="T121" fmla="*/ 196850 h 286"/>
                <a:gd name="T122" fmla="*/ 674688 w 500"/>
                <a:gd name="T123" fmla="*/ 346075 h 286"/>
                <a:gd name="T124" fmla="*/ 203200 w 500"/>
                <a:gd name="T125" fmla="*/ 209550 h 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00" h="286">
                  <a:moveTo>
                    <a:pt x="335" y="105"/>
                  </a:moveTo>
                  <a:lnTo>
                    <a:pt x="335" y="109"/>
                  </a:lnTo>
                  <a:lnTo>
                    <a:pt x="335" y="113"/>
                  </a:lnTo>
                  <a:lnTo>
                    <a:pt x="331" y="113"/>
                  </a:lnTo>
                  <a:lnTo>
                    <a:pt x="331" y="117"/>
                  </a:lnTo>
                  <a:lnTo>
                    <a:pt x="331" y="120"/>
                  </a:lnTo>
                  <a:lnTo>
                    <a:pt x="327" y="120"/>
                  </a:lnTo>
                  <a:lnTo>
                    <a:pt x="327" y="124"/>
                  </a:lnTo>
                  <a:lnTo>
                    <a:pt x="327" y="128"/>
                  </a:lnTo>
                  <a:lnTo>
                    <a:pt x="327" y="132"/>
                  </a:lnTo>
                  <a:lnTo>
                    <a:pt x="327" y="135"/>
                  </a:lnTo>
                  <a:lnTo>
                    <a:pt x="327" y="139"/>
                  </a:lnTo>
                  <a:lnTo>
                    <a:pt x="327" y="143"/>
                  </a:lnTo>
                  <a:lnTo>
                    <a:pt x="324" y="147"/>
                  </a:lnTo>
                  <a:lnTo>
                    <a:pt x="324" y="150"/>
                  </a:lnTo>
                  <a:lnTo>
                    <a:pt x="327" y="150"/>
                  </a:lnTo>
                  <a:lnTo>
                    <a:pt x="327" y="154"/>
                  </a:lnTo>
                  <a:lnTo>
                    <a:pt x="324" y="154"/>
                  </a:lnTo>
                  <a:lnTo>
                    <a:pt x="324" y="158"/>
                  </a:lnTo>
                  <a:lnTo>
                    <a:pt x="324" y="162"/>
                  </a:lnTo>
                  <a:lnTo>
                    <a:pt x="324" y="165"/>
                  </a:lnTo>
                  <a:lnTo>
                    <a:pt x="327" y="169"/>
                  </a:lnTo>
                  <a:lnTo>
                    <a:pt x="327" y="173"/>
                  </a:lnTo>
                  <a:lnTo>
                    <a:pt x="331" y="173"/>
                  </a:lnTo>
                  <a:lnTo>
                    <a:pt x="331" y="177"/>
                  </a:lnTo>
                  <a:lnTo>
                    <a:pt x="331" y="180"/>
                  </a:lnTo>
                  <a:lnTo>
                    <a:pt x="331" y="177"/>
                  </a:lnTo>
                  <a:lnTo>
                    <a:pt x="331" y="173"/>
                  </a:lnTo>
                  <a:lnTo>
                    <a:pt x="327" y="173"/>
                  </a:lnTo>
                  <a:lnTo>
                    <a:pt x="327" y="169"/>
                  </a:lnTo>
                  <a:lnTo>
                    <a:pt x="327" y="173"/>
                  </a:lnTo>
                  <a:lnTo>
                    <a:pt x="327" y="177"/>
                  </a:lnTo>
                  <a:lnTo>
                    <a:pt x="331" y="177"/>
                  </a:lnTo>
                  <a:lnTo>
                    <a:pt x="331" y="180"/>
                  </a:lnTo>
                  <a:lnTo>
                    <a:pt x="331" y="184"/>
                  </a:lnTo>
                  <a:lnTo>
                    <a:pt x="335" y="184"/>
                  </a:lnTo>
                  <a:lnTo>
                    <a:pt x="335" y="188"/>
                  </a:lnTo>
                  <a:lnTo>
                    <a:pt x="335" y="192"/>
                  </a:lnTo>
                  <a:lnTo>
                    <a:pt x="342" y="195"/>
                  </a:lnTo>
                  <a:lnTo>
                    <a:pt x="342" y="199"/>
                  </a:lnTo>
                  <a:lnTo>
                    <a:pt x="346" y="203"/>
                  </a:lnTo>
                  <a:lnTo>
                    <a:pt x="346" y="207"/>
                  </a:lnTo>
                  <a:lnTo>
                    <a:pt x="350" y="210"/>
                  </a:lnTo>
                  <a:lnTo>
                    <a:pt x="350" y="214"/>
                  </a:lnTo>
                  <a:lnTo>
                    <a:pt x="354" y="214"/>
                  </a:lnTo>
                  <a:lnTo>
                    <a:pt x="354" y="218"/>
                  </a:lnTo>
                  <a:lnTo>
                    <a:pt x="357" y="218"/>
                  </a:lnTo>
                  <a:lnTo>
                    <a:pt x="361" y="222"/>
                  </a:lnTo>
                  <a:lnTo>
                    <a:pt x="365" y="222"/>
                  </a:lnTo>
                  <a:lnTo>
                    <a:pt x="369" y="222"/>
                  </a:lnTo>
                  <a:lnTo>
                    <a:pt x="372" y="222"/>
                  </a:lnTo>
                  <a:lnTo>
                    <a:pt x="372" y="226"/>
                  </a:lnTo>
                  <a:lnTo>
                    <a:pt x="376" y="229"/>
                  </a:lnTo>
                  <a:lnTo>
                    <a:pt x="380" y="229"/>
                  </a:lnTo>
                  <a:lnTo>
                    <a:pt x="384" y="229"/>
                  </a:lnTo>
                  <a:lnTo>
                    <a:pt x="387" y="229"/>
                  </a:lnTo>
                  <a:lnTo>
                    <a:pt x="387" y="226"/>
                  </a:lnTo>
                  <a:lnTo>
                    <a:pt x="391" y="226"/>
                  </a:lnTo>
                  <a:lnTo>
                    <a:pt x="387" y="226"/>
                  </a:lnTo>
                  <a:lnTo>
                    <a:pt x="391" y="226"/>
                  </a:lnTo>
                  <a:lnTo>
                    <a:pt x="395" y="226"/>
                  </a:lnTo>
                  <a:lnTo>
                    <a:pt x="399" y="226"/>
                  </a:lnTo>
                  <a:lnTo>
                    <a:pt x="402" y="226"/>
                  </a:lnTo>
                  <a:lnTo>
                    <a:pt x="402" y="222"/>
                  </a:lnTo>
                  <a:lnTo>
                    <a:pt x="406" y="222"/>
                  </a:lnTo>
                  <a:lnTo>
                    <a:pt x="410" y="222"/>
                  </a:lnTo>
                  <a:lnTo>
                    <a:pt x="414" y="222"/>
                  </a:lnTo>
                  <a:lnTo>
                    <a:pt x="417" y="222"/>
                  </a:lnTo>
                  <a:lnTo>
                    <a:pt x="414" y="222"/>
                  </a:lnTo>
                  <a:lnTo>
                    <a:pt x="417" y="222"/>
                  </a:lnTo>
                  <a:lnTo>
                    <a:pt x="417" y="226"/>
                  </a:lnTo>
                  <a:lnTo>
                    <a:pt x="421" y="226"/>
                  </a:lnTo>
                  <a:lnTo>
                    <a:pt x="425" y="226"/>
                  </a:lnTo>
                  <a:lnTo>
                    <a:pt x="425" y="222"/>
                  </a:lnTo>
                  <a:lnTo>
                    <a:pt x="429" y="222"/>
                  </a:lnTo>
                  <a:lnTo>
                    <a:pt x="429" y="218"/>
                  </a:lnTo>
                  <a:lnTo>
                    <a:pt x="425" y="218"/>
                  </a:lnTo>
                  <a:lnTo>
                    <a:pt x="429" y="214"/>
                  </a:lnTo>
                  <a:lnTo>
                    <a:pt x="432" y="214"/>
                  </a:lnTo>
                  <a:lnTo>
                    <a:pt x="436" y="210"/>
                  </a:lnTo>
                  <a:lnTo>
                    <a:pt x="436" y="207"/>
                  </a:lnTo>
                  <a:lnTo>
                    <a:pt x="436" y="203"/>
                  </a:lnTo>
                  <a:lnTo>
                    <a:pt x="440" y="203"/>
                  </a:lnTo>
                  <a:lnTo>
                    <a:pt x="440" y="199"/>
                  </a:lnTo>
                  <a:lnTo>
                    <a:pt x="440" y="195"/>
                  </a:lnTo>
                  <a:lnTo>
                    <a:pt x="440" y="192"/>
                  </a:lnTo>
                  <a:lnTo>
                    <a:pt x="440" y="188"/>
                  </a:lnTo>
                  <a:lnTo>
                    <a:pt x="440" y="184"/>
                  </a:lnTo>
                  <a:lnTo>
                    <a:pt x="440" y="188"/>
                  </a:lnTo>
                  <a:lnTo>
                    <a:pt x="440" y="184"/>
                  </a:lnTo>
                  <a:lnTo>
                    <a:pt x="444" y="184"/>
                  </a:lnTo>
                  <a:lnTo>
                    <a:pt x="444" y="180"/>
                  </a:lnTo>
                  <a:lnTo>
                    <a:pt x="448" y="180"/>
                  </a:lnTo>
                  <a:lnTo>
                    <a:pt x="451" y="180"/>
                  </a:lnTo>
                  <a:lnTo>
                    <a:pt x="455" y="180"/>
                  </a:lnTo>
                  <a:lnTo>
                    <a:pt x="459" y="180"/>
                  </a:lnTo>
                  <a:lnTo>
                    <a:pt x="463" y="177"/>
                  </a:lnTo>
                  <a:lnTo>
                    <a:pt x="466" y="177"/>
                  </a:lnTo>
                  <a:lnTo>
                    <a:pt x="470" y="177"/>
                  </a:lnTo>
                  <a:lnTo>
                    <a:pt x="474" y="177"/>
                  </a:lnTo>
                  <a:lnTo>
                    <a:pt x="478" y="177"/>
                  </a:lnTo>
                  <a:lnTo>
                    <a:pt x="474" y="177"/>
                  </a:lnTo>
                  <a:lnTo>
                    <a:pt x="478" y="177"/>
                  </a:lnTo>
                  <a:lnTo>
                    <a:pt x="478" y="173"/>
                  </a:lnTo>
                  <a:lnTo>
                    <a:pt x="478" y="177"/>
                  </a:lnTo>
                  <a:lnTo>
                    <a:pt x="481" y="177"/>
                  </a:lnTo>
                  <a:lnTo>
                    <a:pt x="485" y="177"/>
                  </a:lnTo>
                  <a:lnTo>
                    <a:pt x="489" y="177"/>
                  </a:lnTo>
                  <a:lnTo>
                    <a:pt x="493" y="177"/>
                  </a:lnTo>
                  <a:lnTo>
                    <a:pt x="489" y="177"/>
                  </a:lnTo>
                  <a:lnTo>
                    <a:pt x="493" y="173"/>
                  </a:lnTo>
                  <a:lnTo>
                    <a:pt x="493" y="177"/>
                  </a:lnTo>
                  <a:lnTo>
                    <a:pt x="496" y="177"/>
                  </a:lnTo>
                  <a:lnTo>
                    <a:pt x="496" y="180"/>
                  </a:lnTo>
                  <a:lnTo>
                    <a:pt x="496" y="184"/>
                  </a:lnTo>
                  <a:lnTo>
                    <a:pt x="496" y="188"/>
                  </a:lnTo>
                  <a:lnTo>
                    <a:pt x="493" y="192"/>
                  </a:lnTo>
                  <a:lnTo>
                    <a:pt x="489" y="192"/>
                  </a:lnTo>
                  <a:lnTo>
                    <a:pt x="489" y="195"/>
                  </a:lnTo>
                  <a:lnTo>
                    <a:pt x="489" y="199"/>
                  </a:lnTo>
                  <a:lnTo>
                    <a:pt x="485" y="199"/>
                  </a:lnTo>
                  <a:lnTo>
                    <a:pt x="489" y="199"/>
                  </a:lnTo>
                  <a:lnTo>
                    <a:pt x="489" y="203"/>
                  </a:lnTo>
                  <a:lnTo>
                    <a:pt x="485" y="203"/>
                  </a:lnTo>
                  <a:lnTo>
                    <a:pt x="489" y="203"/>
                  </a:lnTo>
                  <a:lnTo>
                    <a:pt x="485" y="199"/>
                  </a:lnTo>
                  <a:lnTo>
                    <a:pt x="485" y="203"/>
                  </a:lnTo>
                  <a:lnTo>
                    <a:pt x="485" y="207"/>
                  </a:lnTo>
                  <a:lnTo>
                    <a:pt x="481" y="207"/>
                  </a:lnTo>
                  <a:lnTo>
                    <a:pt x="485" y="207"/>
                  </a:lnTo>
                  <a:lnTo>
                    <a:pt x="489" y="207"/>
                  </a:lnTo>
                  <a:lnTo>
                    <a:pt x="485" y="210"/>
                  </a:lnTo>
                  <a:lnTo>
                    <a:pt x="485" y="214"/>
                  </a:lnTo>
                  <a:lnTo>
                    <a:pt x="485" y="218"/>
                  </a:lnTo>
                  <a:lnTo>
                    <a:pt x="481" y="222"/>
                  </a:lnTo>
                  <a:lnTo>
                    <a:pt x="481" y="226"/>
                  </a:lnTo>
                  <a:lnTo>
                    <a:pt x="481" y="229"/>
                  </a:lnTo>
                  <a:lnTo>
                    <a:pt x="481" y="226"/>
                  </a:lnTo>
                  <a:lnTo>
                    <a:pt x="478" y="226"/>
                  </a:lnTo>
                  <a:lnTo>
                    <a:pt x="478" y="222"/>
                  </a:lnTo>
                  <a:lnTo>
                    <a:pt x="478" y="218"/>
                  </a:lnTo>
                  <a:lnTo>
                    <a:pt x="474" y="222"/>
                  </a:lnTo>
                  <a:lnTo>
                    <a:pt x="478" y="222"/>
                  </a:lnTo>
                  <a:lnTo>
                    <a:pt x="474" y="222"/>
                  </a:lnTo>
                  <a:lnTo>
                    <a:pt x="474" y="226"/>
                  </a:lnTo>
                  <a:lnTo>
                    <a:pt x="470" y="226"/>
                  </a:lnTo>
                  <a:lnTo>
                    <a:pt x="470" y="229"/>
                  </a:lnTo>
                  <a:lnTo>
                    <a:pt x="466" y="229"/>
                  </a:lnTo>
                  <a:lnTo>
                    <a:pt x="466" y="233"/>
                  </a:lnTo>
                  <a:lnTo>
                    <a:pt x="463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4" y="233"/>
                  </a:lnTo>
                  <a:lnTo>
                    <a:pt x="436" y="233"/>
                  </a:lnTo>
                  <a:lnTo>
                    <a:pt x="432" y="233"/>
                  </a:lnTo>
                  <a:lnTo>
                    <a:pt x="432" y="237"/>
                  </a:lnTo>
                  <a:lnTo>
                    <a:pt x="432" y="244"/>
                  </a:lnTo>
                  <a:lnTo>
                    <a:pt x="425" y="244"/>
                  </a:lnTo>
                  <a:lnTo>
                    <a:pt x="429" y="244"/>
                  </a:lnTo>
                  <a:lnTo>
                    <a:pt x="429" y="248"/>
                  </a:lnTo>
                  <a:lnTo>
                    <a:pt x="432" y="248"/>
                  </a:lnTo>
                  <a:lnTo>
                    <a:pt x="432" y="252"/>
                  </a:lnTo>
                  <a:lnTo>
                    <a:pt x="436" y="252"/>
                  </a:lnTo>
                  <a:lnTo>
                    <a:pt x="436" y="256"/>
                  </a:lnTo>
                  <a:lnTo>
                    <a:pt x="440" y="256"/>
                  </a:lnTo>
                  <a:lnTo>
                    <a:pt x="440" y="259"/>
                  </a:lnTo>
                  <a:lnTo>
                    <a:pt x="440" y="263"/>
                  </a:lnTo>
                  <a:lnTo>
                    <a:pt x="436" y="263"/>
                  </a:lnTo>
                  <a:lnTo>
                    <a:pt x="432" y="263"/>
                  </a:lnTo>
                  <a:lnTo>
                    <a:pt x="421" y="263"/>
                  </a:lnTo>
                  <a:lnTo>
                    <a:pt x="417" y="263"/>
                  </a:lnTo>
                  <a:lnTo>
                    <a:pt x="414" y="271"/>
                  </a:lnTo>
                  <a:lnTo>
                    <a:pt x="414" y="274"/>
                  </a:lnTo>
                  <a:lnTo>
                    <a:pt x="414" y="278"/>
                  </a:lnTo>
                  <a:lnTo>
                    <a:pt x="414" y="282"/>
                  </a:lnTo>
                  <a:lnTo>
                    <a:pt x="414" y="286"/>
                  </a:lnTo>
                  <a:lnTo>
                    <a:pt x="410" y="286"/>
                  </a:lnTo>
                  <a:lnTo>
                    <a:pt x="410" y="282"/>
                  </a:lnTo>
                  <a:lnTo>
                    <a:pt x="406" y="282"/>
                  </a:lnTo>
                  <a:lnTo>
                    <a:pt x="406" y="278"/>
                  </a:lnTo>
                  <a:lnTo>
                    <a:pt x="402" y="278"/>
                  </a:lnTo>
                  <a:lnTo>
                    <a:pt x="402" y="274"/>
                  </a:lnTo>
                  <a:lnTo>
                    <a:pt x="399" y="274"/>
                  </a:lnTo>
                  <a:lnTo>
                    <a:pt x="399" y="271"/>
                  </a:lnTo>
                  <a:lnTo>
                    <a:pt x="395" y="271"/>
                  </a:lnTo>
                  <a:lnTo>
                    <a:pt x="395" y="267"/>
                  </a:lnTo>
                  <a:lnTo>
                    <a:pt x="391" y="267"/>
                  </a:lnTo>
                  <a:lnTo>
                    <a:pt x="387" y="263"/>
                  </a:lnTo>
                  <a:lnTo>
                    <a:pt x="384" y="263"/>
                  </a:lnTo>
                  <a:lnTo>
                    <a:pt x="384" y="259"/>
                  </a:lnTo>
                  <a:lnTo>
                    <a:pt x="380" y="259"/>
                  </a:lnTo>
                  <a:lnTo>
                    <a:pt x="376" y="259"/>
                  </a:lnTo>
                  <a:lnTo>
                    <a:pt x="380" y="259"/>
                  </a:lnTo>
                  <a:lnTo>
                    <a:pt x="384" y="259"/>
                  </a:lnTo>
                  <a:lnTo>
                    <a:pt x="384" y="263"/>
                  </a:lnTo>
                  <a:lnTo>
                    <a:pt x="380" y="263"/>
                  </a:lnTo>
                  <a:lnTo>
                    <a:pt x="380" y="259"/>
                  </a:lnTo>
                  <a:lnTo>
                    <a:pt x="376" y="259"/>
                  </a:lnTo>
                  <a:lnTo>
                    <a:pt x="372" y="259"/>
                  </a:lnTo>
                  <a:lnTo>
                    <a:pt x="376" y="259"/>
                  </a:lnTo>
                  <a:lnTo>
                    <a:pt x="372" y="256"/>
                  </a:lnTo>
                  <a:lnTo>
                    <a:pt x="372" y="259"/>
                  </a:lnTo>
                  <a:lnTo>
                    <a:pt x="372" y="256"/>
                  </a:lnTo>
                  <a:lnTo>
                    <a:pt x="369" y="256"/>
                  </a:lnTo>
                  <a:lnTo>
                    <a:pt x="369" y="259"/>
                  </a:lnTo>
                  <a:lnTo>
                    <a:pt x="372" y="259"/>
                  </a:lnTo>
                  <a:lnTo>
                    <a:pt x="369" y="259"/>
                  </a:lnTo>
                  <a:lnTo>
                    <a:pt x="365" y="259"/>
                  </a:lnTo>
                  <a:lnTo>
                    <a:pt x="361" y="263"/>
                  </a:lnTo>
                  <a:lnTo>
                    <a:pt x="357" y="263"/>
                  </a:lnTo>
                  <a:lnTo>
                    <a:pt x="354" y="267"/>
                  </a:lnTo>
                  <a:lnTo>
                    <a:pt x="350" y="267"/>
                  </a:lnTo>
                  <a:lnTo>
                    <a:pt x="346" y="267"/>
                  </a:lnTo>
                  <a:lnTo>
                    <a:pt x="342" y="267"/>
                  </a:lnTo>
                  <a:lnTo>
                    <a:pt x="339" y="267"/>
                  </a:lnTo>
                  <a:lnTo>
                    <a:pt x="335" y="267"/>
                  </a:lnTo>
                  <a:lnTo>
                    <a:pt x="335" y="263"/>
                  </a:lnTo>
                  <a:lnTo>
                    <a:pt x="327" y="263"/>
                  </a:lnTo>
                  <a:lnTo>
                    <a:pt x="324" y="263"/>
                  </a:lnTo>
                  <a:lnTo>
                    <a:pt x="320" y="259"/>
                  </a:lnTo>
                  <a:lnTo>
                    <a:pt x="316" y="259"/>
                  </a:lnTo>
                  <a:lnTo>
                    <a:pt x="312" y="259"/>
                  </a:lnTo>
                  <a:lnTo>
                    <a:pt x="312" y="256"/>
                  </a:lnTo>
                  <a:lnTo>
                    <a:pt x="308" y="256"/>
                  </a:lnTo>
                  <a:lnTo>
                    <a:pt x="305" y="252"/>
                  </a:lnTo>
                  <a:lnTo>
                    <a:pt x="301" y="252"/>
                  </a:lnTo>
                  <a:lnTo>
                    <a:pt x="297" y="252"/>
                  </a:lnTo>
                  <a:lnTo>
                    <a:pt x="293" y="252"/>
                  </a:lnTo>
                  <a:lnTo>
                    <a:pt x="293" y="248"/>
                  </a:lnTo>
                  <a:lnTo>
                    <a:pt x="290" y="248"/>
                  </a:lnTo>
                  <a:lnTo>
                    <a:pt x="286" y="248"/>
                  </a:lnTo>
                  <a:lnTo>
                    <a:pt x="282" y="244"/>
                  </a:lnTo>
                  <a:lnTo>
                    <a:pt x="278" y="244"/>
                  </a:lnTo>
                  <a:lnTo>
                    <a:pt x="275" y="244"/>
                  </a:lnTo>
                  <a:lnTo>
                    <a:pt x="275" y="241"/>
                  </a:lnTo>
                  <a:lnTo>
                    <a:pt x="271" y="241"/>
                  </a:lnTo>
                  <a:lnTo>
                    <a:pt x="267" y="241"/>
                  </a:lnTo>
                  <a:lnTo>
                    <a:pt x="267" y="237"/>
                  </a:lnTo>
                  <a:lnTo>
                    <a:pt x="263" y="237"/>
                  </a:lnTo>
                  <a:lnTo>
                    <a:pt x="263" y="233"/>
                  </a:lnTo>
                  <a:lnTo>
                    <a:pt x="260" y="233"/>
                  </a:lnTo>
                  <a:lnTo>
                    <a:pt x="256" y="233"/>
                  </a:lnTo>
                  <a:lnTo>
                    <a:pt x="252" y="233"/>
                  </a:lnTo>
                  <a:lnTo>
                    <a:pt x="248" y="229"/>
                  </a:lnTo>
                  <a:lnTo>
                    <a:pt x="245" y="229"/>
                  </a:lnTo>
                  <a:lnTo>
                    <a:pt x="241" y="229"/>
                  </a:lnTo>
                  <a:lnTo>
                    <a:pt x="237" y="226"/>
                  </a:lnTo>
                  <a:lnTo>
                    <a:pt x="233" y="226"/>
                  </a:lnTo>
                  <a:lnTo>
                    <a:pt x="233" y="222"/>
                  </a:lnTo>
                  <a:lnTo>
                    <a:pt x="230" y="222"/>
                  </a:lnTo>
                  <a:lnTo>
                    <a:pt x="230" y="218"/>
                  </a:lnTo>
                  <a:lnTo>
                    <a:pt x="226" y="218"/>
                  </a:lnTo>
                  <a:lnTo>
                    <a:pt x="222" y="218"/>
                  </a:lnTo>
                  <a:lnTo>
                    <a:pt x="222" y="214"/>
                  </a:lnTo>
                  <a:lnTo>
                    <a:pt x="218" y="214"/>
                  </a:lnTo>
                  <a:lnTo>
                    <a:pt x="215" y="210"/>
                  </a:lnTo>
                  <a:lnTo>
                    <a:pt x="211" y="210"/>
                  </a:lnTo>
                  <a:lnTo>
                    <a:pt x="211" y="207"/>
                  </a:lnTo>
                  <a:lnTo>
                    <a:pt x="207" y="207"/>
                  </a:lnTo>
                  <a:lnTo>
                    <a:pt x="207" y="203"/>
                  </a:lnTo>
                  <a:lnTo>
                    <a:pt x="203" y="203"/>
                  </a:lnTo>
                  <a:lnTo>
                    <a:pt x="203" y="199"/>
                  </a:lnTo>
                  <a:lnTo>
                    <a:pt x="203" y="195"/>
                  </a:lnTo>
                  <a:lnTo>
                    <a:pt x="200" y="195"/>
                  </a:lnTo>
                  <a:lnTo>
                    <a:pt x="200" y="192"/>
                  </a:lnTo>
                  <a:lnTo>
                    <a:pt x="203" y="192"/>
                  </a:lnTo>
                  <a:lnTo>
                    <a:pt x="207" y="192"/>
                  </a:lnTo>
                  <a:lnTo>
                    <a:pt x="207" y="188"/>
                  </a:lnTo>
                  <a:lnTo>
                    <a:pt x="203" y="188"/>
                  </a:lnTo>
                  <a:lnTo>
                    <a:pt x="207" y="184"/>
                  </a:lnTo>
                  <a:lnTo>
                    <a:pt x="207" y="180"/>
                  </a:lnTo>
                  <a:lnTo>
                    <a:pt x="207" y="177"/>
                  </a:lnTo>
                  <a:lnTo>
                    <a:pt x="203" y="173"/>
                  </a:lnTo>
                  <a:lnTo>
                    <a:pt x="203" y="169"/>
                  </a:lnTo>
                  <a:lnTo>
                    <a:pt x="200" y="169"/>
                  </a:lnTo>
                  <a:lnTo>
                    <a:pt x="200" y="165"/>
                  </a:lnTo>
                  <a:lnTo>
                    <a:pt x="200" y="162"/>
                  </a:lnTo>
                  <a:lnTo>
                    <a:pt x="200" y="158"/>
                  </a:lnTo>
                  <a:lnTo>
                    <a:pt x="196" y="158"/>
                  </a:lnTo>
                  <a:lnTo>
                    <a:pt x="196" y="154"/>
                  </a:lnTo>
                  <a:lnTo>
                    <a:pt x="192" y="154"/>
                  </a:lnTo>
                  <a:lnTo>
                    <a:pt x="192" y="150"/>
                  </a:lnTo>
                  <a:lnTo>
                    <a:pt x="188" y="150"/>
                  </a:lnTo>
                  <a:lnTo>
                    <a:pt x="188" y="147"/>
                  </a:lnTo>
                  <a:lnTo>
                    <a:pt x="184" y="143"/>
                  </a:lnTo>
                  <a:lnTo>
                    <a:pt x="181" y="143"/>
                  </a:lnTo>
                  <a:lnTo>
                    <a:pt x="181" y="139"/>
                  </a:lnTo>
                  <a:lnTo>
                    <a:pt x="177" y="135"/>
                  </a:lnTo>
                  <a:lnTo>
                    <a:pt x="173" y="135"/>
                  </a:lnTo>
                  <a:lnTo>
                    <a:pt x="173" y="132"/>
                  </a:lnTo>
                  <a:lnTo>
                    <a:pt x="169" y="132"/>
                  </a:lnTo>
                  <a:lnTo>
                    <a:pt x="169" y="128"/>
                  </a:lnTo>
                  <a:lnTo>
                    <a:pt x="169" y="132"/>
                  </a:lnTo>
                  <a:lnTo>
                    <a:pt x="169" y="128"/>
                  </a:lnTo>
                  <a:lnTo>
                    <a:pt x="166" y="128"/>
                  </a:lnTo>
                  <a:lnTo>
                    <a:pt x="166" y="124"/>
                  </a:lnTo>
                  <a:lnTo>
                    <a:pt x="166" y="120"/>
                  </a:lnTo>
                  <a:lnTo>
                    <a:pt x="162" y="120"/>
                  </a:lnTo>
                  <a:lnTo>
                    <a:pt x="162" y="124"/>
                  </a:lnTo>
                  <a:lnTo>
                    <a:pt x="162" y="120"/>
                  </a:lnTo>
                  <a:lnTo>
                    <a:pt x="166" y="120"/>
                  </a:lnTo>
                  <a:lnTo>
                    <a:pt x="162" y="120"/>
                  </a:lnTo>
                  <a:lnTo>
                    <a:pt x="158" y="120"/>
                  </a:lnTo>
                  <a:lnTo>
                    <a:pt x="158" y="117"/>
                  </a:lnTo>
                  <a:lnTo>
                    <a:pt x="154" y="117"/>
                  </a:lnTo>
                  <a:lnTo>
                    <a:pt x="151" y="113"/>
                  </a:lnTo>
                  <a:lnTo>
                    <a:pt x="147" y="113"/>
                  </a:lnTo>
                  <a:lnTo>
                    <a:pt x="151" y="113"/>
                  </a:lnTo>
                  <a:lnTo>
                    <a:pt x="151" y="109"/>
                  </a:lnTo>
                  <a:lnTo>
                    <a:pt x="147" y="113"/>
                  </a:lnTo>
                  <a:lnTo>
                    <a:pt x="143" y="109"/>
                  </a:lnTo>
                  <a:lnTo>
                    <a:pt x="143" y="105"/>
                  </a:lnTo>
                  <a:lnTo>
                    <a:pt x="143" y="101"/>
                  </a:lnTo>
                  <a:lnTo>
                    <a:pt x="147" y="101"/>
                  </a:lnTo>
                  <a:lnTo>
                    <a:pt x="143" y="98"/>
                  </a:lnTo>
                  <a:lnTo>
                    <a:pt x="143" y="94"/>
                  </a:lnTo>
                  <a:lnTo>
                    <a:pt x="139" y="94"/>
                  </a:lnTo>
                  <a:lnTo>
                    <a:pt x="136" y="94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32" y="86"/>
                  </a:lnTo>
                  <a:lnTo>
                    <a:pt x="132" y="90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4" y="83"/>
                  </a:lnTo>
                  <a:lnTo>
                    <a:pt x="124" y="79"/>
                  </a:lnTo>
                  <a:lnTo>
                    <a:pt x="124" y="75"/>
                  </a:lnTo>
                  <a:lnTo>
                    <a:pt x="121" y="75"/>
                  </a:lnTo>
                  <a:lnTo>
                    <a:pt x="117" y="75"/>
                  </a:lnTo>
                  <a:lnTo>
                    <a:pt x="113" y="75"/>
                  </a:lnTo>
                  <a:lnTo>
                    <a:pt x="113" y="71"/>
                  </a:lnTo>
                  <a:lnTo>
                    <a:pt x="109" y="68"/>
                  </a:lnTo>
                  <a:lnTo>
                    <a:pt x="106" y="68"/>
                  </a:lnTo>
                  <a:lnTo>
                    <a:pt x="106" y="64"/>
                  </a:lnTo>
                  <a:lnTo>
                    <a:pt x="102" y="64"/>
                  </a:lnTo>
                  <a:lnTo>
                    <a:pt x="102" y="60"/>
                  </a:lnTo>
                  <a:lnTo>
                    <a:pt x="98" y="60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4" y="53"/>
                  </a:lnTo>
                  <a:lnTo>
                    <a:pt x="94" y="49"/>
                  </a:lnTo>
                  <a:lnTo>
                    <a:pt x="91" y="49"/>
                  </a:lnTo>
                  <a:lnTo>
                    <a:pt x="91" y="45"/>
                  </a:lnTo>
                  <a:lnTo>
                    <a:pt x="91" y="41"/>
                  </a:lnTo>
                  <a:lnTo>
                    <a:pt x="91" y="38"/>
                  </a:lnTo>
                  <a:lnTo>
                    <a:pt x="87" y="38"/>
                  </a:lnTo>
                  <a:lnTo>
                    <a:pt x="87" y="34"/>
                  </a:lnTo>
                  <a:lnTo>
                    <a:pt x="83" y="34"/>
                  </a:lnTo>
                  <a:lnTo>
                    <a:pt x="83" y="30"/>
                  </a:lnTo>
                  <a:lnTo>
                    <a:pt x="83" y="26"/>
                  </a:lnTo>
                  <a:lnTo>
                    <a:pt x="87" y="26"/>
                  </a:lnTo>
                  <a:lnTo>
                    <a:pt x="87" y="23"/>
                  </a:lnTo>
                  <a:lnTo>
                    <a:pt x="83" y="23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72" y="15"/>
                  </a:lnTo>
                  <a:lnTo>
                    <a:pt x="72" y="19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7" y="11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57" y="15"/>
                  </a:lnTo>
                  <a:lnTo>
                    <a:pt x="57" y="19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0" y="41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68" y="49"/>
                  </a:lnTo>
                  <a:lnTo>
                    <a:pt x="72" y="49"/>
                  </a:lnTo>
                  <a:lnTo>
                    <a:pt x="72" y="53"/>
                  </a:lnTo>
                  <a:lnTo>
                    <a:pt x="76" y="53"/>
                  </a:lnTo>
                  <a:lnTo>
                    <a:pt x="76" y="56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83" y="60"/>
                  </a:lnTo>
                  <a:lnTo>
                    <a:pt x="83" y="64"/>
                  </a:lnTo>
                  <a:lnTo>
                    <a:pt x="83" y="68"/>
                  </a:lnTo>
                  <a:lnTo>
                    <a:pt x="87" y="68"/>
                  </a:lnTo>
                  <a:lnTo>
                    <a:pt x="87" y="71"/>
                  </a:lnTo>
                  <a:lnTo>
                    <a:pt x="91" y="71"/>
                  </a:lnTo>
                  <a:lnTo>
                    <a:pt x="91" y="75"/>
                  </a:lnTo>
                  <a:lnTo>
                    <a:pt x="91" y="79"/>
                  </a:lnTo>
                  <a:lnTo>
                    <a:pt x="94" y="79"/>
                  </a:lnTo>
                  <a:lnTo>
                    <a:pt x="94" y="83"/>
                  </a:lnTo>
                  <a:lnTo>
                    <a:pt x="98" y="83"/>
                  </a:lnTo>
                  <a:lnTo>
                    <a:pt x="98" y="86"/>
                  </a:lnTo>
                  <a:lnTo>
                    <a:pt x="102" y="90"/>
                  </a:lnTo>
                  <a:lnTo>
                    <a:pt x="102" y="94"/>
                  </a:lnTo>
                  <a:lnTo>
                    <a:pt x="106" y="98"/>
                  </a:lnTo>
                  <a:lnTo>
                    <a:pt x="106" y="94"/>
                  </a:lnTo>
                  <a:lnTo>
                    <a:pt x="102" y="94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9" y="101"/>
                  </a:lnTo>
                  <a:lnTo>
                    <a:pt x="113" y="105"/>
                  </a:lnTo>
                  <a:lnTo>
                    <a:pt x="113" y="109"/>
                  </a:lnTo>
                  <a:lnTo>
                    <a:pt x="113" y="113"/>
                  </a:lnTo>
                  <a:lnTo>
                    <a:pt x="117" y="113"/>
                  </a:lnTo>
                  <a:lnTo>
                    <a:pt x="117" y="117"/>
                  </a:lnTo>
                  <a:lnTo>
                    <a:pt x="117" y="120"/>
                  </a:lnTo>
                  <a:lnTo>
                    <a:pt x="121" y="120"/>
                  </a:lnTo>
                  <a:lnTo>
                    <a:pt x="121" y="124"/>
                  </a:lnTo>
                  <a:lnTo>
                    <a:pt x="121" y="128"/>
                  </a:lnTo>
                  <a:lnTo>
                    <a:pt x="121" y="132"/>
                  </a:lnTo>
                  <a:lnTo>
                    <a:pt x="124" y="132"/>
                  </a:lnTo>
                  <a:lnTo>
                    <a:pt x="124" y="135"/>
                  </a:lnTo>
                  <a:lnTo>
                    <a:pt x="128" y="135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32" y="135"/>
                  </a:lnTo>
                  <a:lnTo>
                    <a:pt x="136" y="135"/>
                  </a:lnTo>
                  <a:lnTo>
                    <a:pt x="136" y="139"/>
                  </a:lnTo>
                  <a:lnTo>
                    <a:pt x="136" y="143"/>
                  </a:lnTo>
                  <a:lnTo>
                    <a:pt x="139" y="143"/>
                  </a:lnTo>
                  <a:lnTo>
                    <a:pt x="143" y="147"/>
                  </a:lnTo>
                  <a:lnTo>
                    <a:pt x="143" y="150"/>
                  </a:lnTo>
                  <a:lnTo>
                    <a:pt x="139" y="150"/>
                  </a:lnTo>
                  <a:lnTo>
                    <a:pt x="136" y="154"/>
                  </a:lnTo>
                  <a:lnTo>
                    <a:pt x="132" y="154"/>
                  </a:lnTo>
                  <a:lnTo>
                    <a:pt x="132" y="150"/>
                  </a:lnTo>
                  <a:lnTo>
                    <a:pt x="132" y="147"/>
                  </a:lnTo>
                  <a:lnTo>
                    <a:pt x="128" y="143"/>
                  </a:lnTo>
                  <a:lnTo>
                    <a:pt x="124" y="143"/>
                  </a:lnTo>
                  <a:lnTo>
                    <a:pt x="121" y="139"/>
                  </a:lnTo>
                  <a:lnTo>
                    <a:pt x="117" y="135"/>
                  </a:lnTo>
                  <a:lnTo>
                    <a:pt x="113" y="135"/>
                  </a:lnTo>
                  <a:lnTo>
                    <a:pt x="109" y="132"/>
                  </a:lnTo>
                  <a:lnTo>
                    <a:pt x="106" y="128"/>
                  </a:lnTo>
                  <a:lnTo>
                    <a:pt x="102" y="128"/>
                  </a:lnTo>
                  <a:lnTo>
                    <a:pt x="102" y="124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17"/>
                  </a:lnTo>
                  <a:lnTo>
                    <a:pt x="102" y="117"/>
                  </a:lnTo>
                  <a:lnTo>
                    <a:pt x="102" y="113"/>
                  </a:lnTo>
                  <a:lnTo>
                    <a:pt x="98" y="113"/>
                  </a:lnTo>
                  <a:lnTo>
                    <a:pt x="98" y="109"/>
                  </a:lnTo>
                  <a:lnTo>
                    <a:pt x="98" y="105"/>
                  </a:lnTo>
                  <a:lnTo>
                    <a:pt x="94" y="105"/>
                  </a:lnTo>
                  <a:lnTo>
                    <a:pt x="94" y="101"/>
                  </a:lnTo>
                  <a:lnTo>
                    <a:pt x="91" y="101"/>
                  </a:lnTo>
                  <a:lnTo>
                    <a:pt x="91" y="98"/>
                  </a:lnTo>
                  <a:lnTo>
                    <a:pt x="87" y="98"/>
                  </a:lnTo>
                  <a:lnTo>
                    <a:pt x="83" y="94"/>
                  </a:lnTo>
                  <a:lnTo>
                    <a:pt x="83" y="90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6" y="94"/>
                  </a:lnTo>
                  <a:lnTo>
                    <a:pt x="76" y="90"/>
                  </a:lnTo>
                  <a:lnTo>
                    <a:pt x="72" y="90"/>
                  </a:lnTo>
                  <a:lnTo>
                    <a:pt x="68" y="90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3"/>
                  </a:lnTo>
                  <a:lnTo>
                    <a:pt x="57" y="79"/>
                  </a:lnTo>
                  <a:lnTo>
                    <a:pt x="53" y="79"/>
                  </a:lnTo>
                  <a:lnTo>
                    <a:pt x="53" y="75"/>
                  </a:lnTo>
                  <a:lnTo>
                    <a:pt x="57" y="75"/>
                  </a:lnTo>
                  <a:lnTo>
                    <a:pt x="57" y="79"/>
                  </a:lnTo>
                  <a:lnTo>
                    <a:pt x="60" y="79"/>
                  </a:lnTo>
                  <a:lnTo>
                    <a:pt x="64" y="79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68" y="79"/>
                  </a:lnTo>
                  <a:lnTo>
                    <a:pt x="64" y="75"/>
                  </a:lnTo>
                  <a:lnTo>
                    <a:pt x="68" y="75"/>
                  </a:lnTo>
                  <a:lnTo>
                    <a:pt x="68" y="71"/>
                  </a:lnTo>
                  <a:lnTo>
                    <a:pt x="68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57" y="53"/>
                  </a:lnTo>
                  <a:lnTo>
                    <a:pt x="53" y="53"/>
                  </a:lnTo>
                  <a:lnTo>
                    <a:pt x="49" y="53"/>
                  </a:lnTo>
                  <a:lnTo>
                    <a:pt x="49" y="49"/>
                  </a:lnTo>
                  <a:lnTo>
                    <a:pt x="45" y="49"/>
                  </a:lnTo>
                  <a:lnTo>
                    <a:pt x="42" y="45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7"/>
                  </a:lnTo>
                  <a:lnTo>
                    <a:pt x="72" y="7"/>
                  </a:lnTo>
                  <a:lnTo>
                    <a:pt x="76" y="7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7" y="23"/>
                  </a:lnTo>
                  <a:lnTo>
                    <a:pt x="128" y="23"/>
                  </a:lnTo>
                  <a:lnTo>
                    <a:pt x="136" y="23"/>
                  </a:lnTo>
                  <a:lnTo>
                    <a:pt x="139" y="23"/>
                  </a:lnTo>
                  <a:lnTo>
                    <a:pt x="147" y="23"/>
                  </a:lnTo>
                  <a:lnTo>
                    <a:pt x="151" y="23"/>
                  </a:lnTo>
                  <a:lnTo>
                    <a:pt x="162" y="23"/>
                  </a:lnTo>
                  <a:lnTo>
                    <a:pt x="162" y="19"/>
                  </a:lnTo>
                  <a:lnTo>
                    <a:pt x="162" y="15"/>
                  </a:lnTo>
                  <a:lnTo>
                    <a:pt x="166" y="15"/>
                  </a:lnTo>
                  <a:lnTo>
                    <a:pt x="169" y="15"/>
                  </a:lnTo>
                  <a:lnTo>
                    <a:pt x="173" y="15"/>
                  </a:lnTo>
                  <a:lnTo>
                    <a:pt x="177" y="15"/>
                  </a:lnTo>
                  <a:lnTo>
                    <a:pt x="184" y="15"/>
                  </a:lnTo>
                  <a:lnTo>
                    <a:pt x="188" y="15"/>
                  </a:lnTo>
                  <a:lnTo>
                    <a:pt x="192" y="15"/>
                  </a:lnTo>
                  <a:lnTo>
                    <a:pt x="192" y="19"/>
                  </a:lnTo>
                  <a:lnTo>
                    <a:pt x="196" y="19"/>
                  </a:lnTo>
                  <a:lnTo>
                    <a:pt x="196" y="23"/>
                  </a:lnTo>
                  <a:lnTo>
                    <a:pt x="200" y="23"/>
                  </a:lnTo>
                  <a:lnTo>
                    <a:pt x="200" y="26"/>
                  </a:lnTo>
                  <a:lnTo>
                    <a:pt x="203" y="26"/>
                  </a:lnTo>
                  <a:lnTo>
                    <a:pt x="203" y="30"/>
                  </a:lnTo>
                  <a:lnTo>
                    <a:pt x="207" y="30"/>
                  </a:lnTo>
                  <a:lnTo>
                    <a:pt x="211" y="30"/>
                  </a:lnTo>
                  <a:lnTo>
                    <a:pt x="211" y="34"/>
                  </a:lnTo>
                  <a:lnTo>
                    <a:pt x="215" y="34"/>
                  </a:lnTo>
                  <a:lnTo>
                    <a:pt x="215" y="38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8" y="49"/>
                  </a:lnTo>
                  <a:lnTo>
                    <a:pt x="222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30" y="53"/>
                  </a:lnTo>
                  <a:lnTo>
                    <a:pt x="230" y="56"/>
                  </a:lnTo>
                  <a:lnTo>
                    <a:pt x="233" y="56"/>
                  </a:lnTo>
                  <a:lnTo>
                    <a:pt x="237" y="56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1" y="56"/>
                  </a:lnTo>
                  <a:lnTo>
                    <a:pt x="245" y="56"/>
                  </a:lnTo>
                  <a:lnTo>
                    <a:pt x="245" y="53"/>
                  </a:lnTo>
                  <a:lnTo>
                    <a:pt x="248" y="45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60" y="45"/>
                  </a:lnTo>
                  <a:lnTo>
                    <a:pt x="263" y="45"/>
                  </a:lnTo>
                  <a:lnTo>
                    <a:pt x="267" y="45"/>
                  </a:lnTo>
                  <a:lnTo>
                    <a:pt x="267" y="49"/>
                  </a:lnTo>
                  <a:lnTo>
                    <a:pt x="271" y="49"/>
                  </a:lnTo>
                  <a:lnTo>
                    <a:pt x="271" y="53"/>
                  </a:lnTo>
                  <a:lnTo>
                    <a:pt x="275" y="53"/>
                  </a:lnTo>
                  <a:lnTo>
                    <a:pt x="278" y="53"/>
                  </a:lnTo>
                  <a:lnTo>
                    <a:pt x="278" y="56"/>
                  </a:lnTo>
                  <a:lnTo>
                    <a:pt x="278" y="60"/>
                  </a:lnTo>
                  <a:lnTo>
                    <a:pt x="282" y="60"/>
                  </a:lnTo>
                  <a:lnTo>
                    <a:pt x="282" y="64"/>
                  </a:lnTo>
                  <a:lnTo>
                    <a:pt x="286" y="68"/>
                  </a:lnTo>
                  <a:lnTo>
                    <a:pt x="286" y="71"/>
                  </a:lnTo>
                  <a:lnTo>
                    <a:pt x="290" y="71"/>
                  </a:lnTo>
                  <a:lnTo>
                    <a:pt x="290" y="75"/>
                  </a:lnTo>
                  <a:lnTo>
                    <a:pt x="293" y="75"/>
                  </a:lnTo>
                  <a:lnTo>
                    <a:pt x="293" y="79"/>
                  </a:lnTo>
                  <a:lnTo>
                    <a:pt x="297" y="79"/>
                  </a:lnTo>
                  <a:lnTo>
                    <a:pt x="297" y="83"/>
                  </a:lnTo>
                  <a:lnTo>
                    <a:pt x="297" y="86"/>
                  </a:lnTo>
                  <a:lnTo>
                    <a:pt x="297" y="90"/>
                  </a:lnTo>
                  <a:lnTo>
                    <a:pt x="301" y="90"/>
                  </a:lnTo>
                  <a:lnTo>
                    <a:pt x="301" y="94"/>
                  </a:lnTo>
                  <a:lnTo>
                    <a:pt x="305" y="98"/>
                  </a:lnTo>
                  <a:lnTo>
                    <a:pt x="308" y="98"/>
                  </a:lnTo>
                  <a:lnTo>
                    <a:pt x="308" y="101"/>
                  </a:lnTo>
                  <a:lnTo>
                    <a:pt x="312" y="101"/>
                  </a:lnTo>
                  <a:lnTo>
                    <a:pt x="316" y="101"/>
                  </a:lnTo>
                  <a:lnTo>
                    <a:pt x="316" y="105"/>
                  </a:lnTo>
                  <a:lnTo>
                    <a:pt x="320" y="105"/>
                  </a:lnTo>
                  <a:lnTo>
                    <a:pt x="324" y="105"/>
                  </a:lnTo>
                  <a:lnTo>
                    <a:pt x="327" y="105"/>
                  </a:lnTo>
                  <a:lnTo>
                    <a:pt x="327" y="109"/>
                  </a:lnTo>
                  <a:lnTo>
                    <a:pt x="331" y="109"/>
                  </a:lnTo>
                  <a:lnTo>
                    <a:pt x="331" y="105"/>
                  </a:lnTo>
                  <a:lnTo>
                    <a:pt x="335" y="105"/>
                  </a:lnTo>
                  <a:close/>
                  <a:moveTo>
                    <a:pt x="98" y="64"/>
                  </a:moveTo>
                  <a:lnTo>
                    <a:pt x="94" y="60"/>
                  </a:lnTo>
                  <a:lnTo>
                    <a:pt x="91" y="60"/>
                  </a:lnTo>
                  <a:lnTo>
                    <a:pt x="94" y="56"/>
                  </a:lnTo>
                  <a:lnTo>
                    <a:pt x="98" y="56"/>
                  </a:lnTo>
                  <a:lnTo>
                    <a:pt x="98" y="60"/>
                  </a:lnTo>
                  <a:lnTo>
                    <a:pt x="98" y="64"/>
                  </a:lnTo>
                  <a:close/>
                  <a:moveTo>
                    <a:pt x="83" y="56"/>
                  </a:moveTo>
                  <a:lnTo>
                    <a:pt x="79" y="56"/>
                  </a:lnTo>
                  <a:lnTo>
                    <a:pt x="76" y="53"/>
                  </a:lnTo>
                  <a:lnTo>
                    <a:pt x="76" y="49"/>
                  </a:lnTo>
                  <a:lnTo>
                    <a:pt x="79" y="49"/>
                  </a:lnTo>
                  <a:lnTo>
                    <a:pt x="79" y="53"/>
                  </a:lnTo>
                  <a:lnTo>
                    <a:pt x="83" y="53"/>
                  </a:lnTo>
                  <a:lnTo>
                    <a:pt x="83" y="56"/>
                  </a:lnTo>
                  <a:close/>
                  <a:moveTo>
                    <a:pt x="493" y="195"/>
                  </a:moveTo>
                  <a:lnTo>
                    <a:pt x="493" y="192"/>
                  </a:lnTo>
                  <a:lnTo>
                    <a:pt x="496" y="192"/>
                  </a:lnTo>
                  <a:lnTo>
                    <a:pt x="500" y="192"/>
                  </a:lnTo>
                  <a:lnTo>
                    <a:pt x="496" y="192"/>
                  </a:lnTo>
                  <a:lnTo>
                    <a:pt x="496" y="195"/>
                  </a:lnTo>
                  <a:lnTo>
                    <a:pt x="493" y="195"/>
                  </a:lnTo>
                  <a:close/>
                  <a:moveTo>
                    <a:pt x="53" y="75"/>
                  </a:moveTo>
                  <a:lnTo>
                    <a:pt x="49" y="71"/>
                  </a:lnTo>
                  <a:lnTo>
                    <a:pt x="49" y="68"/>
                  </a:lnTo>
                  <a:lnTo>
                    <a:pt x="53" y="68"/>
                  </a:lnTo>
                  <a:lnTo>
                    <a:pt x="53" y="71"/>
                  </a:lnTo>
                  <a:lnTo>
                    <a:pt x="53" y="75"/>
                  </a:lnTo>
                  <a:close/>
                  <a:moveTo>
                    <a:pt x="106" y="132"/>
                  </a:moveTo>
                  <a:lnTo>
                    <a:pt x="102" y="128"/>
                  </a:lnTo>
                  <a:lnTo>
                    <a:pt x="106" y="128"/>
                  </a:lnTo>
                  <a:lnTo>
                    <a:pt x="106" y="132"/>
                  </a:lnTo>
                  <a:close/>
                  <a:moveTo>
                    <a:pt x="102" y="128"/>
                  </a:moveTo>
                  <a:lnTo>
                    <a:pt x="98" y="128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98" y="117"/>
                  </a:lnTo>
                  <a:lnTo>
                    <a:pt x="98" y="120"/>
                  </a:lnTo>
                  <a:lnTo>
                    <a:pt x="98" y="124"/>
                  </a:lnTo>
                  <a:lnTo>
                    <a:pt x="102" y="128"/>
                  </a:lnTo>
                  <a:close/>
                  <a:moveTo>
                    <a:pt x="188" y="177"/>
                  </a:moveTo>
                  <a:lnTo>
                    <a:pt x="184" y="177"/>
                  </a:lnTo>
                  <a:lnTo>
                    <a:pt x="184" y="173"/>
                  </a:lnTo>
                  <a:lnTo>
                    <a:pt x="188" y="173"/>
                  </a:lnTo>
                  <a:lnTo>
                    <a:pt x="188" y="177"/>
                  </a:lnTo>
                  <a:close/>
                  <a:moveTo>
                    <a:pt x="124" y="124"/>
                  </a:moveTo>
                  <a:lnTo>
                    <a:pt x="121" y="120"/>
                  </a:lnTo>
                  <a:lnTo>
                    <a:pt x="124" y="120"/>
                  </a:lnTo>
                  <a:lnTo>
                    <a:pt x="124" y="124"/>
                  </a:lnTo>
                  <a:close/>
                  <a:moveTo>
                    <a:pt x="117" y="222"/>
                  </a:moveTo>
                  <a:lnTo>
                    <a:pt x="117" y="218"/>
                  </a:lnTo>
                  <a:lnTo>
                    <a:pt x="117" y="222"/>
                  </a:lnTo>
                  <a:close/>
                  <a:moveTo>
                    <a:pt x="113" y="109"/>
                  </a:moveTo>
                  <a:lnTo>
                    <a:pt x="113" y="105"/>
                  </a:lnTo>
                  <a:lnTo>
                    <a:pt x="117" y="105"/>
                  </a:lnTo>
                  <a:lnTo>
                    <a:pt x="113" y="105"/>
                  </a:lnTo>
                  <a:lnTo>
                    <a:pt x="113" y="109"/>
                  </a:lnTo>
                  <a:close/>
                  <a:moveTo>
                    <a:pt x="417" y="222"/>
                  </a:moveTo>
                  <a:lnTo>
                    <a:pt x="421" y="218"/>
                  </a:lnTo>
                  <a:lnTo>
                    <a:pt x="425" y="218"/>
                  </a:lnTo>
                  <a:lnTo>
                    <a:pt x="421" y="218"/>
                  </a:lnTo>
                  <a:lnTo>
                    <a:pt x="417" y="222"/>
                  </a:lnTo>
                  <a:close/>
                  <a:moveTo>
                    <a:pt x="188" y="177"/>
                  </a:moveTo>
                  <a:lnTo>
                    <a:pt x="192" y="177"/>
                  </a:lnTo>
                  <a:lnTo>
                    <a:pt x="188" y="177"/>
                  </a:lnTo>
                  <a:close/>
                  <a:moveTo>
                    <a:pt x="136" y="135"/>
                  </a:moveTo>
                  <a:lnTo>
                    <a:pt x="136" y="132"/>
                  </a:lnTo>
                  <a:lnTo>
                    <a:pt x="136" y="135"/>
                  </a:lnTo>
                  <a:close/>
                  <a:moveTo>
                    <a:pt x="128" y="132"/>
                  </a:moveTo>
                  <a:lnTo>
                    <a:pt x="128" y="128"/>
                  </a:lnTo>
                  <a:lnTo>
                    <a:pt x="128" y="132"/>
                  </a:lnTo>
                  <a:close/>
                  <a:moveTo>
                    <a:pt x="0" y="60"/>
                  </a:moveTo>
                  <a:lnTo>
                    <a:pt x="0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0" y="6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Freeform 3246"/>
            <p:cNvSpPr>
              <a:spLocks/>
            </p:cNvSpPr>
            <p:nvPr/>
          </p:nvSpPr>
          <p:spPr bwMode="auto">
            <a:xfrm>
              <a:off x="4887913" y="3154363"/>
              <a:ext cx="84137" cy="77787"/>
            </a:xfrm>
            <a:custGeom>
              <a:avLst/>
              <a:gdLst>
                <a:gd name="T0" fmla="*/ 60325 w 53"/>
                <a:gd name="T1" fmla="*/ 6350 h 49"/>
                <a:gd name="T2" fmla="*/ 60325 w 53"/>
                <a:gd name="T3" fmla="*/ 12700 h 49"/>
                <a:gd name="T4" fmla="*/ 66675 w 53"/>
                <a:gd name="T5" fmla="*/ 23812 h 49"/>
                <a:gd name="T6" fmla="*/ 73025 w 53"/>
                <a:gd name="T7" fmla="*/ 30162 h 49"/>
                <a:gd name="T8" fmla="*/ 77787 w 53"/>
                <a:gd name="T9" fmla="*/ 36512 h 49"/>
                <a:gd name="T10" fmla="*/ 84137 w 53"/>
                <a:gd name="T11" fmla="*/ 42862 h 49"/>
                <a:gd name="T12" fmla="*/ 84137 w 53"/>
                <a:gd name="T13" fmla="*/ 42862 h 49"/>
                <a:gd name="T14" fmla="*/ 77787 w 53"/>
                <a:gd name="T15" fmla="*/ 42862 h 49"/>
                <a:gd name="T16" fmla="*/ 73025 w 53"/>
                <a:gd name="T17" fmla="*/ 53975 h 49"/>
                <a:gd name="T18" fmla="*/ 77787 w 53"/>
                <a:gd name="T19" fmla="*/ 60325 h 49"/>
                <a:gd name="T20" fmla="*/ 77787 w 53"/>
                <a:gd name="T21" fmla="*/ 60325 h 49"/>
                <a:gd name="T22" fmla="*/ 77787 w 53"/>
                <a:gd name="T23" fmla="*/ 66675 h 49"/>
                <a:gd name="T24" fmla="*/ 77787 w 53"/>
                <a:gd name="T25" fmla="*/ 71437 h 49"/>
                <a:gd name="T26" fmla="*/ 73025 w 53"/>
                <a:gd name="T27" fmla="*/ 71437 h 49"/>
                <a:gd name="T28" fmla="*/ 73025 w 53"/>
                <a:gd name="T29" fmla="*/ 71437 h 49"/>
                <a:gd name="T30" fmla="*/ 77787 w 53"/>
                <a:gd name="T31" fmla="*/ 77787 h 49"/>
                <a:gd name="T32" fmla="*/ 73025 w 53"/>
                <a:gd name="T33" fmla="*/ 71437 h 49"/>
                <a:gd name="T34" fmla="*/ 73025 w 53"/>
                <a:gd name="T35" fmla="*/ 71437 h 49"/>
                <a:gd name="T36" fmla="*/ 66675 w 53"/>
                <a:gd name="T37" fmla="*/ 66675 h 49"/>
                <a:gd name="T38" fmla="*/ 66675 w 53"/>
                <a:gd name="T39" fmla="*/ 60325 h 49"/>
                <a:gd name="T40" fmla="*/ 60325 w 53"/>
                <a:gd name="T41" fmla="*/ 66675 h 49"/>
                <a:gd name="T42" fmla="*/ 66675 w 53"/>
                <a:gd name="T43" fmla="*/ 66675 h 49"/>
                <a:gd name="T44" fmla="*/ 66675 w 53"/>
                <a:gd name="T45" fmla="*/ 71437 h 49"/>
                <a:gd name="T46" fmla="*/ 66675 w 53"/>
                <a:gd name="T47" fmla="*/ 71437 h 49"/>
                <a:gd name="T48" fmla="*/ 60325 w 53"/>
                <a:gd name="T49" fmla="*/ 66675 h 49"/>
                <a:gd name="T50" fmla="*/ 53975 w 53"/>
                <a:gd name="T51" fmla="*/ 66675 h 49"/>
                <a:gd name="T52" fmla="*/ 60325 w 53"/>
                <a:gd name="T53" fmla="*/ 53975 h 49"/>
                <a:gd name="T54" fmla="*/ 53975 w 53"/>
                <a:gd name="T55" fmla="*/ 47625 h 49"/>
                <a:gd name="T56" fmla="*/ 47625 w 53"/>
                <a:gd name="T57" fmla="*/ 47625 h 49"/>
                <a:gd name="T58" fmla="*/ 36512 w 53"/>
                <a:gd name="T59" fmla="*/ 42862 h 49"/>
                <a:gd name="T60" fmla="*/ 30162 w 53"/>
                <a:gd name="T61" fmla="*/ 42862 h 49"/>
                <a:gd name="T62" fmla="*/ 30162 w 53"/>
                <a:gd name="T63" fmla="*/ 36512 h 49"/>
                <a:gd name="T64" fmla="*/ 30162 w 53"/>
                <a:gd name="T65" fmla="*/ 30162 h 49"/>
                <a:gd name="T66" fmla="*/ 23812 w 53"/>
                <a:gd name="T67" fmla="*/ 23812 h 49"/>
                <a:gd name="T68" fmla="*/ 19050 w 53"/>
                <a:gd name="T69" fmla="*/ 30162 h 49"/>
                <a:gd name="T70" fmla="*/ 19050 w 53"/>
                <a:gd name="T71" fmla="*/ 30162 h 49"/>
                <a:gd name="T72" fmla="*/ 23812 w 53"/>
                <a:gd name="T73" fmla="*/ 36512 h 49"/>
                <a:gd name="T74" fmla="*/ 19050 w 53"/>
                <a:gd name="T75" fmla="*/ 36512 h 49"/>
                <a:gd name="T76" fmla="*/ 12700 w 53"/>
                <a:gd name="T77" fmla="*/ 36512 h 49"/>
                <a:gd name="T78" fmla="*/ 6350 w 53"/>
                <a:gd name="T79" fmla="*/ 30162 h 49"/>
                <a:gd name="T80" fmla="*/ 6350 w 53"/>
                <a:gd name="T81" fmla="*/ 30162 h 49"/>
                <a:gd name="T82" fmla="*/ 0 w 53"/>
                <a:gd name="T83" fmla="*/ 19050 h 49"/>
                <a:gd name="T84" fmla="*/ 6350 w 53"/>
                <a:gd name="T85" fmla="*/ 12700 h 49"/>
                <a:gd name="T86" fmla="*/ 0 w 53"/>
                <a:gd name="T87" fmla="*/ 6350 h 49"/>
                <a:gd name="T88" fmla="*/ 6350 w 53"/>
                <a:gd name="T89" fmla="*/ 6350 h 49"/>
                <a:gd name="T90" fmla="*/ 6350 w 53"/>
                <a:gd name="T91" fmla="*/ 6350 h 49"/>
                <a:gd name="T92" fmla="*/ 12700 w 53"/>
                <a:gd name="T93" fmla="*/ 0 h 49"/>
                <a:gd name="T94" fmla="*/ 19050 w 53"/>
                <a:gd name="T95" fmla="*/ 6350 h 49"/>
                <a:gd name="T96" fmla="*/ 19050 w 53"/>
                <a:gd name="T97" fmla="*/ 6350 h 49"/>
                <a:gd name="T98" fmla="*/ 42862 w 53"/>
                <a:gd name="T99" fmla="*/ 6350 h 49"/>
                <a:gd name="T100" fmla="*/ 47625 w 53"/>
                <a:gd name="T101" fmla="*/ 12700 h 49"/>
                <a:gd name="T102" fmla="*/ 47625 w 53"/>
                <a:gd name="T103" fmla="*/ 12700 h 49"/>
                <a:gd name="T104" fmla="*/ 53975 w 53"/>
                <a:gd name="T105" fmla="*/ 12700 h 49"/>
                <a:gd name="T106" fmla="*/ 53975 w 53"/>
                <a:gd name="T107" fmla="*/ 12700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" h="49">
                  <a:moveTo>
                    <a:pt x="34" y="4"/>
                  </a:moveTo>
                  <a:lnTo>
                    <a:pt x="38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2" y="15"/>
                  </a:lnTo>
                  <a:lnTo>
                    <a:pt x="46" y="19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46" y="45"/>
                  </a:lnTo>
                  <a:lnTo>
                    <a:pt x="49" y="49"/>
                  </a:lnTo>
                  <a:lnTo>
                    <a:pt x="46" y="49"/>
                  </a:lnTo>
                  <a:lnTo>
                    <a:pt x="46" y="45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2" y="45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2" y="27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Freeform 3250"/>
            <p:cNvSpPr>
              <a:spLocks noEditPoints="1"/>
            </p:cNvSpPr>
            <p:nvPr/>
          </p:nvSpPr>
          <p:spPr bwMode="auto">
            <a:xfrm>
              <a:off x="5484813" y="3149600"/>
              <a:ext cx="36512" cy="34925"/>
            </a:xfrm>
            <a:custGeom>
              <a:avLst/>
              <a:gdLst>
                <a:gd name="T0" fmla="*/ 0 w 23"/>
                <a:gd name="T1" fmla="*/ 34925 h 22"/>
                <a:gd name="T2" fmla="*/ 12700 w 23"/>
                <a:gd name="T3" fmla="*/ 28575 h 22"/>
                <a:gd name="T4" fmla="*/ 12700 w 23"/>
                <a:gd name="T5" fmla="*/ 28575 h 22"/>
                <a:gd name="T6" fmla="*/ 12700 w 23"/>
                <a:gd name="T7" fmla="*/ 23813 h 22"/>
                <a:gd name="T8" fmla="*/ 12700 w 23"/>
                <a:gd name="T9" fmla="*/ 17463 h 22"/>
                <a:gd name="T10" fmla="*/ 12700 w 23"/>
                <a:gd name="T11" fmla="*/ 17463 h 22"/>
                <a:gd name="T12" fmla="*/ 12700 w 23"/>
                <a:gd name="T13" fmla="*/ 17463 h 22"/>
                <a:gd name="T14" fmla="*/ 12700 w 23"/>
                <a:gd name="T15" fmla="*/ 17463 h 22"/>
                <a:gd name="T16" fmla="*/ 12700 w 23"/>
                <a:gd name="T17" fmla="*/ 17463 h 22"/>
                <a:gd name="T18" fmla="*/ 17462 w 23"/>
                <a:gd name="T19" fmla="*/ 17463 h 22"/>
                <a:gd name="T20" fmla="*/ 23812 w 23"/>
                <a:gd name="T21" fmla="*/ 17463 h 22"/>
                <a:gd name="T22" fmla="*/ 23812 w 23"/>
                <a:gd name="T23" fmla="*/ 17463 h 22"/>
                <a:gd name="T24" fmla="*/ 23812 w 23"/>
                <a:gd name="T25" fmla="*/ 17463 h 22"/>
                <a:gd name="T26" fmla="*/ 30162 w 23"/>
                <a:gd name="T27" fmla="*/ 17463 h 22"/>
                <a:gd name="T28" fmla="*/ 23812 w 23"/>
                <a:gd name="T29" fmla="*/ 17463 h 22"/>
                <a:gd name="T30" fmla="*/ 23812 w 23"/>
                <a:gd name="T31" fmla="*/ 17463 h 22"/>
                <a:gd name="T32" fmla="*/ 23812 w 23"/>
                <a:gd name="T33" fmla="*/ 17463 h 22"/>
                <a:gd name="T34" fmla="*/ 23812 w 23"/>
                <a:gd name="T35" fmla="*/ 23813 h 22"/>
                <a:gd name="T36" fmla="*/ 23812 w 23"/>
                <a:gd name="T37" fmla="*/ 28575 h 22"/>
                <a:gd name="T38" fmla="*/ 23812 w 23"/>
                <a:gd name="T39" fmla="*/ 34925 h 22"/>
                <a:gd name="T40" fmla="*/ 17462 w 23"/>
                <a:gd name="T41" fmla="*/ 34925 h 22"/>
                <a:gd name="T42" fmla="*/ 12700 w 23"/>
                <a:gd name="T43" fmla="*/ 34925 h 22"/>
                <a:gd name="T44" fmla="*/ 6350 w 23"/>
                <a:gd name="T45" fmla="*/ 34925 h 22"/>
                <a:gd name="T46" fmla="*/ 6350 w 23"/>
                <a:gd name="T47" fmla="*/ 34925 h 22"/>
                <a:gd name="T48" fmla="*/ 6350 w 23"/>
                <a:gd name="T49" fmla="*/ 34925 h 22"/>
                <a:gd name="T50" fmla="*/ 30162 w 23"/>
                <a:gd name="T51" fmla="*/ 4763 h 22"/>
                <a:gd name="T52" fmla="*/ 30162 w 23"/>
                <a:gd name="T53" fmla="*/ 4763 h 22"/>
                <a:gd name="T54" fmla="*/ 36512 w 23"/>
                <a:gd name="T55" fmla="*/ 4763 h 22"/>
                <a:gd name="T56" fmla="*/ 36512 w 23"/>
                <a:gd name="T57" fmla="*/ 0 h 22"/>
                <a:gd name="T58" fmla="*/ 36512 w 23"/>
                <a:gd name="T59" fmla="*/ 4763 h 22"/>
                <a:gd name="T60" fmla="*/ 36512 w 23"/>
                <a:gd name="T61" fmla="*/ 4763 h 22"/>
                <a:gd name="T62" fmla="*/ 36512 w 23"/>
                <a:gd name="T63" fmla="*/ 4763 h 22"/>
                <a:gd name="T64" fmla="*/ 30162 w 23"/>
                <a:gd name="T65" fmla="*/ 4763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0" y="22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close/>
                  <a:moveTo>
                    <a:pt x="19" y="3"/>
                  </a:moveTo>
                  <a:lnTo>
                    <a:pt x="19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19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8" name="Freeform 3314"/>
            <p:cNvSpPr>
              <a:spLocks/>
            </p:cNvSpPr>
            <p:nvPr/>
          </p:nvSpPr>
          <p:spPr bwMode="auto">
            <a:xfrm>
              <a:off x="4846638" y="3059113"/>
              <a:ext cx="114300" cy="107950"/>
            </a:xfrm>
            <a:custGeom>
              <a:avLst/>
              <a:gdLst>
                <a:gd name="T0" fmla="*/ 107950 w 72"/>
                <a:gd name="T1" fmla="*/ 0 h 68"/>
                <a:gd name="T2" fmla="*/ 101600 w 72"/>
                <a:gd name="T3" fmla="*/ 6350 h 68"/>
                <a:gd name="T4" fmla="*/ 107950 w 72"/>
                <a:gd name="T5" fmla="*/ 12700 h 68"/>
                <a:gd name="T6" fmla="*/ 107950 w 72"/>
                <a:gd name="T7" fmla="*/ 17463 h 68"/>
                <a:gd name="T8" fmla="*/ 107950 w 72"/>
                <a:gd name="T9" fmla="*/ 23813 h 68"/>
                <a:gd name="T10" fmla="*/ 101600 w 72"/>
                <a:gd name="T11" fmla="*/ 30163 h 68"/>
                <a:gd name="T12" fmla="*/ 101600 w 72"/>
                <a:gd name="T13" fmla="*/ 41275 h 68"/>
                <a:gd name="T14" fmla="*/ 101600 w 72"/>
                <a:gd name="T15" fmla="*/ 53975 h 68"/>
                <a:gd name="T16" fmla="*/ 101600 w 72"/>
                <a:gd name="T17" fmla="*/ 60325 h 68"/>
                <a:gd name="T18" fmla="*/ 101600 w 72"/>
                <a:gd name="T19" fmla="*/ 66675 h 68"/>
                <a:gd name="T20" fmla="*/ 101600 w 72"/>
                <a:gd name="T21" fmla="*/ 66675 h 68"/>
                <a:gd name="T22" fmla="*/ 101600 w 72"/>
                <a:gd name="T23" fmla="*/ 53975 h 68"/>
                <a:gd name="T24" fmla="*/ 101600 w 72"/>
                <a:gd name="T25" fmla="*/ 60325 h 68"/>
                <a:gd name="T26" fmla="*/ 95250 w 72"/>
                <a:gd name="T27" fmla="*/ 66675 h 68"/>
                <a:gd name="T28" fmla="*/ 95250 w 72"/>
                <a:gd name="T29" fmla="*/ 71438 h 68"/>
                <a:gd name="T30" fmla="*/ 95250 w 72"/>
                <a:gd name="T31" fmla="*/ 77788 h 68"/>
                <a:gd name="T32" fmla="*/ 95250 w 72"/>
                <a:gd name="T33" fmla="*/ 77788 h 68"/>
                <a:gd name="T34" fmla="*/ 95250 w 72"/>
                <a:gd name="T35" fmla="*/ 84138 h 68"/>
                <a:gd name="T36" fmla="*/ 95250 w 72"/>
                <a:gd name="T37" fmla="*/ 90488 h 68"/>
                <a:gd name="T38" fmla="*/ 95250 w 72"/>
                <a:gd name="T39" fmla="*/ 101600 h 68"/>
                <a:gd name="T40" fmla="*/ 95250 w 72"/>
                <a:gd name="T41" fmla="*/ 101600 h 68"/>
                <a:gd name="T42" fmla="*/ 95250 w 72"/>
                <a:gd name="T43" fmla="*/ 107950 h 68"/>
                <a:gd name="T44" fmla="*/ 88900 w 72"/>
                <a:gd name="T45" fmla="*/ 107950 h 68"/>
                <a:gd name="T46" fmla="*/ 88900 w 72"/>
                <a:gd name="T47" fmla="*/ 107950 h 68"/>
                <a:gd name="T48" fmla="*/ 84138 w 72"/>
                <a:gd name="T49" fmla="*/ 101600 h 68"/>
                <a:gd name="T50" fmla="*/ 60325 w 72"/>
                <a:gd name="T51" fmla="*/ 101600 h 68"/>
                <a:gd name="T52" fmla="*/ 53975 w 72"/>
                <a:gd name="T53" fmla="*/ 95250 h 68"/>
                <a:gd name="T54" fmla="*/ 47625 w 72"/>
                <a:gd name="T55" fmla="*/ 101600 h 68"/>
                <a:gd name="T56" fmla="*/ 41275 w 72"/>
                <a:gd name="T57" fmla="*/ 95250 h 68"/>
                <a:gd name="T58" fmla="*/ 30163 w 72"/>
                <a:gd name="T59" fmla="*/ 84138 h 68"/>
                <a:gd name="T60" fmla="*/ 23813 w 72"/>
                <a:gd name="T61" fmla="*/ 77788 h 68"/>
                <a:gd name="T62" fmla="*/ 23813 w 72"/>
                <a:gd name="T63" fmla="*/ 71438 h 68"/>
                <a:gd name="T64" fmla="*/ 17463 w 72"/>
                <a:gd name="T65" fmla="*/ 66675 h 68"/>
                <a:gd name="T66" fmla="*/ 12700 w 72"/>
                <a:gd name="T67" fmla="*/ 66675 h 68"/>
                <a:gd name="T68" fmla="*/ 0 w 72"/>
                <a:gd name="T69" fmla="*/ 53975 h 68"/>
                <a:gd name="T70" fmla="*/ 0 w 72"/>
                <a:gd name="T71" fmla="*/ 47625 h 68"/>
                <a:gd name="T72" fmla="*/ 6350 w 72"/>
                <a:gd name="T73" fmla="*/ 53975 h 68"/>
                <a:gd name="T74" fmla="*/ 6350 w 72"/>
                <a:gd name="T75" fmla="*/ 53975 h 68"/>
                <a:gd name="T76" fmla="*/ 17463 w 72"/>
                <a:gd name="T77" fmla="*/ 47625 h 68"/>
                <a:gd name="T78" fmla="*/ 17463 w 72"/>
                <a:gd name="T79" fmla="*/ 41275 h 68"/>
                <a:gd name="T80" fmla="*/ 23813 w 72"/>
                <a:gd name="T81" fmla="*/ 41275 h 68"/>
                <a:gd name="T82" fmla="*/ 17463 w 72"/>
                <a:gd name="T83" fmla="*/ 36513 h 68"/>
                <a:gd name="T84" fmla="*/ 30163 w 72"/>
                <a:gd name="T85" fmla="*/ 30163 h 68"/>
                <a:gd name="T86" fmla="*/ 41275 w 72"/>
                <a:gd name="T87" fmla="*/ 23813 h 68"/>
                <a:gd name="T88" fmla="*/ 47625 w 72"/>
                <a:gd name="T89" fmla="*/ 30163 h 68"/>
                <a:gd name="T90" fmla="*/ 47625 w 72"/>
                <a:gd name="T91" fmla="*/ 23813 h 68"/>
                <a:gd name="T92" fmla="*/ 53975 w 72"/>
                <a:gd name="T93" fmla="*/ 23813 h 68"/>
                <a:gd name="T94" fmla="*/ 60325 w 72"/>
                <a:gd name="T95" fmla="*/ 17463 h 68"/>
                <a:gd name="T96" fmla="*/ 60325 w 72"/>
                <a:gd name="T97" fmla="*/ 17463 h 68"/>
                <a:gd name="T98" fmla="*/ 65088 w 72"/>
                <a:gd name="T99" fmla="*/ 12700 h 68"/>
                <a:gd name="T100" fmla="*/ 65088 w 72"/>
                <a:gd name="T101" fmla="*/ 6350 h 68"/>
                <a:gd name="T102" fmla="*/ 84138 w 72"/>
                <a:gd name="T103" fmla="*/ 6350 h 68"/>
                <a:gd name="T104" fmla="*/ 95250 w 72"/>
                <a:gd name="T105" fmla="*/ 6350 h 68"/>
                <a:gd name="T106" fmla="*/ 107950 w 72"/>
                <a:gd name="T107" fmla="*/ 0 h 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" h="68">
                  <a:moveTo>
                    <a:pt x="68" y="0"/>
                  </a:moveTo>
                  <a:lnTo>
                    <a:pt x="68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68" y="11"/>
                  </a:lnTo>
                  <a:lnTo>
                    <a:pt x="68" y="15"/>
                  </a:lnTo>
                  <a:lnTo>
                    <a:pt x="64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60" y="45"/>
                  </a:lnTo>
                  <a:lnTo>
                    <a:pt x="60" y="49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3" y="68"/>
                  </a:lnTo>
                  <a:lnTo>
                    <a:pt x="53" y="64"/>
                  </a:lnTo>
                  <a:lnTo>
                    <a:pt x="45" y="64"/>
                  </a:lnTo>
                  <a:lnTo>
                    <a:pt x="41" y="64"/>
                  </a:lnTo>
                  <a:lnTo>
                    <a:pt x="38" y="64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3" y="57"/>
                  </a:lnTo>
                  <a:lnTo>
                    <a:pt x="23" y="53"/>
                  </a:lnTo>
                  <a:lnTo>
                    <a:pt x="19" y="53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5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Freeform 3317"/>
            <p:cNvSpPr>
              <a:spLocks/>
            </p:cNvSpPr>
            <p:nvPr/>
          </p:nvSpPr>
          <p:spPr bwMode="auto">
            <a:xfrm>
              <a:off x="4781550" y="3071813"/>
              <a:ext cx="65088" cy="34925"/>
            </a:xfrm>
            <a:custGeom>
              <a:avLst/>
              <a:gdLst>
                <a:gd name="T0" fmla="*/ 58738 w 41"/>
                <a:gd name="T1" fmla="*/ 28575 h 22"/>
                <a:gd name="T2" fmla="*/ 58738 w 41"/>
                <a:gd name="T3" fmla="*/ 28575 h 22"/>
                <a:gd name="T4" fmla="*/ 58738 w 41"/>
                <a:gd name="T5" fmla="*/ 34925 h 22"/>
                <a:gd name="T6" fmla="*/ 53975 w 41"/>
                <a:gd name="T7" fmla="*/ 34925 h 22"/>
                <a:gd name="T8" fmla="*/ 53975 w 41"/>
                <a:gd name="T9" fmla="*/ 34925 h 22"/>
                <a:gd name="T10" fmla="*/ 47625 w 41"/>
                <a:gd name="T11" fmla="*/ 34925 h 22"/>
                <a:gd name="T12" fmla="*/ 41275 w 41"/>
                <a:gd name="T13" fmla="*/ 28575 h 22"/>
                <a:gd name="T14" fmla="*/ 41275 w 41"/>
                <a:gd name="T15" fmla="*/ 28575 h 22"/>
                <a:gd name="T16" fmla="*/ 41275 w 41"/>
                <a:gd name="T17" fmla="*/ 34925 h 22"/>
                <a:gd name="T18" fmla="*/ 34925 w 41"/>
                <a:gd name="T19" fmla="*/ 34925 h 22"/>
                <a:gd name="T20" fmla="*/ 34925 w 41"/>
                <a:gd name="T21" fmla="*/ 28575 h 22"/>
                <a:gd name="T22" fmla="*/ 30163 w 41"/>
                <a:gd name="T23" fmla="*/ 28575 h 22"/>
                <a:gd name="T24" fmla="*/ 23813 w 41"/>
                <a:gd name="T25" fmla="*/ 28575 h 22"/>
                <a:gd name="T26" fmla="*/ 23813 w 41"/>
                <a:gd name="T27" fmla="*/ 23813 h 22"/>
                <a:gd name="T28" fmla="*/ 17463 w 41"/>
                <a:gd name="T29" fmla="*/ 23813 h 22"/>
                <a:gd name="T30" fmla="*/ 11113 w 41"/>
                <a:gd name="T31" fmla="*/ 23813 h 22"/>
                <a:gd name="T32" fmla="*/ 11113 w 41"/>
                <a:gd name="T33" fmla="*/ 23813 h 22"/>
                <a:gd name="T34" fmla="*/ 6350 w 41"/>
                <a:gd name="T35" fmla="*/ 23813 h 22"/>
                <a:gd name="T36" fmla="*/ 0 w 41"/>
                <a:gd name="T37" fmla="*/ 17463 h 22"/>
                <a:gd name="T38" fmla="*/ 6350 w 41"/>
                <a:gd name="T39" fmla="*/ 17463 h 22"/>
                <a:gd name="T40" fmla="*/ 11113 w 41"/>
                <a:gd name="T41" fmla="*/ 11113 h 22"/>
                <a:gd name="T42" fmla="*/ 11113 w 41"/>
                <a:gd name="T43" fmla="*/ 11113 h 22"/>
                <a:gd name="T44" fmla="*/ 11113 w 41"/>
                <a:gd name="T45" fmla="*/ 4763 h 22"/>
                <a:gd name="T46" fmla="*/ 17463 w 41"/>
                <a:gd name="T47" fmla="*/ 4763 h 22"/>
                <a:gd name="T48" fmla="*/ 17463 w 41"/>
                <a:gd name="T49" fmla="*/ 4763 h 22"/>
                <a:gd name="T50" fmla="*/ 17463 w 41"/>
                <a:gd name="T51" fmla="*/ 4763 h 22"/>
                <a:gd name="T52" fmla="*/ 17463 w 41"/>
                <a:gd name="T53" fmla="*/ 4763 h 22"/>
                <a:gd name="T54" fmla="*/ 23813 w 41"/>
                <a:gd name="T55" fmla="*/ 4763 h 22"/>
                <a:gd name="T56" fmla="*/ 23813 w 41"/>
                <a:gd name="T57" fmla="*/ 4763 h 22"/>
                <a:gd name="T58" fmla="*/ 30163 w 41"/>
                <a:gd name="T59" fmla="*/ 4763 h 22"/>
                <a:gd name="T60" fmla="*/ 30163 w 41"/>
                <a:gd name="T61" fmla="*/ 4763 h 22"/>
                <a:gd name="T62" fmla="*/ 34925 w 41"/>
                <a:gd name="T63" fmla="*/ 4763 h 22"/>
                <a:gd name="T64" fmla="*/ 34925 w 41"/>
                <a:gd name="T65" fmla="*/ 11113 h 22"/>
                <a:gd name="T66" fmla="*/ 34925 w 41"/>
                <a:gd name="T67" fmla="*/ 11113 h 22"/>
                <a:gd name="T68" fmla="*/ 34925 w 41"/>
                <a:gd name="T69" fmla="*/ 11113 h 22"/>
                <a:gd name="T70" fmla="*/ 41275 w 41"/>
                <a:gd name="T71" fmla="*/ 11113 h 22"/>
                <a:gd name="T72" fmla="*/ 41275 w 41"/>
                <a:gd name="T73" fmla="*/ 11113 h 22"/>
                <a:gd name="T74" fmla="*/ 41275 w 41"/>
                <a:gd name="T75" fmla="*/ 17463 h 22"/>
                <a:gd name="T76" fmla="*/ 47625 w 41"/>
                <a:gd name="T77" fmla="*/ 17463 h 22"/>
                <a:gd name="T78" fmla="*/ 47625 w 41"/>
                <a:gd name="T79" fmla="*/ 17463 h 22"/>
                <a:gd name="T80" fmla="*/ 47625 w 41"/>
                <a:gd name="T81" fmla="*/ 11113 h 22"/>
                <a:gd name="T82" fmla="*/ 53975 w 41"/>
                <a:gd name="T83" fmla="*/ 11113 h 22"/>
                <a:gd name="T84" fmla="*/ 53975 w 41"/>
                <a:gd name="T85" fmla="*/ 17463 h 22"/>
                <a:gd name="T86" fmla="*/ 58738 w 41"/>
                <a:gd name="T87" fmla="*/ 17463 h 22"/>
                <a:gd name="T88" fmla="*/ 58738 w 41"/>
                <a:gd name="T89" fmla="*/ 17463 h 22"/>
                <a:gd name="T90" fmla="*/ 58738 w 41"/>
                <a:gd name="T91" fmla="*/ 17463 h 22"/>
                <a:gd name="T92" fmla="*/ 58738 w 41"/>
                <a:gd name="T93" fmla="*/ 23813 h 22"/>
                <a:gd name="T94" fmla="*/ 58738 w 41"/>
                <a:gd name="T95" fmla="*/ 28575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1" h="22">
                  <a:moveTo>
                    <a:pt x="37" y="18"/>
                  </a:moveTo>
                  <a:lnTo>
                    <a:pt x="37" y="18"/>
                  </a:lnTo>
                  <a:lnTo>
                    <a:pt x="37" y="22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7" y="1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Freeform 3318"/>
            <p:cNvSpPr>
              <a:spLocks/>
            </p:cNvSpPr>
            <p:nvPr/>
          </p:nvSpPr>
          <p:spPr bwMode="auto">
            <a:xfrm>
              <a:off x="5508625" y="3082925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0 w 4"/>
                <a:gd name="T5" fmla="*/ 6350 h 8"/>
                <a:gd name="T6" fmla="*/ 0 w 4"/>
                <a:gd name="T7" fmla="*/ 6350 h 8"/>
                <a:gd name="T8" fmla="*/ 0 w 4"/>
                <a:gd name="T9" fmla="*/ 6350 h 8"/>
                <a:gd name="T10" fmla="*/ 0 w 4"/>
                <a:gd name="T11" fmla="*/ 6350 h 8"/>
                <a:gd name="T12" fmla="*/ 0 w 4"/>
                <a:gd name="T13" fmla="*/ 6350 h 8"/>
                <a:gd name="T14" fmla="*/ 0 w 4"/>
                <a:gd name="T15" fmla="*/ 6350 h 8"/>
                <a:gd name="T16" fmla="*/ 0 w 4"/>
                <a:gd name="T17" fmla="*/ 6350 h 8"/>
                <a:gd name="T18" fmla="*/ 0 w 4"/>
                <a:gd name="T19" fmla="*/ 6350 h 8"/>
                <a:gd name="T20" fmla="*/ 0 w 4"/>
                <a:gd name="T21" fmla="*/ 6350 h 8"/>
                <a:gd name="T22" fmla="*/ 0 w 4"/>
                <a:gd name="T23" fmla="*/ 6350 h 8"/>
                <a:gd name="T24" fmla="*/ 0 w 4"/>
                <a:gd name="T25" fmla="*/ 6350 h 8"/>
                <a:gd name="T26" fmla="*/ 0 w 4"/>
                <a:gd name="T27" fmla="*/ 0 h 8"/>
                <a:gd name="T28" fmla="*/ 0 w 4"/>
                <a:gd name="T29" fmla="*/ 0 h 8"/>
                <a:gd name="T30" fmla="*/ 0 w 4"/>
                <a:gd name="T31" fmla="*/ 0 h 8"/>
                <a:gd name="T32" fmla="*/ 6350 w 4"/>
                <a:gd name="T33" fmla="*/ 0 h 8"/>
                <a:gd name="T34" fmla="*/ 6350 w 4"/>
                <a:gd name="T35" fmla="*/ 0 h 8"/>
                <a:gd name="T36" fmla="*/ 6350 w 4"/>
                <a:gd name="T37" fmla="*/ 0 h 8"/>
                <a:gd name="T38" fmla="*/ 6350 w 4"/>
                <a:gd name="T39" fmla="*/ 0 h 8"/>
                <a:gd name="T40" fmla="*/ 6350 w 4"/>
                <a:gd name="T41" fmla="*/ 0 h 8"/>
                <a:gd name="T42" fmla="*/ 6350 w 4"/>
                <a:gd name="T43" fmla="*/ 6350 h 8"/>
                <a:gd name="T44" fmla="*/ 6350 w 4"/>
                <a:gd name="T45" fmla="*/ 6350 h 8"/>
                <a:gd name="T46" fmla="*/ 6350 w 4"/>
                <a:gd name="T47" fmla="*/ 6350 h 8"/>
                <a:gd name="T48" fmla="*/ 6350 w 4"/>
                <a:gd name="T49" fmla="*/ 6350 h 8"/>
                <a:gd name="T50" fmla="*/ 0 w 4"/>
                <a:gd name="T51" fmla="*/ 12700 h 8"/>
                <a:gd name="T52" fmla="*/ 0 w 4"/>
                <a:gd name="T53" fmla="*/ 12700 h 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Freeform 3321"/>
            <p:cNvSpPr>
              <a:spLocks/>
            </p:cNvSpPr>
            <p:nvPr/>
          </p:nvSpPr>
          <p:spPr bwMode="auto">
            <a:xfrm>
              <a:off x="5502275" y="31003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6350 h 4"/>
                <a:gd name="T6" fmla="*/ 0 w 4"/>
                <a:gd name="T7" fmla="*/ 635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0 h 4"/>
                <a:gd name="T14" fmla="*/ 6350 w 4"/>
                <a:gd name="T15" fmla="*/ 0 h 4"/>
                <a:gd name="T16" fmla="*/ 6350 w 4"/>
                <a:gd name="T17" fmla="*/ 0 h 4"/>
                <a:gd name="T18" fmla="*/ 6350 w 4"/>
                <a:gd name="T19" fmla="*/ 0 h 4"/>
                <a:gd name="T20" fmla="*/ 6350 w 4"/>
                <a:gd name="T21" fmla="*/ 0 h 4"/>
                <a:gd name="T22" fmla="*/ 6350 w 4"/>
                <a:gd name="T23" fmla="*/ 0 h 4"/>
                <a:gd name="T24" fmla="*/ 6350 w 4"/>
                <a:gd name="T25" fmla="*/ 6350 h 4"/>
                <a:gd name="T26" fmla="*/ 6350 w 4"/>
                <a:gd name="T27" fmla="*/ 6350 h 4"/>
                <a:gd name="T28" fmla="*/ 6350 w 4"/>
                <a:gd name="T29" fmla="*/ 6350 h 4"/>
                <a:gd name="T30" fmla="*/ 0 w 4"/>
                <a:gd name="T31" fmla="*/ 635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Freeform 3322"/>
            <p:cNvSpPr>
              <a:spLocks/>
            </p:cNvSpPr>
            <p:nvPr/>
          </p:nvSpPr>
          <p:spPr bwMode="auto">
            <a:xfrm>
              <a:off x="5545138" y="31003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6350 h 4"/>
                <a:gd name="T6" fmla="*/ 0 w 4"/>
                <a:gd name="T7" fmla="*/ 6350 h 4"/>
                <a:gd name="T8" fmla="*/ 0 w 4"/>
                <a:gd name="T9" fmla="*/ 6350 h 4"/>
                <a:gd name="T10" fmla="*/ 0 w 4"/>
                <a:gd name="T11" fmla="*/ 6350 h 4"/>
                <a:gd name="T12" fmla="*/ 0 w 4"/>
                <a:gd name="T13" fmla="*/ 0 h 4"/>
                <a:gd name="T14" fmla="*/ 0 w 4"/>
                <a:gd name="T15" fmla="*/ 0 h 4"/>
                <a:gd name="T16" fmla="*/ 0 w 4"/>
                <a:gd name="T17" fmla="*/ 0 h 4"/>
                <a:gd name="T18" fmla="*/ 0 w 4"/>
                <a:gd name="T19" fmla="*/ 0 h 4"/>
                <a:gd name="T20" fmla="*/ 0 w 4"/>
                <a:gd name="T21" fmla="*/ 0 h 4"/>
                <a:gd name="T22" fmla="*/ 0 w 4"/>
                <a:gd name="T23" fmla="*/ 0 h 4"/>
                <a:gd name="T24" fmla="*/ 0 w 4"/>
                <a:gd name="T25" fmla="*/ 0 h 4"/>
                <a:gd name="T26" fmla="*/ 0 w 4"/>
                <a:gd name="T27" fmla="*/ 0 h 4"/>
                <a:gd name="T28" fmla="*/ 0 w 4"/>
                <a:gd name="T29" fmla="*/ 0 h 4"/>
                <a:gd name="T30" fmla="*/ 0 w 4"/>
                <a:gd name="T31" fmla="*/ 0 h 4"/>
                <a:gd name="T32" fmla="*/ 0 w 4"/>
                <a:gd name="T33" fmla="*/ 0 h 4"/>
                <a:gd name="T34" fmla="*/ 0 w 4"/>
                <a:gd name="T35" fmla="*/ 6350 h 4"/>
                <a:gd name="T36" fmla="*/ 6350 w 4"/>
                <a:gd name="T37" fmla="*/ 6350 h 4"/>
                <a:gd name="T38" fmla="*/ 6350 w 4"/>
                <a:gd name="T39" fmla="*/ 6350 h 4"/>
                <a:gd name="T40" fmla="*/ 6350 w 4"/>
                <a:gd name="T41" fmla="*/ 6350 h 4"/>
                <a:gd name="T42" fmla="*/ 6350 w 4"/>
                <a:gd name="T43" fmla="*/ 6350 h 4"/>
                <a:gd name="T44" fmla="*/ 6350 w 4"/>
                <a:gd name="T45" fmla="*/ 6350 h 4"/>
                <a:gd name="T46" fmla="*/ 6350 w 4"/>
                <a:gd name="T47" fmla="*/ 6350 h 4"/>
                <a:gd name="T48" fmla="*/ 6350 w 4"/>
                <a:gd name="T49" fmla="*/ 6350 h 4"/>
                <a:gd name="T50" fmla="*/ 6350 w 4"/>
                <a:gd name="T51" fmla="*/ 6350 h 4"/>
                <a:gd name="T52" fmla="*/ 6350 w 4"/>
                <a:gd name="T53" fmla="*/ 6350 h 4"/>
                <a:gd name="T54" fmla="*/ 6350 w 4"/>
                <a:gd name="T55" fmla="*/ 6350 h 4"/>
                <a:gd name="T56" fmla="*/ 6350 w 4"/>
                <a:gd name="T57" fmla="*/ 6350 h 4"/>
                <a:gd name="T58" fmla="*/ 0 w 4"/>
                <a:gd name="T59" fmla="*/ 6350 h 4"/>
                <a:gd name="T60" fmla="*/ 0 w 4"/>
                <a:gd name="T61" fmla="*/ 6350 h 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Freeform 3325"/>
            <p:cNvSpPr>
              <a:spLocks noEditPoints="1"/>
            </p:cNvSpPr>
            <p:nvPr/>
          </p:nvSpPr>
          <p:spPr bwMode="auto">
            <a:xfrm>
              <a:off x="4303713" y="3870325"/>
              <a:ext cx="1074737" cy="962025"/>
            </a:xfrm>
            <a:custGeom>
              <a:avLst/>
              <a:gdLst>
                <a:gd name="T0" fmla="*/ 1020762 w 677"/>
                <a:gd name="T1" fmla="*/ 239713 h 606"/>
                <a:gd name="T2" fmla="*/ 966787 w 677"/>
                <a:gd name="T3" fmla="*/ 352425 h 606"/>
                <a:gd name="T4" fmla="*/ 973137 w 677"/>
                <a:gd name="T5" fmla="*/ 460375 h 606"/>
                <a:gd name="T6" fmla="*/ 936625 w 677"/>
                <a:gd name="T7" fmla="*/ 568325 h 606"/>
                <a:gd name="T8" fmla="*/ 949325 w 677"/>
                <a:gd name="T9" fmla="*/ 674688 h 606"/>
                <a:gd name="T10" fmla="*/ 919162 w 677"/>
                <a:gd name="T11" fmla="*/ 758825 h 606"/>
                <a:gd name="T12" fmla="*/ 925512 w 677"/>
                <a:gd name="T13" fmla="*/ 854075 h 606"/>
                <a:gd name="T14" fmla="*/ 966787 w 677"/>
                <a:gd name="T15" fmla="*/ 877888 h 606"/>
                <a:gd name="T16" fmla="*/ 949325 w 677"/>
                <a:gd name="T17" fmla="*/ 890588 h 606"/>
                <a:gd name="T18" fmla="*/ 919162 w 677"/>
                <a:gd name="T19" fmla="*/ 884238 h 606"/>
                <a:gd name="T20" fmla="*/ 906462 w 677"/>
                <a:gd name="T21" fmla="*/ 871538 h 606"/>
                <a:gd name="T22" fmla="*/ 919162 w 677"/>
                <a:gd name="T23" fmla="*/ 866775 h 606"/>
                <a:gd name="T24" fmla="*/ 901700 w 677"/>
                <a:gd name="T25" fmla="*/ 866775 h 606"/>
                <a:gd name="T26" fmla="*/ 895350 w 677"/>
                <a:gd name="T27" fmla="*/ 823913 h 606"/>
                <a:gd name="T28" fmla="*/ 877887 w 677"/>
                <a:gd name="T29" fmla="*/ 800100 h 606"/>
                <a:gd name="T30" fmla="*/ 871537 w 677"/>
                <a:gd name="T31" fmla="*/ 769938 h 606"/>
                <a:gd name="T32" fmla="*/ 882650 w 677"/>
                <a:gd name="T33" fmla="*/ 758825 h 606"/>
                <a:gd name="T34" fmla="*/ 847725 w 677"/>
                <a:gd name="T35" fmla="*/ 728663 h 606"/>
                <a:gd name="T36" fmla="*/ 882650 w 677"/>
                <a:gd name="T37" fmla="*/ 717550 h 606"/>
                <a:gd name="T38" fmla="*/ 901700 w 677"/>
                <a:gd name="T39" fmla="*/ 693738 h 606"/>
                <a:gd name="T40" fmla="*/ 919162 w 677"/>
                <a:gd name="T41" fmla="*/ 615950 h 606"/>
                <a:gd name="T42" fmla="*/ 889000 w 677"/>
                <a:gd name="T43" fmla="*/ 573088 h 606"/>
                <a:gd name="T44" fmla="*/ 912812 w 677"/>
                <a:gd name="T45" fmla="*/ 471488 h 606"/>
                <a:gd name="T46" fmla="*/ 942975 w 677"/>
                <a:gd name="T47" fmla="*/ 347663 h 606"/>
                <a:gd name="T48" fmla="*/ 966787 w 677"/>
                <a:gd name="T49" fmla="*/ 209550 h 606"/>
                <a:gd name="T50" fmla="*/ 977900 w 677"/>
                <a:gd name="T51" fmla="*/ 90488 h 606"/>
                <a:gd name="T52" fmla="*/ 1008062 w 677"/>
                <a:gd name="T53" fmla="*/ 42863 h 606"/>
                <a:gd name="T54" fmla="*/ 1050925 w 677"/>
                <a:gd name="T55" fmla="*/ 131763 h 606"/>
                <a:gd name="T56" fmla="*/ 973137 w 677"/>
                <a:gd name="T57" fmla="*/ 931863 h 606"/>
                <a:gd name="T58" fmla="*/ 966787 w 677"/>
                <a:gd name="T59" fmla="*/ 919163 h 606"/>
                <a:gd name="T60" fmla="*/ 996950 w 677"/>
                <a:gd name="T61" fmla="*/ 925513 h 606"/>
                <a:gd name="T62" fmla="*/ 977900 w 677"/>
                <a:gd name="T63" fmla="*/ 877888 h 606"/>
                <a:gd name="T64" fmla="*/ 889000 w 677"/>
                <a:gd name="T65" fmla="*/ 633413 h 606"/>
                <a:gd name="T66" fmla="*/ 854075 w 677"/>
                <a:gd name="T67" fmla="*/ 800100 h 606"/>
                <a:gd name="T68" fmla="*/ 1014412 w 677"/>
                <a:gd name="T69" fmla="*/ 942975 h 606"/>
                <a:gd name="T70" fmla="*/ 1008062 w 677"/>
                <a:gd name="T71" fmla="*/ 942975 h 606"/>
                <a:gd name="T72" fmla="*/ 895350 w 677"/>
                <a:gd name="T73" fmla="*/ 901700 h 606"/>
                <a:gd name="T74" fmla="*/ 1025525 w 677"/>
                <a:gd name="T75" fmla="*/ 938213 h 606"/>
                <a:gd name="T76" fmla="*/ 895350 w 677"/>
                <a:gd name="T77" fmla="*/ 895350 h 606"/>
                <a:gd name="T78" fmla="*/ 954087 w 677"/>
                <a:gd name="T79" fmla="*/ 914400 h 606"/>
                <a:gd name="T80" fmla="*/ 966787 w 677"/>
                <a:gd name="T81" fmla="*/ 919163 h 606"/>
                <a:gd name="T82" fmla="*/ 871537 w 677"/>
                <a:gd name="T83" fmla="*/ 776288 h 606"/>
                <a:gd name="T84" fmla="*/ 865187 w 677"/>
                <a:gd name="T85" fmla="*/ 830263 h 606"/>
                <a:gd name="T86" fmla="*/ 960437 w 677"/>
                <a:gd name="T87" fmla="*/ 938213 h 606"/>
                <a:gd name="T88" fmla="*/ 871537 w 677"/>
                <a:gd name="T89" fmla="*/ 758825 h 606"/>
                <a:gd name="T90" fmla="*/ 847725 w 677"/>
                <a:gd name="T91" fmla="*/ 782638 h 606"/>
                <a:gd name="T92" fmla="*/ 854075 w 677"/>
                <a:gd name="T93" fmla="*/ 830263 h 606"/>
                <a:gd name="T94" fmla="*/ 854075 w 677"/>
                <a:gd name="T95" fmla="*/ 793750 h 606"/>
                <a:gd name="T96" fmla="*/ 847725 w 677"/>
                <a:gd name="T97" fmla="*/ 793750 h 606"/>
                <a:gd name="T98" fmla="*/ 954087 w 677"/>
                <a:gd name="T99" fmla="*/ 931863 h 606"/>
                <a:gd name="T100" fmla="*/ 925512 w 677"/>
                <a:gd name="T101" fmla="*/ 919163 h 606"/>
                <a:gd name="T102" fmla="*/ 882650 w 677"/>
                <a:gd name="T103" fmla="*/ 717550 h 606"/>
                <a:gd name="T104" fmla="*/ 882650 w 677"/>
                <a:gd name="T105" fmla="*/ 698500 h 606"/>
                <a:gd name="T106" fmla="*/ 871537 w 677"/>
                <a:gd name="T107" fmla="*/ 769938 h 606"/>
                <a:gd name="T108" fmla="*/ 854075 w 677"/>
                <a:gd name="T109" fmla="*/ 776288 h 606"/>
                <a:gd name="T110" fmla="*/ 882650 w 677"/>
                <a:gd name="T111" fmla="*/ 704850 h 606"/>
                <a:gd name="T112" fmla="*/ 882650 w 677"/>
                <a:gd name="T113" fmla="*/ 669925 h 606"/>
                <a:gd name="T114" fmla="*/ 919162 w 677"/>
                <a:gd name="T115" fmla="*/ 919163 h 606"/>
                <a:gd name="T116" fmla="*/ 871537 w 677"/>
                <a:gd name="T117" fmla="*/ 741363 h 606"/>
                <a:gd name="T118" fmla="*/ 1062037 w 677"/>
                <a:gd name="T119" fmla="*/ 942975 h 606"/>
                <a:gd name="T120" fmla="*/ 858837 w 677"/>
                <a:gd name="T121" fmla="*/ 866775 h 606"/>
                <a:gd name="T122" fmla="*/ 882650 w 677"/>
                <a:gd name="T123" fmla="*/ 895350 h 60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7" h="606">
                  <a:moveTo>
                    <a:pt x="662" y="83"/>
                  </a:moveTo>
                  <a:lnTo>
                    <a:pt x="665" y="87"/>
                  </a:lnTo>
                  <a:lnTo>
                    <a:pt x="665" y="91"/>
                  </a:lnTo>
                  <a:lnTo>
                    <a:pt x="665" y="94"/>
                  </a:lnTo>
                  <a:lnTo>
                    <a:pt x="662" y="94"/>
                  </a:lnTo>
                  <a:lnTo>
                    <a:pt x="662" y="98"/>
                  </a:lnTo>
                  <a:lnTo>
                    <a:pt x="662" y="102"/>
                  </a:lnTo>
                  <a:lnTo>
                    <a:pt x="658" y="106"/>
                  </a:lnTo>
                  <a:lnTo>
                    <a:pt x="654" y="106"/>
                  </a:lnTo>
                  <a:lnTo>
                    <a:pt x="650" y="106"/>
                  </a:lnTo>
                  <a:lnTo>
                    <a:pt x="646" y="109"/>
                  </a:lnTo>
                  <a:lnTo>
                    <a:pt x="643" y="109"/>
                  </a:lnTo>
                  <a:lnTo>
                    <a:pt x="643" y="113"/>
                  </a:lnTo>
                  <a:lnTo>
                    <a:pt x="643" y="117"/>
                  </a:lnTo>
                  <a:lnTo>
                    <a:pt x="643" y="121"/>
                  </a:lnTo>
                  <a:lnTo>
                    <a:pt x="643" y="125"/>
                  </a:lnTo>
                  <a:lnTo>
                    <a:pt x="639" y="125"/>
                  </a:lnTo>
                  <a:lnTo>
                    <a:pt x="639" y="128"/>
                  </a:lnTo>
                  <a:lnTo>
                    <a:pt x="643" y="128"/>
                  </a:lnTo>
                  <a:lnTo>
                    <a:pt x="643" y="132"/>
                  </a:lnTo>
                  <a:lnTo>
                    <a:pt x="643" y="136"/>
                  </a:lnTo>
                  <a:lnTo>
                    <a:pt x="643" y="140"/>
                  </a:lnTo>
                  <a:lnTo>
                    <a:pt x="643" y="143"/>
                  </a:lnTo>
                  <a:lnTo>
                    <a:pt x="643" y="147"/>
                  </a:lnTo>
                  <a:lnTo>
                    <a:pt x="646" y="147"/>
                  </a:lnTo>
                  <a:lnTo>
                    <a:pt x="646" y="151"/>
                  </a:lnTo>
                  <a:lnTo>
                    <a:pt x="643" y="151"/>
                  </a:lnTo>
                  <a:lnTo>
                    <a:pt x="639" y="151"/>
                  </a:lnTo>
                  <a:lnTo>
                    <a:pt x="635" y="155"/>
                  </a:lnTo>
                  <a:lnTo>
                    <a:pt x="635" y="158"/>
                  </a:lnTo>
                  <a:lnTo>
                    <a:pt x="631" y="162"/>
                  </a:lnTo>
                  <a:lnTo>
                    <a:pt x="631" y="166"/>
                  </a:lnTo>
                  <a:lnTo>
                    <a:pt x="628" y="166"/>
                  </a:lnTo>
                  <a:lnTo>
                    <a:pt x="628" y="170"/>
                  </a:lnTo>
                  <a:lnTo>
                    <a:pt x="624" y="173"/>
                  </a:lnTo>
                  <a:lnTo>
                    <a:pt x="624" y="177"/>
                  </a:lnTo>
                  <a:lnTo>
                    <a:pt x="624" y="181"/>
                  </a:lnTo>
                  <a:lnTo>
                    <a:pt x="620" y="181"/>
                  </a:lnTo>
                  <a:lnTo>
                    <a:pt x="620" y="185"/>
                  </a:lnTo>
                  <a:lnTo>
                    <a:pt x="616" y="185"/>
                  </a:lnTo>
                  <a:lnTo>
                    <a:pt x="616" y="188"/>
                  </a:lnTo>
                  <a:lnTo>
                    <a:pt x="620" y="188"/>
                  </a:lnTo>
                  <a:lnTo>
                    <a:pt x="620" y="192"/>
                  </a:lnTo>
                  <a:lnTo>
                    <a:pt x="620" y="196"/>
                  </a:lnTo>
                  <a:lnTo>
                    <a:pt x="620" y="200"/>
                  </a:lnTo>
                  <a:lnTo>
                    <a:pt x="620" y="203"/>
                  </a:lnTo>
                  <a:lnTo>
                    <a:pt x="616" y="203"/>
                  </a:lnTo>
                  <a:lnTo>
                    <a:pt x="616" y="207"/>
                  </a:lnTo>
                  <a:lnTo>
                    <a:pt x="613" y="207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09" y="215"/>
                  </a:lnTo>
                  <a:lnTo>
                    <a:pt x="609" y="219"/>
                  </a:lnTo>
                  <a:lnTo>
                    <a:pt x="609" y="222"/>
                  </a:lnTo>
                  <a:lnTo>
                    <a:pt x="613" y="226"/>
                  </a:lnTo>
                  <a:lnTo>
                    <a:pt x="616" y="230"/>
                  </a:lnTo>
                  <a:lnTo>
                    <a:pt x="613" y="230"/>
                  </a:lnTo>
                  <a:lnTo>
                    <a:pt x="613" y="234"/>
                  </a:lnTo>
                  <a:lnTo>
                    <a:pt x="616" y="234"/>
                  </a:lnTo>
                  <a:lnTo>
                    <a:pt x="616" y="237"/>
                  </a:lnTo>
                  <a:lnTo>
                    <a:pt x="616" y="241"/>
                  </a:lnTo>
                  <a:lnTo>
                    <a:pt x="620" y="241"/>
                  </a:lnTo>
                  <a:lnTo>
                    <a:pt x="620" y="245"/>
                  </a:lnTo>
                  <a:lnTo>
                    <a:pt x="616" y="245"/>
                  </a:lnTo>
                  <a:lnTo>
                    <a:pt x="616" y="249"/>
                  </a:lnTo>
                  <a:lnTo>
                    <a:pt x="620" y="249"/>
                  </a:lnTo>
                  <a:lnTo>
                    <a:pt x="624" y="252"/>
                  </a:lnTo>
                  <a:lnTo>
                    <a:pt x="620" y="252"/>
                  </a:lnTo>
                  <a:lnTo>
                    <a:pt x="620" y="256"/>
                  </a:lnTo>
                  <a:lnTo>
                    <a:pt x="620" y="260"/>
                  </a:lnTo>
                  <a:lnTo>
                    <a:pt x="620" y="264"/>
                  </a:lnTo>
                  <a:lnTo>
                    <a:pt x="616" y="264"/>
                  </a:lnTo>
                  <a:lnTo>
                    <a:pt x="616" y="267"/>
                  </a:lnTo>
                  <a:lnTo>
                    <a:pt x="616" y="271"/>
                  </a:lnTo>
                  <a:lnTo>
                    <a:pt x="613" y="275"/>
                  </a:lnTo>
                  <a:lnTo>
                    <a:pt x="613" y="279"/>
                  </a:lnTo>
                  <a:lnTo>
                    <a:pt x="609" y="279"/>
                  </a:lnTo>
                  <a:lnTo>
                    <a:pt x="609" y="282"/>
                  </a:lnTo>
                  <a:lnTo>
                    <a:pt x="613" y="282"/>
                  </a:lnTo>
                  <a:lnTo>
                    <a:pt x="613" y="286"/>
                  </a:lnTo>
                  <a:lnTo>
                    <a:pt x="613" y="290"/>
                  </a:lnTo>
                  <a:lnTo>
                    <a:pt x="613" y="294"/>
                  </a:lnTo>
                  <a:lnTo>
                    <a:pt x="609" y="294"/>
                  </a:lnTo>
                  <a:lnTo>
                    <a:pt x="609" y="297"/>
                  </a:lnTo>
                  <a:lnTo>
                    <a:pt x="605" y="301"/>
                  </a:lnTo>
                  <a:lnTo>
                    <a:pt x="601" y="301"/>
                  </a:lnTo>
                  <a:lnTo>
                    <a:pt x="601" y="305"/>
                  </a:lnTo>
                  <a:lnTo>
                    <a:pt x="601" y="309"/>
                  </a:lnTo>
                  <a:lnTo>
                    <a:pt x="601" y="313"/>
                  </a:lnTo>
                  <a:lnTo>
                    <a:pt x="601" y="316"/>
                  </a:lnTo>
                  <a:lnTo>
                    <a:pt x="601" y="320"/>
                  </a:lnTo>
                  <a:lnTo>
                    <a:pt x="601" y="324"/>
                  </a:lnTo>
                  <a:lnTo>
                    <a:pt x="601" y="328"/>
                  </a:lnTo>
                  <a:lnTo>
                    <a:pt x="605" y="331"/>
                  </a:lnTo>
                  <a:lnTo>
                    <a:pt x="605" y="335"/>
                  </a:lnTo>
                  <a:lnTo>
                    <a:pt x="601" y="335"/>
                  </a:lnTo>
                  <a:lnTo>
                    <a:pt x="598" y="335"/>
                  </a:lnTo>
                  <a:lnTo>
                    <a:pt x="598" y="339"/>
                  </a:lnTo>
                  <a:lnTo>
                    <a:pt x="598" y="343"/>
                  </a:lnTo>
                  <a:lnTo>
                    <a:pt x="598" y="346"/>
                  </a:lnTo>
                  <a:lnTo>
                    <a:pt x="594" y="346"/>
                  </a:lnTo>
                  <a:lnTo>
                    <a:pt x="594" y="350"/>
                  </a:lnTo>
                  <a:lnTo>
                    <a:pt x="594" y="346"/>
                  </a:lnTo>
                  <a:lnTo>
                    <a:pt x="590" y="350"/>
                  </a:lnTo>
                  <a:lnTo>
                    <a:pt x="594" y="354"/>
                  </a:lnTo>
                  <a:lnTo>
                    <a:pt x="590" y="358"/>
                  </a:lnTo>
                  <a:lnTo>
                    <a:pt x="590" y="361"/>
                  </a:lnTo>
                  <a:lnTo>
                    <a:pt x="590" y="358"/>
                  </a:lnTo>
                  <a:lnTo>
                    <a:pt x="594" y="361"/>
                  </a:lnTo>
                  <a:lnTo>
                    <a:pt x="590" y="361"/>
                  </a:lnTo>
                  <a:lnTo>
                    <a:pt x="590" y="365"/>
                  </a:lnTo>
                  <a:lnTo>
                    <a:pt x="586" y="365"/>
                  </a:lnTo>
                  <a:lnTo>
                    <a:pt x="590" y="369"/>
                  </a:lnTo>
                  <a:lnTo>
                    <a:pt x="590" y="373"/>
                  </a:lnTo>
                  <a:lnTo>
                    <a:pt x="590" y="376"/>
                  </a:lnTo>
                  <a:lnTo>
                    <a:pt x="590" y="380"/>
                  </a:lnTo>
                  <a:lnTo>
                    <a:pt x="590" y="384"/>
                  </a:lnTo>
                  <a:lnTo>
                    <a:pt x="590" y="388"/>
                  </a:lnTo>
                  <a:lnTo>
                    <a:pt x="586" y="388"/>
                  </a:lnTo>
                  <a:lnTo>
                    <a:pt x="586" y="391"/>
                  </a:lnTo>
                  <a:lnTo>
                    <a:pt x="586" y="395"/>
                  </a:lnTo>
                  <a:lnTo>
                    <a:pt x="586" y="399"/>
                  </a:lnTo>
                  <a:lnTo>
                    <a:pt x="586" y="403"/>
                  </a:lnTo>
                  <a:lnTo>
                    <a:pt x="590" y="403"/>
                  </a:lnTo>
                  <a:lnTo>
                    <a:pt x="590" y="406"/>
                  </a:lnTo>
                  <a:lnTo>
                    <a:pt x="586" y="410"/>
                  </a:lnTo>
                  <a:lnTo>
                    <a:pt x="590" y="410"/>
                  </a:lnTo>
                  <a:lnTo>
                    <a:pt x="594" y="414"/>
                  </a:lnTo>
                  <a:lnTo>
                    <a:pt x="590" y="414"/>
                  </a:lnTo>
                  <a:lnTo>
                    <a:pt x="594" y="418"/>
                  </a:lnTo>
                  <a:lnTo>
                    <a:pt x="590" y="418"/>
                  </a:lnTo>
                  <a:lnTo>
                    <a:pt x="590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8" y="425"/>
                  </a:lnTo>
                  <a:lnTo>
                    <a:pt x="601" y="425"/>
                  </a:lnTo>
                  <a:lnTo>
                    <a:pt x="598" y="429"/>
                  </a:lnTo>
                  <a:lnTo>
                    <a:pt x="594" y="429"/>
                  </a:lnTo>
                  <a:lnTo>
                    <a:pt x="590" y="429"/>
                  </a:lnTo>
                  <a:lnTo>
                    <a:pt x="586" y="429"/>
                  </a:lnTo>
                  <a:lnTo>
                    <a:pt x="586" y="433"/>
                  </a:lnTo>
                  <a:lnTo>
                    <a:pt x="590" y="433"/>
                  </a:lnTo>
                  <a:lnTo>
                    <a:pt x="594" y="433"/>
                  </a:lnTo>
                  <a:lnTo>
                    <a:pt x="598" y="437"/>
                  </a:lnTo>
                  <a:lnTo>
                    <a:pt x="594" y="440"/>
                  </a:lnTo>
                  <a:lnTo>
                    <a:pt x="590" y="440"/>
                  </a:lnTo>
                  <a:lnTo>
                    <a:pt x="590" y="444"/>
                  </a:lnTo>
                  <a:lnTo>
                    <a:pt x="590" y="448"/>
                  </a:lnTo>
                  <a:lnTo>
                    <a:pt x="594" y="448"/>
                  </a:lnTo>
                  <a:lnTo>
                    <a:pt x="590" y="452"/>
                  </a:lnTo>
                  <a:lnTo>
                    <a:pt x="590" y="455"/>
                  </a:lnTo>
                  <a:lnTo>
                    <a:pt x="594" y="455"/>
                  </a:lnTo>
                  <a:lnTo>
                    <a:pt x="594" y="459"/>
                  </a:lnTo>
                  <a:lnTo>
                    <a:pt x="590" y="463"/>
                  </a:lnTo>
                  <a:lnTo>
                    <a:pt x="586" y="463"/>
                  </a:lnTo>
                  <a:lnTo>
                    <a:pt x="586" y="467"/>
                  </a:lnTo>
                  <a:lnTo>
                    <a:pt x="590" y="467"/>
                  </a:lnTo>
                  <a:lnTo>
                    <a:pt x="590" y="470"/>
                  </a:lnTo>
                  <a:lnTo>
                    <a:pt x="586" y="470"/>
                  </a:lnTo>
                  <a:lnTo>
                    <a:pt x="583" y="470"/>
                  </a:lnTo>
                  <a:lnTo>
                    <a:pt x="583" y="474"/>
                  </a:lnTo>
                  <a:lnTo>
                    <a:pt x="579" y="478"/>
                  </a:lnTo>
                  <a:lnTo>
                    <a:pt x="579" y="482"/>
                  </a:lnTo>
                  <a:lnTo>
                    <a:pt x="583" y="482"/>
                  </a:lnTo>
                  <a:lnTo>
                    <a:pt x="583" y="485"/>
                  </a:lnTo>
                  <a:lnTo>
                    <a:pt x="579" y="485"/>
                  </a:lnTo>
                  <a:lnTo>
                    <a:pt x="579" y="489"/>
                  </a:lnTo>
                  <a:lnTo>
                    <a:pt x="579" y="493"/>
                  </a:lnTo>
                  <a:lnTo>
                    <a:pt x="575" y="497"/>
                  </a:lnTo>
                  <a:lnTo>
                    <a:pt x="571" y="497"/>
                  </a:lnTo>
                  <a:lnTo>
                    <a:pt x="568" y="500"/>
                  </a:lnTo>
                  <a:lnTo>
                    <a:pt x="571" y="500"/>
                  </a:lnTo>
                  <a:lnTo>
                    <a:pt x="568" y="500"/>
                  </a:lnTo>
                  <a:lnTo>
                    <a:pt x="564" y="500"/>
                  </a:lnTo>
                  <a:lnTo>
                    <a:pt x="564" y="504"/>
                  </a:lnTo>
                  <a:lnTo>
                    <a:pt x="564" y="508"/>
                  </a:lnTo>
                  <a:lnTo>
                    <a:pt x="564" y="512"/>
                  </a:lnTo>
                  <a:lnTo>
                    <a:pt x="564" y="516"/>
                  </a:lnTo>
                  <a:lnTo>
                    <a:pt x="568" y="516"/>
                  </a:lnTo>
                  <a:lnTo>
                    <a:pt x="568" y="519"/>
                  </a:lnTo>
                  <a:lnTo>
                    <a:pt x="568" y="523"/>
                  </a:lnTo>
                  <a:lnTo>
                    <a:pt x="571" y="523"/>
                  </a:lnTo>
                  <a:lnTo>
                    <a:pt x="575" y="523"/>
                  </a:lnTo>
                  <a:lnTo>
                    <a:pt x="579" y="523"/>
                  </a:lnTo>
                  <a:lnTo>
                    <a:pt x="583" y="523"/>
                  </a:lnTo>
                  <a:lnTo>
                    <a:pt x="583" y="527"/>
                  </a:lnTo>
                  <a:lnTo>
                    <a:pt x="583" y="531"/>
                  </a:lnTo>
                  <a:lnTo>
                    <a:pt x="583" y="534"/>
                  </a:lnTo>
                  <a:lnTo>
                    <a:pt x="583" y="538"/>
                  </a:lnTo>
                  <a:lnTo>
                    <a:pt x="586" y="538"/>
                  </a:lnTo>
                  <a:lnTo>
                    <a:pt x="586" y="542"/>
                  </a:lnTo>
                  <a:lnTo>
                    <a:pt x="590" y="542"/>
                  </a:lnTo>
                  <a:lnTo>
                    <a:pt x="594" y="542"/>
                  </a:lnTo>
                  <a:lnTo>
                    <a:pt x="598" y="542"/>
                  </a:lnTo>
                  <a:lnTo>
                    <a:pt x="609" y="542"/>
                  </a:lnTo>
                  <a:lnTo>
                    <a:pt x="613" y="542"/>
                  </a:lnTo>
                  <a:lnTo>
                    <a:pt x="616" y="542"/>
                  </a:lnTo>
                  <a:lnTo>
                    <a:pt x="620" y="542"/>
                  </a:lnTo>
                  <a:lnTo>
                    <a:pt x="620" y="546"/>
                  </a:lnTo>
                  <a:lnTo>
                    <a:pt x="624" y="546"/>
                  </a:lnTo>
                  <a:lnTo>
                    <a:pt x="628" y="546"/>
                  </a:lnTo>
                  <a:lnTo>
                    <a:pt x="631" y="546"/>
                  </a:lnTo>
                  <a:lnTo>
                    <a:pt x="635" y="546"/>
                  </a:lnTo>
                  <a:lnTo>
                    <a:pt x="635" y="549"/>
                  </a:lnTo>
                  <a:lnTo>
                    <a:pt x="639" y="549"/>
                  </a:lnTo>
                  <a:lnTo>
                    <a:pt x="643" y="549"/>
                  </a:lnTo>
                  <a:lnTo>
                    <a:pt x="639" y="549"/>
                  </a:lnTo>
                  <a:lnTo>
                    <a:pt x="635" y="549"/>
                  </a:lnTo>
                  <a:lnTo>
                    <a:pt x="631" y="546"/>
                  </a:lnTo>
                  <a:lnTo>
                    <a:pt x="628" y="549"/>
                  </a:lnTo>
                  <a:lnTo>
                    <a:pt x="624" y="549"/>
                  </a:lnTo>
                  <a:lnTo>
                    <a:pt x="624" y="553"/>
                  </a:lnTo>
                  <a:lnTo>
                    <a:pt x="620" y="553"/>
                  </a:lnTo>
                  <a:lnTo>
                    <a:pt x="616" y="553"/>
                  </a:lnTo>
                  <a:lnTo>
                    <a:pt x="613" y="553"/>
                  </a:lnTo>
                  <a:lnTo>
                    <a:pt x="609" y="553"/>
                  </a:lnTo>
                  <a:lnTo>
                    <a:pt x="605" y="557"/>
                  </a:lnTo>
                  <a:lnTo>
                    <a:pt x="605" y="561"/>
                  </a:lnTo>
                  <a:lnTo>
                    <a:pt x="605" y="564"/>
                  </a:lnTo>
                  <a:lnTo>
                    <a:pt x="601" y="564"/>
                  </a:lnTo>
                  <a:lnTo>
                    <a:pt x="601" y="568"/>
                  </a:lnTo>
                  <a:lnTo>
                    <a:pt x="605" y="568"/>
                  </a:lnTo>
                  <a:lnTo>
                    <a:pt x="605" y="572"/>
                  </a:lnTo>
                  <a:lnTo>
                    <a:pt x="601" y="572"/>
                  </a:lnTo>
                  <a:lnTo>
                    <a:pt x="598" y="572"/>
                  </a:lnTo>
                  <a:lnTo>
                    <a:pt x="594" y="572"/>
                  </a:lnTo>
                  <a:lnTo>
                    <a:pt x="590" y="572"/>
                  </a:lnTo>
                  <a:lnTo>
                    <a:pt x="586" y="572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9" y="564"/>
                  </a:lnTo>
                  <a:lnTo>
                    <a:pt x="583" y="564"/>
                  </a:lnTo>
                  <a:lnTo>
                    <a:pt x="586" y="564"/>
                  </a:lnTo>
                  <a:lnTo>
                    <a:pt x="583" y="564"/>
                  </a:lnTo>
                  <a:lnTo>
                    <a:pt x="583" y="568"/>
                  </a:lnTo>
                  <a:lnTo>
                    <a:pt x="586" y="564"/>
                  </a:lnTo>
                  <a:lnTo>
                    <a:pt x="590" y="564"/>
                  </a:lnTo>
                  <a:lnTo>
                    <a:pt x="590" y="568"/>
                  </a:lnTo>
                  <a:lnTo>
                    <a:pt x="586" y="568"/>
                  </a:lnTo>
                  <a:lnTo>
                    <a:pt x="590" y="568"/>
                  </a:lnTo>
                  <a:lnTo>
                    <a:pt x="590" y="564"/>
                  </a:lnTo>
                  <a:lnTo>
                    <a:pt x="594" y="561"/>
                  </a:lnTo>
                  <a:lnTo>
                    <a:pt x="598" y="561"/>
                  </a:lnTo>
                  <a:lnTo>
                    <a:pt x="601" y="557"/>
                  </a:lnTo>
                  <a:lnTo>
                    <a:pt x="598" y="557"/>
                  </a:lnTo>
                  <a:lnTo>
                    <a:pt x="594" y="557"/>
                  </a:lnTo>
                  <a:lnTo>
                    <a:pt x="590" y="557"/>
                  </a:lnTo>
                  <a:lnTo>
                    <a:pt x="590" y="561"/>
                  </a:lnTo>
                  <a:lnTo>
                    <a:pt x="586" y="561"/>
                  </a:lnTo>
                  <a:lnTo>
                    <a:pt x="583" y="561"/>
                  </a:lnTo>
                  <a:lnTo>
                    <a:pt x="579" y="561"/>
                  </a:lnTo>
                  <a:lnTo>
                    <a:pt x="583" y="561"/>
                  </a:lnTo>
                  <a:lnTo>
                    <a:pt x="583" y="564"/>
                  </a:lnTo>
                  <a:lnTo>
                    <a:pt x="579" y="561"/>
                  </a:lnTo>
                  <a:lnTo>
                    <a:pt x="579" y="564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5" y="564"/>
                  </a:lnTo>
                  <a:lnTo>
                    <a:pt x="571" y="564"/>
                  </a:lnTo>
                  <a:lnTo>
                    <a:pt x="568" y="564"/>
                  </a:lnTo>
                  <a:lnTo>
                    <a:pt x="568" y="561"/>
                  </a:lnTo>
                  <a:lnTo>
                    <a:pt x="571" y="561"/>
                  </a:lnTo>
                  <a:lnTo>
                    <a:pt x="575" y="564"/>
                  </a:lnTo>
                  <a:lnTo>
                    <a:pt x="575" y="561"/>
                  </a:lnTo>
                  <a:lnTo>
                    <a:pt x="571" y="561"/>
                  </a:lnTo>
                  <a:lnTo>
                    <a:pt x="575" y="561"/>
                  </a:lnTo>
                  <a:lnTo>
                    <a:pt x="571" y="561"/>
                  </a:lnTo>
                  <a:lnTo>
                    <a:pt x="571" y="557"/>
                  </a:lnTo>
                  <a:lnTo>
                    <a:pt x="575" y="557"/>
                  </a:lnTo>
                  <a:lnTo>
                    <a:pt x="579" y="557"/>
                  </a:lnTo>
                  <a:lnTo>
                    <a:pt x="583" y="557"/>
                  </a:lnTo>
                  <a:lnTo>
                    <a:pt x="583" y="553"/>
                  </a:lnTo>
                  <a:lnTo>
                    <a:pt x="586" y="553"/>
                  </a:lnTo>
                  <a:lnTo>
                    <a:pt x="590" y="553"/>
                  </a:lnTo>
                  <a:lnTo>
                    <a:pt x="594" y="553"/>
                  </a:lnTo>
                  <a:lnTo>
                    <a:pt x="590" y="553"/>
                  </a:lnTo>
                  <a:lnTo>
                    <a:pt x="586" y="553"/>
                  </a:lnTo>
                  <a:lnTo>
                    <a:pt x="583" y="553"/>
                  </a:lnTo>
                  <a:lnTo>
                    <a:pt x="579" y="553"/>
                  </a:lnTo>
                  <a:lnTo>
                    <a:pt x="583" y="553"/>
                  </a:lnTo>
                  <a:lnTo>
                    <a:pt x="579" y="553"/>
                  </a:lnTo>
                  <a:lnTo>
                    <a:pt x="575" y="553"/>
                  </a:lnTo>
                  <a:lnTo>
                    <a:pt x="571" y="553"/>
                  </a:lnTo>
                  <a:lnTo>
                    <a:pt x="575" y="553"/>
                  </a:lnTo>
                  <a:lnTo>
                    <a:pt x="575" y="557"/>
                  </a:lnTo>
                  <a:lnTo>
                    <a:pt x="571" y="557"/>
                  </a:lnTo>
                  <a:lnTo>
                    <a:pt x="571" y="561"/>
                  </a:lnTo>
                  <a:lnTo>
                    <a:pt x="568" y="561"/>
                  </a:lnTo>
                  <a:lnTo>
                    <a:pt x="564" y="561"/>
                  </a:lnTo>
                  <a:lnTo>
                    <a:pt x="568" y="557"/>
                  </a:lnTo>
                  <a:lnTo>
                    <a:pt x="564" y="557"/>
                  </a:lnTo>
                  <a:lnTo>
                    <a:pt x="568" y="557"/>
                  </a:lnTo>
                  <a:lnTo>
                    <a:pt x="568" y="553"/>
                  </a:lnTo>
                  <a:lnTo>
                    <a:pt x="571" y="553"/>
                  </a:lnTo>
                  <a:lnTo>
                    <a:pt x="575" y="553"/>
                  </a:lnTo>
                  <a:lnTo>
                    <a:pt x="571" y="553"/>
                  </a:lnTo>
                  <a:lnTo>
                    <a:pt x="571" y="549"/>
                  </a:lnTo>
                  <a:lnTo>
                    <a:pt x="568" y="553"/>
                  </a:lnTo>
                  <a:lnTo>
                    <a:pt x="564" y="553"/>
                  </a:lnTo>
                  <a:lnTo>
                    <a:pt x="564" y="557"/>
                  </a:lnTo>
                  <a:lnTo>
                    <a:pt x="560" y="557"/>
                  </a:lnTo>
                  <a:lnTo>
                    <a:pt x="560" y="553"/>
                  </a:lnTo>
                  <a:lnTo>
                    <a:pt x="564" y="553"/>
                  </a:lnTo>
                  <a:lnTo>
                    <a:pt x="560" y="553"/>
                  </a:lnTo>
                  <a:lnTo>
                    <a:pt x="560" y="549"/>
                  </a:lnTo>
                  <a:lnTo>
                    <a:pt x="564" y="549"/>
                  </a:lnTo>
                  <a:lnTo>
                    <a:pt x="564" y="546"/>
                  </a:lnTo>
                  <a:lnTo>
                    <a:pt x="560" y="546"/>
                  </a:lnTo>
                  <a:lnTo>
                    <a:pt x="564" y="546"/>
                  </a:lnTo>
                  <a:lnTo>
                    <a:pt x="568" y="546"/>
                  </a:lnTo>
                  <a:lnTo>
                    <a:pt x="571" y="546"/>
                  </a:lnTo>
                  <a:lnTo>
                    <a:pt x="571" y="549"/>
                  </a:lnTo>
                  <a:lnTo>
                    <a:pt x="575" y="549"/>
                  </a:lnTo>
                  <a:lnTo>
                    <a:pt x="575" y="546"/>
                  </a:lnTo>
                  <a:lnTo>
                    <a:pt x="571" y="546"/>
                  </a:lnTo>
                  <a:lnTo>
                    <a:pt x="575" y="542"/>
                  </a:lnTo>
                  <a:lnTo>
                    <a:pt x="575" y="546"/>
                  </a:lnTo>
                  <a:lnTo>
                    <a:pt x="579" y="546"/>
                  </a:lnTo>
                  <a:lnTo>
                    <a:pt x="579" y="549"/>
                  </a:lnTo>
                  <a:lnTo>
                    <a:pt x="575" y="549"/>
                  </a:lnTo>
                  <a:lnTo>
                    <a:pt x="571" y="549"/>
                  </a:lnTo>
                  <a:lnTo>
                    <a:pt x="575" y="549"/>
                  </a:lnTo>
                  <a:lnTo>
                    <a:pt x="579" y="549"/>
                  </a:lnTo>
                  <a:lnTo>
                    <a:pt x="579" y="546"/>
                  </a:lnTo>
                  <a:lnTo>
                    <a:pt x="575" y="542"/>
                  </a:lnTo>
                  <a:lnTo>
                    <a:pt x="579" y="542"/>
                  </a:lnTo>
                  <a:lnTo>
                    <a:pt x="579" y="538"/>
                  </a:lnTo>
                  <a:lnTo>
                    <a:pt x="575" y="538"/>
                  </a:lnTo>
                  <a:lnTo>
                    <a:pt x="571" y="538"/>
                  </a:lnTo>
                  <a:lnTo>
                    <a:pt x="571" y="534"/>
                  </a:lnTo>
                  <a:lnTo>
                    <a:pt x="568" y="534"/>
                  </a:lnTo>
                  <a:lnTo>
                    <a:pt x="571" y="534"/>
                  </a:lnTo>
                  <a:lnTo>
                    <a:pt x="571" y="538"/>
                  </a:lnTo>
                  <a:lnTo>
                    <a:pt x="575" y="538"/>
                  </a:lnTo>
                  <a:lnTo>
                    <a:pt x="579" y="538"/>
                  </a:lnTo>
                  <a:lnTo>
                    <a:pt x="579" y="542"/>
                  </a:lnTo>
                  <a:lnTo>
                    <a:pt x="575" y="542"/>
                  </a:lnTo>
                  <a:lnTo>
                    <a:pt x="571" y="538"/>
                  </a:lnTo>
                  <a:lnTo>
                    <a:pt x="568" y="538"/>
                  </a:lnTo>
                  <a:lnTo>
                    <a:pt x="571" y="538"/>
                  </a:lnTo>
                  <a:lnTo>
                    <a:pt x="571" y="542"/>
                  </a:lnTo>
                  <a:lnTo>
                    <a:pt x="568" y="542"/>
                  </a:lnTo>
                  <a:lnTo>
                    <a:pt x="571" y="542"/>
                  </a:lnTo>
                  <a:lnTo>
                    <a:pt x="568" y="542"/>
                  </a:lnTo>
                  <a:lnTo>
                    <a:pt x="568" y="546"/>
                  </a:lnTo>
                  <a:lnTo>
                    <a:pt x="568" y="542"/>
                  </a:lnTo>
                  <a:lnTo>
                    <a:pt x="568" y="538"/>
                  </a:lnTo>
                  <a:lnTo>
                    <a:pt x="564" y="538"/>
                  </a:lnTo>
                  <a:lnTo>
                    <a:pt x="568" y="538"/>
                  </a:lnTo>
                  <a:lnTo>
                    <a:pt x="568" y="542"/>
                  </a:lnTo>
                  <a:lnTo>
                    <a:pt x="568" y="546"/>
                  </a:lnTo>
                  <a:lnTo>
                    <a:pt x="564" y="546"/>
                  </a:lnTo>
                  <a:lnTo>
                    <a:pt x="564" y="542"/>
                  </a:lnTo>
                  <a:lnTo>
                    <a:pt x="560" y="542"/>
                  </a:lnTo>
                  <a:lnTo>
                    <a:pt x="564" y="542"/>
                  </a:lnTo>
                  <a:lnTo>
                    <a:pt x="564" y="546"/>
                  </a:lnTo>
                  <a:lnTo>
                    <a:pt x="564" y="542"/>
                  </a:lnTo>
                  <a:lnTo>
                    <a:pt x="564" y="538"/>
                  </a:lnTo>
                  <a:lnTo>
                    <a:pt x="560" y="538"/>
                  </a:lnTo>
                  <a:lnTo>
                    <a:pt x="560" y="542"/>
                  </a:lnTo>
                  <a:lnTo>
                    <a:pt x="560" y="538"/>
                  </a:lnTo>
                  <a:lnTo>
                    <a:pt x="556" y="538"/>
                  </a:lnTo>
                  <a:lnTo>
                    <a:pt x="556" y="534"/>
                  </a:lnTo>
                  <a:lnTo>
                    <a:pt x="560" y="534"/>
                  </a:lnTo>
                  <a:lnTo>
                    <a:pt x="560" y="538"/>
                  </a:lnTo>
                  <a:lnTo>
                    <a:pt x="564" y="538"/>
                  </a:lnTo>
                  <a:lnTo>
                    <a:pt x="560" y="538"/>
                  </a:lnTo>
                  <a:lnTo>
                    <a:pt x="560" y="534"/>
                  </a:lnTo>
                  <a:lnTo>
                    <a:pt x="560" y="531"/>
                  </a:lnTo>
                  <a:lnTo>
                    <a:pt x="556" y="531"/>
                  </a:lnTo>
                  <a:lnTo>
                    <a:pt x="553" y="531"/>
                  </a:lnTo>
                  <a:lnTo>
                    <a:pt x="553" y="527"/>
                  </a:lnTo>
                  <a:lnTo>
                    <a:pt x="556" y="527"/>
                  </a:lnTo>
                  <a:lnTo>
                    <a:pt x="560" y="523"/>
                  </a:lnTo>
                  <a:lnTo>
                    <a:pt x="564" y="523"/>
                  </a:lnTo>
                  <a:lnTo>
                    <a:pt x="560" y="523"/>
                  </a:lnTo>
                  <a:lnTo>
                    <a:pt x="560" y="519"/>
                  </a:lnTo>
                  <a:lnTo>
                    <a:pt x="564" y="519"/>
                  </a:lnTo>
                  <a:lnTo>
                    <a:pt x="560" y="519"/>
                  </a:lnTo>
                  <a:lnTo>
                    <a:pt x="560" y="523"/>
                  </a:lnTo>
                  <a:lnTo>
                    <a:pt x="556" y="527"/>
                  </a:lnTo>
                  <a:lnTo>
                    <a:pt x="553" y="523"/>
                  </a:lnTo>
                  <a:lnTo>
                    <a:pt x="553" y="519"/>
                  </a:lnTo>
                  <a:lnTo>
                    <a:pt x="556" y="519"/>
                  </a:lnTo>
                  <a:lnTo>
                    <a:pt x="553" y="519"/>
                  </a:lnTo>
                  <a:lnTo>
                    <a:pt x="549" y="519"/>
                  </a:lnTo>
                  <a:lnTo>
                    <a:pt x="545" y="516"/>
                  </a:lnTo>
                  <a:lnTo>
                    <a:pt x="549" y="512"/>
                  </a:lnTo>
                  <a:lnTo>
                    <a:pt x="549" y="516"/>
                  </a:lnTo>
                  <a:lnTo>
                    <a:pt x="549" y="512"/>
                  </a:lnTo>
                  <a:lnTo>
                    <a:pt x="553" y="516"/>
                  </a:lnTo>
                  <a:lnTo>
                    <a:pt x="556" y="516"/>
                  </a:lnTo>
                  <a:lnTo>
                    <a:pt x="553" y="516"/>
                  </a:lnTo>
                  <a:lnTo>
                    <a:pt x="549" y="512"/>
                  </a:lnTo>
                  <a:lnTo>
                    <a:pt x="553" y="512"/>
                  </a:lnTo>
                  <a:lnTo>
                    <a:pt x="556" y="512"/>
                  </a:lnTo>
                  <a:lnTo>
                    <a:pt x="553" y="512"/>
                  </a:lnTo>
                  <a:lnTo>
                    <a:pt x="549" y="512"/>
                  </a:lnTo>
                  <a:lnTo>
                    <a:pt x="549" y="508"/>
                  </a:lnTo>
                  <a:lnTo>
                    <a:pt x="553" y="508"/>
                  </a:lnTo>
                  <a:lnTo>
                    <a:pt x="556" y="508"/>
                  </a:lnTo>
                  <a:lnTo>
                    <a:pt x="553" y="508"/>
                  </a:lnTo>
                  <a:lnTo>
                    <a:pt x="549" y="508"/>
                  </a:lnTo>
                  <a:lnTo>
                    <a:pt x="553" y="508"/>
                  </a:lnTo>
                  <a:lnTo>
                    <a:pt x="553" y="504"/>
                  </a:lnTo>
                  <a:lnTo>
                    <a:pt x="556" y="504"/>
                  </a:lnTo>
                  <a:lnTo>
                    <a:pt x="556" y="508"/>
                  </a:lnTo>
                  <a:lnTo>
                    <a:pt x="560" y="508"/>
                  </a:lnTo>
                  <a:lnTo>
                    <a:pt x="556" y="508"/>
                  </a:lnTo>
                  <a:lnTo>
                    <a:pt x="556" y="504"/>
                  </a:lnTo>
                  <a:lnTo>
                    <a:pt x="553" y="504"/>
                  </a:lnTo>
                  <a:lnTo>
                    <a:pt x="556" y="500"/>
                  </a:lnTo>
                  <a:lnTo>
                    <a:pt x="556" y="497"/>
                  </a:lnTo>
                  <a:lnTo>
                    <a:pt x="560" y="497"/>
                  </a:lnTo>
                  <a:lnTo>
                    <a:pt x="556" y="497"/>
                  </a:lnTo>
                  <a:lnTo>
                    <a:pt x="556" y="500"/>
                  </a:lnTo>
                  <a:lnTo>
                    <a:pt x="553" y="500"/>
                  </a:lnTo>
                  <a:lnTo>
                    <a:pt x="553" y="504"/>
                  </a:lnTo>
                  <a:lnTo>
                    <a:pt x="549" y="504"/>
                  </a:lnTo>
                  <a:lnTo>
                    <a:pt x="549" y="500"/>
                  </a:lnTo>
                  <a:lnTo>
                    <a:pt x="549" y="497"/>
                  </a:lnTo>
                  <a:lnTo>
                    <a:pt x="549" y="493"/>
                  </a:lnTo>
                  <a:lnTo>
                    <a:pt x="553" y="493"/>
                  </a:lnTo>
                  <a:lnTo>
                    <a:pt x="556" y="493"/>
                  </a:lnTo>
                  <a:lnTo>
                    <a:pt x="553" y="493"/>
                  </a:lnTo>
                  <a:lnTo>
                    <a:pt x="549" y="493"/>
                  </a:lnTo>
                  <a:lnTo>
                    <a:pt x="549" y="489"/>
                  </a:lnTo>
                  <a:lnTo>
                    <a:pt x="553" y="489"/>
                  </a:lnTo>
                  <a:lnTo>
                    <a:pt x="556" y="489"/>
                  </a:lnTo>
                  <a:lnTo>
                    <a:pt x="556" y="485"/>
                  </a:lnTo>
                  <a:lnTo>
                    <a:pt x="553" y="485"/>
                  </a:lnTo>
                  <a:lnTo>
                    <a:pt x="549" y="485"/>
                  </a:lnTo>
                  <a:lnTo>
                    <a:pt x="549" y="482"/>
                  </a:lnTo>
                  <a:lnTo>
                    <a:pt x="545" y="482"/>
                  </a:lnTo>
                  <a:lnTo>
                    <a:pt x="549" y="482"/>
                  </a:lnTo>
                  <a:lnTo>
                    <a:pt x="553" y="482"/>
                  </a:lnTo>
                  <a:lnTo>
                    <a:pt x="553" y="485"/>
                  </a:lnTo>
                  <a:lnTo>
                    <a:pt x="553" y="482"/>
                  </a:lnTo>
                  <a:lnTo>
                    <a:pt x="549" y="482"/>
                  </a:lnTo>
                  <a:lnTo>
                    <a:pt x="553" y="482"/>
                  </a:lnTo>
                  <a:lnTo>
                    <a:pt x="556" y="482"/>
                  </a:lnTo>
                  <a:lnTo>
                    <a:pt x="560" y="482"/>
                  </a:lnTo>
                  <a:lnTo>
                    <a:pt x="564" y="482"/>
                  </a:lnTo>
                  <a:lnTo>
                    <a:pt x="564" y="485"/>
                  </a:lnTo>
                  <a:lnTo>
                    <a:pt x="564" y="482"/>
                  </a:lnTo>
                  <a:lnTo>
                    <a:pt x="564" y="485"/>
                  </a:lnTo>
                  <a:lnTo>
                    <a:pt x="568" y="485"/>
                  </a:lnTo>
                  <a:lnTo>
                    <a:pt x="568" y="482"/>
                  </a:lnTo>
                  <a:lnTo>
                    <a:pt x="564" y="482"/>
                  </a:lnTo>
                  <a:lnTo>
                    <a:pt x="560" y="482"/>
                  </a:lnTo>
                  <a:lnTo>
                    <a:pt x="560" y="478"/>
                  </a:lnTo>
                  <a:lnTo>
                    <a:pt x="564" y="478"/>
                  </a:lnTo>
                  <a:lnTo>
                    <a:pt x="564" y="482"/>
                  </a:lnTo>
                  <a:lnTo>
                    <a:pt x="568" y="482"/>
                  </a:lnTo>
                  <a:lnTo>
                    <a:pt x="564" y="482"/>
                  </a:lnTo>
                  <a:lnTo>
                    <a:pt x="560" y="478"/>
                  </a:lnTo>
                  <a:lnTo>
                    <a:pt x="560" y="474"/>
                  </a:lnTo>
                  <a:lnTo>
                    <a:pt x="560" y="478"/>
                  </a:lnTo>
                  <a:lnTo>
                    <a:pt x="556" y="478"/>
                  </a:lnTo>
                  <a:lnTo>
                    <a:pt x="553" y="478"/>
                  </a:lnTo>
                  <a:lnTo>
                    <a:pt x="549" y="478"/>
                  </a:lnTo>
                  <a:lnTo>
                    <a:pt x="545" y="478"/>
                  </a:lnTo>
                  <a:lnTo>
                    <a:pt x="545" y="474"/>
                  </a:lnTo>
                  <a:lnTo>
                    <a:pt x="549" y="474"/>
                  </a:lnTo>
                  <a:lnTo>
                    <a:pt x="553" y="478"/>
                  </a:lnTo>
                  <a:lnTo>
                    <a:pt x="553" y="474"/>
                  </a:lnTo>
                  <a:lnTo>
                    <a:pt x="556" y="474"/>
                  </a:lnTo>
                  <a:lnTo>
                    <a:pt x="553" y="474"/>
                  </a:lnTo>
                  <a:lnTo>
                    <a:pt x="549" y="470"/>
                  </a:lnTo>
                  <a:lnTo>
                    <a:pt x="553" y="467"/>
                  </a:lnTo>
                  <a:lnTo>
                    <a:pt x="553" y="470"/>
                  </a:lnTo>
                  <a:lnTo>
                    <a:pt x="553" y="467"/>
                  </a:lnTo>
                  <a:lnTo>
                    <a:pt x="556" y="467"/>
                  </a:lnTo>
                  <a:lnTo>
                    <a:pt x="556" y="463"/>
                  </a:lnTo>
                  <a:lnTo>
                    <a:pt x="553" y="467"/>
                  </a:lnTo>
                  <a:lnTo>
                    <a:pt x="553" y="463"/>
                  </a:lnTo>
                  <a:lnTo>
                    <a:pt x="549" y="463"/>
                  </a:lnTo>
                  <a:lnTo>
                    <a:pt x="545" y="463"/>
                  </a:lnTo>
                  <a:lnTo>
                    <a:pt x="549" y="463"/>
                  </a:lnTo>
                  <a:lnTo>
                    <a:pt x="545" y="463"/>
                  </a:lnTo>
                  <a:lnTo>
                    <a:pt x="541" y="463"/>
                  </a:lnTo>
                  <a:lnTo>
                    <a:pt x="538" y="459"/>
                  </a:lnTo>
                  <a:lnTo>
                    <a:pt x="541" y="459"/>
                  </a:lnTo>
                  <a:lnTo>
                    <a:pt x="541" y="455"/>
                  </a:lnTo>
                  <a:lnTo>
                    <a:pt x="538" y="459"/>
                  </a:lnTo>
                  <a:lnTo>
                    <a:pt x="534" y="459"/>
                  </a:lnTo>
                  <a:lnTo>
                    <a:pt x="530" y="459"/>
                  </a:lnTo>
                  <a:lnTo>
                    <a:pt x="530" y="463"/>
                  </a:lnTo>
                  <a:lnTo>
                    <a:pt x="534" y="459"/>
                  </a:lnTo>
                  <a:lnTo>
                    <a:pt x="534" y="463"/>
                  </a:lnTo>
                  <a:lnTo>
                    <a:pt x="530" y="463"/>
                  </a:lnTo>
                  <a:lnTo>
                    <a:pt x="530" y="459"/>
                  </a:lnTo>
                  <a:lnTo>
                    <a:pt x="534" y="459"/>
                  </a:lnTo>
                  <a:lnTo>
                    <a:pt x="534" y="455"/>
                  </a:lnTo>
                  <a:lnTo>
                    <a:pt x="538" y="455"/>
                  </a:lnTo>
                  <a:lnTo>
                    <a:pt x="538" y="452"/>
                  </a:lnTo>
                  <a:lnTo>
                    <a:pt x="541" y="452"/>
                  </a:lnTo>
                  <a:lnTo>
                    <a:pt x="545" y="452"/>
                  </a:lnTo>
                  <a:lnTo>
                    <a:pt x="545" y="448"/>
                  </a:lnTo>
                  <a:lnTo>
                    <a:pt x="549" y="448"/>
                  </a:lnTo>
                  <a:lnTo>
                    <a:pt x="549" y="444"/>
                  </a:lnTo>
                  <a:lnTo>
                    <a:pt x="549" y="448"/>
                  </a:lnTo>
                  <a:lnTo>
                    <a:pt x="553" y="448"/>
                  </a:lnTo>
                  <a:lnTo>
                    <a:pt x="556" y="448"/>
                  </a:lnTo>
                  <a:lnTo>
                    <a:pt x="556" y="452"/>
                  </a:lnTo>
                  <a:lnTo>
                    <a:pt x="553" y="452"/>
                  </a:lnTo>
                  <a:lnTo>
                    <a:pt x="556" y="452"/>
                  </a:lnTo>
                  <a:lnTo>
                    <a:pt x="556" y="448"/>
                  </a:lnTo>
                  <a:lnTo>
                    <a:pt x="556" y="452"/>
                  </a:lnTo>
                  <a:lnTo>
                    <a:pt x="553" y="452"/>
                  </a:lnTo>
                  <a:lnTo>
                    <a:pt x="549" y="452"/>
                  </a:lnTo>
                  <a:lnTo>
                    <a:pt x="553" y="452"/>
                  </a:lnTo>
                  <a:lnTo>
                    <a:pt x="556" y="452"/>
                  </a:lnTo>
                  <a:lnTo>
                    <a:pt x="556" y="455"/>
                  </a:lnTo>
                  <a:lnTo>
                    <a:pt x="556" y="452"/>
                  </a:lnTo>
                  <a:lnTo>
                    <a:pt x="560" y="452"/>
                  </a:lnTo>
                  <a:lnTo>
                    <a:pt x="560" y="455"/>
                  </a:lnTo>
                  <a:lnTo>
                    <a:pt x="556" y="455"/>
                  </a:lnTo>
                  <a:lnTo>
                    <a:pt x="556" y="459"/>
                  </a:lnTo>
                  <a:lnTo>
                    <a:pt x="560" y="459"/>
                  </a:lnTo>
                  <a:lnTo>
                    <a:pt x="560" y="455"/>
                  </a:lnTo>
                  <a:lnTo>
                    <a:pt x="564" y="455"/>
                  </a:lnTo>
                  <a:lnTo>
                    <a:pt x="564" y="452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60" y="448"/>
                  </a:lnTo>
                  <a:lnTo>
                    <a:pt x="564" y="448"/>
                  </a:lnTo>
                  <a:lnTo>
                    <a:pt x="564" y="444"/>
                  </a:lnTo>
                  <a:lnTo>
                    <a:pt x="568" y="444"/>
                  </a:lnTo>
                  <a:lnTo>
                    <a:pt x="564" y="444"/>
                  </a:lnTo>
                  <a:lnTo>
                    <a:pt x="564" y="440"/>
                  </a:lnTo>
                  <a:lnTo>
                    <a:pt x="568" y="440"/>
                  </a:lnTo>
                  <a:lnTo>
                    <a:pt x="568" y="437"/>
                  </a:lnTo>
                  <a:lnTo>
                    <a:pt x="568" y="440"/>
                  </a:lnTo>
                  <a:lnTo>
                    <a:pt x="571" y="440"/>
                  </a:lnTo>
                  <a:lnTo>
                    <a:pt x="575" y="440"/>
                  </a:lnTo>
                  <a:lnTo>
                    <a:pt x="571" y="440"/>
                  </a:lnTo>
                  <a:lnTo>
                    <a:pt x="568" y="437"/>
                  </a:lnTo>
                  <a:lnTo>
                    <a:pt x="564" y="437"/>
                  </a:lnTo>
                  <a:lnTo>
                    <a:pt x="568" y="437"/>
                  </a:lnTo>
                  <a:lnTo>
                    <a:pt x="564" y="433"/>
                  </a:lnTo>
                  <a:lnTo>
                    <a:pt x="568" y="433"/>
                  </a:lnTo>
                  <a:lnTo>
                    <a:pt x="571" y="433"/>
                  </a:lnTo>
                  <a:lnTo>
                    <a:pt x="575" y="429"/>
                  </a:lnTo>
                  <a:lnTo>
                    <a:pt x="579" y="425"/>
                  </a:lnTo>
                  <a:lnTo>
                    <a:pt x="575" y="425"/>
                  </a:lnTo>
                  <a:lnTo>
                    <a:pt x="571" y="422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71" y="418"/>
                  </a:lnTo>
                  <a:lnTo>
                    <a:pt x="571" y="414"/>
                  </a:lnTo>
                  <a:lnTo>
                    <a:pt x="575" y="414"/>
                  </a:lnTo>
                  <a:lnTo>
                    <a:pt x="571" y="414"/>
                  </a:lnTo>
                  <a:lnTo>
                    <a:pt x="571" y="410"/>
                  </a:lnTo>
                  <a:lnTo>
                    <a:pt x="571" y="406"/>
                  </a:lnTo>
                  <a:lnTo>
                    <a:pt x="571" y="403"/>
                  </a:lnTo>
                  <a:lnTo>
                    <a:pt x="575" y="403"/>
                  </a:lnTo>
                  <a:lnTo>
                    <a:pt x="575" y="399"/>
                  </a:lnTo>
                  <a:lnTo>
                    <a:pt x="575" y="395"/>
                  </a:lnTo>
                  <a:lnTo>
                    <a:pt x="579" y="395"/>
                  </a:lnTo>
                  <a:lnTo>
                    <a:pt x="575" y="395"/>
                  </a:lnTo>
                  <a:lnTo>
                    <a:pt x="575" y="391"/>
                  </a:lnTo>
                  <a:lnTo>
                    <a:pt x="579" y="388"/>
                  </a:lnTo>
                  <a:lnTo>
                    <a:pt x="579" y="391"/>
                  </a:lnTo>
                  <a:lnTo>
                    <a:pt x="579" y="395"/>
                  </a:lnTo>
                  <a:lnTo>
                    <a:pt x="579" y="391"/>
                  </a:lnTo>
                  <a:lnTo>
                    <a:pt x="579" y="388"/>
                  </a:lnTo>
                  <a:lnTo>
                    <a:pt x="579" y="384"/>
                  </a:lnTo>
                  <a:lnTo>
                    <a:pt x="579" y="388"/>
                  </a:lnTo>
                  <a:lnTo>
                    <a:pt x="575" y="388"/>
                  </a:lnTo>
                  <a:lnTo>
                    <a:pt x="575" y="384"/>
                  </a:lnTo>
                  <a:lnTo>
                    <a:pt x="575" y="380"/>
                  </a:lnTo>
                  <a:lnTo>
                    <a:pt x="579" y="380"/>
                  </a:lnTo>
                  <a:lnTo>
                    <a:pt x="579" y="384"/>
                  </a:lnTo>
                  <a:lnTo>
                    <a:pt x="579" y="380"/>
                  </a:lnTo>
                  <a:lnTo>
                    <a:pt x="583" y="380"/>
                  </a:lnTo>
                  <a:lnTo>
                    <a:pt x="583" y="376"/>
                  </a:lnTo>
                  <a:lnTo>
                    <a:pt x="583" y="380"/>
                  </a:lnTo>
                  <a:lnTo>
                    <a:pt x="579" y="380"/>
                  </a:lnTo>
                  <a:lnTo>
                    <a:pt x="575" y="380"/>
                  </a:lnTo>
                  <a:lnTo>
                    <a:pt x="571" y="376"/>
                  </a:lnTo>
                  <a:lnTo>
                    <a:pt x="571" y="380"/>
                  </a:lnTo>
                  <a:lnTo>
                    <a:pt x="571" y="384"/>
                  </a:lnTo>
                  <a:lnTo>
                    <a:pt x="568" y="384"/>
                  </a:lnTo>
                  <a:lnTo>
                    <a:pt x="564" y="384"/>
                  </a:lnTo>
                  <a:lnTo>
                    <a:pt x="560" y="384"/>
                  </a:lnTo>
                  <a:lnTo>
                    <a:pt x="560" y="380"/>
                  </a:lnTo>
                  <a:lnTo>
                    <a:pt x="564" y="380"/>
                  </a:lnTo>
                  <a:lnTo>
                    <a:pt x="560" y="380"/>
                  </a:lnTo>
                  <a:lnTo>
                    <a:pt x="556" y="376"/>
                  </a:lnTo>
                  <a:lnTo>
                    <a:pt x="556" y="373"/>
                  </a:lnTo>
                  <a:lnTo>
                    <a:pt x="556" y="369"/>
                  </a:lnTo>
                  <a:lnTo>
                    <a:pt x="560" y="365"/>
                  </a:lnTo>
                  <a:lnTo>
                    <a:pt x="560" y="361"/>
                  </a:lnTo>
                  <a:lnTo>
                    <a:pt x="560" y="358"/>
                  </a:lnTo>
                  <a:lnTo>
                    <a:pt x="560" y="354"/>
                  </a:lnTo>
                  <a:lnTo>
                    <a:pt x="564" y="354"/>
                  </a:lnTo>
                  <a:lnTo>
                    <a:pt x="564" y="350"/>
                  </a:lnTo>
                  <a:lnTo>
                    <a:pt x="568" y="350"/>
                  </a:lnTo>
                  <a:lnTo>
                    <a:pt x="568" y="346"/>
                  </a:lnTo>
                  <a:lnTo>
                    <a:pt x="568" y="343"/>
                  </a:lnTo>
                  <a:lnTo>
                    <a:pt x="568" y="339"/>
                  </a:lnTo>
                  <a:lnTo>
                    <a:pt x="564" y="335"/>
                  </a:lnTo>
                  <a:lnTo>
                    <a:pt x="564" y="331"/>
                  </a:lnTo>
                  <a:lnTo>
                    <a:pt x="564" y="328"/>
                  </a:lnTo>
                  <a:lnTo>
                    <a:pt x="564" y="324"/>
                  </a:lnTo>
                  <a:lnTo>
                    <a:pt x="564" y="320"/>
                  </a:lnTo>
                  <a:lnTo>
                    <a:pt x="560" y="320"/>
                  </a:lnTo>
                  <a:lnTo>
                    <a:pt x="560" y="316"/>
                  </a:lnTo>
                  <a:lnTo>
                    <a:pt x="564" y="316"/>
                  </a:lnTo>
                  <a:lnTo>
                    <a:pt x="560" y="313"/>
                  </a:lnTo>
                  <a:lnTo>
                    <a:pt x="560" y="309"/>
                  </a:lnTo>
                  <a:lnTo>
                    <a:pt x="564" y="309"/>
                  </a:lnTo>
                  <a:lnTo>
                    <a:pt x="564" y="313"/>
                  </a:lnTo>
                  <a:lnTo>
                    <a:pt x="568" y="313"/>
                  </a:lnTo>
                  <a:lnTo>
                    <a:pt x="568" y="309"/>
                  </a:lnTo>
                  <a:lnTo>
                    <a:pt x="568" y="305"/>
                  </a:lnTo>
                  <a:lnTo>
                    <a:pt x="571" y="301"/>
                  </a:lnTo>
                  <a:lnTo>
                    <a:pt x="571" y="305"/>
                  </a:lnTo>
                  <a:lnTo>
                    <a:pt x="571" y="301"/>
                  </a:lnTo>
                  <a:lnTo>
                    <a:pt x="575" y="297"/>
                  </a:lnTo>
                  <a:lnTo>
                    <a:pt x="575" y="294"/>
                  </a:lnTo>
                  <a:lnTo>
                    <a:pt x="575" y="290"/>
                  </a:lnTo>
                  <a:lnTo>
                    <a:pt x="579" y="290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9" y="279"/>
                  </a:lnTo>
                  <a:lnTo>
                    <a:pt x="583" y="279"/>
                  </a:lnTo>
                  <a:lnTo>
                    <a:pt x="583" y="275"/>
                  </a:lnTo>
                  <a:lnTo>
                    <a:pt x="586" y="271"/>
                  </a:lnTo>
                  <a:lnTo>
                    <a:pt x="586" y="267"/>
                  </a:lnTo>
                  <a:lnTo>
                    <a:pt x="586" y="264"/>
                  </a:lnTo>
                  <a:lnTo>
                    <a:pt x="590" y="260"/>
                  </a:lnTo>
                  <a:lnTo>
                    <a:pt x="590" y="256"/>
                  </a:lnTo>
                  <a:lnTo>
                    <a:pt x="594" y="256"/>
                  </a:lnTo>
                  <a:lnTo>
                    <a:pt x="594" y="252"/>
                  </a:lnTo>
                  <a:lnTo>
                    <a:pt x="590" y="249"/>
                  </a:lnTo>
                  <a:lnTo>
                    <a:pt x="590" y="245"/>
                  </a:lnTo>
                  <a:lnTo>
                    <a:pt x="594" y="245"/>
                  </a:lnTo>
                  <a:lnTo>
                    <a:pt x="594" y="241"/>
                  </a:lnTo>
                  <a:lnTo>
                    <a:pt x="598" y="241"/>
                  </a:lnTo>
                  <a:lnTo>
                    <a:pt x="598" y="237"/>
                  </a:lnTo>
                  <a:lnTo>
                    <a:pt x="598" y="234"/>
                  </a:lnTo>
                  <a:lnTo>
                    <a:pt x="594" y="234"/>
                  </a:lnTo>
                  <a:lnTo>
                    <a:pt x="594" y="230"/>
                  </a:lnTo>
                  <a:lnTo>
                    <a:pt x="594" y="226"/>
                  </a:lnTo>
                  <a:lnTo>
                    <a:pt x="594" y="222"/>
                  </a:lnTo>
                  <a:lnTo>
                    <a:pt x="594" y="219"/>
                  </a:lnTo>
                  <a:lnTo>
                    <a:pt x="594" y="215"/>
                  </a:lnTo>
                  <a:lnTo>
                    <a:pt x="594" y="211"/>
                  </a:lnTo>
                  <a:lnTo>
                    <a:pt x="590" y="211"/>
                  </a:lnTo>
                  <a:lnTo>
                    <a:pt x="590" y="207"/>
                  </a:lnTo>
                  <a:lnTo>
                    <a:pt x="594" y="203"/>
                  </a:lnTo>
                  <a:lnTo>
                    <a:pt x="598" y="200"/>
                  </a:lnTo>
                  <a:lnTo>
                    <a:pt x="598" y="196"/>
                  </a:lnTo>
                  <a:lnTo>
                    <a:pt x="598" y="192"/>
                  </a:lnTo>
                  <a:lnTo>
                    <a:pt x="598" y="188"/>
                  </a:lnTo>
                  <a:lnTo>
                    <a:pt x="598" y="185"/>
                  </a:lnTo>
                  <a:lnTo>
                    <a:pt x="594" y="185"/>
                  </a:lnTo>
                  <a:lnTo>
                    <a:pt x="594" y="181"/>
                  </a:lnTo>
                  <a:lnTo>
                    <a:pt x="598" y="177"/>
                  </a:lnTo>
                  <a:lnTo>
                    <a:pt x="598" y="173"/>
                  </a:lnTo>
                  <a:lnTo>
                    <a:pt x="601" y="173"/>
                  </a:lnTo>
                  <a:lnTo>
                    <a:pt x="601" y="170"/>
                  </a:lnTo>
                  <a:lnTo>
                    <a:pt x="601" y="166"/>
                  </a:lnTo>
                  <a:lnTo>
                    <a:pt x="601" y="162"/>
                  </a:lnTo>
                  <a:lnTo>
                    <a:pt x="605" y="162"/>
                  </a:lnTo>
                  <a:lnTo>
                    <a:pt x="605" y="158"/>
                  </a:lnTo>
                  <a:lnTo>
                    <a:pt x="605" y="155"/>
                  </a:lnTo>
                  <a:lnTo>
                    <a:pt x="605" y="151"/>
                  </a:lnTo>
                  <a:lnTo>
                    <a:pt x="605" y="147"/>
                  </a:lnTo>
                  <a:lnTo>
                    <a:pt x="609" y="143"/>
                  </a:lnTo>
                  <a:lnTo>
                    <a:pt x="609" y="140"/>
                  </a:lnTo>
                  <a:lnTo>
                    <a:pt x="609" y="136"/>
                  </a:lnTo>
                  <a:lnTo>
                    <a:pt x="609" y="132"/>
                  </a:lnTo>
                  <a:lnTo>
                    <a:pt x="609" y="128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3" y="121"/>
                  </a:lnTo>
                  <a:lnTo>
                    <a:pt x="609" y="121"/>
                  </a:lnTo>
                  <a:lnTo>
                    <a:pt x="613" y="117"/>
                  </a:lnTo>
                  <a:lnTo>
                    <a:pt x="609" y="117"/>
                  </a:lnTo>
                  <a:lnTo>
                    <a:pt x="609" y="113"/>
                  </a:lnTo>
                  <a:lnTo>
                    <a:pt x="609" y="109"/>
                  </a:lnTo>
                  <a:lnTo>
                    <a:pt x="609" y="106"/>
                  </a:lnTo>
                  <a:lnTo>
                    <a:pt x="613" y="106"/>
                  </a:lnTo>
                  <a:lnTo>
                    <a:pt x="609" y="106"/>
                  </a:lnTo>
                  <a:lnTo>
                    <a:pt x="609" y="102"/>
                  </a:lnTo>
                  <a:lnTo>
                    <a:pt x="613" y="98"/>
                  </a:lnTo>
                  <a:lnTo>
                    <a:pt x="613" y="94"/>
                  </a:lnTo>
                  <a:lnTo>
                    <a:pt x="609" y="94"/>
                  </a:lnTo>
                  <a:lnTo>
                    <a:pt x="609" y="91"/>
                  </a:lnTo>
                  <a:lnTo>
                    <a:pt x="609" y="87"/>
                  </a:lnTo>
                  <a:lnTo>
                    <a:pt x="613" y="87"/>
                  </a:lnTo>
                  <a:lnTo>
                    <a:pt x="613" y="83"/>
                  </a:lnTo>
                  <a:lnTo>
                    <a:pt x="616" y="79"/>
                  </a:lnTo>
                  <a:lnTo>
                    <a:pt x="616" y="76"/>
                  </a:lnTo>
                  <a:lnTo>
                    <a:pt x="616" y="72"/>
                  </a:lnTo>
                  <a:lnTo>
                    <a:pt x="616" y="68"/>
                  </a:lnTo>
                  <a:lnTo>
                    <a:pt x="616" y="64"/>
                  </a:lnTo>
                  <a:lnTo>
                    <a:pt x="616" y="61"/>
                  </a:lnTo>
                  <a:lnTo>
                    <a:pt x="616" y="57"/>
                  </a:lnTo>
                  <a:lnTo>
                    <a:pt x="616" y="53"/>
                  </a:lnTo>
                  <a:lnTo>
                    <a:pt x="616" y="46"/>
                  </a:lnTo>
                  <a:lnTo>
                    <a:pt x="616" y="42"/>
                  </a:lnTo>
                  <a:lnTo>
                    <a:pt x="616" y="38"/>
                  </a:lnTo>
                  <a:lnTo>
                    <a:pt x="616" y="34"/>
                  </a:lnTo>
                  <a:lnTo>
                    <a:pt x="616" y="31"/>
                  </a:lnTo>
                  <a:lnTo>
                    <a:pt x="613" y="31"/>
                  </a:lnTo>
                  <a:lnTo>
                    <a:pt x="613" y="27"/>
                  </a:lnTo>
                  <a:lnTo>
                    <a:pt x="613" y="23"/>
                  </a:lnTo>
                  <a:lnTo>
                    <a:pt x="613" y="19"/>
                  </a:lnTo>
                  <a:lnTo>
                    <a:pt x="613" y="15"/>
                  </a:lnTo>
                  <a:lnTo>
                    <a:pt x="616" y="15"/>
                  </a:lnTo>
                  <a:lnTo>
                    <a:pt x="620" y="12"/>
                  </a:lnTo>
                  <a:lnTo>
                    <a:pt x="620" y="8"/>
                  </a:lnTo>
                  <a:lnTo>
                    <a:pt x="624" y="8"/>
                  </a:lnTo>
                  <a:lnTo>
                    <a:pt x="620" y="4"/>
                  </a:lnTo>
                  <a:lnTo>
                    <a:pt x="624" y="4"/>
                  </a:lnTo>
                  <a:lnTo>
                    <a:pt x="628" y="0"/>
                  </a:lnTo>
                  <a:lnTo>
                    <a:pt x="628" y="4"/>
                  </a:lnTo>
                  <a:lnTo>
                    <a:pt x="628" y="8"/>
                  </a:lnTo>
                  <a:lnTo>
                    <a:pt x="631" y="8"/>
                  </a:lnTo>
                  <a:lnTo>
                    <a:pt x="631" y="12"/>
                  </a:lnTo>
                  <a:lnTo>
                    <a:pt x="631" y="15"/>
                  </a:lnTo>
                  <a:lnTo>
                    <a:pt x="635" y="15"/>
                  </a:lnTo>
                  <a:lnTo>
                    <a:pt x="635" y="19"/>
                  </a:lnTo>
                  <a:lnTo>
                    <a:pt x="635" y="23"/>
                  </a:lnTo>
                  <a:lnTo>
                    <a:pt x="635" y="27"/>
                  </a:lnTo>
                  <a:lnTo>
                    <a:pt x="639" y="27"/>
                  </a:lnTo>
                  <a:lnTo>
                    <a:pt x="639" y="31"/>
                  </a:lnTo>
                  <a:lnTo>
                    <a:pt x="643" y="31"/>
                  </a:lnTo>
                  <a:lnTo>
                    <a:pt x="643" y="34"/>
                  </a:lnTo>
                  <a:lnTo>
                    <a:pt x="639" y="34"/>
                  </a:lnTo>
                  <a:lnTo>
                    <a:pt x="639" y="38"/>
                  </a:lnTo>
                  <a:lnTo>
                    <a:pt x="643" y="38"/>
                  </a:lnTo>
                  <a:lnTo>
                    <a:pt x="643" y="42"/>
                  </a:lnTo>
                  <a:lnTo>
                    <a:pt x="639" y="42"/>
                  </a:lnTo>
                  <a:lnTo>
                    <a:pt x="639" y="46"/>
                  </a:lnTo>
                  <a:lnTo>
                    <a:pt x="639" y="49"/>
                  </a:lnTo>
                  <a:lnTo>
                    <a:pt x="643" y="49"/>
                  </a:lnTo>
                  <a:lnTo>
                    <a:pt x="643" y="53"/>
                  </a:lnTo>
                  <a:lnTo>
                    <a:pt x="643" y="57"/>
                  </a:lnTo>
                  <a:lnTo>
                    <a:pt x="646" y="61"/>
                  </a:lnTo>
                  <a:lnTo>
                    <a:pt x="646" y="64"/>
                  </a:lnTo>
                  <a:lnTo>
                    <a:pt x="646" y="68"/>
                  </a:lnTo>
                  <a:lnTo>
                    <a:pt x="650" y="68"/>
                  </a:lnTo>
                  <a:lnTo>
                    <a:pt x="650" y="72"/>
                  </a:lnTo>
                  <a:lnTo>
                    <a:pt x="650" y="76"/>
                  </a:lnTo>
                  <a:lnTo>
                    <a:pt x="650" y="79"/>
                  </a:lnTo>
                  <a:lnTo>
                    <a:pt x="654" y="79"/>
                  </a:lnTo>
                  <a:lnTo>
                    <a:pt x="650" y="83"/>
                  </a:lnTo>
                  <a:lnTo>
                    <a:pt x="654" y="87"/>
                  </a:lnTo>
                  <a:lnTo>
                    <a:pt x="658" y="87"/>
                  </a:lnTo>
                  <a:lnTo>
                    <a:pt x="662" y="87"/>
                  </a:lnTo>
                  <a:lnTo>
                    <a:pt x="662" y="83"/>
                  </a:lnTo>
                  <a:close/>
                  <a:moveTo>
                    <a:pt x="639" y="553"/>
                  </a:moveTo>
                  <a:lnTo>
                    <a:pt x="639" y="557"/>
                  </a:lnTo>
                  <a:lnTo>
                    <a:pt x="639" y="561"/>
                  </a:lnTo>
                  <a:lnTo>
                    <a:pt x="639" y="564"/>
                  </a:lnTo>
                  <a:lnTo>
                    <a:pt x="639" y="568"/>
                  </a:lnTo>
                  <a:lnTo>
                    <a:pt x="639" y="572"/>
                  </a:lnTo>
                  <a:lnTo>
                    <a:pt x="639" y="576"/>
                  </a:lnTo>
                  <a:lnTo>
                    <a:pt x="639" y="579"/>
                  </a:lnTo>
                  <a:lnTo>
                    <a:pt x="639" y="583"/>
                  </a:lnTo>
                  <a:lnTo>
                    <a:pt x="639" y="587"/>
                  </a:lnTo>
                  <a:lnTo>
                    <a:pt x="639" y="591"/>
                  </a:lnTo>
                  <a:lnTo>
                    <a:pt x="639" y="587"/>
                  </a:lnTo>
                  <a:lnTo>
                    <a:pt x="635" y="587"/>
                  </a:lnTo>
                  <a:lnTo>
                    <a:pt x="639" y="587"/>
                  </a:lnTo>
                  <a:lnTo>
                    <a:pt x="639" y="591"/>
                  </a:lnTo>
                  <a:lnTo>
                    <a:pt x="635" y="591"/>
                  </a:lnTo>
                  <a:lnTo>
                    <a:pt x="631" y="591"/>
                  </a:lnTo>
                  <a:lnTo>
                    <a:pt x="628" y="587"/>
                  </a:lnTo>
                  <a:lnTo>
                    <a:pt x="624" y="587"/>
                  </a:lnTo>
                  <a:lnTo>
                    <a:pt x="616" y="587"/>
                  </a:lnTo>
                  <a:lnTo>
                    <a:pt x="613" y="587"/>
                  </a:lnTo>
                  <a:lnTo>
                    <a:pt x="616" y="587"/>
                  </a:lnTo>
                  <a:lnTo>
                    <a:pt x="613" y="587"/>
                  </a:lnTo>
                  <a:lnTo>
                    <a:pt x="609" y="587"/>
                  </a:lnTo>
                  <a:lnTo>
                    <a:pt x="605" y="587"/>
                  </a:lnTo>
                  <a:lnTo>
                    <a:pt x="609" y="587"/>
                  </a:lnTo>
                  <a:lnTo>
                    <a:pt x="613" y="587"/>
                  </a:lnTo>
                  <a:lnTo>
                    <a:pt x="613" y="583"/>
                  </a:lnTo>
                  <a:lnTo>
                    <a:pt x="609" y="583"/>
                  </a:lnTo>
                  <a:lnTo>
                    <a:pt x="609" y="587"/>
                  </a:lnTo>
                  <a:lnTo>
                    <a:pt x="605" y="587"/>
                  </a:lnTo>
                  <a:lnTo>
                    <a:pt x="601" y="587"/>
                  </a:lnTo>
                  <a:lnTo>
                    <a:pt x="605" y="587"/>
                  </a:lnTo>
                  <a:lnTo>
                    <a:pt x="605" y="583"/>
                  </a:lnTo>
                  <a:lnTo>
                    <a:pt x="601" y="583"/>
                  </a:lnTo>
                  <a:lnTo>
                    <a:pt x="601" y="587"/>
                  </a:lnTo>
                  <a:lnTo>
                    <a:pt x="598" y="587"/>
                  </a:lnTo>
                  <a:lnTo>
                    <a:pt x="598" y="583"/>
                  </a:lnTo>
                  <a:lnTo>
                    <a:pt x="594" y="587"/>
                  </a:lnTo>
                  <a:lnTo>
                    <a:pt x="594" y="583"/>
                  </a:lnTo>
                  <a:lnTo>
                    <a:pt x="590" y="583"/>
                  </a:lnTo>
                  <a:lnTo>
                    <a:pt x="590" y="587"/>
                  </a:lnTo>
                  <a:lnTo>
                    <a:pt x="586" y="587"/>
                  </a:lnTo>
                  <a:lnTo>
                    <a:pt x="586" y="583"/>
                  </a:lnTo>
                  <a:lnTo>
                    <a:pt x="590" y="583"/>
                  </a:lnTo>
                  <a:lnTo>
                    <a:pt x="594" y="583"/>
                  </a:lnTo>
                  <a:lnTo>
                    <a:pt x="590" y="583"/>
                  </a:lnTo>
                  <a:lnTo>
                    <a:pt x="594" y="583"/>
                  </a:lnTo>
                  <a:lnTo>
                    <a:pt x="598" y="583"/>
                  </a:lnTo>
                  <a:lnTo>
                    <a:pt x="598" y="579"/>
                  </a:lnTo>
                  <a:lnTo>
                    <a:pt x="601" y="583"/>
                  </a:lnTo>
                  <a:lnTo>
                    <a:pt x="605" y="583"/>
                  </a:lnTo>
                  <a:lnTo>
                    <a:pt x="605" y="579"/>
                  </a:lnTo>
                  <a:lnTo>
                    <a:pt x="609" y="579"/>
                  </a:lnTo>
                  <a:lnTo>
                    <a:pt x="609" y="583"/>
                  </a:lnTo>
                  <a:lnTo>
                    <a:pt x="605" y="583"/>
                  </a:lnTo>
                  <a:lnTo>
                    <a:pt x="609" y="583"/>
                  </a:lnTo>
                  <a:lnTo>
                    <a:pt x="609" y="579"/>
                  </a:lnTo>
                  <a:lnTo>
                    <a:pt x="609" y="583"/>
                  </a:lnTo>
                  <a:lnTo>
                    <a:pt x="613" y="583"/>
                  </a:lnTo>
                  <a:lnTo>
                    <a:pt x="616" y="583"/>
                  </a:lnTo>
                  <a:lnTo>
                    <a:pt x="613" y="583"/>
                  </a:lnTo>
                  <a:lnTo>
                    <a:pt x="609" y="579"/>
                  </a:lnTo>
                  <a:lnTo>
                    <a:pt x="613" y="579"/>
                  </a:lnTo>
                  <a:lnTo>
                    <a:pt x="609" y="579"/>
                  </a:lnTo>
                  <a:lnTo>
                    <a:pt x="605" y="579"/>
                  </a:lnTo>
                  <a:lnTo>
                    <a:pt x="605" y="576"/>
                  </a:lnTo>
                  <a:lnTo>
                    <a:pt x="605" y="579"/>
                  </a:lnTo>
                  <a:lnTo>
                    <a:pt x="609" y="579"/>
                  </a:lnTo>
                  <a:lnTo>
                    <a:pt x="613" y="579"/>
                  </a:lnTo>
                  <a:lnTo>
                    <a:pt x="616" y="579"/>
                  </a:lnTo>
                  <a:lnTo>
                    <a:pt x="616" y="583"/>
                  </a:lnTo>
                  <a:lnTo>
                    <a:pt x="616" y="579"/>
                  </a:lnTo>
                  <a:lnTo>
                    <a:pt x="620" y="579"/>
                  </a:lnTo>
                  <a:lnTo>
                    <a:pt x="620" y="583"/>
                  </a:lnTo>
                  <a:lnTo>
                    <a:pt x="624" y="583"/>
                  </a:lnTo>
                  <a:lnTo>
                    <a:pt x="620" y="579"/>
                  </a:lnTo>
                  <a:lnTo>
                    <a:pt x="624" y="579"/>
                  </a:lnTo>
                  <a:lnTo>
                    <a:pt x="628" y="579"/>
                  </a:lnTo>
                  <a:lnTo>
                    <a:pt x="631" y="583"/>
                  </a:lnTo>
                  <a:lnTo>
                    <a:pt x="628" y="583"/>
                  </a:lnTo>
                  <a:lnTo>
                    <a:pt x="628" y="587"/>
                  </a:lnTo>
                  <a:lnTo>
                    <a:pt x="628" y="583"/>
                  </a:lnTo>
                  <a:lnTo>
                    <a:pt x="631" y="583"/>
                  </a:lnTo>
                  <a:lnTo>
                    <a:pt x="635" y="583"/>
                  </a:lnTo>
                  <a:lnTo>
                    <a:pt x="631" y="579"/>
                  </a:lnTo>
                  <a:lnTo>
                    <a:pt x="628" y="579"/>
                  </a:lnTo>
                  <a:lnTo>
                    <a:pt x="624" y="579"/>
                  </a:lnTo>
                  <a:lnTo>
                    <a:pt x="620" y="579"/>
                  </a:lnTo>
                  <a:lnTo>
                    <a:pt x="616" y="576"/>
                  </a:lnTo>
                  <a:lnTo>
                    <a:pt x="616" y="572"/>
                  </a:lnTo>
                  <a:lnTo>
                    <a:pt x="620" y="568"/>
                  </a:lnTo>
                  <a:lnTo>
                    <a:pt x="624" y="568"/>
                  </a:lnTo>
                  <a:lnTo>
                    <a:pt x="628" y="568"/>
                  </a:lnTo>
                  <a:lnTo>
                    <a:pt x="628" y="564"/>
                  </a:lnTo>
                  <a:lnTo>
                    <a:pt x="624" y="564"/>
                  </a:lnTo>
                  <a:lnTo>
                    <a:pt x="620" y="564"/>
                  </a:lnTo>
                  <a:lnTo>
                    <a:pt x="616" y="564"/>
                  </a:lnTo>
                  <a:lnTo>
                    <a:pt x="616" y="568"/>
                  </a:lnTo>
                  <a:lnTo>
                    <a:pt x="613" y="568"/>
                  </a:lnTo>
                  <a:lnTo>
                    <a:pt x="613" y="564"/>
                  </a:lnTo>
                  <a:lnTo>
                    <a:pt x="613" y="561"/>
                  </a:lnTo>
                  <a:lnTo>
                    <a:pt x="613" y="557"/>
                  </a:lnTo>
                  <a:lnTo>
                    <a:pt x="613" y="561"/>
                  </a:lnTo>
                  <a:lnTo>
                    <a:pt x="616" y="561"/>
                  </a:lnTo>
                  <a:lnTo>
                    <a:pt x="616" y="557"/>
                  </a:lnTo>
                  <a:lnTo>
                    <a:pt x="613" y="557"/>
                  </a:lnTo>
                  <a:lnTo>
                    <a:pt x="616" y="553"/>
                  </a:lnTo>
                  <a:lnTo>
                    <a:pt x="616" y="557"/>
                  </a:lnTo>
                  <a:lnTo>
                    <a:pt x="620" y="557"/>
                  </a:lnTo>
                  <a:lnTo>
                    <a:pt x="624" y="557"/>
                  </a:lnTo>
                  <a:lnTo>
                    <a:pt x="624" y="553"/>
                  </a:lnTo>
                  <a:lnTo>
                    <a:pt x="628" y="549"/>
                  </a:lnTo>
                  <a:lnTo>
                    <a:pt x="628" y="553"/>
                  </a:lnTo>
                  <a:lnTo>
                    <a:pt x="631" y="553"/>
                  </a:lnTo>
                  <a:lnTo>
                    <a:pt x="635" y="553"/>
                  </a:lnTo>
                  <a:lnTo>
                    <a:pt x="639" y="553"/>
                  </a:lnTo>
                  <a:close/>
                  <a:moveTo>
                    <a:pt x="556" y="406"/>
                  </a:moveTo>
                  <a:lnTo>
                    <a:pt x="553" y="406"/>
                  </a:lnTo>
                  <a:lnTo>
                    <a:pt x="549" y="406"/>
                  </a:lnTo>
                  <a:lnTo>
                    <a:pt x="549" y="403"/>
                  </a:lnTo>
                  <a:lnTo>
                    <a:pt x="553" y="403"/>
                  </a:lnTo>
                  <a:lnTo>
                    <a:pt x="553" y="399"/>
                  </a:lnTo>
                  <a:lnTo>
                    <a:pt x="553" y="395"/>
                  </a:lnTo>
                  <a:lnTo>
                    <a:pt x="553" y="391"/>
                  </a:lnTo>
                  <a:lnTo>
                    <a:pt x="553" y="388"/>
                  </a:lnTo>
                  <a:lnTo>
                    <a:pt x="556" y="388"/>
                  </a:lnTo>
                  <a:lnTo>
                    <a:pt x="556" y="384"/>
                  </a:lnTo>
                  <a:lnTo>
                    <a:pt x="560" y="384"/>
                  </a:lnTo>
                  <a:lnTo>
                    <a:pt x="564" y="384"/>
                  </a:lnTo>
                  <a:lnTo>
                    <a:pt x="564" y="388"/>
                  </a:lnTo>
                  <a:lnTo>
                    <a:pt x="564" y="391"/>
                  </a:lnTo>
                  <a:lnTo>
                    <a:pt x="560" y="391"/>
                  </a:lnTo>
                  <a:lnTo>
                    <a:pt x="560" y="395"/>
                  </a:lnTo>
                  <a:lnTo>
                    <a:pt x="560" y="399"/>
                  </a:lnTo>
                  <a:lnTo>
                    <a:pt x="564" y="399"/>
                  </a:lnTo>
                  <a:lnTo>
                    <a:pt x="560" y="399"/>
                  </a:lnTo>
                  <a:lnTo>
                    <a:pt x="560" y="403"/>
                  </a:lnTo>
                  <a:lnTo>
                    <a:pt x="564" y="403"/>
                  </a:lnTo>
                  <a:lnTo>
                    <a:pt x="560" y="403"/>
                  </a:lnTo>
                  <a:lnTo>
                    <a:pt x="560" y="406"/>
                  </a:lnTo>
                  <a:lnTo>
                    <a:pt x="556" y="406"/>
                  </a:lnTo>
                  <a:close/>
                  <a:moveTo>
                    <a:pt x="545" y="512"/>
                  </a:moveTo>
                  <a:lnTo>
                    <a:pt x="541" y="512"/>
                  </a:lnTo>
                  <a:lnTo>
                    <a:pt x="545" y="512"/>
                  </a:lnTo>
                  <a:lnTo>
                    <a:pt x="541" y="512"/>
                  </a:lnTo>
                  <a:lnTo>
                    <a:pt x="541" y="508"/>
                  </a:lnTo>
                  <a:lnTo>
                    <a:pt x="541" y="504"/>
                  </a:lnTo>
                  <a:lnTo>
                    <a:pt x="545" y="504"/>
                  </a:lnTo>
                  <a:lnTo>
                    <a:pt x="545" y="500"/>
                  </a:lnTo>
                  <a:lnTo>
                    <a:pt x="545" y="504"/>
                  </a:lnTo>
                  <a:lnTo>
                    <a:pt x="541" y="504"/>
                  </a:lnTo>
                  <a:lnTo>
                    <a:pt x="541" y="508"/>
                  </a:lnTo>
                  <a:lnTo>
                    <a:pt x="541" y="512"/>
                  </a:lnTo>
                  <a:lnTo>
                    <a:pt x="538" y="512"/>
                  </a:lnTo>
                  <a:lnTo>
                    <a:pt x="538" y="508"/>
                  </a:lnTo>
                  <a:lnTo>
                    <a:pt x="534" y="508"/>
                  </a:lnTo>
                  <a:lnTo>
                    <a:pt x="538" y="504"/>
                  </a:lnTo>
                  <a:lnTo>
                    <a:pt x="534" y="504"/>
                  </a:lnTo>
                  <a:lnTo>
                    <a:pt x="534" y="500"/>
                  </a:lnTo>
                  <a:lnTo>
                    <a:pt x="534" y="504"/>
                  </a:lnTo>
                  <a:lnTo>
                    <a:pt x="538" y="504"/>
                  </a:lnTo>
                  <a:lnTo>
                    <a:pt x="534" y="500"/>
                  </a:lnTo>
                  <a:lnTo>
                    <a:pt x="538" y="500"/>
                  </a:lnTo>
                  <a:lnTo>
                    <a:pt x="541" y="500"/>
                  </a:lnTo>
                  <a:lnTo>
                    <a:pt x="541" y="497"/>
                  </a:lnTo>
                  <a:lnTo>
                    <a:pt x="538" y="493"/>
                  </a:lnTo>
                  <a:lnTo>
                    <a:pt x="541" y="493"/>
                  </a:lnTo>
                  <a:lnTo>
                    <a:pt x="545" y="493"/>
                  </a:lnTo>
                  <a:lnTo>
                    <a:pt x="549" y="493"/>
                  </a:lnTo>
                  <a:lnTo>
                    <a:pt x="549" y="497"/>
                  </a:lnTo>
                  <a:lnTo>
                    <a:pt x="549" y="500"/>
                  </a:lnTo>
                  <a:lnTo>
                    <a:pt x="549" y="504"/>
                  </a:lnTo>
                  <a:lnTo>
                    <a:pt x="549" y="508"/>
                  </a:lnTo>
                  <a:lnTo>
                    <a:pt x="545" y="508"/>
                  </a:lnTo>
                  <a:lnTo>
                    <a:pt x="549" y="508"/>
                  </a:lnTo>
                  <a:lnTo>
                    <a:pt x="549" y="512"/>
                  </a:lnTo>
                  <a:lnTo>
                    <a:pt x="545" y="512"/>
                  </a:lnTo>
                  <a:close/>
                  <a:moveTo>
                    <a:pt x="650" y="602"/>
                  </a:moveTo>
                  <a:lnTo>
                    <a:pt x="646" y="602"/>
                  </a:lnTo>
                  <a:lnTo>
                    <a:pt x="646" y="598"/>
                  </a:lnTo>
                  <a:lnTo>
                    <a:pt x="643" y="598"/>
                  </a:lnTo>
                  <a:lnTo>
                    <a:pt x="639" y="598"/>
                  </a:lnTo>
                  <a:lnTo>
                    <a:pt x="635" y="598"/>
                  </a:lnTo>
                  <a:lnTo>
                    <a:pt x="639" y="598"/>
                  </a:lnTo>
                  <a:lnTo>
                    <a:pt x="639" y="594"/>
                  </a:lnTo>
                  <a:lnTo>
                    <a:pt x="635" y="598"/>
                  </a:lnTo>
                  <a:lnTo>
                    <a:pt x="635" y="594"/>
                  </a:lnTo>
                  <a:lnTo>
                    <a:pt x="639" y="594"/>
                  </a:lnTo>
                  <a:lnTo>
                    <a:pt x="635" y="594"/>
                  </a:lnTo>
                  <a:lnTo>
                    <a:pt x="631" y="594"/>
                  </a:lnTo>
                  <a:lnTo>
                    <a:pt x="628" y="594"/>
                  </a:lnTo>
                  <a:lnTo>
                    <a:pt x="631" y="594"/>
                  </a:lnTo>
                  <a:lnTo>
                    <a:pt x="628" y="594"/>
                  </a:lnTo>
                  <a:lnTo>
                    <a:pt x="631" y="598"/>
                  </a:lnTo>
                  <a:lnTo>
                    <a:pt x="628" y="598"/>
                  </a:lnTo>
                  <a:lnTo>
                    <a:pt x="628" y="594"/>
                  </a:lnTo>
                  <a:lnTo>
                    <a:pt x="624" y="598"/>
                  </a:lnTo>
                  <a:lnTo>
                    <a:pt x="624" y="594"/>
                  </a:lnTo>
                  <a:lnTo>
                    <a:pt x="628" y="594"/>
                  </a:lnTo>
                  <a:lnTo>
                    <a:pt x="624" y="594"/>
                  </a:lnTo>
                  <a:lnTo>
                    <a:pt x="620" y="594"/>
                  </a:lnTo>
                  <a:lnTo>
                    <a:pt x="616" y="594"/>
                  </a:lnTo>
                  <a:lnTo>
                    <a:pt x="620" y="594"/>
                  </a:lnTo>
                  <a:lnTo>
                    <a:pt x="620" y="591"/>
                  </a:lnTo>
                  <a:lnTo>
                    <a:pt x="624" y="591"/>
                  </a:lnTo>
                  <a:lnTo>
                    <a:pt x="628" y="591"/>
                  </a:lnTo>
                  <a:lnTo>
                    <a:pt x="631" y="591"/>
                  </a:lnTo>
                  <a:lnTo>
                    <a:pt x="635" y="591"/>
                  </a:lnTo>
                  <a:lnTo>
                    <a:pt x="639" y="591"/>
                  </a:lnTo>
                  <a:lnTo>
                    <a:pt x="643" y="591"/>
                  </a:lnTo>
                  <a:lnTo>
                    <a:pt x="646" y="591"/>
                  </a:lnTo>
                  <a:lnTo>
                    <a:pt x="643" y="594"/>
                  </a:lnTo>
                  <a:lnTo>
                    <a:pt x="639" y="594"/>
                  </a:lnTo>
                  <a:lnTo>
                    <a:pt x="635" y="591"/>
                  </a:lnTo>
                  <a:lnTo>
                    <a:pt x="635" y="594"/>
                  </a:lnTo>
                  <a:lnTo>
                    <a:pt x="639" y="594"/>
                  </a:lnTo>
                  <a:lnTo>
                    <a:pt x="643" y="594"/>
                  </a:lnTo>
                  <a:lnTo>
                    <a:pt x="646" y="594"/>
                  </a:lnTo>
                  <a:lnTo>
                    <a:pt x="643" y="594"/>
                  </a:lnTo>
                  <a:lnTo>
                    <a:pt x="639" y="594"/>
                  </a:lnTo>
                  <a:lnTo>
                    <a:pt x="639" y="598"/>
                  </a:lnTo>
                  <a:lnTo>
                    <a:pt x="643" y="594"/>
                  </a:lnTo>
                  <a:lnTo>
                    <a:pt x="646" y="594"/>
                  </a:lnTo>
                  <a:lnTo>
                    <a:pt x="646" y="598"/>
                  </a:lnTo>
                  <a:lnTo>
                    <a:pt x="650" y="598"/>
                  </a:lnTo>
                  <a:lnTo>
                    <a:pt x="650" y="602"/>
                  </a:lnTo>
                  <a:close/>
                  <a:moveTo>
                    <a:pt x="575" y="576"/>
                  </a:moveTo>
                  <a:lnTo>
                    <a:pt x="571" y="576"/>
                  </a:lnTo>
                  <a:lnTo>
                    <a:pt x="575" y="576"/>
                  </a:lnTo>
                  <a:lnTo>
                    <a:pt x="575" y="572"/>
                  </a:lnTo>
                  <a:lnTo>
                    <a:pt x="571" y="572"/>
                  </a:lnTo>
                  <a:lnTo>
                    <a:pt x="571" y="576"/>
                  </a:lnTo>
                  <a:lnTo>
                    <a:pt x="568" y="576"/>
                  </a:lnTo>
                  <a:lnTo>
                    <a:pt x="568" y="572"/>
                  </a:lnTo>
                  <a:lnTo>
                    <a:pt x="564" y="572"/>
                  </a:lnTo>
                  <a:lnTo>
                    <a:pt x="564" y="568"/>
                  </a:lnTo>
                  <a:lnTo>
                    <a:pt x="560" y="568"/>
                  </a:lnTo>
                  <a:lnTo>
                    <a:pt x="564" y="568"/>
                  </a:lnTo>
                  <a:lnTo>
                    <a:pt x="568" y="568"/>
                  </a:lnTo>
                  <a:lnTo>
                    <a:pt x="571" y="568"/>
                  </a:lnTo>
                  <a:lnTo>
                    <a:pt x="568" y="568"/>
                  </a:lnTo>
                  <a:lnTo>
                    <a:pt x="564" y="568"/>
                  </a:lnTo>
                  <a:lnTo>
                    <a:pt x="568" y="568"/>
                  </a:lnTo>
                  <a:lnTo>
                    <a:pt x="571" y="568"/>
                  </a:lnTo>
                  <a:lnTo>
                    <a:pt x="568" y="564"/>
                  </a:lnTo>
                  <a:lnTo>
                    <a:pt x="571" y="564"/>
                  </a:lnTo>
                  <a:lnTo>
                    <a:pt x="575" y="568"/>
                  </a:lnTo>
                  <a:lnTo>
                    <a:pt x="571" y="568"/>
                  </a:lnTo>
                  <a:lnTo>
                    <a:pt x="575" y="568"/>
                  </a:lnTo>
                  <a:lnTo>
                    <a:pt x="579" y="568"/>
                  </a:lnTo>
                  <a:lnTo>
                    <a:pt x="583" y="568"/>
                  </a:lnTo>
                  <a:lnTo>
                    <a:pt x="579" y="568"/>
                  </a:lnTo>
                  <a:lnTo>
                    <a:pt x="579" y="572"/>
                  </a:lnTo>
                  <a:lnTo>
                    <a:pt x="583" y="572"/>
                  </a:lnTo>
                  <a:lnTo>
                    <a:pt x="586" y="572"/>
                  </a:lnTo>
                  <a:lnTo>
                    <a:pt x="583" y="572"/>
                  </a:lnTo>
                  <a:lnTo>
                    <a:pt x="579" y="572"/>
                  </a:lnTo>
                  <a:lnTo>
                    <a:pt x="579" y="576"/>
                  </a:lnTo>
                  <a:lnTo>
                    <a:pt x="583" y="576"/>
                  </a:lnTo>
                  <a:lnTo>
                    <a:pt x="579" y="576"/>
                  </a:lnTo>
                  <a:lnTo>
                    <a:pt x="575" y="576"/>
                  </a:lnTo>
                  <a:close/>
                  <a:moveTo>
                    <a:pt x="662" y="594"/>
                  </a:moveTo>
                  <a:lnTo>
                    <a:pt x="658" y="594"/>
                  </a:lnTo>
                  <a:lnTo>
                    <a:pt x="654" y="594"/>
                  </a:lnTo>
                  <a:lnTo>
                    <a:pt x="650" y="594"/>
                  </a:lnTo>
                  <a:lnTo>
                    <a:pt x="654" y="594"/>
                  </a:lnTo>
                  <a:lnTo>
                    <a:pt x="650" y="594"/>
                  </a:lnTo>
                  <a:lnTo>
                    <a:pt x="646" y="594"/>
                  </a:lnTo>
                  <a:lnTo>
                    <a:pt x="646" y="591"/>
                  </a:lnTo>
                  <a:lnTo>
                    <a:pt x="643" y="591"/>
                  </a:lnTo>
                  <a:lnTo>
                    <a:pt x="646" y="591"/>
                  </a:lnTo>
                  <a:lnTo>
                    <a:pt x="650" y="591"/>
                  </a:lnTo>
                  <a:lnTo>
                    <a:pt x="654" y="591"/>
                  </a:lnTo>
                  <a:lnTo>
                    <a:pt x="658" y="591"/>
                  </a:lnTo>
                  <a:lnTo>
                    <a:pt x="662" y="591"/>
                  </a:lnTo>
                  <a:lnTo>
                    <a:pt x="665" y="591"/>
                  </a:lnTo>
                  <a:lnTo>
                    <a:pt x="665" y="594"/>
                  </a:lnTo>
                  <a:lnTo>
                    <a:pt x="662" y="594"/>
                  </a:lnTo>
                  <a:close/>
                  <a:moveTo>
                    <a:pt x="568" y="433"/>
                  </a:moveTo>
                  <a:lnTo>
                    <a:pt x="564" y="433"/>
                  </a:lnTo>
                  <a:lnTo>
                    <a:pt x="564" y="429"/>
                  </a:lnTo>
                  <a:lnTo>
                    <a:pt x="568" y="429"/>
                  </a:lnTo>
                  <a:lnTo>
                    <a:pt x="564" y="429"/>
                  </a:lnTo>
                  <a:lnTo>
                    <a:pt x="564" y="425"/>
                  </a:lnTo>
                  <a:lnTo>
                    <a:pt x="568" y="425"/>
                  </a:lnTo>
                  <a:lnTo>
                    <a:pt x="571" y="425"/>
                  </a:lnTo>
                  <a:lnTo>
                    <a:pt x="575" y="425"/>
                  </a:lnTo>
                  <a:lnTo>
                    <a:pt x="575" y="429"/>
                  </a:lnTo>
                  <a:lnTo>
                    <a:pt x="571" y="429"/>
                  </a:lnTo>
                  <a:lnTo>
                    <a:pt x="575" y="429"/>
                  </a:lnTo>
                  <a:lnTo>
                    <a:pt x="571" y="429"/>
                  </a:lnTo>
                  <a:lnTo>
                    <a:pt x="571" y="433"/>
                  </a:lnTo>
                  <a:lnTo>
                    <a:pt x="568" y="433"/>
                  </a:lnTo>
                  <a:close/>
                  <a:moveTo>
                    <a:pt x="571" y="564"/>
                  </a:moveTo>
                  <a:lnTo>
                    <a:pt x="568" y="564"/>
                  </a:lnTo>
                  <a:lnTo>
                    <a:pt x="564" y="564"/>
                  </a:lnTo>
                  <a:lnTo>
                    <a:pt x="560" y="561"/>
                  </a:lnTo>
                  <a:lnTo>
                    <a:pt x="556" y="561"/>
                  </a:lnTo>
                  <a:lnTo>
                    <a:pt x="553" y="561"/>
                  </a:lnTo>
                  <a:lnTo>
                    <a:pt x="549" y="561"/>
                  </a:lnTo>
                  <a:lnTo>
                    <a:pt x="545" y="557"/>
                  </a:lnTo>
                  <a:lnTo>
                    <a:pt x="545" y="553"/>
                  </a:lnTo>
                  <a:lnTo>
                    <a:pt x="545" y="557"/>
                  </a:lnTo>
                  <a:lnTo>
                    <a:pt x="549" y="557"/>
                  </a:lnTo>
                  <a:lnTo>
                    <a:pt x="553" y="561"/>
                  </a:lnTo>
                  <a:lnTo>
                    <a:pt x="553" y="557"/>
                  </a:lnTo>
                  <a:lnTo>
                    <a:pt x="556" y="557"/>
                  </a:lnTo>
                  <a:lnTo>
                    <a:pt x="556" y="561"/>
                  </a:lnTo>
                  <a:lnTo>
                    <a:pt x="560" y="561"/>
                  </a:lnTo>
                  <a:lnTo>
                    <a:pt x="564" y="561"/>
                  </a:lnTo>
                  <a:lnTo>
                    <a:pt x="564" y="564"/>
                  </a:lnTo>
                  <a:lnTo>
                    <a:pt x="564" y="561"/>
                  </a:lnTo>
                  <a:lnTo>
                    <a:pt x="568" y="564"/>
                  </a:lnTo>
                  <a:lnTo>
                    <a:pt x="571" y="564"/>
                  </a:lnTo>
                  <a:close/>
                  <a:moveTo>
                    <a:pt x="601" y="579"/>
                  </a:moveTo>
                  <a:lnTo>
                    <a:pt x="598" y="579"/>
                  </a:lnTo>
                  <a:lnTo>
                    <a:pt x="598" y="576"/>
                  </a:lnTo>
                  <a:lnTo>
                    <a:pt x="594" y="576"/>
                  </a:lnTo>
                  <a:lnTo>
                    <a:pt x="594" y="579"/>
                  </a:lnTo>
                  <a:lnTo>
                    <a:pt x="590" y="579"/>
                  </a:lnTo>
                  <a:lnTo>
                    <a:pt x="594" y="576"/>
                  </a:lnTo>
                  <a:lnTo>
                    <a:pt x="598" y="576"/>
                  </a:lnTo>
                  <a:lnTo>
                    <a:pt x="601" y="576"/>
                  </a:lnTo>
                  <a:lnTo>
                    <a:pt x="601" y="579"/>
                  </a:lnTo>
                  <a:close/>
                  <a:moveTo>
                    <a:pt x="538" y="493"/>
                  </a:moveTo>
                  <a:lnTo>
                    <a:pt x="534" y="489"/>
                  </a:lnTo>
                  <a:lnTo>
                    <a:pt x="534" y="485"/>
                  </a:lnTo>
                  <a:lnTo>
                    <a:pt x="534" y="489"/>
                  </a:lnTo>
                  <a:lnTo>
                    <a:pt x="530" y="489"/>
                  </a:lnTo>
                  <a:lnTo>
                    <a:pt x="530" y="485"/>
                  </a:lnTo>
                  <a:lnTo>
                    <a:pt x="534" y="485"/>
                  </a:lnTo>
                  <a:lnTo>
                    <a:pt x="530" y="485"/>
                  </a:lnTo>
                  <a:lnTo>
                    <a:pt x="530" y="482"/>
                  </a:lnTo>
                  <a:lnTo>
                    <a:pt x="534" y="482"/>
                  </a:lnTo>
                  <a:lnTo>
                    <a:pt x="538" y="482"/>
                  </a:lnTo>
                  <a:lnTo>
                    <a:pt x="538" y="485"/>
                  </a:lnTo>
                  <a:lnTo>
                    <a:pt x="538" y="489"/>
                  </a:lnTo>
                  <a:lnTo>
                    <a:pt x="538" y="493"/>
                  </a:lnTo>
                  <a:close/>
                  <a:moveTo>
                    <a:pt x="609" y="579"/>
                  </a:moveTo>
                  <a:lnTo>
                    <a:pt x="605" y="576"/>
                  </a:lnTo>
                  <a:lnTo>
                    <a:pt x="605" y="572"/>
                  </a:lnTo>
                  <a:lnTo>
                    <a:pt x="609" y="572"/>
                  </a:lnTo>
                  <a:lnTo>
                    <a:pt x="609" y="568"/>
                  </a:lnTo>
                  <a:lnTo>
                    <a:pt x="613" y="568"/>
                  </a:lnTo>
                  <a:lnTo>
                    <a:pt x="613" y="572"/>
                  </a:lnTo>
                  <a:lnTo>
                    <a:pt x="613" y="576"/>
                  </a:lnTo>
                  <a:lnTo>
                    <a:pt x="609" y="576"/>
                  </a:lnTo>
                  <a:lnTo>
                    <a:pt x="609" y="572"/>
                  </a:lnTo>
                  <a:lnTo>
                    <a:pt x="609" y="576"/>
                  </a:lnTo>
                  <a:lnTo>
                    <a:pt x="609" y="579"/>
                  </a:lnTo>
                  <a:close/>
                  <a:moveTo>
                    <a:pt x="590" y="579"/>
                  </a:moveTo>
                  <a:lnTo>
                    <a:pt x="586" y="579"/>
                  </a:lnTo>
                  <a:lnTo>
                    <a:pt x="583" y="576"/>
                  </a:lnTo>
                  <a:lnTo>
                    <a:pt x="586" y="576"/>
                  </a:lnTo>
                  <a:lnTo>
                    <a:pt x="586" y="572"/>
                  </a:lnTo>
                  <a:lnTo>
                    <a:pt x="590" y="572"/>
                  </a:lnTo>
                  <a:lnTo>
                    <a:pt x="594" y="576"/>
                  </a:lnTo>
                  <a:lnTo>
                    <a:pt x="590" y="576"/>
                  </a:lnTo>
                  <a:lnTo>
                    <a:pt x="594" y="576"/>
                  </a:lnTo>
                  <a:lnTo>
                    <a:pt x="590" y="576"/>
                  </a:lnTo>
                  <a:lnTo>
                    <a:pt x="590" y="579"/>
                  </a:lnTo>
                  <a:lnTo>
                    <a:pt x="590" y="576"/>
                  </a:lnTo>
                  <a:lnTo>
                    <a:pt x="586" y="576"/>
                  </a:lnTo>
                  <a:lnTo>
                    <a:pt x="590" y="576"/>
                  </a:lnTo>
                  <a:lnTo>
                    <a:pt x="590" y="579"/>
                  </a:lnTo>
                  <a:close/>
                  <a:moveTo>
                    <a:pt x="545" y="493"/>
                  </a:moveTo>
                  <a:lnTo>
                    <a:pt x="545" y="489"/>
                  </a:lnTo>
                  <a:lnTo>
                    <a:pt x="541" y="489"/>
                  </a:lnTo>
                  <a:lnTo>
                    <a:pt x="541" y="485"/>
                  </a:lnTo>
                  <a:lnTo>
                    <a:pt x="541" y="489"/>
                  </a:lnTo>
                  <a:lnTo>
                    <a:pt x="545" y="489"/>
                  </a:lnTo>
                  <a:lnTo>
                    <a:pt x="545" y="485"/>
                  </a:lnTo>
                  <a:lnTo>
                    <a:pt x="541" y="485"/>
                  </a:lnTo>
                  <a:lnTo>
                    <a:pt x="545" y="482"/>
                  </a:lnTo>
                  <a:lnTo>
                    <a:pt x="545" y="485"/>
                  </a:lnTo>
                  <a:lnTo>
                    <a:pt x="545" y="489"/>
                  </a:lnTo>
                  <a:lnTo>
                    <a:pt x="549" y="489"/>
                  </a:lnTo>
                  <a:lnTo>
                    <a:pt x="549" y="493"/>
                  </a:lnTo>
                  <a:lnTo>
                    <a:pt x="545" y="493"/>
                  </a:lnTo>
                  <a:close/>
                  <a:moveTo>
                    <a:pt x="538" y="519"/>
                  </a:moveTo>
                  <a:lnTo>
                    <a:pt x="534" y="519"/>
                  </a:lnTo>
                  <a:lnTo>
                    <a:pt x="538" y="519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4" y="519"/>
                  </a:lnTo>
                  <a:lnTo>
                    <a:pt x="534" y="516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8" y="516"/>
                  </a:lnTo>
                  <a:lnTo>
                    <a:pt x="534" y="516"/>
                  </a:lnTo>
                  <a:lnTo>
                    <a:pt x="534" y="512"/>
                  </a:lnTo>
                  <a:lnTo>
                    <a:pt x="538" y="512"/>
                  </a:lnTo>
                  <a:lnTo>
                    <a:pt x="541" y="516"/>
                  </a:lnTo>
                  <a:lnTo>
                    <a:pt x="538" y="516"/>
                  </a:lnTo>
                  <a:lnTo>
                    <a:pt x="541" y="516"/>
                  </a:lnTo>
                  <a:lnTo>
                    <a:pt x="545" y="516"/>
                  </a:lnTo>
                  <a:lnTo>
                    <a:pt x="541" y="516"/>
                  </a:lnTo>
                  <a:lnTo>
                    <a:pt x="538" y="516"/>
                  </a:lnTo>
                  <a:lnTo>
                    <a:pt x="538" y="519"/>
                  </a:lnTo>
                  <a:close/>
                  <a:moveTo>
                    <a:pt x="545" y="531"/>
                  </a:moveTo>
                  <a:lnTo>
                    <a:pt x="541" y="531"/>
                  </a:lnTo>
                  <a:lnTo>
                    <a:pt x="541" y="527"/>
                  </a:lnTo>
                  <a:lnTo>
                    <a:pt x="545" y="527"/>
                  </a:lnTo>
                  <a:lnTo>
                    <a:pt x="545" y="523"/>
                  </a:lnTo>
                  <a:lnTo>
                    <a:pt x="549" y="523"/>
                  </a:lnTo>
                  <a:lnTo>
                    <a:pt x="549" y="527"/>
                  </a:lnTo>
                  <a:lnTo>
                    <a:pt x="549" y="531"/>
                  </a:lnTo>
                  <a:lnTo>
                    <a:pt x="549" y="527"/>
                  </a:lnTo>
                  <a:lnTo>
                    <a:pt x="545" y="527"/>
                  </a:lnTo>
                  <a:lnTo>
                    <a:pt x="545" y="531"/>
                  </a:lnTo>
                  <a:close/>
                  <a:moveTo>
                    <a:pt x="560" y="437"/>
                  </a:moveTo>
                  <a:lnTo>
                    <a:pt x="556" y="437"/>
                  </a:lnTo>
                  <a:lnTo>
                    <a:pt x="553" y="437"/>
                  </a:lnTo>
                  <a:lnTo>
                    <a:pt x="553" y="433"/>
                  </a:lnTo>
                  <a:lnTo>
                    <a:pt x="556" y="433"/>
                  </a:lnTo>
                  <a:lnTo>
                    <a:pt x="560" y="433"/>
                  </a:lnTo>
                  <a:lnTo>
                    <a:pt x="560" y="437"/>
                  </a:lnTo>
                  <a:close/>
                  <a:moveTo>
                    <a:pt x="541" y="489"/>
                  </a:moveTo>
                  <a:lnTo>
                    <a:pt x="538" y="489"/>
                  </a:lnTo>
                  <a:lnTo>
                    <a:pt x="538" y="485"/>
                  </a:lnTo>
                  <a:lnTo>
                    <a:pt x="538" y="482"/>
                  </a:lnTo>
                  <a:lnTo>
                    <a:pt x="541" y="482"/>
                  </a:lnTo>
                  <a:lnTo>
                    <a:pt x="545" y="485"/>
                  </a:lnTo>
                  <a:lnTo>
                    <a:pt x="541" y="485"/>
                  </a:lnTo>
                  <a:lnTo>
                    <a:pt x="541" y="489"/>
                  </a:lnTo>
                  <a:close/>
                  <a:moveTo>
                    <a:pt x="609" y="594"/>
                  </a:moveTo>
                  <a:lnTo>
                    <a:pt x="609" y="591"/>
                  </a:lnTo>
                  <a:lnTo>
                    <a:pt x="609" y="594"/>
                  </a:lnTo>
                  <a:lnTo>
                    <a:pt x="605" y="591"/>
                  </a:lnTo>
                  <a:lnTo>
                    <a:pt x="601" y="591"/>
                  </a:lnTo>
                  <a:lnTo>
                    <a:pt x="605" y="591"/>
                  </a:lnTo>
                  <a:lnTo>
                    <a:pt x="609" y="591"/>
                  </a:lnTo>
                  <a:lnTo>
                    <a:pt x="613" y="591"/>
                  </a:lnTo>
                  <a:lnTo>
                    <a:pt x="609" y="591"/>
                  </a:lnTo>
                  <a:lnTo>
                    <a:pt x="613" y="591"/>
                  </a:lnTo>
                  <a:lnTo>
                    <a:pt x="613" y="594"/>
                  </a:lnTo>
                  <a:lnTo>
                    <a:pt x="613" y="591"/>
                  </a:lnTo>
                  <a:lnTo>
                    <a:pt x="613" y="594"/>
                  </a:lnTo>
                  <a:lnTo>
                    <a:pt x="609" y="594"/>
                  </a:lnTo>
                  <a:close/>
                  <a:moveTo>
                    <a:pt x="553" y="527"/>
                  </a:moveTo>
                  <a:lnTo>
                    <a:pt x="553" y="523"/>
                  </a:lnTo>
                  <a:lnTo>
                    <a:pt x="549" y="523"/>
                  </a:lnTo>
                  <a:lnTo>
                    <a:pt x="545" y="523"/>
                  </a:lnTo>
                  <a:lnTo>
                    <a:pt x="549" y="519"/>
                  </a:lnTo>
                  <a:lnTo>
                    <a:pt x="545" y="519"/>
                  </a:lnTo>
                  <a:lnTo>
                    <a:pt x="549" y="519"/>
                  </a:lnTo>
                  <a:lnTo>
                    <a:pt x="553" y="523"/>
                  </a:lnTo>
                  <a:lnTo>
                    <a:pt x="553" y="527"/>
                  </a:lnTo>
                  <a:close/>
                  <a:moveTo>
                    <a:pt x="620" y="591"/>
                  </a:moveTo>
                  <a:lnTo>
                    <a:pt x="624" y="587"/>
                  </a:lnTo>
                  <a:lnTo>
                    <a:pt x="628" y="591"/>
                  </a:lnTo>
                  <a:lnTo>
                    <a:pt x="631" y="591"/>
                  </a:lnTo>
                  <a:lnTo>
                    <a:pt x="628" y="591"/>
                  </a:lnTo>
                  <a:lnTo>
                    <a:pt x="624" y="591"/>
                  </a:lnTo>
                  <a:lnTo>
                    <a:pt x="620" y="591"/>
                  </a:lnTo>
                  <a:close/>
                  <a:moveTo>
                    <a:pt x="553" y="482"/>
                  </a:moveTo>
                  <a:lnTo>
                    <a:pt x="549" y="482"/>
                  </a:lnTo>
                  <a:lnTo>
                    <a:pt x="549" y="478"/>
                  </a:lnTo>
                  <a:lnTo>
                    <a:pt x="553" y="478"/>
                  </a:lnTo>
                  <a:lnTo>
                    <a:pt x="556" y="478"/>
                  </a:lnTo>
                  <a:lnTo>
                    <a:pt x="560" y="478"/>
                  </a:lnTo>
                  <a:lnTo>
                    <a:pt x="560" y="482"/>
                  </a:lnTo>
                  <a:lnTo>
                    <a:pt x="556" y="482"/>
                  </a:lnTo>
                  <a:lnTo>
                    <a:pt x="553" y="482"/>
                  </a:lnTo>
                  <a:close/>
                  <a:moveTo>
                    <a:pt x="553" y="429"/>
                  </a:moveTo>
                  <a:lnTo>
                    <a:pt x="549" y="429"/>
                  </a:lnTo>
                  <a:lnTo>
                    <a:pt x="553" y="429"/>
                  </a:lnTo>
                  <a:lnTo>
                    <a:pt x="556" y="429"/>
                  </a:lnTo>
                  <a:lnTo>
                    <a:pt x="553" y="429"/>
                  </a:lnTo>
                  <a:close/>
                  <a:moveTo>
                    <a:pt x="541" y="452"/>
                  </a:moveTo>
                  <a:lnTo>
                    <a:pt x="538" y="452"/>
                  </a:lnTo>
                  <a:lnTo>
                    <a:pt x="538" y="448"/>
                  </a:lnTo>
                  <a:lnTo>
                    <a:pt x="541" y="448"/>
                  </a:lnTo>
                  <a:lnTo>
                    <a:pt x="538" y="448"/>
                  </a:lnTo>
                  <a:lnTo>
                    <a:pt x="541" y="448"/>
                  </a:lnTo>
                  <a:lnTo>
                    <a:pt x="545" y="448"/>
                  </a:lnTo>
                  <a:lnTo>
                    <a:pt x="541" y="452"/>
                  </a:lnTo>
                  <a:close/>
                  <a:moveTo>
                    <a:pt x="556" y="557"/>
                  </a:moveTo>
                  <a:lnTo>
                    <a:pt x="556" y="553"/>
                  </a:lnTo>
                  <a:lnTo>
                    <a:pt x="560" y="549"/>
                  </a:lnTo>
                  <a:lnTo>
                    <a:pt x="560" y="553"/>
                  </a:lnTo>
                  <a:lnTo>
                    <a:pt x="556" y="553"/>
                  </a:lnTo>
                  <a:lnTo>
                    <a:pt x="556" y="557"/>
                  </a:lnTo>
                  <a:close/>
                  <a:moveTo>
                    <a:pt x="530" y="493"/>
                  </a:moveTo>
                  <a:lnTo>
                    <a:pt x="534" y="493"/>
                  </a:lnTo>
                  <a:lnTo>
                    <a:pt x="534" y="489"/>
                  </a:lnTo>
                  <a:lnTo>
                    <a:pt x="530" y="489"/>
                  </a:lnTo>
                  <a:lnTo>
                    <a:pt x="534" y="489"/>
                  </a:lnTo>
                  <a:lnTo>
                    <a:pt x="534" y="493"/>
                  </a:lnTo>
                  <a:lnTo>
                    <a:pt x="530" y="493"/>
                  </a:lnTo>
                  <a:close/>
                  <a:moveTo>
                    <a:pt x="541" y="534"/>
                  </a:moveTo>
                  <a:lnTo>
                    <a:pt x="545" y="534"/>
                  </a:lnTo>
                  <a:lnTo>
                    <a:pt x="541" y="534"/>
                  </a:lnTo>
                  <a:lnTo>
                    <a:pt x="545" y="531"/>
                  </a:lnTo>
                  <a:lnTo>
                    <a:pt x="549" y="531"/>
                  </a:lnTo>
                  <a:lnTo>
                    <a:pt x="549" y="534"/>
                  </a:lnTo>
                  <a:lnTo>
                    <a:pt x="545" y="534"/>
                  </a:lnTo>
                  <a:lnTo>
                    <a:pt x="541" y="534"/>
                  </a:lnTo>
                  <a:close/>
                  <a:moveTo>
                    <a:pt x="538" y="512"/>
                  </a:moveTo>
                  <a:lnTo>
                    <a:pt x="538" y="508"/>
                  </a:lnTo>
                  <a:lnTo>
                    <a:pt x="538" y="512"/>
                  </a:lnTo>
                  <a:lnTo>
                    <a:pt x="534" y="512"/>
                  </a:lnTo>
                  <a:lnTo>
                    <a:pt x="534" y="508"/>
                  </a:lnTo>
                  <a:lnTo>
                    <a:pt x="530" y="508"/>
                  </a:lnTo>
                  <a:lnTo>
                    <a:pt x="534" y="504"/>
                  </a:lnTo>
                  <a:lnTo>
                    <a:pt x="534" y="508"/>
                  </a:lnTo>
                  <a:lnTo>
                    <a:pt x="538" y="508"/>
                  </a:lnTo>
                  <a:lnTo>
                    <a:pt x="538" y="512"/>
                  </a:lnTo>
                  <a:close/>
                  <a:moveTo>
                    <a:pt x="534" y="523"/>
                  </a:moveTo>
                  <a:lnTo>
                    <a:pt x="534" y="519"/>
                  </a:lnTo>
                  <a:lnTo>
                    <a:pt x="538" y="519"/>
                  </a:lnTo>
                  <a:lnTo>
                    <a:pt x="538" y="523"/>
                  </a:lnTo>
                  <a:lnTo>
                    <a:pt x="534" y="523"/>
                  </a:lnTo>
                  <a:close/>
                  <a:moveTo>
                    <a:pt x="549" y="444"/>
                  </a:moveTo>
                  <a:lnTo>
                    <a:pt x="549" y="440"/>
                  </a:lnTo>
                  <a:lnTo>
                    <a:pt x="553" y="440"/>
                  </a:lnTo>
                  <a:lnTo>
                    <a:pt x="553" y="444"/>
                  </a:lnTo>
                  <a:lnTo>
                    <a:pt x="549" y="444"/>
                  </a:lnTo>
                  <a:close/>
                  <a:moveTo>
                    <a:pt x="538" y="497"/>
                  </a:moveTo>
                  <a:lnTo>
                    <a:pt x="534" y="497"/>
                  </a:lnTo>
                  <a:lnTo>
                    <a:pt x="530" y="497"/>
                  </a:lnTo>
                  <a:lnTo>
                    <a:pt x="530" y="493"/>
                  </a:lnTo>
                  <a:lnTo>
                    <a:pt x="534" y="493"/>
                  </a:lnTo>
                  <a:lnTo>
                    <a:pt x="538" y="497"/>
                  </a:lnTo>
                  <a:close/>
                  <a:moveTo>
                    <a:pt x="541" y="546"/>
                  </a:moveTo>
                  <a:lnTo>
                    <a:pt x="538" y="542"/>
                  </a:lnTo>
                  <a:lnTo>
                    <a:pt x="541" y="542"/>
                  </a:lnTo>
                  <a:lnTo>
                    <a:pt x="541" y="538"/>
                  </a:lnTo>
                  <a:lnTo>
                    <a:pt x="545" y="538"/>
                  </a:lnTo>
                  <a:lnTo>
                    <a:pt x="545" y="542"/>
                  </a:lnTo>
                  <a:lnTo>
                    <a:pt x="541" y="542"/>
                  </a:lnTo>
                  <a:lnTo>
                    <a:pt x="541" y="546"/>
                  </a:lnTo>
                  <a:close/>
                  <a:moveTo>
                    <a:pt x="541" y="482"/>
                  </a:moveTo>
                  <a:lnTo>
                    <a:pt x="538" y="482"/>
                  </a:lnTo>
                  <a:lnTo>
                    <a:pt x="538" y="478"/>
                  </a:lnTo>
                  <a:lnTo>
                    <a:pt x="541" y="478"/>
                  </a:lnTo>
                  <a:lnTo>
                    <a:pt x="541" y="482"/>
                  </a:lnTo>
                  <a:close/>
                  <a:moveTo>
                    <a:pt x="541" y="500"/>
                  </a:moveTo>
                  <a:lnTo>
                    <a:pt x="538" y="500"/>
                  </a:lnTo>
                  <a:lnTo>
                    <a:pt x="538" y="497"/>
                  </a:lnTo>
                  <a:lnTo>
                    <a:pt x="541" y="497"/>
                  </a:lnTo>
                  <a:lnTo>
                    <a:pt x="541" y="500"/>
                  </a:lnTo>
                  <a:close/>
                  <a:moveTo>
                    <a:pt x="534" y="538"/>
                  </a:moveTo>
                  <a:lnTo>
                    <a:pt x="538" y="534"/>
                  </a:lnTo>
                  <a:lnTo>
                    <a:pt x="538" y="531"/>
                  </a:lnTo>
                  <a:lnTo>
                    <a:pt x="541" y="534"/>
                  </a:lnTo>
                  <a:lnTo>
                    <a:pt x="538" y="534"/>
                  </a:lnTo>
                  <a:lnTo>
                    <a:pt x="538" y="538"/>
                  </a:lnTo>
                  <a:lnTo>
                    <a:pt x="534" y="538"/>
                  </a:lnTo>
                  <a:close/>
                  <a:moveTo>
                    <a:pt x="560" y="444"/>
                  </a:moveTo>
                  <a:lnTo>
                    <a:pt x="560" y="440"/>
                  </a:lnTo>
                  <a:lnTo>
                    <a:pt x="564" y="440"/>
                  </a:lnTo>
                  <a:lnTo>
                    <a:pt x="560" y="444"/>
                  </a:lnTo>
                  <a:close/>
                  <a:moveTo>
                    <a:pt x="553" y="549"/>
                  </a:moveTo>
                  <a:lnTo>
                    <a:pt x="553" y="546"/>
                  </a:lnTo>
                  <a:lnTo>
                    <a:pt x="553" y="549"/>
                  </a:lnTo>
                  <a:lnTo>
                    <a:pt x="553" y="546"/>
                  </a:lnTo>
                  <a:lnTo>
                    <a:pt x="549" y="546"/>
                  </a:lnTo>
                  <a:lnTo>
                    <a:pt x="553" y="546"/>
                  </a:lnTo>
                  <a:lnTo>
                    <a:pt x="556" y="549"/>
                  </a:lnTo>
                  <a:lnTo>
                    <a:pt x="553" y="549"/>
                  </a:lnTo>
                  <a:close/>
                  <a:moveTo>
                    <a:pt x="534" y="500"/>
                  </a:moveTo>
                  <a:lnTo>
                    <a:pt x="530" y="500"/>
                  </a:lnTo>
                  <a:lnTo>
                    <a:pt x="530" y="497"/>
                  </a:lnTo>
                  <a:lnTo>
                    <a:pt x="534" y="497"/>
                  </a:lnTo>
                  <a:lnTo>
                    <a:pt x="534" y="500"/>
                  </a:lnTo>
                  <a:close/>
                  <a:moveTo>
                    <a:pt x="545" y="527"/>
                  </a:moveTo>
                  <a:lnTo>
                    <a:pt x="541" y="527"/>
                  </a:lnTo>
                  <a:lnTo>
                    <a:pt x="541" y="523"/>
                  </a:lnTo>
                  <a:lnTo>
                    <a:pt x="545" y="523"/>
                  </a:lnTo>
                  <a:lnTo>
                    <a:pt x="545" y="527"/>
                  </a:lnTo>
                  <a:close/>
                  <a:moveTo>
                    <a:pt x="553" y="433"/>
                  </a:moveTo>
                  <a:lnTo>
                    <a:pt x="549" y="433"/>
                  </a:lnTo>
                  <a:lnTo>
                    <a:pt x="553" y="433"/>
                  </a:lnTo>
                  <a:lnTo>
                    <a:pt x="556" y="433"/>
                  </a:lnTo>
                  <a:lnTo>
                    <a:pt x="553" y="433"/>
                  </a:lnTo>
                  <a:close/>
                  <a:moveTo>
                    <a:pt x="553" y="542"/>
                  </a:moveTo>
                  <a:lnTo>
                    <a:pt x="549" y="542"/>
                  </a:lnTo>
                  <a:lnTo>
                    <a:pt x="549" y="538"/>
                  </a:lnTo>
                  <a:lnTo>
                    <a:pt x="553" y="542"/>
                  </a:lnTo>
                  <a:close/>
                  <a:moveTo>
                    <a:pt x="560" y="546"/>
                  </a:moveTo>
                  <a:lnTo>
                    <a:pt x="556" y="546"/>
                  </a:lnTo>
                  <a:lnTo>
                    <a:pt x="553" y="546"/>
                  </a:lnTo>
                  <a:lnTo>
                    <a:pt x="553" y="542"/>
                  </a:lnTo>
                  <a:lnTo>
                    <a:pt x="556" y="542"/>
                  </a:lnTo>
                  <a:lnTo>
                    <a:pt x="556" y="546"/>
                  </a:lnTo>
                  <a:lnTo>
                    <a:pt x="560" y="546"/>
                  </a:lnTo>
                  <a:close/>
                  <a:moveTo>
                    <a:pt x="601" y="591"/>
                  </a:moveTo>
                  <a:lnTo>
                    <a:pt x="598" y="591"/>
                  </a:lnTo>
                  <a:lnTo>
                    <a:pt x="598" y="587"/>
                  </a:lnTo>
                  <a:lnTo>
                    <a:pt x="601" y="587"/>
                  </a:lnTo>
                  <a:lnTo>
                    <a:pt x="601" y="591"/>
                  </a:lnTo>
                  <a:lnTo>
                    <a:pt x="601" y="587"/>
                  </a:lnTo>
                  <a:lnTo>
                    <a:pt x="605" y="591"/>
                  </a:lnTo>
                  <a:lnTo>
                    <a:pt x="601" y="591"/>
                  </a:lnTo>
                  <a:close/>
                  <a:moveTo>
                    <a:pt x="556" y="542"/>
                  </a:moveTo>
                  <a:lnTo>
                    <a:pt x="553" y="538"/>
                  </a:lnTo>
                  <a:lnTo>
                    <a:pt x="556" y="538"/>
                  </a:lnTo>
                  <a:lnTo>
                    <a:pt x="556" y="542"/>
                  </a:lnTo>
                  <a:close/>
                  <a:moveTo>
                    <a:pt x="541" y="546"/>
                  </a:moveTo>
                  <a:lnTo>
                    <a:pt x="545" y="542"/>
                  </a:lnTo>
                  <a:lnTo>
                    <a:pt x="545" y="546"/>
                  </a:lnTo>
                  <a:lnTo>
                    <a:pt x="541" y="546"/>
                  </a:lnTo>
                  <a:close/>
                  <a:moveTo>
                    <a:pt x="560" y="429"/>
                  </a:moveTo>
                  <a:lnTo>
                    <a:pt x="560" y="425"/>
                  </a:lnTo>
                  <a:lnTo>
                    <a:pt x="560" y="429"/>
                  </a:lnTo>
                  <a:lnTo>
                    <a:pt x="564" y="429"/>
                  </a:lnTo>
                  <a:lnTo>
                    <a:pt x="560" y="429"/>
                  </a:lnTo>
                  <a:close/>
                  <a:moveTo>
                    <a:pt x="556" y="418"/>
                  </a:moveTo>
                  <a:lnTo>
                    <a:pt x="553" y="418"/>
                  </a:lnTo>
                  <a:lnTo>
                    <a:pt x="553" y="414"/>
                  </a:lnTo>
                  <a:lnTo>
                    <a:pt x="556" y="414"/>
                  </a:lnTo>
                  <a:lnTo>
                    <a:pt x="560" y="414"/>
                  </a:lnTo>
                  <a:lnTo>
                    <a:pt x="560" y="418"/>
                  </a:lnTo>
                  <a:lnTo>
                    <a:pt x="556" y="418"/>
                  </a:lnTo>
                  <a:lnTo>
                    <a:pt x="556" y="414"/>
                  </a:lnTo>
                  <a:lnTo>
                    <a:pt x="556" y="418"/>
                  </a:lnTo>
                  <a:close/>
                  <a:moveTo>
                    <a:pt x="579" y="579"/>
                  </a:moveTo>
                  <a:lnTo>
                    <a:pt x="583" y="576"/>
                  </a:lnTo>
                  <a:lnTo>
                    <a:pt x="583" y="579"/>
                  </a:lnTo>
                  <a:lnTo>
                    <a:pt x="579" y="579"/>
                  </a:lnTo>
                  <a:close/>
                  <a:moveTo>
                    <a:pt x="556" y="440"/>
                  </a:moveTo>
                  <a:lnTo>
                    <a:pt x="553" y="440"/>
                  </a:lnTo>
                  <a:lnTo>
                    <a:pt x="553" y="437"/>
                  </a:lnTo>
                  <a:lnTo>
                    <a:pt x="556" y="437"/>
                  </a:lnTo>
                  <a:lnTo>
                    <a:pt x="560" y="437"/>
                  </a:lnTo>
                  <a:lnTo>
                    <a:pt x="560" y="440"/>
                  </a:lnTo>
                  <a:lnTo>
                    <a:pt x="556" y="440"/>
                  </a:lnTo>
                  <a:close/>
                  <a:moveTo>
                    <a:pt x="662" y="602"/>
                  </a:moveTo>
                  <a:lnTo>
                    <a:pt x="658" y="602"/>
                  </a:lnTo>
                  <a:lnTo>
                    <a:pt x="662" y="598"/>
                  </a:lnTo>
                  <a:lnTo>
                    <a:pt x="662" y="602"/>
                  </a:lnTo>
                  <a:close/>
                  <a:moveTo>
                    <a:pt x="560" y="549"/>
                  </a:moveTo>
                  <a:lnTo>
                    <a:pt x="556" y="549"/>
                  </a:lnTo>
                  <a:lnTo>
                    <a:pt x="556" y="546"/>
                  </a:lnTo>
                  <a:lnTo>
                    <a:pt x="553" y="546"/>
                  </a:lnTo>
                  <a:lnTo>
                    <a:pt x="556" y="546"/>
                  </a:lnTo>
                  <a:lnTo>
                    <a:pt x="560" y="549"/>
                  </a:lnTo>
                  <a:close/>
                  <a:moveTo>
                    <a:pt x="564" y="568"/>
                  </a:moveTo>
                  <a:lnTo>
                    <a:pt x="560" y="568"/>
                  </a:lnTo>
                  <a:lnTo>
                    <a:pt x="560" y="564"/>
                  </a:lnTo>
                  <a:lnTo>
                    <a:pt x="560" y="568"/>
                  </a:lnTo>
                  <a:lnTo>
                    <a:pt x="564" y="568"/>
                  </a:lnTo>
                  <a:lnTo>
                    <a:pt x="564" y="564"/>
                  </a:lnTo>
                  <a:lnTo>
                    <a:pt x="564" y="568"/>
                  </a:lnTo>
                  <a:close/>
                  <a:moveTo>
                    <a:pt x="560" y="452"/>
                  </a:moveTo>
                  <a:lnTo>
                    <a:pt x="556" y="452"/>
                  </a:lnTo>
                  <a:lnTo>
                    <a:pt x="556" y="448"/>
                  </a:lnTo>
                  <a:lnTo>
                    <a:pt x="560" y="448"/>
                  </a:lnTo>
                  <a:lnTo>
                    <a:pt x="560" y="452"/>
                  </a:lnTo>
                  <a:close/>
                  <a:moveTo>
                    <a:pt x="549" y="485"/>
                  </a:moveTo>
                  <a:lnTo>
                    <a:pt x="545" y="485"/>
                  </a:lnTo>
                  <a:lnTo>
                    <a:pt x="545" y="482"/>
                  </a:lnTo>
                  <a:lnTo>
                    <a:pt x="549" y="482"/>
                  </a:lnTo>
                  <a:lnTo>
                    <a:pt x="549" y="485"/>
                  </a:lnTo>
                  <a:close/>
                  <a:moveTo>
                    <a:pt x="549" y="425"/>
                  </a:moveTo>
                  <a:lnTo>
                    <a:pt x="553" y="425"/>
                  </a:lnTo>
                  <a:lnTo>
                    <a:pt x="549" y="425"/>
                  </a:lnTo>
                  <a:close/>
                  <a:moveTo>
                    <a:pt x="556" y="444"/>
                  </a:moveTo>
                  <a:lnTo>
                    <a:pt x="553" y="444"/>
                  </a:lnTo>
                  <a:lnTo>
                    <a:pt x="556" y="440"/>
                  </a:lnTo>
                  <a:lnTo>
                    <a:pt x="556" y="444"/>
                  </a:lnTo>
                  <a:close/>
                  <a:moveTo>
                    <a:pt x="538" y="497"/>
                  </a:moveTo>
                  <a:lnTo>
                    <a:pt x="534" y="493"/>
                  </a:lnTo>
                  <a:lnTo>
                    <a:pt x="538" y="493"/>
                  </a:lnTo>
                  <a:lnTo>
                    <a:pt x="538" y="497"/>
                  </a:lnTo>
                  <a:close/>
                  <a:moveTo>
                    <a:pt x="530" y="493"/>
                  </a:moveTo>
                  <a:lnTo>
                    <a:pt x="534" y="493"/>
                  </a:lnTo>
                  <a:lnTo>
                    <a:pt x="534" y="489"/>
                  </a:lnTo>
                  <a:lnTo>
                    <a:pt x="534" y="493"/>
                  </a:lnTo>
                  <a:lnTo>
                    <a:pt x="530" y="493"/>
                  </a:lnTo>
                  <a:close/>
                  <a:moveTo>
                    <a:pt x="553" y="444"/>
                  </a:moveTo>
                  <a:lnTo>
                    <a:pt x="553" y="440"/>
                  </a:lnTo>
                  <a:lnTo>
                    <a:pt x="556" y="440"/>
                  </a:lnTo>
                  <a:lnTo>
                    <a:pt x="560" y="440"/>
                  </a:lnTo>
                  <a:lnTo>
                    <a:pt x="556" y="440"/>
                  </a:lnTo>
                  <a:lnTo>
                    <a:pt x="556" y="444"/>
                  </a:lnTo>
                  <a:lnTo>
                    <a:pt x="556" y="440"/>
                  </a:lnTo>
                  <a:lnTo>
                    <a:pt x="553" y="440"/>
                  </a:lnTo>
                  <a:lnTo>
                    <a:pt x="553" y="444"/>
                  </a:lnTo>
                  <a:close/>
                  <a:moveTo>
                    <a:pt x="553" y="467"/>
                  </a:moveTo>
                  <a:lnTo>
                    <a:pt x="556" y="467"/>
                  </a:lnTo>
                  <a:lnTo>
                    <a:pt x="553" y="467"/>
                  </a:lnTo>
                  <a:close/>
                  <a:moveTo>
                    <a:pt x="549" y="531"/>
                  </a:moveTo>
                  <a:lnTo>
                    <a:pt x="545" y="531"/>
                  </a:lnTo>
                  <a:lnTo>
                    <a:pt x="549" y="527"/>
                  </a:lnTo>
                  <a:lnTo>
                    <a:pt x="549" y="531"/>
                  </a:lnTo>
                  <a:close/>
                  <a:moveTo>
                    <a:pt x="553" y="531"/>
                  </a:moveTo>
                  <a:lnTo>
                    <a:pt x="549" y="527"/>
                  </a:lnTo>
                  <a:lnTo>
                    <a:pt x="553" y="527"/>
                  </a:lnTo>
                  <a:lnTo>
                    <a:pt x="553" y="531"/>
                  </a:lnTo>
                  <a:close/>
                  <a:moveTo>
                    <a:pt x="560" y="433"/>
                  </a:moveTo>
                  <a:lnTo>
                    <a:pt x="556" y="433"/>
                  </a:lnTo>
                  <a:lnTo>
                    <a:pt x="556" y="429"/>
                  </a:lnTo>
                  <a:lnTo>
                    <a:pt x="560" y="429"/>
                  </a:lnTo>
                  <a:lnTo>
                    <a:pt x="560" y="433"/>
                  </a:lnTo>
                  <a:close/>
                  <a:moveTo>
                    <a:pt x="545" y="444"/>
                  </a:moveTo>
                  <a:lnTo>
                    <a:pt x="549" y="444"/>
                  </a:lnTo>
                  <a:lnTo>
                    <a:pt x="545" y="444"/>
                  </a:lnTo>
                  <a:close/>
                  <a:moveTo>
                    <a:pt x="553" y="489"/>
                  </a:moveTo>
                  <a:lnTo>
                    <a:pt x="549" y="485"/>
                  </a:lnTo>
                  <a:lnTo>
                    <a:pt x="553" y="485"/>
                  </a:lnTo>
                  <a:lnTo>
                    <a:pt x="553" y="489"/>
                  </a:lnTo>
                  <a:close/>
                  <a:moveTo>
                    <a:pt x="556" y="448"/>
                  </a:moveTo>
                  <a:lnTo>
                    <a:pt x="560" y="448"/>
                  </a:lnTo>
                  <a:lnTo>
                    <a:pt x="556" y="448"/>
                  </a:lnTo>
                  <a:close/>
                  <a:moveTo>
                    <a:pt x="613" y="579"/>
                  </a:moveTo>
                  <a:lnTo>
                    <a:pt x="609" y="579"/>
                  </a:lnTo>
                  <a:lnTo>
                    <a:pt x="609" y="576"/>
                  </a:lnTo>
                  <a:lnTo>
                    <a:pt x="613" y="576"/>
                  </a:lnTo>
                  <a:lnTo>
                    <a:pt x="613" y="579"/>
                  </a:lnTo>
                  <a:lnTo>
                    <a:pt x="616" y="579"/>
                  </a:lnTo>
                  <a:lnTo>
                    <a:pt x="613" y="579"/>
                  </a:lnTo>
                  <a:close/>
                  <a:moveTo>
                    <a:pt x="571" y="546"/>
                  </a:moveTo>
                  <a:lnTo>
                    <a:pt x="571" y="542"/>
                  </a:lnTo>
                  <a:lnTo>
                    <a:pt x="575" y="542"/>
                  </a:lnTo>
                  <a:lnTo>
                    <a:pt x="571" y="542"/>
                  </a:lnTo>
                  <a:lnTo>
                    <a:pt x="571" y="546"/>
                  </a:lnTo>
                  <a:close/>
                  <a:moveTo>
                    <a:pt x="538" y="478"/>
                  </a:moveTo>
                  <a:lnTo>
                    <a:pt x="534" y="478"/>
                  </a:lnTo>
                  <a:lnTo>
                    <a:pt x="538" y="478"/>
                  </a:lnTo>
                  <a:lnTo>
                    <a:pt x="538" y="474"/>
                  </a:lnTo>
                  <a:lnTo>
                    <a:pt x="538" y="478"/>
                  </a:lnTo>
                  <a:close/>
                  <a:moveTo>
                    <a:pt x="568" y="576"/>
                  </a:moveTo>
                  <a:lnTo>
                    <a:pt x="564" y="576"/>
                  </a:lnTo>
                  <a:lnTo>
                    <a:pt x="568" y="576"/>
                  </a:lnTo>
                  <a:close/>
                  <a:moveTo>
                    <a:pt x="538" y="493"/>
                  </a:moveTo>
                  <a:lnTo>
                    <a:pt x="538" y="489"/>
                  </a:lnTo>
                  <a:lnTo>
                    <a:pt x="538" y="493"/>
                  </a:lnTo>
                  <a:close/>
                  <a:moveTo>
                    <a:pt x="669" y="594"/>
                  </a:moveTo>
                  <a:lnTo>
                    <a:pt x="665" y="594"/>
                  </a:lnTo>
                  <a:lnTo>
                    <a:pt x="669" y="594"/>
                  </a:lnTo>
                  <a:close/>
                  <a:moveTo>
                    <a:pt x="556" y="534"/>
                  </a:moveTo>
                  <a:lnTo>
                    <a:pt x="553" y="534"/>
                  </a:lnTo>
                  <a:lnTo>
                    <a:pt x="553" y="531"/>
                  </a:lnTo>
                  <a:lnTo>
                    <a:pt x="556" y="531"/>
                  </a:lnTo>
                  <a:lnTo>
                    <a:pt x="556" y="534"/>
                  </a:lnTo>
                  <a:close/>
                  <a:moveTo>
                    <a:pt x="549" y="508"/>
                  </a:moveTo>
                  <a:lnTo>
                    <a:pt x="549" y="504"/>
                  </a:lnTo>
                  <a:lnTo>
                    <a:pt x="553" y="504"/>
                  </a:lnTo>
                  <a:lnTo>
                    <a:pt x="549" y="508"/>
                  </a:lnTo>
                  <a:close/>
                  <a:moveTo>
                    <a:pt x="545" y="519"/>
                  </a:moveTo>
                  <a:lnTo>
                    <a:pt x="549" y="519"/>
                  </a:lnTo>
                  <a:lnTo>
                    <a:pt x="545" y="519"/>
                  </a:lnTo>
                  <a:close/>
                  <a:moveTo>
                    <a:pt x="0" y="155"/>
                  </a:moveTo>
                  <a:lnTo>
                    <a:pt x="0" y="151"/>
                  </a:lnTo>
                  <a:lnTo>
                    <a:pt x="0" y="155"/>
                  </a:lnTo>
                  <a:close/>
                  <a:moveTo>
                    <a:pt x="549" y="433"/>
                  </a:moveTo>
                  <a:lnTo>
                    <a:pt x="549" y="429"/>
                  </a:lnTo>
                  <a:lnTo>
                    <a:pt x="553" y="433"/>
                  </a:lnTo>
                  <a:lnTo>
                    <a:pt x="549" y="433"/>
                  </a:lnTo>
                  <a:close/>
                  <a:moveTo>
                    <a:pt x="556" y="448"/>
                  </a:moveTo>
                  <a:lnTo>
                    <a:pt x="553" y="448"/>
                  </a:lnTo>
                  <a:lnTo>
                    <a:pt x="553" y="444"/>
                  </a:lnTo>
                  <a:lnTo>
                    <a:pt x="556" y="444"/>
                  </a:lnTo>
                  <a:lnTo>
                    <a:pt x="556" y="448"/>
                  </a:lnTo>
                  <a:close/>
                  <a:moveTo>
                    <a:pt x="538" y="542"/>
                  </a:moveTo>
                  <a:lnTo>
                    <a:pt x="538" y="538"/>
                  </a:lnTo>
                  <a:lnTo>
                    <a:pt x="541" y="538"/>
                  </a:lnTo>
                  <a:lnTo>
                    <a:pt x="541" y="542"/>
                  </a:lnTo>
                  <a:lnTo>
                    <a:pt x="538" y="542"/>
                  </a:lnTo>
                  <a:close/>
                  <a:moveTo>
                    <a:pt x="556" y="425"/>
                  </a:moveTo>
                  <a:lnTo>
                    <a:pt x="553" y="425"/>
                  </a:lnTo>
                  <a:lnTo>
                    <a:pt x="556" y="425"/>
                  </a:lnTo>
                  <a:close/>
                  <a:moveTo>
                    <a:pt x="553" y="534"/>
                  </a:moveTo>
                  <a:lnTo>
                    <a:pt x="553" y="531"/>
                  </a:lnTo>
                  <a:lnTo>
                    <a:pt x="553" y="534"/>
                  </a:lnTo>
                  <a:close/>
                  <a:moveTo>
                    <a:pt x="549" y="440"/>
                  </a:moveTo>
                  <a:lnTo>
                    <a:pt x="549" y="437"/>
                  </a:lnTo>
                  <a:lnTo>
                    <a:pt x="549" y="440"/>
                  </a:lnTo>
                  <a:lnTo>
                    <a:pt x="553" y="440"/>
                  </a:lnTo>
                  <a:lnTo>
                    <a:pt x="549" y="440"/>
                  </a:lnTo>
                  <a:close/>
                  <a:moveTo>
                    <a:pt x="545" y="414"/>
                  </a:moveTo>
                  <a:lnTo>
                    <a:pt x="541" y="410"/>
                  </a:lnTo>
                  <a:lnTo>
                    <a:pt x="545" y="410"/>
                  </a:lnTo>
                  <a:lnTo>
                    <a:pt x="545" y="414"/>
                  </a:lnTo>
                  <a:close/>
                  <a:moveTo>
                    <a:pt x="568" y="418"/>
                  </a:moveTo>
                  <a:lnTo>
                    <a:pt x="568" y="414"/>
                  </a:lnTo>
                  <a:lnTo>
                    <a:pt x="568" y="418"/>
                  </a:lnTo>
                  <a:close/>
                  <a:moveTo>
                    <a:pt x="556" y="422"/>
                  </a:moveTo>
                  <a:lnTo>
                    <a:pt x="553" y="422"/>
                  </a:lnTo>
                  <a:lnTo>
                    <a:pt x="556" y="422"/>
                  </a:lnTo>
                  <a:close/>
                  <a:moveTo>
                    <a:pt x="541" y="527"/>
                  </a:moveTo>
                  <a:lnTo>
                    <a:pt x="538" y="523"/>
                  </a:lnTo>
                  <a:lnTo>
                    <a:pt x="541" y="523"/>
                  </a:lnTo>
                  <a:lnTo>
                    <a:pt x="541" y="527"/>
                  </a:lnTo>
                  <a:close/>
                  <a:moveTo>
                    <a:pt x="545" y="546"/>
                  </a:moveTo>
                  <a:lnTo>
                    <a:pt x="549" y="542"/>
                  </a:lnTo>
                  <a:lnTo>
                    <a:pt x="549" y="546"/>
                  </a:lnTo>
                  <a:lnTo>
                    <a:pt x="545" y="546"/>
                  </a:lnTo>
                  <a:close/>
                  <a:moveTo>
                    <a:pt x="564" y="395"/>
                  </a:moveTo>
                  <a:lnTo>
                    <a:pt x="560" y="395"/>
                  </a:lnTo>
                  <a:lnTo>
                    <a:pt x="560" y="391"/>
                  </a:lnTo>
                  <a:lnTo>
                    <a:pt x="564" y="391"/>
                  </a:lnTo>
                  <a:lnTo>
                    <a:pt x="564" y="395"/>
                  </a:lnTo>
                  <a:close/>
                  <a:moveTo>
                    <a:pt x="609" y="591"/>
                  </a:moveTo>
                  <a:lnTo>
                    <a:pt x="605" y="587"/>
                  </a:lnTo>
                  <a:lnTo>
                    <a:pt x="609" y="587"/>
                  </a:lnTo>
                  <a:lnTo>
                    <a:pt x="613" y="587"/>
                  </a:lnTo>
                  <a:lnTo>
                    <a:pt x="613" y="591"/>
                  </a:lnTo>
                  <a:lnTo>
                    <a:pt x="609" y="591"/>
                  </a:lnTo>
                  <a:close/>
                  <a:moveTo>
                    <a:pt x="560" y="422"/>
                  </a:moveTo>
                  <a:lnTo>
                    <a:pt x="560" y="418"/>
                  </a:lnTo>
                  <a:lnTo>
                    <a:pt x="560" y="422"/>
                  </a:lnTo>
                  <a:close/>
                  <a:moveTo>
                    <a:pt x="673" y="594"/>
                  </a:moveTo>
                  <a:lnTo>
                    <a:pt x="677" y="594"/>
                  </a:lnTo>
                  <a:lnTo>
                    <a:pt x="673" y="594"/>
                  </a:lnTo>
                  <a:close/>
                  <a:moveTo>
                    <a:pt x="579" y="583"/>
                  </a:moveTo>
                  <a:lnTo>
                    <a:pt x="579" y="579"/>
                  </a:lnTo>
                  <a:lnTo>
                    <a:pt x="583" y="579"/>
                  </a:lnTo>
                  <a:lnTo>
                    <a:pt x="579" y="583"/>
                  </a:lnTo>
                  <a:close/>
                  <a:moveTo>
                    <a:pt x="553" y="437"/>
                  </a:moveTo>
                  <a:lnTo>
                    <a:pt x="549" y="437"/>
                  </a:lnTo>
                  <a:lnTo>
                    <a:pt x="553" y="437"/>
                  </a:lnTo>
                  <a:close/>
                  <a:moveTo>
                    <a:pt x="549" y="489"/>
                  </a:moveTo>
                  <a:lnTo>
                    <a:pt x="549" y="485"/>
                  </a:lnTo>
                  <a:lnTo>
                    <a:pt x="549" y="489"/>
                  </a:lnTo>
                  <a:lnTo>
                    <a:pt x="553" y="489"/>
                  </a:lnTo>
                  <a:lnTo>
                    <a:pt x="549" y="489"/>
                  </a:lnTo>
                  <a:close/>
                  <a:moveTo>
                    <a:pt x="560" y="568"/>
                  </a:moveTo>
                  <a:lnTo>
                    <a:pt x="556" y="568"/>
                  </a:lnTo>
                  <a:lnTo>
                    <a:pt x="560" y="568"/>
                  </a:lnTo>
                  <a:close/>
                  <a:moveTo>
                    <a:pt x="564" y="557"/>
                  </a:moveTo>
                  <a:lnTo>
                    <a:pt x="560" y="557"/>
                  </a:lnTo>
                  <a:lnTo>
                    <a:pt x="564" y="557"/>
                  </a:lnTo>
                  <a:close/>
                  <a:moveTo>
                    <a:pt x="560" y="542"/>
                  </a:moveTo>
                  <a:lnTo>
                    <a:pt x="556" y="542"/>
                  </a:lnTo>
                  <a:lnTo>
                    <a:pt x="556" y="538"/>
                  </a:lnTo>
                  <a:lnTo>
                    <a:pt x="560" y="538"/>
                  </a:lnTo>
                  <a:lnTo>
                    <a:pt x="560" y="542"/>
                  </a:lnTo>
                  <a:close/>
                  <a:moveTo>
                    <a:pt x="549" y="429"/>
                  </a:moveTo>
                  <a:lnTo>
                    <a:pt x="545" y="429"/>
                  </a:lnTo>
                  <a:lnTo>
                    <a:pt x="549" y="429"/>
                  </a:lnTo>
                  <a:close/>
                  <a:moveTo>
                    <a:pt x="549" y="467"/>
                  </a:moveTo>
                  <a:lnTo>
                    <a:pt x="553" y="467"/>
                  </a:lnTo>
                  <a:lnTo>
                    <a:pt x="549" y="467"/>
                  </a:lnTo>
                  <a:close/>
                  <a:moveTo>
                    <a:pt x="545" y="549"/>
                  </a:moveTo>
                  <a:lnTo>
                    <a:pt x="541" y="549"/>
                  </a:lnTo>
                  <a:lnTo>
                    <a:pt x="541" y="546"/>
                  </a:lnTo>
                  <a:lnTo>
                    <a:pt x="545" y="546"/>
                  </a:lnTo>
                  <a:lnTo>
                    <a:pt x="545" y="549"/>
                  </a:lnTo>
                  <a:close/>
                  <a:moveTo>
                    <a:pt x="538" y="433"/>
                  </a:moveTo>
                  <a:lnTo>
                    <a:pt x="538" y="429"/>
                  </a:lnTo>
                  <a:lnTo>
                    <a:pt x="541" y="433"/>
                  </a:lnTo>
                  <a:lnTo>
                    <a:pt x="538" y="433"/>
                  </a:lnTo>
                  <a:close/>
                  <a:moveTo>
                    <a:pt x="658" y="606"/>
                  </a:moveTo>
                  <a:lnTo>
                    <a:pt x="654" y="606"/>
                  </a:lnTo>
                  <a:lnTo>
                    <a:pt x="654" y="602"/>
                  </a:lnTo>
                  <a:lnTo>
                    <a:pt x="658" y="602"/>
                  </a:lnTo>
                  <a:lnTo>
                    <a:pt x="658" y="606"/>
                  </a:lnTo>
                  <a:close/>
                  <a:moveTo>
                    <a:pt x="556" y="425"/>
                  </a:moveTo>
                  <a:lnTo>
                    <a:pt x="553" y="425"/>
                  </a:lnTo>
                  <a:lnTo>
                    <a:pt x="553" y="422"/>
                  </a:lnTo>
                  <a:lnTo>
                    <a:pt x="556" y="422"/>
                  </a:lnTo>
                  <a:lnTo>
                    <a:pt x="556" y="425"/>
                  </a:lnTo>
                  <a:close/>
                  <a:moveTo>
                    <a:pt x="549" y="425"/>
                  </a:moveTo>
                  <a:lnTo>
                    <a:pt x="553" y="425"/>
                  </a:lnTo>
                  <a:lnTo>
                    <a:pt x="549" y="425"/>
                  </a:lnTo>
                  <a:close/>
                  <a:moveTo>
                    <a:pt x="669" y="594"/>
                  </a:moveTo>
                  <a:lnTo>
                    <a:pt x="669" y="591"/>
                  </a:lnTo>
                  <a:lnTo>
                    <a:pt x="665" y="591"/>
                  </a:lnTo>
                  <a:lnTo>
                    <a:pt x="669" y="591"/>
                  </a:lnTo>
                  <a:lnTo>
                    <a:pt x="669" y="594"/>
                  </a:lnTo>
                  <a:close/>
                  <a:moveTo>
                    <a:pt x="560" y="534"/>
                  </a:moveTo>
                  <a:lnTo>
                    <a:pt x="556" y="534"/>
                  </a:lnTo>
                  <a:lnTo>
                    <a:pt x="556" y="531"/>
                  </a:lnTo>
                  <a:lnTo>
                    <a:pt x="560" y="531"/>
                  </a:lnTo>
                  <a:lnTo>
                    <a:pt x="560" y="534"/>
                  </a:lnTo>
                  <a:close/>
                  <a:moveTo>
                    <a:pt x="541" y="493"/>
                  </a:moveTo>
                  <a:lnTo>
                    <a:pt x="538" y="493"/>
                  </a:lnTo>
                  <a:lnTo>
                    <a:pt x="541" y="493"/>
                  </a:lnTo>
                  <a:lnTo>
                    <a:pt x="541" y="489"/>
                  </a:lnTo>
                  <a:lnTo>
                    <a:pt x="541" y="493"/>
                  </a:lnTo>
                  <a:close/>
                  <a:moveTo>
                    <a:pt x="556" y="489"/>
                  </a:moveTo>
                  <a:lnTo>
                    <a:pt x="553" y="489"/>
                  </a:lnTo>
                  <a:lnTo>
                    <a:pt x="553" y="485"/>
                  </a:lnTo>
                  <a:lnTo>
                    <a:pt x="556" y="485"/>
                  </a:lnTo>
                  <a:lnTo>
                    <a:pt x="556" y="489"/>
                  </a:lnTo>
                  <a:close/>
                  <a:moveTo>
                    <a:pt x="560" y="433"/>
                  </a:moveTo>
                  <a:lnTo>
                    <a:pt x="560" y="429"/>
                  </a:lnTo>
                  <a:lnTo>
                    <a:pt x="564" y="429"/>
                  </a:lnTo>
                  <a:lnTo>
                    <a:pt x="560" y="429"/>
                  </a:lnTo>
                  <a:lnTo>
                    <a:pt x="560" y="433"/>
                  </a:lnTo>
                  <a:close/>
                  <a:moveTo>
                    <a:pt x="556" y="422"/>
                  </a:moveTo>
                  <a:lnTo>
                    <a:pt x="556" y="418"/>
                  </a:lnTo>
                  <a:lnTo>
                    <a:pt x="556" y="422"/>
                  </a:lnTo>
                  <a:lnTo>
                    <a:pt x="560" y="422"/>
                  </a:lnTo>
                  <a:lnTo>
                    <a:pt x="556" y="422"/>
                  </a:lnTo>
                  <a:close/>
                  <a:moveTo>
                    <a:pt x="545" y="546"/>
                  </a:moveTo>
                  <a:lnTo>
                    <a:pt x="541" y="546"/>
                  </a:lnTo>
                  <a:lnTo>
                    <a:pt x="545" y="546"/>
                  </a:lnTo>
                  <a:close/>
                  <a:moveTo>
                    <a:pt x="556" y="433"/>
                  </a:moveTo>
                  <a:lnTo>
                    <a:pt x="553" y="429"/>
                  </a:lnTo>
                  <a:lnTo>
                    <a:pt x="556" y="429"/>
                  </a:lnTo>
                  <a:lnTo>
                    <a:pt x="556" y="433"/>
                  </a:lnTo>
                  <a:close/>
                  <a:moveTo>
                    <a:pt x="654" y="602"/>
                  </a:moveTo>
                  <a:lnTo>
                    <a:pt x="654" y="598"/>
                  </a:lnTo>
                  <a:lnTo>
                    <a:pt x="658" y="598"/>
                  </a:lnTo>
                  <a:lnTo>
                    <a:pt x="654" y="602"/>
                  </a:lnTo>
                  <a:close/>
                  <a:moveTo>
                    <a:pt x="541" y="478"/>
                  </a:moveTo>
                  <a:lnTo>
                    <a:pt x="538" y="478"/>
                  </a:lnTo>
                  <a:lnTo>
                    <a:pt x="538" y="474"/>
                  </a:lnTo>
                  <a:lnTo>
                    <a:pt x="541" y="474"/>
                  </a:lnTo>
                  <a:lnTo>
                    <a:pt x="541" y="478"/>
                  </a:lnTo>
                  <a:close/>
                  <a:moveTo>
                    <a:pt x="545" y="429"/>
                  </a:moveTo>
                  <a:lnTo>
                    <a:pt x="541" y="429"/>
                  </a:lnTo>
                  <a:lnTo>
                    <a:pt x="541" y="425"/>
                  </a:lnTo>
                  <a:lnTo>
                    <a:pt x="545" y="425"/>
                  </a:lnTo>
                  <a:lnTo>
                    <a:pt x="545" y="429"/>
                  </a:lnTo>
                  <a:close/>
                  <a:moveTo>
                    <a:pt x="616" y="591"/>
                  </a:moveTo>
                  <a:lnTo>
                    <a:pt x="620" y="591"/>
                  </a:lnTo>
                  <a:lnTo>
                    <a:pt x="616" y="591"/>
                  </a:lnTo>
                  <a:close/>
                  <a:moveTo>
                    <a:pt x="556" y="440"/>
                  </a:moveTo>
                  <a:lnTo>
                    <a:pt x="560" y="440"/>
                  </a:lnTo>
                  <a:lnTo>
                    <a:pt x="556" y="440"/>
                  </a:lnTo>
                  <a:close/>
                  <a:moveTo>
                    <a:pt x="553" y="564"/>
                  </a:moveTo>
                  <a:lnTo>
                    <a:pt x="556" y="564"/>
                  </a:lnTo>
                  <a:lnTo>
                    <a:pt x="553" y="564"/>
                  </a:lnTo>
                  <a:close/>
                  <a:moveTo>
                    <a:pt x="556" y="422"/>
                  </a:moveTo>
                  <a:lnTo>
                    <a:pt x="560" y="422"/>
                  </a:lnTo>
                  <a:lnTo>
                    <a:pt x="556" y="422"/>
                  </a:lnTo>
                  <a:close/>
                  <a:moveTo>
                    <a:pt x="556" y="542"/>
                  </a:moveTo>
                  <a:lnTo>
                    <a:pt x="560" y="542"/>
                  </a:lnTo>
                  <a:lnTo>
                    <a:pt x="556" y="542"/>
                  </a:lnTo>
                  <a:close/>
                  <a:moveTo>
                    <a:pt x="662" y="606"/>
                  </a:moveTo>
                  <a:lnTo>
                    <a:pt x="658" y="606"/>
                  </a:lnTo>
                  <a:lnTo>
                    <a:pt x="658" y="602"/>
                  </a:lnTo>
                  <a:lnTo>
                    <a:pt x="662" y="602"/>
                  </a:lnTo>
                  <a:lnTo>
                    <a:pt x="662" y="60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Freeform 3326"/>
            <p:cNvSpPr>
              <a:spLocks/>
            </p:cNvSpPr>
            <p:nvPr/>
          </p:nvSpPr>
          <p:spPr bwMode="auto">
            <a:xfrm>
              <a:off x="5145088" y="3870325"/>
              <a:ext cx="214312" cy="908050"/>
            </a:xfrm>
            <a:custGeom>
              <a:avLst/>
              <a:gdLst>
                <a:gd name="T0" fmla="*/ 179387 w 135"/>
                <a:gd name="T1" fmla="*/ 173038 h 572"/>
                <a:gd name="T2" fmla="*/ 179387 w 135"/>
                <a:gd name="T3" fmla="*/ 233363 h 572"/>
                <a:gd name="T4" fmla="*/ 149225 w 135"/>
                <a:gd name="T5" fmla="*/ 280988 h 572"/>
                <a:gd name="T6" fmla="*/ 136525 w 135"/>
                <a:gd name="T7" fmla="*/ 328613 h 572"/>
                <a:gd name="T8" fmla="*/ 136525 w 135"/>
                <a:gd name="T9" fmla="*/ 376238 h 572"/>
                <a:gd name="T10" fmla="*/ 136525 w 135"/>
                <a:gd name="T11" fmla="*/ 419100 h 572"/>
                <a:gd name="T12" fmla="*/ 125412 w 135"/>
                <a:gd name="T13" fmla="*/ 471488 h 572"/>
                <a:gd name="T14" fmla="*/ 112712 w 135"/>
                <a:gd name="T15" fmla="*/ 531813 h 572"/>
                <a:gd name="T16" fmla="*/ 95250 w 135"/>
                <a:gd name="T17" fmla="*/ 568325 h 572"/>
                <a:gd name="T18" fmla="*/ 88900 w 135"/>
                <a:gd name="T19" fmla="*/ 620713 h 572"/>
                <a:gd name="T20" fmla="*/ 95250 w 135"/>
                <a:gd name="T21" fmla="*/ 669925 h 572"/>
                <a:gd name="T22" fmla="*/ 107950 w 135"/>
                <a:gd name="T23" fmla="*/ 693738 h 572"/>
                <a:gd name="T24" fmla="*/ 88900 w 135"/>
                <a:gd name="T25" fmla="*/ 741363 h 572"/>
                <a:gd name="T26" fmla="*/ 77787 w 135"/>
                <a:gd name="T27" fmla="*/ 782638 h 572"/>
                <a:gd name="T28" fmla="*/ 60325 w 135"/>
                <a:gd name="T29" fmla="*/ 823913 h 572"/>
                <a:gd name="T30" fmla="*/ 95250 w 135"/>
                <a:gd name="T31" fmla="*/ 860425 h 572"/>
                <a:gd name="T32" fmla="*/ 166687 w 135"/>
                <a:gd name="T33" fmla="*/ 871538 h 572"/>
                <a:gd name="T34" fmla="*/ 125412 w 135"/>
                <a:gd name="T35" fmla="*/ 877888 h 572"/>
                <a:gd name="T36" fmla="*/ 88900 w 135"/>
                <a:gd name="T37" fmla="*/ 908050 h 572"/>
                <a:gd name="T38" fmla="*/ 95250 w 135"/>
                <a:gd name="T39" fmla="*/ 901700 h 572"/>
                <a:gd name="T40" fmla="*/ 84137 w 135"/>
                <a:gd name="T41" fmla="*/ 890588 h 572"/>
                <a:gd name="T42" fmla="*/ 71437 w 135"/>
                <a:gd name="T43" fmla="*/ 890588 h 572"/>
                <a:gd name="T44" fmla="*/ 95250 w 135"/>
                <a:gd name="T45" fmla="*/ 877888 h 572"/>
                <a:gd name="T46" fmla="*/ 60325 w 135"/>
                <a:gd name="T47" fmla="*/ 890588 h 572"/>
                <a:gd name="T48" fmla="*/ 53975 w 135"/>
                <a:gd name="T49" fmla="*/ 884238 h 572"/>
                <a:gd name="T50" fmla="*/ 65087 w 135"/>
                <a:gd name="T51" fmla="*/ 871538 h 572"/>
                <a:gd name="T52" fmla="*/ 77787 w 135"/>
                <a:gd name="T53" fmla="*/ 866775 h 572"/>
                <a:gd name="T54" fmla="*/ 77787 w 135"/>
                <a:gd name="T55" fmla="*/ 860425 h 572"/>
                <a:gd name="T56" fmla="*/ 53975 w 135"/>
                <a:gd name="T57" fmla="*/ 854075 h 572"/>
                <a:gd name="T58" fmla="*/ 47625 w 135"/>
                <a:gd name="T59" fmla="*/ 860425 h 572"/>
                <a:gd name="T60" fmla="*/ 36512 w 135"/>
                <a:gd name="T61" fmla="*/ 836613 h 572"/>
                <a:gd name="T62" fmla="*/ 41275 w 135"/>
                <a:gd name="T63" fmla="*/ 823913 h 572"/>
                <a:gd name="T64" fmla="*/ 41275 w 135"/>
                <a:gd name="T65" fmla="*/ 812800 h 572"/>
                <a:gd name="T66" fmla="*/ 47625 w 135"/>
                <a:gd name="T67" fmla="*/ 806450 h 572"/>
                <a:gd name="T68" fmla="*/ 30162 w 135"/>
                <a:gd name="T69" fmla="*/ 793750 h 572"/>
                <a:gd name="T70" fmla="*/ 30162 w 135"/>
                <a:gd name="T71" fmla="*/ 769938 h 572"/>
                <a:gd name="T72" fmla="*/ 53975 w 135"/>
                <a:gd name="T73" fmla="*/ 769938 h 572"/>
                <a:gd name="T74" fmla="*/ 47625 w 135"/>
                <a:gd name="T75" fmla="*/ 758825 h 572"/>
                <a:gd name="T76" fmla="*/ 36512 w 135"/>
                <a:gd name="T77" fmla="*/ 752475 h 572"/>
                <a:gd name="T78" fmla="*/ 23812 w 135"/>
                <a:gd name="T79" fmla="*/ 735013 h 572"/>
                <a:gd name="T80" fmla="*/ 0 w 135"/>
                <a:gd name="T81" fmla="*/ 728663 h 572"/>
                <a:gd name="T82" fmla="*/ 41275 w 135"/>
                <a:gd name="T83" fmla="*/ 711200 h 572"/>
                <a:gd name="T84" fmla="*/ 47625 w 135"/>
                <a:gd name="T85" fmla="*/ 717550 h 572"/>
                <a:gd name="T86" fmla="*/ 53975 w 135"/>
                <a:gd name="T87" fmla="*/ 704850 h 572"/>
                <a:gd name="T88" fmla="*/ 60325 w 135"/>
                <a:gd name="T89" fmla="*/ 693738 h 572"/>
                <a:gd name="T90" fmla="*/ 71437 w 135"/>
                <a:gd name="T91" fmla="*/ 657225 h 572"/>
                <a:gd name="T92" fmla="*/ 77787 w 135"/>
                <a:gd name="T93" fmla="*/ 620713 h 572"/>
                <a:gd name="T94" fmla="*/ 84137 w 135"/>
                <a:gd name="T95" fmla="*/ 603250 h 572"/>
                <a:gd name="T96" fmla="*/ 53975 w 135"/>
                <a:gd name="T97" fmla="*/ 603250 h 572"/>
                <a:gd name="T98" fmla="*/ 60325 w 135"/>
                <a:gd name="T99" fmla="*/ 549275 h 572"/>
                <a:gd name="T100" fmla="*/ 47625 w 135"/>
                <a:gd name="T101" fmla="*/ 490538 h 572"/>
                <a:gd name="T102" fmla="*/ 77787 w 135"/>
                <a:gd name="T103" fmla="*/ 460375 h 572"/>
                <a:gd name="T104" fmla="*/ 101600 w 135"/>
                <a:gd name="T105" fmla="*/ 400050 h 572"/>
                <a:gd name="T106" fmla="*/ 101600 w 135"/>
                <a:gd name="T107" fmla="*/ 347663 h 572"/>
                <a:gd name="T108" fmla="*/ 101600 w 135"/>
                <a:gd name="T109" fmla="*/ 287338 h 572"/>
                <a:gd name="T110" fmla="*/ 125412 w 135"/>
                <a:gd name="T111" fmla="*/ 227013 h 572"/>
                <a:gd name="T112" fmla="*/ 125412 w 135"/>
                <a:gd name="T113" fmla="*/ 173038 h 572"/>
                <a:gd name="T114" fmla="*/ 136525 w 135"/>
                <a:gd name="T115" fmla="*/ 125413 h 572"/>
                <a:gd name="T116" fmla="*/ 136525 w 135"/>
                <a:gd name="T117" fmla="*/ 49213 h 572"/>
                <a:gd name="T118" fmla="*/ 155575 w 135"/>
                <a:gd name="T119" fmla="*/ 0 h 572"/>
                <a:gd name="T120" fmla="*/ 179387 w 135"/>
                <a:gd name="T121" fmla="*/ 49213 h 572"/>
                <a:gd name="T122" fmla="*/ 184150 w 135"/>
                <a:gd name="T123" fmla="*/ 96838 h 572"/>
                <a:gd name="T124" fmla="*/ 209550 w 135"/>
                <a:gd name="T125" fmla="*/ 131763 h 5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5" h="572">
                  <a:moveTo>
                    <a:pt x="132" y="83"/>
                  </a:moveTo>
                  <a:lnTo>
                    <a:pt x="135" y="87"/>
                  </a:lnTo>
                  <a:lnTo>
                    <a:pt x="135" y="91"/>
                  </a:lnTo>
                  <a:lnTo>
                    <a:pt x="135" y="94"/>
                  </a:lnTo>
                  <a:lnTo>
                    <a:pt x="132" y="94"/>
                  </a:lnTo>
                  <a:lnTo>
                    <a:pt x="132" y="98"/>
                  </a:lnTo>
                  <a:lnTo>
                    <a:pt x="132" y="102"/>
                  </a:lnTo>
                  <a:lnTo>
                    <a:pt x="128" y="106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16" y="109"/>
                  </a:lnTo>
                  <a:lnTo>
                    <a:pt x="113" y="109"/>
                  </a:lnTo>
                  <a:lnTo>
                    <a:pt x="113" y="113"/>
                  </a:lnTo>
                  <a:lnTo>
                    <a:pt x="113" y="117"/>
                  </a:lnTo>
                  <a:lnTo>
                    <a:pt x="113" y="121"/>
                  </a:lnTo>
                  <a:lnTo>
                    <a:pt x="113" y="125"/>
                  </a:lnTo>
                  <a:lnTo>
                    <a:pt x="109" y="125"/>
                  </a:lnTo>
                  <a:lnTo>
                    <a:pt x="109" y="128"/>
                  </a:lnTo>
                  <a:lnTo>
                    <a:pt x="113" y="128"/>
                  </a:lnTo>
                  <a:lnTo>
                    <a:pt x="113" y="132"/>
                  </a:lnTo>
                  <a:lnTo>
                    <a:pt x="113" y="136"/>
                  </a:lnTo>
                  <a:lnTo>
                    <a:pt x="113" y="140"/>
                  </a:lnTo>
                  <a:lnTo>
                    <a:pt x="113" y="143"/>
                  </a:lnTo>
                  <a:lnTo>
                    <a:pt x="113" y="147"/>
                  </a:lnTo>
                  <a:lnTo>
                    <a:pt x="116" y="147"/>
                  </a:lnTo>
                  <a:lnTo>
                    <a:pt x="116" y="151"/>
                  </a:lnTo>
                  <a:lnTo>
                    <a:pt x="113" y="151"/>
                  </a:lnTo>
                  <a:lnTo>
                    <a:pt x="109" y="151"/>
                  </a:lnTo>
                  <a:lnTo>
                    <a:pt x="105" y="155"/>
                  </a:lnTo>
                  <a:lnTo>
                    <a:pt x="105" y="158"/>
                  </a:lnTo>
                  <a:lnTo>
                    <a:pt x="101" y="162"/>
                  </a:lnTo>
                  <a:lnTo>
                    <a:pt x="101" y="166"/>
                  </a:lnTo>
                  <a:lnTo>
                    <a:pt x="98" y="166"/>
                  </a:lnTo>
                  <a:lnTo>
                    <a:pt x="98" y="170"/>
                  </a:lnTo>
                  <a:lnTo>
                    <a:pt x="94" y="173"/>
                  </a:lnTo>
                  <a:lnTo>
                    <a:pt x="94" y="177"/>
                  </a:lnTo>
                  <a:lnTo>
                    <a:pt x="94" y="181"/>
                  </a:lnTo>
                  <a:lnTo>
                    <a:pt x="90" y="181"/>
                  </a:lnTo>
                  <a:lnTo>
                    <a:pt x="90" y="185"/>
                  </a:lnTo>
                  <a:lnTo>
                    <a:pt x="86" y="185"/>
                  </a:lnTo>
                  <a:lnTo>
                    <a:pt x="86" y="188"/>
                  </a:lnTo>
                  <a:lnTo>
                    <a:pt x="90" y="188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200"/>
                  </a:lnTo>
                  <a:lnTo>
                    <a:pt x="90" y="203"/>
                  </a:lnTo>
                  <a:lnTo>
                    <a:pt x="86" y="203"/>
                  </a:lnTo>
                  <a:lnTo>
                    <a:pt x="86" y="207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15"/>
                  </a:lnTo>
                  <a:lnTo>
                    <a:pt x="79" y="215"/>
                  </a:lnTo>
                  <a:lnTo>
                    <a:pt x="79" y="219"/>
                  </a:lnTo>
                  <a:lnTo>
                    <a:pt x="79" y="222"/>
                  </a:lnTo>
                  <a:lnTo>
                    <a:pt x="83" y="226"/>
                  </a:lnTo>
                  <a:lnTo>
                    <a:pt x="86" y="230"/>
                  </a:lnTo>
                  <a:lnTo>
                    <a:pt x="83" y="230"/>
                  </a:lnTo>
                  <a:lnTo>
                    <a:pt x="83" y="234"/>
                  </a:lnTo>
                  <a:lnTo>
                    <a:pt x="86" y="234"/>
                  </a:lnTo>
                  <a:lnTo>
                    <a:pt x="86" y="237"/>
                  </a:lnTo>
                  <a:lnTo>
                    <a:pt x="86" y="241"/>
                  </a:lnTo>
                  <a:lnTo>
                    <a:pt x="90" y="241"/>
                  </a:lnTo>
                  <a:lnTo>
                    <a:pt x="90" y="245"/>
                  </a:lnTo>
                  <a:lnTo>
                    <a:pt x="86" y="245"/>
                  </a:lnTo>
                  <a:lnTo>
                    <a:pt x="86" y="249"/>
                  </a:lnTo>
                  <a:lnTo>
                    <a:pt x="90" y="249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90" y="260"/>
                  </a:lnTo>
                  <a:lnTo>
                    <a:pt x="90" y="264"/>
                  </a:lnTo>
                  <a:lnTo>
                    <a:pt x="86" y="264"/>
                  </a:lnTo>
                  <a:lnTo>
                    <a:pt x="86" y="267"/>
                  </a:lnTo>
                  <a:lnTo>
                    <a:pt x="86" y="271"/>
                  </a:lnTo>
                  <a:lnTo>
                    <a:pt x="83" y="275"/>
                  </a:lnTo>
                  <a:lnTo>
                    <a:pt x="83" y="279"/>
                  </a:lnTo>
                  <a:lnTo>
                    <a:pt x="79" y="279"/>
                  </a:lnTo>
                  <a:lnTo>
                    <a:pt x="79" y="282"/>
                  </a:lnTo>
                  <a:lnTo>
                    <a:pt x="83" y="282"/>
                  </a:lnTo>
                  <a:lnTo>
                    <a:pt x="83" y="286"/>
                  </a:lnTo>
                  <a:lnTo>
                    <a:pt x="83" y="290"/>
                  </a:lnTo>
                  <a:lnTo>
                    <a:pt x="83" y="294"/>
                  </a:lnTo>
                  <a:lnTo>
                    <a:pt x="79" y="294"/>
                  </a:lnTo>
                  <a:lnTo>
                    <a:pt x="79" y="297"/>
                  </a:lnTo>
                  <a:lnTo>
                    <a:pt x="75" y="301"/>
                  </a:lnTo>
                  <a:lnTo>
                    <a:pt x="71" y="301"/>
                  </a:lnTo>
                  <a:lnTo>
                    <a:pt x="71" y="305"/>
                  </a:lnTo>
                  <a:lnTo>
                    <a:pt x="71" y="309"/>
                  </a:lnTo>
                  <a:lnTo>
                    <a:pt x="71" y="313"/>
                  </a:lnTo>
                  <a:lnTo>
                    <a:pt x="71" y="316"/>
                  </a:lnTo>
                  <a:lnTo>
                    <a:pt x="71" y="320"/>
                  </a:lnTo>
                  <a:lnTo>
                    <a:pt x="71" y="324"/>
                  </a:lnTo>
                  <a:lnTo>
                    <a:pt x="71" y="328"/>
                  </a:lnTo>
                  <a:lnTo>
                    <a:pt x="75" y="331"/>
                  </a:lnTo>
                  <a:lnTo>
                    <a:pt x="75" y="335"/>
                  </a:lnTo>
                  <a:lnTo>
                    <a:pt x="71" y="335"/>
                  </a:lnTo>
                  <a:lnTo>
                    <a:pt x="68" y="335"/>
                  </a:lnTo>
                  <a:lnTo>
                    <a:pt x="68" y="339"/>
                  </a:lnTo>
                  <a:lnTo>
                    <a:pt x="68" y="343"/>
                  </a:lnTo>
                  <a:lnTo>
                    <a:pt x="68" y="346"/>
                  </a:lnTo>
                  <a:lnTo>
                    <a:pt x="64" y="346"/>
                  </a:lnTo>
                  <a:lnTo>
                    <a:pt x="64" y="350"/>
                  </a:lnTo>
                  <a:lnTo>
                    <a:pt x="64" y="346"/>
                  </a:lnTo>
                  <a:lnTo>
                    <a:pt x="60" y="350"/>
                  </a:lnTo>
                  <a:lnTo>
                    <a:pt x="64" y="354"/>
                  </a:lnTo>
                  <a:lnTo>
                    <a:pt x="60" y="358"/>
                  </a:lnTo>
                  <a:lnTo>
                    <a:pt x="60" y="361"/>
                  </a:lnTo>
                  <a:lnTo>
                    <a:pt x="60" y="358"/>
                  </a:lnTo>
                  <a:lnTo>
                    <a:pt x="64" y="361"/>
                  </a:lnTo>
                  <a:lnTo>
                    <a:pt x="60" y="361"/>
                  </a:lnTo>
                  <a:lnTo>
                    <a:pt x="60" y="365"/>
                  </a:lnTo>
                  <a:lnTo>
                    <a:pt x="56" y="365"/>
                  </a:lnTo>
                  <a:lnTo>
                    <a:pt x="60" y="369"/>
                  </a:lnTo>
                  <a:lnTo>
                    <a:pt x="60" y="373"/>
                  </a:lnTo>
                  <a:lnTo>
                    <a:pt x="60" y="376"/>
                  </a:lnTo>
                  <a:lnTo>
                    <a:pt x="60" y="380"/>
                  </a:lnTo>
                  <a:lnTo>
                    <a:pt x="60" y="384"/>
                  </a:lnTo>
                  <a:lnTo>
                    <a:pt x="60" y="388"/>
                  </a:lnTo>
                  <a:lnTo>
                    <a:pt x="56" y="388"/>
                  </a:lnTo>
                  <a:lnTo>
                    <a:pt x="56" y="391"/>
                  </a:lnTo>
                  <a:lnTo>
                    <a:pt x="56" y="395"/>
                  </a:lnTo>
                  <a:lnTo>
                    <a:pt x="56" y="399"/>
                  </a:lnTo>
                  <a:lnTo>
                    <a:pt x="56" y="403"/>
                  </a:lnTo>
                  <a:lnTo>
                    <a:pt x="60" y="403"/>
                  </a:lnTo>
                  <a:lnTo>
                    <a:pt x="60" y="406"/>
                  </a:lnTo>
                  <a:lnTo>
                    <a:pt x="56" y="410"/>
                  </a:lnTo>
                  <a:lnTo>
                    <a:pt x="60" y="410"/>
                  </a:lnTo>
                  <a:lnTo>
                    <a:pt x="64" y="414"/>
                  </a:lnTo>
                  <a:lnTo>
                    <a:pt x="60" y="414"/>
                  </a:lnTo>
                  <a:lnTo>
                    <a:pt x="64" y="418"/>
                  </a:lnTo>
                  <a:lnTo>
                    <a:pt x="60" y="418"/>
                  </a:lnTo>
                  <a:lnTo>
                    <a:pt x="60" y="422"/>
                  </a:lnTo>
                  <a:lnTo>
                    <a:pt x="60" y="425"/>
                  </a:lnTo>
                  <a:lnTo>
                    <a:pt x="64" y="425"/>
                  </a:lnTo>
                  <a:lnTo>
                    <a:pt x="68" y="425"/>
                  </a:lnTo>
                  <a:lnTo>
                    <a:pt x="71" y="425"/>
                  </a:lnTo>
                  <a:lnTo>
                    <a:pt x="68" y="429"/>
                  </a:lnTo>
                  <a:lnTo>
                    <a:pt x="64" y="429"/>
                  </a:lnTo>
                  <a:lnTo>
                    <a:pt x="60" y="429"/>
                  </a:lnTo>
                  <a:lnTo>
                    <a:pt x="56" y="429"/>
                  </a:lnTo>
                  <a:lnTo>
                    <a:pt x="56" y="433"/>
                  </a:lnTo>
                  <a:lnTo>
                    <a:pt x="60" y="433"/>
                  </a:lnTo>
                  <a:lnTo>
                    <a:pt x="64" y="433"/>
                  </a:lnTo>
                  <a:lnTo>
                    <a:pt x="68" y="437"/>
                  </a:lnTo>
                  <a:lnTo>
                    <a:pt x="64" y="440"/>
                  </a:lnTo>
                  <a:lnTo>
                    <a:pt x="60" y="440"/>
                  </a:lnTo>
                  <a:lnTo>
                    <a:pt x="60" y="444"/>
                  </a:lnTo>
                  <a:lnTo>
                    <a:pt x="60" y="448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60" y="455"/>
                  </a:lnTo>
                  <a:lnTo>
                    <a:pt x="64" y="455"/>
                  </a:lnTo>
                  <a:lnTo>
                    <a:pt x="64" y="459"/>
                  </a:lnTo>
                  <a:lnTo>
                    <a:pt x="60" y="463"/>
                  </a:lnTo>
                  <a:lnTo>
                    <a:pt x="56" y="463"/>
                  </a:lnTo>
                  <a:lnTo>
                    <a:pt x="56" y="467"/>
                  </a:lnTo>
                  <a:lnTo>
                    <a:pt x="60" y="467"/>
                  </a:lnTo>
                  <a:lnTo>
                    <a:pt x="60" y="470"/>
                  </a:lnTo>
                  <a:lnTo>
                    <a:pt x="56" y="470"/>
                  </a:lnTo>
                  <a:lnTo>
                    <a:pt x="53" y="470"/>
                  </a:lnTo>
                  <a:lnTo>
                    <a:pt x="53" y="474"/>
                  </a:lnTo>
                  <a:lnTo>
                    <a:pt x="49" y="478"/>
                  </a:lnTo>
                  <a:lnTo>
                    <a:pt x="49" y="482"/>
                  </a:lnTo>
                  <a:lnTo>
                    <a:pt x="53" y="482"/>
                  </a:lnTo>
                  <a:lnTo>
                    <a:pt x="53" y="485"/>
                  </a:lnTo>
                  <a:lnTo>
                    <a:pt x="49" y="485"/>
                  </a:lnTo>
                  <a:lnTo>
                    <a:pt x="49" y="489"/>
                  </a:lnTo>
                  <a:lnTo>
                    <a:pt x="49" y="493"/>
                  </a:lnTo>
                  <a:lnTo>
                    <a:pt x="45" y="497"/>
                  </a:lnTo>
                  <a:lnTo>
                    <a:pt x="41" y="497"/>
                  </a:lnTo>
                  <a:lnTo>
                    <a:pt x="38" y="500"/>
                  </a:lnTo>
                  <a:lnTo>
                    <a:pt x="41" y="500"/>
                  </a:lnTo>
                  <a:lnTo>
                    <a:pt x="38" y="500"/>
                  </a:lnTo>
                  <a:lnTo>
                    <a:pt x="34" y="500"/>
                  </a:lnTo>
                  <a:lnTo>
                    <a:pt x="34" y="504"/>
                  </a:lnTo>
                  <a:lnTo>
                    <a:pt x="34" y="508"/>
                  </a:lnTo>
                  <a:lnTo>
                    <a:pt x="34" y="512"/>
                  </a:lnTo>
                  <a:lnTo>
                    <a:pt x="34" y="516"/>
                  </a:lnTo>
                  <a:lnTo>
                    <a:pt x="38" y="516"/>
                  </a:lnTo>
                  <a:lnTo>
                    <a:pt x="38" y="519"/>
                  </a:lnTo>
                  <a:lnTo>
                    <a:pt x="38" y="523"/>
                  </a:lnTo>
                  <a:lnTo>
                    <a:pt x="41" y="523"/>
                  </a:lnTo>
                  <a:lnTo>
                    <a:pt x="45" y="523"/>
                  </a:lnTo>
                  <a:lnTo>
                    <a:pt x="49" y="523"/>
                  </a:lnTo>
                  <a:lnTo>
                    <a:pt x="53" y="523"/>
                  </a:lnTo>
                  <a:lnTo>
                    <a:pt x="53" y="527"/>
                  </a:lnTo>
                  <a:lnTo>
                    <a:pt x="53" y="531"/>
                  </a:lnTo>
                  <a:lnTo>
                    <a:pt x="53" y="534"/>
                  </a:lnTo>
                  <a:lnTo>
                    <a:pt x="53" y="538"/>
                  </a:lnTo>
                  <a:lnTo>
                    <a:pt x="56" y="538"/>
                  </a:lnTo>
                  <a:lnTo>
                    <a:pt x="56" y="542"/>
                  </a:lnTo>
                  <a:lnTo>
                    <a:pt x="60" y="542"/>
                  </a:lnTo>
                  <a:lnTo>
                    <a:pt x="64" y="542"/>
                  </a:lnTo>
                  <a:lnTo>
                    <a:pt x="68" y="542"/>
                  </a:lnTo>
                  <a:lnTo>
                    <a:pt x="79" y="542"/>
                  </a:lnTo>
                  <a:lnTo>
                    <a:pt x="83" y="542"/>
                  </a:lnTo>
                  <a:lnTo>
                    <a:pt x="86" y="542"/>
                  </a:lnTo>
                  <a:lnTo>
                    <a:pt x="90" y="542"/>
                  </a:lnTo>
                  <a:lnTo>
                    <a:pt x="90" y="546"/>
                  </a:lnTo>
                  <a:lnTo>
                    <a:pt x="94" y="546"/>
                  </a:lnTo>
                  <a:lnTo>
                    <a:pt x="98" y="546"/>
                  </a:lnTo>
                  <a:lnTo>
                    <a:pt x="101" y="546"/>
                  </a:lnTo>
                  <a:lnTo>
                    <a:pt x="105" y="546"/>
                  </a:lnTo>
                  <a:lnTo>
                    <a:pt x="105" y="549"/>
                  </a:lnTo>
                  <a:lnTo>
                    <a:pt x="109" y="549"/>
                  </a:lnTo>
                  <a:lnTo>
                    <a:pt x="113" y="549"/>
                  </a:lnTo>
                  <a:lnTo>
                    <a:pt x="109" y="549"/>
                  </a:lnTo>
                  <a:lnTo>
                    <a:pt x="105" y="549"/>
                  </a:lnTo>
                  <a:lnTo>
                    <a:pt x="101" y="546"/>
                  </a:lnTo>
                  <a:lnTo>
                    <a:pt x="98" y="549"/>
                  </a:lnTo>
                  <a:lnTo>
                    <a:pt x="94" y="549"/>
                  </a:lnTo>
                  <a:lnTo>
                    <a:pt x="94" y="553"/>
                  </a:lnTo>
                  <a:lnTo>
                    <a:pt x="90" y="553"/>
                  </a:lnTo>
                  <a:lnTo>
                    <a:pt x="86" y="553"/>
                  </a:lnTo>
                  <a:lnTo>
                    <a:pt x="83" y="553"/>
                  </a:lnTo>
                  <a:lnTo>
                    <a:pt x="79" y="553"/>
                  </a:lnTo>
                  <a:lnTo>
                    <a:pt x="75" y="557"/>
                  </a:lnTo>
                  <a:lnTo>
                    <a:pt x="75" y="561"/>
                  </a:lnTo>
                  <a:lnTo>
                    <a:pt x="75" y="564"/>
                  </a:lnTo>
                  <a:lnTo>
                    <a:pt x="71" y="564"/>
                  </a:lnTo>
                  <a:lnTo>
                    <a:pt x="71" y="568"/>
                  </a:lnTo>
                  <a:lnTo>
                    <a:pt x="75" y="568"/>
                  </a:lnTo>
                  <a:lnTo>
                    <a:pt x="75" y="572"/>
                  </a:lnTo>
                  <a:lnTo>
                    <a:pt x="71" y="572"/>
                  </a:lnTo>
                  <a:lnTo>
                    <a:pt x="68" y="572"/>
                  </a:lnTo>
                  <a:lnTo>
                    <a:pt x="64" y="572"/>
                  </a:lnTo>
                  <a:lnTo>
                    <a:pt x="60" y="572"/>
                  </a:lnTo>
                  <a:lnTo>
                    <a:pt x="56" y="572"/>
                  </a:lnTo>
                  <a:lnTo>
                    <a:pt x="53" y="568"/>
                  </a:lnTo>
                  <a:lnTo>
                    <a:pt x="49" y="568"/>
                  </a:lnTo>
                  <a:lnTo>
                    <a:pt x="49" y="564"/>
                  </a:lnTo>
                  <a:lnTo>
                    <a:pt x="53" y="564"/>
                  </a:lnTo>
                  <a:lnTo>
                    <a:pt x="56" y="564"/>
                  </a:lnTo>
                  <a:lnTo>
                    <a:pt x="53" y="564"/>
                  </a:lnTo>
                  <a:lnTo>
                    <a:pt x="53" y="568"/>
                  </a:lnTo>
                  <a:lnTo>
                    <a:pt x="56" y="564"/>
                  </a:lnTo>
                  <a:lnTo>
                    <a:pt x="60" y="564"/>
                  </a:lnTo>
                  <a:lnTo>
                    <a:pt x="60" y="568"/>
                  </a:lnTo>
                  <a:lnTo>
                    <a:pt x="56" y="568"/>
                  </a:lnTo>
                  <a:lnTo>
                    <a:pt x="60" y="568"/>
                  </a:lnTo>
                  <a:lnTo>
                    <a:pt x="60" y="564"/>
                  </a:lnTo>
                  <a:lnTo>
                    <a:pt x="64" y="561"/>
                  </a:lnTo>
                  <a:lnTo>
                    <a:pt x="68" y="561"/>
                  </a:lnTo>
                  <a:lnTo>
                    <a:pt x="71" y="557"/>
                  </a:lnTo>
                  <a:lnTo>
                    <a:pt x="68" y="557"/>
                  </a:lnTo>
                  <a:lnTo>
                    <a:pt x="64" y="557"/>
                  </a:lnTo>
                  <a:lnTo>
                    <a:pt x="60" y="557"/>
                  </a:lnTo>
                  <a:lnTo>
                    <a:pt x="60" y="561"/>
                  </a:lnTo>
                  <a:lnTo>
                    <a:pt x="56" y="561"/>
                  </a:lnTo>
                  <a:lnTo>
                    <a:pt x="53" y="561"/>
                  </a:lnTo>
                  <a:lnTo>
                    <a:pt x="49" y="561"/>
                  </a:lnTo>
                  <a:lnTo>
                    <a:pt x="53" y="561"/>
                  </a:lnTo>
                  <a:lnTo>
                    <a:pt x="53" y="564"/>
                  </a:lnTo>
                  <a:lnTo>
                    <a:pt x="49" y="561"/>
                  </a:lnTo>
                  <a:lnTo>
                    <a:pt x="49" y="564"/>
                  </a:lnTo>
                  <a:lnTo>
                    <a:pt x="53" y="568"/>
                  </a:lnTo>
                  <a:lnTo>
                    <a:pt x="49" y="568"/>
                  </a:lnTo>
                  <a:lnTo>
                    <a:pt x="45" y="564"/>
                  </a:lnTo>
                  <a:lnTo>
                    <a:pt x="41" y="564"/>
                  </a:lnTo>
                  <a:lnTo>
                    <a:pt x="38" y="564"/>
                  </a:lnTo>
                  <a:lnTo>
                    <a:pt x="38" y="561"/>
                  </a:lnTo>
                  <a:lnTo>
                    <a:pt x="41" y="561"/>
                  </a:lnTo>
                  <a:lnTo>
                    <a:pt x="45" y="564"/>
                  </a:lnTo>
                  <a:lnTo>
                    <a:pt x="45" y="561"/>
                  </a:lnTo>
                  <a:lnTo>
                    <a:pt x="41" y="561"/>
                  </a:lnTo>
                  <a:lnTo>
                    <a:pt x="45" y="561"/>
                  </a:lnTo>
                  <a:lnTo>
                    <a:pt x="41" y="561"/>
                  </a:lnTo>
                  <a:lnTo>
                    <a:pt x="41" y="557"/>
                  </a:lnTo>
                  <a:lnTo>
                    <a:pt x="45" y="557"/>
                  </a:lnTo>
                  <a:lnTo>
                    <a:pt x="49" y="557"/>
                  </a:lnTo>
                  <a:lnTo>
                    <a:pt x="53" y="557"/>
                  </a:lnTo>
                  <a:lnTo>
                    <a:pt x="53" y="553"/>
                  </a:lnTo>
                  <a:lnTo>
                    <a:pt x="56" y="553"/>
                  </a:lnTo>
                  <a:lnTo>
                    <a:pt x="60" y="553"/>
                  </a:lnTo>
                  <a:lnTo>
                    <a:pt x="64" y="553"/>
                  </a:lnTo>
                  <a:lnTo>
                    <a:pt x="60" y="553"/>
                  </a:lnTo>
                  <a:lnTo>
                    <a:pt x="56" y="553"/>
                  </a:lnTo>
                  <a:lnTo>
                    <a:pt x="53" y="553"/>
                  </a:lnTo>
                  <a:lnTo>
                    <a:pt x="49" y="553"/>
                  </a:lnTo>
                  <a:lnTo>
                    <a:pt x="53" y="553"/>
                  </a:lnTo>
                  <a:lnTo>
                    <a:pt x="49" y="553"/>
                  </a:lnTo>
                  <a:lnTo>
                    <a:pt x="45" y="553"/>
                  </a:lnTo>
                  <a:lnTo>
                    <a:pt x="41" y="553"/>
                  </a:lnTo>
                  <a:lnTo>
                    <a:pt x="45" y="553"/>
                  </a:lnTo>
                  <a:lnTo>
                    <a:pt x="45" y="557"/>
                  </a:lnTo>
                  <a:lnTo>
                    <a:pt x="41" y="557"/>
                  </a:lnTo>
                  <a:lnTo>
                    <a:pt x="41" y="561"/>
                  </a:lnTo>
                  <a:lnTo>
                    <a:pt x="38" y="561"/>
                  </a:lnTo>
                  <a:lnTo>
                    <a:pt x="34" y="561"/>
                  </a:lnTo>
                  <a:lnTo>
                    <a:pt x="38" y="557"/>
                  </a:lnTo>
                  <a:lnTo>
                    <a:pt x="34" y="557"/>
                  </a:lnTo>
                  <a:lnTo>
                    <a:pt x="38" y="557"/>
                  </a:lnTo>
                  <a:lnTo>
                    <a:pt x="38" y="553"/>
                  </a:lnTo>
                  <a:lnTo>
                    <a:pt x="41" y="553"/>
                  </a:lnTo>
                  <a:lnTo>
                    <a:pt x="45" y="553"/>
                  </a:lnTo>
                  <a:lnTo>
                    <a:pt x="41" y="553"/>
                  </a:lnTo>
                  <a:lnTo>
                    <a:pt x="41" y="549"/>
                  </a:lnTo>
                  <a:lnTo>
                    <a:pt x="38" y="553"/>
                  </a:lnTo>
                  <a:lnTo>
                    <a:pt x="34" y="553"/>
                  </a:lnTo>
                  <a:lnTo>
                    <a:pt x="34" y="557"/>
                  </a:lnTo>
                  <a:lnTo>
                    <a:pt x="30" y="557"/>
                  </a:lnTo>
                  <a:lnTo>
                    <a:pt x="30" y="553"/>
                  </a:lnTo>
                  <a:lnTo>
                    <a:pt x="34" y="553"/>
                  </a:lnTo>
                  <a:lnTo>
                    <a:pt x="30" y="553"/>
                  </a:lnTo>
                  <a:lnTo>
                    <a:pt x="30" y="549"/>
                  </a:lnTo>
                  <a:lnTo>
                    <a:pt x="34" y="549"/>
                  </a:lnTo>
                  <a:lnTo>
                    <a:pt x="34" y="546"/>
                  </a:lnTo>
                  <a:lnTo>
                    <a:pt x="30" y="546"/>
                  </a:lnTo>
                  <a:lnTo>
                    <a:pt x="34" y="546"/>
                  </a:lnTo>
                  <a:lnTo>
                    <a:pt x="38" y="546"/>
                  </a:lnTo>
                  <a:lnTo>
                    <a:pt x="41" y="546"/>
                  </a:lnTo>
                  <a:lnTo>
                    <a:pt x="41" y="549"/>
                  </a:lnTo>
                  <a:lnTo>
                    <a:pt x="45" y="549"/>
                  </a:lnTo>
                  <a:lnTo>
                    <a:pt x="45" y="546"/>
                  </a:lnTo>
                  <a:lnTo>
                    <a:pt x="41" y="546"/>
                  </a:lnTo>
                  <a:lnTo>
                    <a:pt x="45" y="542"/>
                  </a:lnTo>
                  <a:lnTo>
                    <a:pt x="45" y="546"/>
                  </a:lnTo>
                  <a:lnTo>
                    <a:pt x="49" y="546"/>
                  </a:lnTo>
                  <a:lnTo>
                    <a:pt x="49" y="549"/>
                  </a:lnTo>
                  <a:lnTo>
                    <a:pt x="45" y="549"/>
                  </a:lnTo>
                  <a:lnTo>
                    <a:pt x="41" y="549"/>
                  </a:lnTo>
                  <a:lnTo>
                    <a:pt x="45" y="549"/>
                  </a:lnTo>
                  <a:lnTo>
                    <a:pt x="49" y="549"/>
                  </a:lnTo>
                  <a:lnTo>
                    <a:pt x="49" y="546"/>
                  </a:lnTo>
                  <a:lnTo>
                    <a:pt x="45" y="542"/>
                  </a:lnTo>
                  <a:lnTo>
                    <a:pt x="49" y="542"/>
                  </a:lnTo>
                  <a:lnTo>
                    <a:pt x="49" y="538"/>
                  </a:lnTo>
                  <a:lnTo>
                    <a:pt x="45" y="538"/>
                  </a:lnTo>
                  <a:lnTo>
                    <a:pt x="41" y="538"/>
                  </a:lnTo>
                  <a:lnTo>
                    <a:pt x="41" y="534"/>
                  </a:lnTo>
                  <a:lnTo>
                    <a:pt x="38" y="534"/>
                  </a:lnTo>
                  <a:lnTo>
                    <a:pt x="41" y="534"/>
                  </a:lnTo>
                  <a:lnTo>
                    <a:pt x="41" y="538"/>
                  </a:lnTo>
                  <a:lnTo>
                    <a:pt x="45" y="538"/>
                  </a:lnTo>
                  <a:lnTo>
                    <a:pt x="49" y="538"/>
                  </a:lnTo>
                  <a:lnTo>
                    <a:pt x="49" y="542"/>
                  </a:lnTo>
                  <a:lnTo>
                    <a:pt x="45" y="542"/>
                  </a:lnTo>
                  <a:lnTo>
                    <a:pt x="41" y="538"/>
                  </a:lnTo>
                  <a:lnTo>
                    <a:pt x="38" y="538"/>
                  </a:lnTo>
                  <a:lnTo>
                    <a:pt x="41" y="538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8" y="546"/>
                  </a:lnTo>
                  <a:lnTo>
                    <a:pt x="38" y="542"/>
                  </a:lnTo>
                  <a:lnTo>
                    <a:pt x="38" y="538"/>
                  </a:lnTo>
                  <a:lnTo>
                    <a:pt x="34" y="538"/>
                  </a:lnTo>
                  <a:lnTo>
                    <a:pt x="38" y="538"/>
                  </a:lnTo>
                  <a:lnTo>
                    <a:pt x="38" y="542"/>
                  </a:lnTo>
                  <a:lnTo>
                    <a:pt x="38" y="546"/>
                  </a:lnTo>
                  <a:lnTo>
                    <a:pt x="34" y="546"/>
                  </a:lnTo>
                  <a:lnTo>
                    <a:pt x="34" y="542"/>
                  </a:lnTo>
                  <a:lnTo>
                    <a:pt x="30" y="542"/>
                  </a:lnTo>
                  <a:lnTo>
                    <a:pt x="34" y="542"/>
                  </a:lnTo>
                  <a:lnTo>
                    <a:pt x="34" y="546"/>
                  </a:lnTo>
                  <a:lnTo>
                    <a:pt x="34" y="542"/>
                  </a:lnTo>
                  <a:lnTo>
                    <a:pt x="34" y="538"/>
                  </a:lnTo>
                  <a:lnTo>
                    <a:pt x="30" y="538"/>
                  </a:lnTo>
                  <a:lnTo>
                    <a:pt x="30" y="542"/>
                  </a:lnTo>
                  <a:lnTo>
                    <a:pt x="30" y="538"/>
                  </a:lnTo>
                  <a:lnTo>
                    <a:pt x="26" y="538"/>
                  </a:lnTo>
                  <a:lnTo>
                    <a:pt x="26" y="534"/>
                  </a:lnTo>
                  <a:lnTo>
                    <a:pt x="30" y="534"/>
                  </a:lnTo>
                  <a:lnTo>
                    <a:pt x="30" y="538"/>
                  </a:lnTo>
                  <a:lnTo>
                    <a:pt x="34" y="538"/>
                  </a:lnTo>
                  <a:lnTo>
                    <a:pt x="30" y="538"/>
                  </a:lnTo>
                  <a:lnTo>
                    <a:pt x="30" y="534"/>
                  </a:lnTo>
                  <a:lnTo>
                    <a:pt x="30" y="531"/>
                  </a:lnTo>
                  <a:lnTo>
                    <a:pt x="26" y="531"/>
                  </a:lnTo>
                  <a:lnTo>
                    <a:pt x="23" y="531"/>
                  </a:lnTo>
                  <a:lnTo>
                    <a:pt x="23" y="527"/>
                  </a:lnTo>
                  <a:lnTo>
                    <a:pt x="26" y="527"/>
                  </a:lnTo>
                  <a:lnTo>
                    <a:pt x="30" y="523"/>
                  </a:lnTo>
                  <a:lnTo>
                    <a:pt x="34" y="523"/>
                  </a:lnTo>
                  <a:lnTo>
                    <a:pt x="30" y="523"/>
                  </a:lnTo>
                  <a:lnTo>
                    <a:pt x="30" y="519"/>
                  </a:lnTo>
                  <a:lnTo>
                    <a:pt x="34" y="519"/>
                  </a:lnTo>
                  <a:lnTo>
                    <a:pt x="30" y="519"/>
                  </a:lnTo>
                  <a:lnTo>
                    <a:pt x="30" y="523"/>
                  </a:lnTo>
                  <a:lnTo>
                    <a:pt x="26" y="527"/>
                  </a:lnTo>
                  <a:lnTo>
                    <a:pt x="23" y="523"/>
                  </a:lnTo>
                  <a:lnTo>
                    <a:pt x="23" y="519"/>
                  </a:lnTo>
                  <a:lnTo>
                    <a:pt x="26" y="519"/>
                  </a:lnTo>
                  <a:lnTo>
                    <a:pt x="23" y="519"/>
                  </a:lnTo>
                  <a:lnTo>
                    <a:pt x="19" y="519"/>
                  </a:lnTo>
                  <a:lnTo>
                    <a:pt x="15" y="516"/>
                  </a:lnTo>
                  <a:lnTo>
                    <a:pt x="19" y="512"/>
                  </a:lnTo>
                  <a:lnTo>
                    <a:pt x="19" y="516"/>
                  </a:lnTo>
                  <a:lnTo>
                    <a:pt x="19" y="512"/>
                  </a:lnTo>
                  <a:lnTo>
                    <a:pt x="23" y="516"/>
                  </a:lnTo>
                  <a:lnTo>
                    <a:pt x="26" y="516"/>
                  </a:lnTo>
                  <a:lnTo>
                    <a:pt x="23" y="516"/>
                  </a:lnTo>
                  <a:lnTo>
                    <a:pt x="19" y="512"/>
                  </a:lnTo>
                  <a:lnTo>
                    <a:pt x="23" y="512"/>
                  </a:lnTo>
                  <a:lnTo>
                    <a:pt x="26" y="512"/>
                  </a:lnTo>
                  <a:lnTo>
                    <a:pt x="23" y="512"/>
                  </a:lnTo>
                  <a:lnTo>
                    <a:pt x="19" y="512"/>
                  </a:lnTo>
                  <a:lnTo>
                    <a:pt x="19" y="508"/>
                  </a:lnTo>
                  <a:lnTo>
                    <a:pt x="23" y="508"/>
                  </a:lnTo>
                  <a:lnTo>
                    <a:pt x="26" y="508"/>
                  </a:lnTo>
                  <a:lnTo>
                    <a:pt x="23" y="508"/>
                  </a:lnTo>
                  <a:lnTo>
                    <a:pt x="19" y="508"/>
                  </a:lnTo>
                  <a:lnTo>
                    <a:pt x="23" y="508"/>
                  </a:lnTo>
                  <a:lnTo>
                    <a:pt x="23" y="504"/>
                  </a:lnTo>
                  <a:lnTo>
                    <a:pt x="26" y="504"/>
                  </a:lnTo>
                  <a:lnTo>
                    <a:pt x="26" y="508"/>
                  </a:lnTo>
                  <a:lnTo>
                    <a:pt x="30" y="508"/>
                  </a:lnTo>
                  <a:lnTo>
                    <a:pt x="26" y="508"/>
                  </a:lnTo>
                  <a:lnTo>
                    <a:pt x="26" y="504"/>
                  </a:lnTo>
                  <a:lnTo>
                    <a:pt x="23" y="504"/>
                  </a:lnTo>
                  <a:lnTo>
                    <a:pt x="26" y="500"/>
                  </a:lnTo>
                  <a:lnTo>
                    <a:pt x="26" y="497"/>
                  </a:lnTo>
                  <a:lnTo>
                    <a:pt x="30" y="497"/>
                  </a:lnTo>
                  <a:lnTo>
                    <a:pt x="26" y="497"/>
                  </a:lnTo>
                  <a:lnTo>
                    <a:pt x="26" y="500"/>
                  </a:lnTo>
                  <a:lnTo>
                    <a:pt x="23" y="500"/>
                  </a:lnTo>
                  <a:lnTo>
                    <a:pt x="23" y="504"/>
                  </a:lnTo>
                  <a:lnTo>
                    <a:pt x="19" y="504"/>
                  </a:lnTo>
                  <a:lnTo>
                    <a:pt x="19" y="500"/>
                  </a:lnTo>
                  <a:lnTo>
                    <a:pt x="19" y="497"/>
                  </a:lnTo>
                  <a:lnTo>
                    <a:pt x="19" y="493"/>
                  </a:lnTo>
                  <a:lnTo>
                    <a:pt x="23" y="493"/>
                  </a:lnTo>
                  <a:lnTo>
                    <a:pt x="26" y="493"/>
                  </a:lnTo>
                  <a:lnTo>
                    <a:pt x="23" y="493"/>
                  </a:lnTo>
                  <a:lnTo>
                    <a:pt x="19" y="493"/>
                  </a:lnTo>
                  <a:lnTo>
                    <a:pt x="19" y="489"/>
                  </a:lnTo>
                  <a:lnTo>
                    <a:pt x="23" y="489"/>
                  </a:lnTo>
                  <a:lnTo>
                    <a:pt x="26" y="489"/>
                  </a:lnTo>
                  <a:lnTo>
                    <a:pt x="26" y="485"/>
                  </a:lnTo>
                  <a:lnTo>
                    <a:pt x="23" y="485"/>
                  </a:lnTo>
                  <a:lnTo>
                    <a:pt x="19" y="485"/>
                  </a:lnTo>
                  <a:lnTo>
                    <a:pt x="19" y="482"/>
                  </a:lnTo>
                  <a:lnTo>
                    <a:pt x="15" y="482"/>
                  </a:lnTo>
                  <a:lnTo>
                    <a:pt x="19" y="482"/>
                  </a:lnTo>
                  <a:lnTo>
                    <a:pt x="23" y="482"/>
                  </a:lnTo>
                  <a:lnTo>
                    <a:pt x="23" y="485"/>
                  </a:lnTo>
                  <a:lnTo>
                    <a:pt x="23" y="482"/>
                  </a:lnTo>
                  <a:lnTo>
                    <a:pt x="19" y="482"/>
                  </a:lnTo>
                  <a:lnTo>
                    <a:pt x="23" y="482"/>
                  </a:lnTo>
                  <a:lnTo>
                    <a:pt x="26" y="482"/>
                  </a:lnTo>
                  <a:lnTo>
                    <a:pt x="30" y="482"/>
                  </a:lnTo>
                  <a:lnTo>
                    <a:pt x="34" y="482"/>
                  </a:lnTo>
                  <a:lnTo>
                    <a:pt x="34" y="485"/>
                  </a:lnTo>
                  <a:lnTo>
                    <a:pt x="34" y="482"/>
                  </a:lnTo>
                  <a:lnTo>
                    <a:pt x="34" y="485"/>
                  </a:lnTo>
                  <a:lnTo>
                    <a:pt x="38" y="485"/>
                  </a:lnTo>
                  <a:lnTo>
                    <a:pt x="38" y="482"/>
                  </a:lnTo>
                  <a:lnTo>
                    <a:pt x="34" y="482"/>
                  </a:lnTo>
                  <a:lnTo>
                    <a:pt x="30" y="482"/>
                  </a:lnTo>
                  <a:lnTo>
                    <a:pt x="30" y="478"/>
                  </a:lnTo>
                  <a:lnTo>
                    <a:pt x="34" y="478"/>
                  </a:lnTo>
                  <a:lnTo>
                    <a:pt x="34" y="482"/>
                  </a:lnTo>
                  <a:lnTo>
                    <a:pt x="38" y="482"/>
                  </a:lnTo>
                  <a:lnTo>
                    <a:pt x="34" y="482"/>
                  </a:lnTo>
                  <a:lnTo>
                    <a:pt x="30" y="478"/>
                  </a:lnTo>
                  <a:lnTo>
                    <a:pt x="30" y="474"/>
                  </a:lnTo>
                  <a:lnTo>
                    <a:pt x="30" y="478"/>
                  </a:lnTo>
                  <a:lnTo>
                    <a:pt x="26" y="478"/>
                  </a:lnTo>
                  <a:lnTo>
                    <a:pt x="23" y="478"/>
                  </a:lnTo>
                  <a:lnTo>
                    <a:pt x="19" y="478"/>
                  </a:lnTo>
                  <a:lnTo>
                    <a:pt x="15" y="478"/>
                  </a:lnTo>
                  <a:lnTo>
                    <a:pt x="15" y="474"/>
                  </a:lnTo>
                  <a:lnTo>
                    <a:pt x="19" y="474"/>
                  </a:lnTo>
                  <a:lnTo>
                    <a:pt x="23" y="478"/>
                  </a:lnTo>
                  <a:lnTo>
                    <a:pt x="23" y="474"/>
                  </a:lnTo>
                  <a:lnTo>
                    <a:pt x="26" y="474"/>
                  </a:lnTo>
                  <a:lnTo>
                    <a:pt x="23" y="474"/>
                  </a:lnTo>
                  <a:lnTo>
                    <a:pt x="19" y="470"/>
                  </a:lnTo>
                  <a:lnTo>
                    <a:pt x="23" y="467"/>
                  </a:lnTo>
                  <a:lnTo>
                    <a:pt x="23" y="470"/>
                  </a:lnTo>
                  <a:lnTo>
                    <a:pt x="23" y="467"/>
                  </a:lnTo>
                  <a:lnTo>
                    <a:pt x="26" y="467"/>
                  </a:lnTo>
                  <a:lnTo>
                    <a:pt x="26" y="463"/>
                  </a:lnTo>
                  <a:lnTo>
                    <a:pt x="23" y="467"/>
                  </a:lnTo>
                  <a:lnTo>
                    <a:pt x="23" y="463"/>
                  </a:lnTo>
                  <a:lnTo>
                    <a:pt x="19" y="463"/>
                  </a:lnTo>
                  <a:lnTo>
                    <a:pt x="15" y="463"/>
                  </a:lnTo>
                  <a:lnTo>
                    <a:pt x="19" y="463"/>
                  </a:lnTo>
                  <a:lnTo>
                    <a:pt x="15" y="463"/>
                  </a:lnTo>
                  <a:lnTo>
                    <a:pt x="11" y="463"/>
                  </a:lnTo>
                  <a:lnTo>
                    <a:pt x="8" y="459"/>
                  </a:lnTo>
                  <a:lnTo>
                    <a:pt x="11" y="459"/>
                  </a:lnTo>
                  <a:lnTo>
                    <a:pt x="11" y="455"/>
                  </a:lnTo>
                  <a:lnTo>
                    <a:pt x="8" y="459"/>
                  </a:lnTo>
                  <a:lnTo>
                    <a:pt x="4" y="459"/>
                  </a:lnTo>
                  <a:lnTo>
                    <a:pt x="0" y="459"/>
                  </a:lnTo>
                  <a:lnTo>
                    <a:pt x="0" y="463"/>
                  </a:lnTo>
                  <a:lnTo>
                    <a:pt x="4" y="459"/>
                  </a:lnTo>
                  <a:lnTo>
                    <a:pt x="4" y="463"/>
                  </a:lnTo>
                  <a:lnTo>
                    <a:pt x="0" y="463"/>
                  </a:lnTo>
                  <a:lnTo>
                    <a:pt x="0" y="459"/>
                  </a:lnTo>
                  <a:lnTo>
                    <a:pt x="4" y="459"/>
                  </a:lnTo>
                  <a:lnTo>
                    <a:pt x="4" y="455"/>
                  </a:lnTo>
                  <a:lnTo>
                    <a:pt x="8" y="455"/>
                  </a:lnTo>
                  <a:lnTo>
                    <a:pt x="8" y="452"/>
                  </a:lnTo>
                  <a:lnTo>
                    <a:pt x="11" y="452"/>
                  </a:lnTo>
                  <a:lnTo>
                    <a:pt x="15" y="452"/>
                  </a:lnTo>
                  <a:lnTo>
                    <a:pt x="15" y="448"/>
                  </a:lnTo>
                  <a:lnTo>
                    <a:pt x="19" y="448"/>
                  </a:lnTo>
                  <a:lnTo>
                    <a:pt x="19" y="444"/>
                  </a:lnTo>
                  <a:lnTo>
                    <a:pt x="19" y="448"/>
                  </a:lnTo>
                  <a:lnTo>
                    <a:pt x="23" y="448"/>
                  </a:lnTo>
                  <a:lnTo>
                    <a:pt x="26" y="448"/>
                  </a:lnTo>
                  <a:lnTo>
                    <a:pt x="26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48"/>
                  </a:lnTo>
                  <a:lnTo>
                    <a:pt x="26" y="452"/>
                  </a:lnTo>
                  <a:lnTo>
                    <a:pt x="23" y="452"/>
                  </a:lnTo>
                  <a:lnTo>
                    <a:pt x="19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55"/>
                  </a:lnTo>
                  <a:lnTo>
                    <a:pt x="26" y="452"/>
                  </a:lnTo>
                  <a:lnTo>
                    <a:pt x="30" y="452"/>
                  </a:lnTo>
                  <a:lnTo>
                    <a:pt x="30" y="455"/>
                  </a:lnTo>
                  <a:lnTo>
                    <a:pt x="26" y="455"/>
                  </a:lnTo>
                  <a:lnTo>
                    <a:pt x="26" y="459"/>
                  </a:lnTo>
                  <a:lnTo>
                    <a:pt x="30" y="459"/>
                  </a:lnTo>
                  <a:lnTo>
                    <a:pt x="30" y="455"/>
                  </a:lnTo>
                  <a:lnTo>
                    <a:pt x="34" y="455"/>
                  </a:lnTo>
                  <a:lnTo>
                    <a:pt x="34" y="452"/>
                  </a:lnTo>
                  <a:lnTo>
                    <a:pt x="30" y="455"/>
                  </a:lnTo>
                  <a:lnTo>
                    <a:pt x="30" y="452"/>
                  </a:lnTo>
                  <a:lnTo>
                    <a:pt x="30" y="448"/>
                  </a:lnTo>
                  <a:lnTo>
                    <a:pt x="34" y="448"/>
                  </a:lnTo>
                  <a:lnTo>
                    <a:pt x="34" y="444"/>
                  </a:lnTo>
                  <a:lnTo>
                    <a:pt x="38" y="444"/>
                  </a:lnTo>
                  <a:lnTo>
                    <a:pt x="34" y="444"/>
                  </a:lnTo>
                  <a:lnTo>
                    <a:pt x="34" y="440"/>
                  </a:lnTo>
                  <a:lnTo>
                    <a:pt x="38" y="440"/>
                  </a:lnTo>
                  <a:lnTo>
                    <a:pt x="38" y="437"/>
                  </a:lnTo>
                  <a:lnTo>
                    <a:pt x="38" y="440"/>
                  </a:lnTo>
                  <a:lnTo>
                    <a:pt x="41" y="440"/>
                  </a:lnTo>
                  <a:lnTo>
                    <a:pt x="45" y="440"/>
                  </a:lnTo>
                  <a:lnTo>
                    <a:pt x="41" y="440"/>
                  </a:lnTo>
                  <a:lnTo>
                    <a:pt x="38" y="437"/>
                  </a:lnTo>
                  <a:lnTo>
                    <a:pt x="34" y="437"/>
                  </a:lnTo>
                  <a:lnTo>
                    <a:pt x="38" y="437"/>
                  </a:lnTo>
                  <a:lnTo>
                    <a:pt x="34" y="433"/>
                  </a:lnTo>
                  <a:lnTo>
                    <a:pt x="38" y="433"/>
                  </a:lnTo>
                  <a:lnTo>
                    <a:pt x="41" y="433"/>
                  </a:lnTo>
                  <a:lnTo>
                    <a:pt x="45" y="429"/>
                  </a:lnTo>
                  <a:lnTo>
                    <a:pt x="49" y="425"/>
                  </a:lnTo>
                  <a:lnTo>
                    <a:pt x="45" y="425"/>
                  </a:lnTo>
                  <a:lnTo>
                    <a:pt x="41" y="422"/>
                  </a:lnTo>
                  <a:lnTo>
                    <a:pt x="38" y="422"/>
                  </a:lnTo>
                  <a:lnTo>
                    <a:pt x="38" y="418"/>
                  </a:lnTo>
                  <a:lnTo>
                    <a:pt x="41" y="418"/>
                  </a:lnTo>
                  <a:lnTo>
                    <a:pt x="41" y="414"/>
                  </a:lnTo>
                  <a:lnTo>
                    <a:pt x="45" y="414"/>
                  </a:lnTo>
                  <a:lnTo>
                    <a:pt x="41" y="414"/>
                  </a:lnTo>
                  <a:lnTo>
                    <a:pt x="41" y="410"/>
                  </a:lnTo>
                  <a:lnTo>
                    <a:pt x="41" y="406"/>
                  </a:lnTo>
                  <a:lnTo>
                    <a:pt x="41" y="403"/>
                  </a:lnTo>
                  <a:lnTo>
                    <a:pt x="45" y="403"/>
                  </a:lnTo>
                  <a:lnTo>
                    <a:pt x="45" y="399"/>
                  </a:lnTo>
                  <a:lnTo>
                    <a:pt x="45" y="395"/>
                  </a:lnTo>
                  <a:lnTo>
                    <a:pt x="49" y="395"/>
                  </a:lnTo>
                  <a:lnTo>
                    <a:pt x="45" y="395"/>
                  </a:lnTo>
                  <a:lnTo>
                    <a:pt x="45" y="391"/>
                  </a:lnTo>
                  <a:lnTo>
                    <a:pt x="49" y="388"/>
                  </a:lnTo>
                  <a:lnTo>
                    <a:pt x="49" y="391"/>
                  </a:lnTo>
                  <a:lnTo>
                    <a:pt x="49" y="395"/>
                  </a:lnTo>
                  <a:lnTo>
                    <a:pt x="49" y="391"/>
                  </a:lnTo>
                  <a:lnTo>
                    <a:pt x="49" y="388"/>
                  </a:lnTo>
                  <a:lnTo>
                    <a:pt x="49" y="384"/>
                  </a:lnTo>
                  <a:lnTo>
                    <a:pt x="49" y="388"/>
                  </a:lnTo>
                  <a:lnTo>
                    <a:pt x="45" y="388"/>
                  </a:lnTo>
                  <a:lnTo>
                    <a:pt x="45" y="384"/>
                  </a:lnTo>
                  <a:lnTo>
                    <a:pt x="45" y="380"/>
                  </a:lnTo>
                  <a:lnTo>
                    <a:pt x="49" y="380"/>
                  </a:lnTo>
                  <a:lnTo>
                    <a:pt x="49" y="384"/>
                  </a:lnTo>
                  <a:lnTo>
                    <a:pt x="49" y="380"/>
                  </a:lnTo>
                  <a:lnTo>
                    <a:pt x="53" y="380"/>
                  </a:lnTo>
                  <a:lnTo>
                    <a:pt x="53" y="376"/>
                  </a:lnTo>
                  <a:lnTo>
                    <a:pt x="53" y="380"/>
                  </a:lnTo>
                  <a:lnTo>
                    <a:pt x="49" y="380"/>
                  </a:lnTo>
                  <a:lnTo>
                    <a:pt x="45" y="380"/>
                  </a:lnTo>
                  <a:lnTo>
                    <a:pt x="41" y="376"/>
                  </a:lnTo>
                  <a:lnTo>
                    <a:pt x="41" y="380"/>
                  </a:lnTo>
                  <a:lnTo>
                    <a:pt x="41" y="384"/>
                  </a:lnTo>
                  <a:lnTo>
                    <a:pt x="38" y="384"/>
                  </a:lnTo>
                  <a:lnTo>
                    <a:pt x="34" y="384"/>
                  </a:lnTo>
                  <a:lnTo>
                    <a:pt x="30" y="384"/>
                  </a:lnTo>
                  <a:lnTo>
                    <a:pt x="30" y="380"/>
                  </a:lnTo>
                  <a:lnTo>
                    <a:pt x="34" y="380"/>
                  </a:lnTo>
                  <a:lnTo>
                    <a:pt x="30" y="380"/>
                  </a:lnTo>
                  <a:lnTo>
                    <a:pt x="26" y="376"/>
                  </a:lnTo>
                  <a:lnTo>
                    <a:pt x="26" y="373"/>
                  </a:lnTo>
                  <a:lnTo>
                    <a:pt x="26" y="369"/>
                  </a:lnTo>
                  <a:lnTo>
                    <a:pt x="30" y="365"/>
                  </a:lnTo>
                  <a:lnTo>
                    <a:pt x="30" y="361"/>
                  </a:lnTo>
                  <a:lnTo>
                    <a:pt x="30" y="358"/>
                  </a:lnTo>
                  <a:lnTo>
                    <a:pt x="30" y="354"/>
                  </a:lnTo>
                  <a:lnTo>
                    <a:pt x="34" y="354"/>
                  </a:lnTo>
                  <a:lnTo>
                    <a:pt x="34" y="350"/>
                  </a:lnTo>
                  <a:lnTo>
                    <a:pt x="38" y="350"/>
                  </a:lnTo>
                  <a:lnTo>
                    <a:pt x="38" y="346"/>
                  </a:lnTo>
                  <a:lnTo>
                    <a:pt x="38" y="343"/>
                  </a:lnTo>
                  <a:lnTo>
                    <a:pt x="38" y="339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28"/>
                  </a:lnTo>
                  <a:lnTo>
                    <a:pt x="34" y="324"/>
                  </a:lnTo>
                  <a:lnTo>
                    <a:pt x="34" y="320"/>
                  </a:lnTo>
                  <a:lnTo>
                    <a:pt x="30" y="320"/>
                  </a:lnTo>
                  <a:lnTo>
                    <a:pt x="30" y="316"/>
                  </a:lnTo>
                  <a:lnTo>
                    <a:pt x="34" y="316"/>
                  </a:lnTo>
                  <a:lnTo>
                    <a:pt x="30" y="313"/>
                  </a:lnTo>
                  <a:lnTo>
                    <a:pt x="30" y="309"/>
                  </a:lnTo>
                  <a:lnTo>
                    <a:pt x="34" y="309"/>
                  </a:lnTo>
                  <a:lnTo>
                    <a:pt x="34" y="313"/>
                  </a:lnTo>
                  <a:lnTo>
                    <a:pt x="38" y="313"/>
                  </a:lnTo>
                  <a:lnTo>
                    <a:pt x="38" y="309"/>
                  </a:lnTo>
                  <a:lnTo>
                    <a:pt x="38" y="305"/>
                  </a:lnTo>
                  <a:lnTo>
                    <a:pt x="41" y="301"/>
                  </a:lnTo>
                  <a:lnTo>
                    <a:pt x="41" y="305"/>
                  </a:lnTo>
                  <a:lnTo>
                    <a:pt x="41" y="301"/>
                  </a:lnTo>
                  <a:lnTo>
                    <a:pt x="45" y="297"/>
                  </a:lnTo>
                  <a:lnTo>
                    <a:pt x="45" y="294"/>
                  </a:lnTo>
                  <a:lnTo>
                    <a:pt x="45" y="290"/>
                  </a:lnTo>
                  <a:lnTo>
                    <a:pt x="49" y="290"/>
                  </a:lnTo>
                  <a:lnTo>
                    <a:pt x="49" y="286"/>
                  </a:lnTo>
                  <a:lnTo>
                    <a:pt x="49" y="282"/>
                  </a:lnTo>
                  <a:lnTo>
                    <a:pt x="49" y="279"/>
                  </a:lnTo>
                  <a:lnTo>
                    <a:pt x="53" y="279"/>
                  </a:lnTo>
                  <a:lnTo>
                    <a:pt x="53" y="275"/>
                  </a:lnTo>
                  <a:lnTo>
                    <a:pt x="56" y="271"/>
                  </a:lnTo>
                  <a:lnTo>
                    <a:pt x="56" y="267"/>
                  </a:lnTo>
                  <a:lnTo>
                    <a:pt x="56" y="264"/>
                  </a:lnTo>
                  <a:lnTo>
                    <a:pt x="60" y="260"/>
                  </a:lnTo>
                  <a:lnTo>
                    <a:pt x="60" y="256"/>
                  </a:lnTo>
                  <a:lnTo>
                    <a:pt x="64" y="256"/>
                  </a:lnTo>
                  <a:lnTo>
                    <a:pt x="64" y="252"/>
                  </a:lnTo>
                  <a:lnTo>
                    <a:pt x="60" y="249"/>
                  </a:lnTo>
                  <a:lnTo>
                    <a:pt x="60" y="245"/>
                  </a:lnTo>
                  <a:lnTo>
                    <a:pt x="64" y="245"/>
                  </a:lnTo>
                  <a:lnTo>
                    <a:pt x="64" y="241"/>
                  </a:lnTo>
                  <a:lnTo>
                    <a:pt x="68" y="241"/>
                  </a:lnTo>
                  <a:lnTo>
                    <a:pt x="68" y="237"/>
                  </a:lnTo>
                  <a:lnTo>
                    <a:pt x="68" y="234"/>
                  </a:lnTo>
                  <a:lnTo>
                    <a:pt x="64" y="234"/>
                  </a:lnTo>
                  <a:lnTo>
                    <a:pt x="64" y="230"/>
                  </a:lnTo>
                  <a:lnTo>
                    <a:pt x="64" y="226"/>
                  </a:lnTo>
                  <a:lnTo>
                    <a:pt x="64" y="222"/>
                  </a:lnTo>
                  <a:lnTo>
                    <a:pt x="64" y="219"/>
                  </a:lnTo>
                  <a:lnTo>
                    <a:pt x="64" y="215"/>
                  </a:lnTo>
                  <a:lnTo>
                    <a:pt x="64" y="211"/>
                  </a:lnTo>
                  <a:lnTo>
                    <a:pt x="60" y="211"/>
                  </a:lnTo>
                  <a:lnTo>
                    <a:pt x="60" y="207"/>
                  </a:lnTo>
                  <a:lnTo>
                    <a:pt x="64" y="203"/>
                  </a:lnTo>
                  <a:lnTo>
                    <a:pt x="68" y="200"/>
                  </a:lnTo>
                  <a:lnTo>
                    <a:pt x="68" y="196"/>
                  </a:lnTo>
                  <a:lnTo>
                    <a:pt x="68" y="192"/>
                  </a:lnTo>
                  <a:lnTo>
                    <a:pt x="68" y="188"/>
                  </a:lnTo>
                  <a:lnTo>
                    <a:pt x="68" y="185"/>
                  </a:lnTo>
                  <a:lnTo>
                    <a:pt x="64" y="185"/>
                  </a:lnTo>
                  <a:lnTo>
                    <a:pt x="64" y="181"/>
                  </a:lnTo>
                  <a:lnTo>
                    <a:pt x="68" y="177"/>
                  </a:lnTo>
                  <a:lnTo>
                    <a:pt x="68" y="173"/>
                  </a:lnTo>
                  <a:lnTo>
                    <a:pt x="71" y="173"/>
                  </a:lnTo>
                  <a:lnTo>
                    <a:pt x="71" y="170"/>
                  </a:lnTo>
                  <a:lnTo>
                    <a:pt x="71" y="166"/>
                  </a:lnTo>
                  <a:lnTo>
                    <a:pt x="71" y="162"/>
                  </a:lnTo>
                  <a:lnTo>
                    <a:pt x="75" y="162"/>
                  </a:lnTo>
                  <a:lnTo>
                    <a:pt x="75" y="158"/>
                  </a:lnTo>
                  <a:lnTo>
                    <a:pt x="75" y="155"/>
                  </a:lnTo>
                  <a:lnTo>
                    <a:pt x="75" y="151"/>
                  </a:lnTo>
                  <a:lnTo>
                    <a:pt x="75" y="147"/>
                  </a:lnTo>
                  <a:lnTo>
                    <a:pt x="79" y="143"/>
                  </a:lnTo>
                  <a:lnTo>
                    <a:pt x="79" y="140"/>
                  </a:lnTo>
                  <a:lnTo>
                    <a:pt x="79" y="136"/>
                  </a:lnTo>
                  <a:lnTo>
                    <a:pt x="79" y="132"/>
                  </a:lnTo>
                  <a:lnTo>
                    <a:pt x="79" y="128"/>
                  </a:lnTo>
                  <a:lnTo>
                    <a:pt x="79" y="125"/>
                  </a:lnTo>
                  <a:lnTo>
                    <a:pt x="83" y="125"/>
                  </a:lnTo>
                  <a:lnTo>
                    <a:pt x="83" y="121"/>
                  </a:lnTo>
                  <a:lnTo>
                    <a:pt x="79" y="121"/>
                  </a:lnTo>
                  <a:lnTo>
                    <a:pt x="83" y="117"/>
                  </a:lnTo>
                  <a:lnTo>
                    <a:pt x="79" y="117"/>
                  </a:lnTo>
                  <a:lnTo>
                    <a:pt x="79" y="113"/>
                  </a:lnTo>
                  <a:lnTo>
                    <a:pt x="79" y="109"/>
                  </a:lnTo>
                  <a:lnTo>
                    <a:pt x="79" y="106"/>
                  </a:lnTo>
                  <a:lnTo>
                    <a:pt x="83" y="106"/>
                  </a:lnTo>
                  <a:lnTo>
                    <a:pt x="79" y="106"/>
                  </a:lnTo>
                  <a:lnTo>
                    <a:pt x="79" y="102"/>
                  </a:lnTo>
                  <a:lnTo>
                    <a:pt x="83" y="98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9" y="91"/>
                  </a:lnTo>
                  <a:lnTo>
                    <a:pt x="79" y="87"/>
                  </a:lnTo>
                  <a:lnTo>
                    <a:pt x="83" y="87"/>
                  </a:lnTo>
                  <a:lnTo>
                    <a:pt x="83" y="83"/>
                  </a:lnTo>
                  <a:lnTo>
                    <a:pt x="86" y="79"/>
                  </a:lnTo>
                  <a:lnTo>
                    <a:pt x="86" y="76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1"/>
                  </a:lnTo>
                  <a:lnTo>
                    <a:pt x="86" y="57"/>
                  </a:lnTo>
                  <a:lnTo>
                    <a:pt x="86" y="53"/>
                  </a:lnTo>
                  <a:lnTo>
                    <a:pt x="86" y="46"/>
                  </a:lnTo>
                  <a:lnTo>
                    <a:pt x="86" y="42"/>
                  </a:lnTo>
                  <a:lnTo>
                    <a:pt x="86" y="38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3" y="31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6" y="15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101" y="8"/>
                  </a:lnTo>
                  <a:lnTo>
                    <a:pt x="101" y="12"/>
                  </a:lnTo>
                  <a:lnTo>
                    <a:pt x="101" y="15"/>
                  </a:lnTo>
                  <a:lnTo>
                    <a:pt x="105" y="15"/>
                  </a:lnTo>
                  <a:lnTo>
                    <a:pt x="105" y="19"/>
                  </a:lnTo>
                  <a:lnTo>
                    <a:pt x="105" y="23"/>
                  </a:lnTo>
                  <a:lnTo>
                    <a:pt x="105" y="27"/>
                  </a:lnTo>
                  <a:lnTo>
                    <a:pt x="109" y="27"/>
                  </a:lnTo>
                  <a:lnTo>
                    <a:pt x="109" y="31"/>
                  </a:lnTo>
                  <a:lnTo>
                    <a:pt x="113" y="31"/>
                  </a:lnTo>
                  <a:lnTo>
                    <a:pt x="113" y="34"/>
                  </a:lnTo>
                  <a:lnTo>
                    <a:pt x="109" y="34"/>
                  </a:lnTo>
                  <a:lnTo>
                    <a:pt x="109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6"/>
                  </a:lnTo>
                  <a:lnTo>
                    <a:pt x="109" y="49"/>
                  </a:lnTo>
                  <a:lnTo>
                    <a:pt x="113" y="49"/>
                  </a:lnTo>
                  <a:lnTo>
                    <a:pt x="113" y="53"/>
                  </a:lnTo>
                  <a:lnTo>
                    <a:pt x="113" y="57"/>
                  </a:lnTo>
                  <a:lnTo>
                    <a:pt x="116" y="61"/>
                  </a:lnTo>
                  <a:lnTo>
                    <a:pt x="116" y="64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0" y="72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24" y="79"/>
                  </a:lnTo>
                  <a:lnTo>
                    <a:pt x="120" y="83"/>
                  </a:lnTo>
                  <a:lnTo>
                    <a:pt x="124" y="87"/>
                  </a:lnTo>
                  <a:lnTo>
                    <a:pt x="128" y="87"/>
                  </a:lnTo>
                  <a:lnTo>
                    <a:pt x="132" y="87"/>
                  </a:lnTo>
                  <a:lnTo>
                    <a:pt x="132" y="8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Freeform 3327"/>
            <p:cNvSpPr>
              <a:spLocks/>
            </p:cNvSpPr>
            <p:nvPr/>
          </p:nvSpPr>
          <p:spPr bwMode="auto">
            <a:xfrm>
              <a:off x="5233988" y="4741863"/>
              <a:ext cx="84137" cy="66675"/>
            </a:xfrm>
            <a:custGeom>
              <a:avLst/>
              <a:gdLst>
                <a:gd name="T0" fmla="*/ 84137 w 53"/>
                <a:gd name="T1" fmla="*/ 12700 h 42"/>
                <a:gd name="T2" fmla="*/ 84137 w 53"/>
                <a:gd name="T3" fmla="*/ 23813 h 42"/>
                <a:gd name="T4" fmla="*/ 84137 w 53"/>
                <a:gd name="T5" fmla="*/ 36513 h 42"/>
                <a:gd name="T6" fmla="*/ 84137 w 53"/>
                <a:gd name="T7" fmla="*/ 47625 h 42"/>
                <a:gd name="T8" fmla="*/ 84137 w 53"/>
                <a:gd name="T9" fmla="*/ 60325 h 42"/>
                <a:gd name="T10" fmla="*/ 84137 w 53"/>
                <a:gd name="T11" fmla="*/ 60325 h 42"/>
                <a:gd name="T12" fmla="*/ 84137 w 53"/>
                <a:gd name="T13" fmla="*/ 60325 h 42"/>
                <a:gd name="T14" fmla="*/ 77787 w 53"/>
                <a:gd name="T15" fmla="*/ 66675 h 42"/>
                <a:gd name="T16" fmla="*/ 66675 w 53"/>
                <a:gd name="T17" fmla="*/ 60325 h 42"/>
                <a:gd name="T18" fmla="*/ 47625 w 53"/>
                <a:gd name="T19" fmla="*/ 60325 h 42"/>
                <a:gd name="T20" fmla="*/ 47625 w 53"/>
                <a:gd name="T21" fmla="*/ 60325 h 42"/>
                <a:gd name="T22" fmla="*/ 36512 w 53"/>
                <a:gd name="T23" fmla="*/ 60325 h 42"/>
                <a:gd name="T24" fmla="*/ 36512 w 53"/>
                <a:gd name="T25" fmla="*/ 60325 h 42"/>
                <a:gd name="T26" fmla="*/ 42862 w 53"/>
                <a:gd name="T27" fmla="*/ 53975 h 42"/>
                <a:gd name="T28" fmla="*/ 36512 w 53"/>
                <a:gd name="T29" fmla="*/ 60325 h 42"/>
                <a:gd name="T30" fmla="*/ 23812 w 53"/>
                <a:gd name="T31" fmla="*/ 60325 h 42"/>
                <a:gd name="T32" fmla="*/ 30162 w 53"/>
                <a:gd name="T33" fmla="*/ 53975 h 42"/>
                <a:gd name="T34" fmla="*/ 23812 w 53"/>
                <a:gd name="T35" fmla="*/ 60325 h 42"/>
                <a:gd name="T36" fmla="*/ 19050 w 53"/>
                <a:gd name="T37" fmla="*/ 53975 h 42"/>
                <a:gd name="T38" fmla="*/ 12700 w 53"/>
                <a:gd name="T39" fmla="*/ 53975 h 42"/>
                <a:gd name="T40" fmla="*/ 6350 w 53"/>
                <a:gd name="T41" fmla="*/ 60325 h 42"/>
                <a:gd name="T42" fmla="*/ 0 w 53"/>
                <a:gd name="T43" fmla="*/ 53975 h 42"/>
                <a:gd name="T44" fmla="*/ 12700 w 53"/>
                <a:gd name="T45" fmla="*/ 53975 h 42"/>
                <a:gd name="T46" fmla="*/ 12700 w 53"/>
                <a:gd name="T47" fmla="*/ 53975 h 42"/>
                <a:gd name="T48" fmla="*/ 19050 w 53"/>
                <a:gd name="T49" fmla="*/ 47625 h 42"/>
                <a:gd name="T50" fmla="*/ 30162 w 53"/>
                <a:gd name="T51" fmla="*/ 53975 h 42"/>
                <a:gd name="T52" fmla="*/ 36512 w 53"/>
                <a:gd name="T53" fmla="*/ 47625 h 42"/>
                <a:gd name="T54" fmla="*/ 30162 w 53"/>
                <a:gd name="T55" fmla="*/ 53975 h 42"/>
                <a:gd name="T56" fmla="*/ 36512 w 53"/>
                <a:gd name="T57" fmla="*/ 47625 h 42"/>
                <a:gd name="T58" fmla="*/ 42862 w 53"/>
                <a:gd name="T59" fmla="*/ 53975 h 42"/>
                <a:gd name="T60" fmla="*/ 42862 w 53"/>
                <a:gd name="T61" fmla="*/ 53975 h 42"/>
                <a:gd name="T62" fmla="*/ 42862 w 53"/>
                <a:gd name="T63" fmla="*/ 47625 h 42"/>
                <a:gd name="T64" fmla="*/ 30162 w 53"/>
                <a:gd name="T65" fmla="*/ 47625 h 42"/>
                <a:gd name="T66" fmla="*/ 30162 w 53"/>
                <a:gd name="T67" fmla="*/ 47625 h 42"/>
                <a:gd name="T68" fmla="*/ 42862 w 53"/>
                <a:gd name="T69" fmla="*/ 47625 h 42"/>
                <a:gd name="T70" fmla="*/ 47625 w 53"/>
                <a:gd name="T71" fmla="*/ 53975 h 42"/>
                <a:gd name="T72" fmla="*/ 53975 w 53"/>
                <a:gd name="T73" fmla="*/ 47625 h 42"/>
                <a:gd name="T74" fmla="*/ 60325 w 53"/>
                <a:gd name="T75" fmla="*/ 53975 h 42"/>
                <a:gd name="T76" fmla="*/ 60325 w 53"/>
                <a:gd name="T77" fmla="*/ 47625 h 42"/>
                <a:gd name="T78" fmla="*/ 71437 w 53"/>
                <a:gd name="T79" fmla="*/ 53975 h 42"/>
                <a:gd name="T80" fmla="*/ 66675 w 53"/>
                <a:gd name="T81" fmla="*/ 60325 h 42"/>
                <a:gd name="T82" fmla="*/ 71437 w 53"/>
                <a:gd name="T83" fmla="*/ 53975 h 42"/>
                <a:gd name="T84" fmla="*/ 71437 w 53"/>
                <a:gd name="T85" fmla="*/ 47625 h 42"/>
                <a:gd name="T86" fmla="*/ 60325 w 53"/>
                <a:gd name="T87" fmla="*/ 47625 h 42"/>
                <a:gd name="T88" fmla="*/ 47625 w 53"/>
                <a:gd name="T89" fmla="*/ 42863 h 42"/>
                <a:gd name="T90" fmla="*/ 53975 w 53"/>
                <a:gd name="T91" fmla="*/ 30163 h 42"/>
                <a:gd name="T92" fmla="*/ 66675 w 53"/>
                <a:gd name="T93" fmla="*/ 30163 h 42"/>
                <a:gd name="T94" fmla="*/ 60325 w 53"/>
                <a:gd name="T95" fmla="*/ 23813 h 42"/>
                <a:gd name="T96" fmla="*/ 47625 w 53"/>
                <a:gd name="T97" fmla="*/ 23813 h 42"/>
                <a:gd name="T98" fmla="*/ 42862 w 53"/>
                <a:gd name="T99" fmla="*/ 30163 h 42"/>
                <a:gd name="T100" fmla="*/ 42862 w 53"/>
                <a:gd name="T101" fmla="*/ 19050 h 42"/>
                <a:gd name="T102" fmla="*/ 42862 w 53"/>
                <a:gd name="T103" fmla="*/ 19050 h 42"/>
                <a:gd name="T104" fmla="*/ 47625 w 53"/>
                <a:gd name="T105" fmla="*/ 12700 h 42"/>
                <a:gd name="T106" fmla="*/ 47625 w 53"/>
                <a:gd name="T107" fmla="*/ 6350 h 42"/>
                <a:gd name="T108" fmla="*/ 53975 w 53"/>
                <a:gd name="T109" fmla="*/ 12700 h 42"/>
                <a:gd name="T110" fmla="*/ 60325 w 53"/>
                <a:gd name="T111" fmla="*/ 6350 h 42"/>
                <a:gd name="T112" fmla="*/ 66675 w 53"/>
                <a:gd name="T113" fmla="*/ 6350 h 42"/>
                <a:gd name="T114" fmla="*/ 77787 w 53"/>
                <a:gd name="T115" fmla="*/ 6350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3" h="42">
                  <a:moveTo>
                    <a:pt x="53" y="4"/>
                  </a:moveTo>
                  <a:lnTo>
                    <a:pt x="53" y="8"/>
                  </a:lnTo>
                  <a:lnTo>
                    <a:pt x="53" y="12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3" y="34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49" y="42"/>
                  </a:lnTo>
                  <a:lnTo>
                    <a:pt x="45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27" y="38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27" y="34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19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5" y="34"/>
                  </a:lnTo>
                  <a:lnTo>
                    <a:pt x="19" y="34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5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0" y="27"/>
                  </a:lnTo>
                  <a:lnTo>
                    <a:pt x="30" y="23"/>
                  </a:lnTo>
                  <a:lnTo>
                    <a:pt x="34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Freeform 3328"/>
            <p:cNvSpPr>
              <a:spLocks/>
            </p:cNvSpPr>
            <p:nvPr/>
          </p:nvSpPr>
          <p:spPr bwMode="auto">
            <a:xfrm>
              <a:off x="5175250" y="4479925"/>
              <a:ext cx="23813" cy="34925"/>
            </a:xfrm>
            <a:custGeom>
              <a:avLst/>
              <a:gdLst>
                <a:gd name="T0" fmla="*/ 11113 w 15"/>
                <a:gd name="T1" fmla="*/ 34925 h 22"/>
                <a:gd name="T2" fmla="*/ 6350 w 15"/>
                <a:gd name="T3" fmla="*/ 34925 h 22"/>
                <a:gd name="T4" fmla="*/ 0 w 15"/>
                <a:gd name="T5" fmla="*/ 34925 h 22"/>
                <a:gd name="T6" fmla="*/ 0 w 15"/>
                <a:gd name="T7" fmla="*/ 30163 h 22"/>
                <a:gd name="T8" fmla="*/ 6350 w 15"/>
                <a:gd name="T9" fmla="*/ 30163 h 22"/>
                <a:gd name="T10" fmla="*/ 6350 w 15"/>
                <a:gd name="T11" fmla="*/ 23813 h 22"/>
                <a:gd name="T12" fmla="*/ 6350 w 15"/>
                <a:gd name="T13" fmla="*/ 17463 h 22"/>
                <a:gd name="T14" fmla="*/ 6350 w 15"/>
                <a:gd name="T15" fmla="*/ 11113 h 22"/>
                <a:gd name="T16" fmla="*/ 6350 w 15"/>
                <a:gd name="T17" fmla="*/ 6350 h 22"/>
                <a:gd name="T18" fmla="*/ 11113 w 15"/>
                <a:gd name="T19" fmla="*/ 6350 h 22"/>
                <a:gd name="T20" fmla="*/ 11113 w 15"/>
                <a:gd name="T21" fmla="*/ 0 h 22"/>
                <a:gd name="T22" fmla="*/ 17463 w 15"/>
                <a:gd name="T23" fmla="*/ 0 h 22"/>
                <a:gd name="T24" fmla="*/ 23813 w 15"/>
                <a:gd name="T25" fmla="*/ 0 h 22"/>
                <a:gd name="T26" fmla="*/ 23813 w 15"/>
                <a:gd name="T27" fmla="*/ 6350 h 22"/>
                <a:gd name="T28" fmla="*/ 23813 w 15"/>
                <a:gd name="T29" fmla="*/ 11113 h 22"/>
                <a:gd name="T30" fmla="*/ 17463 w 15"/>
                <a:gd name="T31" fmla="*/ 11113 h 22"/>
                <a:gd name="T32" fmla="*/ 17463 w 15"/>
                <a:gd name="T33" fmla="*/ 17463 h 22"/>
                <a:gd name="T34" fmla="*/ 17463 w 15"/>
                <a:gd name="T35" fmla="*/ 23813 h 22"/>
                <a:gd name="T36" fmla="*/ 23813 w 15"/>
                <a:gd name="T37" fmla="*/ 23813 h 22"/>
                <a:gd name="T38" fmla="*/ 17463 w 15"/>
                <a:gd name="T39" fmla="*/ 23813 h 22"/>
                <a:gd name="T40" fmla="*/ 17463 w 15"/>
                <a:gd name="T41" fmla="*/ 30163 h 22"/>
                <a:gd name="T42" fmla="*/ 23813 w 15"/>
                <a:gd name="T43" fmla="*/ 30163 h 22"/>
                <a:gd name="T44" fmla="*/ 17463 w 15"/>
                <a:gd name="T45" fmla="*/ 30163 h 22"/>
                <a:gd name="T46" fmla="*/ 17463 w 15"/>
                <a:gd name="T47" fmla="*/ 34925 h 22"/>
                <a:gd name="T48" fmla="*/ 11113 w 15"/>
                <a:gd name="T49" fmla="*/ 34925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" h="22">
                  <a:moveTo>
                    <a:pt x="7" y="22"/>
                  </a:moveTo>
                  <a:lnTo>
                    <a:pt x="4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7" y="2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Freeform 3329"/>
            <p:cNvSpPr>
              <a:spLocks/>
            </p:cNvSpPr>
            <p:nvPr/>
          </p:nvSpPr>
          <p:spPr bwMode="auto">
            <a:xfrm>
              <a:off x="5151438" y="4652963"/>
              <a:ext cx="23812" cy="30162"/>
            </a:xfrm>
            <a:custGeom>
              <a:avLst/>
              <a:gdLst>
                <a:gd name="T0" fmla="*/ 17462 w 15"/>
                <a:gd name="T1" fmla="*/ 30162 h 19"/>
                <a:gd name="T2" fmla="*/ 11112 w 15"/>
                <a:gd name="T3" fmla="*/ 30162 h 19"/>
                <a:gd name="T4" fmla="*/ 17462 w 15"/>
                <a:gd name="T5" fmla="*/ 30162 h 19"/>
                <a:gd name="T6" fmla="*/ 11112 w 15"/>
                <a:gd name="T7" fmla="*/ 30162 h 19"/>
                <a:gd name="T8" fmla="*/ 11112 w 15"/>
                <a:gd name="T9" fmla="*/ 23812 h 19"/>
                <a:gd name="T10" fmla="*/ 11112 w 15"/>
                <a:gd name="T11" fmla="*/ 17462 h 19"/>
                <a:gd name="T12" fmla="*/ 17462 w 15"/>
                <a:gd name="T13" fmla="*/ 17462 h 19"/>
                <a:gd name="T14" fmla="*/ 17462 w 15"/>
                <a:gd name="T15" fmla="*/ 11112 h 19"/>
                <a:gd name="T16" fmla="*/ 17462 w 15"/>
                <a:gd name="T17" fmla="*/ 17462 h 19"/>
                <a:gd name="T18" fmla="*/ 11112 w 15"/>
                <a:gd name="T19" fmla="*/ 17462 h 19"/>
                <a:gd name="T20" fmla="*/ 11112 w 15"/>
                <a:gd name="T21" fmla="*/ 23812 h 19"/>
                <a:gd name="T22" fmla="*/ 11112 w 15"/>
                <a:gd name="T23" fmla="*/ 30162 h 19"/>
                <a:gd name="T24" fmla="*/ 6350 w 15"/>
                <a:gd name="T25" fmla="*/ 30162 h 19"/>
                <a:gd name="T26" fmla="*/ 6350 w 15"/>
                <a:gd name="T27" fmla="*/ 23812 h 19"/>
                <a:gd name="T28" fmla="*/ 0 w 15"/>
                <a:gd name="T29" fmla="*/ 23812 h 19"/>
                <a:gd name="T30" fmla="*/ 6350 w 15"/>
                <a:gd name="T31" fmla="*/ 17462 h 19"/>
                <a:gd name="T32" fmla="*/ 0 w 15"/>
                <a:gd name="T33" fmla="*/ 17462 h 19"/>
                <a:gd name="T34" fmla="*/ 0 w 15"/>
                <a:gd name="T35" fmla="*/ 11112 h 19"/>
                <a:gd name="T36" fmla="*/ 0 w 15"/>
                <a:gd name="T37" fmla="*/ 17462 h 19"/>
                <a:gd name="T38" fmla="*/ 6350 w 15"/>
                <a:gd name="T39" fmla="*/ 17462 h 19"/>
                <a:gd name="T40" fmla="*/ 0 w 15"/>
                <a:gd name="T41" fmla="*/ 11112 h 19"/>
                <a:gd name="T42" fmla="*/ 6350 w 15"/>
                <a:gd name="T43" fmla="*/ 11112 h 19"/>
                <a:gd name="T44" fmla="*/ 11112 w 15"/>
                <a:gd name="T45" fmla="*/ 11112 h 19"/>
                <a:gd name="T46" fmla="*/ 11112 w 15"/>
                <a:gd name="T47" fmla="*/ 6350 h 19"/>
                <a:gd name="T48" fmla="*/ 6350 w 15"/>
                <a:gd name="T49" fmla="*/ 0 h 19"/>
                <a:gd name="T50" fmla="*/ 11112 w 15"/>
                <a:gd name="T51" fmla="*/ 0 h 19"/>
                <a:gd name="T52" fmla="*/ 17462 w 15"/>
                <a:gd name="T53" fmla="*/ 0 h 19"/>
                <a:gd name="T54" fmla="*/ 23812 w 15"/>
                <a:gd name="T55" fmla="*/ 0 h 19"/>
                <a:gd name="T56" fmla="*/ 23812 w 15"/>
                <a:gd name="T57" fmla="*/ 6350 h 19"/>
                <a:gd name="T58" fmla="*/ 23812 w 15"/>
                <a:gd name="T59" fmla="*/ 11112 h 19"/>
                <a:gd name="T60" fmla="*/ 23812 w 15"/>
                <a:gd name="T61" fmla="*/ 17462 h 19"/>
                <a:gd name="T62" fmla="*/ 23812 w 15"/>
                <a:gd name="T63" fmla="*/ 23812 h 19"/>
                <a:gd name="T64" fmla="*/ 17462 w 15"/>
                <a:gd name="T65" fmla="*/ 23812 h 19"/>
                <a:gd name="T66" fmla="*/ 23812 w 15"/>
                <a:gd name="T67" fmla="*/ 23812 h 19"/>
                <a:gd name="T68" fmla="*/ 23812 w 15"/>
                <a:gd name="T69" fmla="*/ 30162 h 19"/>
                <a:gd name="T70" fmla="*/ 17462 w 15"/>
                <a:gd name="T71" fmla="*/ 30162 h 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" h="19">
                  <a:moveTo>
                    <a:pt x="11" y="19"/>
                  </a:moveTo>
                  <a:lnTo>
                    <a:pt x="7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Freeform 3330"/>
            <p:cNvSpPr>
              <a:spLocks/>
            </p:cNvSpPr>
            <p:nvPr/>
          </p:nvSpPr>
          <p:spPr bwMode="auto">
            <a:xfrm>
              <a:off x="5281613" y="4808538"/>
              <a:ext cx="53975" cy="17462"/>
            </a:xfrm>
            <a:custGeom>
              <a:avLst/>
              <a:gdLst>
                <a:gd name="T0" fmla="*/ 53975 w 34"/>
                <a:gd name="T1" fmla="*/ 17462 h 11"/>
                <a:gd name="T2" fmla="*/ 47625 w 34"/>
                <a:gd name="T3" fmla="*/ 17462 h 11"/>
                <a:gd name="T4" fmla="*/ 47625 w 34"/>
                <a:gd name="T5" fmla="*/ 11112 h 11"/>
                <a:gd name="T6" fmla="*/ 42863 w 34"/>
                <a:gd name="T7" fmla="*/ 11112 h 11"/>
                <a:gd name="T8" fmla="*/ 36513 w 34"/>
                <a:gd name="T9" fmla="*/ 11112 h 11"/>
                <a:gd name="T10" fmla="*/ 30163 w 34"/>
                <a:gd name="T11" fmla="*/ 11112 h 11"/>
                <a:gd name="T12" fmla="*/ 36513 w 34"/>
                <a:gd name="T13" fmla="*/ 11112 h 11"/>
                <a:gd name="T14" fmla="*/ 36513 w 34"/>
                <a:gd name="T15" fmla="*/ 4762 h 11"/>
                <a:gd name="T16" fmla="*/ 30163 w 34"/>
                <a:gd name="T17" fmla="*/ 11112 h 11"/>
                <a:gd name="T18" fmla="*/ 30163 w 34"/>
                <a:gd name="T19" fmla="*/ 4762 h 11"/>
                <a:gd name="T20" fmla="*/ 36513 w 34"/>
                <a:gd name="T21" fmla="*/ 4762 h 11"/>
                <a:gd name="T22" fmla="*/ 30163 w 34"/>
                <a:gd name="T23" fmla="*/ 4762 h 11"/>
                <a:gd name="T24" fmla="*/ 23813 w 34"/>
                <a:gd name="T25" fmla="*/ 4762 h 11"/>
                <a:gd name="T26" fmla="*/ 19050 w 34"/>
                <a:gd name="T27" fmla="*/ 4762 h 11"/>
                <a:gd name="T28" fmla="*/ 23813 w 34"/>
                <a:gd name="T29" fmla="*/ 4762 h 11"/>
                <a:gd name="T30" fmla="*/ 19050 w 34"/>
                <a:gd name="T31" fmla="*/ 4762 h 11"/>
                <a:gd name="T32" fmla="*/ 23813 w 34"/>
                <a:gd name="T33" fmla="*/ 11112 h 11"/>
                <a:gd name="T34" fmla="*/ 19050 w 34"/>
                <a:gd name="T35" fmla="*/ 11112 h 11"/>
                <a:gd name="T36" fmla="*/ 19050 w 34"/>
                <a:gd name="T37" fmla="*/ 4762 h 11"/>
                <a:gd name="T38" fmla="*/ 12700 w 34"/>
                <a:gd name="T39" fmla="*/ 11112 h 11"/>
                <a:gd name="T40" fmla="*/ 12700 w 34"/>
                <a:gd name="T41" fmla="*/ 4762 h 11"/>
                <a:gd name="T42" fmla="*/ 19050 w 34"/>
                <a:gd name="T43" fmla="*/ 4762 h 11"/>
                <a:gd name="T44" fmla="*/ 12700 w 34"/>
                <a:gd name="T45" fmla="*/ 4762 h 11"/>
                <a:gd name="T46" fmla="*/ 6350 w 34"/>
                <a:gd name="T47" fmla="*/ 4762 h 11"/>
                <a:gd name="T48" fmla="*/ 0 w 34"/>
                <a:gd name="T49" fmla="*/ 4762 h 11"/>
                <a:gd name="T50" fmla="*/ 6350 w 34"/>
                <a:gd name="T51" fmla="*/ 4762 h 11"/>
                <a:gd name="T52" fmla="*/ 6350 w 34"/>
                <a:gd name="T53" fmla="*/ 0 h 11"/>
                <a:gd name="T54" fmla="*/ 12700 w 34"/>
                <a:gd name="T55" fmla="*/ 0 h 11"/>
                <a:gd name="T56" fmla="*/ 19050 w 34"/>
                <a:gd name="T57" fmla="*/ 0 h 11"/>
                <a:gd name="T58" fmla="*/ 23813 w 34"/>
                <a:gd name="T59" fmla="*/ 0 h 11"/>
                <a:gd name="T60" fmla="*/ 30163 w 34"/>
                <a:gd name="T61" fmla="*/ 0 h 11"/>
                <a:gd name="T62" fmla="*/ 36513 w 34"/>
                <a:gd name="T63" fmla="*/ 0 h 11"/>
                <a:gd name="T64" fmla="*/ 42863 w 34"/>
                <a:gd name="T65" fmla="*/ 0 h 11"/>
                <a:gd name="T66" fmla="*/ 47625 w 34"/>
                <a:gd name="T67" fmla="*/ 0 h 11"/>
                <a:gd name="T68" fmla="*/ 42863 w 34"/>
                <a:gd name="T69" fmla="*/ 4762 h 11"/>
                <a:gd name="T70" fmla="*/ 36513 w 34"/>
                <a:gd name="T71" fmla="*/ 4762 h 11"/>
                <a:gd name="T72" fmla="*/ 30163 w 34"/>
                <a:gd name="T73" fmla="*/ 0 h 11"/>
                <a:gd name="T74" fmla="*/ 30163 w 34"/>
                <a:gd name="T75" fmla="*/ 4762 h 11"/>
                <a:gd name="T76" fmla="*/ 36513 w 34"/>
                <a:gd name="T77" fmla="*/ 4762 h 11"/>
                <a:gd name="T78" fmla="*/ 42863 w 34"/>
                <a:gd name="T79" fmla="*/ 4762 h 11"/>
                <a:gd name="T80" fmla="*/ 47625 w 34"/>
                <a:gd name="T81" fmla="*/ 4762 h 11"/>
                <a:gd name="T82" fmla="*/ 42863 w 34"/>
                <a:gd name="T83" fmla="*/ 4762 h 11"/>
                <a:gd name="T84" fmla="*/ 36513 w 34"/>
                <a:gd name="T85" fmla="*/ 4762 h 11"/>
                <a:gd name="T86" fmla="*/ 36513 w 34"/>
                <a:gd name="T87" fmla="*/ 11112 h 11"/>
                <a:gd name="T88" fmla="*/ 42863 w 34"/>
                <a:gd name="T89" fmla="*/ 4762 h 11"/>
                <a:gd name="T90" fmla="*/ 47625 w 34"/>
                <a:gd name="T91" fmla="*/ 4762 h 11"/>
                <a:gd name="T92" fmla="*/ 47625 w 34"/>
                <a:gd name="T93" fmla="*/ 11112 h 11"/>
                <a:gd name="T94" fmla="*/ 53975 w 34"/>
                <a:gd name="T95" fmla="*/ 11112 h 11"/>
                <a:gd name="T96" fmla="*/ 53975 w 34"/>
                <a:gd name="T97" fmla="*/ 17462 h 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11">
                  <a:moveTo>
                    <a:pt x="34" y="11"/>
                  </a:moveTo>
                  <a:lnTo>
                    <a:pt x="30" y="11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8" y="7"/>
                  </a:lnTo>
                  <a:lnTo>
                    <a:pt x="8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" name="Freeform 3331"/>
            <p:cNvSpPr>
              <a:spLocks/>
            </p:cNvSpPr>
            <p:nvPr/>
          </p:nvSpPr>
          <p:spPr bwMode="auto">
            <a:xfrm>
              <a:off x="5192713" y="4765675"/>
              <a:ext cx="41275" cy="19050"/>
            </a:xfrm>
            <a:custGeom>
              <a:avLst/>
              <a:gdLst>
                <a:gd name="T0" fmla="*/ 23813 w 26"/>
                <a:gd name="T1" fmla="*/ 19050 h 12"/>
                <a:gd name="T2" fmla="*/ 17463 w 26"/>
                <a:gd name="T3" fmla="*/ 19050 h 12"/>
                <a:gd name="T4" fmla="*/ 23813 w 26"/>
                <a:gd name="T5" fmla="*/ 19050 h 12"/>
                <a:gd name="T6" fmla="*/ 23813 w 26"/>
                <a:gd name="T7" fmla="*/ 12700 h 12"/>
                <a:gd name="T8" fmla="*/ 17463 w 26"/>
                <a:gd name="T9" fmla="*/ 12700 h 12"/>
                <a:gd name="T10" fmla="*/ 17463 w 26"/>
                <a:gd name="T11" fmla="*/ 19050 h 12"/>
                <a:gd name="T12" fmla="*/ 12700 w 26"/>
                <a:gd name="T13" fmla="*/ 19050 h 12"/>
                <a:gd name="T14" fmla="*/ 12700 w 26"/>
                <a:gd name="T15" fmla="*/ 12700 h 12"/>
                <a:gd name="T16" fmla="*/ 6350 w 26"/>
                <a:gd name="T17" fmla="*/ 12700 h 12"/>
                <a:gd name="T18" fmla="*/ 6350 w 26"/>
                <a:gd name="T19" fmla="*/ 6350 h 12"/>
                <a:gd name="T20" fmla="*/ 0 w 26"/>
                <a:gd name="T21" fmla="*/ 6350 h 12"/>
                <a:gd name="T22" fmla="*/ 6350 w 26"/>
                <a:gd name="T23" fmla="*/ 6350 h 12"/>
                <a:gd name="T24" fmla="*/ 12700 w 26"/>
                <a:gd name="T25" fmla="*/ 6350 h 12"/>
                <a:gd name="T26" fmla="*/ 17463 w 26"/>
                <a:gd name="T27" fmla="*/ 6350 h 12"/>
                <a:gd name="T28" fmla="*/ 12700 w 26"/>
                <a:gd name="T29" fmla="*/ 6350 h 12"/>
                <a:gd name="T30" fmla="*/ 6350 w 26"/>
                <a:gd name="T31" fmla="*/ 6350 h 12"/>
                <a:gd name="T32" fmla="*/ 12700 w 26"/>
                <a:gd name="T33" fmla="*/ 6350 h 12"/>
                <a:gd name="T34" fmla="*/ 17463 w 26"/>
                <a:gd name="T35" fmla="*/ 6350 h 12"/>
                <a:gd name="T36" fmla="*/ 12700 w 26"/>
                <a:gd name="T37" fmla="*/ 0 h 12"/>
                <a:gd name="T38" fmla="*/ 17463 w 26"/>
                <a:gd name="T39" fmla="*/ 0 h 12"/>
                <a:gd name="T40" fmla="*/ 23813 w 26"/>
                <a:gd name="T41" fmla="*/ 6350 h 12"/>
                <a:gd name="T42" fmla="*/ 17463 w 26"/>
                <a:gd name="T43" fmla="*/ 6350 h 12"/>
                <a:gd name="T44" fmla="*/ 23813 w 26"/>
                <a:gd name="T45" fmla="*/ 6350 h 12"/>
                <a:gd name="T46" fmla="*/ 30163 w 26"/>
                <a:gd name="T47" fmla="*/ 6350 h 12"/>
                <a:gd name="T48" fmla="*/ 36513 w 26"/>
                <a:gd name="T49" fmla="*/ 6350 h 12"/>
                <a:gd name="T50" fmla="*/ 30163 w 26"/>
                <a:gd name="T51" fmla="*/ 6350 h 12"/>
                <a:gd name="T52" fmla="*/ 30163 w 26"/>
                <a:gd name="T53" fmla="*/ 12700 h 12"/>
                <a:gd name="T54" fmla="*/ 36513 w 26"/>
                <a:gd name="T55" fmla="*/ 12700 h 12"/>
                <a:gd name="T56" fmla="*/ 41275 w 26"/>
                <a:gd name="T57" fmla="*/ 12700 h 12"/>
                <a:gd name="T58" fmla="*/ 36513 w 26"/>
                <a:gd name="T59" fmla="*/ 12700 h 12"/>
                <a:gd name="T60" fmla="*/ 30163 w 26"/>
                <a:gd name="T61" fmla="*/ 12700 h 12"/>
                <a:gd name="T62" fmla="*/ 30163 w 26"/>
                <a:gd name="T63" fmla="*/ 19050 h 12"/>
                <a:gd name="T64" fmla="*/ 36513 w 26"/>
                <a:gd name="T65" fmla="*/ 19050 h 12"/>
                <a:gd name="T66" fmla="*/ 30163 w 26"/>
                <a:gd name="T67" fmla="*/ 19050 h 12"/>
                <a:gd name="T68" fmla="*/ 23813 w 26"/>
                <a:gd name="T69" fmla="*/ 19050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" h="12">
                  <a:moveTo>
                    <a:pt x="15" y="12"/>
                  </a:moveTo>
                  <a:lnTo>
                    <a:pt x="11" y="12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3" y="12"/>
                  </a:lnTo>
                  <a:lnTo>
                    <a:pt x="19" y="12"/>
                  </a:lnTo>
                  <a:lnTo>
                    <a:pt x="15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0" name="Freeform 3332"/>
            <p:cNvSpPr>
              <a:spLocks/>
            </p:cNvSpPr>
            <p:nvPr/>
          </p:nvSpPr>
          <p:spPr bwMode="auto">
            <a:xfrm>
              <a:off x="5324475" y="4808538"/>
              <a:ext cx="34925" cy="4762"/>
            </a:xfrm>
            <a:custGeom>
              <a:avLst/>
              <a:gdLst>
                <a:gd name="T0" fmla="*/ 30163 w 22"/>
                <a:gd name="T1" fmla="*/ 4762 h 3"/>
                <a:gd name="T2" fmla="*/ 23813 w 22"/>
                <a:gd name="T3" fmla="*/ 4762 h 3"/>
                <a:gd name="T4" fmla="*/ 17463 w 22"/>
                <a:gd name="T5" fmla="*/ 4762 h 3"/>
                <a:gd name="T6" fmla="*/ 11113 w 22"/>
                <a:gd name="T7" fmla="*/ 4762 h 3"/>
                <a:gd name="T8" fmla="*/ 17463 w 22"/>
                <a:gd name="T9" fmla="*/ 4762 h 3"/>
                <a:gd name="T10" fmla="*/ 11113 w 22"/>
                <a:gd name="T11" fmla="*/ 4762 h 3"/>
                <a:gd name="T12" fmla="*/ 4763 w 22"/>
                <a:gd name="T13" fmla="*/ 4762 h 3"/>
                <a:gd name="T14" fmla="*/ 4763 w 22"/>
                <a:gd name="T15" fmla="*/ 0 h 3"/>
                <a:gd name="T16" fmla="*/ 0 w 22"/>
                <a:gd name="T17" fmla="*/ 0 h 3"/>
                <a:gd name="T18" fmla="*/ 4763 w 22"/>
                <a:gd name="T19" fmla="*/ 0 h 3"/>
                <a:gd name="T20" fmla="*/ 11113 w 22"/>
                <a:gd name="T21" fmla="*/ 0 h 3"/>
                <a:gd name="T22" fmla="*/ 17463 w 22"/>
                <a:gd name="T23" fmla="*/ 0 h 3"/>
                <a:gd name="T24" fmla="*/ 23813 w 22"/>
                <a:gd name="T25" fmla="*/ 0 h 3"/>
                <a:gd name="T26" fmla="*/ 30163 w 22"/>
                <a:gd name="T27" fmla="*/ 0 h 3"/>
                <a:gd name="T28" fmla="*/ 34925 w 22"/>
                <a:gd name="T29" fmla="*/ 0 h 3"/>
                <a:gd name="T30" fmla="*/ 34925 w 22"/>
                <a:gd name="T31" fmla="*/ 4762 h 3"/>
                <a:gd name="T32" fmla="*/ 30163 w 22"/>
                <a:gd name="T33" fmla="*/ 4762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3">
                  <a:moveTo>
                    <a:pt x="19" y="3"/>
                  </a:moveTo>
                  <a:lnTo>
                    <a:pt x="15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19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Freeform 3333"/>
            <p:cNvSpPr>
              <a:spLocks/>
            </p:cNvSpPr>
            <p:nvPr/>
          </p:nvSpPr>
          <p:spPr bwMode="auto">
            <a:xfrm>
              <a:off x="5199063" y="4545013"/>
              <a:ext cx="17462" cy="12700"/>
            </a:xfrm>
            <a:custGeom>
              <a:avLst/>
              <a:gdLst>
                <a:gd name="T0" fmla="*/ 6350 w 11"/>
                <a:gd name="T1" fmla="*/ 12700 h 8"/>
                <a:gd name="T2" fmla="*/ 0 w 11"/>
                <a:gd name="T3" fmla="*/ 12700 h 8"/>
                <a:gd name="T4" fmla="*/ 0 w 11"/>
                <a:gd name="T5" fmla="*/ 6350 h 8"/>
                <a:gd name="T6" fmla="*/ 6350 w 11"/>
                <a:gd name="T7" fmla="*/ 6350 h 8"/>
                <a:gd name="T8" fmla="*/ 0 w 11"/>
                <a:gd name="T9" fmla="*/ 6350 h 8"/>
                <a:gd name="T10" fmla="*/ 0 w 11"/>
                <a:gd name="T11" fmla="*/ 0 h 8"/>
                <a:gd name="T12" fmla="*/ 6350 w 11"/>
                <a:gd name="T13" fmla="*/ 0 h 8"/>
                <a:gd name="T14" fmla="*/ 11112 w 11"/>
                <a:gd name="T15" fmla="*/ 0 h 8"/>
                <a:gd name="T16" fmla="*/ 17462 w 11"/>
                <a:gd name="T17" fmla="*/ 0 h 8"/>
                <a:gd name="T18" fmla="*/ 17462 w 11"/>
                <a:gd name="T19" fmla="*/ 6350 h 8"/>
                <a:gd name="T20" fmla="*/ 11112 w 11"/>
                <a:gd name="T21" fmla="*/ 6350 h 8"/>
                <a:gd name="T22" fmla="*/ 17462 w 11"/>
                <a:gd name="T23" fmla="*/ 6350 h 8"/>
                <a:gd name="T24" fmla="*/ 11112 w 11"/>
                <a:gd name="T25" fmla="*/ 6350 h 8"/>
                <a:gd name="T26" fmla="*/ 11112 w 11"/>
                <a:gd name="T27" fmla="*/ 12700 h 8"/>
                <a:gd name="T28" fmla="*/ 6350 w 11"/>
                <a:gd name="T29" fmla="*/ 12700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Freeform 3334"/>
            <p:cNvSpPr>
              <a:spLocks/>
            </p:cNvSpPr>
            <p:nvPr/>
          </p:nvSpPr>
          <p:spPr bwMode="auto">
            <a:xfrm>
              <a:off x="5168900" y="4748213"/>
              <a:ext cx="41275" cy="17462"/>
            </a:xfrm>
            <a:custGeom>
              <a:avLst/>
              <a:gdLst>
                <a:gd name="T0" fmla="*/ 41275 w 26"/>
                <a:gd name="T1" fmla="*/ 17462 h 11"/>
                <a:gd name="T2" fmla="*/ 36513 w 26"/>
                <a:gd name="T3" fmla="*/ 17462 h 11"/>
                <a:gd name="T4" fmla="*/ 30163 w 26"/>
                <a:gd name="T5" fmla="*/ 17462 h 11"/>
                <a:gd name="T6" fmla="*/ 23813 w 26"/>
                <a:gd name="T7" fmla="*/ 12700 h 11"/>
                <a:gd name="T8" fmla="*/ 17463 w 26"/>
                <a:gd name="T9" fmla="*/ 12700 h 11"/>
                <a:gd name="T10" fmla="*/ 12700 w 26"/>
                <a:gd name="T11" fmla="*/ 12700 h 11"/>
                <a:gd name="T12" fmla="*/ 6350 w 26"/>
                <a:gd name="T13" fmla="*/ 12700 h 11"/>
                <a:gd name="T14" fmla="*/ 0 w 26"/>
                <a:gd name="T15" fmla="*/ 6350 h 11"/>
                <a:gd name="T16" fmla="*/ 0 w 26"/>
                <a:gd name="T17" fmla="*/ 0 h 11"/>
                <a:gd name="T18" fmla="*/ 0 w 26"/>
                <a:gd name="T19" fmla="*/ 6350 h 11"/>
                <a:gd name="T20" fmla="*/ 6350 w 26"/>
                <a:gd name="T21" fmla="*/ 6350 h 11"/>
                <a:gd name="T22" fmla="*/ 12700 w 26"/>
                <a:gd name="T23" fmla="*/ 12700 h 11"/>
                <a:gd name="T24" fmla="*/ 12700 w 26"/>
                <a:gd name="T25" fmla="*/ 6350 h 11"/>
                <a:gd name="T26" fmla="*/ 17463 w 26"/>
                <a:gd name="T27" fmla="*/ 6350 h 11"/>
                <a:gd name="T28" fmla="*/ 17463 w 26"/>
                <a:gd name="T29" fmla="*/ 12700 h 11"/>
                <a:gd name="T30" fmla="*/ 23813 w 26"/>
                <a:gd name="T31" fmla="*/ 12700 h 11"/>
                <a:gd name="T32" fmla="*/ 30163 w 26"/>
                <a:gd name="T33" fmla="*/ 12700 h 11"/>
                <a:gd name="T34" fmla="*/ 30163 w 26"/>
                <a:gd name="T35" fmla="*/ 17462 h 11"/>
                <a:gd name="T36" fmla="*/ 30163 w 26"/>
                <a:gd name="T37" fmla="*/ 12700 h 11"/>
                <a:gd name="T38" fmla="*/ 36513 w 26"/>
                <a:gd name="T39" fmla="*/ 17462 h 11"/>
                <a:gd name="T40" fmla="*/ 41275 w 26"/>
                <a:gd name="T41" fmla="*/ 17462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23" y="11"/>
                  </a:lnTo>
                  <a:lnTo>
                    <a:pt x="19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23" y="11"/>
                  </a:lnTo>
                  <a:lnTo>
                    <a:pt x="26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Freeform 3335"/>
            <p:cNvSpPr>
              <a:spLocks/>
            </p:cNvSpPr>
            <p:nvPr/>
          </p:nvSpPr>
          <p:spPr bwMode="auto">
            <a:xfrm>
              <a:off x="5240338" y="4784725"/>
              <a:ext cx="17462" cy="4763"/>
            </a:xfrm>
            <a:custGeom>
              <a:avLst/>
              <a:gdLst>
                <a:gd name="T0" fmla="*/ 17462 w 11"/>
                <a:gd name="T1" fmla="*/ 4763 h 3"/>
                <a:gd name="T2" fmla="*/ 12700 w 11"/>
                <a:gd name="T3" fmla="*/ 4763 h 3"/>
                <a:gd name="T4" fmla="*/ 12700 w 11"/>
                <a:gd name="T5" fmla="*/ 0 h 3"/>
                <a:gd name="T6" fmla="*/ 6350 w 11"/>
                <a:gd name="T7" fmla="*/ 0 h 3"/>
                <a:gd name="T8" fmla="*/ 6350 w 11"/>
                <a:gd name="T9" fmla="*/ 4763 h 3"/>
                <a:gd name="T10" fmla="*/ 0 w 11"/>
                <a:gd name="T11" fmla="*/ 4763 h 3"/>
                <a:gd name="T12" fmla="*/ 6350 w 11"/>
                <a:gd name="T13" fmla="*/ 0 h 3"/>
                <a:gd name="T14" fmla="*/ 12700 w 11"/>
                <a:gd name="T15" fmla="*/ 0 h 3"/>
                <a:gd name="T16" fmla="*/ 17462 w 11"/>
                <a:gd name="T17" fmla="*/ 0 h 3"/>
                <a:gd name="T18" fmla="*/ 17462 w 11"/>
                <a:gd name="T19" fmla="*/ 4763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Freeform 3336"/>
            <p:cNvSpPr>
              <a:spLocks/>
            </p:cNvSpPr>
            <p:nvPr/>
          </p:nvSpPr>
          <p:spPr bwMode="auto">
            <a:xfrm>
              <a:off x="5145088" y="4635500"/>
              <a:ext cx="12700" cy="17463"/>
            </a:xfrm>
            <a:custGeom>
              <a:avLst/>
              <a:gdLst>
                <a:gd name="T0" fmla="*/ 12700 w 8"/>
                <a:gd name="T1" fmla="*/ 17463 h 11"/>
                <a:gd name="T2" fmla="*/ 6350 w 8"/>
                <a:gd name="T3" fmla="*/ 11113 h 11"/>
                <a:gd name="T4" fmla="*/ 6350 w 8"/>
                <a:gd name="T5" fmla="*/ 4763 h 11"/>
                <a:gd name="T6" fmla="*/ 6350 w 8"/>
                <a:gd name="T7" fmla="*/ 11113 h 11"/>
                <a:gd name="T8" fmla="*/ 0 w 8"/>
                <a:gd name="T9" fmla="*/ 11113 h 11"/>
                <a:gd name="T10" fmla="*/ 0 w 8"/>
                <a:gd name="T11" fmla="*/ 4763 h 11"/>
                <a:gd name="T12" fmla="*/ 6350 w 8"/>
                <a:gd name="T13" fmla="*/ 4763 h 11"/>
                <a:gd name="T14" fmla="*/ 0 w 8"/>
                <a:gd name="T15" fmla="*/ 4763 h 11"/>
                <a:gd name="T16" fmla="*/ 0 w 8"/>
                <a:gd name="T17" fmla="*/ 0 h 11"/>
                <a:gd name="T18" fmla="*/ 6350 w 8"/>
                <a:gd name="T19" fmla="*/ 0 h 11"/>
                <a:gd name="T20" fmla="*/ 12700 w 8"/>
                <a:gd name="T21" fmla="*/ 0 h 11"/>
                <a:gd name="T22" fmla="*/ 12700 w 8"/>
                <a:gd name="T23" fmla="*/ 4763 h 11"/>
                <a:gd name="T24" fmla="*/ 12700 w 8"/>
                <a:gd name="T25" fmla="*/ 11113 h 11"/>
                <a:gd name="T26" fmla="*/ 12700 w 8"/>
                <a:gd name="T27" fmla="*/ 17463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4" y="7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7"/>
                  </a:lnTo>
                  <a:lnTo>
                    <a:pt x="8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" name="Freeform 3337"/>
            <p:cNvSpPr>
              <a:spLocks/>
            </p:cNvSpPr>
            <p:nvPr/>
          </p:nvSpPr>
          <p:spPr bwMode="auto">
            <a:xfrm>
              <a:off x="5264150" y="4772025"/>
              <a:ext cx="12700" cy="17463"/>
            </a:xfrm>
            <a:custGeom>
              <a:avLst/>
              <a:gdLst>
                <a:gd name="T0" fmla="*/ 6350 w 8"/>
                <a:gd name="T1" fmla="*/ 17463 h 11"/>
                <a:gd name="T2" fmla="*/ 0 w 8"/>
                <a:gd name="T3" fmla="*/ 12700 h 11"/>
                <a:gd name="T4" fmla="*/ 0 w 8"/>
                <a:gd name="T5" fmla="*/ 6350 h 11"/>
                <a:gd name="T6" fmla="*/ 6350 w 8"/>
                <a:gd name="T7" fmla="*/ 6350 h 11"/>
                <a:gd name="T8" fmla="*/ 6350 w 8"/>
                <a:gd name="T9" fmla="*/ 0 h 11"/>
                <a:gd name="T10" fmla="*/ 12700 w 8"/>
                <a:gd name="T11" fmla="*/ 0 h 11"/>
                <a:gd name="T12" fmla="*/ 12700 w 8"/>
                <a:gd name="T13" fmla="*/ 6350 h 11"/>
                <a:gd name="T14" fmla="*/ 12700 w 8"/>
                <a:gd name="T15" fmla="*/ 12700 h 11"/>
                <a:gd name="T16" fmla="*/ 6350 w 8"/>
                <a:gd name="T17" fmla="*/ 12700 h 11"/>
                <a:gd name="T18" fmla="*/ 6350 w 8"/>
                <a:gd name="T19" fmla="*/ 6350 h 11"/>
                <a:gd name="T20" fmla="*/ 6350 w 8"/>
                <a:gd name="T21" fmla="*/ 12700 h 11"/>
                <a:gd name="T22" fmla="*/ 6350 w 8"/>
                <a:gd name="T23" fmla="*/ 17463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" name="Freeform 3338"/>
            <p:cNvSpPr>
              <a:spLocks/>
            </p:cNvSpPr>
            <p:nvPr/>
          </p:nvSpPr>
          <p:spPr bwMode="auto">
            <a:xfrm>
              <a:off x="5229225" y="4778375"/>
              <a:ext cx="17463" cy="11113"/>
            </a:xfrm>
            <a:custGeom>
              <a:avLst/>
              <a:gdLst>
                <a:gd name="T0" fmla="*/ 11113 w 11"/>
                <a:gd name="T1" fmla="*/ 11113 h 7"/>
                <a:gd name="T2" fmla="*/ 4763 w 11"/>
                <a:gd name="T3" fmla="*/ 11113 h 7"/>
                <a:gd name="T4" fmla="*/ 0 w 11"/>
                <a:gd name="T5" fmla="*/ 6350 h 7"/>
                <a:gd name="T6" fmla="*/ 4763 w 11"/>
                <a:gd name="T7" fmla="*/ 6350 h 7"/>
                <a:gd name="T8" fmla="*/ 4763 w 11"/>
                <a:gd name="T9" fmla="*/ 0 h 7"/>
                <a:gd name="T10" fmla="*/ 11113 w 11"/>
                <a:gd name="T11" fmla="*/ 0 h 7"/>
                <a:gd name="T12" fmla="*/ 17463 w 11"/>
                <a:gd name="T13" fmla="*/ 6350 h 7"/>
                <a:gd name="T14" fmla="*/ 11113 w 11"/>
                <a:gd name="T15" fmla="*/ 6350 h 7"/>
                <a:gd name="T16" fmla="*/ 17463 w 11"/>
                <a:gd name="T17" fmla="*/ 6350 h 7"/>
                <a:gd name="T18" fmla="*/ 11113 w 11"/>
                <a:gd name="T19" fmla="*/ 6350 h 7"/>
                <a:gd name="T20" fmla="*/ 11113 w 11"/>
                <a:gd name="T21" fmla="*/ 11113 h 7"/>
                <a:gd name="T22" fmla="*/ 11113 w 11"/>
                <a:gd name="T23" fmla="*/ 6350 h 7"/>
                <a:gd name="T24" fmla="*/ 4763 w 11"/>
                <a:gd name="T25" fmla="*/ 6350 h 7"/>
                <a:gd name="T26" fmla="*/ 11113 w 11"/>
                <a:gd name="T27" fmla="*/ 6350 h 7"/>
                <a:gd name="T28" fmla="*/ 11113 w 11"/>
                <a:gd name="T29" fmla="*/ 11113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7">
                  <a:moveTo>
                    <a:pt x="7" y="7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Freeform 3339"/>
            <p:cNvSpPr>
              <a:spLocks/>
            </p:cNvSpPr>
            <p:nvPr/>
          </p:nvSpPr>
          <p:spPr bwMode="auto">
            <a:xfrm>
              <a:off x="5162550" y="4635500"/>
              <a:ext cx="12700" cy="17463"/>
            </a:xfrm>
            <a:custGeom>
              <a:avLst/>
              <a:gdLst>
                <a:gd name="T0" fmla="*/ 6350 w 8"/>
                <a:gd name="T1" fmla="*/ 17463 h 11"/>
                <a:gd name="T2" fmla="*/ 6350 w 8"/>
                <a:gd name="T3" fmla="*/ 11113 h 11"/>
                <a:gd name="T4" fmla="*/ 0 w 8"/>
                <a:gd name="T5" fmla="*/ 11113 h 11"/>
                <a:gd name="T6" fmla="*/ 0 w 8"/>
                <a:gd name="T7" fmla="*/ 4763 h 11"/>
                <a:gd name="T8" fmla="*/ 0 w 8"/>
                <a:gd name="T9" fmla="*/ 11113 h 11"/>
                <a:gd name="T10" fmla="*/ 6350 w 8"/>
                <a:gd name="T11" fmla="*/ 11113 h 11"/>
                <a:gd name="T12" fmla="*/ 6350 w 8"/>
                <a:gd name="T13" fmla="*/ 4763 h 11"/>
                <a:gd name="T14" fmla="*/ 0 w 8"/>
                <a:gd name="T15" fmla="*/ 4763 h 11"/>
                <a:gd name="T16" fmla="*/ 6350 w 8"/>
                <a:gd name="T17" fmla="*/ 0 h 11"/>
                <a:gd name="T18" fmla="*/ 6350 w 8"/>
                <a:gd name="T19" fmla="*/ 4763 h 11"/>
                <a:gd name="T20" fmla="*/ 6350 w 8"/>
                <a:gd name="T21" fmla="*/ 11113 h 11"/>
                <a:gd name="T22" fmla="*/ 12700 w 8"/>
                <a:gd name="T23" fmla="*/ 11113 h 11"/>
                <a:gd name="T24" fmla="*/ 12700 w 8"/>
                <a:gd name="T25" fmla="*/ 17463 h 11"/>
                <a:gd name="T26" fmla="*/ 6350 w 8"/>
                <a:gd name="T27" fmla="*/ 17463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4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Freeform 3340"/>
            <p:cNvSpPr>
              <a:spLocks/>
            </p:cNvSpPr>
            <p:nvPr/>
          </p:nvSpPr>
          <p:spPr bwMode="auto">
            <a:xfrm>
              <a:off x="5151438" y="4683125"/>
              <a:ext cx="17462" cy="11113"/>
            </a:xfrm>
            <a:custGeom>
              <a:avLst/>
              <a:gdLst>
                <a:gd name="T0" fmla="*/ 6350 w 11"/>
                <a:gd name="T1" fmla="*/ 11113 h 7"/>
                <a:gd name="T2" fmla="*/ 0 w 11"/>
                <a:gd name="T3" fmla="*/ 11113 h 7"/>
                <a:gd name="T4" fmla="*/ 6350 w 11"/>
                <a:gd name="T5" fmla="*/ 11113 h 7"/>
                <a:gd name="T6" fmla="*/ 6350 w 11"/>
                <a:gd name="T7" fmla="*/ 6350 h 7"/>
                <a:gd name="T8" fmla="*/ 0 w 11"/>
                <a:gd name="T9" fmla="*/ 6350 h 7"/>
                <a:gd name="T10" fmla="*/ 0 w 11"/>
                <a:gd name="T11" fmla="*/ 11113 h 7"/>
                <a:gd name="T12" fmla="*/ 0 w 11"/>
                <a:gd name="T13" fmla="*/ 6350 h 7"/>
                <a:gd name="T14" fmla="*/ 6350 w 11"/>
                <a:gd name="T15" fmla="*/ 6350 h 7"/>
                <a:gd name="T16" fmla="*/ 0 w 11"/>
                <a:gd name="T17" fmla="*/ 6350 h 7"/>
                <a:gd name="T18" fmla="*/ 6350 w 11"/>
                <a:gd name="T19" fmla="*/ 6350 h 7"/>
                <a:gd name="T20" fmla="*/ 0 w 11"/>
                <a:gd name="T21" fmla="*/ 6350 h 7"/>
                <a:gd name="T22" fmla="*/ 0 w 11"/>
                <a:gd name="T23" fmla="*/ 0 h 7"/>
                <a:gd name="T24" fmla="*/ 6350 w 11"/>
                <a:gd name="T25" fmla="*/ 0 h 7"/>
                <a:gd name="T26" fmla="*/ 11112 w 11"/>
                <a:gd name="T27" fmla="*/ 6350 h 7"/>
                <a:gd name="T28" fmla="*/ 6350 w 11"/>
                <a:gd name="T29" fmla="*/ 6350 h 7"/>
                <a:gd name="T30" fmla="*/ 11112 w 11"/>
                <a:gd name="T31" fmla="*/ 6350 h 7"/>
                <a:gd name="T32" fmla="*/ 17462 w 11"/>
                <a:gd name="T33" fmla="*/ 6350 h 7"/>
                <a:gd name="T34" fmla="*/ 11112 w 11"/>
                <a:gd name="T35" fmla="*/ 6350 h 7"/>
                <a:gd name="T36" fmla="*/ 6350 w 11"/>
                <a:gd name="T37" fmla="*/ 6350 h 7"/>
                <a:gd name="T38" fmla="*/ 6350 w 11"/>
                <a:gd name="T39" fmla="*/ 11113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3341"/>
            <p:cNvSpPr>
              <a:spLocks/>
            </p:cNvSpPr>
            <p:nvPr/>
          </p:nvSpPr>
          <p:spPr bwMode="auto">
            <a:xfrm>
              <a:off x="5162550" y="4700588"/>
              <a:ext cx="12700" cy="12700"/>
            </a:xfrm>
            <a:custGeom>
              <a:avLst/>
              <a:gdLst>
                <a:gd name="T0" fmla="*/ 6350 w 8"/>
                <a:gd name="T1" fmla="*/ 12700 h 8"/>
                <a:gd name="T2" fmla="*/ 0 w 8"/>
                <a:gd name="T3" fmla="*/ 12700 h 8"/>
                <a:gd name="T4" fmla="*/ 0 w 8"/>
                <a:gd name="T5" fmla="*/ 6350 h 8"/>
                <a:gd name="T6" fmla="*/ 6350 w 8"/>
                <a:gd name="T7" fmla="*/ 6350 h 8"/>
                <a:gd name="T8" fmla="*/ 6350 w 8"/>
                <a:gd name="T9" fmla="*/ 0 h 8"/>
                <a:gd name="T10" fmla="*/ 12700 w 8"/>
                <a:gd name="T11" fmla="*/ 0 h 8"/>
                <a:gd name="T12" fmla="*/ 12700 w 8"/>
                <a:gd name="T13" fmla="*/ 6350 h 8"/>
                <a:gd name="T14" fmla="*/ 12700 w 8"/>
                <a:gd name="T15" fmla="*/ 12700 h 8"/>
                <a:gd name="T16" fmla="*/ 12700 w 8"/>
                <a:gd name="T17" fmla="*/ 6350 h 8"/>
                <a:gd name="T18" fmla="*/ 6350 w 8"/>
                <a:gd name="T19" fmla="*/ 6350 h 8"/>
                <a:gd name="T20" fmla="*/ 6350 w 8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3342"/>
            <p:cNvSpPr>
              <a:spLocks/>
            </p:cNvSpPr>
            <p:nvPr/>
          </p:nvSpPr>
          <p:spPr bwMode="auto">
            <a:xfrm>
              <a:off x="5181600" y="4557713"/>
              <a:ext cx="11113" cy="6350"/>
            </a:xfrm>
            <a:custGeom>
              <a:avLst/>
              <a:gdLst>
                <a:gd name="T0" fmla="*/ 11113 w 7"/>
                <a:gd name="T1" fmla="*/ 6350 h 4"/>
                <a:gd name="T2" fmla="*/ 4763 w 7"/>
                <a:gd name="T3" fmla="*/ 635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11113 w 7"/>
                <a:gd name="T11" fmla="*/ 0 h 4"/>
                <a:gd name="T12" fmla="*/ 11113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3344"/>
            <p:cNvSpPr>
              <a:spLocks/>
            </p:cNvSpPr>
            <p:nvPr/>
          </p:nvSpPr>
          <p:spPr bwMode="auto">
            <a:xfrm>
              <a:off x="5157788" y="4635500"/>
              <a:ext cx="11112" cy="11113"/>
            </a:xfrm>
            <a:custGeom>
              <a:avLst/>
              <a:gdLst>
                <a:gd name="T0" fmla="*/ 4762 w 7"/>
                <a:gd name="T1" fmla="*/ 11113 h 7"/>
                <a:gd name="T2" fmla="*/ 0 w 7"/>
                <a:gd name="T3" fmla="*/ 11113 h 7"/>
                <a:gd name="T4" fmla="*/ 0 w 7"/>
                <a:gd name="T5" fmla="*/ 4763 h 7"/>
                <a:gd name="T6" fmla="*/ 0 w 7"/>
                <a:gd name="T7" fmla="*/ 0 h 7"/>
                <a:gd name="T8" fmla="*/ 4762 w 7"/>
                <a:gd name="T9" fmla="*/ 0 h 7"/>
                <a:gd name="T10" fmla="*/ 11112 w 7"/>
                <a:gd name="T11" fmla="*/ 4763 h 7"/>
                <a:gd name="T12" fmla="*/ 4762 w 7"/>
                <a:gd name="T13" fmla="*/ 4763 h 7"/>
                <a:gd name="T14" fmla="*/ 4762 w 7"/>
                <a:gd name="T15" fmla="*/ 11113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3345"/>
            <p:cNvSpPr>
              <a:spLocks/>
            </p:cNvSpPr>
            <p:nvPr/>
          </p:nvSpPr>
          <p:spPr bwMode="auto">
            <a:xfrm>
              <a:off x="5257800" y="4808538"/>
              <a:ext cx="19050" cy="4762"/>
            </a:xfrm>
            <a:custGeom>
              <a:avLst/>
              <a:gdLst>
                <a:gd name="T0" fmla="*/ 12700 w 12"/>
                <a:gd name="T1" fmla="*/ 4762 h 3"/>
                <a:gd name="T2" fmla="*/ 12700 w 12"/>
                <a:gd name="T3" fmla="*/ 0 h 3"/>
                <a:gd name="T4" fmla="*/ 12700 w 12"/>
                <a:gd name="T5" fmla="*/ 4762 h 3"/>
                <a:gd name="T6" fmla="*/ 6350 w 12"/>
                <a:gd name="T7" fmla="*/ 0 h 3"/>
                <a:gd name="T8" fmla="*/ 0 w 12"/>
                <a:gd name="T9" fmla="*/ 0 h 3"/>
                <a:gd name="T10" fmla="*/ 6350 w 12"/>
                <a:gd name="T11" fmla="*/ 0 h 3"/>
                <a:gd name="T12" fmla="*/ 12700 w 12"/>
                <a:gd name="T13" fmla="*/ 0 h 3"/>
                <a:gd name="T14" fmla="*/ 19050 w 12"/>
                <a:gd name="T15" fmla="*/ 0 h 3"/>
                <a:gd name="T16" fmla="*/ 12700 w 12"/>
                <a:gd name="T17" fmla="*/ 0 h 3"/>
                <a:gd name="T18" fmla="*/ 19050 w 12"/>
                <a:gd name="T19" fmla="*/ 0 h 3"/>
                <a:gd name="T20" fmla="*/ 19050 w 12"/>
                <a:gd name="T21" fmla="*/ 4762 h 3"/>
                <a:gd name="T22" fmla="*/ 19050 w 12"/>
                <a:gd name="T23" fmla="*/ 0 h 3"/>
                <a:gd name="T24" fmla="*/ 19050 w 12"/>
                <a:gd name="T25" fmla="*/ 4762 h 3"/>
                <a:gd name="T26" fmla="*/ 12700 w 12"/>
                <a:gd name="T27" fmla="*/ 4762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3">
                  <a:moveTo>
                    <a:pt x="8" y="3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8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3346"/>
            <p:cNvSpPr>
              <a:spLocks/>
            </p:cNvSpPr>
            <p:nvPr/>
          </p:nvSpPr>
          <p:spPr bwMode="auto">
            <a:xfrm>
              <a:off x="5168900" y="4694238"/>
              <a:ext cx="12700" cy="12700"/>
            </a:xfrm>
            <a:custGeom>
              <a:avLst/>
              <a:gdLst>
                <a:gd name="T0" fmla="*/ 12700 w 8"/>
                <a:gd name="T1" fmla="*/ 12700 h 8"/>
                <a:gd name="T2" fmla="*/ 12700 w 8"/>
                <a:gd name="T3" fmla="*/ 6350 h 8"/>
                <a:gd name="T4" fmla="*/ 6350 w 8"/>
                <a:gd name="T5" fmla="*/ 6350 h 8"/>
                <a:gd name="T6" fmla="*/ 0 w 8"/>
                <a:gd name="T7" fmla="*/ 6350 h 8"/>
                <a:gd name="T8" fmla="*/ 6350 w 8"/>
                <a:gd name="T9" fmla="*/ 0 h 8"/>
                <a:gd name="T10" fmla="*/ 0 w 8"/>
                <a:gd name="T11" fmla="*/ 0 h 8"/>
                <a:gd name="T12" fmla="*/ 6350 w 8"/>
                <a:gd name="T13" fmla="*/ 0 h 8"/>
                <a:gd name="T14" fmla="*/ 12700 w 8"/>
                <a:gd name="T15" fmla="*/ 6350 h 8"/>
                <a:gd name="T16" fmla="*/ 12700 w 8"/>
                <a:gd name="T17" fmla="*/ 1270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3347"/>
            <p:cNvSpPr>
              <a:spLocks/>
            </p:cNvSpPr>
            <p:nvPr/>
          </p:nvSpPr>
          <p:spPr bwMode="auto">
            <a:xfrm>
              <a:off x="5287963" y="4802188"/>
              <a:ext cx="17462" cy="6350"/>
            </a:xfrm>
            <a:custGeom>
              <a:avLst/>
              <a:gdLst>
                <a:gd name="T0" fmla="*/ 0 w 11"/>
                <a:gd name="T1" fmla="*/ 6350 h 4"/>
                <a:gd name="T2" fmla="*/ 6350 w 11"/>
                <a:gd name="T3" fmla="*/ 0 h 4"/>
                <a:gd name="T4" fmla="*/ 12700 w 11"/>
                <a:gd name="T5" fmla="*/ 6350 h 4"/>
                <a:gd name="T6" fmla="*/ 17462 w 11"/>
                <a:gd name="T7" fmla="*/ 6350 h 4"/>
                <a:gd name="T8" fmla="*/ 12700 w 11"/>
                <a:gd name="T9" fmla="*/ 6350 h 4"/>
                <a:gd name="T10" fmla="*/ 6350 w 11"/>
                <a:gd name="T11" fmla="*/ 6350 h 4"/>
                <a:gd name="T12" fmla="*/ 0 w 11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3348"/>
            <p:cNvSpPr>
              <a:spLocks/>
            </p:cNvSpPr>
            <p:nvPr/>
          </p:nvSpPr>
          <p:spPr bwMode="auto">
            <a:xfrm>
              <a:off x="5175250" y="4629150"/>
              <a:ext cx="17463" cy="6350"/>
            </a:xfrm>
            <a:custGeom>
              <a:avLst/>
              <a:gdLst>
                <a:gd name="T0" fmla="*/ 6350 w 11"/>
                <a:gd name="T1" fmla="*/ 6350 h 4"/>
                <a:gd name="T2" fmla="*/ 0 w 11"/>
                <a:gd name="T3" fmla="*/ 6350 h 4"/>
                <a:gd name="T4" fmla="*/ 0 w 11"/>
                <a:gd name="T5" fmla="*/ 0 h 4"/>
                <a:gd name="T6" fmla="*/ 6350 w 11"/>
                <a:gd name="T7" fmla="*/ 0 h 4"/>
                <a:gd name="T8" fmla="*/ 11113 w 11"/>
                <a:gd name="T9" fmla="*/ 0 h 4"/>
                <a:gd name="T10" fmla="*/ 17463 w 11"/>
                <a:gd name="T11" fmla="*/ 0 h 4"/>
                <a:gd name="T12" fmla="*/ 17463 w 11"/>
                <a:gd name="T13" fmla="*/ 6350 h 4"/>
                <a:gd name="T14" fmla="*/ 11113 w 11"/>
                <a:gd name="T15" fmla="*/ 6350 h 4"/>
                <a:gd name="T16" fmla="*/ 6350 w 11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3349"/>
            <p:cNvSpPr>
              <a:spLocks/>
            </p:cNvSpPr>
            <p:nvPr/>
          </p:nvSpPr>
          <p:spPr bwMode="auto">
            <a:xfrm>
              <a:off x="5175250" y="455136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350"/>
            <p:cNvSpPr>
              <a:spLocks/>
            </p:cNvSpPr>
            <p:nvPr/>
          </p:nvSpPr>
          <p:spPr bwMode="auto">
            <a:xfrm>
              <a:off x="5157788" y="4581525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2 w 7"/>
                <a:gd name="T7" fmla="*/ 0 h 4"/>
                <a:gd name="T8" fmla="*/ 0 w 7"/>
                <a:gd name="T9" fmla="*/ 0 h 4"/>
                <a:gd name="T10" fmla="*/ 4762 w 7"/>
                <a:gd name="T11" fmla="*/ 0 h 4"/>
                <a:gd name="T12" fmla="*/ 11112 w 7"/>
                <a:gd name="T13" fmla="*/ 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351"/>
            <p:cNvSpPr>
              <a:spLocks/>
            </p:cNvSpPr>
            <p:nvPr/>
          </p:nvSpPr>
          <p:spPr bwMode="auto">
            <a:xfrm>
              <a:off x="5186363" y="4741863"/>
              <a:ext cx="6350" cy="12700"/>
            </a:xfrm>
            <a:custGeom>
              <a:avLst/>
              <a:gdLst>
                <a:gd name="T0" fmla="*/ 0 w 4"/>
                <a:gd name="T1" fmla="*/ 12700 h 8"/>
                <a:gd name="T2" fmla="*/ 0 w 4"/>
                <a:gd name="T3" fmla="*/ 6350 h 8"/>
                <a:gd name="T4" fmla="*/ 6350 w 4"/>
                <a:gd name="T5" fmla="*/ 0 h 8"/>
                <a:gd name="T6" fmla="*/ 6350 w 4"/>
                <a:gd name="T7" fmla="*/ 6350 h 8"/>
                <a:gd name="T8" fmla="*/ 0 w 4"/>
                <a:gd name="T9" fmla="*/ 6350 h 8"/>
                <a:gd name="T10" fmla="*/ 0 w 4"/>
                <a:gd name="T11" fmla="*/ 1270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352"/>
            <p:cNvSpPr>
              <a:spLocks/>
            </p:cNvSpPr>
            <p:nvPr/>
          </p:nvSpPr>
          <p:spPr bwMode="auto">
            <a:xfrm>
              <a:off x="5145088" y="46466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0 w 4"/>
                <a:gd name="T7" fmla="*/ 0 h 4"/>
                <a:gd name="T8" fmla="*/ 6350 w 4"/>
                <a:gd name="T9" fmla="*/ 0 h 4"/>
                <a:gd name="T10" fmla="*/ 6350 w 4"/>
                <a:gd name="T11" fmla="*/ 6350 h 4"/>
                <a:gd name="T12" fmla="*/ 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53"/>
            <p:cNvSpPr>
              <a:spLocks/>
            </p:cNvSpPr>
            <p:nvPr/>
          </p:nvSpPr>
          <p:spPr bwMode="auto">
            <a:xfrm>
              <a:off x="5162550" y="4713288"/>
              <a:ext cx="12700" cy="4762"/>
            </a:xfrm>
            <a:custGeom>
              <a:avLst/>
              <a:gdLst>
                <a:gd name="T0" fmla="*/ 0 w 8"/>
                <a:gd name="T1" fmla="*/ 4762 h 3"/>
                <a:gd name="T2" fmla="*/ 6350 w 8"/>
                <a:gd name="T3" fmla="*/ 4762 h 3"/>
                <a:gd name="T4" fmla="*/ 0 w 8"/>
                <a:gd name="T5" fmla="*/ 4762 h 3"/>
                <a:gd name="T6" fmla="*/ 6350 w 8"/>
                <a:gd name="T7" fmla="*/ 0 h 3"/>
                <a:gd name="T8" fmla="*/ 12700 w 8"/>
                <a:gd name="T9" fmla="*/ 0 h 3"/>
                <a:gd name="T10" fmla="*/ 12700 w 8"/>
                <a:gd name="T11" fmla="*/ 4762 h 3"/>
                <a:gd name="T12" fmla="*/ 6350 w 8"/>
                <a:gd name="T13" fmla="*/ 4762 h 3"/>
                <a:gd name="T14" fmla="*/ 0 w 8"/>
                <a:gd name="T15" fmla="*/ 476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54"/>
            <p:cNvSpPr>
              <a:spLocks/>
            </p:cNvSpPr>
            <p:nvPr/>
          </p:nvSpPr>
          <p:spPr bwMode="auto">
            <a:xfrm>
              <a:off x="5145088" y="4670425"/>
              <a:ext cx="12700" cy="12700"/>
            </a:xfrm>
            <a:custGeom>
              <a:avLst/>
              <a:gdLst>
                <a:gd name="T0" fmla="*/ 12700 w 8"/>
                <a:gd name="T1" fmla="*/ 12700 h 8"/>
                <a:gd name="T2" fmla="*/ 12700 w 8"/>
                <a:gd name="T3" fmla="*/ 6350 h 8"/>
                <a:gd name="T4" fmla="*/ 12700 w 8"/>
                <a:gd name="T5" fmla="*/ 12700 h 8"/>
                <a:gd name="T6" fmla="*/ 6350 w 8"/>
                <a:gd name="T7" fmla="*/ 12700 h 8"/>
                <a:gd name="T8" fmla="*/ 6350 w 8"/>
                <a:gd name="T9" fmla="*/ 6350 h 8"/>
                <a:gd name="T10" fmla="*/ 0 w 8"/>
                <a:gd name="T11" fmla="*/ 6350 h 8"/>
                <a:gd name="T12" fmla="*/ 6350 w 8"/>
                <a:gd name="T13" fmla="*/ 0 h 8"/>
                <a:gd name="T14" fmla="*/ 6350 w 8"/>
                <a:gd name="T15" fmla="*/ 6350 h 8"/>
                <a:gd name="T16" fmla="*/ 12700 w 8"/>
                <a:gd name="T17" fmla="*/ 6350 h 8"/>
                <a:gd name="T18" fmla="*/ 12700 w 8"/>
                <a:gd name="T19" fmla="*/ 1270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3355"/>
            <p:cNvSpPr>
              <a:spLocks noChangeArrowheads="1"/>
            </p:cNvSpPr>
            <p:nvPr/>
          </p:nvSpPr>
          <p:spPr bwMode="auto">
            <a:xfrm>
              <a:off x="5151438" y="46942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Rectangle 3356"/>
            <p:cNvSpPr>
              <a:spLocks noChangeArrowheads="1"/>
            </p:cNvSpPr>
            <p:nvPr/>
          </p:nvSpPr>
          <p:spPr bwMode="auto">
            <a:xfrm>
              <a:off x="5175250" y="45688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357"/>
            <p:cNvSpPr>
              <a:spLocks/>
            </p:cNvSpPr>
            <p:nvPr/>
          </p:nvSpPr>
          <p:spPr bwMode="auto">
            <a:xfrm>
              <a:off x="5145088" y="4652963"/>
              <a:ext cx="12700" cy="6350"/>
            </a:xfrm>
            <a:custGeom>
              <a:avLst/>
              <a:gdLst>
                <a:gd name="T0" fmla="*/ 12700 w 8"/>
                <a:gd name="T1" fmla="*/ 6350 h 4"/>
                <a:gd name="T2" fmla="*/ 6350 w 8"/>
                <a:gd name="T3" fmla="*/ 6350 h 4"/>
                <a:gd name="T4" fmla="*/ 0 w 8"/>
                <a:gd name="T5" fmla="*/ 6350 h 4"/>
                <a:gd name="T6" fmla="*/ 0 w 8"/>
                <a:gd name="T7" fmla="*/ 0 h 4"/>
                <a:gd name="T8" fmla="*/ 6350 w 8"/>
                <a:gd name="T9" fmla="*/ 0 h 4"/>
                <a:gd name="T10" fmla="*/ 1270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358"/>
            <p:cNvSpPr>
              <a:spLocks/>
            </p:cNvSpPr>
            <p:nvPr/>
          </p:nvSpPr>
          <p:spPr bwMode="auto">
            <a:xfrm>
              <a:off x="5157788" y="4724400"/>
              <a:ext cx="11112" cy="12700"/>
            </a:xfrm>
            <a:custGeom>
              <a:avLst/>
              <a:gdLst>
                <a:gd name="T0" fmla="*/ 4762 w 7"/>
                <a:gd name="T1" fmla="*/ 12700 h 8"/>
                <a:gd name="T2" fmla="*/ 0 w 7"/>
                <a:gd name="T3" fmla="*/ 6350 h 8"/>
                <a:gd name="T4" fmla="*/ 4762 w 7"/>
                <a:gd name="T5" fmla="*/ 6350 h 8"/>
                <a:gd name="T6" fmla="*/ 4762 w 7"/>
                <a:gd name="T7" fmla="*/ 0 h 8"/>
                <a:gd name="T8" fmla="*/ 11112 w 7"/>
                <a:gd name="T9" fmla="*/ 0 h 8"/>
                <a:gd name="T10" fmla="*/ 11112 w 7"/>
                <a:gd name="T11" fmla="*/ 6350 h 8"/>
                <a:gd name="T12" fmla="*/ 4762 w 7"/>
                <a:gd name="T13" fmla="*/ 6350 h 8"/>
                <a:gd name="T14" fmla="*/ 4762 w 7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Rectangle 3359"/>
            <p:cNvSpPr>
              <a:spLocks noChangeArrowheads="1"/>
            </p:cNvSpPr>
            <p:nvPr/>
          </p:nvSpPr>
          <p:spPr bwMode="auto">
            <a:xfrm>
              <a:off x="5157788" y="462915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Rectangle 3360"/>
            <p:cNvSpPr>
              <a:spLocks noChangeArrowheads="1"/>
            </p:cNvSpPr>
            <p:nvPr/>
          </p:nvSpPr>
          <p:spPr bwMode="auto">
            <a:xfrm>
              <a:off x="5157788" y="4659313"/>
              <a:ext cx="4762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3361"/>
            <p:cNvSpPr>
              <a:spLocks/>
            </p:cNvSpPr>
            <p:nvPr/>
          </p:nvSpPr>
          <p:spPr bwMode="auto">
            <a:xfrm>
              <a:off x="5151438" y="4713288"/>
              <a:ext cx="11112" cy="11112"/>
            </a:xfrm>
            <a:custGeom>
              <a:avLst/>
              <a:gdLst>
                <a:gd name="T0" fmla="*/ 0 w 7"/>
                <a:gd name="T1" fmla="*/ 11112 h 7"/>
                <a:gd name="T2" fmla="*/ 6350 w 7"/>
                <a:gd name="T3" fmla="*/ 4762 h 7"/>
                <a:gd name="T4" fmla="*/ 6350 w 7"/>
                <a:gd name="T5" fmla="*/ 0 h 7"/>
                <a:gd name="T6" fmla="*/ 11112 w 7"/>
                <a:gd name="T7" fmla="*/ 4762 h 7"/>
                <a:gd name="T8" fmla="*/ 6350 w 7"/>
                <a:gd name="T9" fmla="*/ 4762 h 7"/>
                <a:gd name="T10" fmla="*/ 6350 w 7"/>
                <a:gd name="T11" fmla="*/ 11112 h 7"/>
                <a:gd name="T12" fmla="*/ 0 w 7"/>
                <a:gd name="T13" fmla="*/ 1111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3362"/>
            <p:cNvSpPr>
              <a:spLocks/>
            </p:cNvSpPr>
            <p:nvPr/>
          </p:nvSpPr>
          <p:spPr bwMode="auto">
            <a:xfrm>
              <a:off x="5192713" y="45688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363"/>
            <p:cNvSpPr>
              <a:spLocks/>
            </p:cNvSpPr>
            <p:nvPr/>
          </p:nvSpPr>
          <p:spPr bwMode="auto">
            <a:xfrm>
              <a:off x="5175250" y="4737100"/>
              <a:ext cx="11113" cy="4763"/>
            </a:xfrm>
            <a:custGeom>
              <a:avLst/>
              <a:gdLst>
                <a:gd name="T0" fmla="*/ 6350 w 7"/>
                <a:gd name="T1" fmla="*/ 4763 h 3"/>
                <a:gd name="T2" fmla="*/ 6350 w 7"/>
                <a:gd name="T3" fmla="*/ 0 h 3"/>
                <a:gd name="T4" fmla="*/ 6350 w 7"/>
                <a:gd name="T5" fmla="*/ 4763 h 3"/>
                <a:gd name="T6" fmla="*/ 6350 w 7"/>
                <a:gd name="T7" fmla="*/ 0 h 3"/>
                <a:gd name="T8" fmla="*/ 0 w 7"/>
                <a:gd name="T9" fmla="*/ 0 h 3"/>
                <a:gd name="T10" fmla="*/ 6350 w 7"/>
                <a:gd name="T11" fmla="*/ 0 h 3"/>
                <a:gd name="T12" fmla="*/ 11113 w 7"/>
                <a:gd name="T13" fmla="*/ 4763 h 3"/>
                <a:gd name="T14" fmla="*/ 6350 w 7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Rectangle 3364"/>
            <p:cNvSpPr>
              <a:spLocks noChangeArrowheads="1"/>
            </p:cNvSpPr>
            <p:nvPr/>
          </p:nvSpPr>
          <p:spPr bwMode="auto">
            <a:xfrm>
              <a:off x="5145088" y="46593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Rectangle 3365"/>
            <p:cNvSpPr>
              <a:spLocks noChangeArrowheads="1"/>
            </p:cNvSpPr>
            <p:nvPr/>
          </p:nvSpPr>
          <p:spPr bwMode="auto">
            <a:xfrm>
              <a:off x="5162550" y="47005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3366"/>
            <p:cNvSpPr>
              <a:spLocks/>
            </p:cNvSpPr>
            <p:nvPr/>
          </p:nvSpPr>
          <p:spPr bwMode="auto">
            <a:xfrm>
              <a:off x="5175250" y="4557713"/>
              <a:ext cx="11113" cy="0"/>
            </a:xfrm>
            <a:custGeom>
              <a:avLst/>
              <a:gdLst>
                <a:gd name="T0" fmla="*/ 6350 w 7"/>
                <a:gd name="T1" fmla="*/ 0 w 7"/>
                <a:gd name="T2" fmla="*/ 6350 w 7"/>
                <a:gd name="T3" fmla="*/ 11113 w 7"/>
                <a:gd name="T4" fmla="*/ 6350 w 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367"/>
            <p:cNvSpPr>
              <a:spLocks/>
            </p:cNvSpPr>
            <p:nvPr/>
          </p:nvSpPr>
          <p:spPr bwMode="auto">
            <a:xfrm>
              <a:off x="5175250" y="47244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368"/>
            <p:cNvSpPr>
              <a:spLocks/>
            </p:cNvSpPr>
            <p:nvPr/>
          </p:nvSpPr>
          <p:spPr bwMode="auto">
            <a:xfrm>
              <a:off x="5181600" y="4730750"/>
              <a:ext cx="11113" cy="6350"/>
            </a:xfrm>
            <a:custGeom>
              <a:avLst/>
              <a:gdLst>
                <a:gd name="T0" fmla="*/ 11113 w 7"/>
                <a:gd name="T1" fmla="*/ 6350 h 4"/>
                <a:gd name="T2" fmla="*/ 4763 w 7"/>
                <a:gd name="T3" fmla="*/ 6350 h 4"/>
                <a:gd name="T4" fmla="*/ 0 w 7"/>
                <a:gd name="T5" fmla="*/ 6350 h 4"/>
                <a:gd name="T6" fmla="*/ 0 w 7"/>
                <a:gd name="T7" fmla="*/ 0 h 4"/>
                <a:gd name="T8" fmla="*/ 4763 w 7"/>
                <a:gd name="T9" fmla="*/ 0 h 4"/>
                <a:gd name="T10" fmla="*/ 4763 w 7"/>
                <a:gd name="T11" fmla="*/ 6350 h 4"/>
                <a:gd name="T12" fmla="*/ 11113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369"/>
            <p:cNvSpPr>
              <a:spLocks/>
            </p:cNvSpPr>
            <p:nvPr/>
          </p:nvSpPr>
          <p:spPr bwMode="auto">
            <a:xfrm>
              <a:off x="5253038" y="4802188"/>
              <a:ext cx="11112" cy="6350"/>
            </a:xfrm>
            <a:custGeom>
              <a:avLst/>
              <a:gdLst>
                <a:gd name="T0" fmla="*/ 4762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2 w 7"/>
                <a:gd name="T7" fmla="*/ 0 h 4"/>
                <a:gd name="T8" fmla="*/ 4762 w 7"/>
                <a:gd name="T9" fmla="*/ 6350 h 4"/>
                <a:gd name="T10" fmla="*/ 4762 w 7"/>
                <a:gd name="T11" fmla="*/ 0 h 4"/>
                <a:gd name="T12" fmla="*/ 11112 w 7"/>
                <a:gd name="T13" fmla="*/ 6350 h 4"/>
                <a:gd name="T14" fmla="*/ 4762 w 7"/>
                <a:gd name="T15" fmla="*/ 635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370"/>
            <p:cNvSpPr>
              <a:spLocks/>
            </p:cNvSpPr>
            <p:nvPr/>
          </p:nvSpPr>
          <p:spPr bwMode="auto">
            <a:xfrm>
              <a:off x="5181600" y="4724400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371"/>
            <p:cNvSpPr>
              <a:spLocks/>
            </p:cNvSpPr>
            <p:nvPr/>
          </p:nvSpPr>
          <p:spPr bwMode="auto">
            <a:xfrm>
              <a:off x="5162550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372"/>
            <p:cNvSpPr>
              <a:spLocks/>
            </p:cNvSpPr>
            <p:nvPr/>
          </p:nvSpPr>
          <p:spPr bwMode="auto">
            <a:xfrm>
              <a:off x="5192713" y="45450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73"/>
            <p:cNvSpPr>
              <a:spLocks/>
            </p:cNvSpPr>
            <p:nvPr/>
          </p:nvSpPr>
          <p:spPr bwMode="auto">
            <a:xfrm>
              <a:off x="5181600" y="4527550"/>
              <a:ext cx="11113" cy="6350"/>
            </a:xfrm>
            <a:custGeom>
              <a:avLst/>
              <a:gdLst>
                <a:gd name="T0" fmla="*/ 4763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4763 w 7"/>
                <a:gd name="T7" fmla="*/ 0 h 4"/>
                <a:gd name="T8" fmla="*/ 11113 w 7"/>
                <a:gd name="T9" fmla="*/ 0 h 4"/>
                <a:gd name="T10" fmla="*/ 11113 w 7"/>
                <a:gd name="T11" fmla="*/ 6350 h 4"/>
                <a:gd name="T12" fmla="*/ 4763 w 7"/>
                <a:gd name="T13" fmla="*/ 6350 h 4"/>
                <a:gd name="T14" fmla="*/ 4763 w 7"/>
                <a:gd name="T15" fmla="*/ 0 h 4"/>
                <a:gd name="T16" fmla="*/ 4763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374"/>
            <p:cNvSpPr>
              <a:spLocks/>
            </p:cNvSpPr>
            <p:nvPr/>
          </p:nvSpPr>
          <p:spPr bwMode="auto">
            <a:xfrm>
              <a:off x="5222875" y="4784725"/>
              <a:ext cx="6350" cy="4763"/>
            </a:xfrm>
            <a:custGeom>
              <a:avLst/>
              <a:gdLst>
                <a:gd name="T0" fmla="*/ 0 w 4"/>
                <a:gd name="T1" fmla="*/ 4763 h 3"/>
                <a:gd name="T2" fmla="*/ 6350 w 4"/>
                <a:gd name="T3" fmla="*/ 0 h 3"/>
                <a:gd name="T4" fmla="*/ 6350 w 4"/>
                <a:gd name="T5" fmla="*/ 4763 h 3"/>
                <a:gd name="T6" fmla="*/ 0 w 4"/>
                <a:gd name="T7" fmla="*/ 476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375"/>
            <p:cNvSpPr>
              <a:spLocks/>
            </p:cNvSpPr>
            <p:nvPr/>
          </p:nvSpPr>
          <p:spPr bwMode="auto">
            <a:xfrm>
              <a:off x="5181600" y="4564063"/>
              <a:ext cx="11113" cy="4762"/>
            </a:xfrm>
            <a:custGeom>
              <a:avLst/>
              <a:gdLst>
                <a:gd name="T0" fmla="*/ 4763 w 7"/>
                <a:gd name="T1" fmla="*/ 4762 h 3"/>
                <a:gd name="T2" fmla="*/ 0 w 7"/>
                <a:gd name="T3" fmla="*/ 4762 h 3"/>
                <a:gd name="T4" fmla="*/ 0 w 7"/>
                <a:gd name="T5" fmla="*/ 0 h 3"/>
                <a:gd name="T6" fmla="*/ 4763 w 7"/>
                <a:gd name="T7" fmla="*/ 0 h 3"/>
                <a:gd name="T8" fmla="*/ 11113 w 7"/>
                <a:gd name="T9" fmla="*/ 0 h 3"/>
                <a:gd name="T10" fmla="*/ 11113 w 7"/>
                <a:gd name="T11" fmla="*/ 4762 h 3"/>
                <a:gd name="T12" fmla="*/ 4763 w 7"/>
                <a:gd name="T13" fmla="*/ 476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376"/>
            <p:cNvSpPr>
              <a:spLocks/>
            </p:cNvSpPr>
            <p:nvPr/>
          </p:nvSpPr>
          <p:spPr bwMode="auto">
            <a:xfrm>
              <a:off x="5348288" y="481965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377"/>
            <p:cNvSpPr>
              <a:spLocks/>
            </p:cNvSpPr>
            <p:nvPr/>
          </p:nvSpPr>
          <p:spPr bwMode="auto">
            <a:xfrm>
              <a:off x="5181600" y="4737100"/>
              <a:ext cx="11113" cy="4763"/>
            </a:xfrm>
            <a:custGeom>
              <a:avLst/>
              <a:gdLst>
                <a:gd name="T0" fmla="*/ 11113 w 7"/>
                <a:gd name="T1" fmla="*/ 4763 h 3"/>
                <a:gd name="T2" fmla="*/ 4763 w 7"/>
                <a:gd name="T3" fmla="*/ 4763 h 3"/>
                <a:gd name="T4" fmla="*/ 4763 w 7"/>
                <a:gd name="T5" fmla="*/ 0 h 3"/>
                <a:gd name="T6" fmla="*/ 0 w 7"/>
                <a:gd name="T7" fmla="*/ 0 h 3"/>
                <a:gd name="T8" fmla="*/ 4763 w 7"/>
                <a:gd name="T9" fmla="*/ 0 h 3"/>
                <a:gd name="T10" fmla="*/ 11113 w 7"/>
                <a:gd name="T11" fmla="*/ 476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378"/>
            <p:cNvSpPr>
              <a:spLocks/>
            </p:cNvSpPr>
            <p:nvPr/>
          </p:nvSpPr>
          <p:spPr bwMode="auto">
            <a:xfrm>
              <a:off x="5192713" y="4765675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6350 h 4"/>
                <a:gd name="T8" fmla="*/ 6350 w 4"/>
                <a:gd name="T9" fmla="*/ 6350 h 4"/>
                <a:gd name="T10" fmla="*/ 6350 w 4"/>
                <a:gd name="T11" fmla="*/ 0 h 4"/>
                <a:gd name="T12" fmla="*/ 6350 w 4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Rectangle 3379"/>
            <p:cNvSpPr>
              <a:spLocks noChangeArrowheads="1"/>
            </p:cNvSpPr>
            <p:nvPr/>
          </p:nvSpPr>
          <p:spPr bwMode="auto">
            <a:xfrm>
              <a:off x="5186363" y="4581525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Rectangle 3380"/>
            <p:cNvSpPr>
              <a:spLocks noChangeArrowheads="1"/>
            </p:cNvSpPr>
            <p:nvPr/>
          </p:nvSpPr>
          <p:spPr bwMode="auto">
            <a:xfrm>
              <a:off x="5168900" y="4635500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3381"/>
            <p:cNvSpPr>
              <a:spLocks/>
            </p:cNvSpPr>
            <p:nvPr/>
          </p:nvSpPr>
          <p:spPr bwMode="auto">
            <a:xfrm>
              <a:off x="5175250" y="4545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3382"/>
            <p:cNvSpPr>
              <a:spLocks/>
            </p:cNvSpPr>
            <p:nvPr/>
          </p:nvSpPr>
          <p:spPr bwMode="auto">
            <a:xfrm>
              <a:off x="5181600" y="4568825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635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3383"/>
            <p:cNvSpPr>
              <a:spLocks/>
            </p:cNvSpPr>
            <p:nvPr/>
          </p:nvSpPr>
          <p:spPr bwMode="auto">
            <a:xfrm>
              <a:off x="5151438" y="46529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3384"/>
            <p:cNvSpPr>
              <a:spLocks/>
            </p:cNvSpPr>
            <p:nvPr/>
          </p:nvSpPr>
          <p:spPr bwMode="auto">
            <a:xfrm>
              <a:off x="5145088" y="46466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3385"/>
            <p:cNvSpPr>
              <a:spLocks/>
            </p:cNvSpPr>
            <p:nvPr/>
          </p:nvSpPr>
          <p:spPr bwMode="auto">
            <a:xfrm>
              <a:off x="5181600" y="4568825"/>
              <a:ext cx="11113" cy="6350"/>
            </a:xfrm>
            <a:custGeom>
              <a:avLst/>
              <a:gdLst>
                <a:gd name="T0" fmla="*/ 0 w 7"/>
                <a:gd name="T1" fmla="*/ 6350 h 4"/>
                <a:gd name="T2" fmla="*/ 0 w 7"/>
                <a:gd name="T3" fmla="*/ 0 h 4"/>
                <a:gd name="T4" fmla="*/ 4763 w 7"/>
                <a:gd name="T5" fmla="*/ 0 h 4"/>
                <a:gd name="T6" fmla="*/ 11113 w 7"/>
                <a:gd name="T7" fmla="*/ 0 h 4"/>
                <a:gd name="T8" fmla="*/ 4763 w 7"/>
                <a:gd name="T9" fmla="*/ 0 h 4"/>
                <a:gd name="T10" fmla="*/ 4763 w 7"/>
                <a:gd name="T11" fmla="*/ 6350 h 4"/>
                <a:gd name="T12" fmla="*/ 4763 w 7"/>
                <a:gd name="T13" fmla="*/ 0 h 4"/>
                <a:gd name="T14" fmla="*/ 0 w 7"/>
                <a:gd name="T15" fmla="*/ 0 h 4"/>
                <a:gd name="T16" fmla="*/ 0 w 7"/>
                <a:gd name="T17" fmla="*/ 635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3386"/>
            <p:cNvSpPr>
              <a:spLocks/>
            </p:cNvSpPr>
            <p:nvPr/>
          </p:nvSpPr>
          <p:spPr bwMode="auto">
            <a:xfrm>
              <a:off x="5181600" y="4611688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3387"/>
            <p:cNvSpPr>
              <a:spLocks/>
            </p:cNvSpPr>
            <p:nvPr/>
          </p:nvSpPr>
          <p:spPr bwMode="auto">
            <a:xfrm>
              <a:off x="5168900" y="4706938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3388"/>
            <p:cNvSpPr>
              <a:spLocks/>
            </p:cNvSpPr>
            <p:nvPr/>
          </p:nvSpPr>
          <p:spPr bwMode="auto">
            <a:xfrm>
              <a:off x="5175250" y="4706938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Rectangle 3389"/>
            <p:cNvSpPr>
              <a:spLocks noChangeArrowheads="1"/>
            </p:cNvSpPr>
            <p:nvPr/>
          </p:nvSpPr>
          <p:spPr bwMode="auto">
            <a:xfrm>
              <a:off x="5186363" y="455136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3390"/>
            <p:cNvSpPr>
              <a:spLocks/>
            </p:cNvSpPr>
            <p:nvPr/>
          </p:nvSpPr>
          <p:spPr bwMode="auto">
            <a:xfrm>
              <a:off x="5168900" y="457517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3391"/>
            <p:cNvSpPr>
              <a:spLocks/>
            </p:cNvSpPr>
            <p:nvPr/>
          </p:nvSpPr>
          <p:spPr bwMode="auto">
            <a:xfrm>
              <a:off x="5175250" y="4640263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3392"/>
            <p:cNvSpPr>
              <a:spLocks/>
            </p:cNvSpPr>
            <p:nvPr/>
          </p:nvSpPr>
          <p:spPr bwMode="auto">
            <a:xfrm>
              <a:off x="5186363" y="45815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3393"/>
            <p:cNvSpPr>
              <a:spLocks/>
            </p:cNvSpPr>
            <p:nvPr/>
          </p:nvSpPr>
          <p:spPr bwMode="auto">
            <a:xfrm>
              <a:off x="5270500" y="4784725"/>
              <a:ext cx="11113" cy="4763"/>
            </a:xfrm>
            <a:custGeom>
              <a:avLst/>
              <a:gdLst>
                <a:gd name="T0" fmla="*/ 6350 w 7"/>
                <a:gd name="T1" fmla="*/ 4763 h 3"/>
                <a:gd name="T2" fmla="*/ 0 w 7"/>
                <a:gd name="T3" fmla="*/ 4763 h 3"/>
                <a:gd name="T4" fmla="*/ 0 w 7"/>
                <a:gd name="T5" fmla="*/ 0 h 3"/>
                <a:gd name="T6" fmla="*/ 6350 w 7"/>
                <a:gd name="T7" fmla="*/ 0 h 3"/>
                <a:gd name="T8" fmla="*/ 6350 w 7"/>
                <a:gd name="T9" fmla="*/ 4763 h 3"/>
                <a:gd name="T10" fmla="*/ 11113 w 7"/>
                <a:gd name="T11" fmla="*/ 4763 h 3"/>
                <a:gd name="T12" fmla="*/ 6350 w 7"/>
                <a:gd name="T13" fmla="*/ 476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7" y="3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3394"/>
            <p:cNvSpPr>
              <a:spLocks/>
            </p:cNvSpPr>
            <p:nvPr/>
          </p:nvSpPr>
          <p:spPr bwMode="auto">
            <a:xfrm>
              <a:off x="5210175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3395"/>
            <p:cNvSpPr>
              <a:spLocks/>
            </p:cNvSpPr>
            <p:nvPr/>
          </p:nvSpPr>
          <p:spPr bwMode="auto">
            <a:xfrm>
              <a:off x="5151438" y="46228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3396"/>
            <p:cNvSpPr>
              <a:spLocks/>
            </p:cNvSpPr>
            <p:nvPr/>
          </p:nvSpPr>
          <p:spPr bwMode="auto">
            <a:xfrm>
              <a:off x="5199063" y="47847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3397"/>
            <p:cNvSpPr>
              <a:spLocks/>
            </p:cNvSpPr>
            <p:nvPr/>
          </p:nvSpPr>
          <p:spPr bwMode="auto">
            <a:xfrm>
              <a:off x="5157788" y="464661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3398"/>
            <p:cNvSpPr>
              <a:spLocks/>
            </p:cNvSpPr>
            <p:nvPr/>
          </p:nvSpPr>
          <p:spPr bwMode="auto">
            <a:xfrm>
              <a:off x="5359400" y="48133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Rectangle 3399"/>
            <p:cNvSpPr>
              <a:spLocks noChangeArrowheads="1"/>
            </p:cNvSpPr>
            <p:nvPr/>
          </p:nvSpPr>
          <p:spPr bwMode="auto">
            <a:xfrm>
              <a:off x="5181600" y="4713288"/>
              <a:ext cx="4763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3400"/>
            <p:cNvSpPr>
              <a:spLocks/>
            </p:cNvSpPr>
            <p:nvPr/>
          </p:nvSpPr>
          <p:spPr bwMode="auto">
            <a:xfrm>
              <a:off x="5175250" y="4670425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3401"/>
            <p:cNvSpPr>
              <a:spLocks/>
            </p:cNvSpPr>
            <p:nvPr/>
          </p:nvSpPr>
          <p:spPr bwMode="auto">
            <a:xfrm>
              <a:off x="5168900" y="46942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3403"/>
            <p:cNvSpPr>
              <a:spLocks/>
            </p:cNvSpPr>
            <p:nvPr/>
          </p:nvSpPr>
          <p:spPr bwMode="auto">
            <a:xfrm>
              <a:off x="5175250" y="45513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Rectangle 3404"/>
            <p:cNvSpPr>
              <a:spLocks noChangeArrowheads="1"/>
            </p:cNvSpPr>
            <p:nvPr/>
          </p:nvSpPr>
          <p:spPr bwMode="auto">
            <a:xfrm>
              <a:off x="5181600" y="4575175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Rectangle 3405"/>
            <p:cNvSpPr>
              <a:spLocks noChangeArrowheads="1"/>
            </p:cNvSpPr>
            <p:nvPr/>
          </p:nvSpPr>
          <p:spPr bwMode="auto">
            <a:xfrm>
              <a:off x="5157788" y="472440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3406"/>
            <p:cNvSpPr>
              <a:spLocks/>
            </p:cNvSpPr>
            <p:nvPr/>
          </p:nvSpPr>
          <p:spPr bwMode="auto">
            <a:xfrm>
              <a:off x="5181600" y="4545013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3407"/>
            <p:cNvSpPr>
              <a:spLocks/>
            </p:cNvSpPr>
            <p:nvPr/>
          </p:nvSpPr>
          <p:spPr bwMode="auto">
            <a:xfrm>
              <a:off x="5181600" y="4713288"/>
              <a:ext cx="0" cy="4762"/>
            </a:xfrm>
            <a:custGeom>
              <a:avLst/>
              <a:gdLst>
                <a:gd name="T0" fmla="*/ 4762 h 3"/>
                <a:gd name="T1" fmla="*/ 0 h 3"/>
                <a:gd name="T2" fmla="*/ 4762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3408"/>
            <p:cNvSpPr>
              <a:spLocks/>
            </p:cNvSpPr>
            <p:nvPr/>
          </p:nvSpPr>
          <p:spPr bwMode="auto">
            <a:xfrm>
              <a:off x="5175250" y="4564063"/>
              <a:ext cx="6350" cy="4762"/>
            </a:xfrm>
            <a:custGeom>
              <a:avLst/>
              <a:gdLst>
                <a:gd name="T0" fmla="*/ 0 w 4"/>
                <a:gd name="T1" fmla="*/ 4762 h 3"/>
                <a:gd name="T2" fmla="*/ 0 w 4"/>
                <a:gd name="T3" fmla="*/ 0 h 3"/>
                <a:gd name="T4" fmla="*/ 0 w 4"/>
                <a:gd name="T5" fmla="*/ 4762 h 3"/>
                <a:gd name="T6" fmla="*/ 6350 w 4"/>
                <a:gd name="T7" fmla="*/ 4762 h 3"/>
                <a:gd name="T8" fmla="*/ 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3409"/>
            <p:cNvSpPr>
              <a:spLocks/>
            </p:cNvSpPr>
            <p:nvPr/>
          </p:nvSpPr>
          <p:spPr bwMode="auto">
            <a:xfrm>
              <a:off x="5162550" y="45212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635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3410"/>
            <p:cNvSpPr>
              <a:spLocks/>
            </p:cNvSpPr>
            <p:nvPr/>
          </p:nvSpPr>
          <p:spPr bwMode="auto">
            <a:xfrm>
              <a:off x="5205413" y="452755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3411"/>
            <p:cNvSpPr>
              <a:spLocks/>
            </p:cNvSpPr>
            <p:nvPr/>
          </p:nvSpPr>
          <p:spPr bwMode="auto">
            <a:xfrm>
              <a:off x="5181600" y="4540250"/>
              <a:ext cx="4763" cy="0"/>
            </a:xfrm>
            <a:custGeom>
              <a:avLst/>
              <a:gdLst>
                <a:gd name="T0" fmla="*/ 4763 w 3"/>
                <a:gd name="T1" fmla="*/ 0 w 3"/>
                <a:gd name="T2" fmla="*/ 4763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3412"/>
            <p:cNvSpPr>
              <a:spLocks/>
            </p:cNvSpPr>
            <p:nvPr/>
          </p:nvSpPr>
          <p:spPr bwMode="auto">
            <a:xfrm>
              <a:off x="5157788" y="4700588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0 h 4"/>
                <a:gd name="T4" fmla="*/ 4762 w 3"/>
                <a:gd name="T5" fmla="*/ 0 h 4"/>
                <a:gd name="T6" fmla="*/ 4762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3413"/>
            <p:cNvSpPr>
              <a:spLocks/>
            </p:cNvSpPr>
            <p:nvPr/>
          </p:nvSpPr>
          <p:spPr bwMode="auto">
            <a:xfrm>
              <a:off x="5168900" y="47307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Rectangle 3414"/>
            <p:cNvSpPr>
              <a:spLocks noChangeArrowheads="1"/>
            </p:cNvSpPr>
            <p:nvPr/>
          </p:nvSpPr>
          <p:spPr bwMode="auto">
            <a:xfrm>
              <a:off x="5192713" y="44910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3415"/>
            <p:cNvSpPr>
              <a:spLocks/>
            </p:cNvSpPr>
            <p:nvPr/>
          </p:nvSpPr>
          <p:spPr bwMode="auto">
            <a:xfrm>
              <a:off x="5264150" y="4802188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0 h 4"/>
                <a:gd name="T4" fmla="*/ 6350 w 8"/>
                <a:gd name="T5" fmla="*/ 0 h 4"/>
                <a:gd name="T6" fmla="*/ 12700 w 8"/>
                <a:gd name="T7" fmla="*/ 0 h 4"/>
                <a:gd name="T8" fmla="*/ 12700 w 8"/>
                <a:gd name="T9" fmla="*/ 635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3416"/>
            <p:cNvSpPr>
              <a:spLocks/>
            </p:cNvSpPr>
            <p:nvPr/>
          </p:nvSpPr>
          <p:spPr bwMode="auto">
            <a:xfrm>
              <a:off x="5192713" y="45339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3417"/>
            <p:cNvSpPr>
              <a:spLocks/>
            </p:cNvSpPr>
            <p:nvPr/>
          </p:nvSpPr>
          <p:spPr bwMode="auto">
            <a:xfrm>
              <a:off x="5372100" y="481330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3418"/>
            <p:cNvSpPr>
              <a:spLocks/>
            </p:cNvSpPr>
            <p:nvPr/>
          </p:nvSpPr>
          <p:spPr bwMode="auto">
            <a:xfrm>
              <a:off x="5222875" y="478948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3419"/>
            <p:cNvSpPr>
              <a:spLocks/>
            </p:cNvSpPr>
            <p:nvPr/>
          </p:nvSpPr>
          <p:spPr bwMode="auto">
            <a:xfrm>
              <a:off x="5175250" y="45640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3420"/>
            <p:cNvSpPr>
              <a:spLocks/>
            </p:cNvSpPr>
            <p:nvPr/>
          </p:nvSpPr>
          <p:spPr bwMode="auto">
            <a:xfrm>
              <a:off x="5175250" y="46402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3421"/>
            <p:cNvSpPr>
              <a:spLocks/>
            </p:cNvSpPr>
            <p:nvPr/>
          </p:nvSpPr>
          <p:spPr bwMode="auto">
            <a:xfrm>
              <a:off x="5186363" y="4772025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3422"/>
            <p:cNvSpPr>
              <a:spLocks/>
            </p:cNvSpPr>
            <p:nvPr/>
          </p:nvSpPr>
          <p:spPr bwMode="auto">
            <a:xfrm>
              <a:off x="5192713" y="47545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Rectangle 3423"/>
            <p:cNvSpPr>
              <a:spLocks noChangeArrowheads="1"/>
            </p:cNvSpPr>
            <p:nvPr/>
          </p:nvSpPr>
          <p:spPr bwMode="auto">
            <a:xfrm>
              <a:off x="5186363" y="47244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3424"/>
            <p:cNvSpPr>
              <a:spLocks/>
            </p:cNvSpPr>
            <p:nvPr/>
          </p:nvSpPr>
          <p:spPr bwMode="auto">
            <a:xfrm>
              <a:off x="5168900" y="4551363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3425"/>
            <p:cNvSpPr>
              <a:spLocks/>
            </p:cNvSpPr>
            <p:nvPr/>
          </p:nvSpPr>
          <p:spPr bwMode="auto">
            <a:xfrm>
              <a:off x="5175250" y="461168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Rectangle 3426"/>
            <p:cNvSpPr>
              <a:spLocks noChangeArrowheads="1"/>
            </p:cNvSpPr>
            <p:nvPr/>
          </p:nvSpPr>
          <p:spPr bwMode="auto">
            <a:xfrm>
              <a:off x="5162550" y="4737100"/>
              <a:ext cx="6350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3427"/>
            <p:cNvSpPr>
              <a:spLocks/>
            </p:cNvSpPr>
            <p:nvPr/>
          </p:nvSpPr>
          <p:spPr bwMode="auto">
            <a:xfrm>
              <a:off x="5157788" y="4551363"/>
              <a:ext cx="4762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2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Rectangle 3428"/>
            <p:cNvSpPr>
              <a:spLocks noChangeArrowheads="1"/>
            </p:cNvSpPr>
            <p:nvPr/>
          </p:nvSpPr>
          <p:spPr bwMode="auto">
            <a:xfrm>
              <a:off x="5341938" y="48260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Rectangle 3429"/>
            <p:cNvSpPr>
              <a:spLocks noChangeArrowheads="1"/>
            </p:cNvSpPr>
            <p:nvPr/>
          </p:nvSpPr>
          <p:spPr bwMode="auto">
            <a:xfrm>
              <a:off x="5181600" y="4540250"/>
              <a:ext cx="4763" cy="476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3430"/>
            <p:cNvSpPr>
              <a:spLocks/>
            </p:cNvSpPr>
            <p:nvPr/>
          </p:nvSpPr>
          <p:spPr bwMode="auto">
            <a:xfrm>
              <a:off x="5175250" y="45450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3431"/>
            <p:cNvSpPr>
              <a:spLocks/>
            </p:cNvSpPr>
            <p:nvPr/>
          </p:nvSpPr>
          <p:spPr bwMode="auto">
            <a:xfrm>
              <a:off x="5359400" y="4808538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6350 w 4"/>
                <a:gd name="T3" fmla="*/ 0 h 3"/>
                <a:gd name="T4" fmla="*/ 0 w 4"/>
                <a:gd name="T5" fmla="*/ 0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Rectangle 3432"/>
            <p:cNvSpPr>
              <a:spLocks noChangeArrowheads="1"/>
            </p:cNvSpPr>
            <p:nvPr/>
          </p:nvSpPr>
          <p:spPr bwMode="auto">
            <a:xfrm>
              <a:off x="5186363" y="4713288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3433"/>
            <p:cNvSpPr>
              <a:spLocks/>
            </p:cNvSpPr>
            <p:nvPr/>
          </p:nvSpPr>
          <p:spPr bwMode="auto">
            <a:xfrm>
              <a:off x="5157788" y="4646613"/>
              <a:ext cx="4762" cy="6350"/>
            </a:xfrm>
            <a:custGeom>
              <a:avLst/>
              <a:gdLst>
                <a:gd name="T0" fmla="*/ 4762 w 3"/>
                <a:gd name="T1" fmla="*/ 6350 h 4"/>
                <a:gd name="T2" fmla="*/ 0 w 3"/>
                <a:gd name="T3" fmla="*/ 6350 h 4"/>
                <a:gd name="T4" fmla="*/ 4762 w 3"/>
                <a:gd name="T5" fmla="*/ 6350 h 4"/>
                <a:gd name="T6" fmla="*/ 4762 w 3"/>
                <a:gd name="T7" fmla="*/ 0 h 4"/>
                <a:gd name="T8" fmla="*/ 4762 w 3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Rectangle 3434"/>
            <p:cNvSpPr>
              <a:spLocks noChangeArrowheads="1"/>
            </p:cNvSpPr>
            <p:nvPr/>
          </p:nvSpPr>
          <p:spPr bwMode="auto">
            <a:xfrm>
              <a:off x="5181600" y="4640263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3435"/>
            <p:cNvSpPr>
              <a:spLocks/>
            </p:cNvSpPr>
            <p:nvPr/>
          </p:nvSpPr>
          <p:spPr bwMode="auto">
            <a:xfrm>
              <a:off x="5192713" y="455136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3436"/>
            <p:cNvSpPr>
              <a:spLocks/>
            </p:cNvSpPr>
            <p:nvPr/>
          </p:nvSpPr>
          <p:spPr bwMode="auto">
            <a:xfrm>
              <a:off x="5186363" y="45339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0 w 4"/>
                <a:gd name="T5" fmla="*/ 635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3437"/>
            <p:cNvSpPr>
              <a:spLocks/>
            </p:cNvSpPr>
            <p:nvPr/>
          </p:nvSpPr>
          <p:spPr bwMode="auto">
            <a:xfrm>
              <a:off x="5162550" y="47371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 3438"/>
            <p:cNvSpPr>
              <a:spLocks/>
            </p:cNvSpPr>
            <p:nvPr/>
          </p:nvSpPr>
          <p:spPr bwMode="auto">
            <a:xfrm>
              <a:off x="5181600" y="4551363"/>
              <a:ext cx="4763" cy="6350"/>
            </a:xfrm>
            <a:custGeom>
              <a:avLst/>
              <a:gdLst>
                <a:gd name="T0" fmla="*/ 4763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4763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 3439"/>
            <p:cNvSpPr>
              <a:spLocks/>
            </p:cNvSpPr>
            <p:nvPr/>
          </p:nvSpPr>
          <p:spPr bwMode="auto">
            <a:xfrm>
              <a:off x="5341938" y="48196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Rectangle 3440"/>
            <p:cNvSpPr>
              <a:spLocks noChangeArrowheads="1"/>
            </p:cNvSpPr>
            <p:nvPr/>
          </p:nvSpPr>
          <p:spPr bwMode="auto">
            <a:xfrm>
              <a:off x="5157788" y="4622800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Rectangle 3441"/>
            <p:cNvSpPr>
              <a:spLocks noChangeArrowheads="1"/>
            </p:cNvSpPr>
            <p:nvPr/>
          </p:nvSpPr>
          <p:spPr bwMode="auto">
            <a:xfrm>
              <a:off x="5162550" y="4545013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 3442"/>
            <p:cNvSpPr>
              <a:spLocks/>
            </p:cNvSpPr>
            <p:nvPr/>
          </p:nvSpPr>
          <p:spPr bwMode="auto">
            <a:xfrm>
              <a:off x="5281613" y="4808538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3443"/>
            <p:cNvSpPr>
              <a:spLocks/>
            </p:cNvSpPr>
            <p:nvPr/>
          </p:nvSpPr>
          <p:spPr bwMode="auto">
            <a:xfrm>
              <a:off x="5186363" y="4568825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 3444"/>
            <p:cNvSpPr>
              <a:spLocks/>
            </p:cNvSpPr>
            <p:nvPr/>
          </p:nvSpPr>
          <p:spPr bwMode="auto">
            <a:xfrm>
              <a:off x="5181600" y="4765675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 3445"/>
            <p:cNvSpPr>
              <a:spLocks/>
            </p:cNvSpPr>
            <p:nvPr/>
          </p:nvSpPr>
          <p:spPr bwMode="auto">
            <a:xfrm>
              <a:off x="5186363" y="45402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 3446"/>
            <p:cNvSpPr>
              <a:spLocks/>
            </p:cNvSpPr>
            <p:nvPr/>
          </p:nvSpPr>
          <p:spPr bwMode="auto">
            <a:xfrm>
              <a:off x="5186363" y="4730750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Rectangle 3447"/>
            <p:cNvSpPr>
              <a:spLocks noChangeArrowheads="1"/>
            </p:cNvSpPr>
            <p:nvPr/>
          </p:nvSpPr>
          <p:spPr bwMode="auto">
            <a:xfrm>
              <a:off x="5348288" y="4826000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3450"/>
            <p:cNvSpPr>
              <a:spLocks noEditPoints="1"/>
            </p:cNvSpPr>
            <p:nvPr/>
          </p:nvSpPr>
          <p:spPr bwMode="auto">
            <a:xfrm>
              <a:off x="4911725" y="2855913"/>
              <a:ext cx="269875" cy="84137"/>
            </a:xfrm>
            <a:custGeom>
              <a:avLst/>
              <a:gdLst>
                <a:gd name="T0" fmla="*/ 239713 w 170"/>
                <a:gd name="T1" fmla="*/ 84137 h 53"/>
                <a:gd name="T2" fmla="*/ 220663 w 170"/>
                <a:gd name="T3" fmla="*/ 77787 h 53"/>
                <a:gd name="T4" fmla="*/ 203200 w 170"/>
                <a:gd name="T5" fmla="*/ 84137 h 53"/>
                <a:gd name="T6" fmla="*/ 179388 w 170"/>
                <a:gd name="T7" fmla="*/ 84137 h 53"/>
                <a:gd name="T8" fmla="*/ 196850 w 170"/>
                <a:gd name="T9" fmla="*/ 66675 h 53"/>
                <a:gd name="T10" fmla="*/ 179388 w 170"/>
                <a:gd name="T11" fmla="*/ 60325 h 53"/>
                <a:gd name="T12" fmla="*/ 161925 w 170"/>
                <a:gd name="T13" fmla="*/ 53975 h 53"/>
                <a:gd name="T14" fmla="*/ 155575 w 170"/>
                <a:gd name="T15" fmla="*/ 36512 h 53"/>
                <a:gd name="T16" fmla="*/ 138113 w 170"/>
                <a:gd name="T17" fmla="*/ 42862 h 53"/>
                <a:gd name="T18" fmla="*/ 120650 w 170"/>
                <a:gd name="T19" fmla="*/ 36512 h 53"/>
                <a:gd name="T20" fmla="*/ 107950 w 170"/>
                <a:gd name="T21" fmla="*/ 23812 h 53"/>
                <a:gd name="T22" fmla="*/ 96838 w 170"/>
                <a:gd name="T23" fmla="*/ 23812 h 53"/>
                <a:gd name="T24" fmla="*/ 73025 w 170"/>
                <a:gd name="T25" fmla="*/ 23812 h 53"/>
                <a:gd name="T26" fmla="*/ 84138 w 170"/>
                <a:gd name="T27" fmla="*/ 12700 h 53"/>
                <a:gd name="T28" fmla="*/ 60325 w 170"/>
                <a:gd name="T29" fmla="*/ 12700 h 53"/>
                <a:gd name="T30" fmla="*/ 42863 w 170"/>
                <a:gd name="T31" fmla="*/ 23812 h 53"/>
                <a:gd name="T32" fmla="*/ 23813 w 170"/>
                <a:gd name="T33" fmla="*/ 30162 h 53"/>
                <a:gd name="T34" fmla="*/ 6350 w 170"/>
                <a:gd name="T35" fmla="*/ 30162 h 53"/>
                <a:gd name="T36" fmla="*/ 6350 w 170"/>
                <a:gd name="T37" fmla="*/ 30162 h 53"/>
                <a:gd name="T38" fmla="*/ 12700 w 170"/>
                <a:gd name="T39" fmla="*/ 23812 h 53"/>
                <a:gd name="T40" fmla="*/ 30163 w 170"/>
                <a:gd name="T41" fmla="*/ 12700 h 53"/>
                <a:gd name="T42" fmla="*/ 49213 w 170"/>
                <a:gd name="T43" fmla="*/ 6350 h 53"/>
                <a:gd name="T44" fmla="*/ 73025 w 170"/>
                <a:gd name="T45" fmla="*/ 0 h 53"/>
                <a:gd name="T46" fmla="*/ 96838 w 170"/>
                <a:gd name="T47" fmla="*/ 0 h 53"/>
                <a:gd name="T48" fmla="*/ 101600 w 170"/>
                <a:gd name="T49" fmla="*/ 0 h 53"/>
                <a:gd name="T50" fmla="*/ 120650 w 170"/>
                <a:gd name="T51" fmla="*/ 6350 h 53"/>
                <a:gd name="T52" fmla="*/ 138113 w 170"/>
                <a:gd name="T53" fmla="*/ 19050 h 53"/>
                <a:gd name="T54" fmla="*/ 161925 w 170"/>
                <a:gd name="T55" fmla="*/ 19050 h 53"/>
                <a:gd name="T56" fmla="*/ 173038 w 170"/>
                <a:gd name="T57" fmla="*/ 30162 h 53"/>
                <a:gd name="T58" fmla="*/ 192088 w 170"/>
                <a:gd name="T59" fmla="*/ 36512 h 53"/>
                <a:gd name="T60" fmla="*/ 185738 w 170"/>
                <a:gd name="T61" fmla="*/ 30162 h 53"/>
                <a:gd name="T62" fmla="*/ 196850 w 170"/>
                <a:gd name="T63" fmla="*/ 42862 h 53"/>
                <a:gd name="T64" fmla="*/ 196850 w 170"/>
                <a:gd name="T65" fmla="*/ 42862 h 53"/>
                <a:gd name="T66" fmla="*/ 209550 w 170"/>
                <a:gd name="T67" fmla="*/ 47625 h 53"/>
                <a:gd name="T68" fmla="*/ 220663 w 170"/>
                <a:gd name="T69" fmla="*/ 47625 h 53"/>
                <a:gd name="T70" fmla="*/ 233363 w 170"/>
                <a:gd name="T71" fmla="*/ 47625 h 53"/>
                <a:gd name="T72" fmla="*/ 233363 w 170"/>
                <a:gd name="T73" fmla="*/ 60325 h 53"/>
                <a:gd name="T74" fmla="*/ 257175 w 170"/>
                <a:gd name="T75" fmla="*/ 66675 h 53"/>
                <a:gd name="T76" fmla="*/ 263525 w 170"/>
                <a:gd name="T77" fmla="*/ 77787 h 53"/>
                <a:gd name="T78" fmla="*/ 246063 w 170"/>
                <a:gd name="T79" fmla="*/ 84137 h 53"/>
                <a:gd name="T80" fmla="*/ 49213 w 170"/>
                <a:gd name="T81" fmla="*/ 42862 h 53"/>
                <a:gd name="T82" fmla="*/ 53975 w 170"/>
                <a:gd name="T83" fmla="*/ 36512 h 53"/>
                <a:gd name="T84" fmla="*/ 179388 w 170"/>
                <a:gd name="T85" fmla="*/ 30162 h 53"/>
                <a:gd name="T86" fmla="*/ 179388 w 170"/>
                <a:gd name="T87" fmla="*/ 23812 h 53"/>
                <a:gd name="T88" fmla="*/ 161925 w 170"/>
                <a:gd name="T89" fmla="*/ 19050 h 53"/>
                <a:gd name="T90" fmla="*/ 168275 w 170"/>
                <a:gd name="T91" fmla="*/ 19050 h 53"/>
                <a:gd name="T92" fmla="*/ 179388 w 170"/>
                <a:gd name="T93" fmla="*/ 23812 h 53"/>
                <a:gd name="T94" fmla="*/ 173038 w 170"/>
                <a:gd name="T95" fmla="*/ 19050 h 53"/>
                <a:gd name="T96" fmla="*/ 131763 w 170"/>
                <a:gd name="T97" fmla="*/ 12700 h 53"/>
                <a:gd name="T98" fmla="*/ 144463 w 170"/>
                <a:gd name="T99" fmla="*/ 12700 h 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0" h="53">
                  <a:moveTo>
                    <a:pt x="155" y="53"/>
                  </a:moveTo>
                  <a:lnTo>
                    <a:pt x="155" y="49"/>
                  </a:lnTo>
                  <a:lnTo>
                    <a:pt x="155" y="53"/>
                  </a:lnTo>
                  <a:lnTo>
                    <a:pt x="151" y="53"/>
                  </a:lnTo>
                  <a:lnTo>
                    <a:pt x="147" y="53"/>
                  </a:lnTo>
                  <a:lnTo>
                    <a:pt x="147" y="49"/>
                  </a:lnTo>
                  <a:lnTo>
                    <a:pt x="143" y="49"/>
                  </a:lnTo>
                  <a:lnTo>
                    <a:pt x="139" y="49"/>
                  </a:lnTo>
                  <a:lnTo>
                    <a:pt x="136" y="49"/>
                  </a:lnTo>
                  <a:lnTo>
                    <a:pt x="132" y="49"/>
                  </a:lnTo>
                  <a:lnTo>
                    <a:pt x="128" y="49"/>
                  </a:lnTo>
                  <a:lnTo>
                    <a:pt x="128" y="53"/>
                  </a:lnTo>
                  <a:lnTo>
                    <a:pt x="124" y="53"/>
                  </a:lnTo>
                  <a:lnTo>
                    <a:pt x="121" y="53"/>
                  </a:lnTo>
                  <a:lnTo>
                    <a:pt x="117" y="53"/>
                  </a:lnTo>
                  <a:lnTo>
                    <a:pt x="113" y="53"/>
                  </a:lnTo>
                  <a:lnTo>
                    <a:pt x="117" y="49"/>
                  </a:lnTo>
                  <a:lnTo>
                    <a:pt x="121" y="45"/>
                  </a:lnTo>
                  <a:lnTo>
                    <a:pt x="124" y="45"/>
                  </a:lnTo>
                  <a:lnTo>
                    <a:pt x="124" y="42"/>
                  </a:lnTo>
                  <a:lnTo>
                    <a:pt x="121" y="42"/>
                  </a:lnTo>
                  <a:lnTo>
                    <a:pt x="121" y="38"/>
                  </a:lnTo>
                  <a:lnTo>
                    <a:pt x="117" y="38"/>
                  </a:lnTo>
                  <a:lnTo>
                    <a:pt x="113" y="38"/>
                  </a:lnTo>
                  <a:lnTo>
                    <a:pt x="109" y="38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2" y="34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98" y="27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27"/>
                  </a:lnTo>
                  <a:lnTo>
                    <a:pt x="91" y="27"/>
                  </a:lnTo>
                  <a:lnTo>
                    <a:pt x="87" y="27"/>
                  </a:lnTo>
                  <a:lnTo>
                    <a:pt x="87" y="23"/>
                  </a:lnTo>
                  <a:lnTo>
                    <a:pt x="83" y="23"/>
                  </a:lnTo>
                  <a:lnTo>
                    <a:pt x="79" y="23"/>
                  </a:lnTo>
                  <a:lnTo>
                    <a:pt x="76" y="23"/>
                  </a:lnTo>
                  <a:lnTo>
                    <a:pt x="76" y="19"/>
                  </a:lnTo>
                  <a:lnTo>
                    <a:pt x="72" y="19"/>
                  </a:lnTo>
                  <a:lnTo>
                    <a:pt x="72" y="15"/>
                  </a:lnTo>
                  <a:lnTo>
                    <a:pt x="68" y="15"/>
                  </a:lnTo>
                  <a:lnTo>
                    <a:pt x="68" y="19"/>
                  </a:lnTo>
                  <a:lnTo>
                    <a:pt x="64" y="19"/>
                  </a:lnTo>
                  <a:lnTo>
                    <a:pt x="61" y="19"/>
                  </a:lnTo>
                  <a:lnTo>
                    <a:pt x="61" y="15"/>
                  </a:lnTo>
                  <a:lnTo>
                    <a:pt x="57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1" y="12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1" y="4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83" y="8"/>
                  </a:lnTo>
                  <a:lnTo>
                    <a:pt x="87" y="8"/>
                  </a:lnTo>
                  <a:lnTo>
                    <a:pt x="87" y="12"/>
                  </a:lnTo>
                  <a:lnTo>
                    <a:pt x="91" y="12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102" y="12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9" y="15"/>
                  </a:lnTo>
                  <a:lnTo>
                    <a:pt x="109" y="19"/>
                  </a:lnTo>
                  <a:lnTo>
                    <a:pt x="113" y="19"/>
                  </a:lnTo>
                  <a:lnTo>
                    <a:pt x="113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17" y="23"/>
                  </a:lnTo>
                  <a:lnTo>
                    <a:pt x="117" y="19"/>
                  </a:lnTo>
                  <a:lnTo>
                    <a:pt x="117" y="23"/>
                  </a:lnTo>
                  <a:lnTo>
                    <a:pt x="121" y="23"/>
                  </a:lnTo>
                  <a:lnTo>
                    <a:pt x="124" y="23"/>
                  </a:lnTo>
                  <a:lnTo>
                    <a:pt x="124" y="27"/>
                  </a:lnTo>
                  <a:lnTo>
                    <a:pt x="121" y="27"/>
                  </a:lnTo>
                  <a:lnTo>
                    <a:pt x="121" y="23"/>
                  </a:lnTo>
                  <a:lnTo>
                    <a:pt x="121" y="27"/>
                  </a:lnTo>
                  <a:lnTo>
                    <a:pt x="124" y="27"/>
                  </a:lnTo>
                  <a:lnTo>
                    <a:pt x="128" y="27"/>
                  </a:lnTo>
                  <a:lnTo>
                    <a:pt x="128" y="30"/>
                  </a:lnTo>
                  <a:lnTo>
                    <a:pt x="128" y="27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43" y="30"/>
                  </a:lnTo>
                  <a:lnTo>
                    <a:pt x="147" y="30"/>
                  </a:lnTo>
                  <a:lnTo>
                    <a:pt x="147" y="34"/>
                  </a:lnTo>
                  <a:lnTo>
                    <a:pt x="147" y="38"/>
                  </a:lnTo>
                  <a:lnTo>
                    <a:pt x="143" y="38"/>
                  </a:lnTo>
                  <a:lnTo>
                    <a:pt x="147" y="38"/>
                  </a:lnTo>
                  <a:lnTo>
                    <a:pt x="151" y="38"/>
                  </a:lnTo>
                  <a:lnTo>
                    <a:pt x="155" y="38"/>
                  </a:lnTo>
                  <a:lnTo>
                    <a:pt x="158" y="38"/>
                  </a:lnTo>
                  <a:lnTo>
                    <a:pt x="162" y="42"/>
                  </a:lnTo>
                  <a:lnTo>
                    <a:pt x="166" y="45"/>
                  </a:lnTo>
                  <a:lnTo>
                    <a:pt x="170" y="45"/>
                  </a:lnTo>
                  <a:lnTo>
                    <a:pt x="170" y="49"/>
                  </a:lnTo>
                  <a:lnTo>
                    <a:pt x="166" y="49"/>
                  </a:lnTo>
                  <a:lnTo>
                    <a:pt x="162" y="49"/>
                  </a:lnTo>
                  <a:lnTo>
                    <a:pt x="158" y="49"/>
                  </a:lnTo>
                  <a:lnTo>
                    <a:pt x="158" y="53"/>
                  </a:lnTo>
                  <a:lnTo>
                    <a:pt x="155" y="53"/>
                  </a:lnTo>
                  <a:close/>
                  <a:moveTo>
                    <a:pt x="34" y="27"/>
                  </a:moveTo>
                  <a:lnTo>
                    <a:pt x="31" y="27"/>
                  </a:lnTo>
                  <a:lnTo>
                    <a:pt x="27" y="23"/>
                  </a:lnTo>
                  <a:lnTo>
                    <a:pt x="31" y="27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34" y="27"/>
                  </a:lnTo>
                  <a:close/>
                  <a:moveTo>
                    <a:pt x="113" y="19"/>
                  </a:moveTo>
                  <a:lnTo>
                    <a:pt x="109" y="19"/>
                  </a:lnTo>
                  <a:lnTo>
                    <a:pt x="109" y="15"/>
                  </a:lnTo>
                  <a:lnTo>
                    <a:pt x="113" y="19"/>
                  </a:lnTo>
                  <a:lnTo>
                    <a:pt x="113" y="15"/>
                  </a:lnTo>
                  <a:lnTo>
                    <a:pt x="113" y="19"/>
                  </a:lnTo>
                  <a:lnTo>
                    <a:pt x="117" y="19"/>
                  </a:lnTo>
                  <a:lnTo>
                    <a:pt x="113" y="19"/>
                  </a:lnTo>
                  <a:close/>
                  <a:moveTo>
                    <a:pt x="102" y="12"/>
                  </a:moveTo>
                  <a:lnTo>
                    <a:pt x="98" y="12"/>
                  </a:lnTo>
                  <a:lnTo>
                    <a:pt x="102" y="12"/>
                  </a:lnTo>
                  <a:lnTo>
                    <a:pt x="102" y="8"/>
                  </a:lnTo>
                  <a:lnTo>
                    <a:pt x="106" y="12"/>
                  </a:lnTo>
                  <a:lnTo>
                    <a:pt x="102" y="12"/>
                  </a:lnTo>
                  <a:close/>
                  <a:moveTo>
                    <a:pt x="113" y="15"/>
                  </a:moveTo>
                  <a:lnTo>
                    <a:pt x="109" y="15"/>
                  </a:lnTo>
                  <a:lnTo>
                    <a:pt x="113" y="15"/>
                  </a:lnTo>
                  <a:close/>
                  <a:moveTo>
                    <a:pt x="109" y="15"/>
                  </a:moveTo>
                  <a:lnTo>
                    <a:pt x="106" y="15"/>
                  </a:lnTo>
                  <a:lnTo>
                    <a:pt x="106" y="12"/>
                  </a:lnTo>
                  <a:lnTo>
                    <a:pt x="109" y="12"/>
                  </a:lnTo>
                  <a:lnTo>
                    <a:pt x="109" y="15"/>
                  </a:lnTo>
                  <a:close/>
                  <a:moveTo>
                    <a:pt x="91" y="8"/>
                  </a:moveTo>
                  <a:lnTo>
                    <a:pt x="87" y="8"/>
                  </a:lnTo>
                  <a:lnTo>
                    <a:pt x="83" y="8"/>
                  </a:lnTo>
                  <a:lnTo>
                    <a:pt x="83" y="4"/>
                  </a:lnTo>
                  <a:lnTo>
                    <a:pt x="87" y="4"/>
                  </a:lnTo>
                  <a:lnTo>
                    <a:pt x="87" y="8"/>
                  </a:lnTo>
                  <a:lnTo>
                    <a:pt x="91" y="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3452"/>
            <p:cNvSpPr>
              <a:spLocks noEditPoints="1"/>
            </p:cNvSpPr>
            <p:nvPr/>
          </p:nvSpPr>
          <p:spPr bwMode="auto">
            <a:xfrm>
              <a:off x="5060950" y="2760663"/>
              <a:ext cx="155575" cy="149225"/>
            </a:xfrm>
            <a:custGeom>
              <a:avLst/>
              <a:gdLst>
                <a:gd name="T0" fmla="*/ 19050 w 98"/>
                <a:gd name="T1" fmla="*/ 60325 h 94"/>
                <a:gd name="T2" fmla="*/ 19050 w 98"/>
                <a:gd name="T3" fmla="*/ 60325 h 94"/>
                <a:gd name="T4" fmla="*/ 19050 w 98"/>
                <a:gd name="T5" fmla="*/ 53975 h 94"/>
                <a:gd name="T6" fmla="*/ 23813 w 98"/>
                <a:gd name="T7" fmla="*/ 47625 h 94"/>
                <a:gd name="T8" fmla="*/ 30163 w 98"/>
                <a:gd name="T9" fmla="*/ 66675 h 94"/>
                <a:gd name="T10" fmla="*/ 138113 w 98"/>
                <a:gd name="T11" fmla="*/ 142875 h 94"/>
                <a:gd name="T12" fmla="*/ 149225 w 98"/>
                <a:gd name="T13" fmla="*/ 149225 h 94"/>
                <a:gd name="T14" fmla="*/ 131763 w 98"/>
                <a:gd name="T15" fmla="*/ 149225 h 94"/>
                <a:gd name="T16" fmla="*/ 30163 w 98"/>
                <a:gd name="T17" fmla="*/ 77788 h 94"/>
                <a:gd name="T18" fmla="*/ 30163 w 98"/>
                <a:gd name="T19" fmla="*/ 71438 h 94"/>
                <a:gd name="T20" fmla="*/ 36513 w 98"/>
                <a:gd name="T21" fmla="*/ 71438 h 94"/>
                <a:gd name="T22" fmla="*/ 36513 w 98"/>
                <a:gd name="T23" fmla="*/ 77788 h 94"/>
                <a:gd name="T24" fmla="*/ 42863 w 98"/>
                <a:gd name="T25" fmla="*/ 23813 h 94"/>
                <a:gd name="T26" fmla="*/ 47625 w 98"/>
                <a:gd name="T27" fmla="*/ 12700 h 94"/>
                <a:gd name="T28" fmla="*/ 36513 w 98"/>
                <a:gd name="T29" fmla="*/ 6350 h 94"/>
                <a:gd name="T30" fmla="*/ 36513 w 98"/>
                <a:gd name="T31" fmla="*/ 0 h 94"/>
                <a:gd name="T32" fmla="*/ 30163 w 98"/>
                <a:gd name="T33" fmla="*/ 0 h 94"/>
                <a:gd name="T34" fmla="*/ 42863 w 98"/>
                <a:gd name="T35" fmla="*/ 6350 h 94"/>
                <a:gd name="T36" fmla="*/ 47625 w 98"/>
                <a:gd name="T37" fmla="*/ 17463 h 94"/>
                <a:gd name="T38" fmla="*/ 6350 w 98"/>
                <a:gd name="T39" fmla="*/ 12700 h 94"/>
                <a:gd name="T40" fmla="*/ 12700 w 98"/>
                <a:gd name="T41" fmla="*/ 6350 h 94"/>
                <a:gd name="T42" fmla="*/ 30163 w 98"/>
                <a:gd name="T43" fmla="*/ 6350 h 94"/>
                <a:gd name="T44" fmla="*/ 19050 w 98"/>
                <a:gd name="T45" fmla="*/ 12700 h 94"/>
                <a:gd name="T46" fmla="*/ 71438 w 98"/>
                <a:gd name="T47" fmla="*/ 60325 h 94"/>
                <a:gd name="T48" fmla="*/ 71438 w 98"/>
                <a:gd name="T49" fmla="*/ 53975 h 94"/>
                <a:gd name="T50" fmla="*/ 66675 w 98"/>
                <a:gd name="T51" fmla="*/ 42863 h 94"/>
                <a:gd name="T52" fmla="*/ 53975 w 98"/>
                <a:gd name="T53" fmla="*/ 36513 h 94"/>
                <a:gd name="T54" fmla="*/ 66675 w 98"/>
                <a:gd name="T55" fmla="*/ 42863 h 94"/>
                <a:gd name="T56" fmla="*/ 71438 w 98"/>
                <a:gd name="T57" fmla="*/ 60325 h 94"/>
                <a:gd name="T58" fmla="*/ 125413 w 98"/>
                <a:gd name="T59" fmla="*/ 107950 h 94"/>
                <a:gd name="T60" fmla="*/ 120650 w 98"/>
                <a:gd name="T61" fmla="*/ 119063 h 94"/>
                <a:gd name="T62" fmla="*/ 90488 w 98"/>
                <a:gd name="T63" fmla="*/ 71438 h 94"/>
                <a:gd name="T64" fmla="*/ 84138 w 98"/>
                <a:gd name="T65" fmla="*/ 60325 h 94"/>
                <a:gd name="T66" fmla="*/ 90488 w 98"/>
                <a:gd name="T67" fmla="*/ 71438 h 94"/>
                <a:gd name="T68" fmla="*/ 96838 w 98"/>
                <a:gd name="T69" fmla="*/ 95250 h 94"/>
                <a:gd name="T70" fmla="*/ 96838 w 98"/>
                <a:gd name="T71" fmla="*/ 84138 h 94"/>
                <a:gd name="T72" fmla="*/ 101600 w 98"/>
                <a:gd name="T73" fmla="*/ 95250 h 94"/>
                <a:gd name="T74" fmla="*/ 114300 w 98"/>
                <a:gd name="T75" fmla="*/ 101600 h 94"/>
                <a:gd name="T76" fmla="*/ 120650 w 98"/>
                <a:gd name="T77" fmla="*/ 107950 h 94"/>
                <a:gd name="T78" fmla="*/ 149225 w 98"/>
                <a:gd name="T79" fmla="*/ 114300 h 94"/>
                <a:gd name="T80" fmla="*/ 155575 w 98"/>
                <a:gd name="T81" fmla="*/ 114300 h 94"/>
                <a:gd name="T82" fmla="*/ 42863 w 98"/>
                <a:gd name="T83" fmla="*/ 47625 h 94"/>
                <a:gd name="T84" fmla="*/ 114300 w 98"/>
                <a:gd name="T85" fmla="*/ 71438 h 94"/>
                <a:gd name="T86" fmla="*/ 77788 w 98"/>
                <a:gd name="T87" fmla="*/ 84138 h 94"/>
                <a:gd name="T88" fmla="*/ 77788 w 98"/>
                <a:gd name="T89" fmla="*/ 90488 h 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8" h="94">
                  <a:moveTo>
                    <a:pt x="15" y="42"/>
                  </a:moveTo>
                  <a:lnTo>
                    <a:pt x="12" y="42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9" y="42"/>
                  </a:lnTo>
                  <a:lnTo>
                    <a:pt x="15" y="42"/>
                  </a:lnTo>
                  <a:close/>
                  <a:moveTo>
                    <a:pt x="83" y="94"/>
                  </a:moveTo>
                  <a:lnTo>
                    <a:pt x="87" y="90"/>
                  </a:lnTo>
                  <a:lnTo>
                    <a:pt x="91" y="90"/>
                  </a:lnTo>
                  <a:lnTo>
                    <a:pt x="94" y="90"/>
                  </a:lnTo>
                  <a:lnTo>
                    <a:pt x="94" y="94"/>
                  </a:lnTo>
                  <a:lnTo>
                    <a:pt x="91" y="94"/>
                  </a:lnTo>
                  <a:lnTo>
                    <a:pt x="87" y="94"/>
                  </a:lnTo>
                  <a:lnTo>
                    <a:pt x="83" y="94"/>
                  </a:lnTo>
                  <a:close/>
                  <a:moveTo>
                    <a:pt x="23" y="53"/>
                  </a:moveTo>
                  <a:lnTo>
                    <a:pt x="19" y="53"/>
                  </a:lnTo>
                  <a:lnTo>
                    <a:pt x="19" y="49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9" y="45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3" y="45"/>
                  </a:lnTo>
                  <a:lnTo>
                    <a:pt x="19" y="45"/>
                  </a:lnTo>
                  <a:lnTo>
                    <a:pt x="23" y="45"/>
                  </a:lnTo>
                  <a:lnTo>
                    <a:pt x="23" y="49"/>
                  </a:lnTo>
                  <a:lnTo>
                    <a:pt x="23" y="53"/>
                  </a:lnTo>
                  <a:close/>
                  <a:moveTo>
                    <a:pt x="27" y="19"/>
                  </a:moveTo>
                  <a:lnTo>
                    <a:pt x="27" y="15"/>
                  </a:lnTo>
                  <a:lnTo>
                    <a:pt x="27" y="11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7" y="19"/>
                  </a:lnTo>
                  <a:close/>
                  <a:moveTo>
                    <a:pt x="4" y="8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close/>
                  <a:moveTo>
                    <a:pt x="45" y="38"/>
                  </a:moveTo>
                  <a:lnTo>
                    <a:pt x="45" y="34"/>
                  </a:lnTo>
                  <a:lnTo>
                    <a:pt x="42" y="34"/>
                  </a:lnTo>
                  <a:lnTo>
                    <a:pt x="45" y="34"/>
                  </a:lnTo>
                  <a:lnTo>
                    <a:pt x="45" y="30"/>
                  </a:lnTo>
                  <a:lnTo>
                    <a:pt x="42" y="30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8" y="23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42" y="27"/>
                  </a:lnTo>
                  <a:lnTo>
                    <a:pt x="45" y="30"/>
                  </a:lnTo>
                  <a:lnTo>
                    <a:pt x="45" y="34"/>
                  </a:lnTo>
                  <a:lnTo>
                    <a:pt x="45" y="38"/>
                  </a:lnTo>
                  <a:close/>
                  <a:moveTo>
                    <a:pt x="76" y="75"/>
                  </a:moveTo>
                  <a:lnTo>
                    <a:pt x="79" y="72"/>
                  </a:lnTo>
                  <a:lnTo>
                    <a:pt x="79" y="68"/>
                  </a:lnTo>
                  <a:lnTo>
                    <a:pt x="83" y="72"/>
                  </a:lnTo>
                  <a:lnTo>
                    <a:pt x="79" y="72"/>
                  </a:lnTo>
                  <a:lnTo>
                    <a:pt x="76" y="75"/>
                  </a:lnTo>
                  <a:close/>
                  <a:moveTo>
                    <a:pt x="57" y="45"/>
                  </a:moveTo>
                  <a:lnTo>
                    <a:pt x="53" y="45"/>
                  </a:lnTo>
                  <a:lnTo>
                    <a:pt x="57" y="45"/>
                  </a:lnTo>
                  <a:lnTo>
                    <a:pt x="57" y="42"/>
                  </a:lnTo>
                  <a:lnTo>
                    <a:pt x="53" y="42"/>
                  </a:lnTo>
                  <a:lnTo>
                    <a:pt x="53" y="38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57" y="45"/>
                  </a:lnTo>
                  <a:close/>
                  <a:moveTo>
                    <a:pt x="64" y="64"/>
                  </a:moveTo>
                  <a:lnTo>
                    <a:pt x="64" y="60"/>
                  </a:lnTo>
                  <a:lnTo>
                    <a:pt x="61" y="60"/>
                  </a:lnTo>
                  <a:lnTo>
                    <a:pt x="61" y="57"/>
                  </a:lnTo>
                  <a:lnTo>
                    <a:pt x="57" y="53"/>
                  </a:lnTo>
                  <a:lnTo>
                    <a:pt x="61" y="53"/>
                  </a:lnTo>
                  <a:lnTo>
                    <a:pt x="61" y="57"/>
                  </a:lnTo>
                  <a:lnTo>
                    <a:pt x="61" y="60"/>
                  </a:lnTo>
                  <a:lnTo>
                    <a:pt x="64" y="60"/>
                  </a:lnTo>
                  <a:lnTo>
                    <a:pt x="64" y="64"/>
                  </a:lnTo>
                  <a:close/>
                  <a:moveTo>
                    <a:pt x="76" y="68"/>
                  </a:moveTo>
                  <a:lnTo>
                    <a:pt x="72" y="64"/>
                  </a:lnTo>
                  <a:lnTo>
                    <a:pt x="76" y="64"/>
                  </a:lnTo>
                  <a:lnTo>
                    <a:pt x="79" y="68"/>
                  </a:lnTo>
                  <a:lnTo>
                    <a:pt x="76" y="68"/>
                  </a:lnTo>
                  <a:close/>
                  <a:moveTo>
                    <a:pt x="98" y="75"/>
                  </a:moveTo>
                  <a:lnTo>
                    <a:pt x="98" y="72"/>
                  </a:lnTo>
                  <a:lnTo>
                    <a:pt x="94" y="72"/>
                  </a:lnTo>
                  <a:lnTo>
                    <a:pt x="91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98" y="75"/>
                  </a:lnTo>
                  <a:close/>
                  <a:moveTo>
                    <a:pt x="23" y="30"/>
                  </a:moveTo>
                  <a:lnTo>
                    <a:pt x="27" y="30"/>
                  </a:lnTo>
                  <a:lnTo>
                    <a:pt x="23" y="30"/>
                  </a:lnTo>
                  <a:close/>
                  <a:moveTo>
                    <a:pt x="72" y="49"/>
                  </a:moveTo>
                  <a:lnTo>
                    <a:pt x="72" y="45"/>
                  </a:lnTo>
                  <a:lnTo>
                    <a:pt x="72" y="49"/>
                  </a:lnTo>
                  <a:close/>
                  <a:moveTo>
                    <a:pt x="49" y="57"/>
                  </a:moveTo>
                  <a:lnTo>
                    <a:pt x="49" y="53"/>
                  </a:lnTo>
                  <a:lnTo>
                    <a:pt x="45" y="53"/>
                  </a:lnTo>
                  <a:lnTo>
                    <a:pt x="49" y="53"/>
                  </a:lnTo>
                  <a:lnTo>
                    <a:pt x="49" y="5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3455"/>
            <p:cNvSpPr>
              <a:spLocks noEditPoints="1"/>
            </p:cNvSpPr>
            <p:nvPr/>
          </p:nvSpPr>
          <p:spPr bwMode="auto">
            <a:xfrm>
              <a:off x="5175250" y="2933700"/>
              <a:ext cx="71438" cy="47625"/>
            </a:xfrm>
            <a:custGeom>
              <a:avLst/>
              <a:gdLst>
                <a:gd name="T0" fmla="*/ 65088 w 45"/>
                <a:gd name="T1" fmla="*/ 12700 h 30"/>
                <a:gd name="T2" fmla="*/ 65088 w 45"/>
                <a:gd name="T3" fmla="*/ 12700 h 30"/>
                <a:gd name="T4" fmla="*/ 65088 w 45"/>
                <a:gd name="T5" fmla="*/ 17463 h 30"/>
                <a:gd name="T6" fmla="*/ 71438 w 45"/>
                <a:gd name="T7" fmla="*/ 17463 h 30"/>
                <a:gd name="T8" fmla="*/ 71438 w 45"/>
                <a:gd name="T9" fmla="*/ 23813 h 30"/>
                <a:gd name="T10" fmla="*/ 65088 w 45"/>
                <a:gd name="T11" fmla="*/ 30163 h 30"/>
                <a:gd name="T12" fmla="*/ 65088 w 45"/>
                <a:gd name="T13" fmla="*/ 36513 h 30"/>
                <a:gd name="T14" fmla="*/ 65088 w 45"/>
                <a:gd name="T15" fmla="*/ 36513 h 30"/>
                <a:gd name="T16" fmla="*/ 65088 w 45"/>
                <a:gd name="T17" fmla="*/ 36513 h 30"/>
                <a:gd name="T18" fmla="*/ 58738 w 45"/>
                <a:gd name="T19" fmla="*/ 36513 h 30"/>
                <a:gd name="T20" fmla="*/ 65088 w 45"/>
                <a:gd name="T21" fmla="*/ 42863 h 30"/>
                <a:gd name="T22" fmla="*/ 65088 w 45"/>
                <a:gd name="T23" fmla="*/ 42863 h 30"/>
                <a:gd name="T24" fmla="*/ 65088 w 45"/>
                <a:gd name="T25" fmla="*/ 47625 h 30"/>
                <a:gd name="T26" fmla="*/ 65088 w 45"/>
                <a:gd name="T27" fmla="*/ 47625 h 30"/>
                <a:gd name="T28" fmla="*/ 65088 w 45"/>
                <a:gd name="T29" fmla="*/ 47625 h 30"/>
                <a:gd name="T30" fmla="*/ 53975 w 45"/>
                <a:gd name="T31" fmla="*/ 47625 h 30"/>
                <a:gd name="T32" fmla="*/ 47625 w 45"/>
                <a:gd name="T33" fmla="*/ 47625 h 30"/>
                <a:gd name="T34" fmla="*/ 41275 w 45"/>
                <a:gd name="T35" fmla="*/ 47625 h 30"/>
                <a:gd name="T36" fmla="*/ 41275 w 45"/>
                <a:gd name="T37" fmla="*/ 47625 h 30"/>
                <a:gd name="T38" fmla="*/ 30163 w 45"/>
                <a:gd name="T39" fmla="*/ 47625 h 30"/>
                <a:gd name="T40" fmla="*/ 23813 w 45"/>
                <a:gd name="T41" fmla="*/ 47625 h 30"/>
                <a:gd name="T42" fmla="*/ 17463 w 45"/>
                <a:gd name="T43" fmla="*/ 47625 h 30"/>
                <a:gd name="T44" fmla="*/ 17463 w 45"/>
                <a:gd name="T45" fmla="*/ 47625 h 30"/>
                <a:gd name="T46" fmla="*/ 11113 w 45"/>
                <a:gd name="T47" fmla="*/ 47625 h 30"/>
                <a:gd name="T48" fmla="*/ 11113 w 45"/>
                <a:gd name="T49" fmla="*/ 47625 h 30"/>
                <a:gd name="T50" fmla="*/ 6350 w 45"/>
                <a:gd name="T51" fmla="*/ 42863 h 30"/>
                <a:gd name="T52" fmla="*/ 0 w 45"/>
                <a:gd name="T53" fmla="*/ 42863 h 30"/>
                <a:gd name="T54" fmla="*/ 0 w 45"/>
                <a:gd name="T55" fmla="*/ 36513 h 30"/>
                <a:gd name="T56" fmla="*/ 6350 w 45"/>
                <a:gd name="T57" fmla="*/ 36513 h 30"/>
                <a:gd name="T58" fmla="*/ 11113 w 45"/>
                <a:gd name="T59" fmla="*/ 36513 h 30"/>
                <a:gd name="T60" fmla="*/ 17463 w 45"/>
                <a:gd name="T61" fmla="*/ 36513 h 30"/>
                <a:gd name="T62" fmla="*/ 23813 w 45"/>
                <a:gd name="T63" fmla="*/ 36513 h 30"/>
                <a:gd name="T64" fmla="*/ 17463 w 45"/>
                <a:gd name="T65" fmla="*/ 36513 h 30"/>
                <a:gd name="T66" fmla="*/ 23813 w 45"/>
                <a:gd name="T67" fmla="*/ 36513 h 30"/>
                <a:gd name="T68" fmla="*/ 30163 w 45"/>
                <a:gd name="T69" fmla="*/ 42863 h 30"/>
                <a:gd name="T70" fmla="*/ 34925 w 45"/>
                <a:gd name="T71" fmla="*/ 42863 h 30"/>
                <a:gd name="T72" fmla="*/ 41275 w 45"/>
                <a:gd name="T73" fmla="*/ 42863 h 30"/>
                <a:gd name="T74" fmla="*/ 47625 w 45"/>
                <a:gd name="T75" fmla="*/ 36513 h 30"/>
                <a:gd name="T76" fmla="*/ 47625 w 45"/>
                <a:gd name="T77" fmla="*/ 36513 h 30"/>
                <a:gd name="T78" fmla="*/ 53975 w 45"/>
                <a:gd name="T79" fmla="*/ 36513 h 30"/>
                <a:gd name="T80" fmla="*/ 47625 w 45"/>
                <a:gd name="T81" fmla="*/ 30163 h 30"/>
                <a:gd name="T82" fmla="*/ 47625 w 45"/>
                <a:gd name="T83" fmla="*/ 30163 h 30"/>
                <a:gd name="T84" fmla="*/ 41275 w 45"/>
                <a:gd name="T85" fmla="*/ 23813 h 30"/>
                <a:gd name="T86" fmla="*/ 41275 w 45"/>
                <a:gd name="T87" fmla="*/ 12700 h 30"/>
                <a:gd name="T88" fmla="*/ 30163 w 45"/>
                <a:gd name="T89" fmla="*/ 12700 h 30"/>
                <a:gd name="T90" fmla="*/ 23813 w 45"/>
                <a:gd name="T91" fmla="*/ 12700 h 30"/>
                <a:gd name="T92" fmla="*/ 23813 w 45"/>
                <a:gd name="T93" fmla="*/ 6350 h 30"/>
                <a:gd name="T94" fmla="*/ 30163 w 45"/>
                <a:gd name="T95" fmla="*/ 6350 h 30"/>
                <a:gd name="T96" fmla="*/ 34925 w 45"/>
                <a:gd name="T97" fmla="*/ 6350 h 30"/>
                <a:gd name="T98" fmla="*/ 41275 w 45"/>
                <a:gd name="T99" fmla="*/ 0 h 30"/>
                <a:gd name="T100" fmla="*/ 47625 w 45"/>
                <a:gd name="T101" fmla="*/ 6350 h 30"/>
                <a:gd name="T102" fmla="*/ 53975 w 45"/>
                <a:gd name="T103" fmla="*/ 6350 h 30"/>
                <a:gd name="T104" fmla="*/ 65088 w 45"/>
                <a:gd name="T105" fmla="*/ 6350 h 30"/>
                <a:gd name="T106" fmla="*/ 30163 w 45"/>
                <a:gd name="T107" fmla="*/ 30163 h 30"/>
                <a:gd name="T108" fmla="*/ 30163 w 45"/>
                <a:gd name="T109" fmla="*/ 30163 h 30"/>
                <a:gd name="T110" fmla="*/ 34925 w 45"/>
                <a:gd name="T111" fmla="*/ 30163 h 30"/>
                <a:gd name="T112" fmla="*/ 41275 w 45"/>
                <a:gd name="T113" fmla="*/ 30163 h 30"/>
                <a:gd name="T114" fmla="*/ 47625 w 45"/>
                <a:gd name="T115" fmla="*/ 0 h 30"/>
                <a:gd name="T116" fmla="*/ 34925 w 45"/>
                <a:gd name="T117" fmla="*/ 0 h 30"/>
                <a:gd name="T118" fmla="*/ 41275 w 45"/>
                <a:gd name="T119" fmla="*/ 0 h 30"/>
                <a:gd name="T120" fmla="*/ 47625 w 45"/>
                <a:gd name="T121" fmla="*/ 0 h 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5" h="30">
                  <a:moveTo>
                    <a:pt x="41" y="4"/>
                  </a:moveTo>
                  <a:lnTo>
                    <a:pt x="41" y="4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41" y="19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41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41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19" y="27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4"/>
                  </a:lnTo>
                  <a:close/>
                  <a:moveTo>
                    <a:pt x="26" y="23"/>
                  </a:moveTo>
                  <a:lnTo>
                    <a:pt x="26" y="23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23"/>
                  </a:lnTo>
                  <a:close/>
                  <a:moveTo>
                    <a:pt x="30" y="0"/>
                  </a:moveTo>
                  <a:lnTo>
                    <a:pt x="26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 3456"/>
            <p:cNvSpPr>
              <a:spLocks/>
            </p:cNvSpPr>
            <p:nvPr/>
          </p:nvSpPr>
          <p:spPr bwMode="auto">
            <a:xfrm>
              <a:off x="5080000" y="2970213"/>
              <a:ext cx="52388" cy="23812"/>
            </a:xfrm>
            <a:custGeom>
              <a:avLst/>
              <a:gdLst>
                <a:gd name="T0" fmla="*/ 23813 w 33"/>
                <a:gd name="T1" fmla="*/ 23812 h 15"/>
                <a:gd name="T2" fmla="*/ 23813 w 33"/>
                <a:gd name="T3" fmla="*/ 17462 h 15"/>
                <a:gd name="T4" fmla="*/ 17463 w 33"/>
                <a:gd name="T5" fmla="*/ 17462 h 15"/>
                <a:gd name="T6" fmla="*/ 17463 w 33"/>
                <a:gd name="T7" fmla="*/ 17462 h 15"/>
                <a:gd name="T8" fmla="*/ 11113 w 33"/>
                <a:gd name="T9" fmla="*/ 17462 h 15"/>
                <a:gd name="T10" fmla="*/ 11113 w 33"/>
                <a:gd name="T11" fmla="*/ 17462 h 15"/>
                <a:gd name="T12" fmla="*/ 11113 w 33"/>
                <a:gd name="T13" fmla="*/ 17462 h 15"/>
                <a:gd name="T14" fmla="*/ 4763 w 33"/>
                <a:gd name="T15" fmla="*/ 11112 h 15"/>
                <a:gd name="T16" fmla="*/ 4763 w 33"/>
                <a:gd name="T17" fmla="*/ 11112 h 15"/>
                <a:gd name="T18" fmla="*/ 4763 w 33"/>
                <a:gd name="T19" fmla="*/ 11112 h 15"/>
                <a:gd name="T20" fmla="*/ 4763 w 33"/>
                <a:gd name="T21" fmla="*/ 11112 h 15"/>
                <a:gd name="T22" fmla="*/ 0 w 33"/>
                <a:gd name="T23" fmla="*/ 11112 h 15"/>
                <a:gd name="T24" fmla="*/ 0 w 33"/>
                <a:gd name="T25" fmla="*/ 11112 h 15"/>
                <a:gd name="T26" fmla="*/ 0 w 33"/>
                <a:gd name="T27" fmla="*/ 6350 h 15"/>
                <a:gd name="T28" fmla="*/ 0 w 33"/>
                <a:gd name="T29" fmla="*/ 6350 h 15"/>
                <a:gd name="T30" fmla="*/ 4763 w 33"/>
                <a:gd name="T31" fmla="*/ 6350 h 15"/>
                <a:gd name="T32" fmla="*/ 4763 w 33"/>
                <a:gd name="T33" fmla="*/ 0 h 15"/>
                <a:gd name="T34" fmla="*/ 11113 w 33"/>
                <a:gd name="T35" fmla="*/ 0 h 15"/>
                <a:gd name="T36" fmla="*/ 11113 w 33"/>
                <a:gd name="T37" fmla="*/ 6350 h 15"/>
                <a:gd name="T38" fmla="*/ 17463 w 33"/>
                <a:gd name="T39" fmla="*/ 6350 h 15"/>
                <a:gd name="T40" fmla="*/ 17463 w 33"/>
                <a:gd name="T41" fmla="*/ 6350 h 15"/>
                <a:gd name="T42" fmla="*/ 23813 w 33"/>
                <a:gd name="T43" fmla="*/ 6350 h 15"/>
                <a:gd name="T44" fmla="*/ 28575 w 33"/>
                <a:gd name="T45" fmla="*/ 6350 h 15"/>
                <a:gd name="T46" fmla="*/ 28575 w 33"/>
                <a:gd name="T47" fmla="*/ 6350 h 15"/>
                <a:gd name="T48" fmla="*/ 28575 w 33"/>
                <a:gd name="T49" fmla="*/ 6350 h 15"/>
                <a:gd name="T50" fmla="*/ 34925 w 33"/>
                <a:gd name="T51" fmla="*/ 6350 h 15"/>
                <a:gd name="T52" fmla="*/ 34925 w 33"/>
                <a:gd name="T53" fmla="*/ 6350 h 15"/>
                <a:gd name="T54" fmla="*/ 41275 w 33"/>
                <a:gd name="T55" fmla="*/ 11112 h 15"/>
                <a:gd name="T56" fmla="*/ 41275 w 33"/>
                <a:gd name="T57" fmla="*/ 11112 h 15"/>
                <a:gd name="T58" fmla="*/ 47625 w 33"/>
                <a:gd name="T59" fmla="*/ 11112 h 15"/>
                <a:gd name="T60" fmla="*/ 47625 w 33"/>
                <a:gd name="T61" fmla="*/ 11112 h 15"/>
                <a:gd name="T62" fmla="*/ 52388 w 33"/>
                <a:gd name="T63" fmla="*/ 17462 h 15"/>
                <a:gd name="T64" fmla="*/ 47625 w 33"/>
                <a:gd name="T65" fmla="*/ 17462 h 15"/>
                <a:gd name="T66" fmla="*/ 41275 w 33"/>
                <a:gd name="T67" fmla="*/ 17462 h 15"/>
                <a:gd name="T68" fmla="*/ 41275 w 33"/>
                <a:gd name="T69" fmla="*/ 17462 h 15"/>
                <a:gd name="T70" fmla="*/ 34925 w 33"/>
                <a:gd name="T71" fmla="*/ 17462 h 15"/>
                <a:gd name="T72" fmla="*/ 34925 w 33"/>
                <a:gd name="T73" fmla="*/ 17462 h 15"/>
                <a:gd name="T74" fmla="*/ 34925 w 33"/>
                <a:gd name="T75" fmla="*/ 17462 h 15"/>
                <a:gd name="T76" fmla="*/ 34925 w 33"/>
                <a:gd name="T77" fmla="*/ 17462 h 15"/>
                <a:gd name="T78" fmla="*/ 28575 w 33"/>
                <a:gd name="T79" fmla="*/ 17462 h 15"/>
                <a:gd name="T80" fmla="*/ 28575 w 33"/>
                <a:gd name="T81" fmla="*/ 17462 h 15"/>
                <a:gd name="T82" fmla="*/ 28575 w 33"/>
                <a:gd name="T83" fmla="*/ 17462 h 15"/>
                <a:gd name="T84" fmla="*/ 28575 w 33"/>
                <a:gd name="T85" fmla="*/ 23812 h 15"/>
                <a:gd name="T86" fmla="*/ 28575 w 33"/>
                <a:gd name="T87" fmla="*/ 23812 h 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" h="15">
                  <a:moveTo>
                    <a:pt x="18" y="15"/>
                  </a:move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8" y="1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Freeform 3457"/>
            <p:cNvSpPr>
              <a:spLocks noEditPoints="1"/>
            </p:cNvSpPr>
            <p:nvPr/>
          </p:nvSpPr>
          <p:spPr bwMode="auto">
            <a:xfrm>
              <a:off x="5233988" y="2933700"/>
              <a:ext cx="95250" cy="60325"/>
            </a:xfrm>
            <a:custGeom>
              <a:avLst/>
              <a:gdLst>
                <a:gd name="T0" fmla="*/ 6350 w 60"/>
                <a:gd name="T1" fmla="*/ 42863 h 38"/>
                <a:gd name="T2" fmla="*/ 6350 w 60"/>
                <a:gd name="T3" fmla="*/ 42863 h 38"/>
                <a:gd name="T4" fmla="*/ 0 w 60"/>
                <a:gd name="T5" fmla="*/ 36513 h 38"/>
                <a:gd name="T6" fmla="*/ 6350 w 60"/>
                <a:gd name="T7" fmla="*/ 36513 h 38"/>
                <a:gd name="T8" fmla="*/ 6350 w 60"/>
                <a:gd name="T9" fmla="*/ 36513 h 38"/>
                <a:gd name="T10" fmla="*/ 6350 w 60"/>
                <a:gd name="T11" fmla="*/ 30163 h 38"/>
                <a:gd name="T12" fmla="*/ 12700 w 60"/>
                <a:gd name="T13" fmla="*/ 23813 h 38"/>
                <a:gd name="T14" fmla="*/ 12700 w 60"/>
                <a:gd name="T15" fmla="*/ 17463 h 38"/>
                <a:gd name="T16" fmla="*/ 6350 w 60"/>
                <a:gd name="T17" fmla="*/ 17463 h 38"/>
                <a:gd name="T18" fmla="*/ 6350 w 60"/>
                <a:gd name="T19" fmla="*/ 12700 h 38"/>
                <a:gd name="T20" fmla="*/ 6350 w 60"/>
                <a:gd name="T21" fmla="*/ 12700 h 38"/>
                <a:gd name="T22" fmla="*/ 6350 w 60"/>
                <a:gd name="T23" fmla="*/ 6350 h 38"/>
                <a:gd name="T24" fmla="*/ 12700 w 60"/>
                <a:gd name="T25" fmla="*/ 6350 h 38"/>
                <a:gd name="T26" fmla="*/ 19050 w 60"/>
                <a:gd name="T27" fmla="*/ 6350 h 38"/>
                <a:gd name="T28" fmla="*/ 23813 w 60"/>
                <a:gd name="T29" fmla="*/ 6350 h 38"/>
                <a:gd name="T30" fmla="*/ 30163 w 60"/>
                <a:gd name="T31" fmla="*/ 6350 h 38"/>
                <a:gd name="T32" fmla="*/ 36513 w 60"/>
                <a:gd name="T33" fmla="*/ 6350 h 38"/>
                <a:gd name="T34" fmla="*/ 42863 w 60"/>
                <a:gd name="T35" fmla="*/ 6350 h 38"/>
                <a:gd name="T36" fmla="*/ 47625 w 60"/>
                <a:gd name="T37" fmla="*/ 12700 h 38"/>
                <a:gd name="T38" fmla="*/ 47625 w 60"/>
                <a:gd name="T39" fmla="*/ 12700 h 38"/>
                <a:gd name="T40" fmla="*/ 53975 w 60"/>
                <a:gd name="T41" fmla="*/ 12700 h 38"/>
                <a:gd name="T42" fmla="*/ 53975 w 60"/>
                <a:gd name="T43" fmla="*/ 17463 h 38"/>
                <a:gd name="T44" fmla="*/ 60325 w 60"/>
                <a:gd name="T45" fmla="*/ 17463 h 38"/>
                <a:gd name="T46" fmla="*/ 66675 w 60"/>
                <a:gd name="T47" fmla="*/ 17463 h 38"/>
                <a:gd name="T48" fmla="*/ 71438 w 60"/>
                <a:gd name="T49" fmla="*/ 17463 h 38"/>
                <a:gd name="T50" fmla="*/ 66675 w 60"/>
                <a:gd name="T51" fmla="*/ 23813 h 38"/>
                <a:gd name="T52" fmla="*/ 60325 w 60"/>
                <a:gd name="T53" fmla="*/ 23813 h 38"/>
                <a:gd name="T54" fmla="*/ 66675 w 60"/>
                <a:gd name="T55" fmla="*/ 23813 h 38"/>
                <a:gd name="T56" fmla="*/ 66675 w 60"/>
                <a:gd name="T57" fmla="*/ 23813 h 38"/>
                <a:gd name="T58" fmla="*/ 71438 w 60"/>
                <a:gd name="T59" fmla="*/ 23813 h 38"/>
                <a:gd name="T60" fmla="*/ 84138 w 60"/>
                <a:gd name="T61" fmla="*/ 30163 h 38"/>
                <a:gd name="T62" fmla="*/ 90488 w 60"/>
                <a:gd name="T63" fmla="*/ 30163 h 38"/>
                <a:gd name="T64" fmla="*/ 95250 w 60"/>
                <a:gd name="T65" fmla="*/ 36513 h 38"/>
                <a:gd name="T66" fmla="*/ 90488 w 60"/>
                <a:gd name="T67" fmla="*/ 42863 h 38"/>
                <a:gd name="T68" fmla="*/ 84138 w 60"/>
                <a:gd name="T69" fmla="*/ 47625 h 38"/>
                <a:gd name="T70" fmla="*/ 84138 w 60"/>
                <a:gd name="T71" fmla="*/ 42863 h 38"/>
                <a:gd name="T72" fmla="*/ 77788 w 60"/>
                <a:gd name="T73" fmla="*/ 42863 h 38"/>
                <a:gd name="T74" fmla="*/ 77788 w 60"/>
                <a:gd name="T75" fmla="*/ 42863 h 38"/>
                <a:gd name="T76" fmla="*/ 66675 w 60"/>
                <a:gd name="T77" fmla="*/ 42863 h 38"/>
                <a:gd name="T78" fmla="*/ 53975 w 60"/>
                <a:gd name="T79" fmla="*/ 42863 h 38"/>
                <a:gd name="T80" fmla="*/ 53975 w 60"/>
                <a:gd name="T81" fmla="*/ 42863 h 38"/>
                <a:gd name="T82" fmla="*/ 47625 w 60"/>
                <a:gd name="T83" fmla="*/ 47625 h 38"/>
                <a:gd name="T84" fmla="*/ 42863 w 60"/>
                <a:gd name="T85" fmla="*/ 47625 h 38"/>
                <a:gd name="T86" fmla="*/ 36513 w 60"/>
                <a:gd name="T87" fmla="*/ 47625 h 38"/>
                <a:gd name="T88" fmla="*/ 36513 w 60"/>
                <a:gd name="T89" fmla="*/ 42863 h 38"/>
                <a:gd name="T90" fmla="*/ 36513 w 60"/>
                <a:gd name="T91" fmla="*/ 42863 h 38"/>
                <a:gd name="T92" fmla="*/ 36513 w 60"/>
                <a:gd name="T93" fmla="*/ 42863 h 38"/>
                <a:gd name="T94" fmla="*/ 23813 w 60"/>
                <a:gd name="T95" fmla="*/ 42863 h 38"/>
                <a:gd name="T96" fmla="*/ 23813 w 60"/>
                <a:gd name="T97" fmla="*/ 47625 h 38"/>
                <a:gd name="T98" fmla="*/ 23813 w 60"/>
                <a:gd name="T99" fmla="*/ 53975 h 38"/>
                <a:gd name="T100" fmla="*/ 19050 w 60"/>
                <a:gd name="T101" fmla="*/ 60325 h 38"/>
                <a:gd name="T102" fmla="*/ 12700 w 60"/>
                <a:gd name="T103" fmla="*/ 53975 h 38"/>
                <a:gd name="T104" fmla="*/ 84138 w 60"/>
                <a:gd name="T105" fmla="*/ 47625 h 38"/>
                <a:gd name="T106" fmla="*/ 84138 w 60"/>
                <a:gd name="T107" fmla="*/ 47625 h 38"/>
                <a:gd name="T108" fmla="*/ 84138 w 60"/>
                <a:gd name="T109" fmla="*/ 47625 h 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" h="38">
                  <a:moveTo>
                    <a:pt x="4" y="30"/>
                  </a:moveTo>
                  <a:lnTo>
                    <a:pt x="4" y="30"/>
                  </a:lnTo>
                  <a:lnTo>
                    <a:pt x="4" y="27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53" y="19"/>
                  </a:lnTo>
                  <a:lnTo>
                    <a:pt x="57" y="19"/>
                  </a:lnTo>
                  <a:lnTo>
                    <a:pt x="57" y="23"/>
                  </a:lnTo>
                  <a:lnTo>
                    <a:pt x="60" y="23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53" y="30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5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0"/>
                  </a:lnTo>
                  <a:close/>
                  <a:moveTo>
                    <a:pt x="57" y="30"/>
                  </a:moveTo>
                  <a:lnTo>
                    <a:pt x="53" y="30"/>
                  </a:lnTo>
                  <a:lnTo>
                    <a:pt x="57" y="3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3458"/>
            <p:cNvSpPr>
              <a:spLocks/>
            </p:cNvSpPr>
            <p:nvPr/>
          </p:nvSpPr>
          <p:spPr bwMode="auto">
            <a:xfrm>
              <a:off x="4733925" y="2987675"/>
              <a:ext cx="95250" cy="101600"/>
            </a:xfrm>
            <a:custGeom>
              <a:avLst/>
              <a:gdLst>
                <a:gd name="T0" fmla="*/ 71438 w 60"/>
                <a:gd name="T1" fmla="*/ 23813 h 64"/>
                <a:gd name="T2" fmla="*/ 71438 w 60"/>
                <a:gd name="T3" fmla="*/ 47625 h 64"/>
                <a:gd name="T4" fmla="*/ 77788 w 60"/>
                <a:gd name="T5" fmla="*/ 47625 h 64"/>
                <a:gd name="T6" fmla="*/ 82550 w 60"/>
                <a:gd name="T7" fmla="*/ 53975 h 64"/>
                <a:gd name="T8" fmla="*/ 88900 w 60"/>
                <a:gd name="T9" fmla="*/ 53975 h 64"/>
                <a:gd name="T10" fmla="*/ 88900 w 60"/>
                <a:gd name="T11" fmla="*/ 47625 h 64"/>
                <a:gd name="T12" fmla="*/ 95250 w 60"/>
                <a:gd name="T13" fmla="*/ 53975 h 64"/>
                <a:gd name="T14" fmla="*/ 95250 w 60"/>
                <a:gd name="T15" fmla="*/ 53975 h 64"/>
                <a:gd name="T16" fmla="*/ 82550 w 60"/>
                <a:gd name="T17" fmla="*/ 65088 h 64"/>
                <a:gd name="T18" fmla="*/ 71438 w 60"/>
                <a:gd name="T19" fmla="*/ 71438 h 64"/>
                <a:gd name="T20" fmla="*/ 71438 w 60"/>
                <a:gd name="T21" fmla="*/ 71438 h 64"/>
                <a:gd name="T22" fmla="*/ 71438 w 60"/>
                <a:gd name="T23" fmla="*/ 77788 h 64"/>
                <a:gd name="T24" fmla="*/ 77788 w 60"/>
                <a:gd name="T25" fmla="*/ 77788 h 64"/>
                <a:gd name="T26" fmla="*/ 71438 w 60"/>
                <a:gd name="T27" fmla="*/ 84138 h 64"/>
                <a:gd name="T28" fmla="*/ 65088 w 60"/>
                <a:gd name="T29" fmla="*/ 88900 h 64"/>
                <a:gd name="T30" fmla="*/ 65088 w 60"/>
                <a:gd name="T31" fmla="*/ 88900 h 64"/>
                <a:gd name="T32" fmla="*/ 65088 w 60"/>
                <a:gd name="T33" fmla="*/ 88900 h 64"/>
                <a:gd name="T34" fmla="*/ 58738 w 60"/>
                <a:gd name="T35" fmla="*/ 95250 h 64"/>
                <a:gd name="T36" fmla="*/ 58738 w 60"/>
                <a:gd name="T37" fmla="*/ 95250 h 64"/>
                <a:gd name="T38" fmla="*/ 53975 w 60"/>
                <a:gd name="T39" fmla="*/ 101600 h 64"/>
                <a:gd name="T40" fmla="*/ 47625 w 60"/>
                <a:gd name="T41" fmla="*/ 101600 h 64"/>
                <a:gd name="T42" fmla="*/ 41275 w 60"/>
                <a:gd name="T43" fmla="*/ 101600 h 64"/>
                <a:gd name="T44" fmla="*/ 34925 w 60"/>
                <a:gd name="T45" fmla="*/ 101600 h 64"/>
                <a:gd name="T46" fmla="*/ 34925 w 60"/>
                <a:gd name="T47" fmla="*/ 101600 h 64"/>
                <a:gd name="T48" fmla="*/ 23813 w 60"/>
                <a:gd name="T49" fmla="*/ 101600 h 64"/>
                <a:gd name="T50" fmla="*/ 17463 w 60"/>
                <a:gd name="T51" fmla="*/ 95250 h 64"/>
                <a:gd name="T52" fmla="*/ 11113 w 60"/>
                <a:gd name="T53" fmla="*/ 95250 h 64"/>
                <a:gd name="T54" fmla="*/ 11113 w 60"/>
                <a:gd name="T55" fmla="*/ 95250 h 64"/>
                <a:gd name="T56" fmla="*/ 4763 w 60"/>
                <a:gd name="T57" fmla="*/ 88900 h 64"/>
                <a:gd name="T58" fmla="*/ 0 w 60"/>
                <a:gd name="T59" fmla="*/ 84138 h 64"/>
                <a:gd name="T60" fmla="*/ 0 w 60"/>
                <a:gd name="T61" fmla="*/ 84138 h 64"/>
                <a:gd name="T62" fmla="*/ 0 w 60"/>
                <a:gd name="T63" fmla="*/ 77788 h 64"/>
                <a:gd name="T64" fmla="*/ 0 w 60"/>
                <a:gd name="T65" fmla="*/ 77788 h 64"/>
                <a:gd name="T66" fmla="*/ 0 w 60"/>
                <a:gd name="T67" fmla="*/ 65088 h 64"/>
                <a:gd name="T68" fmla="*/ 11113 w 60"/>
                <a:gd name="T69" fmla="*/ 47625 h 64"/>
                <a:gd name="T70" fmla="*/ 34925 w 60"/>
                <a:gd name="T71" fmla="*/ 47625 h 64"/>
                <a:gd name="T72" fmla="*/ 41275 w 60"/>
                <a:gd name="T73" fmla="*/ 47625 h 64"/>
                <a:gd name="T74" fmla="*/ 41275 w 60"/>
                <a:gd name="T75" fmla="*/ 41275 h 64"/>
                <a:gd name="T76" fmla="*/ 41275 w 60"/>
                <a:gd name="T77" fmla="*/ 36513 h 64"/>
                <a:gd name="T78" fmla="*/ 41275 w 60"/>
                <a:gd name="T79" fmla="*/ 36513 h 64"/>
                <a:gd name="T80" fmla="*/ 34925 w 60"/>
                <a:gd name="T81" fmla="*/ 36513 h 64"/>
                <a:gd name="T82" fmla="*/ 34925 w 60"/>
                <a:gd name="T83" fmla="*/ 30163 h 64"/>
                <a:gd name="T84" fmla="*/ 28575 w 60"/>
                <a:gd name="T85" fmla="*/ 23813 h 64"/>
                <a:gd name="T86" fmla="*/ 23813 w 60"/>
                <a:gd name="T87" fmla="*/ 23813 h 64"/>
                <a:gd name="T88" fmla="*/ 17463 w 60"/>
                <a:gd name="T89" fmla="*/ 17463 h 64"/>
                <a:gd name="T90" fmla="*/ 28575 w 60"/>
                <a:gd name="T91" fmla="*/ 0 h 64"/>
                <a:gd name="T92" fmla="*/ 34925 w 60"/>
                <a:gd name="T93" fmla="*/ 0 h 64"/>
                <a:gd name="T94" fmla="*/ 65088 w 60"/>
                <a:gd name="T95" fmla="*/ 0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" h="64">
                  <a:moveTo>
                    <a:pt x="45" y="0"/>
                  </a:moveTo>
                  <a:lnTo>
                    <a:pt x="45" y="4"/>
                  </a:lnTo>
                  <a:lnTo>
                    <a:pt x="45" y="8"/>
                  </a:lnTo>
                  <a:lnTo>
                    <a:pt x="45" y="15"/>
                  </a:lnTo>
                  <a:lnTo>
                    <a:pt x="45" y="23"/>
                  </a:lnTo>
                  <a:lnTo>
                    <a:pt x="45" y="30"/>
                  </a:lnTo>
                  <a:lnTo>
                    <a:pt x="49" y="30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56" y="38"/>
                  </a:lnTo>
                  <a:lnTo>
                    <a:pt x="52" y="41"/>
                  </a:lnTo>
                  <a:lnTo>
                    <a:pt x="49" y="45"/>
                  </a:lnTo>
                  <a:lnTo>
                    <a:pt x="45" y="45"/>
                  </a:lnTo>
                  <a:lnTo>
                    <a:pt x="45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5" y="64"/>
                  </a:lnTo>
                  <a:lnTo>
                    <a:pt x="11" y="60"/>
                  </a:lnTo>
                  <a:lnTo>
                    <a:pt x="7" y="60"/>
                  </a:lnTo>
                  <a:lnTo>
                    <a:pt x="3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3" y="30"/>
                  </a:lnTo>
                  <a:lnTo>
                    <a:pt x="7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3459"/>
            <p:cNvSpPr>
              <a:spLocks noEditPoints="1"/>
            </p:cNvSpPr>
            <p:nvPr/>
          </p:nvSpPr>
          <p:spPr bwMode="auto">
            <a:xfrm>
              <a:off x="4805363" y="2976563"/>
              <a:ext cx="34925" cy="58737"/>
            </a:xfrm>
            <a:custGeom>
              <a:avLst/>
              <a:gdLst>
                <a:gd name="T0" fmla="*/ 23813 w 22"/>
                <a:gd name="T1" fmla="*/ 0 h 37"/>
                <a:gd name="T2" fmla="*/ 23813 w 22"/>
                <a:gd name="T3" fmla="*/ 0 h 37"/>
                <a:gd name="T4" fmla="*/ 30163 w 22"/>
                <a:gd name="T5" fmla="*/ 0 h 37"/>
                <a:gd name="T6" fmla="*/ 30163 w 22"/>
                <a:gd name="T7" fmla="*/ 4762 h 37"/>
                <a:gd name="T8" fmla="*/ 30163 w 22"/>
                <a:gd name="T9" fmla="*/ 4762 h 37"/>
                <a:gd name="T10" fmla="*/ 30163 w 22"/>
                <a:gd name="T11" fmla="*/ 11112 h 37"/>
                <a:gd name="T12" fmla="*/ 23813 w 22"/>
                <a:gd name="T13" fmla="*/ 11112 h 37"/>
                <a:gd name="T14" fmla="*/ 23813 w 22"/>
                <a:gd name="T15" fmla="*/ 17462 h 37"/>
                <a:gd name="T16" fmla="*/ 23813 w 22"/>
                <a:gd name="T17" fmla="*/ 17462 h 37"/>
                <a:gd name="T18" fmla="*/ 23813 w 22"/>
                <a:gd name="T19" fmla="*/ 17462 h 37"/>
                <a:gd name="T20" fmla="*/ 23813 w 22"/>
                <a:gd name="T21" fmla="*/ 17462 h 37"/>
                <a:gd name="T22" fmla="*/ 23813 w 22"/>
                <a:gd name="T23" fmla="*/ 23812 h 37"/>
                <a:gd name="T24" fmla="*/ 23813 w 22"/>
                <a:gd name="T25" fmla="*/ 23812 h 37"/>
                <a:gd name="T26" fmla="*/ 23813 w 22"/>
                <a:gd name="T27" fmla="*/ 28575 h 37"/>
                <a:gd name="T28" fmla="*/ 23813 w 22"/>
                <a:gd name="T29" fmla="*/ 28575 h 37"/>
                <a:gd name="T30" fmla="*/ 23813 w 22"/>
                <a:gd name="T31" fmla="*/ 28575 h 37"/>
                <a:gd name="T32" fmla="*/ 23813 w 22"/>
                <a:gd name="T33" fmla="*/ 34925 h 37"/>
                <a:gd name="T34" fmla="*/ 23813 w 22"/>
                <a:gd name="T35" fmla="*/ 34925 h 37"/>
                <a:gd name="T36" fmla="*/ 23813 w 22"/>
                <a:gd name="T37" fmla="*/ 41275 h 37"/>
                <a:gd name="T38" fmla="*/ 23813 w 22"/>
                <a:gd name="T39" fmla="*/ 47625 h 37"/>
                <a:gd name="T40" fmla="*/ 23813 w 22"/>
                <a:gd name="T41" fmla="*/ 47625 h 37"/>
                <a:gd name="T42" fmla="*/ 23813 w 22"/>
                <a:gd name="T43" fmla="*/ 47625 h 37"/>
                <a:gd name="T44" fmla="*/ 17463 w 22"/>
                <a:gd name="T45" fmla="*/ 52387 h 37"/>
                <a:gd name="T46" fmla="*/ 11113 w 22"/>
                <a:gd name="T47" fmla="*/ 52387 h 37"/>
                <a:gd name="T48" fmla="*/ 11113 w 22"/>
                <a:gd name="T49" fmla="*/ 52387 h 37"/>
                <a:gd name="T50" fmla="*/ 6350 w 22"/>
                <a:gd name="T51" fmla="*/ 58737 h 37"/>
                <a:gd name="T52" fmla="*/ 6350 w 22"/>
                <a:gd name="T53" fmla="*/ 58737 h 37"/>
                <a:gd name="T54" fmla="*/ 6350 w 22"/>
                <a:gd name="T55" fmla="*/ 58737 h 37"/>
                <a:gd name="T56" fmla="*/ 0 w 22"/>
                <a:gd name="T57" fmla="*/ 58737 h 37"/>
                <a:gd name="T58" fmla="*/ 0 w 22"/>
                <a:gd name="T59" fmla="*/ 58737 h 37"/>
                <a:gd name="T60" fmla="*/ 0 w 22"/>
                <a:gd name="T61" fmla="*/ 34925 h 37"/>
                <a:gd name="T62" fmla="*/ 0 w 22"/>
                <a:gd name="T63" fmla="*/ 17462 h 37"/>
                <a:gd name="T64" fmla="*/ 0 w 22"/>
                <a:gd name="T65" fmla="*/ 11112 h 37"/>
                <a:gd name="T66" fmla="*/ 6350 w 22"/>
                <a:gd name="T67" fmla="*/ 11112 h 37"/>
                <a:gd name="T68" fmla="*/ 6350 w 22"/>
                <a:gd name="T69" fmla="*/ 11112 h 37"/>
                <a:gd name="T70" fmla="*/ 11113 w 22"/>
                <a:gd name="T71" fmla="*/ 11112 h 37"/>
                <a:gd name="T72" fmla="*/ 11113 w 22"/>
                <a:gd name="T73" fmla="*/ 11112 h 37"/>
                <a:gd name="T74" fmla="*/ 11113 w 22"/>
                <a:gd name="T75" fmla="*/ 4762 h 37"/>
                <a:gd name="T76" fmla="*/ 17463 w 22"/>
                <a:gd name="T77" fmla="*/ 4762 h 37"/>
                <a:gd name="T78" fmla="*/ 17463 w 22"/>
                <a:gd name="T79" fmla="*/ 0 h 37"/>
                <a:gd name="T80" fmla="*/ 17463 w 22"/>
                <a:gd name="T81" fmla="*/ 0 h 37"/>
                <a:gd name="T82" fmla="*/ 23813 w 22"/>
                <a:gd name="T83" fmla="*/ 0 h 37"/>
                <a:gd name="T84" fmla="*/ 23813 w 22"/>
                <a:gd name="T85" fmla="*/ 0 h 37"/>
                <a:gd name="T86" fmla="*/ 30163 w 22"/>
                <a:gd name="T87" fmla="*/ 11112 h 37"/>
                <a:gd name="T88" fmla="*/ 34925 w 22"/>
                <a:gd name="T89" fmla="*/ 4762 h 37"/>
                <a:gd name="T90" fmla="*/ 34925 w 22"/>
                <a:gd name="T91" fmla="*/ 4762 h 37"/>
                <a:gd name="T92" fmla="*/ 34925 w 22"/>
                <a:gd name="T93" fmla="*/ 11112 h 37"/>
                <a:gd name="T94" fmla="*/ 34925 w 22"/>
                <a:gd name="T95" fmla="*/ 11112 h 37"/>
                <a:gd name="T96" fmla="*/ 34925 w 22"/>
                <a:gd name="T97" fmla="*/ 11112 h 37"/>
                <a:gd name="T98" fmla="*/ 30163 w 22"/>
                <a:gd name="T99" fmla="*/ 11112 h 37"/>
                <a:gd name="T100" fmla="*/ 30163 w 22"/>
                <a:gd name="T101" fmla="*/ 11112 h 37"/>
                <a:gd name="T102" fmla="*/ 34925 w 22"/>
                <a:gd name="T103" fmla="*/ 28575 h 37"/>
                <a:gd name="T104" fmla="*/ 34925 w 22"/>
                <a:gd name="T105" fmla="*/ 23812 h 37"/>
                <a:gd name="T106" fmla="*/ 34925 w 22"/>
                <a:gd name="T107" fmla="*/ 17462 h 37"/>
                <a:gd name="T108" fmla="*/ 34925 w 22"/>
                <a:gd name="T109" fmla="*/ 23812 h 37"/>
                <a:gd name="T110" fmla="*/ 34925 w 22"/>
                <a:gd name="T111" fmla="*/ 23812 h 37"/>
                <a:gd name="T112" fmla="*/ 34925 w 22"/>
                <a:gd name="T113" fmla="*/ 23812 h 37"/>
                <a:gd name="T114" fmla="*/ 34925 w 22"/>
                <a:gd name="T115" fmla="*/ 23812 h 37"/>
                <a:gd name="T116" fmla="*/ 34925 w 22"/>
                <a:gd name="T117" fmla="*/ 23812 h 37"/>
                <a:gd name="T118" fmla="*/ 34925 w 22"/>
                <a:gd name="T119" fmla="*/ 28575 h 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" h="37">
                  <a:moveTo>
                    <a:pt x="15" y="0"/>
                  </a:moveTo>
                  <a:lnTo>
                    <a:pt x="15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19" y="7"/>
                  </a:lnTo>
                  <a:close/>
                  <a:moveTo>
                    <a:pt x="22" y="18"/>
                  </a:moveTo>
                  <a:lnTo>
                    <a:pt x="22" y="18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2" y="1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 3460"/>
            <p:cNvSpPr>
              <a:spLocks/>
            </p:cNvSpPr>
            <p:nvPr/>
          </p:nvSpPr>
          <p:spPr bwMode="auto">
            <a:xfrm>
              <a:off x="5461000" y="3000375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4763 h 3"/>
                <a:gd name="T4" fmla="*/ 6350 w 4"/>
                <a:gd name="T5" fmla="*/ 4763 h 3"/>
                <a:gd name="T6" fmla="*/ 6350 w 4"/>
                <a:gd name="T7" fmla="*/ 4763 h 3"/>
                <a:gd name="T8" fmla="*/ 6350 w 4"/>
                <a:gd name="T9" fmla="*/ 4763 h 3"/>
                <a:gd name="T10" fmla="*/ 6350 w 4"/>
                <a:gd name="T11" fmla="*/ 4763 h 3"/>
                <a:gd name="T12" fmla="*/ 6350 w 4"/>
                <a:gd name="T13" fmla="*/ 4763 h 3"/>
                <a:gd name="T14" fmla="*/ 6350 w 4"/>
                <a:gd name="T15" fmla="*/ 4763 h 3"/>
                <a:gd name="T16" fmla="*/ 6350 w 4"/>
                <a:gd name="T17" fmla="*/ 4763 h 3"/>
                <a:gd name="T18" fmla="*/ 6350 w 4"/>
                <a:gd name="T19" fmla="*/ 0 h 3"/>
                <a:gd name="T20" fmla="*/ 6350 w 4"/>
                <a:gd name="T21" fmla="*/ 0 h 3"/>
                <a:gd name="T22" fmla="*/ 0 w 4"/>
                <a:gd name="T23" fmla="*/ 0 h 3"/>
                <a:gd name="T24" fmla="*/ 0 w 4"/>
                <a:gd name="T25" fmla="*/ 0 h 3"/>
                <a:gd name="T26" fmla="*/ 6350 w 4"/>
                <a:gd name="T27" fmla="*/ 0 h 3"/>
                <a:gd name="T28" fmla="*/ 6350 w 4"/>
                <a:gd name="T29" fmla="*/ 0 h 3"/>
                <a:gd name="T30" fmla="*/ 6350 w 4"/>
                <a:gd name="T31" fmla="*/ 0 h 3"/>
                <a:gd name="T32" fmla="*/ 6350 w 4"/>
                <a:gd name="T33" fmla="*/ 0 h 3"/>
                <a:gd name="T34" fmla="*/ 6350 w 4"/>
                <a:gd name="T35" fmla="*/ 0 h 3"/>
                <a:gd name="T36" fmla="*/ 6350 w 4"/>
                <a:gd name="T37" fmla="*/ 4763 h 3"/>
                <a:gd name="T38" fmla="*/ 6350 w 4"/>
                <a:gd name="T39" fmla="*/ 4763 h 3"/>
                <a:gd name="T40" fmla="*/ 6350 w 4"/>
                <a:gd name="T41" fmla="*/ 4763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 3462"/>
            <p:cNvSpPr>
              <a:spLocks noEditPoints="1"/>
            </p:cNvSpPr>
            <p:nvPr/>
          </p:nvSpPr>
          <p:spPr bwMode="auto">
            <a:xfrm>
              <a:off x="5491163" y="2994025"/>
              <a:ext cx="0" cy="17463"/>
            </a:xfrm>
            <a:custGeom>
              <a:avLst/>
              <a:gdLst>
                <a:gd name="T0" fmla="*/ 17463 h 11"/>
                <a:gd name="T1" fmla="*/ 17463 h 11"/>
                <a:gd name="T2" fmla="*/ 17463 h 11"/>
                <a:gd name="T3" fmla="*/ 17463 h 11"/>
                <a:gd name="T4" fmla="*/ 11113 h 11"/>
                <a:gd name="T5" fmla="*/ 11113 h 11"/>
                <a:gd name="T6" fmla="*/ 11113 h 11"/>
                <a:gd name="T7" fmla="*/ 11113 h 11"/>
                <a:gd name="T8" fmla="*/ 11113 h 11"/>
                <a:gd name="T9" fmla="*/ 11113 h 11"/>
                <a:gd name="T10" fmla="*/ 11113 h 11"/>
                <a:gd name="T11" fmla="*/ 17463 h 11"/>
                <a:gd name="T12" fmla="*/ 17463 h 11"/>
                <a:gd name="T13" fmla="*/ 17463 h 11"/>
                <a:gd name="T14" fmla="*/ 0 h 11"/>
                <a:gd name="T15" fmla="*/ 0 h 11"/>
                <a:gd name="T16" fmla="*/ 0 h 11"/>
                <a:gd name="T17" fmla="*/ 0 h 11"/>
                <a:gd name="T18" fmla="*/ 0 h 11"/>
                <a:gd name="T19" fmla="*/ 0 h 11"/>
                <a:gd name="T20" fmla="*/ 0 h 11"/>
                <a:gd name="T21" fmla="*/ 0 h 11"/>
                <a:gd name="T22" fmla="*/ 0 h 11"/>
                <a:gd name="T23" fmla="*/ 0 h 11"/>
                <a:gd name="T24" fmla="*/ 0 h 11"/>
                <a:gd name="T25" fmla="*/ 0 h 11"/>
                <a:gd name="T26" fmla="*/ 0 h 11"/>
                <a:gd name="T27" fmla="*/ 0 h 11"/>
                <a:gd name="T28" fmla="*/ 0 h 11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</a:gdLst>
              <a:ahLst/>
              <a:cxnLst>
                <a:cxn ang="T29">
                  <a:pos x="0" y="T0"/>
                </a:cxn>
                <a:cxn ang="T30">
                  <a:pos x="0" y="T1"/>
                </a:cxn>
                <a:cxn ang="T31">
                  <a:pos x="0" y="T2"/>
                </a:cxn>
                <a:cxn ang="T32">
                  <a:pos x="0" y="T3"/>
                </a:cxn>
                <a:cxn ang="T33">
                  <a:pos x="0" y="T4"/>
                </a:cxn>
                <a:cxn ang="T34">
                  <a:pos x="0" y="T5"/>
                </a:cxn>
                <a:cxn ang="T35">
                  <a:pos x="0" y="T6"/>
                </a:cxn>
                <a:cxn ang="T36">
                  <a:pos x="0" y="T7"/>
                </a:cxn>
                <a:cxn ang="T37">
                  <a:pos x="0" y="T8"/>
                </a:cxn>
                <a:cxn ang="T38">
                  <a:pos x="0" y="T9"/>
                </a:cxn>
                <a:cxn ang="T39">
                  <a:pos x="0" y="T10"/>
                </a:cxn>
                <a:cxn ang="T40">
                  <a:pos x="0" y="T11"/>
                </a:cxn>
                <a:cxn ang="T41">
                  <a:pos x="0" y="T12"/>
                </a:cxn>
                <a:cxn ang="T42">
                  <a:pos x="0" y="T13"/>
                </a:cxn>
                <a:cxn ang="T43">
                  <a:pos x="0" y="T14"/>
                </a:cxn>
                <a:cxn ang="T44">
                  <a:pos x="0" y="T15"/>
                </a:cxn>
                <a:cxn ang="T45">
                  <a:pos x="0" y="T16"/>
                </a:cxn>
                <a:cxn ang="T46">
                  <a:pos x="0" y="T17"/>
                </a:cxn>
                <a:cxn ang="T47">
                  <a:pos x="0" y="T18"/>
                </a:cxn>
                <a:cxn ang="T48">
                  <a:pos x="0" y="T19"/>
                </a:cxn>
                <a:cxn ang="T49">
                  <a:pos x="0" y="T20"/>
                </a:cxn>
                <a:cxn ang="T50">
                  <a:pos x="0" y="T21"/>
                </a:cxn>
                <a:cxn ang="T51">
                  <a:pos x="0" y="T22"/>
                </a:cxn>
                <a:cxn ang="T52">
                  <a:pos x="0" y="T23"/>
                </a:cxn>
                <a:cxn ang="T53">
                  <a:pos x="0" y="T24"/>
                </a:cxn>
                <a:cxn ang="T54">
                  <a:pos x="0" y="T25"/>
                </a:cxn>
                <a:cxn ang="T55">
                  <a:pos x="0" y="T26"/>
                </a:cxn>
                <a:cxn ang="T56">
                  <a:pos x="0" y="T27"/>
                </a:cxn>
                <a:cxn ang="T57">
                  <a:pos x="0" y="T28"/>
                </a:cxn>
              </a:cxnLst>
              <a:rect l="0" t="0" r="r" b="b"/>
              <a:pathLst>
                <a:path h="11">
                  <a:moveTo>
                    <a:pt x="0" y="11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1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 3465"/>
            <p:cNvSpPr>
              <a:spLocks noEditPoints="1"/>
            </p:cNvSpPr>
            <p:nvPr/>
          </p:nvSpPr>
          <p:spPr bwMode="auto">
            <a:xfrm>
              <a:off x="4805363" y="3024188"/>
              <a:ext cx="155575" cy="88900"/>
            </a:xfrm>
            <a:custGeom>
              <a:avLst/>
              <a:gdLst>
                <a:gd name="T0" fmla="*/ 65088 w 98"/>
                <a:gd name="T1" fmla="*/ 4763 h 56"/>
                <a:gd name="T2" fmla="*/ 77788 w 98"/>
                <a:gd name="T3" fmla="*/ 0 h 56"/>
                <a:gd name="T4" fmla="*/ 65088 w 98"/>
                <a:gd name="T5" fmla="*/ 4763 h 56"/>
                <a:gd name="T6" fmla="*/ 149225 w 98"/>
                <a:gd name="T7" fmla="*/ 34925 h 56"/>
                <a:gd name="T8" fmla="*/ 136525 w 98"/>
                <a:gd name="T9" fmla="*/ 41275 h 56"/>
                <a:gd name="T10" fmla="*/ 119063 w 98"/>
                <a:gd name="T11" fmla="*/ 47625 h 56"/>
                <a:gd name="T12" fmla="*/ 106363 w 98"/>
                <a:gd name="T13" fmla="*/ 41275 h 56"/>
                <a:gd name="T14" fmla="*/ 101600 w 98"/>
                <a:gd name="T15" fmla="*/ 47625 h 56"/>
                <a:gd name="T16" fmla="*/ 101600 w 98"/>
                <a:gd name="T17" fmla="*/ 52388 h 56"/>
                <a:gd name="T18" fmla="*/ 95250 w 98"/>
                <a:gd name="T19" fmla="*/ 58738 h 56"/>
                <a:gd name="T20" fmla="*/ 88900 w 98"/>
                <a:gd name="T21" fmla="*/ 65088 h 56"/>
                <a:gd name="T22" fmla="*/ 82550 w 98"/>
                <a:gd name="T23" fmla="*/ 58738 h 56"/>
                <a:gd name="T24" fmla="*/ 77788 w 98"/>
                <a:gd name="T25" fmla="*/ 58738 h 56"/>
                <a:gd name="T26" fmla="*/ 58738 w 98"/>
                <a:gd name="T27" fmla="*/ 65088 h 56"/>
                <a:gd name="T28" fmla="*/ 65088 w 98"/>
                <a:gd name="T29" fmla="*/ 76200 h 56"/>
                <a:gd name="T30" fmla="*/ 58738 w 98"/>
                <a:gd name="T31" fmla="*/ 76200 h 56"/>
                <a:gd name="T32" fmla="*/ 53975 w 98"/>
                <a:gd name="T33" fmla="*/ 88900 h 56"/>
                <a:gd name="T34" fmla="*/ 47625 w 98"/>
                <a:gd name="T35" fmla="*/ 82550 h 56"/>
                <a:gd name="T36" fmla="*/ 47625 w 98"/>
                <a:gd name="T37" fmla="*/ 76200 h 56"/>
                <a:gd name="T38" fmla="*/ 41275 w 98"/>
                <a:gd name="T39" fmla="*/ 76200 h 56"/>
                <a:gd name="T40" fmla="*/ 41275 w 98"/>
                <a:gd name="T41" fmla="*/ 76200 h 56"/>
                <a:gd name="T42" fmla="*/ 34925 w 98"/>
                <a:gd name="T43" fmla="*/ 76200 h 56"/>
                <a:gd name="T44" fmla="*/ 34925 w 98"/>
                <a:gd name="T45" fmla="*/ 65088 h 56"/>
                <a:gd name="T46" fmla="*/ 34925 w 98"/>
                <a:gd name="T47" fmla="*/ 65088 h 56"/>
                <a:gd name="T48" fmla="*/ 30163 w 98"/>
                <a:gd name="T49" fmla="*/ 58738 h 56"/>
                <a:gd name="T50" fmla="*/ 23813 w 98"/>
                <a:gd name="T51" fmla="*/ 65088 h 56"/>
                <a:gd name="T52" fmla="*/ 17463 w 98"/>
                <a:gd name="T53" fmla="*/ 65088 h 56"/>
                <a:gd name="T54" fmla="*/ 17463 w 98"/>
                <a:gd name="T55" fmla="*/ 58738 h 56"/>
                <a:gd name="T56" fmla="*/ 11113 w 98"/>
                <a:gd name="T57" fmla="*/ 58738 h 56"/>
                <a:gd name="T58" fmla="*/ 11113 w 98"/>
                <a:gd name="T59" fmla="*/ 52388 h 56"/>
                <a:gd name="T60" fmla="*/ 6350 w 98"/>
                <a:gd name="T61" fmla="*/ 52388 h 56"/>
                <a:gd name="T62" fmla="*/ 0 w 98"/>
                <a:gd name="T63" fmla="*/ 52388 h 56"/>
                <a:gd name="T64" fmla="*/ 6350 w 98"/>
                <a:gd name="T65" fmla="*/ 41275 h 56"/>
                <a:gd name="T66" fmla="*/ 0 w 98"/>
                <a:gd name="T67" fmla="*/ 41275 h 56"/>
                <a:gd name="T68" fmla="*/ 0 w 98"/>
                <a:gd name="T69" fmla="*/ 34925 h 56"/>
                <a:gd name="T70" fmla="*/ 17463 w 98"/>
                <a:gd name="T71" fmla="*/ 23813 h 56"/>
                <a:gd name="T72" fmla="*/ 23813 w 98"/>
                <a:gd name="T73" fmla="*/ 17463 h 56"/>
                <a:gd name="T74" fmla="*/ 34925 w 98"/>
                <a:gd name="T75" fmla="*/ 17463 h 56"/>
                <a:gd name="T76" fmla="*/ 41275 w 98"/>
                <a:gd name="T77" fmla="*/ 11113 h 56"/>
                <a:gd name="T78" fmla="*/ 47625 w 98"/>
                <a:gd name="T79" fmla="*/ 17463 h 56"/>
                <a:gd name="T80" fmla="*/ 58738 w 98"/>
                <a:gd name="T81" fmla="*/ 17463 h 56"/>
                <a:gd name="T82" fmla="*/ 71438 w 98"/>
                <a:gd name="T83" fmla="*/ 17463 h 56"/>
                <a:gd name="T84" fmla="*/ 77788 w 98"/>
                <a:gd name="T85" fmla="*/ 11113 h 56"/>
                <a:gd name="T86" fmla="*/ 82550 w 98"/>
                <a:gd name="T87" fmla="*/ 11113 h 56"/>
                <a:gd name="T88" fmla="*/ 82550 w 98"/>
                <a:gd name="T89" fmla="*/ 11113 h 56"/>
                <a:gd name="T90" fmla="*/ 88900 w 98"/>
                <a:gd name="T91" fmla="*/ 11113 h 56"/>
                <a:gd name="T92" fmla="*/ 101600 w 98"/>
                <a:gd name="T93" fmla="*/ 11113 h 56"/>
                <a:gd name="T94" fmla="*/ 112713 w 98"/>
                <a:gd name="T95" fmla="*/ 11113 h 56"/>
                <a:gd name="T96" fmla="*/ 119063 w 98"/>
                <a:gd name="T97" fmla="*/ 17463 h 56"/>
                <a:gd name="T98" fmla="*/ 130175 w 98"/>
                <a:gd name="T99" fmla="*/ 23813 h 56"/>
                <a:gd name="T100" fmla="*/ 130175 w 98"/>
                <a:gd name="T101" fmla="*/ 28575 h 56"/>
                <a:gd name="T102" fmla="*/ 130175 w 98"/>
                <a:gd name="T103" fmla="*/ 28575 h 56"/>
                <a:gd name="T104" fmla="*/ 136525 w 98"/>
                <a:gd name="T105" fmla="*/ 28575 h 56"/>
                <a:gd name="T106" fmla="*/ 142875 w 98"/>
                <a:gd name="T107" fmla="*/ 28575 h 56"/>
                <a:gd name="T108" fmla="*/ 142875 w 98"/>
                <a:gd name="T109" fmla="*/ 28575 h 56"/>
                <a:gd name="T110" fmla="*/ 142875 w 98"/>
                <a:gd name="T111" fmla="*/ 28575 h 56"/>
                <a:gd name="T112" fmla="*/ 149225 w 98"/>
                <a:gd name="T113" fmla="*/ 28575 h 56"/>
                <a:gd name="T114" fmla="*/ 149225 w 98"/>
                <a:gd name="T115" fmla="*/ 34925 h 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" h="56">
                  <a:moveTo>
                    <a:pt x="41" y="3"/>
                  </a:moveTo>
                  <a:lnTo>
                    <a:pt x="41" y="3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close/>
                  <a:moveTo>
                    <a:pt x="98" y="22"/>
                  </a:move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79" y="26"/>
                  </a:lnTo>
                  <a:lnTo>
                    <a:pt x="75" y="30"/>
                  </a:lnTo>
                  <a:lnTo>
                    <a:pt x="71" y="26"/>
                  </a:lnTo>
                  <a:lnTo>
                    <a:pt x="67" y="26"/>
                  </a:lnTo>
                  <a:lnTo>
                    <a:pt x="67" y="30"/>
                  </a:lnTo>
                  <a:lnTo>
                    <a:pt x="64" y="30"/>
                  </a:lnTo>
                  <a:lnTo>
                    <a:pt x="64" y="33"/>
                  </a:lnTo>
                  <a:lnTo>
                    <a:pt x="60" y="33"/>
                  </a:lnTo>
                  <a:lnTo>
                    <a:pt x="60" y="37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41" y="48"/>
                  </a:lnTo>
                  <a:lnTo>
                    <a:pt x="37" y="48"/>
                  </a:lnTo>
                  <a:lnTo>
                    <a:pt x="37" y="52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26" y="48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22" y="45"/>
                  </a:lnTo>
                  <a:lnTo>
                    <a:pt x="22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79" y="15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22"/>
                  </a:lnTo>
                  <a:lnTo>
                    <a:pt x="98" y="2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3472"/>
            <p:cNvSpPr>
              <a:spLocks/>
            </p:cNvSpPr>
            <p:nvPr/>
          </p:nvSpPr>
          <p:spPr bwMode="auto">
            <a:xfrm>
              <a:off x="5491163" y="313055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635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6350 w 4"/>
                <a:gd name="T13" fmla="*/ 0 h 4"/>
                <a:gd name="T14" fmla="*/ 6350 w 4"/>
                <a:gd name="T15" fmla="*/ 0 h 4"/>
                <a:gd name="T16" fmla="*/ 6350 w 4"/>
                <a:gd name="T17" fmla="*/ 0 h 4"/>
                <a:gd name="T18" fmla="*/ 6350 w 4"/>
                <a:gd name="T19" fmla="*/ 0 h 4"/>
                <a:gd name="T20" fmla="*/ 6350 w 4"/>
                <a:gd name="T21" fmla="*/ 0 h 4"/>
                <a:gd name="T22" fmla="*/ 6350 w 4"/>
                <a:gd name="T23" fmla="*/ 0 h 4"/>
                <a:gd name="T24" fmla="*/ 6350 w 4"/>
                <a:gd name="T25" fmla="*/ 0 h 4"/>
                <a:gd name="T26" fmla="*/ 6350 w 4"/>
                <a:gd name="T27" fmla="*/ 0 h 4"/>
                <a:gd name="T28" fmla="*/ 6350 w 4"/>
                <a:gd name="T29" fmla="*/ 6350 h 4"/>
                <a:gd name="T30" fmla="*/ 6350 w 4"/>
                <a:gd name="T31" fmla="*/ 6350 h 4"/>
                <a:gd name="T32" fmla="*/ 0 w 4"/>
                <a:gd name="T33" fmla="*/ 6350 h 4"/>
                <a:gd name="T34" fmla="*/ 0 w 4"/>
                <a:gd name="T35" fmla="*/ 6350 h 4"/>
                <a:gd name="T36" fmla="*/ 0 w 4"/>
                <a:gd name="T37" fmla="*/ 6350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 3476"/>
            <p:cNvSpPr>
              <a:spLocks noEditPoints="1"/>
            </p:cNvSpPr>
            <p:nvPr/>
          </p:nvSpPr>
          <p:spPr bwMode="auto">
            <a:xfrm>
              <a:off x="5199063" y="3130550"/>
              <a:ext cx="339725" cy="287338"/>
            </a:xfrm>
            <a:custGeom>
              <a:avLst/>
              <a:gdLst>
                <a:gd name="T0" fmla="*/ 327025 w 214"/>
                <a:gd name="T1" fmla="*/ 107950 h 181"/>
                <a:gd name="T2" fmla="*/ 327025 w 214"/>
                <a:gd name="T3" fmla="*/ 125413 h 181"/>
                <a:gd name="T4" fmla="*/ 315913 w 214"/>
                <a:gd name="T5" fmla="*/ 138113 h 181"/>
                <a:gd name="T6" fmla="*/ 303213 w 214"/>
                <a:gd name="T7" fmla="*/ 149225 h 181"/>
                <a:gd name="T8" fmla="*/ 322263 w 214"/>
                <a:gd name="T9" fmla="*/ 185738 h 181"/>
                <a:gd name="T10" fmla="*/ 298450 w 214"/>
                <a:gd name="T11" fmla="*/ 196850 h 181"/>
                <a:gd name="T12" fmla="*/ 274638 w 214"/>
                <a:gd name="T13" fmla="*/ 196850 h 181"/>
                <a:gd name="T14" fmla="*/ 255588 w 214"/>
                <a:gd name="T15" fmla="*/ 209550 h 181"/>
                <a:gd name="T16" fmla="*/ 238125 w 214"/>
                <a:gd name="T17" fmla="*/ 203200 h 181"/>
                <a:gd name="T18" fmla="*/ 220663 w 214"/>
                <a:gd name="T19" fmla="*/ 196850 h 181"/>
                <a:gd name="T20" fmla="*/ 231775 w 214"/>
                <a:gd name="T21" fmla="*/ 220663 h 181"/>
                <a:gd name="T22" fmla="*/ 244475 w 214"/>
                <a:gd name="T23" fmla="*/ 244475 h 181"/>
                <a:gd name="T24" fmla="*/ 231775 w 214"/>
                <a:gd name="T25" fmla="*/ 257175 h 181"/>
                <a:gd name="T26" fmla="*/ 214313 w 214"/>
                <a:gd name="T27" fmla="*/ 274638 h 181"/>
                <a:gd name="T28" fmla="*/ 196850 w 214"/>
                <a:gd name="T29" fmla="*/ 280988 h 181"/>
                <a:gd name="T30" fmla="*/ 160338 w 214"/>
                <a:gd name="T31" fmla="*/ 263525 h 181"/>
                <a:gd name="T32" fmla="*/ 142875 w 214"/>
                <a:gd name="T33" fmla="*/ 233363 h 181"/>
                <a:gd name="T34" fmla="*/ 149225 w 214"/>
                <a:gd name="T35" fmla="*/ 215900 h 181"/>
                <a:gd name="T36" fmla="*/ 142875 w 214"/>
                <a:gd name="T37" fmla="*/ 185738 h 181"/>
                <a:gd name="T38" fmla="*/ 142875 w 214"/>
                <a:gd name="T39" fmla="*/ 161925 h 181"/>
                <a:gd name="T40" fmla="*/ 136525 w 214"/>
                <a:gd name="T41" fmla="*/ 149225 h 181"/>
                <a:gd name="T42" fmla="*/ 101600 w 214"/>
                <a:gd name="T43" fmla="*/ 149225 h 181"/>
                <a:gd name="T44" fmla="*/ 65088 w 214"/>
                <a:gd name="T45" fmla="*/ 131763 h 181"/>
                <a:gd name="T46" fmla="*/ 34925 w 214"/>
                <a:gd name="T47" fmla="*/ 131763 h 181"/>
                <a:gd name="T48" fmla="*/ 23813 w 214"/>
                <a:gd name="T49" fmla="*/ 107950 h 181"/>
                <a:gd name="T50" fmla="*/ 17463 w 214"/>
                <a:gd name="T51" fmla="*/ 77788 h 181"/>
                <a:gd name="T52" fmla="*/ 11113 w 214"/>
                <a:gd name="T53" fmla="*/ 66675 h 181"/>
                <a:gd name="T54" fmla="*/ 17463 w 214"/>
                <a:gd name="T55" fmla="*/ 36513 h 181"/>
                <a:gd name="T56" fmla="*/ 41275 w 214"/>
                <a:gd name="T57" fmla="*/ 12700 h 181"/>
                <a:gd name="T58" fmla="*/ 34925 w 214"/>
                <a:gd name="T59" fmla="*/ 12700 h 181"/>
                <a:gd name="T60" fmla="*/ 47625 w 214"/>
                <a:gd name="T61" fmla="*/ 42863 h 181"/>
                <a:gd name="T62" fmla="*/ 41275 w 214"/>
                <a:gd name="T63" fmla="*/ 66675 h 181"/>
                <a:gd name="T64" fmla="*/ 58738 w 214"/>
                <a:gd name="T65" fmla="*/ 71438 h 181"/>
                <a:gd name="T66" fmla="*/ 47625 w 214"/>
                <a:gd name="T67" fmla="*/ 42863 h 181"/>
                <a:gd name="T68" fmla="*/ 58738 w 214"/>
                <a:gd name="T69" fmla="*/ 30163 h 181"/>
                <a:gd name="T70" fmla="*/ 82550 w 214"/>
                <a:gd name="T71" fmla="*/ 19050 h 181"/>
                <a:gd name="T72" fmla="*/ 77788 w 214"/>
                <a:gd name="T73" fmla="*/ 6350 h 181"/>
                <a:gd name="T74" fmla="*/ 95250 w 214"/>
                <a:gd name="T75" fmla="*/ 12700 h 181"/>
                <a:gd name="T76" fmla="*/ 119063 w 214"/>
                <a:gd name="T77" fmla="*/ 23813 h 181"/>
                <a:gd name="T78" fmla="*/ 142875 w 214"/>
                <a:gd name="T79" fmla="*/ 42863 h 181"/>
                <a:gd name="T80" fmla="*/ 179388 w 214"/>
                <a:gd name="T81" fmla="*/ 36513 h 181"/>
                <a:gd name="T82" fmla="*/ 203200 w 214"/>
                <a:gd name="T83" fmla="*/ 47625 h 181"/>
                <a:gd name="T84" fmla="*/ 227013 w 214"/>
                <a:gd name="T85" fmla="*/ 47625 h 181"/>
                <a:gd name="T86" fmla="*/ 231775 w 214"/>
                <a:gd name="T87" fmla="*/ 42863 h 181"/>
                <a:gd name="T88" fmla="*/ 255588 w 214"/>
                <a:gd name="T89" fmla="*/ 36513 h 181"/>
                <a:gd name="T90" fmla="*/ 292100 w 214"/>
                <a:gd name="T91" fmla="*/ 36513 h 181"/>
                <a:gd name="T92" fmla="*/ 261938 w 214"/>
                <a:gd name="T93" fmla="*/ 42863 h 181"/>
                <a:gd name="T94" fmla="*/ 268288 w 214"/>
                <a:gd name="T95" fmla="*/ 47625 h 181"/>
                <a:gd name="T96" fmla="*/ 274638 w 214"/>
                <a:gd name="T97" fmla="*/ 47625 h 181"/>
                <a:gd name="T98" fmla="*/ 279400 w 214"/>
                <a:gd name="T99" fmla="*/ 60325 h 181"/>
                <a:gd name="T100" fmla="*/ 292100 w 214"/>
                <a:gd name="T101" fmla="*/ 66675 h 181"/>
                <a:gd name="T102" fmla="*/ 303213 w 214"/>
                <a:gd name="T103" fmla="*/ 66675 h 181"/>
                <a:gd name="T104" fmla="*/ 309563 w 214"/>
                <a:gd name="T105" fmla="*/ 71438 h 181"/>
                <a:gd name="T106" fmla="*/ 303213 w 214"/>
                <a:gd name="T107" fmla="*/ 90488 h 181"/>
                <a:gd name="T108" fmla="*/ 315913 w 214"/>
                <a:gd name="T109" fmla="*/ 90488 h 181"/>
                <a:gd name="T110" fmla="*/ 231775 w 214"/>
                <a:gd name="T111" fmla="*/ 23813 h 181"/>
                <a:gd name="T112" fmla="*/ 231775 w 214"/>
                <a:gd name="T113" fmla="*/ 30163 h 181"/>
                <a:gd name="T114" fmla="*/ 303213 w 214"/>
                <a:gd name="T115" fmla="*/ 90488 h 181"/>
                <a:gd name="T116" fmla="*/ 309563 w 214"/>
                <a:gd name="T117" fmla="*/ 84138 h 181"/>
                <a:gd name="T118" fmla="*/ 207963 w 214"/>
                <a:gd name="T119" fmla="*/ 30163 h 181"/>
                <a:gd name="T120" fmla="*/ 309563 w 214"/>
                <a:gd name="T121" fmla="*/ 84138 h 181"/>
                <a:gd name="T122" fmla="*/ 309563 w 214"/>
                <a:gd name="T123" fmla="*/ 90488 h 1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4" h="181">
                  <a:moveTo>
                    <a:pt x="210" y="57"/>
                  </a:moveTo>
                  <a:lnTo>
                    <a:pt x="214" y="57"/>
                  </a:lnTo>
                  <a:lnTo>
                    <a:pt x="214" y="60"/>
                  </a:lnTo>
                  <a:lnTo>
                    <a:pt x="214" y="64"/>
                  </a:lnTo>
                  <a:lnTo>
                    <a:pt x="210" y="64"/>
                  </a:lnTo>
                  <a:lnTo>
                    <a:pt x="206" y="68"/>
                  </a:lnTo>
                  <a:lnTo>
                    <a:pt x="203" y="68"/>
                  </a:lnTo>
                  <a:lnTo>
                    <a:pt x="203" y="72"/>
                  </a:lnTo>
                  <a:lnTo>
                    <a:pt x="199" y="72"/>
                  </a:lnTo>
                  <a:lnTo>
                    <a:pt x="203" y="75"/>
                  </a:lnTo>
                  <a:lnTo>
                    <a:pt x="203" y="79"/>
                  </a:lnTo>
                  <a:lnTo>
                    <a:pt x="206" y="79"/>
                  </a:lnTo>
                  <a:lnTo>
                    <a:pt x="206" y="83"/>
                  </a:lnTo>
                  <a:lnTo>
                    <a:pt x="203" y="83"/>
                  </a:lnTo>
                  <a:lnTo>
                    <a:pt x="203" y="87"/>
                  </a:lnTo>
                  <a:lnTo>
                    <a:pt x="199" y="87"/>
                  </a:lnTo>
                  <a:lnTo>
                    <a:pt x="199" y="83"/>
                  </a:lnTo>
                  <a:lnTo>
                    <a:pt x="199" y="87"/>
                  </a:lnTo>
                  <a:lnTo>
                    <a:pt x="195" y="87"/>
                  </a:lnTo>
                  <a:lnTo>
                    <a:pt x="191" y="87"/>
                  </a:lnTo>
                  <a:lnTo>
                    <a:pt x="191" y="91"/>
                  </a:lnTo>
                  <a:lnTo>
                    <a:pt x="195" y="91"/>
                  </a:lnTo>
                  <a:lnTo>
                    <a:pt x="195" y="94"/>
                  </a:lnTo>
                  <a:lnTo>
                    <a:pt x="191" y="94"/>
                  </a:lnTo>
                  <a:lnTo>
                    <a:pt x="191" y="98"/>
                  </a:lnTo>
                  <a:lnTo>
                    <a:pt x="195" y="102"/>
                  </a:lnTo>
                  <a:lnTo>
                    <a:pt x="199" y="109"/>
                  </a:lnTo>
                  <a:lnTo>
                    <a:pt x="203" y="109"/>
                  </a:lnTo>
                  <a:lnTo>
                    <a:pt x="203" y="113"/>
                  </a:lnTo>
                  <a:lnTo>
                    <a:pt x="203" y="117"/>
                  </a:lnTo>
                  <a:lnTo>
                    <a:pt x="199" y="117"/>
                  </a:lnTo>
                  <a:lnTo>
                    <a:pt x="199" y="121"/>
                  </a:lnTo>
                  <a:lnTo>
                    <a:pt x="195" y="121"/>
                  </a:lnTo>
                  <a:lnTo>
                    <a:pt x="191" y="121"/>
                  </a:lnTo>
                  <a:lnTo>
                    <a:pt x="188" y="121"/>
                  </a:lnTo>
                  <a:lnTo>
                    <a:pt x="188" y="124"/>
                  </a:lnTo>
                  <a:lnTo>
                    <a:pt x="184" y="124"/>
                  </a:lnTo>
                  <a:lnTo>
                    <a:pt x="180" y="128"/>
                  </a:lnTo>
                  <a:lnTo>
                    <a:pt x="180" y="124"/>
                  </a:lnTo>
                  <a:lnTo>
                    <a:pt x="180" y="128"/>
                  </a:lnTo>
                  <a:lnTo>
                    <a:pt x="176" y="128"/>
                  </a:lnTo>
                  <a:lnTo>
                    <a:pt x="173" y="124"/>
                  </a:lnTo>
                  <a:lnTo>
                    <a:pt x="173" y="128"/>
                  </a:lnTo>
                  <a:lnTo>
                    <a:pt x="169" y="128"/>
                  </a:lnTo>
                  <a:lnTo>
                    <a:pt x="169" y="132"/>
                  </a:lnTo>
                  <a:lnTo>
                    <a:pt x="169" y="136"/>
                  </a:lnTo>
                  <a:lnTo>
                    <a:pt x="165" y="136"/>
                  </a:lnTo>
                  <a:lnTo>
                    <a:pt x="161" y="132"/>
                  </a:lnTo>
                  <a:lnTo>
                    <a:pt x="161" y="128"/>
                  </a:lnTo>
                  <a:lnTo>
                    <a:pt x="158" y="128"/>
                  </a:lnTo>
                  <a:lnTo>
                    <a:pt x="158" y="132"/>
                  </a:lnTo>
                  <a:lnTo>
                    <a:pt x="154" y="132"/>
                  </a:lnTo>
                  <a:lnTo>
                    <a:pt x="154" y="128"/>
                  </a:lnTo>
                  <a:lnTo>
                    <a:pt x="150" y="128"/>
                  </a:lnTo>
                  <a:lnTo>
                    <a:pt x="150" y="132"/>
                  </a:lnTo>
                  <a:lnTo>
                    <a:pt x="146" y="132"/>
                  </a:lnTo>
                  <a:lnTo>
                    <a:pt x="146" y="128"/>
                  </a:lnTo>
                  <a:lnTo>
                    <a:pt x="143" y="128"/>
                  </a:lnTo>
                  <a:lnTo>
                    <a:pt x="139" y="128"/>
                  </a:lnTo>
                  <a:lnTo>
                    <a:pt x="139" y="124"/>
                  </a:lnTo>
                  <a:lnTo>
                    <a:pt x="135" y="124"/>
                  </a:lnTo>
                  <a:lnTo>
                    <a:pt x="139" y="124"/>
                  </a:lnTo>
                  <a:lnTo>
                    <a:pt x="139" y="128"/>
                  </a:lnTo>
                  <a:lnTo>
                    <a:pt x="143" y="132"/>
                  </a:lnTo>
                  <a:lnTo>
                    <a:pt x="146" y="136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6" y="147"/>
                  </a:lnTo>
                  <a:lnTo>
                    <a:pt x="150" y="147"/>
                  </a:lnTo>
                  <a:lnTo>
                    <a:pt x="150" y="151"/>
                  </a:lnTo>
                  <a:lnTo>
                    <a:pt x="150" y="154"/>
                  </a:lnTo>
                  <a:lnTo>
                    <a:pt x="154" y="154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54" y="158"/>
                  </a:lnTo>
                  <a:lnTo>
                    <a:pt x="154" y="162"/>
                  </a:lnTo>
                  <a:lnTo>
                    <a:pt x="150" y="162"/>
                  </a:lnTo>
                  <a:lnTo>
                    <a:pt x="146" y="162"/>
                  </a:lnTo>
                  <a:lnTo>
                    <a:pt x="146" y="166"/>
                  </a:lnTo>
                  <a:lnTo>
                    <a:pt x="146" y="169"/>
                  </a:lnTo>
                  <a:lnTo>
                    <a:pt x="143" y="169"/>
                  </a:lnTo>
                  <a:lnTo>
                    <a:pt x="139" y="169"/>
                  </a:lnTo>
                  <a:lnTo>
                    <a:pt x="139" y="173"/>
                  </a:lnTo>
                  <a:lnTo>
                    <a:pt x="135" y="173"/>
                  </a:lnTo>
                  <a:lnTo>
                    <a:pt x="131" y="173"/>
                  </a:lnTo>
                  <a:lnTo>
                    <a:pt x="131" y="177"/>
                  </a:lnTo>
                  <a:lnTo>
                    <a:pt x="128" y="177"/>
                  </a:lnTo>
                  <a:lnTo>
                    <a:pt x="128" y="181"/>
                  </a:lnTo>
                  <a:lnTo>
                    <a:pt x="124" y="181"/>
                  </a:lnTo>
                  <a:lnTo>
                    <a:pt x="124" y="177"/>
                  </a:lnTo>
                  <a:lnTo>
                    <a:pt x="120" y="177"/>
                  </a:lnTo>
                  <a:lnTo>
                    <a:pt x="116" y="181"/>
                  </a:lnTo>
                  <a:lnTo>
                    <a:pt x="113" y="181"/>
                  </a:lnTo>
                  <a:lnTo>
                    <a:pt x="105" y="173"/>
                  </a:lnTo>
                  <a:lnTo>
                    <a:pt x="101" y="169"/>
                  </a:lnTo>
                  <a:lnTo>
                    <a:pt x="101" y="166"/>
                  </a:lnTo>
                  <a:lnTo>
                    <a:pt x="101" y="158"/>
                  </a:lnTo>
                  <a:lnTo>
                    <a:pt x="98" y="158"/>
                  </a:lnTo>
                  <a:lnTo>
                    <a:pt x="98" y="154"/>
                  </a:lnTo>
                  <a:lnTo>
                    <a:pt x="94" y="151"/>
                  </a:lnTo>
                  <a:lnTo>
                    <a:pt x="94" y="147"/>
                  </a:lnTo>
                  <a:lnTo>
                    <a:pt x="90" y="147"/>
                  </a:lnTo>
                  <a:lnTo>
                    <a:pt x="90" y="143"/>
                  </a:lnTo>
                  <a:lnTo>
                    <a:pt x="94" y="143"/>
                  </a:lnTo>
                  <a:lnTo>
                    <a:pt x="94" y="139"/>
                  </a:lnTo>
                  <a:lnTo>
                    <a:pt x="98" y="139"/>
                  </a:lnTo>
                  <a:lnTo>
                    <a:pt x="98" y="136"/>
                  </a:lnTo>
                  <a:lnTo>
                    <a:pt x="94" y="136"/>
                  </a:lnTo>
                  <a:lnTo>
                    <a:pt x="94" y="132"/>
                  </a:lnTo>
                  <a:lnTo>
                    <a:pt x="90" y="132"/>
                  </a:lnTo>
                  <a:lnTo>
                    <a:pt x="90" y="128"/>
                  </a:lnTo>
                  <a:lnTo>
                    <a:pt x="90" y="124"/>
                  </a:lnTo>
                  <a:lnTo>
                    <a:pt x="90" y="121"/>
                  </a:lnTo>
                  <a:lnTo>
                    <a:pt x="90" y="117"/>
                  </a:lnTo>
                  <a:lnTo>
                    <a:pt x="90" y="113"/>
                  </a:lnTo>
                  <a:lnTo>
                    <a:pt x="90" y="109"/>
                  </a:lnTo>
                  <a:lnTo>
                    <a:pt x="90" y="106"/>
                  </a:lnTo>
                  <a:lnTo>
                    <a:pt x="94" y="106"/>
                  </a:lnTo>
                  <a:lnTo>
                    <a:pt x="90" y="106"/>
                  </a:lnTo>
                  <a:lnTo>
                    <a:pt x="90" y="102"/>
                  </a:lnTo>
                  <a:lnTo>
                    <a:pt x="94" y="102"/>
                  </a:lnTo>
                  <a:lnTo>
                    <a:pt x="94" y="98"/>
                  </a:lnTo>
                  <a:lnTo>
                    <a:pt x="94" y="94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86" y="94"/>
                  </a:lnTo>
                  <a:lnTo>
                    <a:pt x="82" y="94"/>
                  </a:lnTo>
                  <a:lnTo>
                    <a:pt x="79" y="94"/>
                  </a:lnTo>
                  <a:lnTo>
                    <a:pt x="75" y="94"/>
                  </a:lnTo>
                  <a:lnTo>
                    <a:pt x="71" y="94"/>
                  </a:lnTo>
                  <a:lnTo>
                    <a:pt x="67" y="94"/>
                  </a:lnTo>
                  <a:lnTo>
                    <a:pt x="64" y="94"/>
                  </a:lnTo>
                  <a:lnTo>
                    <a:pt x="60" y="91"/>
                  </a:lnTo>
                  <a:lnTo>
                    <a:pt x="52" y="83"/>
                  </a:lnTo>
                  <a:lnTo>
                    <a:pt x="49" y="83"/>
                  </a:lnTo>
                  <a:lnTo>
                    <a:pt x="45" y="79"/>
                  </a:lnTo>
                  <a:lnTo>
                    <a:pt x="41" y="79"/>
                  </a:lnTo>
                  <a:lnTo>
                    <a:pt x="41" y="83"/>
                  </a:lnTo>
                  <a:lnTo>
                    <a:pt x="37" y="83"/>
                  </a:lnTo>
                  <a:lnTo>
                    <a:pt x="34" y="83"/>
                  </a:lnTo>
                  <a:lnTo>
                    <a:pt x="30" y="79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22" y="83"/>
                  </a:lnTo>
                  <a:lnTo>
                    <a:pt x="22" y="79"/>
                  </a:lnTo>
                  <a:lnTo>
                    <a:pt x="22" y="75"/>
                  </a:lnTo>
                  <a:lnTo>
                    <a:pt x="19" y="75"/>
                  </a:lnTo>
                  <a:lnTo>
                    <a:pt x="15" y="75"/>
                  </a:lnTo>
                  <a:lnTo>
                    <a:pt x="15" y="72"/>
                  </a:lnTo>
                  <a:lnTo>
                    <a:pt x="15" y="68"/>
                  </a:lnTo>
                  <a:lnTo>
                    <a:pt x="19" y="64"/>
                  </a:lnTo>
                  <a:lnTo>
                    <a:pt x="19" y="60"/>
                  </a:lnTo>
                  <a:lnTo>
                    <a:pt x="15" y="60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7" y="42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4" y="49"/>
                  </a:lnTo>
                  <a:lnTo>
                    <a:pt x="34" y="45"/>
                  </a:lnTo>
                  <a:lnTo>
                    <a:pt x="37" y="45"/>
                  </a:lnTo>
                  <a:lnTo>
                    <a:pt x="37" y="42"/>
                  </a:lnTo>
                  <a:lnTo>
                    <a:pt x="37" y="38"/>
                  </a:lnTo>
                  <a:lnTo>
                    <a:pt x="37" y="34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7"/>
                  </a:lnTo>
                  <a:lnTo>
                    <a:pt x="30" y="23"/>
                  </a:lnTo>
                  <a:lnTo>
                    <a:pt x="34" y="23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49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7" y="12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75" y="15"/>
                  </a:lnTo>
                  <a:lnTo>
                    <a:pt x="79" y="15"/>
                  </a:lnTo>
                  <a:lnTo>
                    <a:pt x="82" y="19"/>
                  </a:lnTo>
                  <a:lnTo>
                    <a:pt x="82" y="23"/>
                  </a:lnTo>
                  <a:lnTo>
                    <a:pt x="82" y="27"/>
                  </a:lnTo>
                  <a:lnTo>
                    <a:pt x="86" y="27"/>
                  </a:lnTo>
                  <a:lnTo>
                    <a:pt x="90" y="27"/>
                  </a:lnTo>
                  <a:lnTo>
                    <a:pt x="94" y="27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1" y="23"/>
                  </a:lnTo>
                  <a:lnTo>
                    <a:pt x="109" y="23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20" y="30"/>
                  </a:lnTo>
                  <a:lnTo>
                    <a:pt x="124" y="30"/>
                  </a:lnTo>
                  <a:lnTo>
                    <a:pt x="128" y="30"/>
                  </a:lnTo>
                  <a:lnTo>
                    <a:pt x="128" y="34"/>
                  </a:lnTo>
                  <a:lnTo>
                    <a:pt x="131" y="34"/>
                  </a:lnTo>
                  <a:lnTo>
                    <a:pt x="135" y="34"/>
                  </a:lnTo>
                  <a:lnTo>
                    <a:pt x="139" y="34"/>
                  </a:lnTo>
                  <a:lnTo>
                    <a:pt x="139" y="30"/>
                  </a:lnTo>
                  <a:lnTo>
                    <a:pt x="143" y="30"/>
                  </a:lnTo>
                  <a:lnTo>
                    <a:pt x="143" y="27"/>
                  </a:lnTo>
                  <a:lnTo>
                    <a:pt x="146" y="27"/>
                  </a:lnTo>
                  <a:lnTo>
                    <a:pt x="150" y="27"/>
                  </a:lnTo>
                  <a:lnTo>
                    <a:pt x="154" y="27"/>
                  </a:lnTo>
                  <a:lnTo>
                    <a:pt x="150" y="27"/>
                  </a:lnTo>
                  <a:lnTo>
                    <a:pt x="146" y="27"/>
                  </a:lnTo>
                  <a:lnTo>
                    <a:pt x="143" y="23"/>
                  </a:lnTo>
                  <a:lnTo>
                    <a:pt x="146" y="23"/>
                  </a:lnTo>
                  <a:lnTo>
                    <a:pt x="150" y="23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69" y="23"/>
                  </a:lnTo>
                  <a:lnTo>
                    <a:pt x="173" y="23"/>
                  </a:lnTo>
                  <a:lnTo>
                    <a:pt x="176" y="23"/>
                  </a:lnTo>
                  <a:lnTo>
                    <a:pt x="180" y="23"/>
                  </a:lnTo>
                  <a:lnTo>
                    <a:pt x="184" y="23"/>
                  </a:lnTo>
                  <a:lnTo>
                    <a:pt x="180" y="23"/>
                  </a:lnTo>
                  <a:lnTo>
                    <a:pt x="176" y="23"/>
                  </a:lnTo>
                  <a:lnTo>
                    <a:pt x="176" y="27"/>
                  </a:lnTo>
                  <a:lnTo>
                    <a:pt x="173" y="27"/>
                  </a:lnTo>
                  <a:lnTo>
                    <a:pt x="169" y="27"/>
                  </a:lnTo>
                  <a:lnTo>
                    <a:pt x="165" y="27"/>
                  </a:lnTo>
                  <a:lnTo>
                    <a:pt x="169" y="27"/>
                  </a:lnTo>
                  <a:lnTo>
                    <a:pt x="165" y="27"/>
                  </a:lnTo>
                  <a:lnTo>
                    <a:pt x="165" y="30"/>
                  </a:lnTo>
                  <a:lnTo>
                    <a:pt x="165" y="27"/>
                  </a:lnTo>
                  <a:lnTo>
                    <a:pt x="169" y="27"/>
                  </a:lnTo>
                  <a:lnTo>
                    <a:pt x="169" y="30"/>
                  </a:lnTo>
                  <a:lnTo>
                    <a:pt x="169" y="34"/>
                  </a:lnTo>
                  <a:lnTo>
                    <a:pt x="165" y="34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69" y="30"/>
                  </a:lnTo>
                  <a:lnTo>
                    <a:pt x="173" y="30"/>
                  </a:lnTo>
                  <a:lnTo>
                    <a:pt x="173" y="34"/>
                  </a:lnTo>
                  <a:lnTo>
                    <a:pt x="176" y="38"/>
                  </a:lnTo>
                  <a:lnTo>
                    <a:pt x="176" y="34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76" y="38"/>
                  </a:lnTo>
                  <a:lnTo>
                    <a:pt x="180" y="38"/>
                  </a:lnTo>
                  <a:lnTo>
                    <a:pt x="180" y="34"/>
                  </a:lnTo>
                  <a:lnTo>
                    <a:pt x="176" y="34"/>
                  </a:lnTo>
                  <a:lnTo>
                    <a:pt x="180" y="34"/>
                  </a:lnTo>
                  <a:lnTo>
                    <a:pt x="184" y="38"/>
                  </a:lnTo>
                  <a:lnTo>
                    <a:pt x="184" y="42"/>
                  </a:lnTo>
                  <a:lnTo>
                    <a:pt x="184" y="38"/>
                  </a:lnTo>
                  <a:lnTo>
                    <a:pt x="188" y="38"/>
                  </a:lnTo>
                  <a:lnTo>
                    <a:pt x="188" y="34"/>
                  </a:lnTo>
                  <a:lnTo>
                    <a:pt x="188" y="38"/>
                  </a:lnTo>
                  <a:lnTo>
                    <a:pt x="191" y="38"/>
                  </a:lnTo>
                  <a:lnTo>
                    <a:pt x="191" y="42"/>
                  </a:lnTo>
                  <a:lnTo>
                    <a:pt x="195" y="42"/>
                  </a:lnTo>
                  <a:lnTo>
                    <a:pt x="199" y="42"/>
                  </a:lnTo>
                  <a:lnTo>
                    <a:pt x="199" y="45"/>
                  </a:lnTo>
                  <a:lnTo>
                    <a:pt x="195" y="45"/>
                  </a:lnTo>
                  <a:lnTo>
                    <a:pt x="195" y="49"/>
                  </a:lnTo>
                  <a:lnTo>
                    <a:pt x="195" y="45"/>
                  </a:lnTo>
                  <a:lnTo>
                    <a:pt x="195" y="49"/>
                  </a:lnTo>
                  <a:lnTo>
                    <a:pt x="195" y="53"/>
                  </a:lnTo>
                  <a:lnTo>
                    <a:pt x="191" y="53"/>
                  </a:lnTo>
                  <a:lnTo>
                    <a:pt x="191" y="57"/>
                  </a:lnTo>
                  <a:lnTo>
                    <a:pt x="188" y="57"/>
                  </a:lnTo>
                  <a:lnTo>
                    <a:pt x="191" y="57"/>
                  </a:lnTo>
                  <a:lnTo>
                    <a:pt x="191" y="60"/>
                  </a:lnTo>
                  <a:lnTo>
                    <a:pt x="191" y="57"/>
                  </a:lnTo>
                  <a:lnTo>
                    <a:pt x="195" y="57"/>
                  </a:lnTo>
                  <a:lnTo>
                    <a:pt x="195" y="60"/>
                  </a:lnTo>
                  <a:lnTo>
                    <a:pt x="195" y="57"/>
                  </a:lnTo>
                  <a:lnTo>
                    <a:pt x="199" y="57"/>
                  </a:lnTo>
                  <a:lnTo>
                    <a:pt x="203" y="57"/>
                  </a:lnTo>
                  <a:lnTo>
                    <a:pt x="206" y="57"/>
                  </a:lnTo>
                  <a:lnTo>
                    <a:pt x="210" y="57"/>
                  </a:lnTo>
                  <a:close/>
                  <a:moveTo>
                    <a:pt x="146" y="19"/>
                  </a:moveTo>
                  <a:lnTo>
                    <a:pt x="143" y="19"/>
                  </a:lnTo>
                  <a:lnTo>
                    <a:pt x="146" y="15"/>
                  </a:lnTo>
                  <a:lnTo>
                    <a:pt x="146" y="19"/>
                  </a:lnTo>
                  <a:lnTo>
                    <a:pt x="150" y="19"/>
                  </a:lnTo>
                  <a:lnTo>
                    <a:pt x="150" y="15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46" y="19"/>
                  </a:lnTo>
                  <a:close/>
                  <a:moveTo>
                    <a:pt x="195" y="57"/>
                  </a:moveTo>
                  <a:lnTo>
                    <a:pt x="195" y="53"/>
                  </a:lnTo>
                  <a:lnTo>
                    <a:pt x="199" y="53"/>
                  </a:lnTo>
                  <a:lnTo>
                    <a:pt x="195" y="53"/>
                  </a:lnTo>
                  <a:lnTo>
                    <a:pt x="195" y="57"/>
                  </a:lnTo>
                  <a:close/>
                  <a:moveTo>
                    <a:pt x="191" y="57"/>
                  </a:moveTo>
                  <a:lnTo>
                    <a:pt x="188" y="57"/>
                  </a:lnTo>
                  <a:lnTo>
                    <a:pt x="191" y="57"/>
                  </a:lnTo>
                  <a:close/>
                  <a:moveTo>
                    <a:pt x="195" y="57"/>
                  </a:moveTo>
                  <a:lnTo>
                    <a:pt x="191" y="57"/>
                  </a:lnTo>
                  <a:lnTo>
                    <a:pt x="195" y="57"/>
                  </a:lnTo>
                  <a:close/>
                  <a:moveTo>
                    <a:pt x="195" y="53"/>
                  </a:moveTo>
                  <a:lnTo>
                    <a:pt x="195" y="49"/>
                  </a:lnTo>
                  <a:lnTo>
                    <a:pt x="199" y="49"/>
                  </a:lnTo>
                  <a:lnTo>
                    <a:pt x="199" y="53"/>
                  </a:lnTo>
                  <a:lnTo>
                    <a:pt x="195" y="53"/>
                  </a:lnTo>
                  <a:close/>
                  <a:moveTo>
                    <a:pt x="128" y="19"/>
                  </a:moveTo>
                  <a:lnTo>
                    <a:pt x="131" y="19"/>
                  </a:lnTo>
                  <a:lnTo>
                    <a:pt x="128" y="19"/>
                  </a:lnTo>
                  <a:close/>
                  <a:moveTo>
                    <a:pt x="195" y="57"/>
                  </a:moveTo>
                  <a:lnTo>
                    <a:pt x="195" y="53"/>
                  </a:lnTo>
                  <a:lnTo>
                    <a:pt x="199" y="53"/>
                  </a:lnTo>
                  <a:lnTo>
                    <a:pt x="195" y="57"/>
                  </a:lnTo>
                  <a:close/>
                  <a:moveTo>
                    <a:pt x="195" y="53"/>
                  </a:moveTo>
                  <a:lnTo>
                    <a:pt x="195" y="49"/>
                  </a:lnTo>
                  <a:lnTo>
                    <a:pt x="199" y="49"/>
                  </a:lnTo>
                  <a:lnTo>
                    <a:pt x="195" y="49"/>
                  </a:lnTo>
                  <a:lnTo>
                    <a:pt x="195" y="53"/>
                  </a:lnTo>
                  <a:close/>
                  <a:moveTo>
                    <a:pt x="199" y="57"/>
                  </a:moveTo>
                  <a:lnTo>
                    <a:pt x="195" y="57"/>
                  </a:lnTo>
                  <a:lnTo>
                    <a:pt x="199" y="53"/>
                  </a:lnTo>
                  <a:lnTo>
                    <a:pt x="199" y="5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 3477"/>
            <p:cNvSpPr>
              <a:spLocks/>
            </p:cNvSpPr>
            <p:nvPr/>
          </p:nvSpPr>
          <p:spPr bwMode="auto">
            <a:xfrm>
              <a:off x="5502275" y="3221038"/>
              <a:ext cx="120650" cy="184150"/>
            </a:xfrm>
            <a:custGeom>
              <a:avLst/>
              <a:gdLst>
                <a:gd name="T0" fmla="*/ 101600 w 76"/>
                <a:gd name="T1" fmla="*/ 82550 h 116"/>
                <a:gd name="T2" fmla="*/ 101600 w 76"/>
                <a:gd name="T3" fmla="*/ 82550 h 116"/>
                <a:gd name="T4" fmla="*/ 90488 w 76"/>
                <a:gd name="T5" fmla="*/ 88900 h 116"/>
                <a:gd name="T6" fmla="*/ 84138 w 76"/>
                <a:gd name="T7" fmla="*/ 95250 h 116"/>
                <a:gd name="T8" fmla="*/ 84138 w 76"/>
                <a:gd name="T9" fmla="*/ 106363 h 116"/>
                <a:gd name="T10" fmla="*/ 84138 w 76"/>
                <a:gd name="T11" fmla="*/ 106363 h 116"/>
                <a:gd name="T12" fmla="*/ 84138 w 76"/>
                <a:gd name="T13" fmla="*/ 119063 h 116"/>
                <a:gd name="T14" fmla="*/ 90488 w 76"/>
                <a:gd name="T15" fmla="*/ 125413 h 116"/>
                <a:gd name="T16" fmla="*/ 90488 w 76"/>
                <a:gd name="T17" fmla="*/ 130175 h 116"/>
                <a:gd name="T18" fmla="*/ 101600 w 76"/>
                <a:gd name="T19" fmla="*/ 130175 h 116"/>
                <a:gd name="T20" fmla="*/ 101600 w 76"/>
                <a:gd name="T21" fmla="*/ 136525 h 116"/>
                <a:gd name="T22" fmla="*/ 107950 w 76"/>
                <a:gd name="T23" fmla="*/ 153988 h 116"/>
                <a:gd name="T24" fmla="*/ 120650 w 76"/>
                <a:gd name="T25" fmla="*/ 160338 h 116"/>
                <a:gd name="T26" fmla="*/ 120650 w 76"/>
                <a:gd name="T27" fmla="*/ 166688 h 116"/>
                <a:gd name="T28" fmla="*/ 107950 w 76"/>
                <a:gd name="T29" fmla="*/ 166688 h 116"/>
                <a:gd name="T30" fmla="*/ 101600 w 76"/>
                <a:gd name="T31" fmla="*/ 166688 h 116"/>
                <a:gd name="T32" fmla="*/ 96838 w 76"/>
                <a:gd name="T33" fmla="*/ 166688 h 116"/>
                <a:gd name="T34" fmla="*/ 90488 w 76"/>
                <a:gd name="T35" fmla="*/ 173038 h 116"/>
                <a:gd name="T36" fmla="*/ 84138 w 76"/>
                <a:gd name="T37" fmla="*/ 173038 h 116"/>
                <a:gd name="T38" fmla="*/ 73025 w 76"/>
                <a:gd name="T39" fmla="*/ 177800 h 116"/>
                <a:gd name="T40" fmla="*/ 66675 w 76"/>
                <a:gd name="T41" fmla="*/ 184150 h 116"/>
                <a:gd name="T42" fmla="*/ 60325 w 76"/>
                <a:gd name="T43" fmla="*/ 184150 h 116"/>
                <a:gd name="T44" fmla="*/ 53975 w 76"/>
                <a:gd name="T45" fmla="*/ 177800 h 116"/>
                <a:gd name="T46" fmla="*/ 42863 w 76"/>
                <a:gd name="T47" fmla="*/ 173038 h 116"/>
                <a:gd name="T48" fmla="*/ 36513 w 76"/>
                <a:gd name="T49" fmla="*/ 166688 h 116"/>
                <a:gd name="T50" fmla="*/ 36513 w 76"/>
                <a:gd name="T51" fmla="*/ 153988 h 116"/>
                <a:gd name="T52" fmla="*/ 30163 w 76"/>
                <a:gd name="T53" fmla="*/ 149225 h 116"/>
                <a:gd name="T54" fmla="*/ 36513 w 76"/>
                <a:gd name="T55" fmla="*/ 130175 h 116"/>
                <a:gd name="T56" fmla="*/ 36513 w 76"/>
                <a:gd name="T57" fmla="*/ 125413 h 116"/>
                <a:gd name="T58" fmla="*/ 42863 w 76"/>
                <a:gd name="T59" fmla="*/ 106363 h 116"/>
                <a:gd name="T60" fmla="*/ 36513 w 76"/>
                <a:gd name="T61" fmla="*/ 101600 h 116"/>
                <a:gd name="T62" fmla="*/ 30163 w 76"/>
                <a:gd name="T63" fmla="*/ 101600 h 116"/>
                <a:gd name="T64" fmla="*/ 36513 w 76"/>
                <a:gd name="T65" fmla="*/ 88900 h 116"/>
                <a:gd name="T66" fmla="*/ 30163 w 76"/>
                <a:gd name="T67" fmla="*/ 82550 h 116"/>
                <a:gd name="T68" fmla="*/ 19050 w 76"/>
                <a:gd name="T69" fmla="*/ 82550 h 116"/>
                <a:gd name="T70" fmla="*/ 6350 w 76"/>
                <a:gd name="T71" fmla="*/ 71438 h 116"/>
                <a:gd name="T72" fmla="*/ 0 w 76"/>
                <a:gd name="T73" fmla="*/ 58738 h 116"/>
                <a:gd name="T74" fmla="*/ 0 w 76"/>
                <a:gd name="T75" fmla="*/ 47625 h 116"/>
                <a:gd name="T76" fmla="*/ 12700 w 76"/>
                <a:gd name="T77" fmla="*/ 47625 h 116"/>
                <a:gd name="T78" fmla="*/ 19050 w 76"/>
                <a:gd name="T79" fmla="*/ 41275 h 116"/>
                <a:gd name="T80" fmla="*/ 23813 w 76"/>
                <a:gd name="T81" fmla="*/ 34925 h 116"/>
                <a:gd name="T82" fmla="*/ 23813 w 76"/>
                <a:gd name="T83" fmla="*/ 34925 h 116"/>
                <a:gd name="T84" fmla="*/ 19050 w 76"/>
                <a:gd name="T85" fmla="*/ 34925 h 116"/>
                <a:gd name="T86" fmla="*/ 19050 w 76"/>
                <a:gd name="T87" fmla="*/ 28575 h 116"/>
                <a:gd name="T88" fmla="*/ 19050 w 76"/>
                <a:gd name="T89" fmla="*/ 23813 h 116"/>
                <a:gd name="T90" fmla="*/ 30163 w 76"/>
                <a:gd name="T91" fmla="*/ 11113 h 116"/>
                <a:gd name="T92" fmla="*/ 36513 w 76"/>
                <a:gd name="T93" fmla="*/ 11113 h 116"/>
                <a:gd name="T94" fmla="*/ 36513 w 76"/>
                <a:gd name="T95" fmla="*/ 4763 h 116"/>
                <a:gd name="T96" fmla="*/ 36513 w 76"/>
                <a:gd name="T97" fmla="*/ 4763 h 116"/>
                <a:gd name="T98" fmla="*/ 36513 w 76"/>
                <a:gd name="T99" fmla="*/ 4763 h 116"/>
                <a:gd name="T100" fmla="*/ 53975 w 76"/>
                <a:gd name="T101" fmla="*/ 11113 h 116"/>
                <a:gd name="T102" fmla="*/ 66675 w 76"/>
                <a:gd name="T103" fmla="*/ 23813 h 116"/>
                <a:gd name="T104" fmla="*/ 73025 w 76"/>
                <a:gd name="T105" fmla="*/ 34925 h 116"/>
                <a:gd name="T106" fmla="*/ 66675 w 76"/>
                <a:gd name="T107" fmla="*/ 41275 h 116"/>
                <a:gd name="T108" fmla="*/ 66675 w 76"/>
                <a:gd name="T109" fmla="*/ 53975 h 116"/>
                <a:gd name="T110" fmla="*/ 66675 w 76"/>
                <a:gd name="T111" fmla="*/ 47625 h 116"/>
                <a:gd name="T112" fmla="*/ 73025 w 76"/>
                <a:gd name="T113" fmla="*/ 41275 h 116"/>
                <a:gd name="T114" fmla="*/ 84138 w 76"/>
                <a:gd name="T115" fmla="*/ 41275 h 116"/>
                <a:gd name="T116" fmla="*/ 84138 w 76"/>
                <a:gd name="T117" fmla="*/ 47625 h 116"/>
                <a:gd name="T118" fmla="*/ 96838 w 76"/>
                <a:gd name="T119" fmla="*/ 58738 h 116"/>
                <a:gd name="T120" fmla="*/ 101600 w 76"/>
                <a:gd name="T121" fmla="*/ 58738 h 116"/>
                <a:gd name="T122" fmla="*/ 101600 w 76"/>
                <a:gd name="T123" fmla="*/ 71438 h 1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6" h="116">
                  <a:moveTo>
                    <a:pt x="64" y="49"/>
                  </a:moveTo>
                  <a:lnTo>
                    <a:pt x="64" y="49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1" y="56"/>
                  </a:lnTo>
                  <a:lnTo>
                    <a:pt x="57" y="56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3" y="67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53" y="79"/>
                  </a:lnTo>
                  <a:lnTo>
                    <a:pt x="57" y="79"/>
                  </a:lnTo>
                  <a:lnTo>
                    <a:pt x="57" y="82"/>
                  </a:lnTo>
                  <a:lnTo>
                    <a:pt x="61" y="82"/>
                  </a:lnTo>
                  <a:lnTo>
                    <a:pt x="64" y="82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8" y="90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2" y="101"/>
                  </a:lnTo>
                  <a:lnTo>
                    <a:pt x="76" y="101"/>
                  </a:lnTo>
                  <a:lnTo>
                    <a:pt x="76" y="105"/>
                  </a:lnTo>
                  <a:lnTo>
                    <a:pt x="72" y="105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61" y="109"/>
                  </a:lnTo>
                  <a:lnTo>
                    <a:pt x="57" y="109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49" y="112"/>
                  </a:lnTo>
                  <a:lnTo>
                    <a:pt x="49" y="109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2" y="116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4" y="112"/>
                  </a:lnTo>
                  <a:lnTo>
                    <a:pt x="31" y="109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27" y="101"/>
                  </a:lnTo>
                  <a:lnTo>
                    <a:pt x="27" y="97"/>
                  </a:lnTo>
                  <a:lnTo>
                    <a:pt x="23" y="97"/>
                  </a:lnTo>
                  <a:lnTo>
                    <a:pt x="23" y="94"/>
                  </a:lnTo>
                  <a:lnTo>
                    <a:pt x="19" y="94"/>
                  </a:lnTo>
                  <a:lnTo>
                    <a:pt x="23" y="90"/>
                  </a:lnTo>
                  <a:lnTo>
                    <a:pt x="23" y="86"/>
                  </a:lnTo>
                  <a:lnTo>
                    <a:pt x="23" y="82"/>
                  </a:lnTo>
                  <a:lnTo>
                    <a:pt x="23" y="79"/>
                  </a:lnTo>
                  <a:lnTo>
                    <a:pt x="27" y="75"/>
                  </a:lnTo>
                  <a:lnTo>
                    <a:pt x="27" y="71"/>
                  </a:lnTo>
                  <a:lnTo>
                    <a:pt x="27" y="67"/>
                  </a:lnTo>
                  <a:lnTo>
                    <a:pt x="27" y="64"/>
                  </a:lnTo>
                  <a:lnTo>
                    <a:pt x="23" y="64"/>
                  </a:lnTo>
                  <a:lnTo>
                    <a:pt x="19" y="64"/>
                  </a:lnTo>
                  <a:lnTo>
                    <a:pt x="19" y="60"/>
                  </a:lnTo>
                  <a:lnTo>
                    <a:pt x="23" y="56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4" y="45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6" y="18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26"/>
                  </a:lnTo>
                  <a:lnTo>
                    <a:pt x="49" y="26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57" y="30"/>
                  </a:lnTo>
                  <a:lnTo>
                    <a:pt x="57" y="34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4" y="37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4" y="4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 3480"/>
            <p:cNvSpPr>
              <a:spLocks noEditPoints="1"/>
            </p:cNvSpPr>
            <p:nvPr/>
          </p:nvSpPr>
          <p:spPr bwMode="auto">
            <a:xfrm>
              <a:off x="4960938" y="3197225"/>
              <a:ext cx="142875" cy="58738"/>
            </a:xfrm>
            <a:custGeom>
              <a:avLst/>
              <a:gdLst>
                <a:gd name="T0" fmla="*/ 142875 w 90"/>
                <a:gd name="T1" fmla="*/ 23813 h 37"/>
                <a:gd name="T2" fmla="*/ 142875 w 90"/>
                <a:gd name="T3" fmla="*/ 34925 h 37"/>
                <a:gd name="T4" fmla="*/ 142875 w 90"/>
                <a:gd name="T5" fmla="*/ 41275 h 37"/>
                <a:gd name="T6" fmla="*/ 136525 w 90"/>
                <a:gd name="T7" fmla="*/ 47625 h 37"/>
                <a:gd name="T8" fmla="*/ 130175 w 90"/>
                <a:gd name="T9" fmla="*/ 47625 h 37"/>
                <a:gd name="T10" fmla="*/ 130175 w 90"/>
                <a:gd name="T11" fmla="*/ 58738 h 37"/>
                <a:gd name="T12" fmla="*/ 119063 w 90"/>
                <a:gd name="T13" fmla="*/ 47625 h 37"/>
                <a:gd name="T14" fmla="*/ 112713 w 90"/>
                <a:gd name="T15" fmla="*/ 34925 h 37"/>
                <a:gd name="T16" fmla="*/ 119063 w 90"/>
                <a:gd name="T17" fmla="*/ 34925 h 37"/>
                <a:gd name="T18" fmla="*/ 123825 w 90"/>
                <a:gd name="T19" fmla="*/ 28575 h 37"/>
                <a:gd name="T20" fmla="*/ 130175 w 90"/>
                <a:gd name="T21" fmla="*/ 34925 h 37"/>
                <a:gd name="T22" fmla="*/ 123825 w 90"/>
                <a:gd name="T23" fmla="*/ 28575 h 37"/>
                <a:gd name="T24" fmla="*/ 112713 w 90"/>
                <a:gd name="T25" fmla="*/ 28575 h 37"/>
                <a:gd name="T26" fmla="*/ 112713 w 90"/>
                <a:gd name="T27" fmla="*/ 23813 h 37"/>
                <a:gd name="T28" fmla="*/ 100013 w 90"/>
                <a:gd name="T29" fmla="*/ 11113 h 37"/>
                <a:gd name="T30" fmla="*/ 95250 w 90"/>
                <a:gd name="T31" fmla="*/ 11113 h 37"/>
                <a:gd name="T32" fmla="*/ 88900 w 90"/>
                <a:gd name="T33" fmla="*/ 11113 h 37"/>
                <a:gd name="T34" fmla="*/ 82550 w 90"/>
                <a:gd name="T35" fmla="*/ 17463 h 37"/>
                <a:gd name="T36" fmla="*/ 76200 w 90"/>
                <a:gd name="T37" fmla="*/ 28575 h 37"/>
                <a:gd name="T38" fmla="*/ 65088 w 90"/>
                <a:gd name="T39" fmla="*/ 28575 h 37"/>
                <a:gd name="T40" fmla="*/ 65088 w 90"/>
                <a:gd name="T41" fmla="*/ 34925 h 37"/>
                <a:gd name="T42" fmla="*/ 71438 w 90"/>
                <a:gd name="T43" fmla="*/ 41275 h 37"/>
                <a:gd name="T44" fmla="*/ 71438 w 90"/>
                <a:gd name="T45" fmla="*/ 52388 h 37"/>
                <a:gd name="T46" fmla="*/ 58738 w 90"/>
                <a:gd name="T47" fmla="*/ 58738 h 37"/>
                <a:gd name="T48" fmla="*/ 52388 w 90"/>
                <a:gd name="T49" fmla="*/ 58738 h 37"/>
                <a:gd name="T50" fmla="*/ 52388 w 90"/>
                <a:gd name="T51" fmla="*/ 47625 h 37"/>
                <a:gd name="T52" fmla="*/ 47625 w 90"/>
                <a:gd name="T53" fmla="*/ 41275 h 37"/>
                <a:gd name="T54" fmla="*/ 41275 w 90"/>
                <a:gd name="T55" fmla="*/ 47625 h 37"/>
                <a:gd name="T56" fmla="*/ 34925 w 90"/>
                <a:gd name="T57" fmla="*/ 41275 h 37"/>
                <a:gd name="T58" fmla="*/ 34925 w 90"/>
                <a:gd name="T59" fmla="*/ 34925 h 37"/>
                <a:gd name="T60" fmla="*/ 17463 w 90"/>
                <a:gd name="T61" fmla="*/ 28575 h 37"/>
                <a:gd name="T62" fmla="*/ 11113 w 90"/>
                <a:gd name="T63" fmla="*/ 28575 h 37"/>
                <a:gd name="T64" fmla="*/ 4763 w 90"/>
                <a:gd name="T65" fmla="*/ 28575 h 37"/>
                <a:gd name="T66" fmla="*/ 4763 w 90"/>
                <a:gd name="T67" fmla="*/ 34925 h 37"/>
                <a:gd name="T68" fmla="*/ 0 w 90"/>
                <a:gd name="T69" fmla="*/ 28575 h 37"/>
                <a:gd name="T70" fmla="*/ 4763 w 90"/>
                <a:gd name="T71" fmla="*/ 23813 h 37"/>
                <a:gd name="T72" fmla="*/ 4763 w 90"/>
                <a:gd name="T73" fmla="*/ 17463 h 37"/>
                <a:gd name="T74" fmla="*/ 4763 w 90"/>
                <a:gd name="T75" fmla="*/ 11113 h 37"/>
                <a:gd name="T76" fmla="*/ 4763 w 90"/>
                <a:gd name="T77" fmla="*/ 0 h 37"/>
                <a:gd name="T78" fmla="*/ 11113 w 90"/>
                <a:gd name="T79" fmla="*/ 0 h 37"/>
                <a:gd name="T80" fmla="*/ 17463 w 90"/>
                <a:gd name="T81" fmla="*/ 11113 h 37"/>
                <a:gd name="T82" fmla="*/ 28575 w 90"/>
                <a:gd name="T83" fmla="*/ 11113 h 37"/>
                <a:gd name="T84" fmla="*/ 34925 w 90"/>
                <a:gd name="T85" fmla="*/ 17463 h 37"/>
                <a:gd name="T86" fmla="*/ 47625 w 90"/>
                <a:gd name="T87" fmla="*/ 17463 h 37"/>
                <a:gd name="T88" fmla="*/ 52388 w 90"/>
                <a:gd name="T89" fmla="*/ 17463 h 37"/>
                <a:gd name="T90" fmla="*/ 65088 w 90"/>
                <a:gd name="T91" fmla="*/ 11113 h 37"/>
                <a:gd name="T92" fmla="*/ 76200 w 90"/>
                <a:gd name="T93" fmla="*/ 4763 h 37"/>
                <a:gd name="T94" fmla="*/ 82550 w 90"/>
                <a:gd name="T95" fmla="*/ 0 h 37"/>
                <a:gd name="T96" fmla="*/ 100013 w 90"/>
                <a:gd name="T97" fmla="*/ 0 h 37"/>
                <a:gd name="T98" fmla="*/ 100013 w 90"/>
                <a:gd name="T99" fmla="*/ 0 h 37"/>
                <a:gd name="T100" fmla="*/ 112713 w 90"/>
                <a:gd name="T101" fmla="*/ 4763 h 37"/>
                <a:gd name="T102" fmla="*/ 130175 w 90"/>
                <a:gd name="T103" fmla="*/ 11113 h 37"/>
                <a:gd name="T104" fmla="*/ 136525 w 90"/>
                <a:gd name="T105" fmla="*/ 17463 h 37"/>
                <a:gd name="T106" fmla="*/ 34925 w 90"/>
                <a:gd name="T107" fmla="*/ 52388 h 37"/>
                <a:gd name="T108" fmla="*/ 28575 w 90"/>
                <a:gd name="T109" fmla="*/ 47625 h 37"/>
                <a:gd name="T110" fmla="*/ 34925 w 90"/>
                <a:gd name="T111" fmla="*/ 52388 h 37"/>
                <a:gd name="T112" fmla="*/ 34925 w 90"/>
                <a:gd name="T113" fmla="*/ 52388 h 37"/>
                <a:gd name="T114" fmla="*/ 100013 w 90"/>
                <a:gd name="T115" fmla="*/ 23813 h 37"/>
                <a:gd name="T116" fmla="*/ 106363 w 90"/>
                <a:gd name="T117" fmla="*/ 28575 h 37"/>
                <a:gd name="T118" fmla="*/ 17463 w 90"/>
                <a:gd name="T119" fmla="*/ 4763 h 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0" h="37">
                  <a:moveTo>
                    <a:pt x="90" y="15"/>
                  </a:moveTo>
                  <a:lnTo>
                    <a:pt x="90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2" y="37"/>
                  </a:lnTo>
                  <a:lnTo>
                    <a:pt x="78" y="33"/>
                  </a:lnTo>
                  <a:lnTo>
                    <a:pt x="75" y="30"/>
                  </a:lnTo>
                  <a:lnTo>
                    <a:pt x="75" y="26"/>
                  </a:lnTo>
                  <a:lnTo>
                    <a:pt x="71" y="26"/>
                  </a:lnTo>
                  <a:lnTo>
                    <a:pt x="71" y="22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22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6" y="11"/>
                  </a:lnTo>
                  <a:lnTo>
                    <a:pt x="52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1" y="3"/>
                  </a:lnTo>
                  <a:lnTo>
                    <a:pt x="75" y="3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82" y="7"/>
                  </a:lnTo>
                  <a:lnTo>
                    <a:pt x="82" y="11"/>
                  </a:lnTo>
                  <a:lnTo>
                    <a:pt x="86" y="11"/>
                  </a:lnTo>
                  <a:lnTo>
                    <a:pt x="86" y="15"/>
                  </a:lnTo>
                  <a:lnTo>
                    <a:pt x="90" y="15"/>
                  </a:lnTo>
                  <a:close/>
                  <a:moveTo>
                    <a:pt x="22" y="33"/>
                  </a:moveTo>
                  <a:lnTo>
                    <a:pt x="22" y="33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3"/>
                  </a:lnTo>
                  <a:close/>
                  <a:moveTo>
                    <a:pt x="63" y="18"/>
                  </a:moveTo>
                  <a:lnTo>
                    <a:pt x="63" y="18"/>
                  </a:lnTo>
                  <a:lnTo>
                    <a:pt x="63" y="15"/>
                  </a:lnTo>
                  <a:lnTo>
                    <a:pt x="67" y="18"/>
                  </a:lnTo>
                  <a:lnTo>
                    <a:pt x="63" y="18"/>
                  </a:lnTo>
                  <a:close/>
                  <a:moveTo>
                    <a:pt x="11" y="3"/>
                  </a:moveTo>
                  <a:lnTo>
                    <a:pt x="11" y="3"/>
                  </a:lnTo>
                  <a:lnTo>
                    <a:pt x="11" y="0"/>
                  </a:lnTo>
                  <a:lnTo>
                    <a:pt x="11" y="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Freeform 3485"/>
            <p:cNvSpPr>
              <a:spLocks/>
            </p:cNvSpPr>
            <p:nvPr/>
          </p:nvSpPr>
          <p:spPr bwMode="auto">
            <a:xfrm>
              <a:off x="5586413" y="3286125"/>
              <a:ext cx="101600" cy="101600"/>
            </a:xfrm>
            <a:custGeom>
              <a:avLst/>
              <a:gdLst>
                <a:gd name="T0" fmla="*/ 95250 w 64"/>
                <a:gd name="T1" fmla="*/ 17463 h 64"/>
                <a:gd name="T2" fmla="*/ 88900 w 64"/>
                <a:gd name="T3" fmla="*/ 17463 h 64"/>
                <a:gd name="T4" fmla="*/ 88900 w 64"/>
                <a:gd name="T5" fmla="*/ 30163 h 64"/>
                <a:gd name="T6" fmla="*/ 88900 w 64"/>
                <a:gd name="T7" fmla="*/ 36513 h 64"/>
                <a:gd name="T8" fmla="*/ 88900 w 64"/>
                <a:gd name="T9" fmla="*/ 36513 h 64"/>
                <a:gd name="T10" fmla="*/ 88900 w 64"/>
                <a:gd name="T11" fmla="*/ 47625 h 64"/>
                <a:gd name="T12" fmla="*/ 95250 w 64"/>
                <a:gd name="T13" fmla="*/ 53975 h 64"/>
                <a:gd name="T14" fmla="*/ 95250 w 64"/>
                <a:gd name="T15" fmla="*/ 65088 h 64"/>
                <a:gd name="T16" fmla="*/ 95250 w 64"/>
                <a:gd name="T17" fmla="*/ 71438 h 64"/>
                <a:gd name="T18" fmla="*/ 95250 w 64"/>
                <a:gd name="T19" fmla="*/ 77788 h 64"/>
                <a:gd name="T20" fmla="*/ 88900 w 64"/>
                <a:gd name="T21" fmla="*/ 84138 h 64"/>
                <a:gd name="T22" fmla="*/ 88900 w 64"/>
                <a:gd name="T23" fmla="*/ 84138 h 64"/>
                <a:gd name="T24" fmla="*/ 84138 w 64"/>
                <a:gd name="T25" fmla="*/ 88900 h 64"/>
                <a:gd name="T26" fmla="*/ 84138 w 64"/>
                <a:gd name="T27" fmla="*/ 88900 h 64"/>
                <a:gd name="T28" fmla="*/ 77788 w 64"/>
                <a:gd name="T29" fmla="*/ 88900 h 64"/>
                <a:gd name="T30" fmla="*/ 71438 w 64"/>
                <a:gd name="T31" fmla="*/ 84138 h 64"/>
                <a:gd name="T32" fmla="*/ 53975 w 64"/>
                <a:gd name="T33" fmla="*/ 84138 h 64"/>
                <a:gd name="T34" fmla="*/ 47625 w 64"/>
                <a:gd name="T35" fmla="*/ 84138 h 64"/>
                <a:gd name="T36" fmla="*/ 47625 w 64"/>
                <a:gd name="T37" fmla="*/ 95250 h 64"/>
                <a:gd name="T38" fmla="*/ 47625 w 64"/>
                <a:gd name="T39" fmla="*/ 101600 h 64"/>
                <a:gd name="T40" fmla="*/ 47625 w 64"/>
                <a:gd name="T41" fmla="*/ 101600 h 64"/>
                <a:gd name="T42" fmla="*/ 36513 w 64"/>
                <a:gd name="T43" fmla="*/ 101600 h 64"/>
                <a:gd name="T44" fmla="*/ 30163 w 64"/>
                <a:gd name="T45" fmla="*/ 95250 h 64"/>
                <a:gd name="T46" fmla="*/ 30163 w 64"/>
                <a:gd name="T47" fmla="*/ 88900 h 64"/>
                <a:gd name="T48" fmla="*/ 17463 w 64"/>
                <a:gd name="T49" fmla="*/ 77788 h 64"/>
                <a:gd name="T50" fmla="*/ 17463 w 64"/>
                <a:gd name="T51" fmla="*/ 71438 h 64"/>
                <a:gd name="T52" fmla="*/ 17463 w 64"/>
                <a:gd name="T53" fmla="*/ 65088 h 64"/>
                <a:gd name="T54" fmla="*/ 12700 w 64"/>
                <a:gd name="T55" fmla="*/ 65088 h 64"/>
                <a:gd name="T56" fmla="*/ 6350 w 64"/>
                <a:gd name="T57" fmla="*/ 60325 h 64"/>
                <a:gd name="T58" fmla="*/ 6350 w 64"/>
                <a:gd name="T59" fmla="*/ 60325 h 64"/>
                <a:gd name="T60" fmla="*/ 0 w 64"/>
                <a:gd name="T61" fmla="*/ 53975 h 64"/>
                <a:gd name="T62" fmla="*/ 0 w 64"/>
                <a:gd name="T63" fmla="*/ 53975 h 64"/>
                <a:gd name="T64" fmla="*/ 0 w 64"/>
                <a:gd name="T65" fmla="*/ 47625 h 64"/>
                <a:gd name="T66" fmla="*/ 0 w 64"/>
                <a:gd name="T67" fmla="*/ 41275 h 64"/>
                <a:gd name="T68" fmla="*/ 0 w 64"/>
                <a:gd name="T69" fmla="*/ 36513 h 64"/>
                <a:gd name="T70" fmla="*/ 0 w 64"/>
                <a:gd name="T71" fmla="*/ 30163 h 64"/>
                <a:gd name="T72" fmla="*/ 0 w 64"/>
                <a:gd name="T73" fmla="*/ 23813 h 64"/>
                <a:gd name="T74" fmla="*/ 12700 w 64"/>
                <a:gd name="T75" fmla="*/ 23813 h 64"/>
                <a:gd name="T76" fmla="*/ 17463 w 64"/>
                <a:gd name="T77" fmla="*/ 17463 h 64"/>
                <a:gd name="T78" fmla="*/ 17463 w 64"/>
                <a:gd name="T79" fmla="*/ 17463 h 64"/>
                <a:gd name="T80" fmla="*/ 17463 w 64"/>
                <a:gd name="T81" fmla="*/ 17463 h 64"/>
                <a:gd name="T82" fmla="*/ 17463 w 64"/>
                <a:gd name="T83" fmla="*/ 12700 h 64"/>
                <a:gd name="T84" fmla="*/ 17463 w 64"/>
                <a:gd name="T85" fmla="*/ 6350 h 64"/>
                <a:gd name="T86" fmla="*/ 23813 w 64"/>
                <a:gd name="T87" fmla="*/ 0 h 64"/>
                <a:gd name="T88" fmla="*/ 36513 w 64"/>
                <a:gd name="T89" fmla="*/ 0 h 64"/>
                <a:gd name="T90" fmla="*/ 53975 w 64"/>
                <a:gd name="T91" fmla="*/ 6350 h 64"/>
                <a:gd name="T92" fmla="*/ 53975 w 64"/>
                <a:gd name="T93" fmla="*/ 6350 h 64"/>
                <a:gd name="T94" fmla="*/ 53975 w 64"/>
                <a:gd name="T95" fmla="*/ 0 h 64"/>
                <a:gd name="T96" fmla="*/ 65088 w 64"/>
                <a:gd name="T97" fmla="*/ 0 h 64"/>
                <a:gd name="T98" fmla="*/ 65088 w 64"/>
                <a:gd name="T99" fmla="*/ 0 h 64"/>
                <a:gd name="T100" fmla="*/ 71438 w 64"/>
                <a:gd name="T101" fmla="*/ 0 h 64"/>
                <a:gd name="T102" fmla="*/ 77788 w 64"/>
                <a:gd name="T103" fmla="*/ 0 h 64"/>
                <a:gd name="T104" fmla="*/ 71438 w 64"/>
                <a:gd name="T105" fmla="*/ 0 h 64"/>
                <a:gd name="T106" fmla="*/ 71438 w 64"/>
                <a:gd name="T107" fmla="*/ 0 h 64"/>
                <a:gd name="T108" fmla="*/ 84138 w 64"/>
                <a:gd name="T109" fmla="*/ 0 h 64"/>
                <a:gd name="T110" fmla="*/ 95250 w 64"/>
                <a:gd name="T111" fmla="*/ 0 h 64"/>
                <a:gd name="T112" fmla="*/ 101600 w 64"/>
                <a:gd name="T113" fmla="*/ 6350 h 64"/>
                <a:gd name="T114" fmla="*/ 95250 w 64"/>
                <a:gd name="T115" fmla="*/ 12700 h 64"/>
                <a:gd name="T116" fmla="*/ 95250 w 64"/>
                <a:gd name="T117" fmla="*/ 17463 h 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4" h="64">
                  <a:moveTo>
                    <a:pt x="60" y="11"/>
                  </a:moveTo>
                  <a:lnTo>
                    <a:pt x="60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64" y="38"/>
                  </a:lnTo>
                  <a:lnTo>
                    <a:pt x="60" y="41"/>
                  </a:lnTo>
                  <a:lnTo>
                    <a:pt x="60" y="45"/>
                  </a:lnTo>
                  <a:lnTo>
                    <a:pt x="60" y="49"/>
                  </a:lnTo>
                  <a:lnTo>
                    <a:pt x="56" y="53"/>
                  </a:lnTo>
                  <a:lnTo>
                    <a:pt x="56" y="56"/>
                  </a:lnTo>
                  <a:lnTo>
                    <a:pt x="53" y="56"/>
                  </a:lnTo>
                  <a:lnTo>
                    <a:pt x="49" y="56"/>
                  </a:lnTo>
                  <a:lnTo>
                    <a:pt x="45" y="53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53"/>
                  </a:lnTo>
                  <a:lnTo>
                    <a:pt x="30" y="53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23" y="60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Freeform 3494"/>
            <p:cNvSpPr>
              <a:spLocks noEditPoints="1"/>
            </p:cNvSpPr>
            <p:nvPr/>
          </p:nvSpPr>
          <p:spPr bwMode="auto">
            <a:xfrm>
              <a:off x="4995863" y="3119438"/>
              <a:ext cx="369887" cy="423862"/>
            </a:xfrm>
            <a:custGeom>
              <a:avLst/>
              <a:gdLst>
                <a:gd name="T0" fmla="*/ 238125 w 233"/>
                <a:gd name="T1" fmla="*/ 30162 h 267"/>
                <a:gd name="T2" fmla="*/ 220662 w 233"/>
                <a:gd name="T3" fmla="*/ 53975 h 267"/>
                <a:gd name="T4" fmla="*/ 214312 w 233"/>
                <a:gd name="T5" fmla="*/ 77787 h 267"/>
                <a:gd name="T6" fmla="*/ 214312 w 233"/>
                <a:gd name="T7" fmla="*/ 82550 h 267"/>
                <a:gd name="T8" fmla="*/ 233362 w 233"/>
                <a:gd name="T9" fmla="*/ 106362 h 267"/>
                <a:gd name="T10" fmla="*/ 233362 w 233"/>
                <a:gd name="T11" fmla="*/ 130175 h 267"/>
                <a:gd name="T12" fmla="*/ 244475 w 233"/>
                <a:gd name="T13" fmla="*/ 136525 h 267"/>
                <a:gd name="T14" fmla="*/ 268287 w 233"/>
                <a:gd name="T15" fmla="*/ 136525 h 267"/>
                <a:gd name="T16" fmla="*/ 304800 w 233"/>
                <a:gd name="T17" fmla="*/ 160337 h 267"/>
                <a:gd name="T18" fmla="*/ 333375 w 233"/>
                <a:gd name="T19" fmla="*/ 160337 h 267"/>
                <a:gd name="T20" fmla="*/ 352425 w 233"/>
                <a:gd name="T21" fmla="*/ 166687 h 267"/>
                <a:gd name="T22" fmla="*/ 346075 w 233"/>
                <a:gd name="T23" fmla="*/ 179387 h 267"/>
                <a:gd name="T24" fmla="*/ 346075 w 233"/>
                <a:gd name="T25" fmla="*/ 207962 h 267"/>
                <a:gd name="T26" fmla="*/ 358775 w 233"/>
                <a:gd name="T27" fmla="*/ 227012 h 267"/>
                <a:gd name="T28" fmla="*/ 346075 w 233"/>
                <a:gd name="T29" fmla="*/ 244475 h 267"/>
                <a:gd name="T30" fmla="*/ 363537 w 233"/>
                <a:gd name="T31" fmla="*/ 261937 h 267"/>
                <a:gd name="T32" fmla="*/ 363537 w 233"/>
                <a:gd name="T33" fmla="*/ 279400 h 267"/>
                <a:gd name="T34" fmla="*/ 346075 w 233"/>
                <a:gd name="T35" fmla="*/ 268287 h 267"/>
                <a:gd name="T36" fmla="*/ 315912 w 233"/>
                <a:gd name="T37" fmla="*/ 274637 h 267"/>
                <a:gd name="T38" fmla="*/ 292100 w 233"/>
                <a:gd name="T39" fmla="*/ 274637 h 267"/>
                <a:gd name="T40" fmla="*/ 309562 w 233"/>
                <a:gd name="T41" fmla="*/ 292100 h 267"/>
                <a:gd name="T42" fmla="*/ 285750 w 233"/>
                <a:gd name="T43" fmla="*/ 298450 h 267"/>
                <a:gd name="T44" fmla="*/ 292100 w 233"/>
                <a:gd name="T45" fmla="*/ 322262 h 267"/>
                <a:gd name="T46" fmla="*/ 304800 w 233"/>
                <a:gd name="T47" fmla="*/ 352425 h 267"/>
                <a:gd name="T48" fmla="*/ 292100 w 233"/>
                <a:gd name="T49" fmla="*/ 423862 h 267"/>
                <a:gd name="T50" fmla="*/ 274637 w 233"/>
                <a:gd name="T51" fmla="*/ 411162 h 267"/>
                <a:gd name="T52" fmla="*/ 274637 w 233"/>
                <a:gd name="T53" fmla="*/ 376237 h 267"/>
                <a:gd name="T54" fmla="*/ 250825 w 233"/>
                <a:gd name="T55" fmla="*/ 369887 h 267"/>
                <a:gd name="T56" fmla="*/ 227012 w 233"/>
                <a:gd name="T57" fmla="*/ 376237 h 267"/>
                <a:gd name="T58" fmla="*/ 214312 w 233"/>
                <a:gd name="T59" fmla="*/ 363537 h 267"/>
                <a:gd name="T60" fmla="*/ 203200 w 233"/>
                <a:gd name="T61" fmla="*/ 352425 h 267"/>
                <a:gd name="T62" fmla="*/ 185737 w 233"/>
                <a:gd name="T63" fmla="*/ 333375 h 267"/>
                <a:gd name="T64" fmla="*/ 173037 w 233"/>
                <a:gd name="T65" fmla="*/ 322262 h 267"/>
                <a:gd name="T66" fmla="*/ 149225 w 233"/>
                <a:gd name="T67" fmla="*/ 315912 h 267"/>
                <a:gd name="T68" fmla="*/ 131762 w 233"/>
                <a:gd name="T69" fmla="*/ 303212 h 267"/>
                <a:gd name="T70" fmla="*/ 112712 w 233"/>
                <a:gd name="T71" fmla="*/ 303212 h 267"/>
                <a:gd name="T72" fmla="*/ 95250 w 233"/>
                <a:gd name="T73" fmla="*/ 292100 h 267"/>
                <a:gd name="T74" fmla="*/ 84137 w 233"/>
                <a:gd name="T75" fmla="*/ 285750 h 267"/>
                <a:gd name="T76" fmla="*/ 65087 w 233"/>
                <a:gd name="T77" fmla="*/ 274637 h 267"/>
                <a:gd name="T78" fmla="*/ 77787 w 233"/>
                <a:gd name="T79" fmla="*/ 261937 h 267"/>
                <a:gd name="T80" fmla="*/ 77787 w 233"/>
                <a:gd name="T81" fmla="*/ 255587 h 267"/>
                <a:gd name="T82" fmla="*/ 95250 w 233"/>
                <a:gd name="T83" fmla="*/ 244475 h 267"/>
                <a:gd name="T84" fmla="*/ 107950 w 233"/>
                <a:gd name="T85" fmla="*/ 227012 h 267"/>
                <a:gd name="T86" fmla="*/ 107950 w 233"/>
                <a:gd name="T87" fmla="*/ 220662 h 267"/>
                <a:gd name="T88" fmla="*/ 107950 w 233"/>
                <a:gd name="T89" fmla="*/ 207962 h 267"/>
                <a:gd name="T90" fmla="*/ 107950 w 233"/>
                <a:gd name="T91" fmla="*/ 179387 h 267"/>
                <a:gd name="T92" fmla="*/ 101600 w 233"/>
                <a:gd name="T93" fmla="*/ 160337 h 267"/>
                <a:gd name="T94" fmla="*/ 101600 w 233"/>
                <a:gd name="T95" fmla="*/ 142875 h 267"/>
                <a:gd name="T96" fmla="*/ 107950 w 233"/>
                <a:gd name="T97" fmla="*/ 125412 h 267"/>
                <a:gd name="T98" fmla="*/ 101600 w 233"/>
                <a:gd name="T99" fmla="*/ 101600 h 267"/>
                <a:gd name="T100" fmla="*/ 119062 w 233"/>
                <a:gd name="T101" fmla="*/ 112712 h 267"/>
                <a:gd name="T102" fmla="*/ 125412 w 233"/>
                <a:gd name="T103" fmla="*/ 101600 h 267"/>
                <a:gd name="T104" fmla="*/ 149225 w 233"/>
                <a:gd name="T105" fmla="*/ 77787 h 267"/>
                <a:gd name="T106" fmla="*/ 149225 w 233"/>
                <a:gd name="T107" fmla="*/ 58737 h 267"/>
                <a:gd name="T108" fmla="*/ 166687 w 233"/>
                <a:gd name="T109" fmla="*/ 41275 h 267"/>
                <a:gd name="T110" fmla="*/ 173037 w 233"/>
                <a:gd name="T111" fmla="*/ 41275 h 267"/>
                <a:gd name="T112" fmla="*/ 185737 w 233"/>
                <a:gd name="T113" fmla="*/ 34925 h 267"/>
                <a:gd name="T114" fmla="*/ 203200 w 233"/>
                <a:gd name="T115" fmla="*/ 34925 h 267"/>
                <a:gd name="T116" fmla="*/ 227012 w 233"/>
                <a:gd name="T117" fmla="*/ 23812 h 267"/>
                <a:gd name="T118" fmla="*/ 250825 w 233"/>
                <a:gd name="T119" fmla="*/ 6350 h 267"/>
                <a:gd name="T120" fmla="*/ 261937 w 233"/>
                <a:gd name="T121" fmla="*/ 17462 h 267"/>
                <a:gd name="T122" fmla="*/ 88900 w 233"/>
                <a:gd name="T123" fmla="*/ 250825 h 267"/>
                <a:gd name="T124" fmla="*/ 0 w 233"/>
                <a:gd name="T125" fmla="*/ 6350 h 2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33" h="267">
                  <a:moveTo>
                    <a:pt x="162" y="11"/>
                  </a:moveTo>
                  <a:lnTo>
                    <a:pt x="158" y="15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50" y="19"/>
                  </a:lnTo>
                  <a:lnTo>
                    <a:pt x="147" y="22"/>
                  </a:lnTo>
                  <a:lnTo>
                    <a:pt x="143" y="22"/>
                  </a:lnTo>
                  <a:lnTo>
                    <a:pt x="143" y="26"/>
                  </a:lnTo>
                  <a:lnTo>
                    <a:pt x="139" y="30"/>
                  </a:lnTo>
                  <a:lnTo>
                    <a:pt x="139" y="34"/>
                  </a:lnTo>
                  <a:lnTo>
                    <a:pt x="135" y="34"/>
                  </a:lnTo>
                  <a:lnTo>
                    <a:pt x="135" y="37"/>
                  </a:lnTo>
                  <a:lnTo>
                    <a:pt x="135" y="41"/>
                  </a:lnTo>
                  <a:lnTo>
                    <a:pt x="135" y="45"/>
                  </a:lnTo>
                  <a:lnTo>
                    <a:pt x="135" y="49"/>
                  </a:lnTo>
                  <a:lnTo>
                    <a:pt x="132" y="52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9" y="56"/>
                  </a:lnTo>
                  <a:lnTo>
                    <a:pt x="139" y="60"/>
                  </a:lnTo>
                  <a:lnTo>
                    <a:pt x="139" y="64"/>
                  </a:lnTo>
                  <a:lnTo>
                    <a:pt x="143" y="67"/>
                  </a:lnTo>
                  <a:lnTo>
                    <a:pt x="147" y="67"/>
                  </a:lnTo>
                  <a:lnTo>
                    <a:pt x="147" y="71"/>
                  </a:lnTo>
                  <a:lnTo>
                    <a:pt x="143" y="75"/>
                  </a:lnTo>
                  <a:lnTo>
                    <a:pt x="143" y="79"/>
                  </a:lnTo>
                  <a:lnTo>
                    <a:pt x="143" y="82"/>
                  </a:lnTo>
                  <a:lnTo>
                    <a:pt x="147" y="82"/>
                  </a:lnTo>
                  <a:lnTo>
                    <a:pt x="150" y="82"/>
                  </a:lnTo>
                  <a:lnTo>
                    <a:pt x="150" y="86"/>
                  </a:lnTo>
                  <a:lnTo>
                    <a:pt x="150" y="90"/>
                  </a:lnTo>
                  <a:lnTo>
                    <a:pt x="154" y="90"/>
                  </a:lnTo>
                  <a:lnTo>
                    <a:pt x="154" y="86"/>
                  </a:lnTo>
                  <a:lnTo>
                    <a:pt x="158" y="86"/>
                  </a:lnTo>
                  <a:lnTo>
                    <a:pt x="162" y="90"/>
                  </a:lnTo>
                  <a:lnTo>
                    <a:pt x="165" y="90"/>
                  </a:lnTo>
                  <a:lnTo>
                    <a:pt x="169" y="90"/>
                  </a:lnTo>
                  <a:lnTo>
                    <a:pt x="169" y="86"/>
                  </a:lnTo>
                  <a:lnTo>
                    <a:pt x="173" y="86"/>
                  </a:lnTo>
                  <a:lnTo>
                    <a:pt x="177" y="90"/>
                  </a:lnTo>
                  <a:lnTo>
                    <a:pt x="180" y="90"/>
                  </a:lnTo>
                  <a:lnTo>
                    <a:pt x="188" y="98"/>
                  </a:lnTo>
                  <a:lnTo>
                    <a:pt x="192" y="101"/>
                  </a:lnTo>
                  <a:lnTo>
                    <a:pt x="195" y="101"/>
                  </a:lnTo>
                  <a:lnTo>
                    <a:pt x="199" y="101"/>
                  </a:lnTo>
                  <a:lnTo>
                    <a:pt x="203" y="101"/>
                  </a:lnTo>
                  <a:lnTo>
                    <a:pt x="207" y="101"/>
                  </a:lnTo>
                  <a:lnTo>
                    <a:pt x="210" y="101"/>
                  </a:lnTo>
                  <a:lnTo>
                    <a:pt x="214" y="101"/>
                  </a:lnTo>
                  <a:lnTo>
                    <a:pt x="218" y="98"/>
                  </a:lnTo>
                  <a:lnTo>
                    <a:pt x="218" y="101"/>
                  </a:lnTo>
                  <a:lnTo>
                    <a:pt x="222" y="101"/>
                  </a:lnTo>
                  <a:lnTo>
                    <a:pt x="222" y="105"/>
                  </a:lnTo>
                  <a:lnTo>
                    <a:pt x="222" y="109"/>
                  </a:lnTo>
                  <a:lnTo>
                    <a:pt x="218" y="109"/>
                  </a:lnTo>
                  <a:lnTo>
                    <a:pt x="218" y="113"/>
                  </a:lnTo>
                  <a:lnTo>
                    <a:pt x="222" y="113"/>
                  </a:lnTo>
                  <a:lnTo>
                    <a:pt x="218" y="113"/>
                  </a:lnTo>
                  <a:lnTo>
                    <a:pt x="218" y="116"/>
                  </a:lnTo>
                  <a:lnTo>
                    <a:pt x="218" y="120"/>
                  </a:lnTo>
                  <a:lnTo>
                    <a:pt x="218" y="124"/>
                  </a:lnTo>
                  <a:lnTo>
                    <a:pt x="218" y="128"/>
                  </a:lnTo>
                  <a:lnTo>
                    <a:pt x="218" y="131"/>
                  </a:lnTo>
                  <a:lnTo>
                    <a:pt x="218" y="135"/>
                  </a:lnTo>
                  <a:lnTo>
                    <a:pt x="218" y="139"/>
                  </a:lnTo>
                  <a:lnTo>
                    <a:pt x="222" y="139"/>
                  </a:lnTo>
                  <a:lnTo>
                    <a:pt x="222" y="143"/>
                  </a:lnTo>
                  <a:lnTo>
                    <a:pt x="226" y="143"/>
                  </a:lnTo>
                  <a:lnTo>
                    <a:pt x="226" y="146"/>
                  </a:lnTo>
                  <a:lnTo>
                    <a:pt x="222" y="146"/>
                  </a:lnTo>
                  <a:lnTo>
                    <a:pt x="222" y="150"/>
                  </a:lnTo>
                  <a:lnTo>
                    <a:pt x="218" y="150"/>
                  </a:lnTo>
                  <a:lnTo>
                    <a:pt x="218" y="154"/>
                  </a:lnTo>
                  <a:lnTo>
                    <a:pt x="222" y="154"/>
                  </a:lnTo>
                  <a:lnTo>
                    <a:pt x="222" y="158"/>
                  </a:lnTo>
                  <a:lnTo>
                    <a:pt x="226" y="161"/>
                  </a:lnTo>
                  <a:lnTo>
                    <a:pt x="226" y="165"/>
                  </a:lnTo>
                  <a:lnTo>
                    <a:pt x="229" y="165"/>
                  </a:lnTo>
                  <a:lnTo>
                    <a:pt x="229" y="173"/>
                  </a:lnTo>
                  <a:lnTo>
                    <a:pt x="229" y="176"/>
                  </a:lnTo>
                  <a:lnTo>
                    <a:pt x="233" y="180"/>
                  </a:lnTo>
                  <a:lnTo>
                    <a:pt x="229" y="180"/>
                  </a:lnTo>
                  <a:lnTo>
                    <a:pt x="229" y="176"/>
                  </a:lnTo>
                  <a:lnTo>
                    <a:pt x="229" y="173"/>
                  </a:lnTo>
                  <a:lnTo>
                    <a:pt x="226" y="169"/>
                  </a:lnTo>
                  <a:lnTo>
                    <a:pt x="226" y="165"/>
                  </a:lnTo>
                  <a:lnTo>
                    <a:pt x="222" y="165"/>
                  </a:lnTo>
                  <a:lnTo>
                    <a:pt x="218" y="169"/>
                  </a:lnTo>
                  <a:lnTo>
                    <a:pt x="214" y="173"/>
                  </a:lnTo>
                  <a:lnTo>
                    <a:pt x="214" y="169"/>
                  </a:lnTo>
                  <a:lnTo>
                    <a:pt x="210" y="169"/>
                  </a:lnTo>
                  <a:lnTo>
                    <a:pt x="210" y="173"/>
                  </a:lnTo>
                  <a:lnTo>
                    <a:pt x="199" y="173"/>
                  </a:lnTo>
                  <a:lnTo>
                    <a:pt x="195" y="173"/>
                  </a:lnTo>
                  <a:lnTo>
                    <a:pt x="192" y="173"/>
                  </a:lnTo>
                  <a:lnTo>
                    <a:pt x="188" y="169"/>
                  </a:lnTo>
                  <a:lnTo>
                    <a:pt x="188" y="173"/>
                  </a:lnTo>
                  <a:lnTo>
                    <a:pt x="184" y="173"/>
                  </a:lnTo>
                  <a:lnTo>
                    <a:pt x="184" y="180"/>
                  </a:lnTo>
                  <a:lnTo>
                    <a:pt x="188" y="180"/>
                  </a:lnTo>
                  <a:lnTo>
                    <a:pt x="192" y="184"/>
                  </a:lnTo>
                  <a:lnTo>
                    <a:pt x="192" y="180"/>
                  </a:lnTo>
                  <a:lnTo>
                    <a:pt x="195" y="184"/>
                  </a:lnTo>
                  <a:lnTo>
                    <a:pt x="195" y="188"/>
                  </a:lnTo>
                  <a:lnTo>
                    <a:pt x="192" y="188"/>
                  </a:lnTo>
                  <a:lnTo>
                    <a:pt x="188" y="188"/>
                  </a:lnTo>
                  <a:lnTo>
                    <a:pt x="184" y="188"/>
                  </a:lnTo>
                  <a:lnTo>
                    <a:pt x="180" y="188"/>
                  </a:lnTo>
                  <a:lnTo>
                    <a:pt x="180" y="191"/>
                  </a:lnTo>
                  <a:lnTo>
                    <a:pt x="180" y="195"/>
                  </a:lnTo>
                  <a:lnTo>
                    <a:pt x="180" y="199"/>
                  </a:lnTo>
                  <a:lnTo>
                    <a:pt x="180" y="203"/>
                  </a:lnTo>
                  <a:lnTo>
                    <a:pt x="184" y="203"/>
                  </a:lnTo>
                  <a:lnTo>
                    <a:pt x="188" y="207"/>
                  </a:lnTo>
                  <a:lnTo>
                    <a:pt x="188" y="210"/>
                  </a:lnTo>
                  <a:lnTo>
                    <a:pt x="192" y="214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29"/>
                  </a:lnTo>
                  <a:lnTo>
                    <a:pt x="188" y="237"/>
                  </a:lnTo>
                  <a:lnTo>
                    <a:pt x="184" y="252"/>
                  </a:lnTo>
                  <a:lnTo>
                    <a:pt x="184" y="259"/>
                  </a:lnTo>
                  <a:lnTo>
                    <a:pt x="184" y="267"/>
                  </a:lnTo>
                  <a:lnTo>
                    <a:pt x="184" y="263"/>
                  </a:lnTo>
                  <a:lnTo>
                    <a:pt x="180" y="263"/>
                  </a:lnTo>
                  <a:lnTo>
                    <a:pt x="180" y="259"/>
                  </a:lnTo>
                  <a:lnTo>
                    <a:pt x="177" y="259"/>
                  </a:lnTo>
                  <a:lnTo>
                    <a:pt x="173" y="259"/>
                  </a:lnTo>
                  <a:lnTo>
                    <a:pt x="173" y="255"/>
                  </a:lnTo>
                  <a:lnTo>
                    <a:pt x="177" y="252"/>
                  </a:lnTo>
                  <a:lnTo>
                    <a:pt x="180" y="240"/>
                  </a:lnTo>
                  <a:lnTo>
                    <a:pt x="177" y="237"/>
                  </a:lnTo>
                  <a:lnTo>
                    <a:pt x="173" y="237"/>
                  </a:lnTo>
                  <a:lnTo>
                    <a:pt x="169" y="233"/>
                  </a:lnTo>
                  <a:lnTo>
                    <a:pt x="165" y="237"/>
                  </a:lnTo>
                  <a:lnTo>
                    <a:pt x="162" y="237"/>
                  </a:lnTo>
                  <a:lnTo>
                    <a:pt x="162" y="233"/>
                  </a:lnTo>
                  <a:lnTo>
                    <a:pt x="158" y="233"/>
                  </a:lnTo>
                  <a:lnTo>
                    <a:pt x="154" y="233"/>
                  </a:lnTo>
                  <a:lnTo>
                    <a:pt x="154" y="237"/>
                  </a:lnTo>
                  <a:lnTo>
                    <a:pt x="150" y="237"/>
                  </a:lnTo>
                  <a:lnTo>
                    <a:pt x="147" y="237"/>
                  </a:lnTo>
                  <a:lnTo>
                    <a:pt x="143" y="237"/>
                  </a:lnTo>
                  <a:lnTo>
                    <a:pt x="139" y="237"/>
                  </a:lnTo>
                  <a:lnTo>
                    <a:pt x="135" y="237"/>
                  </a:lnTo>
                  <a:lnTo>
                    <a:pt x="132" y="233"/>
                  </a:lnTo>
                  <a:lnTo>
                    <a:pt x="135" y="233"/>
                  </a:lnTo>
                  <a:lnTo>
                    <a:pt x="135" y="229"/>
                  </a:lnTo>
                  <a:lnTo>
                    <a:pt x="132" y="229"/>
                  </a:lnTo>
                  <a:lnTo>
                    <a:pt x="132" y="225"/>
                  </a:lnTo>
                  <a:lnTo>
                    <a:pt x="132" y="229"/>
                  </a:lnTo>
                  <a:lnTo>
                    <a:pt x="128" y="225"/>
                  </a:lnTo>
                  <a:lnTo>
                    <a:pt x="128" y="222"/>
                  </a:lnTo>
                  <a:lnTo>
                    <a:pt x="124" y="218"/>
                  </a:lnTo>
                  <a:lnTo>
                    <a:pt x="120" y="218"/>
                  </a:lnTo>
                  <a:lnTo>
                    <a:pt x="120" y="214"/>
                  </a:lnTo>
                  <a:lnTo>
                    <a:pt x="117" y="214"/>
                  </a:lnTo>
                  <a:lnTo>
                    <a:pt x="117" y="210"/>
                  </a:lnTo>
                  <a:lnTo>
                    <a:pt x="113" y="210"/>
                  </a:lnTo>
                  <a:lnTo>
                    <a:pt x="113" y="207"/>
                  </a:lnTo>
                  <a:lnTo>
                    <a:pt x="109" y="203"/>
                  </a:lnTo>
                  <a:lnTo>
                    <a:pt x="109" y="207"/>
                  </a:lnTo>
                  <a:lnTo>
                    <a:pt x="109" y="203"/>
                  </a:lnTo>
                  <a:lnTo>
                    <a:pt x="105" y="203"/>
                  </a:lnTo>
                  <a:lnTo>
                    <a:pt x="105" y="199"/>
                  </a:lnTo>
                  <a:lnTo>
                    <a:pt x="102" y="199"/>
                  </a:lnTo>
                  <a:lnTo>
                    <a:pt x="98" y="199"/>
                  </a:lnTo>
                  <a:lnTo>
                    <a:pt x="94" y="199"/>
                  </a:lnTo>
                  <a:lnTo>
                    <a:pt x="90" y="199"/>
                  </a:lnTo>
                  <a:lnTo>
                    <a:pt x="90" y="195"/>
                  </a:lnTo>
                  <a:lnTo>
                    <a:pt x="86" y="195"/>
                  </a:lnTo>
                  <a:lnTo>
                    <a:pt x="86" y="191"/>
                  </a:lnTo>
                  <a:lnTo>
                    <a:pt x="83" y="191"/>
                  </a:lnTo>
                  <a:lnTo>
                    <a:pt x="83" y="195"/>
                  </a:lnTo>
                  <a:lnTo>
                    <a:pt x="79" y="195"/>
                  </a:lnTo>
                  <a:lnTo>
                    <a:pt x="75" y="195"/>
                  </a:lnTo>
                  <a:lnTo>
                    <a:pt x="71" y="195"/>
                  </a:lnTo>
                  <a:lnTo>
                    <a:pt x="71" y="191"/>
                  </a:lnTo>
                  <a:lnTo>
                    <a:pt x="68" y="191"/>
                  </a:lnTo>
                  <a:lnTo>
                    <a:pt x="64" y="191"/>
                  </a:lnTo>
                  <a:lnTo>
                    <a:pt x="64" y="188"/>
                  </a:lnTo>
                  <a:lnTo>
                    <a:pt x="64" y="184"/>
                  </a:lnTo>
                  <a:lnTo>
                    <a:pt x="60" y="184"/>
                  </a:lnTo>
                  <a:lnTo>
                    <a:pt x="60" y="188"/>
                  </a:lnTo>
                  <a:lnTo>
                    <a:pt x="60" y="184"/>
                  </a:lnTo>
                  <a:lnTo>
                    <a:pt x="56" y="184"/>
                  </a:lnTo>
                  <a:lnTo>
                    <a:pt x="53" y="184"/>
                  </a:lnTo>
                  <a:lnTo>
                    <a:pt x="53" y="180"/>
                  </a:lnTo>
                  <a:lnTo>
                    <a:pt x="49" y="180"/>
                  </a:lnTo>
                  <a:lnTo>
                    <a:pt x="45" y="180"/>
                  </a:lnTo>
                  <a:lnTo>
                    <a:pt x="45" y="176"/>
                  </a:lnTo>
                  <a:lnTo>
                    <a:pt x="45" y="173"/>
                  </a:lnTo>
                  <a:lnTo>
                    <a:pt x="41" y="173"/>
                  </a:lnTo>
                  <a:lnTo>
                    <a:pt x="41" y="169"/>
                  </a:lnTo>
                  <a:lnTo>
                    <a:pt x="45" y="169"/>
                  </a:lnTo>
                  <a:lnTo>
                    <a:pt x="49" y="173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45" y="165"/>
                  </a:lnTo>
                  <a:lnTo>
                    <a:pt x="45" y="161"/>
                  </a:lnTo>
                  <a:lnTo>
                    <a:pt x="49" y="161"/>
                  </a:lnTo>
                  <a:lnTo>
                    <a:pt x="49" y="158"/>
                  </a:lnTo>
                  <a:lnTo>
                    <a:pt x="49" y="161"/>
                  </a:lnTo>
                  <a:lnTo>
                    <a:pt x="53" y="161"/>
                  </a:lnTo>
                  <a:lnTo>
                    <a:pt x="53" y="158"/>
                  </a:lnTo>
                  <a:lnTo>
                    <a:pt x="56" y="158"/>
                  </a:lnTo>
                  <a:lnTo>
                    <a:pt x="60" y="158"/>
                  </a:lnTo>
                  <a:lnTo>
                    <a:pt x="60" y="154"/>
                  </a:lnTo>
                  <a:lnTo>
                    <a:pt x="64" y="150"/>
                  </a:lnTo>
                  <a:lnTo>
                    <a:pt x="68" y="146"/>
                  </a:lnTo>
                  <a:lnTo>
                    <a:pt x="64" y="146"/>
                  </a:lnTo>
                  <a:lnTo>
                    <a:pt x="68" y="146"/>
                  </a:lnTo>
                  <a:lnTo>
                    <a:pt x="68" y="143"/>
                  </a:lnTo>
                  <a:lnTo>
                    <a:pt x="71" y="143"/>
                  </a:lnTo>
                  <a:lnTo>
                    <a:pt x="71" y="139"/>
                  </a:lnTo>
                  <a:lnTo>
                    <a:pt x="71" y="135"/>
                  </a:lnTo>
                  <a:lnTo>
                    <a:pt x="71" y="139"/>
                  </a:lnTo>
                  <a:lnTo>
                    <a:pt x="68" y="139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68" y="135"/>
                  </a:lnTo>
                  <a:lnTo>
                    <a:pt x="64" y="135"/>
                  </a:lnTo>
                  <a:lnTo>
                    <a:pt x="68" y="131"/>
                  </a:lnTo>
                  <a:lnTo>
                    <a:pt x="68" y="128"/>
                  </a:lnTo>
                  <a:lnTo>
                    <a:pt x="68" y="124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68" y="113"/>
                  </a:lnTo>
                  <a:lnTo>
                    <a:pt x="64" y="113"/>
                  </a:lnTo>
                  <a:lnTo>
                    <a:pt x="68" y="109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68" y="98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4" y="90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60" y="79"/>
                  </a:lnTo>
                  <a:lnTo>
                    <a:pt x="64" y="79"/>
                  </a:lnTo>
                  <a:lnTo>
                    <a:pt x="68" y="79"/>
                  </a:lnTo>
                  <a:lnTo>
                    <a:pt x="68" y="75"/>
                  </a:lnTo>
                  <a:lnTo>
                    <a:pt x="68" y="71"/>
                  </a:lnTo>
                  <a:lnTo>
                    <a:pt x="68" y="67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68" y="67"/>
                  </a:lnTo>
                  <a:lnTo>
                    <a:pt x="71" y="67"/>
                  </a:lnTo>
                  <a:lnTo>
                    <a:pt x="71" y="71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5" y="71"/>
                  </a:lnTo>
                  <a:lnTo>
                    <a:pt x="75" y="67"/>
                  </a:lnTo>
                  <a:lnTo>
                    <a:pt x="75" y="64"/>
                  </a:lnTo>
                  <a:lnTo>
                    <a:pt x="79" y="64"/>
                  </a:lnTo>
                  <a:lnTo>
                    <a:pt x="83" y="60"/>
                  </a:lnTo>
                  <a:lnTo>
                    <a:pt x="83" y="56"/>
                  </a:lnTo>
                  <a:lnTo>
                    <a:pt x="86" y="52"/>
                  </a:lnTo>
                  <a:lnTo>
                    <a:pt x="90" y="49"/>
                  </a:lnTo>
                  <a:lnTo>
                    <a:pt x="94" y="49"/>
                  </a:lnTo>
                  <a:lnTo>
                    <a:pt x="94" y="52"/>
                  </a:lnTo>
                  <a:lnTo>
                    <a:pt x="94" y="49"/>
                  </a:lnTo>
                  <a:lnTo>
                    <a:pt x="94" y="45"/>
                  </a:lnTo>
                  <a:lnTo>
                    <a:pt x="94" y="41"/>
                  </a:lnTo>
                  <a:lnTo>
                    <a:pt x="94" y="37"/>
                  </a:lnTo>
                  <a:lnTo>
                    <a:pt x="94" y="34"/>
                  </a:lnTo>
                  <a:lnTo>
                    <a:pt x="98" y="34"/>
                  </a:lnTo>
                  <a:lnTo>
                    <a:pt x="98" y="30"/>
                  </a:lnTo>
                  <a:lnTo>
                    <a:pt x="102" y="30"/>
                  </a:lnTo>
                  <a:lnTo>
                    <a:pt x="105" y="26"/>
                  </a:lnTo>
                  <a:lnTo>
                    <a:pt x="105" y="22"/>
                  </a:lnTo>
                  <a:lnTo>
                    <a:pt x="113" y="26"/>
                  </a:lnTo>
                  <a:lnTo>
                    <a:pt x="117" y="26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9" y="30"/>
                  </a:lnTo>
                  <a:lnTo>
                    <a:pt x="113" y="30"/>
                  </a:lnTo>
                  <a:lnTo>
                    <a:pt x="113" y="26"/>
                  </a:lnTo>
                  <a:lnTo>
                    <a:pt x="117" y="26"/>
                  </a:lnTo>
                  <a:lnTo>
                    <a:pt x="117" y="22"/>
                  </a:lnTo>
                  <a:lnTo>
                    <a:pt x="117" y="19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24" y="22"/>
                  </a:lnTo>
                  <a:lnTo>
                    <a:pt x="128" y="22"/>
                  </a:lnTo>
                  <a:lnTo>
                    <a:pt x="132" y="22"/>
                  </a:lnTo>
                  <a:lnTo>
                    <a:pt x="132" y="19"/>
                  </a:lnTo>
                  <a:lnTo>
                    <a:pt x="135" y="19"/>
                  </a:lnTo>
                  <a:lnTo>
                    <a:pt x="139" y="15"/>
                  </a:lnTo>
                  <a:lnTo>
                    <a:pt x="143" y="15"/>
                  </a:lnTo>
                  <a:lnTo>
                    <a:pt x="147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5" y="7"/>
                  </a:lnTo>
                  <a:lnTo>
                    <a:pt x="165" y="11"/>
                  </a:lnTo>
                  <a:lnTo>
                    <a:pt x="162" y="11"/>
                  </a:lnTo>
                  <a:close/>
                  <a:moveTo>
                    <a:pt x="64" y="131"/>
                  </a:moveTo>
                  <a:lnTo>
                    <a:pt x="68" y="131"/>
                  </a:lnTo>
                  <a:lnTo>
                    <a:pt x="64" y="131"/>
                  </a:lnTo>
                  <a:close/>
                  <a:moveTo>
                    <a:pt x="56" y="158"/>
                  </a:moveTo>
                  <a:lnTo>
                    <a:pt x="53" y="158"/>
                  </a:lnTo>
                  <a:lnTo>
                    <a:pt x="56" y="158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 3499"/>
            <p:cNvSpPr>
              <a:spLocks noEditPoints="1"/>
            </p:cNvSpPr>
            <p:nvPr/>
          </p:nvSpPr>
          <p:spPr bwMode="auto">
            <a:xfrm>
              <a:off x="4745038" y="3398838"/>
              <a:ext cx="412750" cy="161925"/>
            </a:xfrm>
            <a:custGeom>
              <a:avLst/>
              <a:gdLst>
                <a:gd name="T0" fmla="*/ 406400 w 260"/>
                <a:gd name="T1" fmla="*/ 36513 h 102"/>
                <a:gd name="T2" fmla="*/ 406400 w 260"/>
                <a:gd name="T3" fmla="*/ 42863 h 102"/>
                <a:gd name="T4" fmla="*/ 412750 w 260"/>
                <a:gd name="T5" fmla="*/ 53975 h 102"/>
                <a:gd name="T6" fmla="*/ 412750 w 260"/>
                <a:gd name="T7" fmla="*/ 60325 h 102"/>
                <a:gd name="T8" fmla="*/ 400050 w 260"/>
                <a:gd name="T9" fmla="*/ 73025 h 102"/>
                <a:gd name="T10" fmla="*/ 393700 w 260"/>
                <a:gd name="T11" fmla="*/ 84138 h 102"/>
                <a:gd name="T12" fmla="*/ 376238 w 260"/>
                <a:gd name="T13" fmla="*/ 101600 h 102"/>
                <a:gd name="T14" fmla="*/ 358775 w 260"/>
                <a:gd name="T15" fmla="*/ 101600 h 102"/>
                <a:gd name="T16" fmla="*/ 339725 w 260"/>
                <a:gd name="T17" fmla="*/ 114300 h 102"/>
                <a:gd name="T18" fmla="*/ 334963 w 260"/>
                <a:gd name="T19" fmla="*/ 125413 h 102"/>
                <a:gd name="T20" fmla="*/ 328613 w 260"/>
                <a:gd name="T21" fmla="*/ 125413 h 102"/>
                <a:gd name="T22" fmla="*/ 322263 w 260"/>
                <a:gd name="T23" fmla="*/ 144463 h 102"/>
                <a:gd name="T24" fmla="*/ 315913 w 260"/>
                <a:gd name="T25" fmla="*/ 155575 h 102"/>
                <a:gd name="T26" fmla="*/ 304800 w 260"/>
                <a:gd name="T27" fmla="*/ 155575 h 102"/>
                <a:gd name="T28" fmla="*/ 298450 w 260"/>
                <a:gd name="T29" fmla="*/ 149225 h 102"/>
                <a:gd name="T30" fmla="*/ 280988 w 260"/>
                <a:gd name="T31" fmla="*/ 149225 h 102"/>
                <a:gd name="T32" fmla="*/ 280988 w 260"/>
                <a:gd name="T33" fmla="*/ 144463 h 102"/>
                <a:gd name="T34" fmla="*/ 287338 w 260"/>
                <a:gd name="T35" fmla="*/ 131763 h 102"/>
                <a:gd name="T36" fmla="*/ 280988 w 260"/>
                <a:gd name="T37" fmla="*/ 120650 h 102"/>
                <a:gd name="T38" fmla="*/ 292100 w 260"/>
                <a:gd name="T39" fmla="*/ 114300 h 102"/>
                <a:gd name="T40" fmla="*/ 298450 w 260"/>
                <a:gd name="T41" fmla="*/ 96838 h 102"/>
                <a:gd name="T42" fmla="*/ 298450 w 260"/>
                <a:gd name="T43" fmla="*/ 90488 h 102"/>
                <a:gd name="T44" fmla="*/ 292100 w 260"/>
                <a:gd name="T45" fmla="*/ 90488 h 102"/>
                <a:gd name="T46" fmla="*/ 287338 w 260"/>
                <a:gd name="T47" fmla="*/ 101600 h 102"/>
                <a:gd name="T48" fmla="*/ 287338 w 260"/>
                <a:gd name="T49" fmla="*/ 101600 h 102"/>
                <a:gd name="T50" fmla="*/ 268288 w 260"/>
                <a:gd name="T51" fmla="*/ 96838 h 102"/>
                <a:gd name="T52" fmla="*/ 274638 w 260"/>
                <a:gd name="T53" fmla="*/ 84138 h 102"/>
                <a:gd name="T54" fmla="*/ 268288 w 260"/>
                <a:gd name="T55" fmla="*/ 73025 h 102"/>
                <a:gd name="T56" fmla="*/ 268288 w 260"/>
                <a:gd name="T57" fmla="*/ 60325 h 102"/>
                <a:gd name="T58" fmla="*/ 280988 w 260"/>
                <a:gd name="T59" fmla="*/ 49213 h 102"/>
                <a:gd name="T60" fmla="*/ 280988 w 260"/>
                <a:gd name="T61" fmla="*/ 49213 h 102"/>
                <a:gd name="T62" fmla="*/ 287338 w 260"/>
                <a:gd name="T63" fmla="*/ 36513 h 102"/>
                <a:gd name="T64" fmla="*/ 292100 w 260"/>
                <a:gd name="T65" fmla="*/ 19050 h 102"/>
                <a:gd name="T66" fmla="*/ 298450 w 260"/>
                <a:gd name="T67" fmla="*/ 12700 h 102"/>
                <a:gd name="T68" fmla="*/ 311150 w 260"/>
                <a:gd name="T69" fmla="*/ 6350 h 102"/>
                <a:gd name="T70" fmla="*/ 322263 w 260"/>
                <a:gd name="T71" fmla="*/ 0 h 102"/>
                <a:gd name="T72" fmla="*/ 334963 w 260"/>
                <a:gd name="T73" fmla="*/ 6350 h 102"/>
                <a:gd name="T74" fmla="*/ 346075 w 260"/>
                <a:gd name="T75" fmla="*/ 12700 h 102"/>
                <a:gd name="T76" fmla="*/ 352425 w 260"/>
                <a:gd name="T77" fmla="*/ 12700 h 102"/>
                <a:gd name="T78" fmla="*/ 358775 w 260"/>
                <a:gd name="T79" fmla="*/ 23813 h 102"/>
                <a:gd name="T80" fmla="*/ 369888 w 260"/>
                <a:gd name="T81" fmla="*/ 30163 h 102"/>
                <a:gd name="T82" fmla="*/ 382588 w 260"/>
                <a:gd name="T83" fmla="*/ 23813 h 102"/>
                <a:gd name="T84" fmla="*/ 393700 w 260"/>
                <a:gd name="T85" fmla="*/ 30163 h 102"/>
                <a:gd name="T86" fmla="*/ 406400 w 260"/>
                <a:gd name="T87" fmla="*/ 36513 h 102"/>
                <a:gd name="T88" fmla="*/ 6350 w 260"/>
                <a:gd name="T89" fmla="*/ 53975 h 102"/>
                <a:gd name="T90" fmla="*/ 6350 w 260"/>
                <a:gd name="T91" fmla="*/ 42863 h 102"/>
                <a:gd name="T92" fmla="*/ 6350 w 260"/>
                <a:gd name="T93" fmla="*/ 30163 h 102"/>
                <a:gd name="T94" fmla="*/ 12700 w 260"/>
                <a:gd name="T95" fmla="*/ 42863 h 102"/>
                <a:gd name="T96" fmla="*/ 17463 w 260"/>
                <a:gd name="T97" fmla="*/ 53975 h 102"/>
                <a:gd name="T98" fmla="*/ 12700 w 260"/>
                <a:gd name="T99" fmla="*/ 60325 h 102"/>
                <a:gd name="T100" fmla="*/ 36513 w 260"/>
                <a:gd name="T101" fmla="*/ 49213 h 102"/>
                <a:gd name="T102" fmla="*/ 287338 w 260"/>
                <a:gd name="T103" fmla="*/ 114300 h 102"/>
                <a:gd name="T104" fmla="*/ 292100 w 260"/>
                <a:gd name="T105" fmla="*/ 101600 h 102"/>
                <a:gd name="T106" fmla="*/ 6350 w 260"/>
                <a:gd name="T107" fmla="*/ 49213 h 102"/>
                <a:gd name="T108" fmla="*/ 6350 w 260"/>
                <a:gd name="T109" fmla="*/ 42863 h 102"/>
                <a:gd name="T110" fmla="*/ 17463 w 260"/>
                <a:gd name="T111" fmla="*/ 42863 h 102"/>
                <a:gd name="T112" fmla="*/ 23813 w 260"/>
                <a:gd name="T113" fmla="*/ 42863 h 102"/>
                <a:gd name="T114" fmla="*/ 53975 w 260"/>
                <a:gd name="T115" fmla="*/ 60325 h 102"/>
                <a:gd name="T116" fmla="*/ 53975 w 260"/>
                <a:gd name="T117" fmla="*/ 60325 h 102"/>
                <a:gd name="T118" fmla="*/ 30163 w 260"/>
                <a:gd name="T119" fmla="*/ 73025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60" h="102">
                  <a:moveTo>
                    <a:pt x="256" y="23"/>
                  </a:moveTo>
                  <a:lnTo>
                    <a:pt x="256" y="27"/>
                  </a:lnTo>
                  <a:lnTo>
                    <a:pt x="256" y="23"/>
                  </a:lnTo>
                  <a:lnTo>
                    <a:pt x="252" y="23"/>
                  </a:lnTo>
                  <a:lnTo>
                    <a:pt x="252" y="27"/>
                  </a:lnTo>
                  <a:lnTo>
                    <a:pt x="256" y="27"/>
                  </a:lnTo>
                  <a:lnTo>
                    <a:pt x="256" y="31"/>
                  </a:lnTo>
                  <a:lnTo>
                    <a:pt x="260" y="31"/>
                  </a:lnTo>
                  <a:lnTo>
                    <a:pt x="260" y="34"/>
                  </a:lnTo>
                  <a:lnTo>
                    <a:pt x="256" y="34"/>
                  </a:lnTo>
                  <a:lnTo>
                    <a:pt x="260" y="34"/>
                  </a:lnTo>
                  <a:lnTo>
                    <a:pt x="260" y="38"/>
                  </a:lnTo>
                  <a:lnTo>
                    <a:pt x="256" y="38"/>
                  </a:lnTo>
                  <a:lnTo>
                    <a:pt x="256" y="42"/>
                  </a:lnTo>
                  <a:lnTo>
                    <a:pt x="252" y="46"/>
                  </a:lnTo>
                  <a:lnTo>
                    <a:pt x="252" y="49"/>
                  </a:lnTo>
                  <a:lnTo>
                    <a:pt x="248" y="49"/>
                  </a:lnTo>
                  <a:lnTo>
                    <a:pt x="248" y="53"/>
                  </a:lnTo>
                  <a:lnTo>
                    <a:pt x="244" y="57"/>
                  </a:lnTo>
                  <a:lnTo>
                    <a:pt x="241" y="61"/>
                  </a:lnTo>
                  <a:lnTo>
                    <a:pt x="237" y="64"/>
                  </a:lnTo>
                  <a:lnTo>
                    <a:pt x="233" y="64"/>
                  </a:lnTo>
                  <a:lnTo>
                    <a:pt x="229" y="64"/>
                  </a:lnTo>
                  <a:lnTo>
                    <a:pt x="226" y="64"/>
                  </a:lnTo>
                  <a:lnTo>
                    <a:pt x="222" y="68"/>
                  </a:lnTo>
                  <a:lnTo>
                    <a:pt x="218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1" y="76"/>
                  </a:lnTo>
                  <a:lnTo>
                    <a:pt x="211" y="79"/>
                  </a:lnTo>
                  <a:lnTo>
                    <a:pt x="211" y="76"/>
                  </a:lnTo>
                  <a:lnTo>
                    <a:pt x="211" y="79"/>
                  </a:lnTo>
                  <a:lnTo>
                    <a:pt x="207" y="79"/>
                  </a:lnTo>
                  <a:lnTo>
                    <a:pt x="207" y="83"/>
                  </a:lnTo>
                  <a:lnTo>
                    <a:pt x="207" y="87"/>
                  </a:lnTo>
                  <a:lnTo>
                    <a:pt x="203" y="91"/>
                  </a:lnTo>
                  <a:lnTo>
                    <a:pt x="203" y="94"/>
                  </a:lnTo>
                  <a:lnTo>
                    <a:pt x="199" y="94"/>
                  </a:lnTo>
                  <a:lnTo>
                    <a:pt x="199" y="98"/>
                  </a:lnTo>
                  <a:lnTo>
                    <a:pt x="199" y="102"/>
                  </a:lnTo>
                  <a:lnTo>
                    <a:pt x="196" y="102"/>
                  </a:lnTo>
                  <a:lnTo>
                    <a:pt x="192" y="98"/>
                  </a:lnTo>
                  <a:lnTo>
                    <a:pt x="192" y="94"/>
                  </a:lnTo>
                  <a:lnTo>
                    <a:pt x="188" y="91"/>
                  </a:lnTo>
                  <a:lnTo>
                    <a:pt x="188" y="94"/>
                  </a:lnTo>
                  <a:lnTo>
                    <a:pt x="184" y="91"/>
                  </a:lnTo>
                  <a:lnTo>
                    <a:pt x="181" y="91"/>
                  </a:lnTo>
                  <a:lnTo>
                    <a:pt x="177" y="94"/>
                  </a:lnTo>
                  <a:lnTo>
                    <a:pt x="177" y="91"/>
                  </a:lnTo>
                  <a:lnTo>
                    <a:pt x="177" y="87"/>
                  </a:lnTo>
                  <a:lnTo>
                    <a:pt x="177" y="91"/>
                  </a:lnTo>
                  <a:lnTo>
                    <a:pt x="177" y="87"/>
                  </a:lnTo>
                  <a:lnTo>
                    <a:pt x="181" y="87"/>
                  </a:lnTo>
                  <a:lnTo>
                    <a:pt x="181" y="83"/>
                  </a:lnTo>
                  <a:lnTo>
                    <a:pt x="181" y="79"/>
                  </a:lnTo>
                  <a:lnTo>
                    <a:pt x="181" y="76"/>
                  </a:lnTo>
                  <a:lnTo>
                    <a:pt x="177" y="76"/>
                  </a:lnTo>
                  <a:lnTo>
                    <a:pt x="181" y="76"/>
                  </a:lnTo>
                  <a:lnTo>
                    <a:pt x="184" y="76"/>
                  </a:lnTo>
                  <a:lnTo>
                    <a:pt x="184" y="72"/>
                  </a:lnTo>
                  <a:lnTo>
                    <a:pt x="184" y="68"/>
                  </a:lnTo>
                  <a:lnTo>
                    <a:pt x="188" y="64"/>
                  </a:lnTo>
                  <a:lnTo>
                    <a:pt x="188" y="61"/>
                  </a:lnTo>
                  <a:lnTo>
                    <a:pt x="184" y="61"/>
                  </a:lnTo>
                  <a:lnTo>
                    <a:pt x="184" y="57"/>
                  </a:lnTo>
                  <a:lnTo>
                    <a:pt x="188" y="57"/>
                  </a:lnTo>
                  <a:lnTo>
                    <a:pt x="188" y="53"/>
                  </a:lnTo>
                  <a:lnTo>
                    <a:pt x="184" y="53"/>
                  </a:lnTo>
                  <a:lnTo>
                    <a:pt x="184" y="57"/>
                  </a:lnTo>
                  <a:lnTo>
                    <a:pt x="184" y="61"/>
                  </a:lnTo>
                  <a:lnTo>
                    <a:pt x="184" y="64"/>
                  </a:lnTo>
                  <a:lnTo>
                    <a:pt x="181" y="64"/>
                  </a:lnTo>
                  <a:lnTo>
                    <a:pt x="184" y="61"/>
                  </a:lnTo>
                  <a:lnTo>
                    <a:pt x="181" y="61"/>
                  </a:lnTo>
                  <a:lnTo>
                    <a:pt x="181" y="64"/>
                  </a:lnTo>
                  <a:lnTo>
                    <a:pt x="177" y="64"/>
                  </a:lnTo>
                  <a:lnTo>
                    <a:pt x="173" y="61"/>
                  </a:lnTo>
                  <a:lnTo>
                    <a:pt x="169" y="61"/>
                  </a:lnTo>
                  <a:lnTo>
                    <a:pt x="169" y="57"/>
                  </a:lnTo>
                  <a:lnTo>
                    <a:pt x="173" y="57"/>
                  </a:lnTo>
                  <a:lnTo>
                    <a:pt x="173" y="53"/>
                  </a:lnTo>
                  <a:lnTo>
                    <a:pt x="173" y="49"/>
                  </a:lnTo>
                  <a:lnTo>
                    <a:pt x="169" y="49"/>
                  </a:lnTo>
                  <a:lnTo>
                    <a:pt x="169" y="46"/>
                  </a:lnTo>
                  <a:lnTo>
                    <a:pt x="173" y="42"/>
                  </a:lnTo>
                  <a:lnTo>
                    <a:pt x="169" y="42"/>
                  </a:lnTo>
                  <a:lnTo>
                    <a:pt x="169" y="38"/>
                  </a:lnTo>
                  <a:lnTo>
                    <a:pt x="173" y="38"/>
                  </a:lnTo>
                  <a:lnTo>
                    <a:pt x="177" y="34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81" y="34"/>
                  </a:lnTo>
                  <a:lnTo>
                    <a:pt x="177" y="31"/>
                  </a:lnTo>
                  <a:lnTo>
                    <a:pt x="177" y="27"/>
                  </a:lnTo>
                  <a:lnTo>
                    <a:pt x="181" y="27"/>
                  </a:lnTo>
                  <a:lnTo>
                    <a:pt x="181" y="23"/>
                  </a:lnTo>
                  <a:lnTo>
                    <a:pt x="184" y="19"/>
                  </a:lnTo>
                  <a:lnTo>
                    <a:pt x="184" y="15"/>
                  </a:lnTo>
                  <a:lnTo>
                    <a:pt x="184" y="12"/>
                  </a:lnTo>
                  <a:lnTo>
                    <a:pt x="181" y="12"/>
                  </a:lnTo>
                  <a:lnTo>
                    <a:pt x="184" y="8"/>
                  </a:lnTo>
                  <a:lnTo>
                    <a:pt x="188" y="8"/>
                  </a:lnTo>
                  <a:lnTo>
                    <a:pt x="192" y="8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9" y="4"/>
                  </a:lnTo>
                  <a:lnTo>
                    <a:pt x="199" y="0"/>
                  </a:lnTo>
                  <a:lnTo>
                    <a:pt x="203" y="0"/>
                  </a:lnTo>
                  <a:lnTo>
                    <a:pt x="203" y="4"/>
                  </a:lnTo>
                  <a:lnTo>
                    <a:pt x="207" y="4"/>
                  </a:lnTo>
                  <a:lnTo>
                    <a:pt x="211" y="4"/>
                  </a:lnTo>
                  <a:lnTo>
                    <a:pt x="211" y="8"/>
                  </a:lnTo>
                  <a:lnTo>
                    <a:pt x="214" y="8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18" y="8"/>
                  </a:lnTo>
                  <a:lnTo>
                    <a:pt x="222" y="8"/>
                  </a:lnTo>
                  <a:lnTo>
                    <a:pt x="222" y="12"/>
                  </a:lnTo>
                  <a:lnTo>
                    <a:pt x="222" y="15"/>
                  </a:lnTo>
                  <a:lnTo>
                    <a:pt x="226" y="15"/>
                  </a:lnTo>
                  <a:lnTo>
                    <a:pt x="229" y="15"/>
                  </a:lnTo>
                  <a:lnTo>
                    <a:pt x="229" y="19"/>
                  </a:lnTo>
                  <a:lnTo>
                    <a:pt x="233" y="19"/>
                  </a:lnTo>
                  <a:lnTo>
                    <a:pt x="237" y="19"/>
                  </a:lnTo>
                  <a:lnTo>
                    <a:pt x="241" y="19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44" y="19"/>
                  </a:lnTo>
                  <a:lnTo>
                    <a:pt x="248" y="19"/>
                  </a:lnTo>
                  <a:lnTo>
                    <a:pt x="248" y="23"/>
                  </a:lnTo>
                  <a:lnTo>
                    <a:pt x="252" y="23"/>
                  </a:lnTo>
                  <a:lnTo>
                    <a:pt x="256" y="23"/>
                  </a:lnTo>
                  <a:close/>
                  <a:moveTo>
                    <a:pt x="8" y="38"/>
                  </a:moveTo>
                  <a:lnTo>
                    <a:pt x="4" y="38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1" y="31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1" y="38"/>
                  </a:lnTo>
                  <a:lnTo>
                    <a:pt x="8" y="38"/>
                  </a:lnTo>
                  <a:close/>
                  <a:moveTo>
                    <a:pt x="19" y="34"/>
                  </a:moveTo>
                  <a:lnTo>
                    <a:pt x="19" y="31"/>
                  </a:lnTo>
                  <a:lnTo>
                    <a:pt x="23" y="31"/>
                  </a:lnTo>
                  <a:lnTo>
                    <a:pt x="23" y="34"/>
                  </a:lnTo>
                  <a:lnTo>
                    <a:pt x="19" y="34"/>
                  </a:lnTo>
                  <a:close/>
                  <a:moveTo>
                    <a:pt x="181" y="72"/>
                  </a:moveTo>
                  <a:lnTo>
                    <a:pt x="181" y="68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1" y="68"/>
                  </a:lnTo>
                  <a:lnTo>
                    <a:pt x="181" y="72"/>
                  </a:lnTo>
                  <a:close/>
                  <a:moveTo>
                    <a:pt x="4" y="31"/>
                  </a:moveTo>
                  <a:lnTo>
                    <a:pt x="0" y="31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4" y="31"/>
                  </a:lnTo>
                  <a:close/>
                  <a:moveTo>
                    <a:pt x="15" y="27"/>
                  </a:moveTo>
                  <a:lnTo>
                    <a:pt x="11" y="27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15" y="27"/>
                  </a:lnTo>
                  <a:close/>
                  <a:moveTo>
                    <a:pt x="34" y="38"/>
                  </a:moveTo>
                  <a:lnTo>
                    <a:pt x="30" y="38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4" y="38"/>
                  </a:lnTo>
                  <a:close/>
                  <a:moveTo>
                    <a:pt x="19" y="46"/>
                  </a:moveTo>
                  <a:lnTo>
                    <a:pt x="19" y="42"/>
                  </a:lnTo>
                  <a:lnTo>
                    <a:pt x="19" y="4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3500"/>
            <p:cNvSpPr>
              <a:spLocks/>
            </p:cNvSpPr>
            <p:nvPr/>
          </p:nvSpPr>
          <p:spPr bwMode="auto">
            <a:xfrm>
              <a:off x="5002213" y="3435350"/>
              <a:ext cx="315912" cy="458788"/>
            </a:xfrm>
            <a:custGeom>
              <a:avLst/>
              <a:gdLst>
                <a:gd name="T0" fmla="*/ 166687 w 199"/>
                <a:gd name="T1" fmla="*/ 12700 h 289"/>
                <a:gd name="T2" fmla="*/ 179387 w 199"/>
                <a:gd name="T3" fmla="*/ 23813 h 289"/>
                <a:gd name="T4" fmla="*/ 196850 w 199"/>
                <a:gd name="T5" fmla="*/ 41275 h 289"/>
                <a:gd name="T6" fmla="*/ 207962 w 199"/>
                <a:gd name="T7" fmla="*/ 53975 h 289"/>
                <a:gd name="T8" fmla="*/ 227012 w 199"/>
                <a:gd name="T9" fmla="*/ 60325 h 289"/>
                <a:gd name="T10" fmla="*/ 250825 w 199"/>
                <a:gd name="T11" fmla="*/ 53975 h 289"/>
                <a:gd name="T12" fmla="*/ 274637 w 199"/>
                <a:gd name="T13" fmla="*/ 60325 h 289"/>
                <a:gd name="T14" fmla="*/ 274637 w 199"/>
                <a:gd name="T15" fmla="*/ 95250 h 289"/>
                <a:gd name="T16" fmla="*/ 279400 w 199"/>
                <a:gd name="T17" fmla="*/ 107950 h 289"/>
                <a:gd name="T18" fmla="*/ 261937 w 199"/>
                <a:gd name="T19" fmla="*/ 107950 h 289"/>
                <a:gd name="T20" fmla="*/ 231775 w 199"/>
                <a:gd name="T21" fmla="*/ 112713 h 289"/>
                <a:gd name="T22" fmla="*/ 207962 w 199"/>
                <a:gd name="T23" fmla="*/ 131763 h 289"/>
                <a:gd name="T24" fmla="*/ 203200 w 199"/>
                <a:gd name="T25" fmla="*/ 155575 h 289"/>
                <a:gd name="T26" fmla="*/ 190500 w 199"/>
                <a:gd name="T27" fmla="*/ 173038 h 289"/>
                <a:gd name="T28" fmla="*/ 190500 w 199"/>
                <a:gd name="T29" fmla="*/ 190500 h 289"/>
                <a:gd name="T30" fmla="*/ 203200 w 199"/>
                <a:gd name="T31" fmla="*/ 220663 h 289"/>
                <a:gd name="T32" fmla="*/ 207962 w 199"/>
                <a:gd name="T33" fmla="*/ 233363 h 289"/>
                <a:gd name="T34" fmla="*/ 231775 w 199"/>
                <a:gd name="T35" fmla="*/ 244475 h 289"/>
                <a:gd name="T36" fmla="*/ 244475 w 199"/>
                <a:gd name="T37" fmla="*/ 250825 h 289"/>
                <a:gd name="T38" fmla="*/ 268287 w 199"/>
                <a:gd name="T39" fmla="*/ 238125 h 289"/>
                <a:gd name="T40" fmla="*/ 268287 w 199"/>
                <a:gd name="T41" fmla="*/ 257175 h 289"/>
                <a:gd name="T42" fmla="*/ 279400 w 199"/>
                <a:gd name="T43" fmla="*/ 274638 h 289"/>
                <a:gd name="T44" fmla="*/ 303212 w 199"/>
                <a:gd name="T45" fmla="*/ 285750 h 289"/>
                <a:gd name="T46" fmla="*/ 315912 w 199"/>
                <a:gd name="T47" fmla="*/ 311150 h 289"/>
                <a:gd name="T48" fmla="*/ 309562 w 199"/>
                <a:gd name="T49" fmla="*/ 334963 h 289"/>
                <a:gd name="T50" fmla="*/ 303212 w 199"/>
                <a:gd name="T51" fmla="*/ 358775 h 289"/>
                <a:gd name="T52" fmla="*/ 303212 w 199"/>
                <a:gd name="T53" fmla="*/ 382588 h 289"/>
                <a:gd name="T54" fmla="*/ 309562 w 199"/>
                <a:gd name="T55" fmla="*/ 406400 h 289"/>
                <a:gd name="T56" fmla="*/ 303212 w 199"/>
                <a:gd name="T57" fmla="*/ 417513 h 289"/>
                <a:gd name="T58" fmla="*/ 298450 w 199"/>
                <a:gd name="T59" fmla="*/ 434975 h 289"/>
                <a:gd name="T60" fmla="*/ 285750 w 199"/>
                <a:gd name="T61" fmla="*/ 454025 h 289"/>
                <a:gd name="T62" fmla="*/ 255587 w 199"/>
                <a:gd name="T63" fmla="*/ 447675 h 289"/>
                <a:gd name="T64" fmla="*/ 238125 w 199"/>
                <a:gd name="T65" fmla="*/ 430213 h 289"/>
                <a:gd name="T66" fmla="*/ 220662 w 199"/>
                <a:gd name="T67" fmla="*/ 417513 h 289"/>
                <a:gd name="T68" fmla="*/ 203200 w 199"/>
                <a:gd name="T69" fmla="*/ 406400 h 289"/>
                <a:gd name="T70" fmla="*/ 179387 w 199"/>
                <a:gd name="T71" fmla="*/ 393700 h 289"/>
                <a:gd name="T72" fmla="*/ 155575 w 199"/>
                <a:gd name="T73" fmla="*/ 382588 h 289"/>
                <a:gd name="T74" fmla="*/ 136525 w 199"/>
                <a:gd name="T75" fmla="*/ 369888 h 289"/>
                <a:gd name="T76" fmla="*/ 125412 w 199"/>
                <a:gd name="T77" fmla="*/ 352425 h 289"/>
                <a:gd name="T78" fmla="*/ 125412 w 199"/>
                <a:gd name="T79" fmla="*/ 334963 h 289"/>
                <a:gd name="T80" fmla="*/ 112712 w 199"/>
                <a:gd name="T81" fmla="*/ 311150 h 289"/>
                <a:gd name="T82" fmla="*/ 101600 w 199"/>
                <a:gd name="T83" fmla="*/ 292100 h 289"/>
                <a:gd name="T84" fmla="*/ 88900 w 199"/>
                <a:gd name="T85" fmla="*/ 268288 h 289"/>
                <a:gd name="T86" fmla="*/ 77787 w 199"/>
                <a:gd name="T87" fmla="*/ 244475 h 289"/>
                <a:gd name="T88" fmla="*/ 65087 w 199"/>
                <a:gd name="T89" fmla="*/ 227013 h 289"/>
                <a:gd name="T90" fmla="*/ 58737 w 199"/>
                <a:gd name="T91" fmla="*/ 203200 h 289"/>
                <a:gd name="T92" fmla="*/ 47625 w 199"/>
                <a:gd name="T93" fmla="*/ 185738 h 289"/>
                <a:gd name="T94" fmla="*/ 34925 w 199"/>
                <a:gd name="T95" fmla="*/ 166688 h 289"/>
                <a:gd name="T96" fmla="*/ 11112 w 199"/>
                <a:gd name="T97" fmla="*/ 155575 h 289"/>
                <a:gd name="T98" fmla="*/ 11112 w 199"/>
                <a:gd name="T99" fmla="*/ 136525 h 289"/>
                <a:gd name="T100" fmla="*/ 0 w 199"/>
                <a:gd name="T101" fmla="*/ 112713 h 289"/>
                <a:gd name="T102" fmla="*/ 23812 w 199"/>
                <a:gd name="T103" fmla="*/ 88900 h 289"/>
                <a:gd name="T104" fmla="*/ 30162 w 199"/>
                <a:gd name="T105" fmla="*/ 101600 h 289"/>
                <a:gd name="T106" fmla="*/ 23812 w 199"/>
                <a:gd name="T107" fmla="*/ 112713 h 289"/>
                <a:gd name="T108" fmla="*/ 47625 w 199"/>
                <a:gd name="T109" fmla="*/ 112713 h 289"/>
                <a:gd name="T110" fmla="*/ 58737 w 199"/>
                <a:gd name="T111" fmla="*/ 112713 h 289"/>
                <a:gd name="T112" fmla="*/ 71437 w 199"/>
                <a:gd name="T113" fmla="*/ 88900 h 289"/>
                <a:gd name="T114" fmla="*/ 82550 w 199"/>
                <a:gd name="T115" fmla="*/ 84138 h 289"/>
                <a:gd name="T116" fmla="*/ 106362 w 199"/>
                <a:gd name="T117" fmla="*/ 65088 h 289"/>
                <a:gd name="T118" fmla="*/ 136525 w 199"/>
                <a:gd name="T119" fmla="*/ 47625 h 289"/>
                <a:gd name="T120" fmla="*/ 149225 w 199"/>
                <a:gd name="T121" fmla="*/ 23813 h 289"/>
                <a:gd name="T122" fmla="*/ 155575 w 199"/>
                <a:gd name="T123" fmla="*/ 12700 h 289"/>
                <a:gd name="T124" fmla="*/ 149225 w 199"/>
                <a:gd name="T125" fmla="*/ 0 h 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9" h="289">
                  <a:moveTo>
                    <a:pt x="98" y="0"/>
                  </a:moveTo>
                  <a:lnTo>
                    <a:pt x="101" y="0"/>
                  </a:lnTo>
                  <a:lnTo>
                    <a:pt x="101" y="4"/>
                  </a:lnTo>
                  <a:lnTo>
                    <a:pt x="105" y="4"/>
                  </a:lnTo>
                  <a:lnTo>
                    <a:pt x="105" y="8"/>
                  </a:lnTo>
                  <a:lnTo>
                    <a:pt x="105" y="4"/>
                  </a:lnTo>
                  <a:lnTo>
                    <a:pt x="109" y="8"/>
                  </a:lnTo>
                  <a:lnTo>
                    <a:pt x="109" y="11"/>
                  </a:lnTo>
                  <a:lnTo>
                    <a:pt x="113" y="11"/>
                  </a:lnTo>
                  <a:lnTo>
                    <a:pt x="113" y="15"/>
                  </a:lnTo>
                  <a:lnTo>
                    <a:pt x="116" y="15"/>
                  </a:lnTo>
                  <a:lnTo>
                    <a:pt x="116" y="19"/>
                  </a:lnTo>
                  <a:lnTo>
                    <a:pt x="120" y="19"/>
                  </a:lnTo>
                  <a:lnTo>
                    <a:pt x="124" y="23"/>
                  </a:lnTo>
                  <a:lnTo>
                    <a:pt x="124" y="26"/>
                  </a:lnTo>
                  <a:lnTo>
                    <a:pt x="128" y="30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31" y="30"/>
                  </a:lnTo>
                  <a:lnTo>
                    <a:pt x="131" y="34"/>
                  </a:lnTo>
                  <a:lnTo>
                    <a:pt x="128" y="34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39" y="38"/>
                  </a:lnTo>
                  <a:lnTo>
                    <a:pt x="143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8" y="34"/>
                  </a:lnTo>
                  <a:lnTo>
                    <a:pt x="158" y="38"/>
                  </a:lnTo>
                  <a:lnTo>
                    <a:pt x="161" y="38"/>
                  </a:lnTo>
                  <a:lnTo>
                    <a:pt x="165" y="34"/>
                  </a:lnTo>
                  <a:lnTo>
                    <a:pt x="169" y="38"/>
                  </a:lnTo>
                  <a:lnTo>
                    <a:pt x="173" y="38"/>
                  </a:lnTo>
                  <a:lnTo>
                    <a:pt x="176" y="41"/>
                  </a:lnTo>
                  <a:lnTo>
                    <a:pt x="173" y="53"/>
                  </a:lnTo>
                  <a:lnTo>
                    <a:pt x="169" y="56"/>
                  </a:lnTo>
                  <a:lnTo>
                    <a:pt x="169" y="60"/>
                  </a:lnTo>
                  <a:lnTo>
                    <a:pt x="173" y="60"/>
                  </a:lnTo>
                  <a:lnTo>
                    <a:pt x="176" y="60"/>
                  </a:lnTo>
                  <a:lnTo>
                    <a:pt x="176" y="64"/>
                  </a:lnTo>
                  <a:lnTo>
                    <a:pt x="180" y="64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3" y="68"/>
                  </a:lnTo>
                  <a:lnTo>
                    <a:pt x="173" y="64"/>
                  </a:lnTo>
                  <a:lnTo>
                    <a:pt x="169" y="64"/>
                  </a:lnTo>
                  <a:lnTo>
                    <a:pt x="165" y="64"/>
                  </a:lnTo>
                  <a:lnTo>
                    <a:pt x="165" y="68"/>
                  </a:lnTo>
                  <a:lnTo>
                    <a:pt x="161" y="68"/>
                  </a:lnTo>
                  <a:lnTo>
                    <a:pt x="158" y="68"/>
                  </a:lnTo>
                  <a:lnTo>
                    <a:pt x="154" y="71"/>
                  </a:lnTo>
                  <a:lnTo>
                    <a:pt x="150" y="71"/>
                  </a:lnTo>
                  <a:lnTo>
                    <a:pt x="146" y="71"/>
                  </a:lnTo>
                  <a:lnTo>
                    <a:pt x="146" y="75"/>
                  </a:lnTo>
                  <a:lnTo>
                    <a:pt x="143" y="75"/>
                  </a:lnTo>
                  <a:lnTo>
                    <a:pt x="139" y="79"/>
                  </a:lnTo>
                  <a:lnTo>
                    <a:pt x="135" y="79"/>
                  </a:lnTo>
                  <a:lnTo>
                    <a:pt x="131" y="83"/>
                  </a:lnTo>
                  <a:lnTo>
                    <a:pt x="131" y="86"/>
                  </a:lnTo>
                  <a:lnTo>
                    <a:pt x="131" y="90"/>
                  </a:lnTo>
                  <a:lnTo>
                    <a:pt x="128" y="90"/>
                  </a:lnTo>
                  <a:lnTo>
                    <a:pt x="128" y="94"/>
                  </a:lnTo>
                  <a:lnTo>
                    <a:pt x="128" y="98"/>
                  </a:lnTo>
                  <a:lnTo>
                    <a:pt x="131" y="102"/>
                  </a:lnTo>
                  <a:lnTo>
                    <a:pt x="128" y="102"/>
                  </a:lnTo>
                  <a:lnTo>
                    <a:pt x="124" y="105"/>
                  </a:lnTo>
                  <a:lnTo>
                    <a:pt x="120" y="105"/>
                  </a:lnTo>
                  <a:lnTo>
                    <a:pt x="120" y="109"/>
                  </a:lnTo>
                  <a:lnTo>
                    <a:pt x="120" y="113"/>
                  </a:lnTo>
                  <a:lnTo>
                    <a:pt x="120" y="117"/>
                  </a:lnTo>
                  <a:lnTo>
                    <a:pt x="116" y="117"/>
                  </a:lnTo>
                  <a:lnTo>
                    <a:pt x="116" y="120"/>
                  </a:lnTo>
                  <a:lnTo>
                    <a:pt x="120" y="120"/>
                  </a:lnTo>
                  <a:lnTo>
                    <a:pt x="120" y="124"/>
                  </a:lnTo>
                  <a:lnTo>
                    <a:pt x="124" y="128"/>
                  </a:lnTo>
                  <a:lnTo>
                    <a:pt x="124" y="132"/>
                  </a:lnTo>
                  <a:lnTo>
                    <a:pt x="128" y="135"/>
                  </a:lnTo>
                  <a:lnTo>
                    <a:pt x="128" y="139"/>
                  </a:lnTo>
                  <a:lnTo>
                    <a:pt x="131" y="139"/>
                  </a:lnTo>
                  <a:lnTo>
                    <a:pt x="131" y="143"/>
                  </a:lnTo>
                  <a:lnTo>
                    <a:pt x="131" y="147"/>
                  </a:lnTo>
                  <a:lnTo>
                    <a:pt x="128" y="147"/>
                  </a:lnTo>
                  <a:lnTo>
                    <a:pt x="131" y="147"/>
                  </a:lnTo>
                  <a:lnTo>
                    <a:pt x="135" y="147"/>
                  </a:lnTo>
                  <a:lnTo>
                    <a:pt x="139" y="147"/>
                  </a:lnTo>
                  <a:lnTo>
                    <a:pt x="143" y="150"/>
                  </a:lnTo>
                  <a:lnTo>
                    <a:pt x="143" y="154"/>
                  </a:lnTo>
                  <a:lnTo>
                    <a:pt x="146" y="154"/>
                  </a:lnTo>
                  <a:lnTo>
                    <a:pt x="146" y="158"/>
                  </a:lnTo>
                  <a:lnTo>
                    <a:pt x="143" y="158"/>
                  </a:lnTo>
                  <a:lnTo>
                    <a:pt x="146" y="158"/>
                  </a:lnTo>
                  <a:lnTo>
                    <a:pt x="150" y="158"/>
                  </a:lnTo>
                  <a:lnTo>
                    <a:pt x="154" y="158"/>
                  </a:lnTo>
                  <a:lnTo>
                    <a:pt x="158" y="158"/>
                  </a:lnTo>
                  <a:lnTo>
                    <a:pt x="161" y="154"/>
                  </a:lnTo>
                  <a:lnTo>
                    <a:pt x="165" y="154"/>
                  </a:lnTo>
                  <a:lnTo>
                    <a:pt x="165" y="150"/>
                  </a:lnTo>
                  <a:lnTo>
                    <a:pt x="169" y="150"/>
                  </a:lnTo>
                  <a:lnTo>
                    <a:pt x="169" y="147"/>
                  </a:lnTo>
                  <a:lnTo>
                    <a:pt x="169" y="150"/>
                  </a:lnTo>
                  <a:lnTo>
                    <a:pt x="169" y="154"/>
                  </a:lnTo>
                  <a:lnTo>
                    <a:pt x="169" y="158"/>
                  </a:lnTo>
                  <a:lnTo>
                    <a:pt x="169" y="162"/>
                  </a:lnTo>
                  <a:lnTo>
                    <a:pt x="169" y="165"/>
                  </a:lnTo>
                  <a:lnTo>
                    <a:pt x="169" y="169"/>
                  </a:lnTo>
                  <a:lnTo>
                    <a:pt x="169" y="173"/>
                  </a:lnTo>
                  <a:lnTo>
                    <a:pt x="173" y="173"/>
                  </a:lnTo>
                  <a:lnTo>
                    <a:pt x="176" y="173"/>
                  </a:lnTo>
                  <a:lnTo>
                    <a:pt x="180" y="173"/>
                  </a:lnTo>
                  <a:lnTo>
                    <a:pt x="184" y="173"/>
                  </a:lnTo>
                  <a:lnTo>
                    <a:pt x="188" y="173"/>
                  </a:lnTo>
                  <a:lnTo>
                    <a:pt x="188" y="177"/>
                  </a:lnTo>
                  <a:lnTo>
                    <a:pt x="191" y="180"/>
                  </a:lnTo>
                  <a:lnTo>
                    <a:pt x="191" y="184"/>
                  </a:lnTo>
                  <a:lnTo>
                    <a:pt x="195" y="184"/>
                  </a:lnTo>
                  <a:lnTo>
                    <a:pt x="195" y="188"/>
                  </a:lnTo>
                  <a:lnTo>
                    <a:pt x="195" y="192"/>
                  </a:lnTo>
                  <a:lnTo>
                    <a:pt x="199" y="196"/>
                  </a:lnTo>
                  <a:lnTo>
                    <a:pt x="199" y="199"/>
                  </a:lnTo>
                  <a:lnTo>
                    <a:pt x="195" y="199"/>
                  </a:lnTo>
                  <a:lnTo>
                    <a:pt x="195" y="203"/>
                  </a:lnTo>
                  <a:lnTo>
                    <a:pt x="195" y="207"/>
                  </a:lnTo>
                  <a:lnTo>
                    <a:pt x="195" y="211"/>
                  </a:lnTo>
                  <a:lnTo>
                    <a:pt x="195" y="214"/>
                  </a:lnTo>
                  <a:lnTo>
                    <a:pt x="195" y="218"/>
                  </a:lnTo>
                  <a:lnTo>
                    <a:pt x="195" y="222"/>
                  </a:lnTo>
                  <a:lnTo>
                    <a:pt x="195" y="226"/>
                  </a:lnTo>
                  <a:lnTo>
                    <a:pt x="191" y="226"/>
                  </a:lnTo>
                  <a:lnTo>
                    <a:pt x="191" y="229"/>
                  </a:lnTo>
                  <a:lnTo>
                    <a:pt x="188" y="233"/>
                  </a:lnTo>
                  <a:lnTo>
                    <a:pt x="188" y="237"/>
                  </a:lnTo>
                  <a:lnTo>
                    <a:pt x="191" y="237"/>
                  </a:lnTo>
                  <a:lnTo>
                    <a:pt x="191" y="241"/>
                  </a:lnTo>
                  <a:lnTo>
                    <a:pt x="188" y="241"/>
                  </a:lnTo>
                  <a:lnTo>
                    <a:pt x="188" y="244"/>
                  </a:lnTo>
                  <a:lnTo>
                    <a:pt x="191" y="252"/>
                  </a:lnTo>
                  <a:lnTo>
                    <a:pt x="191" y="256"/>
                  </a:lnTo>
                  <a:lnTo>
                    <a:pt x="195" y="256"/>
                  </a:lnTo>
                  <a:lnTo>
                    <a:pt x="199" y="256"/>
                  </a:lnTo>
                  <a:lnTo>
                    <a:pt x="195" y="256"/>
                  </a:lnTo>
                  <a:lnTo>
                    <a:pt x="195" y="259"/>
                  </a:lnTo>
                  <a:lnTo>
                    <a:pt x="195" y="263"/>
                  </a:lnTo>
                  <a:lnTo>
                    <a:pt x="191" y="263"/>
                  </a:lnTo>
                  <a:lnTo>
                    <a:pt x="188" y="267"/>
                  </a:lnTo>
                  <a:lnTo>
                    <a:pt x="188" y="271"/>
                  </a:lnTo>
                  <a:lnTo>
                    <a:pt x="184" y="271"/>
                  </a:lnTo>
                  <a:lnTo>
                    <a:pt x="188" y="271"/>
                  </a:lnTo>
                  <a:lnTo>
                    <a:pt x="188" y="274"/>
                  </a:lnTo>
                  <a:lnTo>
                    <a:pt x="184" y="278"/>
                  </a:lnTo>
                  <a:lnTo>
                    <a:pt x="180" y="278"/>
                  </a:lnTo>
                  <a:lnTo>
                    <a:pt x="184" y="282"/>
                  </a:lnTo>
                  <a:lnTo>
                    <a:pt x="180" y="282"/>
                  </a:lnTo>
                  <a:lnTo>
                    <a:pt x="180" y="286"/>
                  </a:lnTo>
                  <a:lnTo>
                    <a:pt x="176" y="289"/>
                  </a:lnTo>
                  <a:lnTo>
                    <a:pt x="173" y="289"/>
                  </a:lnTo>
                  <a:lnTo>
                    <a:pt x="169" y="286"/>
                  </a:lnTo>
                  <a:lnTo>
                    <a:pt x="165" y="282"/>
                  </a:lnTo>
                  <a:lnTo>
                    <a:pt x="161" y="282"/>
                  </a:lnTo>
                  <a:lnTo>
                    <a:pt x="161" y="278"/>
                  </a:lnTo>
                  <a:lnTo>
                    <a:pt x="158" y="278"/>
                  </a:lnTo>
                  <a:lnTo>
                    <a:pt x="158" y="274"/>
                  </a:lnTo>
                  <a:lnTo>
                    <a:pt x="154" y="271"/>
                  </a:lnTo>
                  <a:lnTo>
                    <a:pt x="150" y="271"/>
                  </a:lnTo>
                  <a:lnTo>
                    <a:pt x="150" y="267"/>
                  </a:lnTo>
                  <a:lnTo>
                    <a:pt x="146" y="267"/>
                  </a:lnTo>
                  <a:lnTo>
                    <a:pt x="143" y="267"/>
                  </a:lnTo>
                  <a:lnTo>
                    <a:pt x="143" y="263"/>
                  </a:lnTo>
                  <a:lnTo>
                    <a:pt x="139" y="263"/>
                  </a:lnTo>
                  <a:lnTo>
                    <a:pt x="135" y="263"/>
                  </a:lnTo>
                  <a:lnTo>
                    <a:pt x="135" y="259"/>
                  </a:lnTo>
                  <a:lnTo>
                    <a:pt x="131" y="259"/>
                  </a:lnTo>
                  <a:lnTo>
                    <a:pt x="128" y="259"/>
                  </a:lnTo>
                  <a:lnTo>
                    <a:pt x="128" y="256"/>
                  </a:lnTo>
                  <a:lnTo>
                    <a:pt x="124" y="256"/>
                  </a:lnTo>
                  <a:lnTo>
                    <a:pt x="120" y="256"/>
                  </a:lnTo>
                  <a:lnTo>
                    <a:pt x="120" y="252"/>
                  </a:lnTo>
                  <a:lnTo>
                    <a:pt x="116" y="252"/>
                  </a:lnTo>
                  <a:lnTo>
                    <a:pt x="113" y="248"/>
                  </a:lnTo>
                  <a:lnTo>
                    <a:pt x="109" y="248"/>
                  </a:lnTo>
                  <a:lnTo>
                    <a:pt x="105" y="244"/>
                  </a:lnTo>
                  <a:lnTo>
                    <a:pt x="101" y="244"/>
                  </a:lnTo>
                  <a:lnTo>
                    <a:pt x="98" y="244"/>
                  </a:lnTo>
                  <a:lnTo>
                    <a:pt x="98" y="241"/>
                  </a:lnTo>
                  <a:lnTo>
                    <a:pt x="98" y="237"/>
                  </a:lnTo>
                  <a:lnTo>
                    <a:pt x="94" y="237"/>
                  </a:lnTo>
                  <a:lnTo>
                    <a:pt x="94" y="233"/>
                  </a:lnTo>
                  <a:lnTo>
                    <a:pt x="90" y="233"/>
                  </a:lnTo>
                  <a:lnTo>
                    <a:pt x="86" y="233"/>
                  </a:lnTo>
                  <a:lnTo>
                    <a:pt x="86" y="229"/>
                  </a:lnTo>
                  <a:lnTo>
                    <a:pt x="86" y="226"/>
                  </a:lnTo>
                  <a:lnTo>
                    <a:pt x="82" y="226"/>
                  </a:lnTo>
                  <a:lnTo>
                    <a:pt x="82" y="222"/>
                  </a:lnTo>
                  <a:lnTo>
                    <a:pt x="79" y="222"/>
                  </a:lnTo>
                  <a:lnTo>
                    <a:pt x="79" y="218"/>
                  </a:lnTo>
                  <a:lnTo>
                    <a:pt x="79" y="214"/>
                  </a:lnTo>
                  <a:lnTo>
                    <a:pt x="82" y="214"/>
                  </a:lnTo>
                  <a:lnTo>
                    <a:pt x="82" y="211"/>
                  </a:lnTo>
                  <a:lnTo>
                    <a:pt x="79" y="211"/>
                  </a:lnTo>
                  <a:lnTo>
                    <a:pt x="79" y="207"/>
                  </a:lnTo>
                  <a:lnTo>
                    <a:pt x="75" y="207"/>
                  </a:lnTo>
                  <a:lnTo>
                    <a:pt x="75" y="203"/>
                  </a:lnTo>
                  <a:lnTo>
                    <a:pt x="75" y="199"/>
                  </a:lnTo>
                  <a:lnTo>
                    <a:pt x="71" y="196"/>
                  </a:lnTo>
                  <a:lnTo>
                    <a:pt x="71" y="192"/>
                  </a:lnTo>
                  <a:lnTo>
                    <a:pt x="67" y="192"/>
                  </a:lnTo>
                  <a:lnTo>
                    <a:pt x="67" y="188"/>
                  </a:lnTo>
                  <a:lnTo>
                    <a:pt x="67" y="184"/>
                  </a:lnTo>
                  <a:lnTo>
                    <a:pt x="64" y="184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56" y="173"/>
                  </a:lnTo>
                  <a:lnTo>
                    <a:pt x="56" y="169"/>
                  </a:lnTo>
                  <a:lnTo>
                    <a:pt x="56" y="165"/>
                  </a:lnTo>
                  <a:lnTo>
                    <a:pt x="52" y="165"/>
                  </a:lnTo>
                  <a:lnTo>
                    <a:pt x="52" y="162"/>
                  </a:lnTo>
                  <a:lnTo>
                    <a:pt x="49" y="158"/>
                  </a:lnTo>
                  <a:lnTo>
                    <a:pt x="49" y="154"/>
                  </a:lnTo>
                  <a:lnTo>
                    <a:pt x="49" y="150"/>
                  </a:lnTo>
                  <a:lnTo>
                    <a:pt x="45" y="150"/>
                  </a:lnTo>
                  <a:lnTo>
                    <a:pt x="45" y="147"/>
                  </a:lnTo>
                  <a:lnTo>
                    <a:pt x="45" y="143"/>
                  </a:lnTo>
                  <a:lnTo>
                    <a:pt x="41" y="143"/>
                  </a:lnTo>
                  <a:lnTo>
                    <a:pt x="41" y="139"/>
                  </a:lnTo>
                  <a:lnTo>
                    <a:pt x="41" y="135"/>
                  </a:lnTo>
                  <a:lnTo>
                    <a:pt x="41" y="132"/>
                  </a:lnTo>
                  <a:lnTo>
                    <a:pt x="37" y="132"/>
                  </a:lnTo>
                  <a:lnTo>
                    <a:pt x="37" y="128"/>
                  </a:lnTo>
                  <a:lnTo>
                    <a:pt x="34" y="128"/>
                  </a:lnTo>
                  <a:lnTo>
                    <a:pt x="34" y="124"/>
                  </a:lnTo>
                  <a:lnTo>
                    <a:pt x="30" y="124"/>
                  </a:lnTo>
                  <a:lnTo>
                    <a:pt x="30" y="120"/>
                  </a:lnTo>
                  <a:lnTo>
                    <a:pt x="30" y="117"/>
                  </a:lnTo>
                  <a:lnTo>
                    <a:pt x="26" y="117"/>
                  </a:lnTo>
                  <a:lnTo>
                    <a:pt x="26" y="113"/>
                  </a:lnTo>
                  <a:lnTo>
                    <a:pt x="26" y="109"/>
                  </a:lnTo>
                  <a:lnTo>
                    <a:pt x="22" y="109"/>
                  </a:lnTo>
                  <a:lnTo>
                    <a:pt x="22" y="105"/>
                  </a:lnTo>
                  <a:lnTo>
                    <a:pt x="19" y="105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11" y="98"/>
                  </a:lnTo>
                  <a:lnTo>
                    <a:pt x="7" y="98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7" y="86"/>
                  </a:lnTo>
                  <a:lnTo>
                    <a:pt x="4" y="83"/>
                  </a:lnTo>
                  <a:lnTo>
                    <a:pt x="4" y="79"/>
                  </a:lnTo>
                  <a:lnTo>
                    <a:pt x="4" y="75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7" y="60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9" y="53"/>
                  </a:lnTo>
                  <a:lnTo>
                    <a:pt x="19" y="56"/>
                  </a:lnTo>
                  <a:lnTo>
                    <a:pt x="19" y="60"/>
                  </a:lnTo>
                  <a:lnTo>
                    <a:pt x="19" y="64"/>
                  </a:lnTo>
                  <a:lnTo>
                    <a:pt x="15" y="64"/>
                  </a:lnTo>
                  <a:lnTo>
                    <a:pt x="15" y="68"/>
                  </a:lnTo>
                  <a:lnTo>
                    <a:pt x="15" y="64"/>
                  </a:lnTo>
                  <a:lnTo>
                    <a:pt x="15" y="68"/>
                  </a:lnTo>
                  <a:lnTo>
                    <a:pt x="15" y="71"/>
                  </a:lnTo>
                  <a:lnTo>
                    <a:pt x="19" y="68"/>
                  </a:lnTo>
                  <a:lnTo>
                    <a:pt x="22" y="68"/>
                  </a:lnTo>
                  <a:lnTo>
                    <a:pt x="26" y="71"/>
                  </a:lnTo>
                  <a:lnTo>
                    <a:pt x="26" y="68"/>
                  </a:lnTo>
                  <a:lnTo>
                    <a:pt x="30" y="71"/>
                  </a:lnTo>
                  <a:lnTo>
                    <a:pt x="30" y="75"/>
                  </a:lnTo>
                  <a:lnTo>
                    <a:pt x="34" y="79"/>
                  </a:lnTo>
                  <a:lnTo>
                    <a:pt x="37" y="79"/>
                  </a:lnTo>
                  <a:lnTo>
                    <a:pt x="37" y="75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5" y="60"/>
                  </a:lnTo>
                  <a:lnTo>
                    <a:pt x="45" y="56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52" y="53"/>
                  </a:lnTo>
                  <a:lnTo>
                    <a:pt x="52" y="49"/>
                  </a:lnTo>
                  <a:lnTo>
                    <a:pt x="56" y="45"/>
                  </a:lnTo>
                  <a:lnTo>
                    <a:pt x="60" y="45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71" y="41"/>
                  </a:lnTo>
                  <a:lnTo>
                    <a:pt x="75" y="41"/>
                  </a:lnTo>
                  <a:lnTo>
                    <a:pt x="79" y="38"/>
                  </a:lnTo>
                  <a:lnTo>
                    <a:pt x="82" y="34"/>
                  </a:lnTo>
                  <a:lnTo>
                    <a:pt x="86" y="30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0" y="23"/>
                  </a:lnTo>
                  <a:lnTo>
                    <a:pt x="94" y="19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8" y="11"/>
                  </a:lnTo>
                  <a:lnTo>
                    <a:pt x="94" y="11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3511"/>
            <p:cNvSpPr>
              <a:spLocks/>
            </p:cNvSpPr>
            <p:nvPr/>
          </p:nvSpPr>
          <p:spPr bwMode="auto">
            <a:xfrm>
              <a:off x="5294313" y="3673475"/>
              <a:ext cx="304800" cy="334963"/>
            </a:xfrm>
            <a:custGeom>
              <a:avLst/>
              <a:gdLst>
                <a:gd name="T0" fmla="*/ 107950 w 192"/>
                <a:gd name="T1" fmla="*/ 23813 h 211"/>
                <a:gd name="T2" fmla="*/ 107950 w 192"/>
                <a:gd name="T3" fmla="*/ 47625 h 211"/>
                <a:gd name="T4" fmla="*/ 119063 w 192"/>
                <a:gd name="T5" fmla="*/ 60325 h 211"/>
                <a:gd name="T6" fmla="*/ 136525 w 192"/>
                <a:gd name="T7" fmla="*/ 73025 h 211"/>
                <a:gd name="T8" fmla="*/ 155575 w 192"/>
                <a:gd name="T9" fmla="*/ 77788 h 211"/>
                <a:gd name="T10" fmla="*/ 173038 w 192"/>
                <a:gd name="T11" fmla="*/ 84138 h 211"/>
                <a:gd name="T12" fmla="*/ 190500 w 192"/>
                <a:gd name="T13" fmla="*/ 96838 h 211"/>
                <a:gd name="T14" fmla="*/ 203200 w 192"/>
                <a:gd name="T15" fmla="*/ 101600 h 211"/>
                <a:gd name="T16" fmla="*/ 220663 w 192"/>
                <a:gd name="T17" fmla="*/ 101600 h 211"/>
                <a:gd name="T18" fmla="*/ 231775 w 192"/>
                <a:gd name="T19" fmla="*/ 114300 h 211"/>
                <a:gd name="T20" fmla="*/ 231775 w 192"/>
                <a:gd name="T21" fmla="*/ 131763 h 211"/>
                <a:gd name="T22" fmla="*/ 231775 w 192"/>
                <a:gd name="T23" fmla="*/ 149225 h 211"/>
                <a:gd name="T24" fmla="*/ 257175 w 192"/>
                <a:gd name="T25" fmla="*/ 168275 h 211"/>
                <a:gd name="T26" fmla="*/ 280988 w 192"/>
                <a:gd name="T27" fmla="*/ 179388 h 211"/>
                <a:gd name="T28" fmla="*/ 285750 w 192"/>
                <a:gd name="T29" fmla="*/ 196850 h 211"/>
                <a:gd name="T30" fmla="*/ 298450 w 192"/>
                <a:gd name="T31" fmla="*/ 209550 h 211"/>
                <a:gd name="T32" fmla="*/ 298450 w 192"/>
                <a:gd name="T33" fmla="*/ 239713 h 211"/>
                <a:gd name="T34" fmla="*/ 285750 w 192"/>
                <a:gd name="T35" fmla="*/ 257175 h 211"/>
                <a:gd name="T36" fmla="*/ 285750 w 192"/>
                <a:gd name="T37" fmla="*/ 257175 h 211"/>
                <a:gd name="T38" fmla="*/ 257175 w 192"/>
                <a:gd name="T39" fmla="*/ 246063 h 211"/>
                <a:gd name="T40" fmla="*/ 231775 w 192"/>
                <a:gd name="T41" fmla="*/ 246063 h 211"/>
                <a:gd name="T42" fmla="*/ 196850 w 192"/>
                <a:gd name="T43" fmla="*/ 250825 h 211"/>
                <a:gd name="T44" fmla="*/ 184150 w 192"/>
                <a:gd name="T45" fmla="*/ 274638 h 211"/>
                <a:gd name="T46" fmla="*/ 179388 w 192"/>
                <a:gd name="T47" fmla="*/ 304800 h 211"/>
                <a:gd name="T48" fmla="*/ 166688 w 192"/>
                <a:gd name="T49" fmla="*/ 311150 h 211"/>
                <a:gd name="T50" fmla="*/ 136525 w 192"/>
                <a:gd name="T51" fmla="*/ 317500 h 211"/>
                <a:gd name="T52" fmla="*/ 131763 w 192"/>
                <a:gd name="T53" fmla="*/ 334963 h 211"/>
                <a:gd name="T54" fmla="*/ 119063 w 192"/>
                <a:gd name="T55" fmla="*/ 311150 h 211"/>
                <a:gd name="T56" fmla="*/ 88900 w 192"/>
                <a:gd name="T57" fmla="*/ 304800 h 211"/>
                <a:gd name="T58" fmla="*/ 77788 w 192"/>
                <a:gd name="T59" fmla="*/ 317500 h 211"/>
                <a:gd name="T60" fmla="*/ 65088 w 192"/>
                <a:gd name="T61" fmla="*/ 328613 h 211"/>
                <a:gd name="T62" fmla="*/ 47625 w 192"/>
                <a:gd name="T63" fmla="*/ 334963 h 211"/>
                <a:gd name="T64" fmla="*/ 41275 w 192"/>
                <a:gd name="T65" fmla="*/ 317500 h 211"/>
                <a:gd name="T66" fmla="*/ 34925 w 192"/>
                <a:gd name="T67" fmla="*/ 298450 h 211"/>
                <a:gd name="T68" fmla="*/ 30163 w 192"/>
                <a:gd name="T69" fmla="*/ 274638 h 211"/>
                <a:gd name="T70" fmla="*/ 30163 w 192"/>
                <a:gd name="T71" fmla="*/ 263525 h 211"/>
                <a:gd name="T72" fmla="*/ 30163 w 192"/>
                <a:gd name="T73" fmla="*/ 250825 h 211"/>
                <a:gd name="T74" fmla="*/ 17463 w 192"/>
                <a:gd name="T75" fmla="*/ 239713 h 211"/>
                <a:gd name="T76" fmla="*/ 11113 w 192"/>
                <a:gd name="T77" fmla="*/ 220663 h 211"/>
                <a:gd name="T78" fmla="*/ 6350 w 192"/>
                <a:gd name="T79" fmla="*/ 203200 h 211"/>
                <a:gd name="T80" fmla="*/ 6350 w 192"/>
                <a:gd name="T81" fmla="*/ 192088 h 211"/>
                <a:gd name="T82" fmla="*/ 17463 w 192"/>
                <a:gd name="T83" fmla="*/ 173038 h 211"/>
                <a:gd name="T84" fmla="*/ 11113 w 192"/>
                <a:gd name="T85" fmla="*/ 168275 h 211"/>
                <a:gd name="T86" fmla="*/ 11113 w 192"/>
                <a:gd name="T87" fmla="*/ 144463 h 211"/>
                <a:gd name="T88" fmla="*/ 11113 w 192"/>
                <a:gd name="T89" fmla="*/ 125413 h 211"/>
                <a:gd name="T90" fmla="*/ 17463 w 192"/>
                <a:gd name="T91" fmla="*/ 107950 h 211"/>
                <a:gd name="T92" fmla="*/ 17463 w 192"/>
                <a:gd name="T93" fmla="*/ 84138 h 211"/>
                <a:gd name="T94" fmla="*/ 17463 w 192"/>
                <a:gd name="T95" fmla="*/ 66675 h 211"/>
                <a:gd name="T96" fmla="*/ 11113 w 192"/>
                <a:gd name="T97" fmla="*/ 47625 h 211"/>
                <a:gd name="T98" fmla="*/ 6350 w 192"/>
                <a:gd name="T99" fmla="*/ 36513 h 211"/>
                <a:gd name="T100" fmla="*/ 30163 w 192"/>
                <a:gd name="T101" fmla="*/ 36513 h 211"/>
                <a:gd name="T102" fmla="*/ 41275 w 192"/>
                <a:gd name="T103" fmla="*/ 23813 h 211"/>
                <a:gd name="T104" fmla="*/ 53975 w 192"/>
                <a:gd name="T105" fmla="*/ 23813 h 211"/>
                <a:gd name="T106" fmla="*/ 71438 w 192"/>
                <a:gd name="T107" fmla="*/ 12700 h 211"/>
                <a:gd name="T108" fmla="*/ 88900 w 192"/>
                <a:gd name="T109" fmla="*/ 6350 h 211"/>
                <a:gd name="T110" fmla="*/ 107950 w 192"/>
                <a:gd name="T111" fmla="*/ 6350 h 2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2" h="211">
                  <a:moveTo>
                    <a:pt x="68" y="4"/>
                  </a:moveTo>
                  <a:lnTo>
                    <a:pt x="68" y="8"/>
                  </a:lnTo>
                  <a:lnTo>
                    <a:pt x="68" y="12"/>
                  </a:lnTo>
                  <a:lnTo>
                    <a:pt x="68" y="15"/>
                  </a:lnTo>
                  <a:lnTo>
                    <a:pt x="68" y="19"/>
                  </a:lnTo>
                  <a:lnTo>
                    <a:pt x="68" y="23"/>
                  </a:lnTo>
                  <a:lnTo>
                    <a:pt x="68" y="27"/>
                  </a:lnTo>
                  <a:lnTo>
                    <a:pt x="68" y="30"/>
                  </a:lnTo>
                  <a:lnTo>
                    <a:pt x="71" y="30"/>
                  </a:lnTo>
                  <a:lnTo>
                    <a:pt x="71" y="34"/>
                  </a:lnTo>
                  <a:lnTo>
                    <a:pt x="71" y="38"/>
                  </a:lnTo>
                  <a:lnTo>
                    <a:pt x="75" y="38"/>
                  </a:lnTo>
                  <a:lnTo>
                    <a:pt x="79" y="42"/>
                  </a:lnTo>
                  <a:lnTo>
                    <a:pt x="83" y="42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90" y="46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98" y="49"/>
                  </a:lnTo>
                  <a:lnTo>
                    <a:pt x="101" y="49"/>
                  </a:lnTo>
                  <a:lnTo>
                    <a:pt x="105" y="49"/>
                  </a:lnTo>
                  <a:lnTo>
                    <a:pt x="105" y="53"/>
                  </a:lnTo>
                  <a:lnTo>
                    <a:pt x="109" y="53"/>
                  </a:lnTo>
                  <a:lnTo>
                    <a:pt x="113" y="57"/>
                  </a:lnTo>
                  <a:lnTo>
                    <a:pt x="116" y="57"/>
                  </a:lnTo>
                  <a:lnTo>
                    <a:pt x="120" y="57"/>
                  </a:lnTo>
                  <a:lnTo>
                    <a:pt x="120" y="61"/>
                  </a:lnTo>
                  <a:lnTo>
                    <a:pt x="124" y="61"/>
                  </a:lnTo>
                  <a:lnTo>
                    <a:pt x="124" y="64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31" y="61"/>
                  </a:lnTo>
                  <a:lnTo>
                    <a:pt x="135" y="61"/>
                  </a:lnTo>
                  <a:lnTo>
                    <a:pt x="135" y="64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3" y="68"/>
                  </a:lnTo>
                  <a:lnTo>
                    <a:pt x="146" y="68"/>
                  </a:lnTo>
                  <a:lnTo>
                    <a:pt x="146" y="72"/>
                  </a:lnTo>
                  <a:lnTo>
                    <a:pt x="143" y="72"/>
                  </a:lnTo>
                  <a:lnTo>
                    <a:pt x="146" y="76"/>
                  </a:lnTo>
                  <a:lnTo>
                    <a:pt x="146" y="79"/>
                  </a:lnTo>
                  <a:lnTo>
                    <a:pt x="146" y="83"/>
                  </a:lnTo>
                  <a:lnTo>
                    <a:pt x="146" y="87"/>
                  </a:lnTo>
                  <a:lnTo>
                    <a:pt x="143" y="87"/>
                  </a:lnTo>
                  <a:lnTo>
                    <a:pt x="146" y="91"/>
                  </a:lnTo>
                  <a:lnTo>
                    <a:pt x="146" y="94"/>
                  </a:lnTo>
                  <a:lnTo>
                    <a:pt x="150" y="102"/>
                  </a:lnTo>
                  <a:lnTo>
                    <a:pt x="150" y="106"/>
                  </a:lnTo>
                  <a:lnTo>
                    <a:pt x="158" y="106"/>
                  </a:lnTo>
                  <a:lnTo>
                    <a:pt x="162" y="106"/>
                  </a:lnTo>
                  <a:lnTo>
                    <a:pt x="169" y="106"/>
                  </a:lnTo>
                  <a:lnTo>
                    <a:pt x="177" y="106"/>
                  </a:lnTo>
                  <a:lnTo>
                    <a:pt x="177" y="109"/>
                  </a:lnTo>
                  <a:lnTo>
                    <a:pt x="177" y="113"/>
                  </a:lnTo>
                  <a:lnTo>
                    <a:pt x="177" y="117"/>
                  </a:lnTo>
                  <a:lnTo>
                    <a:pt x="177" y="121"/>
                  </a:lnTo>
                  <a:lnTo>
                    <a:pt x="180" y="121"/>
                  </a:lnTo>
                  <a:lnTo>
                    <a:pt x="180" y="124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88" y="128"/>
                  </a:lnTo>
                  <a:lnTo>
                    <a:pt x="188" y="132"/>
                  </a:lnTo>
                  <a:lnTo>
                    <a:pt x="192" y="136"/>
                  </a:lnTo>
                  <a:lnTo>
                    <a:pt x="188" y="139"/>
                  </a:lnTo>
                  <a:lnTo>
                    <a:pt x="188" y="147"/>
                  </a:lnTo>
                  <a:lnTo>
                    <a:pt x="188" y="151"/>
                  </a:lnTo>
                  <a:lnTo>
                    <a:pt x="184" y="151"/>
                  </a:lnTo>
                  <a:lnTo>
                    <a:pt x="184" y="155"/>
                  </a:lnTo>
                  <a:lnTo>
                    <a:pt x="180" y="158"/>
                  </a:lnTo>
                  <a:lnTo>
                    <a:pt x="180" y="162"/>
                  </a:lnTo>
                  <a:lnTo>
                    <a:pt x="184" y="162"/>
                  </a:lnTo>
                  <a:lnTo>
                    <a:pt x="184" y="166"/>
                  </a:lnTo>
                  <a:lnTo>
                    <a:pt x="180" y="166"/>
                  </a:lnTo>
                  <a:lnTo>
                    <a:pt x="180" y="162"/>
                  </a:lnTo>
                  <a:lnTo>
                    <a:pt x="177" y="158"/>
                  </a:lnTo>
                  <a:lnTo>
                    <a:pt x="169" y="155"/>
                  </a:lnTo>
                  <a:lnTo>
                    <a:pt x="165" y="155"/>
                  </a:lnTo>
                  <a:lnTo>
                    <a:pt x="162" y="155"/>
                  </a:lnTo>
                  <a:lnTo>
                    <a:pt x="158" y="155"/>
                  </a:lnTo>
                  <a:lnTo>
                    <a:pt x="154" y="155"/>
                  </a:lnTo>
                  <a:lnTo>
                    <a:pt x="150" y="155"/>
                  </a:lnTo>
                  <a:lnTo>
                    <a:pt x="146" y="155"/>
                  </a:lnTo>
                  <a:lnTo>
                    <a:pt x="143" y="155"/>
                  </a:lnTo>
                  <a:lnTo>
                    <a:pt x="139" y="155"/>
                  </a:lnTo>
                  <a:lnTo>
                    <a:pt x="131" y="158"/>
                  </a:lnTo>
                  <a:lnTo>
                    <a:pt x="124" y="158"/>
                  </a:lnTo>
                  <a:lnTo>
                    <a:pt x="124" y="162"/>
                  </a:lnTo>
                  <a:lnTo>
                    <a:pt x="120" y="166"/>
                  </a:lnTo>
                  <a:lnTo>
                    <a:pt x="120" y="170"/>
                  </a:lnTo>
                  <a:lnTo>
                    <a:pt x="116" y="173"/>
                  </a:lnTo>
                  <a:lnTo>
                    <a:pt x="116" y="177"/>
                  </a:lnTo>
                  <a:lnTo>
                    <a:pt x="116" y="181"/>
                  </a:lnTo>
                  <a:lnTo>
                    <a:pt x="113" y="188"/>
                  </a:lnTo>
                  <a:lnTo>
                    <a:pt x="113" y="192"/>
                  </a:lnTo>
                  <a:lnTo>
                    <a:pt x="113" y="196"/>
                  </a:lnTo>
                  <a:lnTo>
                    <a:pt x="109" y="200"/>
                  </a:lnTo>
                  <a:lnTo>
                    <a:pt x="109" y="196"/>
                  </a:lnTo>
                  <a:lnTo>
                    <a:pt x="105" y="196"/>
                  </a:lnTo>
                  <a:lnTo>
                    <a:pt x="101" y="196"/>
                  </a:lnTo>
                  <a:lnTo>
                    <a:pt x="94" y="196"/>
                  </a:lnTo>
                  <a:lnTo>
                    <a:pt x="90" y="196"/>
                  </a:lnTo>
                  <a:lnTo>
                    <a:pt x="86" y="200"/>
                  </a:lnTo>
                  <a:lnTo>
                    <a:pt x="86" y="203"/>
                  </a:lnTo>
                  <a:lnTo>
                    <a:pt x="86" y="207"/>
                  </a:lnTo>
                  <a:lnTo>
                    <a:pt x="83" y="207"/>
                  </a:lnTo>
                  <a:lnTo>
                    <a:pt x="83" y="211"/>
                  </a:lnTo>
                  <a:lnTo>
                    <a:pt x="83" y="207"/>
                  </a:lnTo>
                  <a:lnTo>
                    <a:pt x="83" y="203"/>
                  </a:lnTo>
                  <a:lnTo>
                    <a:pt x="79" y="200"/>
                  </a:lnTo>
                  <a:lnTo>
                    <a:pt x="75" y="196"/>
                  </a:lnTo>
                  <a:lnTo>
                    <a:pt x="71" y="196"/>
                  </a:lnTo>
                  <a:lnTo>
                    <a:pt x="64" y="196"/>
                  </a:lnTo>
                  <a:lnTo>
                    <a:pt x="60" y="196"/>
                  </a:lnTo>
                  <a:lnTo>
                    <a:pt x="56" y="192"/>
                  </a:lnTo>
                  <a:lnTo>
                    <a:pt x="53" y="192"/>
                  </a:lnTo>
                  <a:lnTo>
                    <a:pt x="53" y="196"/>
                  </a:lnTo>
                  <a:lnTo>
                    <a:pt x="53" y="200"/>
                  </a:lnTo>
                  <a:lnTo>
                    <a:pt x="49" y="200"/>
                  </a:lnTo>
                  <a:lnTo>
                    <a:pt x="45" y="200"/>
                  </a:lnTo>
                  <a:lnTo>
                    <a:pt x="45" y="203"/>
                  </a:lnTo>
                  <a:lnTo>
                    <a:pt x="41" y="203"/>
                  </a:lnTo>
                  <a:lnTo>
                    <a:pt x="41" y="207"/>
                  </a:lnTo>
                  <a:lnTo>
                    <a:pt x="38" y="207"/>
                  </a:lnTo>
                  <a:lnTo>
                    <a:pt x="38" y="211"/>
                  </a:lnTo>
                  <a:lnTo>
                    <a:pt x="34" y="211"/>
                  </a:lnTo>
                  <a:lnTo>
                    <a:pt x="30" y="211"/>
                  </a:lnTo>
                  <a:lnTo>
                    <a:pt x="26" y="207"/>
                  </a:lnTo>
                  <a:lnTo>
                    <a:pt x="30" y="203"/>
                  </a:lnTo>
                  <a:lnTo>
                    <a:pt x="26" y="203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2" y="192"/>
                  </a:lnTo>
                  <a:lnTo>
                    <a:pt x="22" y="188"/>
                  </a:lnTo>
                  <a:lnTo>
                    <a:pt x="22" y="185"/>
                  </a:lnTo>
                  <a:lnTo>
                    <a:pt x="19" y="181"/>
                  </a:lnTo>
                  <a:lnTo>
                    <a:pt x="19" y="177"/>
                  </a:lnTo>
                  <a:lnTo>
                    <a:pt x="19" y="173"/>
                  </a:lnTo>
                  <a:lnTo>
                    <a:pt x="15" y="173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9" y="166"/>
                  </a:lnTo>
                  <a:lnTo>
                    <a:pt x="19" y="162"/>
                  </a:lnTo>
                  <a:lnTo>
                    <a:pt x="15" y="162"/>
                  </a:lnTo>
                  <a:lnTo>
                    <a:pt x="15" y="158"/>
                  </a:lnTo>
                  <a:lnTo>
                    <a:pt x="19" y="158"/>
                  </a:lnTo>
                  <a:lnTo>
                    <a:pt x="19" y="155"/>
                  </a:lnTo>
                  <a:lnTo>
                    <a:pt x="15" y="155"/>
                  </a:lnTo>
                  <a:lnTo>
                    <a:pt x="15" y="151"/>
                  </a:lnTo>
                  <a:lnTo>
                    <a:pt x="11" y="151"/>
                  </a:lnTo>
                  <a:lnTo>
                    <a:pt x="11" y="147"/>
                  </a:lnTo>
                  <a:lnTo>
                    <a:pt x="11" y="143"/>
                  </a:lnTo>
                  <a:lnTo>
                    <a:pt x="11" y="139"/>
                  </a:lnTo>
                  <a:lnTo>
                    <a:pt x="7" y="139"/>
                  </a:lnTo>
                  <a:lnTo>
                    <a:pt x="7" y="136"/>
                  </a:lnTo>
                  <a:lnTo>
                    <a:pt x="7" y="132"/>
                  </a:lnTo>
                  <a:lnTo>
                    <a:pt x="4" y="132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4" y="117"/>
                  </a:lnTo>
                  <a:lnTo>
                    <a:pt x="7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11" y="106"/>
                  </a:lnTo>
                  <a:lnTo>
                    <a:pt x="7" y="106"/>
                  </a:lnTo>
                  <a:lnTo>
                    <a:pt x="7" y="102"/>
                  </a:lnTo>
                  <a:lnTo>
                    <a:pt x="4" y="94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4" y="87"/>
                  </a:lnTo>
                  <a:lnTo>
                    <a:pt x="4" y="83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1" y="76"/>
                  </a:lnTo>
                  <a:lnTo>
                    <a:pt x="11" y="72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5" y="46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0"/>
                  </a:lnTo>
                  <a:lnTo>
                    <a:pt x="68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3689"/>
            <p:cNvSpPr>
              <a:spLocks/>
            </p:cNvSpPr>
            <p:nvPr/>
          </p:nvSpPr>
          <p:spPr bwMode="auto">
            <a:xfrm>
              <a:off x="5467350" y="3919538"/>
              <a:ext cx="214313" cy="201612"/>
            </a:xfrm>
            <a:custGeom>
              <a:avLst/>
              <a:gdLst>
                <a:gd name="T0" fmla="*/ 119063 w 135"/>
                <a:gd name="T1" fmla="*/ 28575 h 127"/>
                <a:gd name="T2" fmla="*/ 119063 w 135"/>
                <a:gd name="T3" fmla="*/ 47625 h 127"/>
                <a:gd name="T4" fmla="*/ 119063 w 135"/>
                <a:gd name="T5" fmla="*/ 58737 h 127"/>
                <a:gd name="T6" fmla="*/ 125413 w 135"/>
                <a:gd name="T7" fmla="*/ 71437 h 127"/>
                <a:gd name="T8" fmla="*/ 136525 w 135"/>
                <a:gd name="T9" fmla="*/ 71437 h 127"/>
                <a:gd name="T10" fmla="*/ 149225 w 135"/>
                <a:gd name="T11" fmla="*/ 71437 h 127"/>
                <a:gd name="T12" fmla="*/ 155575 w 135"/>
                <a:gd name="T13" fmla="*/ 65087 h 127"/>
                <a:gd name="T14" fmla="*/ 160338 w 135"/>
                <a:gd name="T15" fmla="*/ 71437 h 127"/>
                <a:gd name="T16" fmla="*/ 173038 w 135"/>
                <a:gd name="T17" fmla="*/ 76200 h 127"/>
                <a:gd name="T18" fmla="*/ 173038 w 135"/>
                <a:gd name="T19" fmla="*/ 76200 h 127"/>
                <a:gd name="T20" fmla="*/ 179388 w 135"/>
                <a:gd name="T21" fmla="*/ 88900 h 127"/>
                <a:gd name="T22" fmla="*/ 179388 w 135"/>
                <a:gd name="T23" fmla="*/ 100012 h 127"/>
                <a:gd name="T24" fmla="*/ 184150 w 135"/>
                <a:gd name="T25" fmla="*/ 106362 h 127"/>
                <a:gd name="T26" fmla="*/ 190500 w 135"/>
                <a:gd name="T27" fmla="*/ 112712 h 127"/>
                <a:gd name="T28" fmla="*/ 203200 w 135"/>
                <a:gd name="T29" fmla="*/ 106362 h 127"/>
                <a:gd name="T30" fmla="*/ 207963 w 135"/>
                <a:gd name="T31" fmla="*/ 119062 h 127"/>
                <a:gd name="T32" fmla="*/ 207963 w 135"/>
                <a:gd name="T33" fmla="*/ 123825 h 127"/>
                <a:gd name="T34" fmla="*/ 207963 w 135"/>
                <a:gd name="T35" fmla="*/ 130175 h 127"/>
                <a:gd name="T36" fmla="*/ 207963 w 135"/>
                <a:gd name="T37" fmla="*/ 142875 h 127"/>
                <a:gd name="T38" fmla="*/ 203200 w 135"/>
                <a:gd name="T39" fmla="*/ 149225 h 127"/>
                <a:gd name="T40" fmla="*/ 203200 w 135"/>
                <a:gd name="T41" fmla="*/ 166687 h 127"/>
                <a:gd name="T42" fmla="*/ 196850 w 135"/>
                <a:gd name="T43" fmla="*/ 177800 h 127"/>
                <a:gd name="T44" fmla="*/ 190500 w 135"/>
                <a:gd name="T45" fmla="*/ 184150 h 127"/>
                <a:gd name="T46" fmla="*/ 184150 w 135"/>
                <a:gd name="T47" fmla="*/ 190500 h 127"/>
                <a:gd name="T48" fmla="*/ 179388 w 135"/>
                <a:gd name="T49" fmla="*/ 196850 h 127"/>
                <a:gd name="T50" fmla="*/ 173038 w 135"/>
                <a:gd name="T51" fmla="*/ 196850 h 127"/>
                <a:gd name="T52" fmla="*/ 160338 w 135"/>
                <a:gd name="T53" fmla="*/ 196850 h 127"/>
                <a:gd name="T54" fmla="*/ 155575 w 135"/>
                <a:gd name="T55" fmla="*/ 201612 h 127"/>
                <a:gd name="T56" fmla="*/ 155575 w 135"/>
                <a:gd name="T57" fmla="*/ 201612 h 127"/>
                <a:gd name="T58" fmla="*/ 149225 w 135"/>
                <a:gd name="T59" fmla="*/ 201612 h 127"/>
                <a:gd name="T60" fmla="*/ 142875 w 135"/>
                <a:gd name="T61" fmla="*/ 201612 h 127"/>
                <a:gd name="T62" fmla="*/ 136525 w 135"/>
                <a:gd name="T63" fmla="*/ 201612 h 127"/>
                <a:gd name="T64" fmla="*/ 125413 w 135"/>
                <a:gd name="T65" fmla="*/ 196850 h 127"/>
                <a:gd name="T66" fmla="*/ 112713 w 135"/>
                <a:gd name="T67" fmla="*/ 196850 h 127"/>
                <a:gd name="T68" fmla="*/ 101600 w 135"/>
                <a:gd name="T69" fmla="*/ 196850 h 127"/>
                <a:gd name="T70" fmla="*/ 107950 w 135"/>
                <a:gd name="T71" fmla="*/ 184150 h 127"/>
                <a:gd name="T72" fmla="*/ 112713 w 135"/>
                <a:gd name="T73" fmla="*/ 173037 h 127"/>
                <a:gd name="T74" fmla="*/ 119063 w 135"/>
                <a:gd name="T75" fmla="*/ 166687 h 127"/>
                <a:gd name="T76" fmla="*/ 131763 w 135"/>
                <a:gd name="T77" fmla="*/ 153987 h 127"/>
                <a:gd name="T78" fmla="*/ 125413 w 135"/>
                <a:gd name="T79" fmla="*/ 149225 h 127"/>
                <a:gd name="T80" fmla="*/ 119063 w 135"/>
                <a:gd name="T81" fmla="*/ 142875 h 127"/>
                <a:gd name="T82" fmla="*/ 107950 w 135"/>
                <a:gd name="T83" fmla="*/ 136525 h 127"/>
                <a:gd name="T84" fmla="*/ 95250 w 135"/>
                <a:gd name="T85" fmla="*/ 130175 h 127"/>
                <a:gd name="T86" fmla="*/ 84138 w 135"/>
                <a:gd name="T87" fmla="*/ 123825 h 127"/>
                <a:gd name="T88" fmla="*/ 65088 w 135"/>
                <a:gd name="T89" fmla="*/ 112712 h 127"/>
                <a:gd name="T90" fmla="*/ 53975 w 135"/>
                <a:gd name="T91" fmla="*/ 112712 h 127"/>
                <a:gd name="T92" fmla="*/ 41275 w 135"/>
                <a:gd name="T93" fmla="*/ 106362 h 127"/>
                <a:gd name="T94" fmla="*/ 30163 w 135"/>
                <a:gd name="T95" fmla="*/ 95250 h 127"/>
                <a:gd name="T96" fmla="*/ 23813 w 135"/>
                <a:gd name="T97" fmla="*/ 88900 h 127"/>
                <a:gd name="T98" fmla="*/ 17463 w 135"/>
                <a:gd name="T99" fmla="*/ 82550 h 127"/>
                <a:gd name="T100" fmla="*/ 11113 w 135"/>
                <a:gd name="T101" fmla="*/ 76200 h 127"/>
                <a:gd name="T102" fmla="*/ 6350 w 135"/>
                <a:gd name="T103" fmla="*/ 65087 h 127"/>
                <a:gd name="T104" fmla="*/ 11113 w 135"/>
                <a:gd name="T105" fmla="*/ 41275 h 127"/>
                <a:gd name="T106" fmla="*/ 17463 w 135"/>
                <a:gd name="T107" fmla="*/ 17462 h 127"/>
                <a:gd name="T108" fmla="*/ 53975 w 135"/>
                <a:gd name="T109" fmla="*/ 0 h 127"/>
                <a:gd name="T110" fmla="*/ 84138 w 135"/>
                <a:gd name="T111" fmla="*/ 0 h 127"/>
                <a:gd name="T112" fmla="*/ 112713 w 135"/>
                <a:gd name="T113" fmla="*/ 11112 h 1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5" h="127">
                  <a:moveTo>
                    <a:pt x="71" y="11"/>
                  </a:moveTo>
                  <a:lnTo>
                    <a:pt x="71" y="15"/>
                  </a:lnTo>
                  <a:lnTo>
                    <a:pt x="75" y="15"/>
                  </a:lnTo>
                  <a:lnTo>
                    <a:pt x="75" y="18"/>
                  </a:lnTo>
                  <a:lnTo>
                    <a:pt x="75" y="22"/>
                  </a:lnTo>
                  <a:lnTo>
                    <a:pt x="75" y="18"/>
                  </a:lnTo>
                  <a:lnTo>
                    <a:pt x="75" y="22"/>
                  </a:lnTo>
                  <a:lnTo>
                    <a:pt x="79" y="26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75" y="37"/>
                  </a:lnTo>
                  <a:lnTo>
                    <a:pt x="75" y="41"/>
                  </a:lnTo>
                  <a:lnTo>
                    <a:pt x="79" y="45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6" y="45"/>
                  </a:lnTo>
                  <a:lnTo>
                    <a:pt x="90" y="45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98" y="41"/>
                  </a:lnTo>
                  <a:lnTo>
                    <a:pt x="101" y="41"/>
                  </a:lnTo>
                  <a:lnTo>
                    <a:pt x="101" y="45"/>
                  </a:lnTo>
                  <a:lnTo>
                    <a:pt x="105" y="45"/>
                  </a:lnTo>
                  <a:lnTo>
                    <a:pt x="109" y="45"/>
                  </a:lnTo>
                  <a:lnTo>
                    <a:pt x="109" y="48"/>
                  </a:lnTo>
                  <a:lnTo>
                    <a:pt x="113" y="48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3" y="60"/>
                  </a:lnTo>
                  <a:lnTo>
                    <a:pt x="113" y="63"/>
                  </a:lnTo>
                  <a:lnTo>
                    <a:pt x="113" y="67"/>
                  </a:lnTo>
                  <a:lnTo>
                    <a:pt x="116" y="67"/>
                  </a:lnTo>
                  <a:lnTo>
                    <a:pt x="116" y="71"/>
                  </a:lnTo>
                  <a:lnTo>
                    <a:pt x="120" y="71"/>
                  </a:lnTo>
                  <a:lnTo>
                    <a:pt x="124" y="71"/>
                  </a:lnTo>
                  <a:lnTo>
                    <a:pt x="128" y="67"/>
                  </a:lnTo>
                  <a:lnTo>
                    <a:pt x="128" y="71"/>
                  </a:lnTo>
                  <a:lnTo>
                    <a:pt x="131" y="71"/>
                  </a:lnTo>
                  <a:lnTo>
                    <a:pt x="135" y="75"/>
                  </a:lnTo>
                  <a:lnTo>
                    <a:pt x="131" y="75"/>
                  </a:lnTo>
                  <a:lnTo>
                    <a:pt x="131" y="78"/>
                  </a:lnTo>
                  <a:lnTo>
                    <a:pt x="135" y="78"/>
                  </a:lnTo>
                  <a:lnTo>
                    <a:pt x="131" y="78"/>
                  </a:lnTo>
                  <a:lnTo>
                    <a:pt x="131" y="82"/>
                  </a:lnTo>
                  <a:lnTo>
                    <a:pt x="131" y="86"/>
                  </a:lnTo>
                  <a:lnTo>
                    <a:pt x="131" y="90"/>
                  </a:lnTo>
                  <a:lnTo>
                    <a:pt x="128" y="94"/>
                  </a:lnTo>
                  <a:lnTo>
                    <a:pt x="128" y="97"/>
                  </a:lnTo>
                  <a:lnTo>
                    <a:pt x="128" y="101"/>
                  </a:lnTo>
                  <a:lnTo>
                    <a:pt x="128" y="105"/>
                  </a:lnTo>
                  <a:lnTo>
                    <a:pt x="128" y="109"/>
                  </a:lnTo>
                  <a:lnTo>
                    <a:pt x="124" y="112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16" y="120"/>
                  </a:lnTo>
                  <a:lnTo>
                    <a:pt x="113" y="120"/>
                  </a:lnTo>
                  <a:lnTo>
                    <a:pt x="113" y="124"/>
                  </a:lnTo>
                  <a:lnTo>
                    <a:pt x="109" y="127"/>
                  </a:lnTo>
                  <a:lnTo>
                    <a:pt x="109" y="124"/>
                  </a:lnTo>
                  <a:lnTo>
                    <a:pt x="105" y="124"/>
                  </a:lnTo>
                  <a:lnTo>
                    <a:pt x="101" y="124"/>
                  </a:lnTo>
                  <a:lnTo>
                    <a:pt x="101" y="127"/>
                  </a:lnTo>
                  <a:lnTo>
                    <a:pt x="98" y="127"/>
                  </a:lnTo>
                  <a:lnTo>
                    <a:pt x="94" y="127"/>
                  </a:lnTo>
                  <a:lnTo>
                    <a:pt x="90" y="127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79" y="124"/>
                  </a:lnTo>
                  <a:lnTo>
                    <a:pt x="75" y="124"/>
                  </a:lnTo>
                  <a:lnTo>
                    <a:pt x="71" y="124"/>
                  </a:lnTo>
                  <a:lnTo>
                    <a:pt x="68" y="124"/>
                  </a:lnTo>
                  <a:lnTo>
                    <a:pt x="64" y="124"/>
                  </a:lnTo>
                  <a:lnTo>
                    <a:pt x="64" y="120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71" y="112"/>
                  </a:lnTo>
                  <a:lnTo>
                    <a:pt x="71" y="109"/>
                  </a:lnTo>
                  <a:lnTo>
                    <a:pt x="75" y="105"/>
                  </a:lnTo>
                  <a:lnTo>
                    <a:pt x="75" y="101"/>
                  </a:lnTo>
                  <a:lnTo>
                    <a:pt x="79" y="101"/>
                  </a:lnTo>
                  <a:lnTo>
                    <a:pt x="83" y="97"/>
                  </a:lnTo>
                  <a:lnTo>
                    <a:pt x="83" y="94"/>
                  </a:lnTo>
                  <a:lnTo>
                    <a:pt x="79" y="94"/>
                  </a:lnTo>
                  <a:lnTo>
                    <a:pt x="79" y="90"/>
                  </a:lnTo>
                  <a:lnTo>
                    <a:pt x="75" y="90"/>
                  </a:lnTo>
                  <a:lnTo>
                    <a:pt x="71" y="90"/>
                  </a:lnTo>
                  <a:lnTo>
                    <a:pt x="71" y="86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37" y="71"/>
                  </a:lnTo>
                  <a:lnTo>
                    <a:pt x="34" y="71"/>
                  </a:lnTo>
                  <a:lnTo>
                    <a:pt x="30" y="71"/>
                  </a:lnTo>
                  <a:lnTo>
                    <a:pt x="26" y="71"/>
                  </a:lnTo>
                  <a:lnTo>
                    <a:pt x="26" y="67"/>
                  </a:lnTo>
                  <a:lnTo>
                    <a:pt x="22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7" y="52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71" y="1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 3696"/>
            <p:cNvSpPr>
              <a:spLocks noEditPoints="1"/>
            </p:cNvSpPr>
            <p:nvPr/>
          </p:nvSpPr>
          <p:spPr bwMode="auto">
            <a:xfrm>
              <a:off x="5186363" y="3303588"/>
              <a:ext cx="979487" cy="973137"/>
            </a:xfrm>
            <a:custGeom>
              <a:avLst/>
              <a:gdLst>
                <a:gd name="T0" fmla="*/ 508000 w 617"/>
                <a:gd name="T1" fmla="*/ 71437 h 613"/>
                <a:gd name="T2" fmla="*/ 566737 w 617"/>
                <a:gd name="T3" fmla="*/ 36512 h 613"/>
                <a:gd name="T4" fmla="*/ 590550 w 617"/>
                <a:gd name="T5" fmla="*/ 107950 h 613"/>
                <a:gd name="T6" fmla="*/ 531812 w 617"/>
                <a:gd name="T7" fmla="*/ 173037 h 613"/>
                <a:gd name="T8" fmla="*/ 573087 w 617"/>
                <a:gd name="T9" fmla="*/ 173037 h 613"/>
                <a:gd name="T10" fmla="*/ 579437 w 617"/>
                <a:gd name="T11" fmla="*/ 179387 h 613"/>
                <a:gd name="T12" fmla="*/ 614362 w 617"/>
                <a:gd name="T13" fmla="*/ 192087 h 613"/>
                <a:gd name="T14" fmla="*/ 657225 w 617"/>
                <a:gd name="T15" fmla="*/ 149225 h 613"/>
                <a:gd name="T16" fmla="*/ 709612 w 617"/>
                <a:gd name="T17" fmla="*/ 168275 h 613"/>
                <a:gd name="T18" fmla="*/ 739775 w 617"/>
                <a:gd name="T19" fmla="*/ 185737 h 613"/>
                <a:gd name="T20" fmla="*/ 746125 w 617"/>
                <a:gd name="T21" fmla="*/ 203200 h 613"/>
                <a:gd name="T22" fmla="*/ 811212 w 617"/>
                <a:gd name="T23" fmla="*/ 203200 h 613"/>
                <a:gd name="T24" fmla="*/ 895350 w 617"/>
                <a:gd name="T25" fmla="*/ 233362 h 613"/>
                <a:gd name="T26" fmla="*/ 966787 w 617"/>
                <a:gd name="T27" fmla="*/ 280987 h 613"/>
                <a:gd name="T28" fmla="*/ 966787 w 617"/>
                <a:gd name="T29" fmla="*/ 352425 h 613"/>
                <a:gd name="T30" fmla="*/ 912812 w 617"/>
                <a:gd name="T31" fmla="*/ 417512 h 613"/>
                <a:gd name="T32" fmla="*/ 871537 w 617"/>
                <a:gd name="T33" fmla="*/ 466725 h 613"/>
                <a:gd name="T34" fmla="*/ 871537 w 617"/>
                <a:gd name="T35" fmla="*/ 542925 h 613"/>
                <a:gd name="T36" fmla="*/ 847725 w 617"/>
                <a:gd name="T37" fmla="*/ 633412 h 613"/>
                <a:gd name="T38" fmla="*/ 800100 w 617"/>
                <a:gd name="T39" fmla="*/ 704850 h 613"/>
                <a:gd name="T40" fmla="*/ 739775 w 617"/>
                <a:gd name="T41" fmla="*/ 704850 h 613"/>
                <a:gd name="T42" fmla="*/ 685800 w 617"/>
                <a:gd name="T43" fmla="*/ 735012 h 613"/>
                <a:gd name="T44" fmla="*/ 633412 w 617"/>
                <a:gd name="T45" fmla="*/ 776287 h 613"/>
                <a:gd name="T46" fmla="*/ 627062 w 617"/>
                <a:gd name="T47" fmla="*/ 836612 h 613"/>
                <a:gd name="T48" fmla="*/ 566737 w 617"/>
                <a:gd name="T49" fmla="*/ 919162 h 613"/>
                <a:gd name="T50" fmla="*/ 585787 w 617"/>
                <a:gd name="T51" fmla="*/ 889000 h 613"/>
                <a:gd name="T52" fmla="*/ 542925 w 617"/>
                <a:gd name="T53" fmla="*/ 931862 h 613"/>
                <a:gd name="T54" fmla="*/ 512762 w 617"/>
                <a:gd name="T55" fmla="*/ 942975 h 613"/>
                <a:gd name="T56" fmla="*/ 447675 w 617"/>
                <a:gd name="T57" fmla="*/ 895350 h 613"/>
                <a:gd name="T58" fmla="*/ 436562 w 617"/>
                <a:gd name="T59" fmla="*/ 854075 h 613"/>
                <a:gd name="T60" fmla="*/ 501650 w 617"/>
                <a:gd name="T61" fmla="*/ 812800 h 613"/>
                <a:gd name="T62" fmla="*/ 488950 w 617"/>
                <a:gd name="T63" fmla="*/ 735012 h 613"/>
                <a:gd name="T64" fmla="*/ 441325 w 617"/>
                <a:gd name="T65" fmla="*/ 681037 h 613"/>
                <a:gd name="T66" fmla="*/ 400050 w 617"/>
                <a:gd name="T67" fmla="*/ 639762 h 613"/>
                <a:gd name="T68" fmla="*/ 388937 w 617"/>
                <a:gd name="T69" fmla="*/ 561975 h 613"/>
                <a:gd name="T70" fmla="*/ 339725 w 617"/>
                <a:gd name="T71" fmla="*/ 477837 h 613"/>
                <a:gd name="T72" fmla="*/ 263525 w 617"/>
                <a:gd name="T73" fmla="*/ 447675 h 613"/>
                <a:gd name="T74" fmla="*/ 215900 w 617"/>
                <a:gd name="T75" fmla="*/ 376237 h 613"/>
                <a:gd name="T76" fmla="*/ 142875 w 617"/>
                <a:gd name="T77" fmla="*/ 406400 h 613"/>
                <a:gd name="T78" fmla="*/ 77787 w 617"/>
                <a:gd name="T79" fmla="*/ 369887 h 613"/>
                <a:gd name="T80" fmla="*/ 19050 w 617"/>
                <a:gd name="T81" fmla="*/ 352425 h 613"/>
                <a:gd name="T82" fmla="*/ 23812 w 617"/>
                <a:gd name="T83" fmla="*/ 268287 h 613"/>
                <a:gd name="T84" fmla="*/ 101600 w 617"/>
                <a:gd name="T85" fmla="*/ 215900 h 613"/>
                <a:gd name="T86" fmla="*/ 114300 w 617"/>
                <a:gd name="T87" fmla="*/ 101600 h 613"/>
                <a:gd name="T88" fmla="*/ 173037 w 617"/>
                <a:gd name="T89" fmla="*/ 95250 h 613"/>
                <a:gd name="T90" fmla="*/ 250825 w 617"/>
                <a:gd name="T91" fmla="*/ 84137 h 613"/>
                <a:gd name="T92" fmla="*/ 239712 w 617"/>
                <a:gd name="T93" fmla="*/ 30162 h 613"/>
                <a:gd name="T94" fmla="*/ 298450 w 617"/>
                <a:gd name="T95" fmla="*/ 23812 h 613"/>
                <a:gd name="T96" fmla="*/ 346075 w 617"/>
                <a:gd name="T97" fmla="*/ 19050 h 613"/>
                <a:gd name="T98" fmla="*/ 369887 w 617"/>
                <a:gd name="T99" fmla="*/ 95250 h 613"/>
                <a:gd name="T100" fmla="*/ 585787 w 617"/>
                <a:gd name="T101" fmla="*/ 179387 h 613"/>
                <a:gd name="T102" fmla="*/ 609600 w 617"/>
                <a:gd name="T103" fmla="*/ 138112 h 613"/>
                <a:gd name="T104" fmla="*/ 590550 w 617"/>
                <a:gd name="T105" fmla="*/ 179387 h 613"/>
                <a:gd name="T106" fmla="*/ 603250 w 617"/>
                <a:gd name="T107" fmla="*/ 119062 h 613"/>
                <a:gd name="T108" fmla="*/ 590550 w 617"/>
                <a:gd name="T109" fmla="*/ 119062 h 613"/>
                <a:gd name="T110" fmla="*/ 585787 w 617"/>
                <a:gd name="T111" fmla="*/ 125412 h 613"/>
                <a:gd name="T112" fmla="*/ 590550 w 617"/>
                <a:gd name="T113" fmla="*/ 77787 h 613"/>
                <a:gd name="T114" fmla="*/ 542925 w 617"/>
                <a:gd name="T115" fmla="*/ 173037 h 613"/>
                <a:gd name="T116" fmla="*/ 735012 w 617"/>
                <a:gd name="T117" fmla="*/ 196850 h 613"/>
                <a:gd name="T118" fmla="*/ 573087 w 617"/>
                <a:gd name="T119" fmla="*/ 144462 h 613"/>
                <a:gd name="T120" fmla="*/ 638175 w 617"/>
                <a:gd name="T121" fmla="*/ 155575 h 613"/>
                <a:gd name="T122" fmla="*/ 579437 w 617"/>
                <a:gd name="T123" fmla="*/ 149225 h 613"/>
                <a:gd name="T124" fmla="*/ 709612 w 617"/>
                <a:gd name="T125" fmla="*/ 168275 h 6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17" h="613">
                  <a:moveTo>
                    <a:pt x="275" y="53"/>
                  </a:moveTo>
                  <a:lnTo>
                    <a:pt x="278" y="53"/>
                  </a:lnTo>
                  <a:lnTo>
                    <a:pt x="282" y="53"/>
                  </a:lnTo>
                  <a:lnTo>
                    <a:pt x="286" y="53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86" y="45"/>
                  </a:lnTo>
                  <a:lnTo>
                    <a:pt x="290" y="45"/>
                  </a:lnTo>
                  <a:lnTo>
                    <a:pt x="297" y="42"/>
                  </a:lnTo>
                  <a:lnTo>
                    <a:pt x="301" y="45"/>
                  </a:lnTo>
                  <a:lnTo>
                    <a:pt x="305" y="45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6" y="49"/>
                  </a:lnTo>
                  <a:lnTo>
                    <a:pt x="316" y="45"/>
                  </a:lnTo>
                  <a:lnTo>
                    <a:pt x="320" y="45"/>
                  </a:lnTo>
                  <a:lnTo>
                    <a:pt x="323" y="45"/>
                  </a:lnTo>
                  <a:lnTo>
                    <a:pt x="327" y="45"/>
                  </a:lnTo>
                  <a:lnTo>
                    <a:pt x="327" y="49"/>
                  </a:lnTo>
                  <a:lnTo>
                    <a:pt x="331" y="49"/>
                  </a:lnTo>
                  <a:lnTo>
                    <a:pt x="335" y="45"/>
                  </a:lnTo>
                  <a:lnTo>
                    <a:pt x="339" y="42"/>
                  </a:lnTo>
                  <a:lnTo>
                    <a:pt x="339" y="38"/>
                  </a:lnTo>
                  <a:lnTo>
                    <a:pt x="339" y="34"/>
                  </a:lnTo>
                  <a:lnTo>
                    <a:pt x="342" y="30"/>
                  </a:lnTo>
                  <a:lnTo>
                    <a:pt x="342" y="27"/>
                  </a:lnTo>
                  <a:lnTo>
                    <a:pt x="346" y="27"/>
                  </a:lnTo>
                  <a:lnTo>
                    <a:pt x="346" y="23"/>
                  </a:lnTo>
                  <a:lnTo>
                    <a:pt x="350" y="23"/>
                  </a:lnTo>
                  <a:lnTo>
                    <a:pt x="350" y="19"/>
                  </a:lnTo>
                  <a:lnTo>
                    <a:pt x="354" y="19"/>
                  </a:lnTo>
                  <a:lnTo>
                    <a:pt x="354" y="15"/>
                  </a:lnTo>
                  <a:lnTo>
                    <a:pt x="357" y="15"/>
                  </a:lnTo>
                  <a:lnTo>
                    <a:pt x="357" y="19"/>
                  </a:lnTo>
                  <a:lnTo>
                    <a:pt x="357" y="23"/>
                  </a:lnTo>
                  <a:lnTo>
                    <a:pt x="361" y="23"/>
                  </a:lnTo>
                  <a:lnTo>
                    <a:pt x="361" y="27"/>
                  </a:lnTo>
                  <a:lnTo>
                    <a:pt x="361" y="30"/>
                  </a:lnTo>
                  <a:lnTo>
                    <a:pt x="361" y="34"/>
                  </a:lnTo>
                  <a:lnTo>
                    <a:pt x="361" y="38"/>
                  </a:lnTo>
                  <a:lnTo>
                    <a:pt x="365" y="38"/>
                  </a:lnTo>
                  <a:lnTo>
                    <a:pt x="365" y="42"/>
                  </a:lnTo>
                  <a:lnTo>
                    <a:pt x="365" y="49"/>
                  </a:lnTo>
                  <a:lnTo>
                    <a:pt x="369" y="49"/>
                  </a:lnTo>
                  <a:lnTo>
                    <a:pt x="369" y="53"/>
                  </a:lnTo>
                  <a:lnTo>
                    <a:pt x="372" y="53"/>
                  </a:lnTo>
                  <a:lnTo>
                    <a:pt x="376" y="53"/>
                  </a:lnTo>
                  <a:lnTo>
                    <a:pt x="376" y="57"/>
                  </a:lnTo>
                  <a:lnTo>
                    <a:pt x="380" y="57"/>
                  </a:lnTo>
                  <a:lnTo>
                    <a:pt x="380" y="60"/>
                  </a:lnTo>
                  <a:lnTo>
                    <a:pt x="376" y="64"/>
                  </a:lnTo>
                  <a:lnTo>
                    <a:pt x="38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72" y="72"/>
                  </a:lnTo>
                  <a:lnTo>
                    <a:pt x="369" y="72"/>
                  </a:lnTo>
                  <a:lnTo>
                    <a:pt x="369" y="75"/>
                  </a:lnTo>
                  <a:lnTo>
                    <a:pt x="365" y="79"/>
                  </a:lnTo>
                  <a:lnTo>
                    <a:pt x="361" y="79"/>
                  </a:lnTo>
                  <a:lnTo>
                    <a:pt x="361" y="83"/>
                  </a:lnTo>
                  <a:lnTo>
                    <a:pt x="357" y="83"/>
                  </a:lnTo>
                  <a:lnTo>
                    <a:pt x="357" y="87"/>
                  </a:lnTo>
                  <a:lnTo>
                    <a:pt x="354" y="91"/>
                  </a:lnTo>
                  <a:lnTo>
                    <a:pt x="354" y="94"/>
                  </a:lnTo>
                  <a:lnTo>
                    <a:pt x="350" y="94"/>
                  </a:lnTo>
                  <a:lnTo>
                    <a:pt x="350" y="98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6"/>
                  </a:lnTo>
                  <a:lnTo>
                    <a:pt x="342" y="106"/>
                  </a:lnTo>
                  <a:lnTo>
                    <a:pt x="339" y="106"/>
                  </a:lnTo>
                  <a:lnTo>
                    <a:pt x="335" y="106"/>
                  </a:lnTo>
                  <a:lnTo>
                    <a:pt x="335" y="109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6" y="109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5" y="102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5" y="113"/>
                  </a:lnTo>
                  <a:lnTo>
                    <a:pt x="361" y="113"/>
                  </a:lnTo>
                  <a:lnTo>
                    <a:pt x="361" y="109"/>
                  </a:lnTo>
                  <a:lnTo>
                    <a:pt x="361" y="113"/>
                  </a:lnTo>
                  <a:lnTo>
                    <a:pt x="357" y="109"/>
                  </a:lnTo>
                  <a:lnTo>
                    <a:pt x="354" y="109"/>
                  </a:lnTo>
                  <a:lnTo>
                    <a:pt x="354" y="113"/>
                  </a:lnTo>
                  <a:lnTo>
                    <a:pt x="354" y="117"/>
                  </a:lnTo>
                  <a:lnTo>
                    <a:pt x="354" y="121"/>
                  </a:lnTo>
                  <a:lnTo>
                    <a:pt x="354" y="117"/>
                  </a:lnTo>
                  <a:lnTo>
                    <a:pt x="354" y="113"/>
                  </a:lnTo>
                  <a:lnTo>
                    <a:pt x="357" y="113"/>
                  </a:lnTo>
                  <a:lnTo>
                    <a:pt x="357" y="109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1" y="117"/>
                  </a:lnTo>
                  <a:lnTo>
                    <a:pt x="361" y="121"/>
                  </a:lnTo>
                  <a:lnTo>
                    <a:pt x="365" y="121"/>
                  </a:lnTo>
                  <a:lnTo>
                    <a:pt x="361" y="121"/>
                  </a:lnTo>
                  <a:lnTo>
                    <a:pt x="361" y="117"/>
                  </a:lnTo>
                  <a:lnTo>
                    <a:pt x="361" y="113"/>
                  </a:lnTo>
                  <a:lnTo>
                    <a:pt x="365" y="113"/>
                  </a:lnTo>
                  <a:lnTo>
                    <a:pt x="365" y="117"/>
                  </a:lnTo>
                  <a:lnTo>
                    <a:pt x="365" y="113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13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84" y="121"/>
                  </a:lnTo>
                  <a:lnTo>
                    <a:pt x="384" y="124"/>
                  </a:lnTo>
                  <a:lnTo>
                    <a:pt x="387" y="121"/>
                  </a:lnTo>
                  <a:lnTo>
                    <a:pt x="387" y="117"/>
                  </a:lnTo>
                  <a:lnTo>
                    <a:pt x="387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9" y="106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2" y="106"/>
                  </a:lnTo>
                  <a:lnTo>
                    <a:pt x="402" y="102"/>
                  </a:lnTo>
                  <a:lnTo>
                    <a:pt x="406" y="102"/>
                  </a:lnTo>
                  <a:lnTo>
                    <a:pt x="402" y="98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10" y="94"/>
                  </a:lnTo>
                  <a:lnTo>
                    <a:pt x="414" y="94"/>
                  </a:lnTo>
                  <a:lnTo>
                    <a:pt x="417" y="94"/>
                  </a:lnTo>
                  <a:lnTo>
                    <a:pt x="417" y="91"/>
                  </a:lnTo>
                  <a:lnTo>
                    <a:pt x="421" y="91"/>
                  </a:lnTo>
                  <a:lnTo>
                    <a:pt x="421" y="94"/>
                  </a:lnTo>
                  <a:lnTo>
                    <a:pt x="425" y="94"/>
                  </a:lnTo>
                  <a:lnTo>
                    <a:pt x="425" y="98"/>
                  </a:lnTo>
                  <a:lnTo>
                    <a:pt x="425" y="94"/>
                  </a:lnTo>
                  <a:lnTo>
                    <a:pt x="429" y="94"/>
                  </a:lnTo>
                  <a:lnTo>
                    <a:pt x="432" y="98"/>
                  </a:lnTo>
                  <a:lnTo>
                    <a:pt x="429" y="98"/>
                  </a:lnTo>
                  <a:lnTo>
                    <a:pt x="432" y="98"/>
                  </a:lnTo>
                  <a:lnTo>
                    <a:pt x="436" y="98"/>
                  </a:lnTo>
                  <a:lnTo>
                    <a:pt x="436" y="102"/>
                  </a:lnTo>
                  <a:lnTo>
                    <a:pt x="440" y="102"/>
                  </a:lnTo>
                  <a:lnTo>
                    <a:pt x="440" y="98"/>
                  </a:lnTo>
                  <a:lnTo>
                    <a:pt x="440" y="102"/>
                  </a:lnTo>
                  <a:lnTo>
                    <a:pt x="444" y="102"/>
                  </a:lnTo>
                  <a:lnTo>
                    <a:pt x="444" y="106"/>
                  </a:lnTo>
                  <a:lnTo>
                    <a:pt x="447" y="106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51" y="106"/>
                  </a:lnTo>
                  <a:lnTo>
                    <a:pt x="451" y="102"/>
                  </a:lnTo>
                  <a:lnTo>
                    <a:pt x="451" y="106"/>
                  </a:lnTo>
                  <a:lnTo>
                    <a:pt x="451" y="109"/>
                  </a:lnTo>
                  <a:lnTo>
                    <a:pt x="451" y="106"/>
                  </a:lnTo>
                  <a:lnTo>
                    <a:pt x="455" y="106"/>
                  </a:lnTo>
                  <a:lnTo>
                    <a:pt x="459" y="106"/>
                  </a:lnTo>
                  <a:lnTo>
                    <a:pt x="455" y="109"/>
                  </a:lnTo>
                  <a:lnTo>
                    <a:pt x="459" y="109"/>
                  </a:lnTo>
                  <a:lnTo>
                    <a:pt x="459" y="106"/>
                  </a:lnTo>
                  <a:lnTo>
                    <a:pt x="459" y="109"/>
                  </a:lnTo>
                  <a:lnTo>
                    <a:pt x="463" y="109"/>
                  </a:lnTo>
                  <a:lnTo>
                    <a:pt x="463" y="113"/>
                  </a:lnTo>
                  <a:lnTo>
                    <a:pt x="463" y="117"/>
                  </a:lnTo>
                  <a:lnTo>
                    <a:pt x="463" y="121"/>
                  </a:lnTo>
                  <a:lnTo>
                    <a:pt x="463" y="117"/>
                  </a:lnTo>
                  <a:lnTo>
                    <a:pt x="466" y="117"/>
                  </a:lnTo>
                  <a:lnTo>
                    <a:pt x="466" y="121"/>
                  </a:lnTo>
                  <a:lnTo>
                    <a:pt x="463" y="121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59" y="128"/>
                  </a:lnTo>
                  <a:lnTo>
                    <a:pt x="463" y="132"/>
                  </a:lnTo>
                  <a:lnTo>
                    <a:pt x="459" y="132"/>
                  </a:lnTo>
                  <a:lnTo>
                    <a:pt x="459" y="136"/>
                  </a:lnTo>
                  <a:lnTo>
                    <a:pt x="463" y="132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6" y="121"/>
                  </a:lnTo>
                  <a:lnTo>
                    <a:pt x="470" y="121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6" y="128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0" y="124"/>
                  </a:lnTo>
                  <a:lnTo>
                    <a:pt x="474" y="124"/>
                  </a:lnTo>
                  <a:lnTo>
                    <a:pt x="478" y="121"/>
                  </a:lnTo>
                  <a:lnTo>
                    <a:pt x="481" y="124"/>
                  </a:lnTo>
                  <a:lnTo>
                    <a:pt x="481" y="121"/>
                  </a:lnTo>
                  <a:lnTo>
                    <a:pt x="485" y="121"/>
                  </a:lnTo>
                  <a:lnTo>
                    <a:pt x="489" y="121"/>
                  </a:lnTo>
                  <a:lnTo>
                    <a:pt x="489" y="124"/>
                  </a:lnTo>
                  <a:lnTo>
                    <a:pt x="493" y="124"/>
                  </a:lnTo>
                  <a:lnTo>
                    <a:pt x="496" y="124"/>
                  </a:lnTo>
                  <a:lnTo>
                    <a:pt x="500" y="124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4" y="124"/>
                  </a:lnTo>
                  <a:lnTo>
                    <a:pt x="508" y="124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15" y="128"/>
                  </a:lnTo>
                  <a:lnTo>
                    <a:pt x="515" y="132"/>
                  </a:lnTo>
                  <a:lnTo>
                    <a:pt x="515" y="128"/>
                  </a:lnTo>
                  <a:lnTo>
                    <a:pt x="519" y="128"/>
                  </a:lnTo>
                  <a:lnTo>
                    <a:pt x="523" y="128"/>
                  </a:lnTo>
                  <a:lnTo>
                    <a:pt x="526" y="128"/>
                  </a:lnTo>
                  <a:lnTo>
                    <a:pt x="530" y="128"/>
                  </a:lnTo>
                  <a:lnTo>
                    <a:pt x="534" y="128"/>
                  </a:lnTo>
                  <a:lnTo>
                    <a:pt x="538" y="128"/>
                  </a:lnTo>
                  <a:lnTo>
                    <a:pt x="538" y="132"/>
                  </a:lnTo>
                  <a:lnTo>
                    <a:pt x="541" y="132"/>
                  </a:lnTo>
                  <a:lnTo>
                    <a:pt x="545" y="132"/>
                  </a:lnTo>
                  <a:lnTo>
                    <a:pt x="545" y="136"/>
                  </a:lnTo>
                  <a:lnTo>
                    <a:pt x="549" y="136"/>
                  </a:lnTo>
                  <a:lnTo>
                    <a:pt x="553" y="136"/>
                  </a:lnTo>
                  <a:lnTo>
                    <a:pt x="553" y="139"/>
                  </a:lnTo>
                  <a:lnTo>
                    <a:pt x="556" y="139"/>
                  </a:lnTo>
                  <a:lnTo>
                    <a:pt x="560" y="143"/>
                  </a:lnTo>
                  <a:lnTo>
                    <a:pt x="564" y="147"/>
                  </a:lnTo>
                  <a:lnTo>
                    <a:pt x="564" y="151"/>
                  </a:lnTo>
                  <a:lnTo>
                    <a:pt x="568" y="151"/>
                  </a:lnTo>
                  <a:lnTo>
                    <a:pt x="571" y="154"/>
                  </a:lnTo>
                  <a:lnTo>
                    <a:pt x="575" y="154"/>
                  </a:lnTo>
                  <a:lnTo>
                    <a:pt x="575" y="158"/>
                  </a:lnTo>
                  <a:lnTo>
                    <a:pt x="579" y="158"/>
                  </a:lnTo>
                  <a:lnTo>
                    <a:pt x="579" y="162"/>
                  </a:lnTo>
                  <a:lnTo>
                    <a:pt x="583" y="162"/>
                  </a:lnTo>
                  <a:lnTo>
                    <a:pt x="587" y="162"/>
                  </a:lnTo>
                  <a:lnTo>
                    <a:pt x="590" y="162"/>
                  </a:lnTo>
                  <a:lnTo>
                    <a:pt x="594" y="162"/>
                  </a:lnTo>
                  <a:lnTo>
                    <a:pt x="598" y="162"/>
                  </a:lnTo>
                  <a:lnTo>
                    <a:pt x="602" y="162"/>
                  </a:lnTo>
                  <a:lnTo>
                    <a:pt x="605" y="162"/>
                  </a:lnTo>
                  <a:lnTo>
                    <a:pt x="605" y="166"/>
                  </a:lnTo>
                  <a:lnTo>
                    <a:pt x="609" y="166"/>
                  </a:lnTo>
                  <a:lnTo>
                    <a:pt x="609" y="169"/>
                  </a:lnTo>
                  <a:lnTo>
                    <a:pt x="609" y="173"/>
                  </a:lnTo>
                  <a:lnTo>
                    <a:pt x="609" y="177"/>
                  </a:lnTo>
                  <a:lnTo>
                    <a:pt x="613" y="177"/>
                  </a:lnTo>
                  <a:lnTo>
                    <a:pt x="613" y="181"/>
                  </a:lnTo>
                  <a:lnTo>
                    <a:pt x="613" y="185"/>
                  </a:lnTo>
                  <a:lnTo>
                    <a:pt x="613" y="188"/>
                  </a:lnTo>
                  <a:lnTo>
                    <a:pt x="617" y="192"/>
                  </a:lnTo>
                  <a:lnTo>
                    <a:pt x="613" y="192"/>
                  </a:lnTo>
                  <a:lnTo>
                    <a:pt x="613" y="196"/>
                  </a:lnTo>
                  <a:lnTo>
                    <a:pt x="617" y="192"/>
                  </a:lnTo>
                  <a:lnTo>
                    <a:pt x="617" y="196"/>
                  </a:lnTo>
                  <a:lnTo>
                    <a:pt x="617" y="200"/>
                  </a:lnTo>
                  <a:lnTo>
                    <a:pt x="613" y="200"/>
                  </a:lnTo>
                  <a:lnTo>
                    <a:pt x="617" y="203"/>
                  </a:lnTo>
                  <a:lnTo>
                    <a:pt x="617" y="207"/>
                  </a:lnTo>
                  <a:lnTo>
                    <a:pt x="617" y="211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13" y="218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6"/>
                  </a:lnTo>
                  <a:lnTo>
                    <a:pt x="609" y="230"/>
                  </a:lnTo>
                  <a:lnTo>
                    <a:pt x="605" y="230"/>
                  </a:lnTo>
                  <a:lnTo>
                    <a:pt x="602" y="233"/>
                  </a:lnTo>
                  <a:lnTo>
                    <a:pt x="602" y="237"/>
                  </a:lnTo>
                  <a:lnTo>
                    <a:pt x="598" y="237"/>
                  </a:lnTo>
                  <a:lnTo>
                    <a:pt x="598" y="241"/>
                  </a:lnTo>
                  <a:lnTo>
                    <a:pt x="594" y="241"/>
                  </a:lnTo>
                  <a:lnTo>
                    <a:pt x="594" y="245"/>
                  </a:lnTo>
                  <a:lnTo>
                    <a:pt x="590" y="248"/>
                  </a:lnTo>
                  <a:lnTo>
                    <a:pt x="587" y="248"/>
                  </a:lnTo>
                  <a:lnTo>
                    <a:pt x="583" y="252"/>
                  </a:lnTo>
                  <a:lnTo>
                    <a:pt x="583" y="256"/>
                  </a:lnTo>
                  <a:lnTo>
                    <a:pt x="583" y="252"/>
                  </a:lnTo>
                  <a:lnTo>
                    <a:pt x="579" y="252"/>
                  </a:lnTo>
                  <a:lnTo>
                    <a:pt x="583" y="252"/>
                  </a:lnTo>
                  <a:lnTo>
                    <a:pt x="579" y="256"/>
                  </a:lnTo>
                  <a:lnTo>
                    <a:pt x="579" y="260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5" y="263"/>
                  </a:lnTo>
                  <a:lnTo>
                    <a:pt x="571" y="267"/>
                  </a:lnTo>
                  <a:lnTo>
                    <a:pt x="571" y="271"/>
                  </a:lnTo>
                  <a:lnTo>
                    <a:pt x="571" y="275"/>
                  </a:lnTo>
                  <a:lnTo>
                    <a:pt x="568" y="275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4" y="282"/>
                  </a:lnTo>
                  <a:lnTo>
                    <a:pt x="560" y="286"/>
                  </a:lnTo>
                  <a:lnTo>
                    <a:pt x="556" y="286"/>
                  </a:lnTo>
                  <a:lnTo>
                    <a:pt x="556" y="282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90"/>
                  </a:lnTo>
                  <a:lnTo>
                    <a:pt x="549" y="290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301"/>
                  </a:lnTo>
                  <a:lnTo>
                    <a:pt x="549" y="305"/>
                  </a:lnTo>
                  <a:lnTo>
                    <a:pt x="549" y="301"/>
                  </a:lnTo>
                  <a:lnTo>
                    <a:pt x="553" y="301"/>
                  </a:lnTo>
                  <a:lnTo>
                    <a:pt x="553" y="305"/>
                  </a:lnTo>
                  <a:lnTo>
                    <a:pt x="549" y="305"/>
                  </a:lnTo>
                  <a:lnTo>
                    <a:pt x="549" y="309"/>
                  </a:lnTo>
                  <a:lnTo>
                    <a:pt x="549" y="312"/>
                  </a:lnTo>
                  <a:lnTo>
                    <a:pt x="549" y="316"/>
                  </a:lnTo>
                  <a:lnTo>
                    <a:pt x="549" y="320"/>
                  </a:lnTo>
                  <a:lnTo>
                    <a:pt x="549" y="324"/>
                  </a:lnTo>
                  <a:lnTo>
                    <a:pt x="553" y="327"/>
                  </a:lnTo>
                  <a:lnTo>
                    <a:pt x="553" y="331"/>
                  </a:lnTo>
                  <a:lnTo>
                    <a:pt x="553" y="335"/>
                  </a:lnTo>
                  <a:lnTo>
                    <a:pt x="549" y="339"/>
                  </a:lnTo>
                  <a:lnTo>
                    <a:pt x="549" y="342"/>
                  </a:lnTo>
                  <a:lnTo>
                    <a:pt x="549" y="346"/>
                  </a:lnTo>
                  <a:lnTo>
                    <a:pt x="549" y="350"/>
                  </a:lnTo>
                  <a:lnTo>
                    <a:pt x="545" y="354"/>
                  </a:lnTo>
                  <a:lnTo>
                    <a:pt x="545" y="357"/>
                  </a:lnTo>
                  <a:lnTo>
                    <a:pt x="549" y="357"/>
                  </a:lnTo>
                  <a:lnTo>
                    <a:pt x="549" y="361"/>
                  </a:lnTo>
                  <a:lnTo>
                    <a:pt x="545" y="365"/>
                  </a:lnTo>
                  <a:lnTo>
                    <a:pt x="541" y="365"/>
                  </a:lnTo>
                  <a:lnTo>
                    <a:pt x="541" y="369"/>
                  </a:lnTo>
                  <a:lnTo>
                    <a:pt x="541" y="372"/>
                  </a:lnTo>
                  <a:lnTo>
                    <a:pt x="538" y="372"/>
                  </a:lnTo>
                  <a:lnTo>
                    <a:pt x="538" y="376"/>
                  </a:lnTo>
                  <a:lnTo>
                    <a:pt x="538" y="380"/>
                  </a:lnTo>
                  <a:lnTo>
                    <a:pt x="538" y="384"/>
                  </a:lnTo>
                  <a:lnTo>
                    <a:pt x="538" y="388"/>
                  </a:lnTo>
                  <a:lnTo>
                    <a:pt x="538" y="391"/>
                  </a:lnTo>
                  <a:lnTo>
                    <a:pt x="534" y="391"/>
                  </a:lnTo>
                  <a:lnTo>
                    <a:pt x="534" y="395"/>
                  </a:lnTo>
                  <a:lnTo>
                    <a:pt x="534" y="399"/>
                  </a:lnTo>
                  <a:lnTo>
                    <a:pt x="530" y="399"/>
                  </a:lnTo>
                  <a:lnTo>
                    <a:pt x="530" y="403"/>
                  </a:lnTo>
                  <a:lnTo>
                    <a:pt x="530" y="406"/>
                  </a:lnTo>
                  <a:lnTo>
                    <a:pt x="526" y="406"/>
                  </a:lnTo>
                  <a:lnTo>
                    <a:pt x="526" y="410"/>
                  </a:lnTo>
                  <a:lnTo>
                    <a:pt x="523" y="410"/>
                  </a:lnTo>
                  <a:lnTo>
                    <a:pt x="523" y="414"/>
                  </a:lnTo>
                  <a:lnTo>
                    <a:pt x="519" y="414"/>
                  </a:lnTo>
                  <a:lnTo>
                    <a:pt x="519" y="418"/>
                  </a:lnTo>
                  <a:lnTo>
                    <a:pt x="519" y="421"/>
                  </a:lnTo>
                  <a:lnTo>
                    <a:pt x="519" y="425"/>
                  </a:lnTo>
                  <a:lnTo>
                    <a:pt x="519" y="429"/>
                  </a:lnTo>
                  <a:lnTo>
                    <a:pt x="515" y="429"/>
                  </a:lnTo>
                  <a:lnTo>
                    <a:pt x="515" y="433"/>
                  </a:lnTo>
                  <a:lnTo>
                    <a:pt x="511" y="433"/>
                  </a:lnTo>
                  <a:lnTo>
                    <a:pt x="508" y="433"/>
                  </a:lnTo>
                  <a:lnTo>
                    <a:pt x="504" y="436"/>
                  </a:lnTo>
                  <a:lnTo>
                    <a:pt x="504" y="440"/>
                  </a:lnTo>
                  <a:lnTo>
                    <a:pt x="504" y="444"/>
                  </a:lnTo>
                  <a:lnTo>
                    <a:pt x="500" y="444"/>
                  </a:lnTo>
                  <a:lnTo>
                    <a:pt x="496" y="444"/>
                  </a:lnTo>
                  <a:lnTo>
                    <a:pt x="493" y="444"/>
                  </a:lnTo>
                  <a:lnTo>
                    <a:pt x="489" y="444"/>
                  </a:lnTo>
                  <a:lnTo>
                    <a:pt x="485" y="444"/>
                  </a:lnTo>
                  <a:lnTo>
                    <a:pt x="485" y="440"/>
                  </a:lnTo>
                  <a:lnTo>
                    <a:pt x="481" y="440"/>
                  </a:lnTo>
                  <a:lnTo>
                    <a:pt x="485" y="440"/>
                  </a:lnTo>
                  <a:lnTo>
                    <a:pt x="485" y="444"/>
                  </a:lnTo>
                  <a:lnTo>
                    <a:pt x="481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4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4"/>
                  </a:lnTo>
                  <a:lnTo>
                    <a:pt x="466" y="444"/>
                  </a:lnTo>
                  <a:lnTo>
                    <a:pt x="463" y="444"/>
                  </a:lnTo>
                  <a:lnTo>
                    <a:pt x="459" y="448"/>
                  </a:lnTo>
                  <a:lnTo>
                    <a:pt x="463" y="448"/>
                  </a:lnTo>
                  <a:lnTo>
                    <a:pt x="463" y="451"/>
                  </a:lnTo>
                  <a:lnTo>
                    <a:pt x="459" y="451"/>
                  </a:lnTo>
                  <a:lnTo>
                    <a:pt x="455" y="451"/>
                  </a:lnTo>
                  <a:lnTo>
                    <a:pt x="451" y="455"/>
                  </a:lnTo>
                  <a:lnTo>
                    <a:pt x="447" y="455"/>
                  </a:lnTo>
                  <a:lnTo>
                    <a:pt x="451" y="455"/>
                  </a:lnTo>
                  <a:lnTo>
                    <a:pt x="447" y="459"/>
                  </a:lnTo>
                  <a:lnTo>
                    <a:pt x="447" y="455"/>
                  </a:lnTo>
                  <a:lnTo>
                    <a:pt x="444" y="455"/>
                  </a:lnTo>
                  <a:lnTo>
                    <a:pt x="440" y="455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32" y="459"/>
                  </a:lnTo>
                  <a:lnTo>
                    <a:pt x="432" y="463"/>
                  </a:lnTo>
                  <a:lnTo>
                    <a:pt x="429" y="463"/>
                  </a:lnTo>
                  <a:lnTo>
                    <a:pt x="425" y="463"/>
                  </a:lnTo>
                  <a:lnTo>
                    <a:pt x="425" y="466"/>
                  </a:lnTo>
                  <a:lnTo>
                    <a:pt x="421" y="470"/>
                  </a:lnTo>
                  <a:lnTo>
                    <a:pt x="417" y="470"/>
                  </a:lnTo>
                  <a:lnTo>
                    <a:pt x="414" y="470"/>
                  </a:lnTo>
                  <a:lnTo>
                    <a:pt x="414" y="474"/>
                  </a:lnTo>
                  <a:lnTo>
                    <a:pt x="410" y="474"/>
                  </a:lnTo>
                  <a:lnTo>
                    <a:pt x="410" y="478"/>
                  </a:lnTo>
                  <a:lnTo>
                    <a:pt x="406" y="478"/>
                  </a:lnTo>
                  <a:lnTo>
                    <a:pt x="410" y="478"/>
                  </a:lnTo>
                  <a:lnTo>
                    <a:pt x="406" y="482"/>
                  </a:lnTo>
                  <a:lnTo>
                    <a:pt x="402" y="482"/>
                  </a:lnTo>
                  <a:lnTo>
                    <a:pt x="402" y="485"/>
                  </a:lnTo>
                  <a:lnTo>
                    <a:pt x="399" y="482"/>
                  </a:lnTo>
                  <a:lnTo>
                    <a:pt x="399" y="485"/>
                  </a:lnTo>
                  <a:lnTo>
                    <a:pt x="402" y="485"/>
                  </a:lnTo>
                  <a:lnTo>
                    <a:pt x="402" y="489"/>
                  </a:lnTo>
                  <a:lnTo>
                    <a:pt x="399" y="489"/>
                  </a:lnTo>
                  <a:lnTo>
                    <a:pt x="395" y="489"/>
                  </a:lnTo>
                  <a:lnTo>
                    <a:pt x="399" y="489"/>
                  </a:lnTo>
                  <a:lnTo>
                    <a:pt x="399" y="493"/>
                  </a:lnTo>
                  <a:lnTo>
                    <a:pt x="399" y="497"/>
                  </a:lnTo>
                  <a:lnTo>
                    <a:pt x="399" y="493"/>
                  </a:lnTo>
                  <a:lnTo>
                    <a:pt x="395" y="493"/>
                  </a:lnTo>
                  <a:lnTo>
                    <a:pt x="395" y="497"/>
                  </a:lnTo>
                  <a:lnTo>
                    <a:pt x="399" y="497"/>
                  </a:lnTo>
                  <a:lnTo>
                    <a:pt x="399" y="500"/>
                  </a:lnTo>
                  <a:lnTo>
                    <a:pt x="399" y="504"/>
                  </a:lnTo>
                  <a:lnTo>
                    <a:pt x="399" y="508"/>
                  </a:lnTo>
                  <a:lnTo>
                    <a:pt x="402" y="512"/>
                  </a:lnTo>
                  <a:lnTo>
                    <a:pt x="399" y="512"/>
                  </a:lnTo>
                  <a:lnTo>
                    <a:pt x="399" y="515"/>
                  </a:lnTo>
                  <a:lnTo>
                    <a:pt x="399" y="519"/>
                  </a:lnTo>
                  <a:lnTo>
                    <a:pt x="399" y="523"/>
                  </a:lnTo>
                  <a:lnTo>
                    <a:pt x="399" y="527"/>
                  </a:lnTo>
                  <a:lnTo>
                    <a:pt x="395" y="530"/>
                  </a:lnTo>
                  <a:lnTo>
                    <a:pt x="395" y="527"/>
                  </a:lnTo>
                  <a:lnTo>
                    <a:pt x="395" y="530"/>
                  </a:lnTo>
                  <a:lnTo>
                    <a:pt x="395" y="534"/>
                  </a:lnTo>
                  <a:lnTo>
                    <a:pt x="391" y="534"/>
                  </a:lnTo>
                  <a:lnTo>
                    <a:pt x="391" y="538"/>
                  </a:lnTo>
                  <a:lnTo>
                    <a:pt x="387" y="538"/>
                  </a:lnTo>
                  <a:lnTo>
                    <a:pt x="384" y="542"/>
                  </a:lnTo>
                  <a:lnTo>
                    <a:pt x="384" y="545"/>
                  </a:lnTo>
                  <a:lnTo>
                    <a:pt x="380" y="545"/>
                  </a:lnTo>
                  <a:lnTo>
                    <a:pt x="380" y="549"/>
                  </a:lnTo>
                  <a:lnTo>
                    <a:pt x="376" y="553"/>
                  </a:lnTo>
                  <a:lnTo>
                    <a:pt x="376" y="557"/>
                  </a:lnTo>
                  <a:lnTo>
                    <a:pt x="372" y="560"/>
                  </a:lnTo>
                  <a:lnTo>
                    <a:pt x="372" y="564"/>
                  </a:lnTo>
                  <a:lnTo>
                    <a:pt x="369" y="564"/>
                  </a:lnTo>
                  <a:lnTo>
                    <a:pt x="369" y="568"/>
                  </a:lnTo>
                  <a:lnTo>
                    <a:pt x="365" y="572"/>
                  </a:lnTo>
                  <a:lnTo>
                    <a:pt x="361" y="576"/>
                  </a:lnTo>
                  <a:lnTo>
                    <a:pt x="361" y="579"/>
                  </a:lnTo>
                  <a:lnTo>
                    <a:pt x="357" y="579"/>
                  </a:lnTo>
                  <a:lnTo>
                    <a:pt x="354" y="583"/>
                  </a:lnTo>
                  <a:lnTo>
                    <a:pt x="350" y="583"/>
                  </a:lnTo>
                  <a:lnTo>
                    <a:pt x="346" y="587"/>
                  </a:lnTo>
                  <a:lnTo>
                    <a:pt x="346" y="591"/>
                  </a:lnTo>
                  <a:lnTo>
                    <a:pt x="346" y="587"/>
                  </a:lnTo>
                  <a:lnTo>
                    <a:pt x="346" y="583"/>
                  </a:lnTo>
                  <a:lnTo>
                    <a:pt x="350" y="583"/>
                  </a:lnTo>
                  <a:lnTo>
                    <a:pt x="354" y="579"/>
                  </a:lnTo>
                  <a:lnTo>
                    <a:pt x="357" y="579"/>
                  </a:lnTo>
                  <a:lnTo>
                    <a:pt x="357" y="576"/>
                  </a:lnTo>
                  <a:lnTo>
                    <a:pt x="357" y="572"/>
                  </a:lnTo>
                  <a:lnTo>
                    <a:pt x="361" y="572"/>
                  </a:lnTo>
                  <a:lnTo>
                    <a:pt x="361" y="568"/>
                  </a:lnTo>
                  <a:lnTo>
                    <a:pt x="365" y="568"/>
                  </a:lnTo>
                  <a:lnTo>
                    <a:pt x="365" y="564"/>
                  </a:lnTo>
                  <a:lnTo>
                    <a:pt x="365" y="560"/>
                  </a:lnTo>
                  <a:lnTo>
                    <a:pt x="369" y="560"/>
                  </a:lnTo>
                  <a:lnTo>
                    <a:pt x="369" y="557"/>
                  </a:lnTo>
                  <a:lnTo>
                    <a:pt x="369" y="560"/>
                  </a:lnTo>
                  <a:lnTo>
                    <a:pt x="365" y="560"/>
                  </a:lnTo>
                  <a:lnTo>
                    <a:pt x="361" y="560"/>
                  </a:lnTo>
                  <a:lnTo>
                    <a:pt x="361" y="557"/>
                  </a:lnTo>
                  <a:lnTo>
                    <a:pt x="357" y="557"/>
                  </a:lnTo>
                  <a:lnTo>
                    <a:pt x="357" y="553"/>
                  </a:lnTo>
                  <a:lnTo>
                    <a:pt x="357" y="557"/>
                  </a:lnTo>
                  <a:lnTo>
                    <a:pt x="357" y="560"/>
                  </a:lnTo>
                  <a:lnTo>
                    <a:pt x="357" y="564"/>
                  </a:lnTo>
                  <a:lnTo>
                    <a:pt x="357" y="568"/>
                  </a:lnTo>
                  <a:lnTo>
                    <a:pt x="357" y="564"/>
                  </a:lnTo>
                  <a:lnTo>
                    <a:pt x="354" y="564"/>
                  </a:lnTo>
                  <a:lnTo>
                    <a:pt x="354" y="568"/>
                  </a:lnTo>
                  <a:lnTo>
                    <a:pt x="354" y="572"/>
                  </a:lnTo>
                  <a:lnTo>
                    <a:pt x="350" y="572"/>
                  </a:lnTo>
                  <a:lnTo>
                    <a:pt x="350" y="576"/>
                  </a:lnTo>
                  <a:lnTo>
                    <a:pt x="346" y="576"/>
                  </a:lnTo>
                  <a:lnTo>
                    <a:pt x="346" y="579"/>
                  </a:lnTo>
                  <a:lnTo>
                    <a:pt x="342" y="583"/>
                  </a:lnTo>
                  <a:lnTo>
                    <a:pt x="342" y="587"/>
                  </a:lnTo>
                  <a:lnTo>
                    <a:pt x="346" y="587"/>
                  </a:lnTo>
                  <a:lnTo>
                    <a:pt x="342" y="591"/>
                  </a:lnTo>
                  <a:lnTo>
                    <a:pt x="339" y="594"/>
                  </a:lnTo>
                  <a:lnTo>
                    <a:pt x="339" y="598"/>
                  </a:lnTo>
                  <a:lnTo>
                    <a:pt x="339" y="602"/>
                  </a:lnTo>
                  <a:lnTo>
                    <a:pt x="335" y="602"/>
                  </a:lnTo>
                  <a:lnTo>
                    <a:pt x="335" y="606"/>
                  </a:lnTo>
                  <a:lnTo>
                    <a:pt x="331" y="609"/>
                  </a:lnTo>
                  <a:lnTo>
                    <a:pt x="327" y="609"/>
                  </a:lnTo>
                  <a:lnTo>
                    <a:pt x="327" y="613"/>
                  </a:lnTo>
                  <a:lnTo>
                    <a:pt x="323" y="613"/>
                  </a:lnTo>
                  <a:lnTo>
                    <a:pt x="320" y="613"/>
                  </a:lnTo>
                  <a:lnTo>
                    <a:pt x="323" y="613"/>
                  </a:lnTo>
                  <a:lnTo>
                    <a:pt x="323" y="609"/>
                  </a:lnTo>
                  <a:lnTo>
                    <a:pt x="323" y="606"/>
                  </a:lnTo>
                  <a:lnTo>
                    <a:pt x="323" y="602"/>
                  </a:lnTo>
                  <a:lnTo>
                    <a:pt x="327" y="598"/>
                  </a:lnTo>
                  <a:lnTo>
                    <a:pt x="327" y="594"/>
                  </a:lnTo>
                  <a:lnTo>
                    <a:pt x="323" y="594"/>
                  </a:lnTo>
                  <a:lnTo>
                    <a:pt x="320" y="594"/>
                  </a:lnTo>
                  <a:lnTo>
                    <a:pt x="320" y="591"/>
                  </a:lnTo>
                  <a:lnTo>
                    <a:pt x="320" y="587"/>
                  </a:lnTo>
                  <a:lnTo>
                    <a:pt x="316" y="587"/>
                  </a:lnTo>
                  <a:lnTo>
                    <a:pt x="312" y="583"/>
                  </a:lnTo>
                  <a:lnTo>
                    <a:pt x="308" y="583"/>
                  </a:lnTo>
                  <a:lnTo>
                    <a:pt x="308" y="579"/>
                  </a:lnTo>
                  <a:lnTo>
                    <a:pt x="305" y="579"/>
                  </a:lnTo>
                  <a:lnTo>
                    <a:pt x="305" y="576"/>
                  </a:lnTo>
                  <a:lnTo>
                    <a:pt x="301" y="576"/>
                  </a:lnTo>
                  <a:lnTo>
                    <a:pt x="297" y="576"/>
                  </a:lnTo>
                  <a:lnTo>
                    <a:pt x="293" y="576"/>
                  </a:lnTo>
                  <a:lnTo>
                    <a:pt x="293" y="572"/>
                  </a:lnTo>
                  <a:lnTo>
                    <a:pt x="293" y="568"/>
                  </a:lnTo>
                  <a:lnTo>
                    <a:pt x="290" y="568"/>
                  </a:lnTo>
                  <a:lnTo>
                    <a:pt x="286" y="572"/>
                  </a:lnTo>
                  <a:lnTo>
                    <a:pt x="282" y="572"/>
                  </a:lnTo>
                  <a:lnTo>
                    <a:pt x="282" y="568"/>
                  </a:lnTo>
                  <a:lnTo>
                    <a:pt x="282" y="564"/>
                  </a:lnTo>
                  <a:lnTo>
                    <a:pt x="278" y="564"/>
                  </a:lnTo>
                  <a:lnTo>
                    <a:pt x="278" y="560"/>
                  </a:lnTo>
                  <a:lnTo>
                    <a:pt x="275" y="560"/>
                  </a:lnTo>
                  <a:lnTo>
                    <a:pt x="275" y="557"/>
                  </a:lnTo>
                  <a:lnTo>
                    <a:pt x="271" y="557"/>
                  </a:lnTo>
                  <a:lnTo>
                    <a:pt x="267" y="557"/>
                  </a:lnTo>
                  <a:lnTo>
                    <a:pt x="263" y="557"/>
                  </a:lnTo>
                  <a:lnTo>
                    <a:pt x="263" y="560"/>
                  </a:lnTo>
                  <a:lnTo>
                    <a:pt x="260" y="560"/>
                  </a:lnTo>
                  <a:lnTo>
                    <a:pt x="260" y="557"/>
                  </a:lnTo>
                  <a:lnTo>
                    <a:pt x="256" y="557"/>
                  </a:lnTo>
                  <a:lnTo>
                    <a:pt x="260" y="557"/>
                  </a:lnTo>
                  <a:lnTo>
                    <a:pt x="263" y="553"/>
                  </a:lnTo>
                  <a:lnTo>
                    <a:pt x="263" y="549"/>
                  </a:lnTo>
                  <a:lnTo>
                    <a:pt x="267" y="549"/>
                  </a:lnTo>
                  <a:lnTo>
                    <a:pt x="271" y="545"/>
                  </a:lnTo>
                  <a:lnTo>
                    <a:pt x="271" y="542"/>
                  </a:lnTo>
                  <a:lnTo>
                    <a:pt x="275" y="542"/>
                  </a:lnTo>
                  <a:lnTo>
                    <a:pt x="275" y="538"/>
                  </a:lnTo>
                  <a:lnTo>
                    <a:pt x="278" y="538"/>
                  </a:lnTo>
                  <a:lnTo>
                    <a:pt x="278" y="534"/>
                  </a:lnTo>
                  <a:lnTo>
                    <a:pt x="282" y="534"/>
                  </a:lnTo>
                  <a:lnTo>
                    <a:pt x="282" y="530"/>
                  </a:lnTo>
                  <a:lnTo>
                    <a:pt x="286" y="530"/>
                  </a:lnTo>
                  <a:lnTo>
                    <a:pt x="290" y="527"/>
                  </a:lnTo>
                  <a:lnTo>
                    <a:pt x="286" y="527"/>
                  </a:lnTo>
                  <a:lnTo>
                    <a:pt x="290" y="527"/>
                  </a:lnTo>
                  <a:lnTo>
                    <a:pt x="290" y="523"/>
                  </a:lnTo>
                  <a:lnTo>
                    <a:pt x="293" y="523"/>
                  </a:lnTo>
                  <a:lnTo>
                    <a:pt x="297" y="519"/>
                  </a:lnTo>
                  <a:lnTo>
                    <a:pt x="301" y="519"/>
                  </a:lnTo>
                  <a:lnTo>
                    <a:pt x="301" y="515"/>
                  </a:lnTo>
                  <a:lnTo>
                    <a:pt x="305" y="515"/>
                  </a:lnTo>
                  <a:lnTo>
                    <a:pt x="308" y="515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20" y="508"/>
                  </a:lnTo>
                  <a:lnTo>
                    <a:pt x="320" y="504"/>
                  </a:lnTo>
                  <a:lnTo>
                    <a:pt x="320" y="500"/>
                  </a:lnTo>
                  <a:lnTo>
                    <a:pt x="320" y="497"/>
                  </a:lnTo>
                  <a:lnTo>
                    <a:pt x="320" y="493"/>
                  </a:lnTo>
                  <a:lnTo>
                    <a:pt x="316" y="489"/>
                  </a:lnTo>
                  <a:lnTo>
                    <a:pt x="316" y="485"/>
                  </a:lnTo>
                  <a:lnTo>
                    <a:pt x="312" y="485"/>
                  </a:lnTo>
                  <a:lnTo>
                    <a:pt x="308" y="485"/>
                  </a:lnTo>
                  <a:lnTo>
                    <a:pt x="305" y="485"/>
                  </a:lnTo>
                  <a:lnTo>
                    <a:pt x="305" y="482"/>
                  </a:lnTo>
                  <a:lnTo>
                    <a:pt x="308" y="478"/>
                  </a:lnTo>
                  <a:lnTo>
                    <a:pt x="308" y="474"/>
                  </a:lnTo>
                  <a:lnTo>
                    <a:pt x="308" y="470"/>
                  </a:lnTo>
                  <a:lnTo>
                    <a:pt x="308" y="466"/>
                  </a:lnTo>
                  <a:lnTo>
                    <a:pt x="312" y="466"/>
                  </a:lnTo>
                  <a:lnTo>
                    <a:pt x="308" y="466"/>
                  </a:lnTo>
                  <a:lnTo>
                    <a:pt x="308" y="463"/>
                  </a:lnTo>
                  <a:lnTo>
                    <a:pt x="312" y="463"/>
                  </a:lnTo>
                  <a:lnTo>
                    <a:pt x="308" y="459"/>
                  </a:lnTo>
                  <a:lnTo>
                    <a:pt x="305" y="459"/>
                  </a:lnTo>
                  <a:lnTo>
                    <a:pt x="305" y="455"/>
                  </a:lnTo>
                  <a:lnTo>
                    <a:pt x="301" y="459"/>
                  </a:lnTo>
                  <a:lnTo>
                    <a:pt x="297" y="459"/>
                  </a:lnTo>
                  <a:lnTo>
                    <a:pt x="293" y="459"/>
                  </a:lnTo>
                  <a:lnTo>
                    <a:pt x="293" y="455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8"/>
                  </a:lnTo>
                  <a:lnTo>
                    <a:pt x="290" y="444"/>
                  </a:lnTo>
                  <a:lnTo>
                    <a:pt x="290" y="440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6" y="433"/>
                  </a:lnTo>
                  <a:lnTo>
                    <a:pt x="282" y="433"/>
                  </a:lnTo>
                  <a:lnTo>
                    <a:pt x="278" y="433"/>
                  </a:lnTo>
                  <a:lnTo>
                    <a:pt x="278" y="429"/>
                  </a:lnTo>
                  <a:lnTo>
                    <a:pt x="275" y="429"/>
                  </a:lnTo>
                  <a:lnTo>
                    <a:pt x="275" y="433"/>
                  </a:lnTo>
                  <a:lnTo>
                    <a:pt x="271" y="433"/>
                  </a:lnTo>
                  <a:lnTo>
                    <a:pt x="267" y="433"/>
                  </a:lnTo>
                  <a:lnTo>
                    <a:pt x="263" y="433"/>
                  </a:lnTo>
                  <a:lnTo>
                    <a:pt x="260" y="433"/>
                  </a:lnTo>
                  <a:lnTo>
                    <a:pt x="256" y="433"/>
                  </a:lnTo>
                  <a:lnTo>
                    <a:pt x="256" y="429"/>
                  </a:lnTo>
                  <a:lnTo>
                    <a:pt x="256" y="433"/>
                  </a:lnTo>
                  <a:lnTo>
                    <a:pt x="252" y="429"/>
                  </a:lnTo>
                  <a:lnTo>
                    <a:pt x="252" y="425"/>
                  </a:lnTo>
                  <a:lnTo>
                    <a:pt x="252" y="421"/>
                  </a:lnTo>
                  <a:lnTo>
                    <a:pt x="252" y="418"/>
                  </a:lnTo>
                  <a:lnTo>
                    <a:pt x="256" y="414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03"/>
                  </a:lnTo>
                  <a:lnTo>
                    <a:pt x="248" y="403"/>
                  </a:lnTo>
                  <a:lnTo>
                    <a:pt x="248" y="399"/>
                  </a:lnTo>
                  <a:lnTo>
                    <a:pt x="252" y="399"/>
                  </a:lnTo>
                  <a:lnTo>
                    <a:pt x="252" y="395"/>
                  </a:lnTo>
                  <a:lnTo>
                    <a:pt x="248" y="395"/>
                  </a:lnTo>
                  <a:lnTo>
                    <a:pt x="248" y="391"/>
                  </a:lnTo>
                  <a:lnTo>
                    <a:pt x="252" y="388"/>
                  </a:lnTo>
                  <a:lnTo>
                    <a:pt x="252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2"/>
                  </a:lnTo>
                  <a:lnTo>
                    <a:pt x="260" y="369"/>
                  </a:lnTo>
                  <a:lnTo>
                    <a:pt x="256" y="365"/>
                  </a:lnTo>
                  <a:lnTo>
                    <a:pt x="256" y="361"/>
                  </a:lnTo>
                  <a:lnTo>
                    <a:pt x="256" y="357"/>
                  </a:lnTo>
                  <a:lnTo>
                    <a:pt x="252" y="357"/>
                  </a:lnTo>
                  <a:lnTo>
                    <a:pt x="248" y="357"/>
                  </a:lnTo>
                  <a:lnTo>
                    <a:pt x="248" y="354"/>
                  </a:lnTo>
                  <a:lnTo>
                    <a:pt x="245" y="354"/>
                  </a:lnTo>
                  <a:lnTo>
                    <a:pt x="245" y="350"/>
                  </a:lnTo>
                  <a:lnTo>
                    <a:pt x="245" y="346"/>
                  </a:lnTo>
                  <a:lnTo>
                    <a:pt x="245" y="342"/>
                  </a:lnTo>
                  <a:lnTo>
                    <a:pt x="245" y="339"/>
                  </a:lnTo>
                  <a:lnTo>
                    <a:pt x="237" y="339"/>
                  </a:lnTo>
                  <a:lnTo>
                    <a:pt x="230" y="339"/>
                  </a:lnTo>
                  <a:lnTo>
                    <a:pt x="226" y="339"/>
                  </a:lnTo>
                  <a:lnTo>
                    <a:pt x="218" y="339"/>
                  </a:lnTo>
                  <a:lnTo>
                    <a:pt x="218" y="335"/>
                  </a:lnTo>
                  <a:lnTo>
                    <a:pt x="214" y="327"/>
                  </a:lnTo>
                  <a:lnTo>
                    <a:pt x="214" y="324"/>
                  </a:lnTo>
                  <a:lnTo>
                    <a:pt x="211" y="320"/>
                  </a:lnTo>
                  <a:lnTo>
                    <a:pt x="214" y="320"/>
                  </a:lnTo>
                  <a:lnTo>
                    <a:pt x="214" y="316"/>
                  </a:lnTo>
                  <a:lnTo>
                    <a:pt x="214" y="312"/>
                  </a:lnTo>
                  <a:lnTo>
                    <a:pt x="214" y="309"/>
                  </a:lnTo>
                  <a:lnTo>
                    <a:pt x="211" y="305"/>
                  </a:lnTo>
                  <a:lnTo>
                    <a:pt x="214" y="305"/>
                  </a:lnTo>
                  <a:lnTo>
                    <a:pt x="214" y="301"/>
                  </a:lnTo>
                  <a:lnTo>
                    <a:pt x="211" y="301"/>
                  </a:lnTo>
                  <a:lnTo>
                    <a:pt x="211" y="297"/>
                  </a:lnTo>
                  <a:lnTo>
                    <a:pt x="207" y="297"/>
                  </a:lnTo>
                  <a:lnTo>
                    <a:pt x="203" y="297"/>
                  </a:lnTo>
                  <a:lnTo>
                    <a:pt x="203" y="294"/>
                  </a:lnTo>
                  <a:lnTo>
                    <a:pt x="199" y="294"/>
                  </a:lnTo>
                  <a:lnTo>
                    <a:pt x="196" y="297"/>
                  </a:lnTo>
                  <a:lnTo>
                    <a:pt x="196" y="294"/>
                  </a:lnTo>
                  <a:lnTo>
                    <a:pt x="192" y="297"/>
                  </a:lnTo>
                  <a:lnTo>
                    <a:pt x="192" y="294"/>
                  </a:lnTo>
                  <a:lnTo>
                    <a:pt x="188" y="294"/>
                  </a:lnTo>
                  <a:lnTo>
                    <a:pt x="188" y="290"/>
                  </a:lnTo>
                  <a:lnTo>
                    <a:pt x="184" y="290"/>
                  </a:lnTo>
                  <a:lnTo>
                    <a:pt x="181" y="290"/>
                  </a:lnTo>
                  <a:lnTo>
                    <a:pt x="177" y="286"/>
                  </a:lnTo>
                  <a:lnTo>
                    <a:pt x="173" y="286"/>
                  </a:lnTo>
                  <a:lnTo>
                    <a:pt x="173" y="282"/>
                  </a:lnTo>
                  <a:lnTo>
                    <a:pt x="169" y="282"/>
                  </a:lnTo>
                  <a:lnTo>
                    <a:pt x="166" y="282"/>
                  </a:lnTo>
                  <a:lnTo>
                    <a:pt x="166" y="279"/>
                  </a:lnTo>
                  <a:lnTo>
                    <a:pt x="162" y="279"/>
                  </a:lnTo>
                  <a:lnTo>
                    <a:pt x="158" y="279"/>
                  </a:lnTo>
                  <a:lnTo>
                    <a:pt x="154" y="279"/>
                  </a:lnTo>
                  <a:lnTo>
                    <a:pt x="151" y="279"/>
                  </a:lnTo>
                  <a:lnTo>
                    <a:pt x="151" y="275"/>
                  </a:lnTo>
                  <a:lnTo>
                    <a:pt x="147" y="275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9" y="267"/>
                  </a:lnTo>
                  <a:lnTo>
                    <a:pt x="139" y="263"/>
                  </a:lnTo>
                  <a:lnTo>
                    <a:pt x="136" y="263"/>
                  </a:lnTo>
                  <a:lnTo>
                    <a:pt x="136" y="260"/>
                  </a:lnTo>
                  <a:lnTo>
                    <a:pt x="136" y="256"/>
                  </a:lnTo>
                  <a:lnTo>
                    <a:pt x="136" y="252"/>
                  </a:lnTo>
                  <a:lnTo>
                    <a:pt x="136" y="248"/>
                  </a:lnTo>
                  <a:lnTo>
                    <a:pt x="136" y="245"/>
                  </a:lnTo>
                  <a:lnTo>
                    <a:pt x="136" y="241"/>
                  </a:lnTo>
                  <a:lnTo>
                    <a:pt x="136" y="237"/>
                  </a:lnTo>
                  <a:lnTo>
                    <a:pt x="136" y="233"/>
                  </a:lnTo>
                  <a:lnTo>
                    <a:pt x="132" y="237"/>
                  </a:lnTo>
                  <a:lnTo>
                    <a:pt x="128" y="237"/>
                  </a:lnTo>
                  <a:lnTo>
                    <a:pt x="124" y="237"/>
                  </a:lnTo>
                  <a:lnTo>
                    <a:pt x="121" y="237"/>
                  </a:lnTo>
                  <a:lnTo>
                    <a:pt x="117" y="237"/>
                  </a:lnTo>
                  <a:lnTo>
                    <a:pt x="117" y="241"/>
                  </a:lnTo>
                  <a:lnTo>
                    <a:pt x="113" y="241"/>
                  </a:lnTo>
                  <a:lnTo>
                    <a:pt x="109" y="241"/>
                  </a:lnTo>
                  <a:lnTo>
                    <a:pt x="109" y="245"/>
                  </a:lnTo>
                  <a:lnTo>
                    <a:pt x="106" y="245"/>
                  </a:lnTo>
                  <a:lnTo>
                    <a:pt x="102" y="248"/>
                  </a:lnTo>
                  <a:lnTo>
                    <a:pt x="98" y="248"/>
                  </a:lnTo>
                  <a:lnTo>
                    <a:pt x="98" y="252"/>
                  </a:lnTo>
                  <a:lnTo>
                    <a:pt x="98" y="248"/>
                  </a:lnTo>
                  <a:lnTo>
                    <a:pt x="94" y="248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87" y="256"/>
                  </a:lnTo>
                  <a:lnTo>
                    <a:pt x="83" y="256"/>
                  </a:lnTo>
                  <a:lnTo>
                    <a:pt x="79" y="256"/>
                  </a:lnTo>
                  <a:lnTo>
                    <a:pt x="75" y="256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57" y="256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3" y="241"/>
                  </a:lnTo>
                  <a:lnTo>
                    <a:pt x="53" y="237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33"/>
                  </a:lnTo>
                  <a:lnTo>
                    <a:pt x="49" y="233"/>
                  </a:lnTo>
                  <a:lnTo>
                    <a:pt x="49" y="237"/>
                  </a:lnTo>
                  <a:lnTo>
                    <a:pt x="45" y="237"/>
                  </a:lnTo>
                  <a:lnTo>
                    <a:pt x="42" y="241"/>
                  </a:lnTo>
                  <a:lnTo>
                    <a:pt x="38" y="241"/>
                  </a:lnTo>
                  <a:lnTo>
                    <a:pt x="34" y="241"/>
                  </a:lnTo>
                  <a:lnTo>
                    <a:pt x="30" y="241"/>
                  </a:lnTo>
                  <a:lnTo>
                    <a:pt x="27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27" y="233"/>
                  </a:lnTo>
                  <a:lnTo>
                    <a:pt x="23" y="230"/>
                  </a:lnTo>
                  <a:lnTo>
                    <a:pt x="19" y="230"/>
                  </a:lnTo>
                  <a:lnTo>
                    <a:pt x="15" y="230"/>
                  </a:lnTo>
                  <a:lnTo>
                    <a:pt x="12" y="230"/>
                  </a:lnTo>
                  <a:lnTo>
                    <a:pt x="15" y="230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4" y="207"/>
                  </a:lnTo>
                  <a:lnTo>
                    <a:pt x="4" y="203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4" y="200"/>
                  </a:lnTo>
                  <a:lnTo>
                    <a:pt x="4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8" y="188"/>
                  </a:lnTo>
                  <a:lnTo>
                    <a:pt x="12" y="185"/>
                  </a:lnTo>
                  <a:lnTo>
                    <a:pt x="15" y="185"/>
                  </a:lnTo>
                  <a:lnTo>
                    <a:pt x="12" y="181"/>
                  </a:lnTo>
                  <a:lnTo>
                    <a:pt x="12" y="177"/>
                  </a:lnTo>
                  <a:lnTo>
                    <a:pt x="12" y="173"/>
                  </a:lnTo>
                  <a:lnTo>
                    <a:pt x="15" y="173"/>
                  </a:lnTo>
                  <a:lnTo>
                    <a:pt x="15" y="169"/>
                  </a:lnTo>
                  <a:lnTo>
                    <a:pt x="15" y="166"/>
                  </a:lnTo>
                  <a:lnTo>
                    <a:pt x="19" y="162"/>
                  </a:lnTo>
                  <a:lnTo>
                    <a:pt x="23" y="162"/>
                  </a:lnTo>
                  <a:lnTo>
                    <a:pt x="27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2" y="151"/>
                  </a:lnTo>
                  <a:lnTo>
                    <a:pt x="45" y="151"/>
                  </a:lnTo>
                  <a:lnTo>
                    <a:pt x="49" y="151"/>
                  </a:lnTo>
                  <a:lnTo>
                    <a:pt x="49" y="147"/>
                  </a:lnTo>
                  <a:lnTo>
                    <a:pt x="53" y="147"/>
                  </a:lnTo>
                  <a:lnTo>
                    <a:pt x="57" y="147"/>
                  </a:lnTo>
                  <a:lnTo>
                    <a:pt x="57" y="151"/>
                  </a:lnTo>
                  <a:lnTo>
                    <a:pt x="60" y="151"/>
                  </a:lnTo>
                  <a:lnTo>
                    <a:pt x="64" y="151"/>
                  </a:lnTo>
                  <a:lnTo>
                    <a:pt x="64" y="143"/>
                  </a:lnTo>
                  <a:lnTo>
                    <a:pt x="64" y="136"/>
                  </a:lnTo>
                  <a:lnTo>
                    <a:pt x="68" y="121"/>
                  </a:lnTo>
                  <a:lnTo>
                    <a:pt x="72" y="113"/>
                  </a:lnTo>
                  <a:lnTo>
                    <a:pt x="72" y="106"/>
                  </a:lnTo>
                  <a:lnTo>
                    <a:pt x="72" y="102"/>
                  </a:lnTo>
                  <a:lnTo>
                    <a:pt x="72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4" y="87"/>
                  </a:lnTo>
                  <a:lnTo>
                    <a:pt x="60" y="87"/>
                  </a:lnTo>
                  <a:lnTo>
                    <a:pt x="60" y="83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75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68" y="53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4" y="53"/>
                  </a:lnTo>
                  <a:lnTo>
                    <a:pt x="94" y="57"/>
                  </a:lnTo>
                  <a:lnTo>
                    <a:pt x="98" y="53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6" y="53"/>
                  </a:lnTo>
                  <a:lnTo>
                    <a:pt x="109" y="57"/>
                  </a:lnTo>
                  <a:lnTo>
                    <a:pt x="109" y="60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72"/>
                  </a:lnTo>
                  <a:lnTo>
                    <a:pt x="136" y="72"/>
                  </a:lnTo>
                  <a:lnTo>
                    <a:pt x="136" y="68"/>
                  </a:lnTo>
                  <a:lnTo>
                    <a:pt x="139" y="68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60"/>
                  </a:lnTo>
                  <a:lnTo>
                    <a:pt x="151" y="60"/>
                  </a:lnTo>
                  <a:lnTo>
                    <a:pt x="154" y="60"/>
                  </a:lnTo>
                  <a:lnTo>
                    <a:pt x="154" y="57"/>
                  </a:lnTo>
                  <a:lnTo>
                    <a:pt x="154" y="53"/>
                  </a:lnTo>
                  <a:lnTo>
                    <a:pt x="158" y="53"/>
                  </a:lnTo>
                  <a:lnTo>
                    <a:pt x="162" y="53"/>
                  </a:lnTo>
                  <a:lnTo>
                    <a:pt x="162" y="49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2" y="45"/>
                  </a:lnTo>
                  <a:lnTo>
                    <a:pt x="158" y="45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7"/>
                  </a:lnTo>
                  <a:lnTo>
                    <a:pt x="151" y="23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4" y="19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2" y="23"/>
                  </a:lnTo>
                  <a:lnTo>
                    <a:pt x="166" y="23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77" y="23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1" y="15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5"/>
                  </a:lnTo>
                  <a:lnTo>
                    <a:pt x="188" y="19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07" y="8"/>
                  </a:lnTo>
                  <a:lnTo>
                    <a:pt x="211" y="8"/>
                  </a:lnTo>
                  <a:lnTo>
                    <a:pt x="211" y="4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18" y="4"/>
                  </a:lnTo>
                  <a:lnTo>
                    <a:pt x="222" y="4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22" y="12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19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2" y="30"/>
                  </a:lnTo>
                  <a:lnTo>
                    <a:pt x="222" y="34"/>
                  </a:lnTo>
                  <a:lnTo>
                    <a:pt x="222" y="38"/>
                  </a:lnTo>
                  <a:lnTo>
                    <a:pt x="218" y="42"/>
                  </a:lnTo>
                  <a:lnTo>
                    <a:pt x="222" y="42"/>
                  </a:lnTo>
                  <a:lnTo>
                    <a:pt x="222" y="45"/>
                  </a:lnTo>
                  <a:lnTo>
                    <a:pt x="226" y="45"/>
                  </a:lnTo>
                  <a:lnTo>
                    <a:pt x="226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26" y="57"/>
                  </a:lnTo>
                  <a:lnTo>
                    <a:pt x="230" y="57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45" y="64"/>
                  </a:lnTo>
                  <a:lnTo>
                    <a:pt x="245" y="60"/>
                  </a:lnTo>
                  <a:lnTo>
                    <a:pt x="248" y="57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2" y="57"/>
                  </a:lnTo>
                  <a:lnTo>
                    <a:pt x="256" y="57"/>
                  </a:lnTo>
                  <a:lnTo>
                    <a:pt x="260" y="57"/>
                  </a:lnTo>
                  <a:lnTo>
                    <a:pt x="260" y="53"/>
                  </a:lnTo>
                  <a:lnTo>
                    <a:pt x="263" y="53"/>
                  </a:lnTo>
                  <a:lnTo>
                    <a:pt x="267" y="49"/>
                  </a:lnTo>
                  <a:lnTo>
                    <a:pt x="267" y="53"/>
                  </a:lnTo>
                  <a:lnTo>
                    <a:pt x="271" y="53"/>
                  </a:lnTo>
                  <a:lnTo>
                    <a:pt x="275" y="53"/>
                  </a:lnTo>
                  <a:close/>
                  <a:moveTo>
                    <a:pt x="372" y="113"/>
                  </a:moveTo>
                  <a:lnTo>
                    <a:pt x="369" y="113"/>
                  </a:lnTo>
                  <a:lnTo>
                    <a:pt x="369" y="109"/>
                  </a:lnTo>
                  <a:lnTo>
                    <a:pt x="365" y="106"/>
                  </a:lnTo>
                  <a:lnTo>
                    <a:pt x="365" y="102"/>
                  </a:lnTo>
                  <a:lnTo>
                    <a:pt x="369" y="102"/>
                  </a:lnTo>
                  <a:lnTo>
                    <a:pt x="369" y="98"/>
                  </a:lnTo>
                  <a:lnTo>
                    <a:pt x="365" y="98"/>
                  </a:lnTo>
                  <a:lnTo>
                    <a:pt x="365" y="94"/>
                  </a:lnTo>
                  <a:lnTo>
                    <a:pt x="365" y="91"/>
                  </a:lnTo>
                  <a:lnTo>
                    <a:pt x="365" y="94"/>
                  </a:lnTo>
                  <a:lnTo>
                    <a:pt x="369" y="94"/>
                  </a:lnTo>
                  <a:lnTo>
                    <a:pt x="365" y="94"/>
                  </a:lnTo>
                  <a:lnTo>
                    <a:pt x="365" y="91"/>
                  </a:lnTo>
                  <a:lnTo>
                    <a:pt x="365" y="87"/>
                  </a:lnTo>
                  <a:lnTo>
                    <a:pt x="369" y="87"/>
                  </a:lnTo>
                  <a:lnTo>
                    <a:pt x="369" y="83"/>
                  </a:lnTo>
                  <a:lnTo>
                    <a:pt x="372" y="83"/>
                  </a:lnTo>
                  <a:lnTo>
                    <a:pt x="376" y="83"/>
                  </a:lnTo>
                  <a:lnTo>
                    <a:pt x="380" y="87"/>
                  </a:lnTo>
                  <a:lnTo>
                    <a:pt x="384" y="87"/>
                  </a:lnTo>
                  <a:lnTo>
                    <a:pt x="387" y="87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5" y="87"/>
                  </a:lnTo>
                  <a:lnTo>
                    <a:pt x="399" y="87"/>
                  </a:lnTo>
                  <a:lnTo>
                    <a:pt x="402" y="87"/>
                  </a:lnTo>
                  <a:lnTo>
                    <a:pt x="402" y="91"/>
                  </a:lnTo>
                  <a:lnTo>
                    <a:pt x="402" y="94"/>
                  </a:lnTo>
                  <a:lnTo>
                    <a:pt x="399" y="94"/>
                  </a:lnTo>
                  <a:lnTo>
                    <a:pt x="399" y="98"/>
                  </a:lnTo>
                  <a:lnTo>
                    <a:pt x="395" y="102"/>
                  </a:lnTo>
                  <a:lnTo>
                    <a:pt x="395" y="106"/>
                  </a:lnTo>
                  <a:lnTo>
                    <a:pt x="391" y="109"/>
                  </a:lnTo>
                  <a:lnTo>
                    <a:pt x="387" y="109"/>
                  </a:lnTo>
                  <a:lnTo>
                    <a:pt x="384" y="109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2" y="109"/>
                  </a:lnTo>
                  <a:lnTo>
                    <a:pt x="372" y="113"/>
                  </a:lnTo>
                  <a:close/>
                  <a:moveTo>
                    <a:pt x="346" y="106"/>
                  </a:moveTo>
                  <a:lnTo>
                    <a:pt x="346" y="102"/>
                  </a:lnTo>
                  <a:lnTo>
                    <a:pt x="350" y="102"/>
                  </a:lnTo>
                  <a:lnTo>
                    <a:pt x="350" y="98"/>
                  </a:lnTo>
                  <a:lnTo>
                    <a:pt x="354" y="94"/>
                  </a:lnTo>
                  <a:lnTo>
                    <a:pt x="354" y="91"/>
                  </a:lnTo>
                  <a:lnTo>
                    <a:pt x="357" y="91"/>
                  </a:lnTo>
                  <a:lnTo>
                    <a:pt x="357" y="94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lnTo>
                    <a:pt x="350" y="106"/>
                  </a:lnTo>
                  <a:lnTo>
                    <a:pt x="346" y="106"/>
                  </a:lnTo>
                  <a:close/>
                  <a:moveTo>
                    <a:pt x="376" y="83"/>
                  </a:moveTo>
                  <a:lnTo>
                    <a:pt x="372" y="83"/>
                  </a:lnTo>
                  <a:lnTo>
                    <a:pt x="372" y="79"/>
                  </a:lnTo>
                  <a:lnTo>
                    <a:pt x="376" y="79"/>
                  </a:lnTo>
                  <a:lnTo>
                    <a:pt x="380" y="79"/>
                  </a:lnTo>
                  <a:lnTo>
                    <a:pt x="380" y="75"/>
                  </a:lnTo>
                  <a:lnTo>
                    <a:pt x="384" y="75"/>
                  </a:lnTo>
                  <a:lnTo>
                    <a:pt x="384" y="79"/>
                  </a:lnTo>
                  <a:lnTo>
                    <a:pt x="380" y="79"/>
                  </a:lnTo>
                  <a:lnTo>
                    <a:pt x="380" y="83"/>
                  </a:lnTo>
                  <a:lnTo>
                    <a:pt x="376" y="83"/>
                  </a:lnTo>
                  <a:close/>
                  <a:moveTo>
                    <a:pt x="384" y="87"/>
                  </a:moveTo>
                  <a:lnTo>
                    <a:pt x="380" y="87"/>
                  </a:lnTo>
                  <a:lnTo>
                    <a:pt x="380" y="83"/>
                  </a:lnTo>
                  <a:lnTo>
                    <a:pt x="384" y="83"/>
                  </a:lnTo>
                  <a:lnTo>
                    <a:pt x="387" y="83"/>
                  </a:lnTo>
                  <a:lnTo>
                    <a:pt x="384" y="83"/>
                  </a:lnTo>
                  <a:lnTo>
                    <a:pt x="384" y="87"/>
                  </a:lnTo>
                  <a:close/>
                  <a:moveTo>
                    <a:pt x="365" y="87"/>
                  </a:moveTo>
                  <a:lnTo>
                    <a:pt x="361" y="87"/>
                  </a:lnTo>
                  <a:lnTo>
                    <a:pt x="361" y="83"/>
                  </a:lnTo>
                  <a:lnTo>
                    <a:pt x="365" y="83"/>
                  </a:lnTo>
                  <a:lnTo>
                    <a:pt x="369" y="83"/>
                  </a:lnTo>
                  <a:lnTo>
                    <a:pt x="365" y="87"/>
                  </a:lnTo>
                  <a:close/>
                  <a:moveTo>
                    <a:pt x="372" y="75"/>
                  </a:moveTo>
                  <a:lnTo>
                    <a:pt x="372" y="72"/>
                  </a:lnTo>
                  <a:lnTo>
                    <a:pt x="376" y="72"/>
                  </a:lnTo>
                  <a:lnTo>
                    <a:pt x="376" y="75"/>
                  </a:lnTo>
                  <a:lnTo>
                    <a:pt x="372" y="75"/>
                  </a:lnTo>
                  <a:close/>
                  <a:moveTo>
                    <a:pt x="361" y="98"/>
                  </a:moveTo>
                  <a:lnTo>
                    <a:pt x="357" y="98"/>
                  </a:lnTo>
                  <a:lnTo>
                    <a:pt x="361" y="98"/>
                  </a:lnTo>
                  <a:lnTo>
                    <a:pt x="361" y="94"/>
                  </a:lnTo>
                  <a:lnTo>
                    <a:pt x="361" y="91"/>
                  </a:lnTo>
                  <a:lnTo>
                    <a:pt x="365" y="91"/>
                  </a:lnTo>
                  <a:lnTo>
                    <a:pt x="365" y="94"/>
                  </a:lnTo>
                  <a:lnTo>
                    <a:pt x="361" y="94"/>
                  </a:lnTo>
                  <a:lnTo>
                    <a:pt x="361" y="98"/>
                  </a:lnTo>
                  <a:close/>
                  <a:moveTo>
                    <a:pt x="369" y="79"/>
                  </a:moveTo>
                  <a:lnTo>
                    <a:pt x="369" y="75"/>
                  </a:lnTo>
                  <a:lnTo>
                    <a:pt x="372" y="72"/>
                  </a:lnTo>
                  <a:lnTo>
                    <a:pt x="372" y="75"/>
                  </a:lnTo>
                  <a:lnTo>
                    <a:pt x="372" y="79"/>
                  </a:lnTo>
                  <a:lnTo>
                    <a:pt x="369" y="79"/>
                  </a:lnTo>
                  <a:close/>
                  <a:moveTo>
                    <a:pt x="354" y="91"/>
                  </a:moveTo>
                  <a:lnTo>
                    <a:pt x="357" y="91"/>
                  </a:lnTo>
                  <a:lnTo>
                    <a:pt x="357" y="87"/>
                  </a:lnTo>
                  <a:lnTo>
                    <a:pt x="361" y="83"/>
                  </a:lnTo>
                  <a:lnTo>
                    <a:pt x="361" y="87"/>
                  </a:lnTo>
                  <a:lnTo>
                    <a:pt x="357" y="87"/>
                  </a:lnTo>
                  <a:lnTo>
                    <a:pt x="357" y="91"/>
                  </a:lnTo>
                  <a:lnTo>
                    <a:pt x="354" y="91"/>
                  </a:lnTo>
                  <a:close/>
                  <a:moveTo>
                    <a:pt x="399" y="519"/>
                  </a:moveTo>
                  <a:lnTo>
                    <a:pt x="402" y="515"/>
                  </a:lnTo>
                  <a:lnTo>
                    <a:pt x="399" y="515"/>
                  </a:lnTo>
                  <a:lnTo>
                    <a:pt x="402" y="512"/>
                  </a:lnTo>
                  <a:lnTo>
                    <a:pt x="402" y="515"/>
                  </a:lnTo>
                  <a:lnTo>
                    <a:pt x="402" y="519"/>
                  </a:lnTo>
                  <a:lnTo>
                    <a:pt x="399" y="519"/>
                  </a:lnTo>
                  <a:close/>
                  <a:moveTo>
                    <a:pt x="372" y="53"/>
                  </a:moveTo>
                  <a:lnTo>
                    <a:pt x="369" y="53"/>
                  </a:lnTo>
                  <a:lnTo>
                    <a:pt x="369" y="49"/>
                  </a:lnTo>
                  <a:lnTo>
                    <a:pt x="372" y="49"/>
                  </a:lnTo>
                  <a:lnTo>
                    <a:pt x="372" y="53"/>
                  </a:lnTo>
                  <a:close/>
                  <a:moveTo>
                    <a:pt x="369" y="83"/>
                  </a:moveTo>
                  <a:lnTo>
                    <a:pt x="369" y="79"/>
                  </a:lnTo>
                  <a:lnTo>
                    <a:pt x="369" y="83"/>
                  </a:lnTo>
                  <a:close/>
                  <a:moveTo>
                    <a:pt x="451" y="459"/>
                  </a:moveTo>
                  <a:lnTo>
                    <a:pt x="447" y="459"/>
                  </a:lnTo>
                  <a:lnTo>
                    <a:pt x="451" y="459"/>
                  </a:lnTo>
                  <a:lnTo>
                    <a:pt x="451" y="455"/>
                  </a:lnTo>
                  <a:lnTo>
                    <a:pt x="451" y="459"/>
                  </a:lnTo>
                  <a:close/>
                  <a:moveTo>
                    <a:pt x="365" y="113"/>
                  </a:moveTo>
                  <a:lnTo>
                    <a:pt x="361" y="113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5" y="113"/>
                  </a:lnTo>
                  <a:close/>
                  <a:moveTo>
                    <a:pt x="342" y="109"/>
                  </a:moveTo>
                  <a:lnTo>
                    <a:pt x="342" y="106"/>
                  </a:lnTo>
                  <a:lnTo>
                    <a:pt x="346" y="106"/>
                  </a:lnTo>
                  <a:lnTo>
                    <a:pt x="346" y="109"/>
                  </a:lnTo>
                  <a:lnTo>
                    <a:pt x="342" y="109"/>
                  </a:lnTo>
                  <a:close/>
                  <a:moveTo>
                    <a:pt x="372" y="72"/>
                  </a:moveTo>
                  <a:lnTo>
                    <a:pt x="372" y="68"/>
                  </a:lnTo>
                  <a:lnTo>
                    <a:pt x="376" y="68"/>
                  </a:lnTo>
                  <a:lnTo>
                    <a:pt x="376" y="72"/>
                  </a:lnTo>
                  <a:lnTo>
                    <a:pt x="372" y="72"/>
                  </a:lnTo>
                  <a:close/>
                  <a:moveTo>
                    <a:pt x="354" y="102"/>
                  </a:moveTo>
                  <a:lnTo>
                    <a:pt x="357" y="102"/>
                  </a:lnTo>
                  <a:lnTo>
                    <a:pt x="357" y="98"/>
                  </a:lnTo>
                  <a:lnTo>
                    <a:pt x="357" y="94"/>
                  </a:lnTo>
                  <a:lnTo>
                    <a:pt x="357" y="98"/>
                  </a:lnTo>
                  <a:lnTo>
                    <a:pt x="357" y="102"/>
                  </a:lnTo>
                  <a:lnTo>
                    <a:pt x="354" y="102"/>
                  </a:lnTo>
                  <a:close/>
                  <a:moveTo>
                    <a:pt x="399" y="497"/>
                  </a:moveTo>
                  <a:lnTo>
                    <a:pt x="399" y="493"/>
                  </a:lnTo>
                  <a:lnTo>
                    <a:pt x="402" y="497"/>
                  </a:lnTo>
                  <a:lnTo>
                    <a:pt x="399" y="497"/>
                  </a:lnTo>
                  <a:close/>
                  <a:moveTo>
                    <a:pt x="463" y="132"/>
                  </a:moveTo>
                  <a:lnTo>
                    <a:pt x="463" y="128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63" y="132"/>
                  </a:lnTo>
                  <a:close/>
                  <a:moveTo>
                    <a:pt x="361" y="91"/>
                  </a:moveTo>
                  <a:lnTo>
                    <a:pt x="365" y="91"/>
                  </a:lnTo>
                  <a:lnTo>
                    <a:pt x="365" y="87"/>
                  </a:lnTo>
                  <a:lnTo>
                    <a:pt x="365" y="91"/>
                  </a:lnTo>
                  <a:lnTo>
                    <a:pt x="361" y="91"/>
                  </a:lnTo>
                  <a:close/>
                  <a:moveTo>
                    <a:pt x="466" y="448"/>
                  </a:moveTo>
                  <a:lnTo>
                    <a:pt x="466" y="444"/>
                  </a:lnTo>
                  <a:lnTo>
                    <a:pt x="470" y="448"/>
                  </a:lnTo>
                  <a:lnTo>
                    <a:pt x="466" y="448"/>
                  </a:lnTo>
                  <a:close/>
                  <a:moveTo>
                    <a:pt x="395" y="109"/>
                  </a:moveTo>
                  <a:lnTo>
                    <a:pt x="391" y="109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5" y="109"/>
                  </a:lnTo>
                  <a:close/>
                  <a:moveTo>
                    <a:pt x="361" y="91"/>
                  </a:moveTo>
                  <a:lnTo>
                    <a:pt x="357" y="91"/>
                  </a:lnTo>
                  <a:lnTo>
                    <a:pt x="361" y="91"/>
                  </a:lnTo>
                  <a:lnTo>
                    <a:pt x="361" y="87"/>
                  </a:lnTo>
                  <a:lnTo>
                    <a:pt x="361" y="91"/>
                  </a:lnTo>
                  <a:close/>
                  <a:moveTo>
                    <a:pt x="357" y="98"/>
                  </a:moveTo>
                  <a:lnTo>
                    <a:pt x="361" y="98"/>
                  </a:lnTo>
                  <a:lnTo>
                    <a:pt x="357" y="98"/>
                  </a:lnTo>
                  <a:close/>
                  <a:moveTo>
                    <a:pt x="339" y="106"/>
                  </a:moveTo>
                  <a:lnTo>
                    <a:pt x="342" y="106"/>
                  </a:lnTo>
                  <a:lnTo>
                    <a:pt x="339" y="106"/>
                  </a:lnTo>
                  <a:close/>
                  <a:moveTo>
                    <a:pt x="553" y="290"/>
                  </a:moveTo>
                  <a:lnTo>
                    <a:pt x="553" y="286"/>
                  </a:lnTo>
                  <a:lnTo>
                    <a:pt x="556" y="286"/>
                  </a:lnTo>
                  <a:lnTo>
                    <a:pt x="553" y="290"/>
                  </a:lnTo>
                  <a:close/>
                  <a:moveTo>
                    <a:pt x="553" y="297"/>
                  </a:moveTo>
                  <a:lnTo>
                    <a:pt x="549" y="297"/>
                  </a:lnTo>
                  <a:lnTo>
                    <a:pt x="549" y="294"/>
                  </a:lnTo>
                  <a:lnTo>
                    <a:pt x="553" y="294"/>
                  </a:lnTo>
                  <a:lnTo>
                    <a:pt x="553" y="297"/>
                  </a:lnTo>
                  <a:close/>
                  <a:moveTo>
                    <a:pt x="402" y="102"/>
                  </a:moveTo>
                  <a:lnTo>
                    <a:pt x="402" y="98"/>
                  </a:lnTo>
                  <a:lnTo>
                    <a:pt x="402" y="102"/>
                  </a:lnTo>
                  <a:close/>
                  <a:moveTo>
                    <a:pt x="365" y="83"/>
                  </a:moveTo>
                  <a:lnTo>
                    <a:pt x="361" y="83"/>
                  </a:lnTo>
                  <a:lnTo>
                    <a:pt x="365" y="83"/>
                  </a:lnTo>
                  <a:close/>
                  <a:moveTo>
                    <a:pt x="361" y="91"/>
                  </a:moveTo>
                  <a:lnTo>
                    <a:pt x="361" y="87"/>
                  </a:lnTo>
                  <a:lnTo>
                    <a:pt x="365" y="87"/>
                  </a:lnTo>
                  <a:lnTo>
                    <a:pt x="361" y="91"/>
                  </a:lnTo>
                  <a:close/>
                  <a:moveTo>
                    <a:pt x="455" y="106"/>
                  </a:moveTo>
                  <a:lnTo>
                    <a:pt x="455" y="102"/>
                  </a:lnTo>
                  <a:lnTo>
                    <a:pt x="459" y="102"/>
                  </a:lnTo>
                  <a:lnTo>
                    <a:pt x="455" y="106"/>
                  </a:lnTo>
                  <a:close/>
                  <a:moveTo>
                    <a:pt x="376" y="68"/>
                  </a:moveTo>
                  <a:lnTo>
                    <a:pt x="376" y="64"/>
                  </a:lnTo>
                  <a:lnTo>
                    <a:pt x="380" y="64"/>
                  </a:lnTo>
                  <a:lnTo>
                    <a:pt x="380" y="68"/>
                  </a:lnTo>
                  <a:lnTo>
                    <a:pt x="376" y="68"/>
                  </a:lnTo>
                  <a:close/>
                  <a:moveTo>
                    <a:pt x="361" y="94"/>
                  </a:moveTo>
                  <a:lnTo>
                    <a:pt x="365" y="94"/>
                  </a:lnTo>
                  <a:lnTo>
                    <a:pt x="361" y="94"/>
                  </a:lnTo>
                  <a:close/>
                  <a:moveTo>
                    <a:pt x="391" y="113"/>
                  </a:moveTo>
                  <a:lnTo>
                    <a:pt x="391" y="109"/>
                  </a:lnTo>
                  <a:lnTo>
                    <a:pt x="391" y="113"/>
                  </a:lnTo>
                  <a:close/>
                  <a:moveTo>
                    <a:pt x="365" y="87"/>
                  </a:moveTo>
                  <a:lnTo>
                    <a:pt x="361" y="87"/>
                  </a:lnTo>
                  <a:lnTo>
                    <a:pt x="365" y="87"/>
                  </a:lnTo>
                  <a:close/>
                  <a:moveTo>
                    <a:pt x="369" y="49"/>
                  </a:moveTo>
                  <a:lnTo>
                    <a:pt x="372" y="49"/>
                  </a:lnTo>
                  <a:lnTo>
                    <a:pt x="369" y="49"/>
                  </a:lnTo>
                  <a:close/>
                  <a:moveTo>
                    <a:pt x="459" y="109"/>
                  </a:moveTo>
                  <a:lnTo>
                    <a:pt x="459" y="106"/>
                  </a:lnTo>
                  <a:lnTo>
                    <a:pt x="463" y="106"/>
                  </a:lnTo>
                  <a:lnTo>
                    <a:pt x="463" y="109"/>
                  </a:lnTo>
                  <a:lnTo>
                    <a:pt x="459" y="109"/>
                  </a:lnTo>
                  <a:close/>
                  <a:moveTo>
                    <a:pt x="444" y="106"/>
                  </a:moveTo>
                  <a:lnTo>
                    <a:pt x="444" y="102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44" y="106"/>
                  </a:lnTo>
                  <a:close/>
                  <a:moveTo>
                    <a:pt x="436" y="459"/>
                  </a:moveTo>
                  <a:lnTo>
                    <a:pt x="432" y="459"/>
                  </a:lnTo>
                  <a:lnTo>
                    <a:pt x="436" y="45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3697"/>
            <p:cNvSpPr>
              <a:spLocks/>
            </p:cNvSpPr>
            <p:nvPr/>
          </p:nvSpPr>
          <p:spPr bwMode="auto">
            <a:xfrm>
              <a:off x="5186363" y="3303588"/>
              <a:ext cx="979487" cy="973137"/>
            </a:xfrm>
            <a:custGeom>
              <a:avLst/>
              <a:gdLst>
                <a:gd name="T0" fmla="*/ 495300 w 617"/>
                <a:gd name="T1" fmla="*/ 77787 h 613"/>
                <a:gd name="T2" fmla="*/ 555625 w 617"/>
                <a:gd name="T3" fmla="*/ 36512 h 613"/>
                <a:gd name="T4" fmla="*/ 585787 w 617"/>
                <a:gd name="T5" fmla="*/ 84137 h 613"/>
                <a:gd name="T6" fmla="*/ 566737 w 617"/>
                <a:gd name="T7" fmla="*/ 131762 h 613"/>
                <a:gd name="T8" fmla="*/ 549275 w 617"/>
                <a:gd name="T9" fmla="*/ 173037 h 613"/>
                <a:gd name="T10" fmla="*/ 573087 w 617"/>
                <a:gd name="T11" fmla="*/ 179387 h 613"/>
                <a:gd name="T12" fmla="*/ 573087 w 617"/>
                <a:gd name="T13" fmla="*/ 185737 h 613"/>
                <a:gd name="T14" fmla="*/ 609600 w 617"/>
                <a:gd name="T15" fmla="*/ 185737 h 613"/>
                <a:gd name="T16" fmla="*/ 644525 w 617"/>
                <a:gd name="T17" fmla="*/ 168275 h 613"/>
                <a:gd name="T18" fmla="*/ 681037 w 617"/>
                <a:gd name="T19" fmla="*/ 149225 h 613"/>
                <a:gd name="T20" fmla="*/ 715962 w 617"/>
                <a:gd name="T21" fmla="*/ 168275 h 613"/>
                <a:gd name="T22" fmla="*/ 735012 w 617"/>
                <a:gd name="T23" fmla="*/ 192087 h 613"/>
                <a:gd name="T24" fmla="*/ 746125 w 617"/>
                <a:gd name="T25" fmla="*/ 196850 h 613"/>
                <a:gd name="T26" fmla="*/ 800100 w 617"/>
                <a:gd name="T27" fmla="*/ 203200 h 613"/>
                <a:gd name="T28" fmla="*/ 865187 w 617"/>
                <a:gd name="T29" fmla="*/ 209550 h 613"/>
                <a:gd name="T30" fmla="*/ 931862 w 617"/>
                <a:gd name="T31" fmla="*/ 257175 h 613"/>
                <a:gd name="T32" fmla="*/ 973137 w 617"/>
                <a:gd name="T33" fmla="*/ 304800 h 613"/>
                <a:gd name="T34" fmla="*/ 960437 w 617"/>
                <a:gd name="T35" fmla="*/ 365125 h 613"/>
                <a:gd name="T36" fmla="*/ 912812 w 617"/>
                <a:gd name="T37" fmla="*/ 417512 h 613"/>
                <a:gd name="T38" fmla="*/ 877887 w 617"/>
                <a:gd name="T39" fmla="*/ 454025 h 613"/>
                <a:gd name="T40" fmla="*/ 871537 w 617"/>
                <a:gd name="T41" fmla="*/ 508000 h 613"/>
                <a:gd name="T42" fmla="*/ 858837 w 617"/>
                <a:gd name="T43" fmla="*/ 590550 h 613"/>
                <a:gd name="T44" fmla="*/ 830262 w 617"/>
                <a:gd name="T45" fmla="*/ 657225 h 613"/>
                <a:gd name="T46" fmla="*/ 776287 w 617"/>
                <a:gd name="T47" fmla="*/ 704850 h 613"/>
                <a:gd name="T48" fmla="*/ 735012 w 617"/>
                <a:gd name="T49" fmla="*/ 704850 h 613"/>
                <a:gd name="T50" fmla="*/ 692150 w 617"/>
                <a:gd name="T51" fmla="*/ 728662 h 613"/>
                <a:gd name="T52" fmla="*/ 638175 w 617"/>
                <a:gd name="T53" fmla="*/ 769937 h 613"/>
                <a:gd name="T54" fmla="*/ 633412 w 617"/>
                <a:gd name="T55" fmla="*/ 806450 h 613"/>
                <a:gd name="T56" fmla="*/ 603250 w 617"/>
                <a:gd name="T57" fmla="*/ 865187 h 613"/>
                <a:gd name="T58" fmla="*/ 549275 w 617"/>
                <a:gd name="T59" fmla="*/ 931862 h 613"/>
                <a:gd name="T60" fmla="*/ 573087 w 617"/>
                <a:gd name="T61" fmla="*/ 889000 h 613"/>
                <a:gd name="T62" fmla="*/ 542925 w 617"/>
                <a:gd name="T63" fmla="*/ 925512 h 613"/>
                <a:gd name="T64" fmla="*/ 512762 w 617"/>
                <a:gd name="T65" fmla="*/ 962025 h 613"/>
                <a:gd name="T66" fmla="*/ 465137 w 617"/>
                <a:gd name="T67" fmla="*/ 914400 h 613"/>
                <a:gd name="T68" fmla="*/ 412750 w 617"/>
                <a:gd name="T69" fmla="*/ 889000 h 613"/>
                <a:gd name="T70" fmla="*/ 460375 w 617"/>
                <a:gd name="T71" fmla="*/ 836612 h 613"/>
                <a:gd name="T72" fmla="*/ 508000 w 617"/>
                <a:gd name="T73" fmla="*/ 800100 h 613"/>
                <a:gd name="T74" fmla="*/ 488950 w 617"/>
                <a:gd name="T75" fmla="*/ 735012 h 613"/>
                <a:gd name="T76" fmla="*/ 454025 w 617"/>
                <a:gd name="T77" fmla="*/ 687387 h 613"/>
                <a:gd name="T78" fmla="*/ 400050 w 617"/>
                <a:gd name="T79" fmla="*/ 663575 h 613"/>
                <a:gd name="T80" fmla="*/ 406400 w 617"/>
                <a:gd name="T81" fmla="*/ 603250 h 613"/>
                <a:gd name="T82" fmla="*/ 358775 w 617"/>
                <a:gd name="T83" fmla="*/ 538162 h 613"/>
                <a:gd name="T84" fmla="*/ 322262 w 617"/>
                <a:gd name="T85" fmla="*/ 471487 h 613"/>
                <a:gd name="T86" fmla="*/ 263525 w 617"/>
                <a:gd name="T87" fmla="*/ 442912 h 613"/>
                <a:gd name="T88" fmla="*/ 215900 w 617"/>
                <a:gd name="T89" fmla="*/ 388937 h 613"/>
                <a:gd name="T90" fmla="*/ 155575 w 617"/>
                <a:gd name="T91" fmla="*/ 400050 h 613"/>
                <a:gd name="T92" fmla="*/ 84137 w 617"/>
                <a:gd name="T93" fmla="*/ 400050 h 613"/>
                <a:gd name="T94" fmla="*/ 47625 w 617"/>
                <a:gd name="T95" fmla="*/ 382587 h 613"/>
                <a:gd name="T96" fmla="*/ 6350 w 617"/>
                <a:gd name="T97" fmla="*/ 322262 h 613"/>
                <a:gd name="T98" fmla="*/ 30162 w 617"/>
                <a:gd name="T99" fmla="*/ 257175 h 613"/>
                <a:gd name="T100" fmla="*/ 101600 w 617"/>
                <a:gd name="T101" fmla="*/ 227012 h 613"/>
                <a:gd name="T102" fmla="*/ 107950 w 617"/>
                <a:gd name="T103" fmla="*/ 114300 h 613"/>
                <a:gd name="T104" fmla="*/ 149225 w 617"/>
                <a:gd name="T105" fmla="*/ 84137 h 613"/>
                <a:gd name="T106" fmla="*/ 215900 w 617"/>
                <a:gd name="T107" fmla="*/ 107950 h 613"/>
                <a:gd name="T108" fmla="*/ 250825 w 617"/>
                <a:gd name="T109" fmla="*/ 71437 h 613"/>
                <a:gd name="T110" fmla="*/ 250825 w 617"/>
                <a:gd name="T111" fmla="*/ 36512 h 613"/>
                <a:gd name="T112" fmla="*/ 298450 w 617"/>
                <a:gd name="T113" fmla="*/ 23812 h 613"/>
                <a:gd name="T114" fmla="*/ 346075 w 617"/>
                <a:gd name="T115" fmla="*/ 6350 h 613"/>
                <a:gd name="T116" fmla="*/ 358775 w 617"/>
                <a:gd name="T117" fmla="*/ 71437 h 613"/>
                <a:gd name="T118" fmla="*/ 406400 w 617"/>
                <a:gd name="T119" fmla="*/ 90487 h 6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7" h="613">
                  <a:moveTo>
                    <a:pt x="275" y="53"/>
                  </a:moveTo>
                  <a:lnTo>
                    <a:pt x="278" y="53"/>
                  </a:lnTo>
                  <a:lnTo>
                    <a:pt x="282" y="53"/>
                  </a:lnTo>
                  <a:lnTo>
                    <a:pt x="286" y="53"/>
                  </a:lnTo>
                  <a:lnTo>
                    <a:pt x="286" y="49"/>
                  </a:lnTo>
                  <a:lnTo>
                    <a:pt x="282" y="49"/>
                  </a:lnTo>
                  <a:lnTo>
                    <a:pt x="282" y="45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86" y="45"/>
                  </a:lnTo>
                  <a:lnTo>
                    <a:pt x="290" y="45"/>
                  </a:lnTo>
                  <a:lnTo>
                    <a:pt x="297" y="42"/>
                  </a:lnTo>
                  <a:lnTo>
                    <a:pt x="301" y="45"/>
                  </a:lnTo>
                  <a:lnTo>
                    <a:pt x="305" y="45"/>
                  </a:lnTo>
                  <a:lnTo>
                    <a:pt x="308" y="49"/>
                  </a:lnTo>
                  <a:lnTo>
                    <a:pt x="312" y="49"/>
                  </a:lnTo>
                  <a:lnTo>
                    <a:pt x="316" y="49"/>
                  </a:lnTo>
                  <a:lnTo>
                    <a:pt x="316" y="45"/>
                  </a:lnTo>
                  <a:lnTo>
                    <a:pt x="320" y="45"/>
                  </a:lnTo>
                  <a:lnTo>
                    <a:pt x="323" y="45"/>
                  </a:lnTo>
                  <a:lnTo>
                    <a:pt x="327" y="45"/>
                  </a:lnTo>
                  <a:lnTo>
                    <a:pt x="327" y="49"/>
                  </a:lnTo>
                  <a:lnTo>
                    <a:pt x="331" y="49"/>
                  </a:lnTo>
                  <a:lnTo>
                    <a:pt x="335" y="45"/>
                  </a:lnTo>
                  <a:lnTo>
                    <a:pt x="339" y="42"/>
                  </a:lnTo>
                  <a:lnTo>
                    <a:pt x="339" y="38"/>
                  </a:lnTo>
                  <a:lnTo>
                    <a:pt x="339" y="34"/>
                  </a:lnTo>
                  <a:lnTo>
                    <a:pt x="342" y="30"/>
                  </a:lnTo>
                  <a:lnTo>
                    <a:pt x="342" y="27"/>
                  </a:lnTo>
                  <a:lnTo>
                    <a:pt x="346" y="27"/>
                  </a:lnTo>
                  <a:lnTo>
                    <a:pt x="346" y="23"/>
                  </a:lnTo>
                  <a:lnTo>
                    <a:pt x="350" y="23"/>
                  </a:lnTo>
                  <a:lnTo>
                    <a:pt x="350" y="19"/>
                  </a:lnTo>
                  <a:lnTo>
                    <a:pt x="354" y="19"/>
                  </a:lnTo>
                  <a:lnTo>
                    <a:pt x="354" y="15"/>
                  </a:lnTo>
                  <a:lnTo>
                    <a:pt x="357" y="15"/>
                  </a:lnTo>
                  <a:lnTo>
                    <a:pt x="357" y="19"/>
                  </a:lnTo>
                  <a:lnTo>
                    <a:pt x="357" y="23"/>
                  </a:lnTo>
                  <a:lnTo>
                    <a:pt x="361" y="23"/>
                  </a:lnTo>
                  <a:lnTo>
                    <a:pt x="361" y="27"/>
                  </a:lnTo>
                  <a:lnTo>
                    <a:pt x="361" y="30"/>
                  </a:lnTo>
                  <a:lnTo>
                    <a:pt x="361" y="34"/>
                  </a:lnTo>
                  <a:lnTo>
                    <a:pt x="361" y="38"/>
                  </a:lnTo>
                  <a:lnTo>
                    <a:pt x="365" y="38"/>
                  </a:lnTo>
                  <a:lnTo>
                    <a:pt x="365" y="42"/>
                  </a:lnTo>
                  <a:lnTo>
                    <a:pt x="365" y="49"/>
                  </a:lnTo>
                  <a:lnTo>
                    <a:pt x="369" y="49"/>
                  </a:lnTo>
                  <a:lnTo>
                    <a:pt x="369" y="53"/>
                  </a:lnTo>
                  <a:lnTo>
                    <a:pt x="372" y="53"/>
                  </a:lnTo>
                  <a:lnTo>
                    <a:pt x="376" y="53"/>
                  </a:lnTo>
                  <a:lnTo>
                    <a:pt x="376" y="57"/>
                  </a:lnTo>
                  <a:lnTo>
                    <a:pt x="380" y="57"/>
                  </a:lnTo>
                  <a:lnTo>
                    <a:pt x="380" y="60"/>
                  </a:lnTo>
                  <a:lnTo>
                    <a:pt x="376" y="64"/>
                  </a:lnTo>
                  <a:lnTo>
                    <a:pt x="38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72" y="72"/>
                  </a:lnTo>
                  <a:lnTo>
                    <a:pt x="369" y="72"/>
                  </a:lnTo>
                  <a:lnTo>
                    <a:pt x="369" y="75"/>
                  </a:lnTo>
                  <a:lnTo>
                    <a:pt x="365" y="79"/>
                  </a:lnTo>
                  <a:lnTo>
                    <a:pt x="361" y="79"/>
                  </a:lnTo>
                  <a:lnTo>
                    <a:pt x="361" y="83"/>
                  </a:lnTo>
                  <a:lnTo>
                    <a:pt x="357" y="83"/>
                  </a:lnTo>
                  <a:lnTo>
                    <a:pt x="357" y="87"/>
                  </a:lnTo>
                  <a:lnTo>
                    <a:pt x="354" y="91"/>
                  </a:lnTo>
                  <a:lnTo>
                    <a:pt x="354" y="94"/>
                  </a:lnTo>
                  <a:lnTo>
                    <a:pt x="350" y="94"/>
                  </a:lnTo>
                  <a:lnTo>
                    <a:pt x="350" y="98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6" y="106"/>
                  </a:lnTo>
                  <a:lnTo>
                    <a:pt x="342" y="106"/>
                  </a:lnTo>
                  <a:lnTo>
                    <a:pt x="339" y="106"/>
                  </a:lnTo>
                  <a:lnTo>
                    <a:pt x="335" y="106"/>
                  </a:lnTo>
                  <a:lnTo>
                    <a:pt x="335" y="109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6" y="109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02"/>
                  </a:lnTo>
                  <a:lnTo>
                    <a:pt x="357" y="102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65" y="102"/>
                  </a:lnTo>
                  <a:lnTo>
                    <a:pt x="365" y="106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5" y="109"/>
                  </a:lnTo>
                  <a:lnTo>
                    <a:pt x="365" y="113"/>
                  </a:lnTo>
                  <a:lnTo>
                    <a:pt x="361" y="113"/>
                  </a:lnTo>
                  <a:lnTo>
                    <a:pt x="361" y="109"/>
                  </a:lnTo>
                  <a:lnTo>
                    <a:pt x="361" y="113"/>
                  </a:lnTo>
                  <a:lnTo>
                    <a:pt x="357" y="109"/>
                  </a:lnTo>
                  <a:lnTo>
                    <a:pt x="354" y="109"/>
                  </a:lnTo>
                  <a:lnTo>
                    <a:pt x="354" y="113"/>
                  </a:lnTo>
                  <a:lnTo>
                    <a:pt x="354" y="117"/>
                  </a:lnTo>
                  <a:lnTo>
                    <a:pt x="354" y="121"/>
                  </a:lnTo>
                  <a:lnTo>
                    <a:pt x="354" y="117"/>
                  </a:lnTo>
                  <a:lnTo>
                    <a:pt x="354" y="113"/>
                  </a:lnTo>
                  <a:lnTo>
                    <a:pt x="357" y="113"/>
                  </a:lnTo>
                  <a:lnTo>
                    <a:pt x="357" y="109"/>
                  </a:lnTo>
                  <a:lnTo>
                    <a:pt x="357" y="113"/>
                  </a:lnTo>
                  <a:lnTo>
                    <a:pt x="361" y="113"/>
                  </a:lnTo>
                  <a:lnTo>
                    <a:pt x="361" y="117"/>
                  </a:lnTo>
                  <a:lnTo>
                    <a:pt x="361" y="121"/>
                  </a:lnTo>
                  <a:lnTo>
                    <a:pt x="365" y="121"/>
                  </a:lnTo>
                  <a:lnTo>
                    <a:pt x="361" y="121"/>
                  </a:lnTo>
                  <a:lnTo>
                    <a:pt x="361" y="117"/>
                  </a:lnTo>
                  <a:lnTo>
                    <a:pt x="361" y="113"/>
                  </a:lnTo>
                  <a:lnTo>
                    <a:pt x="365" y="113"/>
                  </a:lnTo>
                  <a:lnTo>
                    <a:pt x="365" y="117"/>
                  </a:lnTo>
                  <a:lnTo>
                    <a:pt x="365" y="113"/>
                  </a:lnTo>
                  <a:lnTo>
                    <a:pt x="365" y="109"/>
                  </a:lnTo>
                  <a:lnTo>
                    <a:pt x="369" y="109"/>
                  </a:lnTo>
                  <a:lnTo>
                    <a:pt x="369" y="113"/>
                  </a:lnTo>
                  <a:lnTo>
                    <a:pt x="372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7" y="109"/>
                  </a:lnTo>
                  <a:lnTo>
                    <a:pt x="387" y="113"/>
                  </a:lnTo>
                  <a:lnTo>
                    <a:pt x="387" y="117"/>
                  </a:lnTo>
                  <a:lnTo>
                    <a:pt x="384" y="117"/>
                  </a:lnTo>
                  <a:lnTo>
                    <a:pt x="384" y="121"/>
                  </a:lnTo>
                  <a:lnTo>
                    <a:pt x="387" y="121"/>
                  </a:lnTo>
                  <a:lnTo>
                    <a:pt x="384" y="121"/>
                  </a:lnTo>
                  <a:lnTo>
                    <a:pt x="384" y="124"/>
                  </a:lnTo>
                  <a:lnTo>
                    <a:pt x="387" y="121"/>
                  </a:lnTo>
                  <a:lnTo>
                    <a:pt x="387" y="117"/>
                  </a:lnTo>
                  <a:lnTo>
                    <a:pt x="387" y="113"/>
                  </a:lnTo>
                  <a:lnTo>
                    <a:pt x="391" y="113"/>
                  </a:lnTo>
                  <a:lnTo>
                    <a:pt x="395" y="113"/>
                  </a:lnTo>
                  <a:lnTo>
                    <a:pt x="395" y="109"/>
                  </a:lnTo>
                  <a:lnTo>
                    <a:pt x="395" y="106"/>
                  </a:lnTo>
                  <a:lnTo>
                    <a:pt x="399" y="106"/>
                  </a:lnTo>
                  <a:lnTo>
                    <a:pt x="399" y="109"/>
                  </a:lnTo>
                  <a:lnTo>
                    <a:pt x="402" y="109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2" y="106"/>
                  </a:lnTo>
                  <a:lnTo>
                    <a:pt x="402" y="102"/>
                  </a:lnTo>
                  <a:lnTo>
                    <a:pt x="406" y="102"/>
                  </a:lnTo>
                  <a:lnTo>
                    <a:pt x="402" y="98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10" y="94"/>
                  </a:lnTo>
                  <a:lnTo>
                    <a:pt x="414" y="94"/>
                  </a:lnTo>
                  <a:lnTo>
                    <a:pt x="417" y="94"/>
                  </a:lnTo>
                  <a:lnTo>
                    <a:pt x="417" y="91"/>
                  </a:lnTo>
                  <a:lnTo>
                    <a:pt x="421" y="91"/>
                  </a:lnTo>
                  <a:lnTo>
                    <a:pt x="421" y="94"/>
                  </a:lnTo>
                  <a:lnTo>
                    <a:pt x="425" y="94"/>
                  </a:lnTo>
                  <a:lnTo>
                    <a:pt x="425" y="98"/>
                  </a:lnTo>
                  <a:lnTo>
                    <a:pt x="425" y="94"/>
                  </a:lnTo>
                  <a:lnTo>
                    <a:pt x="429" y="94"/>
                  </a:lnTo>
                  <a:lnTo>
                    <a:pt x="432" y="98"/>
                  </a:lnTo>
                  <a:lnTo>
                    <a:pt x="429" y="98"/>
                  </a:lnTo>
                  <a:lnTo>
                    <a:pt x="432" y="98"/>
                  </a:lnTo>
                  <a:lnTo>
                    <a:pt x="436" y="98"/>
                  </a:lnTo>
                  <a:lnTo>
                    <a:pt x="436" y="102"/>
                  </a:lnTo>
                  <a:lnTo>
                    <a:pt x="440" y="102"/>
                  </a:lnTo>
                  <a:lnTo>
                    <a:pt x="440" y="98"/>
                  </a:lnTo>
                  <a:lnTo>
                    <a:pt x="440" y="102"/>
                  </a:lnTo>
                  <a:lnTo>
                    <a:pt x="444" y="102"/>
                  </a:lnTo>
                  <a:lnTo>
                    <a:pt x="444" y="106"/>
                  </a:lnTo>
                  <a:lnTo>
                    <a:pt x="447" y="106"/>
                  </a:lnTo>
                  <a:lnTo>
                    <a:pt x="447" y="102"/>
                  </a:lnTo>
                  <a:lnTo>
                    <a:pt x="447" y="106"/>
                  </a:lnTo>
                  <a:lnTo>
                    <a:pt x="451" y="106"/>
                  </a:lnTo>
                  <a:lnTo>
                    <a:pt x="451" y="102"/>
                  </a:lnTo>
                  <a:lnTo>
                    <a:pt x="451" y="106"/>
                  </a:lnTo>
                  <a:lnTo>
                    <a:pt x="451" y="109"/>
                  </a:lnTo>
                  <a:lnTo>
                    <a:pt x="451" y="106"/>
                  </a:lnTo>
                  <a:lnTo>
                    <a:pt x="455" y="106"/>
                  </a:lnTo>
                  <a:lnTo>
                    <a:pt x="459" y="106"/>
                  </a:lnTo>
                  <a:lnTo>
                    <a:pt x="455" y="109"/>
                  </a:lnTo>
                  <a:lnTo>
                    <a:pt x="459" y="109"/>
                  </a:lnTo>
                  <a:lnTo>
                    <a:pt x="459" y="106"/>
                  </a:lnTo>
                  <a:lnTo>
                    <a:pt x="459" y="109"/>
                  </a:lnTo>
                  <a:lnTo>
                    <a:pt x="463" y="109"/>
                  </a:lnTo>
                  <a:lnTo>
                    <a:pt x="463" y="113"/>
                  </a:lnTo>
                  <a:lnTo>
                    <a:pt x="463" y="117"/>
                  </a:lnTo>
                  <a:lnTo>
                    <a:pt x="463" y="121"/>
                  </a:lnTo>
                  <a:lnTo>
                    <a:pt x="463" y="117"/>
                  </a:lnTo>
                  <a:lnTo>
                    <a:pt x="466" y="117"/>
                  </a:lnTo>
                  <a:lnTo>
                    <a:pt x="466" y="121"/>
                  </a:lnTo>
                  <a:lnTo>
                    <a:pt x="463" y="121"/>
                  </a:lnTo>
                  <a:lnTo>
                    <a:pt x="463" y="124"/>
                  </a:lnTo>
                  <a:lnTo>
                    <a:pt x="463" y="128"/>
                  </a:lnTo>
                  <a:lnTo>
                    <a:pt x="459" y="128"/>
                  </a:lnTo>
                  <a:lnTo>
                    <a:pt x="463" y="132"/>
                  </a:lnTo>
                  <a:lnTo>
                    <a:pt x="459" y="132"/>
                  </a:lnTo>
                  <a:lnTo>
                    <a:pt x="459" y="136"/>
                  </a:lnTo>
                  <a:lnTo>
                    <a:pt x="463" y="132"/>
                  </a:lnTo>
                  <a:lnTo>
                    <a:pt x="463" y="128"/>
                  </a:lnTo>
                  <a:lnTo>
                    <a:pt x="466" y="128"/>
                  </a:lnTo>
                  <a:lnTo>
                    <a:pt x="466" y="124"/>
                  </a:lnTo>
                  <a:lnTo>
                    <a:pt x="466" y="121"/>
                  </a:lnTo>
                  <a:lnTo>
                    <a:pt x="470" y="121"/>
                  </a:lnTo>
                  <a:lnTo>
                    <a:pt x="470" y="124"/>
                  </a:lnTo>
                  <a:lnTo>
                    <a:pt x="466" y="124"/>
                  </a:lnTo>
                  <a:lnTo>
                    <a:pt x="466" y="128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66" y="128"/>
                  </a:lnTo>
                  <a:lnTo>
                    <a:pt x="470" y="128"/>
                  </a:lnTo>
                  <a:lnTo>
                    <a:pt x="470" y="124"/>
                  </a:lnTo>
                  <a:lnTo>
                    <a:pt x="474" y="124"/>
                  </a:lnTo>
                  <a:lnTo>
                    <a:pt x="478" y="121"/>
                  </a:lnTo>
                  <a:lnTo>
                    <a:pt x="481" y="124"/>
                  </a:lnTo>
                  <a:lnTo>
                    <a:pt x="481" y="121"/>
                  </a:lnTo>
                  <a:lnTo>
                    <a:pt x="485" y="121"/>
                  </a:lnTo>
                  <a:lnTo>
                    <a:pt x="489" y="121"/>
                  </a:lnTo>
                  <a:lnTo>
                    <a:pt x="489" y="124"/>
                  </a:lnTo>
                  <a:lnTo>
                    <a:pt x="493" y="124"/>
                  </a:lnTo>
                  <a:lnTo>
                    <a:pt x="496" y="124"/>
                  </a:lnTo>
                  <a:lnTo>
                    <a:pt x="500" y="124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4" y="124"/>
                  </a:lnTo>
                  <a:lnTo>
                    <a:pt x="508" y="124"/>
                  </a:lnTo>
                  <a:lnTo>
                    <a:pt x="508" y="128"/>
                  </a:lnTo>
                  <a:lnTo>
                    <a:pt x="511" y="128"/>
                  </a:lnTo>
                  <a:lnTo>
                    <a:pt x="515" y="128"/>
                  </a:lnTo>
                  <a:lnTo>
                    <a:pt x="515" y="132"/>
                  </a:lnTo>
                  <a:lnTo>
                    <a:pt x="515" y="128"/>
                  </a:lnTo>
                  <a:lnTo>
                    <a:pt x="519" y="128"/>
                  </a:lnTo>
                  <a:lnTo>
                    <a:pt x="523" y="128"/>
                  </a:lnTo>
                  <a:lnTo>
                    <a:pt x="526" y="128"/>
                  </a:lnTo>
                  <a:lnTo>
                    <a:pt x="530" y="128"/>
                  </a:lnTo>
                  <a:lnTo>
                    <a:pt x="534" y="128"/>
                  </a:lnTo>
                  <a:lnTo>
                    <a:pt x="538" y="128"/>
                  </a:lnTo>
                  <a:lnTo>
                    <a:pt x="538" y="132"/>
                  </a:lnTo>
                  <a:lnTo>
                    <a:pt x="541" y="132"/>
                  </a:lnTo>
                  <a:lnTo>
                    <a:pt x="545" y="132"/>
                  </a:lnTo>
                  <a:lnTo>
                    <a:pt x="545" y="136"/>
                  </a:lnTo>
                  <a:lnTo>
                    <a:pt x="549" y="136"/>
                  </a:lnTo>
                  <a:lnTo>
                    <a:pt x="553" y="136"/>
                  </a:lnTo>
                  <a:lnTo>
                    <a:pt x="553" y="139"/>
                  </a:lnTo>
                  <a:lnTo>
                    <a:pt x="556" y="139"/>
                  </a:lnTo>
                  <a:lnTo>
                    <a:pt x="560" y="143"/>
                  </a:lnTo>
                  <a:lnTo>
                    <a:pt x="564" y="147"/>
                  </a:lnTo>
                  <a:lnTo>
                    <a:pt x="564" y="151"/>
                  </a:lnTo>
                  <a:lnTo>
                    <a:pt x="568" y="151"/>
                  </a:lnTo>
                  <a:lnTo>
                    <a:pt x="571" y="154"/>
                  </a:lnTo>
                  <a:lnTo>
                    <a:pt x="575" y="154"/>
                  </a:lnTo>
                  <a:lnTo>
                    <a:pt x="575" y="158"/>
                  </a:lnTo>
                  <a:lnTo>
                    <a:pt x="579" y="158"/>
                  </a:lnTo>
                  <a:lnTo>
                    <a:pt x="579" y="162"/>
                  </a:lnTo>
                  <a:lnTo>
                    <a:pt x="583" y="162"/>
                  </a:lnTo>
                  <a:lnTo>
                    <a:pt x="587" y="162"/>
                  </a:lnTo>
                  <a:lnTo>
                    <a:pt x="590" y="162"/>
                  </a:lnTo>
                  <a:lnTo>
                    <a:pt x="594" y="162"/>
                  </a:lnTo>
                  <a:lnTo>
                    <a:pt x="598" y="162"/>
                  </a:lnTo>
                  <a:lnTo>
                    <a:pt x="602" y="162"/>
                  </a:lnTo>
                  <a:lnTo>
                    <a:pt x="605" y="162"/>
                  </a:lnTo>
                  <a:lnTo>
                    <a:pt x="605" y="166"/>
                  </a:lnTo>
                  <a:lnTo>
                    <a:pt x="609" y="166"/>
                  </a:lnTo>
                  <a:lnTo>
                    <a:pt x="609" y="169"/>
                  </a:lnTo>
                  <a:lnTo>
                    <a:pt x="609" y="173"/>
                  </a:lnTo>
                  <a:lnTo>
                    <a:pt x="609" y="177"/>
                  </a:lnTo>
                  <a:lnTo>
                    <a:pt x="613" y="177"/>
                  </a:lnTo>
                  <a:lnTo>
                    <a:pt x="613" y="181"/>
                  </a:lnTo>
                  <a:lnTo>
                    <a:pt x="613" y="185"/>
                  </a:lnTo>
                  <a:lnTo>
                    <a:pt x="613" y="188"/>
                  </a:lnTo>
                  <a:lnTo>
                    <a:pt x="617" y="192"/>
                  </a:lnTo>
                  <a:lnTo>
                    <a:pt x="613" y="192"/>
                  </a:lnTo>
                  <a:lnTo>
                    <a:pt x="613" y="196"/>
                  </a:lnTo>
                  <a:lnTo>
                    <a:pt x="617" y="192"/>
                  </a:lnTo>
                  <a:lnTo>
                    <a:pt x="617" y="196"/>
                  </a:lnTo>
                  <a:lnTo>
                    <a:pt x="617" y="200"/>
                  </a:lnTo>
                  <a:lnTo>
                    <a:pt x="613" y="200"/>
                  </a:lnTo>
                  <a:lnTo>
                    <a:pt x="617" y="203"/>
                  </a:lnTo>
                  <a:lnTo>
                    <a:pt x="617" y="207"/>
                  </a:lnTo>
                  <a:lnTo>
                    <a:pt x="617" y="211"/>
                  </a:lnTo>
                  <a:lnTo>
                    <a:pt x="613" y="211"/>
                  </a:lnTo>
                  <a:lnTo>
                    <a:pt x="613" y="215"/>
                  </a:lnTo>
                  <a:lnTo>
                    <a:pt x="613" y="218"/>
                  </a:lnTo>
                  <a:lnTo>
                    <a:pt x="613" y="222"/>
                  </a:lnTo>
                  <a:lnTo>
                    <a:pt x="609" y="222"/>
                  </a:lnTo>
                  <a:lnTo>
                    <a:pt x="609" y="226"/>
                  </a:lnTo>
                  <a:lnTo>
                    <a:pt x="609" y="230"/>
                  </a:lnTo>
                  <a:lnTo>
                    <a:pt x="605" y="230"/>
                  </a:lnTo>
                  <a:lnTo>
                    <a:pt x="602" y="233"/>
                  </a:lnTo>
                  <a:lnTo>
                    <a:pt x="602" y="237"/>
                  </a:lnTo>
                  <a:lnTo>
                    <a:pt x="598" y="237"/>
                  </a:lnTo>
                  <a:lnTo>
                    <a:pt x="598" y="241"/>
                  </a:lnTo>
                  <a:lnTo>
                    <a:pt x="594" y="241"/>
                  </a:lnTo>
                  <a:lnTo>
                    <a:pt x="594" y="245"/>
                  </a:lnTo>
                  <a:lnTo>
                    <a:pt x="590" y="248"/>
                  </a:lnTo>
                  <a:lnTo>
                    <a:pt x="587" y="248"/>
                  </a:lnTo>
                  <a:lnTo>
                    <a:pt x="583" y="252"/>
                  </a:lnTo>
                  <a:lnTo>
                    <a:pt x="583" y="256"/>
                  </a:lnTo>
                  <a:lnTo>
                    <a:pt x="583" y="252"/>
                  </a:lnTo>
                  <a:lnTo>
                    <a:pt x="579" y="252"/>
                  </a:lnTo>
                  <a:lnTo>
                    <a:pt x="583" y="252"/>
                  </a:lnTo>
                  <a:lnTo>
                    <a:pt x="579" y="256"/>
                  </a:lnTo>
                  <a:lnTo>
                    <a:pt x="579" y="260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5" y="263"/>
                  </a:lnTo>
                  <a:lnTo>
                    <a:pt x="571" y="267"/>
                  </a:lnTo>
                  <a:lnTo>
                    <a:pt x="571" y="271"/>
                  </a:lnTo>
                  <a:lnTo>
                    <a:pt x="571" y="275"/>
                  </a:lnTo>
                  <a:lnTo>
                    <a:pt x="568" y="275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4" y="282"/>
                  </a:lnTo>
                  <a:lnTo>
                    <a:pt x="560" y="286"/>
                  </a:lnTo>
                  <a:lnTo>
                    <a:pt x="556" y="286"/>
                  </a:lnTo>
                  <a:lnTo>
                    <a:pt x="556" y="282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82"/>
                  </a:lnTo>
                  <a:lnTo>
                    <a:pt x="553" y="286"/>
                  </a:lnTo>
                  <a:lnTo>
                    <a:pt x="553" y="290"/>
                  </a:lnTo>
                  <a:lnTo>
                    <a:pt x="549" y="290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49" y="301"/>
                  </a:lnTo>
                  <a:lnTo>
                    <a:pt x="549" y="305"/>
                  </a:lnTo>
                  <a:lnTo>
                    <a:pt x="549" y="301"/>
                  </a:lnTo>
                  <a:lnTo>
                    <a:pt x="553" y="301"/>
                  </a:lnTo>
                  <a:lnTo>
                    <a:pt x="553" y="305"/>
                  </a:lnTo>
                  <a:lnTo>
                    <a:pt x="549" y="305"/>
                  </a:lnTo>
                  <a:lnTo>
                    <a:pt x="549" y="309"/>
                  </a:lnTo>
                  <a:lnTo>
                    <a:pt x="549" y="312"/>
                  </a:lnTo>
                  <a:lnTo>
                    <a:pt x="549" y="316"/>
                  </a:lnTo>
                  <a:lnTo>
                    <a:pt x="549" y="320"/>
                  </a:lnTo>
                  <a:lnTo>
                    <a:pt x="549" y="324"/>
                  </a:lnTo>
                  <a:lnTo>
                    <a:pt x="553" y="327"/>
                  </a:lnTo>
                  <a:lnTo>
                    <a:pt x="553" y="331"/>
                  </a:lnTo>
                  <a:lnTo>
                    <a:pt x="553" y="335"/>
                  </a:lnTo>
                  <a:lnTo>
                    <a:pt x="549" y="339"/>
                  </a:lnTo>
                  <a:lnTo>
                    <a:pt x="549" y="342"/>
                  </a:lnTo>
                  <a:lnTo>
                    <a:pt x="549" y="346"/>
                  </a:lnTo>
                  <a:lnTo>
                    <a:pt x="549" y="350"/>
                  </a:lnTo>
                  <a:lnTo>
                    <a:pt x="545" y="354"/>
                  </a:lnTo>
                  <a:lnTo>
                    <a:pt x="545" y="357"/>
                  </a:lnTo>
                  <a:lnTo>
                    <a:pt x="549" y="357"/>
                  </a:lnTo>
                  <a:lnTo>
                    <a:pt x="549" y="361"/>
                  </a:lnTo>
                  <a:lnTo>
                    <a:pt x="545" y="365"/>
                  </a:lnTo>
                  <a:lnTo>
                    <a:pt x="541" y="365"/>
                  </a:lnTo>
                  <a:lnTo>
                    <a:pt x="541" y="369"/>
                  </a:lnTo>
                  <a:lnTo>
                    <a:pt x="541" y="372"/>
                  </a:lnTo>
                  <a:lnTo>
                    <a:pt x="538" y="372"/>
                  </a:lnTo>
                  <a:lnTo>
                    <a:pt x="538" y="376"/>
                  </a:lnTo>
                  <a:lnTo>
                    <a:pt x="538" y="380"/>
                  </a:lnTo>
                  <a:lnTo>
                    <a:pt x="538" y="384"/>
                  </a:lnTo>
                  <a:lnTo>
                    <a:pt x="538" y="388"/>
                  </a:lnTo>
                  <a:lnTo>
                    <a:pt x="538" y="391"/>
                  </a:lnTo>
                  <a:lnTo>
                    <a:pt x="534" y="391"/>
                  </a:lnTo>
                  <a:lnTo>
                    <a:pt x="534" y="395"/>
                  </a:lnTo>
                  <a:lnTo>
                    <a:pt x="534" y="399"/>
                  </a:lnTo>
                  <a:lnTo>
                    <a:pt x="530" y="399"/>
                  </a:lnTo>
                  <a:lnTo>
                    <a:pt x="530" y="403"/>
                  </a:lnTo>
                  <a:lnTo>
                    <a:pt x="530" y="406"/>
                  </a:lnTo>
                  <a:lnTo>
                    <a:pt x="526" y="406"/>
                  </a:lnTo>
                  <a:lnTo>
                    <a:pt x="526" y="410"/>
                  </a:lnTo>
                  <a:lnTo>
                    <a:pt x="523" y="410"/>
                  </a:lnTo>
                  <a:lnTo>
                    <a:pt x="523" y="414"/>
                  </a:lnTo>
                  <a:lnTo>
                    <a:pt x="519" y="414"/>
                  </a:lnTo>
                  <a:lnTo>
                    <a:pt x="519" y="418"/>
                  </a:lnTo>
                  <a:lnTo>
                    <a:pt x="519" y="421"/>
                  </a:lnTo>
                  <a:lnTo>
                    <a:pt x="519" y="425"/>
                  </a:lnTo>
                  <a:lnTo>
                    <a:pt x="519" y="429"/>
                  </a:lnTo>
                  <a:lnTo>
                    <a:pt x="515" y="429"/>
                  </a:lnTo>
                  <a:lnTo>
                    <a:pt x="515" y="433"/>
                  </a:lnTo>
                  <a:lnTo>
                    <a:pt x="511" y="433"/>
                  </a:lnTo>
                  <a:lnTo>
                    <a:pt x="508" y="433"/>
                  </a:lnTo>
                  <a:lnTo>
                    <a:pt x="504" y="436"/>
                  </a:lnTo>
                  <a:lnTo>
                    <a:pt x="504" y="440"/>
                  </a:lnTo>
                  <a:lnTo>
                    <a:pt x="504" y="444"/>
                  </a:lnTo>
                  <a:lnTo>
                    <a:pt x="500" y="444"/>
                  </a:lnTo>
                  <a:lnTo>
                    <a:pt x="496" y="444"/>
                  </a:lnTo>
                  <a:lnTo>
                    <a:pt x="493" y="444"/>
                  </a:lnTo>
                  <a:lnTo>
                    <a:pt x="489" y="444"/>
                  </a:lnTo>
                  <a:lnTo>
                    <a:pt x="485" y="444"/>
                  </a:lnTo>
                  <a:lnTo>
                    <a:pt x="485" y="440"/>
                  </a:lnTo>
                  <a:lnTo>
                    <a:pt x="481" y="440"/>
                  </a:lnTo>
                  <a:lnTo>
                    <a:pt x="485" y="440"/>
                  </a:lnTo>
                  <a:lnTo>
                    <a:pt x="485" y="444"/>
                  </a:lnTo>
                  <a:lnTo>
                    <a:pt x="481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4" y="444"/>
                  </a:lnTo>
                  <a:lnTo>
                    <a:pt x="478" y="444"/>
                  </a:lnTo>
                  <a:lnTo>
                    <a:pt x="474" y="444"/>
                  </a:lnTo>
                  <a:lnTo>
                    <a:pt x="470" y="444"/>
                  </a:lnTo>
                  <a:lnTo>
                    <a:pt x="466" y="444"/>
                  </a:lnTo>
                  <a:lnTo>
                    <a:pt x="463" y="444"/>
                  </a:lnTo>
                  <a:lnTo>
                    <a:pt x="459" y="448"/>
                  </a:lnTo>
                  <a:lnTo>
                    <a:pt x="463" y="448"/>
                  </a:lnTo>
                  <a:lnTo>
                    <a:pt x="463" y="451"/>
                  </a:lnTo>
                  <a:lnTo>
                    <a:pt x="459" y="451"/>
                  </a:lnTo>
                  <a:lnTo>
                    <a:pt x="455" y="451"/>
                  </a:lnTo>
                  <a:lnTo>
                    <a:pt x="451" y="455"/>
                  </a:lnTo>
                  <a:lnTo>
                    <a:pt x="447" y="455"/>
                  </a:lnTo>
                  <a:lnTo>
                    <a:pt x="451" y="455"/>
                  </a:lnTo>
                  <a:lnTo>
                    <a:pt x="447" y="459"/>
                  </a:lnTo>
                  <a:lnTo>
                    <a:pt x="447" y="455"/>
                  </a:lnTo>
                  <a:lnTo>
                    <a:pt x="444" y="455"/>
                  </a:lnTo>
                  <a:lnTo>
                    <a:pt x="440" y="455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40" y="459"/>
                  </a:lnTo>
                  <a:lnTo>
                    <a:pt x="436" y="459"/>
                  </a:lnTo>
                  <a:lnTo>
                    <a:pt x="432" y="459"/>
                  </a:lnTo>
                  <a:lnTo>
                    <a:pt x="432" y="463"/>
                  </a:lnTo>
                  <a:lnTo>
                    <a:pt x="429" y="463"/>
                  </a:lnTo>
                  <a:lnTo>
                    <a:pt x="425" y="463"/>
                  </a:lnTo>
                  <a:lnTo>
                    <a:pt x="425" y="466"/>
                  </a:lnTo>
                  <a:lnTo>
                    <a:pt x="421" y="470"/>
                  </a:lnTo>
                  <a:lnTo>
                    <a:pt x="417" y="470"/>
                  </a:lnTo>
                  <a:lnTo>
                    <a:pt x="414" y="470"/>
                  </a:lnTo>
                  <a:lnTo>
                    <a:pt x="414" y="474"/>
                  </a:lnTo>
                  <a:lnTo>
                    <a:pt x="410" y="474"/>
                  </a:lnTo>
                  <a:lnTo>
                    <a:pt x="410" y="478"/>
                  </a:lnTo>
                  <a:lnTo>
                    <a:pt x="406" y="478"/>
                  </a:lnTo>
                  <a:lnTo>
                    <a:pt x="410" y="478"/>
                  </a:lnTo>
                  <a:lnTo>
                    <a:pt x="406" y="482"/>
                  </a:lnTo>
                  <a:lnTo>
                    <a:pt x="402" y="482"/>
                  </a:lnTo>
                  <a:lnTo>
                    <a:pt x="402" y="485"/>
                  </a:lnTo>
                  <a:lnTo>
                    <a:pt x="399" y="482"/>
                  </a:lnTo>
                  <a:lnTo>
                    <a:pt x="399" y="485"/>
                  </a:lnTo>
                  <a:lnTo>
                    <a:pt x="402" y="485"/>
                  </a:lnTo>
                  <a:lnTo>
                    <a:pt x="402" y="489"/>
                  </a:lnTo>
                  <a:lnTo>
                    <a:pt x="399" y="489"/>
                  </a:lnTo>
                  <a:lnTo>
                    <a:pt x="395" y="489"/>
                  </a:lnTo>
                  <a:lnTo>
                    <a:pt x="399" y="489"/>
                  </a:lnTo>
                  <a:lnTo>
                    <a:pt x="399" y="493"/>
                  </a:lnTo>
                  <a:lnTo>
                    <a:pt x="399" y="497"/>
                  </a:lnTo>
                  <a:lnTo>
                    <a:pt x="399" y="493"/>
                  </a:lnTo>
                  <a:lnTo>
                    <a:pt x="395" y="493"/>
                  </a:lnTo>
                  <a:lnTo>
                    <a:pt x="395" y="497"/>
                  </a:lnTo>
                  <a:lnTo>
                    <a:pt x="399" y="497"/>
                  </a:lnTo>
                  <a:lnTo>
                    <a:pt x="399" y="500"/>
                  </a:lnTo>
                  <a:lnTo>
                    <a:pt x="399" y="504"/>
                  </a:lnTo>
                  <a:lnTo>
                    <a:pt x="399" y="508"/>
                  </a:lnTo>
                  <a:lnTo>
                    <a:pt x="402" y="512"/>
                  </a:lnTo>
                  <a:lnTo>
                    <a:pt x="399" y="512"/>
                  </a:lnTo>
                  <a:lnTo>
                    <a:pt x="399" y="515"/>
                  </a:lnTo>
                  <a:lnTo>
                    <a:pt x="399" y="519"/>
                  </a:lnTo>
                  <a:lnTo>
                    <a:pt x="399" y="523"/>
                  </a:lnTo>
                  <a:lnTo>
                    <a:pt x="399" y="527"/>
                  </a:lnTo>
                  <a:lnTo>
                    <a:pt x="395" y="530"/>
                  </a:lnTo>
                  <a:lnTo>
                    <a:pt x="395" y="527"/>
                  </a:lnTo>
                  <a:lnTo>
                    <a:pt x="395" y="530"/>
                  </a:lnTo>
                  <a:lnTo>
                    <a:pt x="395" y="534"/>
                  </a:lnTo>
                  <a:lnTo>
                    <a:pt x="391" y="534"/>
                  </a:lnTo>
                  <a:lnTo>
                    <a:pt x="391" y="538"/>
                  </a:lnTo>
                  <a:lnTo>
                    <a:pt x="387" y="538"/>
                  </a:lnTo>
                  <a:lnTo>
                    <a:pt x="384" y="542"/>
                  </a:lnTo>
                  <a:lnTo>
                    <a:pt x="384" y="545"/>
                  </a:lnTo>
                  <a:lnTo>
                    <a:pt x="380" y="545"/>
                  </a:lnTo>
                  <a:lnTo>
                    <a:pt x="380" y="549"/>
                  </a:lnTo>
                  <a:lnTo>
                    <a:pt x="376" y="553"/>
                  </a:lnTo>
                  <a:lnTo>
                    <a:pt x="376" y="557"/>
                  </a:lnTo>
                  <a:lnTo>
                    <a:pt x="372" y="560"/>
                  </a:lnTo>
                  <a:lnTo>
                    <a:pt x="372" y="564"/>
                  </a:lnTo>
                  <a:lnTo>
                    <a:pt x="369" y="564"/>
                  </a:lnTo>
                  <a:lnTo>
                    <a:pt x="369" y="568"/>
                  </a:lnTo>
                  <a:lnTo>
                    <a:pt x="365" y="572"/>
                  </a:lnTo>
                  <a:lnTo>
                    <a:pt x="361" y="576"/>
                  </a:lnTo>
                  <a:lnTo>
                    <a:pt x="361" y="579"/>
                  </a:lnTo>
                  <a:lnTo>
                    <a:pt x="357" y="579"/>
                  </a:lnTo>
                  <a:lnTo>
                    <a:pt x="354" y="583"/>
                  </a:lnTo>
                  <a:lnTo>
                    <a:pt x="350" y="583"/>
                  </a:lnTo>
                  <a:lnTo>
                    <a:pt x="346" y="587"/>
                  </a:lnTo>
                  <a:lnTo>
                    <a:pt x="346" y="591"/>
                  </a:lnTo>
                  <a:lnTo>
                    <a:pt x="346" y="587"/>
                  </a:lnTo>
                  <a:lnTo>
                    <a:pt x="346" y="583"/>
                  </a:lnTo>
                  <a:lnTo>
                    <a:pt x="350" y="583"/>
                  </a:lnTo>
                  <a:lnTo>
                    <a:pt x="354" y="579"/>
                  </a:lnTo>
                  <a:lnTo>
                    <a:pt x="357" y="579"/>
                  </a:lnTo>
                  <a:lnTo>
                    <a:pt x="357" y="576"/>
                  </a:lnTo>
                  <a:lnTo>
                    <a:pt x="357" y="572"/>
                  </a:lnTo>
                  <a:lnTo>
                    <a:pt x="361" y="572"/>
                  </a:lnTo>
                  <a:lnTo>
                    <a:pt x="361" y="568"/>
                  </a:lnTo>
                  <a:lnTo>
                    <a:pt x="365" y="568"/>
                  </a:lnTo>
                  <a:lnTo>
                    <a:pt x="365" y="564"/>
                  </a:lnTo>
                  <a:lnTo>
                    <a:pt x="365" y="560"/>
                  </a:lnTo>
                  <a:lnTo>
                    <a:pt x="369" y="560"/>
                  </a:lnTo>
                  <a:lnTo>
                    <a:pt x="369" y="557"/>
                  </a:lnTo>
                  <a:lnTo>
                    <a:pt x="369" y="560"/>
                  </a:lnTo>
                  <a:lnTo>
                    <a:pt x="365" y="560"/>
                  </a:lnTo>
                  <a:lnTo>
                    <a:pt x="361" y="560"/>
                  </a:lnTo>
                  <a:lnTo>
                    <a:pt x="361" y="557"/>
                  </a:lnTo>
                  <a:lnTo>
                    <a:pt x="357" y="557"/>
                  </a:lnTo>
                  <a:lnTo>
                    <a:pt x="357" y="553"/>
                  </a:lnTo>
                  <a:lnTo>
                    <a:pt x="357" y="557"/>
                  </a:lnTo>
                  <a:lnTo>
                    <a:pt x="357" y="560"/>
                  </a:lnTo>
                  <a:lnTo>
                    <a:pt x="357" y="564"/>
                  </a:lnTo>
                  <a:lnTo>
                    <a:pt x="357" y="568"/>
                  </a:lnTo>
                  <a:lnTo>
                    <a:pt x="357" y="564"/>
                  </a:lnTo>
                  <a:lnTo>
                    <a:pt x="354" y="564"/>
                  </a:lnTo>
                  <a:lnTo>
                    <a:pt x="354" y="568"/>
                  </a:lnTo>
                  <a:lnTo>
                    <a:pt x="354" y="572"/>
                  </a:lnTo>
                  <a:lnTo>
                    <a:pt x="350" y="572"/>
                  </a:lnTo>
                  <a:lnTo>
                    <a:pt x="350" y="576"/>
                  </a:lnTo>
                  <a:lnTo>
                    <a:pt x="346" y="576"/>
                  </a:lnTo>
                  <a:lnTo>
                    <a:pt x="346" y="579"/>
                  </a:lnTo>
                  <a:lnTo>
                    <a:pt x="342" y="583"/>
                  </a:lnTo>
                  <a:lnTo>
                    <a:pt x="342" y="587"/>
                  </a:lnTo>
                  <a:lnTo>
                    <a:pt x="346" y="587"/>
                  </a:lnTo>
                  <a:lnTo>
                    <a:pt x="342" y="591"/>
                  </a:lnTo>
                  <a:lnTo>
                    <a:pt x="339" y="594"/>
                  </a:lnTo>
                  <a:lnTo>
                    <a:pt x="339" y="598"/>
                  </a:lnTo>
                  <a:lnTo>
                    <a:pt x="339" y="602"/>
                  </a:lnTo>
                  <a:lnTo>
                    <a:pt x="335" y="602"/>
                  </a:lnTo>
                  <a:lnTo>
                    <a:pt x="335" y="606"/>
                  </a:lnTo>
                  <a:lnTo>
                    <a:pt x="331" y="609"/>
                  </a:lnTo>
                  <a:lnTo>
                    <a:pt x="327" y="609"/>
                  </a:lnTo>
                  <a:lnTo>
                    <a:pt x="327" y="613"/>
                  </a:lnTo>
                  <a:lnTo>
                    <a:pt x="323" y="613"/>
                  </a:lnTo>
                  <a:lnTo>
                    <a:pt x="320" y="613"/>
                  </a:lnTo>
                  <a:lnTo>
                    <a:pt x="323" y="613"/>
                  </a:lnTo>
                  <a:lnTo>
                    <a:pt x="323" y="609"/>
                  </a:lnTo>
                  <a:lnTo>
                    <a:pt x="323" y="606"/>
                  </a:lnTo>
                  <a:lnTo>
                    <a:pt x="323" y="602"/>
                  </a:lnTo>
                  <a:lnTo>
                    <a:pt x="327" y="598"/>
                  </a:lnTo>
                  <a:lnTo>
                    <a:pt x="327" y="594"/>
                  </a:lnTo>
                  <a:lnTo>
                    <a:pt x="323" y="594"/>
                  </a:lnTo>
                  <a:lnTo>
                    <a:pt x="320" y="594"/>
                  </a:lnTo>
                  <a:lnTo>
                    <a:pt x="320" y="591"/>
                  </a:lnTo>
                  <a:lnTo>
                    <a:pt x="320" y="587"/>
                  </a:lnTo>
                  <a:lnTo>
                    <a:pt x="316" y="587"/>
                  </a:lnTo>
                  <a:lnTo>
                    <a:pt x="312" y="583"/>
                  </a:lnTo>
                  <a:lnTo>
                    <a:pt x="308" y="583"/>
                  </a:lnTo>
                  <a:lnTo>
                    <a:pt x="308" y="579"/>
                  </a:lnTo>
                  <a:lnTo>
                    <a:pt x="305" y="579"/>
                  </a:lnTo>
                  <a:lnTo>
                    <a:pt x="305" y="576"/>
                  </a:lnTo>
                  <a:lnTo>
                    <a:pt x="301" y="576"/>
                  </a:lnTo>
                  <a:lnTo>
                    <a:pt x="297" y="576"/>
                  </a:lnTo>
                  <a:lnTo>
                    <a:pt x="293" y="576"/>
                  </a:lnTo>
                  <a:lnTo>
                    <a:pt x="293" y="572"/>
                  </a:lnTo>
                  <a:lnTo>
                    <a:pt x="293" y="568"/>
                  </a:lnTo>
                  <a:lnTo>
                    <a:pt x="290" y="568"/>
                  </a:lnTo>
                  <a:lnTo>
                    <a:pt x="286" y="572"/>
                  </a:lnTo>
                  <a:lnTo>
                    <a:pt x="282" y="572"/>
                  </a:lnTo>
                  <a:lnTo>
                    <a:pt x="282" y="568"/>
                  </a:lnTo>
                  <a:lnTo>
                    <a:pt x="282" y="564"/>
                  </a:lnTo>
                  <a:lnTo>
                    <a:pt x="278" y="564"/>
                  </a:lnTo>
                  <a:lnTo>
                    <a:pt x="278" y="560"/>
                  </a:lnTo>
                  <a:lnTo>
                    <a:pt x="275" y="560"/>
                  </a:lnTo>
                  <a:lnTo>
                    <a:pt x="275" y="557"/>
                  </a:lnTo>
                  <a:lnTo>
                    <a:pt x="271" y="557"/>
                  </a:lnTo>
                  <a:lnTo>
                    <a:pt x="267" y="557"/>
                  </a:lnTo>
                  <a:lnTo>
                    <a:pt x="263" y="557"/>
                  </a:lnTo>
                  <a:lnTo>
                    <a:pt x="263" y="560"/>
                  </a:lnTo>
                  <a:lnTo>
                    <a:pt x="260" y="560"/>
                  </a:lnTo>
                  <a:lnTo>
                    <a:pt x="260" y="557"/>
                  </a:lnTo>
                  <a:lnTo>
                    <a:pt x="256" y="557"/>
                  </a:lnTo>
                  <a:lnTo>
                    <a:pt x="260" y="557"/>
                  </a:lnTo>
                  <a:lnTo>
                    <a:pt x="263" y="553"/>
                  </a:lnTo>
                  <a:lnTo>
                    <a:pt x="263" y="549"/>
                  </a:lnTo>
                  <a:lnTo>
                    <a:pt x="267" y="549"/>
                  </a:lnTo>
                  <a:lnTo>
                    <a:pt x="271" y="545"/>
                  </a:lnTo>
                  <a:lnTo>
                    <a:pt x="271" y="542"/>
                  </a:lnTo>
                  <a:lnTo>
                    <a:pt x="275" y="542"/>
                  </a:lnTo>
                  <a:lnTo>
                    <a:pt x="275" y="538"/>
                  </a:lnTo>
                  <a:lnTo>
                    <a:pt x="278" y="538"/>
                  </a:lnTo>
                  <a:lnTo>
                    <a:pt x="278" y="534"/>
                  </a:lnTo>
                  <a:lnTo>
                    <a:pt x="282" y="534"/>
                  </a:lnTo>
                  <a:lnTo>
                    <a:pt x="282" y="530"/>
                  </a:lnTo>
                  <a:lnTo>
                    <a:pt x="286" y="530"/>
                  </a:lnTo>
                  <a:lnTo>
                    <a:pt x="290" y="527"/>
                  </a:lnTo>
                  <a:lnTo>
                    <a:pt x="286" y="527"/>
                  </a:lnTo>
                  <a:lnTo>
                    <a:pt x="290" y="527"/>
                  </a:lnTo>
                  <a:lnTo>
                    <a:pt x="290" y="523"/>
                  </a:lnTo>
                  <a:lnTo>
                    <a:pt x="293" y="523"/>
                  </a:lnTo>
                  <a:lnTo>
                    <a:pt x="297" y="519"/>
                  </a:lnTo>
                  <a:lnTo>
                    <a:pt x="301" y="519"/>
                  </a:lnTo>
                  <a:lnTo>
                    <a:pt x="301" y="515"/>
                  </a:lnTo>
                  <a:lnTo>
                    <a:pt x="305" y="515"/>
                  </a:lnTo>
                  <a:lnTo>
                    <a:pt x="308" y="515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20" y="508"/>
                  </a:lnTo>
                  <a:lnTo>
                    <a:pt x="320" y="504"/>
                  </a:lnTo>
                  <a:lnTo>
                    <a:pt x="320" y="500"/>
                  </a:lnTo>
                  <a:lnTo>
                    <a:pt x="320" y="497"/>
                  </a:lnTo>
                  <a:lnTo>
                    <a:pt x="320" y="493"/>
                  </a:lnTo>
                  <a:lnTo>
                    <a:pt x="316" y="489"/>
                  </a:lnTo>
                  <a:lnTo>
                    <a:pt x="316" y="485"/>
                  </a:lnTo>
                  <a:lnTo>
                    <a:pt x="312" y="485"/>
                  </a:lnTo>
                  <a:lnTo>
                    <a:pt x="308" y="485"/>
                  </a:lnTo>
                  <a:lnTo>
                    <a:pt x="305" y="485"/>
                  </a:lnTo>
                  <a:lnTo>
                    <a:pt x="305" y="482"/>
                  </a:lnTo>
                  <a:lnTo>
                    <a:pt x="308" y="478"/>
                  </a:lnTo>
                  <a:lnTo>
                    <a:pt x="308" y="474"/>
                  </a:lnTo>
                  <a:lnTo>
                    <a:pt x="308" y="470"/>
                  </a:lnTo>
                  <a:lnTo>
                    <a:pt x="308" y="466"/>
                  </a:lnTo>
                  <a:lnTo>
                    <a:pt x="312" y="466"/>
                  </a:lnTo>
                  <a:lnTo>
                    <a:pt x="308" y="466"/>
                  </a:lnTo>
                  <a:lnTo>
                    <a:pt x="308" y="463"/>
                  </a:lnTo>
                  <a:lnTo>
                    <a:pt x="312" y="463"/>
                  </a:lnTo>
                  <a:lnTo>
                    <a:pt x="308" y="459"/>
                  </a:lnTo>
                  <a:lnTo>
                    <a:pt x="305" y="459"/>
                  </a:lnTo>
                  <a:lnTo>
                    <a:pt x="305" y="455"/>
                  </a:lnTo>
                  <a:lnTo>
                    <a:pt x="301" y="459"/>
                  </a:lnTo>
                  <a:lnTo>
                    <a:pt x="297" y="459"/>
                  </a:lnTo>
                  <a:lnTo>
                    <a:pt x="293" y="459"/>
                  </a:lnTo>
                  <a:lnTo>
                    <a:pt x="293" y="455"/>
                  </a:lnTo>
                  <a:lnTo>
                    <a:pt x="290" y="455"/>
                  </a:lnTo>
                  <a:lnTo>
                    <a:pt x="290" y="451"/>
                  </a:lnTo>
                  <a:lnTo>
                    <a:pt x="290" y="448"/>
                  </a:lnTo>
                  <a:lnTo>
                    <a:pt x="290" y="444"/>
                  </a:lnTo>
                  <a:lnTo>
                    <a:pt x="290" y="440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6" y="433"/>
                  </a:lnTo>
                  <a:lnTo>
                    <a:pt x="282" y="433"/>
                  </a:lnTo>
                  <a:lnTo>
                    <a:pt x="278" y="433"/>
                  </a:lnTo>
                  <a:lnTo>
                    <a:pt x="278" y="429"/>
                  </a:lnTo>
                  <a:lnTo>
                    <a:pt x="275" y="429"/>
                  </a:lnTo>
                  <a:lnTo>
                    <a:pt x="275" y="433"/>
                  </a:lnTo>
                  <a:lnTo>
                    <a:pt x="271" y="433"/>
                  </a:lnTo>
                  <a:lnTo>
                    <a:pt x="267" y="433"/>
                  </a:lnTo>
                  <a:lnTo>
                    <a:pt x="263" y="433"/>
                  </a:lnTo>
                  <a:lnTo>
                    <a:pt x="260" y="433"/>
                  </a:lnTo>
                  <a:lnTo>
                    <a:pt x="256" y="433"/>
                  </a:lnTo>
                  <a:lnTo>
                    <a:pt x="256" y="429"/>
                  </a:lnTo>
                  <a:lnTo>
                    <a:pt x="256" y="433"/>
                  </a:lnTo>
                  <a:lnTo>
                    <a:pt x="252" y="429"/>
                  </a:lnTo>
                  <a:lnTo>
                    <a:pt x="252" y="425"/>
                  </a:lnTo>
                  <a:lnTo>
                    <a:pt x="252" y="421"/>
                  </a:lnTo>
                  <a:lnTo>
                    <a:pt x="252" y="418"/>
                  </a:lnTo>
                  <a:lnTo>
                    <a:pt x="256" y="414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10"/>
                  </a:lnTo>
                  <a:lnTo>
                    <a:pt x="252" y="406"/>
                  </a:lnTo>
                  <a:lnTo>
                    <a:pt x="252" y="403"/>
                  </a:lnTo>
                  <a:lnTo>
                    <a:pt x="248" y="403"/>
                  </a:lnTo>
                  <a:lnTo>
                    <a:pt x="248" y="399"/>
                  </a:lnTo>
                  <a:lnTo>
                    <a:pt x="252" y="399"/>
                  </a:lnTo>
                  <a:lnTo>
                    <a:pt x="252" y="395"/>
                  </a:lnTo>
                  <a:lnTo>
                    <a:pt x="248" y="395"/>
                  </a:lnTo>
                  <a:lnTo>
                    <a:pt x="248" y="391"/>
                  </a:lnTo>
                  <a:lnTo>
                    <a:pt x="252" y="388"/>
                  </a:lnTo>
                  <a:lnTo>
                    <a:pt x="252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2"/>
                  </a:lnTo>
                  <a:lnTo>
                    <a:pt x="260" y="369"/>
                  </a:lnTo>
                  <a:lnTo>
                    <a:pt x="256" y="365"/>
                  </a:lnTo>
                  <a:lnTo>
                    <a:pt x="256" y="361"/>
                  </a:lnTo>
                  <a:lnTo>
                    <a:pt x="256" y="357"/>
                  </a:lnTo>
                  <a:lnTo>
                    <a:pt x="252" y="357"/>
                  </a:lnTo>
                  <a:lnTo>
                    <a:pt x="248" y="357"/>
                  </a:lnTo>
                  <a:lnTo>
                    <a:pt x="248" y="354"/>
                  </a:lnTo>
                  <a:lnTo>
                    <a:pt x="245" y="354"/>
                  </a:lnTo>
                  <a:lnTo>
                    <a:pt x="245" y="350"/>
                  </a:lnTo>
                  <a:lnTo>
                    <a:pt x="245" y="346"/>
                  </a:lnTo>
                  <a:lnTo>
                    <a:pt x="245" y="342"/>
                  </a:lnTo>
                  <a:lnTo>
                    <a:pt x="245" y="339"/>
                  </a:lnTo>
                  <a:lnTo>
                    <a:pt x="237" y="339"/>
                  </a:lnTo>
                  <a:lnTo>
                    <a:pt x="230" y="339"/>
                  </a:lnTo>
                  <a:lnTo>
                    <a:pt x="226" y="339"/>
                  </a:lnTo>
                  <a:lnTo>
                    <a:pt x="218" y="339"/>
                  </a:lnTo>
                  <a:lnTo>
                    <a:pt x="218" y="335"/>
                  </a:lnTo>
                  <a:lnTo>
                    <a:pt x="214" y="327"/>
                  </a:lnTo>
                  <a:lnTo>
                    <a:pt x="214" y="324"/>
                  </a:lnTo>
                  <a:lnTo>
                    <a:pt x="211" y="320"/>
                  </a:lnTo>
                  <a:lnTo>
                    <a:pt x="214" y="320"/>
                  </a:lnTo>
                  <a:lnTo>
                    <a:pt x="214" y="316"/>
                  </a:lnTo>
                  <a:lnTo>
                    <a:pt x="214" y="312"/>
                  </a:lnTo>
                  <a:lnTo>
                    <a:pt x="214" y="309"/>
                  </a:lnTo>
                  <a:lnTo>
                    <a:pt x="211" y="305"/>
                  </a:lnTo>
                  <a:lnTo>
                    <a:pt x="214" y="305"/>
                  </a:lnTo>
                  <a:lnTo>
                    <a:pt x="214" y="301"/>
                  </a:lnTo>
                  <a:lnTo>
                    <a:pt x="211" y="301"/>
                  </a:lnTo>
                  <a:lnTo>
                    <a:pt x="211" y="297"/>
                  </a:lnTo>
                  <a:lnTo>
                    <a:pt x="207" y="297"/>
                  </a:lnTo>
                  <a:lnTo>
                    <a:pt x="203" y="297"/>
                  </a:lnTo>
                  <a:lnTo>
                    <a:pt x="203" y="294"/>
                  </a:lnTo>
                  <a:lnTo>
                    <a:pt x="199" y="294"/>
                  </a:lnTo>
                  <a:lnTo>
                    <a:pt x="196" y="297"/>
                  </a:lnTo>
                  <a:lnTo>
                    <a:pt x="196" y="294"/>
                  </a:lnTo>
                  <a:lnTo>
                    <a:pt x="192" y="297"/>
                  </a:lnTo>
                  <a:lnTo>
                    <a:pt x="192" y="294"/>
                  </a:lnTo>
                  <a:lnTo>
                    <a:pt x="188" y="294"/>
                  </a:lnTo>
                  <a:lnTo>
                    <a:pt x="188" y="290"/>
                  </a:lnTo>
                  <a:lnTo>
                    <a:pt x="184" y="290"/>
                  </a:lnTo>
                  <a:lnTo>
                    <a:pt x="181" y="290"/>
                  </a:lnTo>
                  <a:lnTo>
                    <a:pt x="177" y="286"/>
                  </a:lnTo>
                  <a:lnTo>
                    <a:pt x="173" y="286"/>
                  </a:lnTo>
                  <a:lnTo>
                    <a:pt x="173" y="282"/>
                  </a:lnTo>
                  <a:lnTo>
                    <a:pt x="169" y="282"/>
                  </a:lnTo>
                  <a:lnTo>
                    <a:pt x="166" y="282"/>
                  </a:lnTo>
                  <a:lnTo>
                    <a:pt x="166" y="279"/>
                  </a:lnTo>
                  <a:lnTo>
                    <a:pt x="162" y="279"/>
                  </a:lnTo>
                  <a:lnTo>
                    <a:pt x="158" y="279"/>
                  </a:lnTo>
                  <a:lnTo>
                    <a:pt x="154" y="279"/>
                  </a:lnTo>
                  <a:lnTo>
                    <a:pt x="151" y="279"/>
                  </a:lnTo>
                  <a:lnTo>
                    <a:pt x="151" y="275"/>
                  </a:lnTo>
                  <a:lnTo>
                    <a:pt x="147" y="275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9" y="267"/>
                  </a:lnTo>
                  <a:lnTo>
                    <a:pt x="139" y="263"/>
                  </a:lnTo>
                  <a:lnTo>
                    <a:pt x="136" y="263"/>
                  </a:lnTo>
                  <a:lnTo>
                    <a:pt x="136" y="260"/>
                  </a:lnTo>
                  <a:lnTo>
                    <a:pt x="136" y="256"/>
                  </a:lnTo>
                  <a:lnTo>
                    <a:pt x="136" y="252"/>
                  </a:lnTo>
                  <a:lnTo>
                    <a:pt x="136" y="248"/>
                  </a:lnTo>
                  <a:lnTo>
                    <a:pt x="136" y="245"/>
                  </a:lnTo>
                  <a:lnTo>
                    <a:pt x="136" y="241"/>
                  </a:lnTo>
                  <a:lnTo>
                    <a:pt x="136" y="237"/>
                  </a:lnTo>
                  <a:lnTo>
                    <a:pt x="136" y="233"/>
                  </a:lnTo>
                  <a:lnTo>
                    <a:pt x="132" y="237"/>
                  </a:lnTo>
                  <a:lnTo>
                    <a:pt x="128" y="237"/>
                  </a:lnTo>
                  <a:lnTo>
                    <a:pt x="124" y="237"/>
                  </a:lnTo>
                  <a:lnTo>
                    <a:pt x="121" y="237"/>
                  </a:lnTo>
                  <a:lnTo>
                    <a:pt x="117" y="237"/>
                  </a:lnTo>
                  <a:lnTo>
                    <a:pt x="117" y="241"/>
                  </a:lnTo>
                  <a:lnTo>
                    <a:pt x="113" y="241"/>
                  </a:lnTo>
                  <a:lnTo>
                    <a:pt x="109" y="241"/>
                  </a:lnTo>
                  <a:lnTo>
                    <a:pt x="109" y="245"/>
                  </a:lnTo>
                  <a:lnTo>
                    <a:pt x="106" y="245"/>
                  </a:lnTo>
                  <a:lnTo>
                    <a:pt x="102" y="248"/>
                  </a:lnTo>
                  <a:lnTo>
                    <a:pt x="98" y="248"/>
                  </a:lnTo>
                  <a:lnTo>
                    <a:pt x="98" y="252"/>
                  </a:lnTo>
                  <a:lnTo>
                    <a:pt x="98" y="248"/>
                  </a:lnTo>
                  <a:lnTo>
                    <a:pt x="94" y="248"/>
                  </a:lnTo>
                  <a:lnTo>
                    <a:pt x="94" y="252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87" y="256"/>
                  </a:lnTo>
                  <a:lnTo>
                    <a:pt x="83" y="256"/>
                  </a:lnTo>
                  <a:lnTo>
                    <a:pt x="79" y="256"/>
                  </a:lnTo>
                  <a:lnTo>
                    <a:pt x="75" y="256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57" y="256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3" y="241"/>
                  </a:lnTo>
                  <a:lnTo>
                    <a:pt x="53" y="237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33"/>
                  </a:lnTo>
                  <a:lnTo>
                    <a:pt x="49" y="233"/>
                  </a:lnTo>
                  <a:lnTo>
                    <a:pt x="49" y="237"/>
                  </a:lnTo>
                  <a:lnTo>
                    <a:pt x="45" y="237"/>
                  </a:lnTo>
                  <a:lnTo>
                    <a:pt x="42" y="241"/>
                  </a:lnTo>
                  <a:lnTo>
                    <a:pt x="38" y="241"/>
                  </a:lnTo>
                  <a:lnTo>
                    <a:pt x="34" y="241"/>
                  </a:lnTo>
                  <a:lnTo>
                    <a:pt x="30" y="241"/>
                  </a:lnTo>
                  <a:lnTo>
                    <a:pt x="27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27" y="233"/>
                  </a:lnTo>
                  <a:lnTo>
                    <a:pt x="23" y="230"/>
                  </a:lnTo>
                  <a:lnTo>
                    <a:pt x="19" y="230"/>
                  </a:lnTo>
                  <a:lnTo>
                    <a:pt x="15" y="230"/>
                  </a:lnTo>
                  <a:lnTo>
                    <a:pt x="12" y="230"/>
                  </a:lnTo>
                  <a:lnTo>
                    <a:pt x="15" y="230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8" y="215"/>
                  </a:lnTo>
                  <a:lnTo>
                    <a:pt x="8" y="211"/>
                  </a:lnTo>
                  <a:lnTo>
                    <a:pt x="4" y="207"/>
                  </a:lnTo>
                  <a:lnTo>
                    <a:pt x="4" y="203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4" y="200"/>
                  </a:lnTo>
                  <a:lnTo>
                    <a:pt x="4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8" y="188"/>
                  </a:lnTo>
                  <a:lnTo>
                    <a:pt x="12" y="185"/>
                  </a:lnTo>
                  <a:lnTo>
                    <a:pt x="15" y="185"/>
                  </a:lnTo>
                  <a:lnTo>
                    <a:pt x="12" y="181"/>
                  </a:lnTo>
                  <a:lnTo>
                    <a:pt x="12" y="177"/>
                  </a:lnTo>
                  <a:lnTo>
                    <a:pt x="12" y="173"/>
                  </a:lnTo>
                  <a:lnTo>
                    <a:pt x="15" y="173"/>
                  </a:lnTo>
                  <a:lnTo>
                    <a:pt x="15" y="169"/>
                  </a:lnTo>
                  <a:lnTo>
                    <a:pt x="15" y="166"/>
                  </a:lnTo>
                  <a:lnTo>
                    <a:pt x="19" y="162"/>
                  </a:lnTo>
                  <a:lnTo>
                    <a:pt x="23" y="162"/>
                  </a:lnTo>
                  <a:lnTo>
                    <a:pt x="27" y="158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2" y="151"/>
                  </a:lnTo>
                  <a:lnTo>
                    <a:pt x="45" y="151"/>
                  </a:lnTo>
                  <a:lnTo>
                    <a:pt x="49" y="151"/>
                  </a:lnTo>
                  <a:lnTo>
                    <a:pt x="49" y="147"/>
                  </a:lnTo>
                  <a:lnTo>
                    <a:pt x="53" y="147"/>
                  </a:lnTo>
                  <a:lnTo>
                    <a:pt x="57" y="147"/>
                  </a:lnTo>
                  <a:lnTo>
                    <a:pt x="57" y="151"/>
                  </a:lnTo>
                  <a:lnTo>
                    <a:pt x="60" y="151"/>
                  </a:lnTo>
                  <a:lnTo>
                    <a:pt x="64" y="151"/>
                  </a:lnTo>
                  <a:lnTo>
                    <a:pt x="64" y="143"/>
                  </a:lnTo>
                  <a:lnTo>
                    <a:pt x="64" y="136"/>
                  </a:lnTo>
                  <a:lnTo>
                    <a:pt x="68" y="121"/>
                  </a:lnTo>
                  <a:lnTo>
                    <a:pt x="72" y="113"/>
                  </a:lnTo>
                  <a:lnTo>
                    <a:pt x="72" y="106"/>
                  </a:lnTo>
                  <a:lnTo>
                    <a:pt x="72" y="102"/>
                  </a:lnTo>
                  <a:lnTo>
                    <a:pt x="72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4" y="87"/>
                  </a:lnTo>
                  <a:lnTo>
                    <a:pt x="60" y="87"/>
                  </a:lnTo>
                  <a:lnTo>
                    <a:pt x="60" y="83"/>
                  </a:lnTo>
                  <a:lnTo>
                    <a:pt x="60" y="79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5" y="72"/>
                  </a:lnTo>
                  <a:lnTo>
                    <a:pt x="75" y="6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68" y="53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4" y="53"/>
                  </a:lnTo>
                  <a:lnTo>
                    <a:pt x="94" y="57"/>
                  </a:lnTo>
                  <a:lnTo>
                    <a:pt x="98" y="53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6" y="53"/>
                  </a:lnTo>
                  <a:lnTo>
                    <a:pt x="109" y="57"/>
                  </a:lnTo>
                  <a:lnTo>
                    <a:pt x="109" y="60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21" y="72"/>
                  </a:lnTo>
                  <a:lnTo>
                    <a:pt x="124" y="72"/>
                  </a:lnTo>
                  <a:lnTo>
                    <a:pt x="128" y="68"/>
                  </a:lnTo>
                  <a:lnTo>
                    <a:pt x="132" y="68"/>
                  </a:lnTo>
                  <a:lnTo>
                    <a:pt x="132" y="72"/>
                  </a:lnTo>
                  <a:lnTo>
                    <a:pt x="136" y="72"/>
                  </a:lnTo>
                  <a:lnTo>
                    <a:pt x="136" y="68"/>
                  </a:lnTo>
                  <a:lnTo>
                    <a:pt x="139" y="68"/>
                  </a:lnTo>
                  <a:lnTo>
                    <a:pt x="139" y="64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60"/>
                  </a:lnTo>
                  <a:lnTo>
                    <a:pt x="151" y="60"/>
                  </a:lnTo>
                  <a:lnTo>
                    <a:pt x="154" y="60"/>
                  </a:lnTo>
                  <a:lnTo>
                    <a:pt x="154" y="57"/>
                  </a:lnTo>
                  <a:lnTo>
                    <a:pt x="154" y="53"/>
                  </a:lnTo>
                  <a:lnTo>
                    <a:pt x="158" y="53"/>
                  </a:lnTo>
                  <a:lnTo>
                    <a:pt x="162" y="53"/>
                  </a:lnTo>
                  <a:lnTo>
                    <a:pt x="162" y="49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2" y="45"/>
                  </a:lnTo>
                  <a:lnTo>
                    <a:pt x="158" y="45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7"/>
                  </a:lnTo>
                  <a:lnTo>
                    <a:pt x="151" y="23"/>
                  </a:lnTo>
                  <a:lnTo>
                    <a:pt x="147" y="19"/>
                  </a:lnTo>
                  <a:lnTo>
                    <a:pt x="147" y="15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4" y="19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58" y="19"/>
                  </a:lnTo>
                  <a:lnTo>
                    <a:pt x="162" y="19"/>
                  </a:lnTo>
                  <a:lnTo>
                    <a:pt x="162" y="23"/>
                  </a:lnTo>
                  <a:lnTo>
                    <a:pt x="166" y="23"/>
                  </a:lnTo>
                  <a:lnTo>
                    <a:pt x="166" y="19"/>
                  </a:lnTo>
                  <a:lnTo>
                    <a:pt x="169" y="19"/>
                  </a:lnTo>
                  <a:lnTo>
                    <a:pt x="169" y="23"/>
                  </a:lnTo>
                  <a:lnTo>
                    <a:pt x="173" y="27"/>
                  </a:lnTo>
                  <a:lnTo>
                    <a:pt x="177" y="27"/>
                  </a:lnTo>
                  <a:lnTo>
                    <a:pt x="177" y="23"/>
                  </a:lnTo>
                  <a:lnTo>
                    <a:pt x="177" y="19"/>
                  </a:lnTo>
                  <a:lnTo>
                    <a:pt x="181" y="19"/>
                  </a:lnTo>
                  <a:lnTo>
                    <a:pt x="181" y="15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5"/>
                  </a:lnTo>
                  <a:lnTo>
                    <a:pt x="188" y="19"/>
                  </a:lnTo>
                  <a:lnTo>
                    <a:pt x="192" y="15"/>
                  </a:lnTo>
                  <a:lnTo>
                    <a:pt x="196" y="15"/>
                  </a:lnTo>
                  <a:lnTo>
                    <a:pt x="196" y="12"/>
                  </a:lnTo>
                  <a:lnTo>
                    <a:pt x="199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07" y="8"/>
                  </a:lnTo>
                  <a:lnTo>
                    <a:pt x="211" y="8"/>
                  </a:lnTo>
                  <a:lnTo>
                    <a:pt x="211" y="4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18" y="4"/>
                  </a:lnTo>
                  <a:lnTo>
                    <a:pt x="222" y="4"/>
                  </a:lnTo>
                  <a:lnTo>
                    <a:pt x="218" y="8"/>
                  </a:lnTo>
                  <a:lnTo>
                    <a:pt x="218" y="12"/>
                  </a:lnTo>
                  <a:lnTo>
                    <a:pt x="222" y="12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19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2" y="30"/>
                  </a:lnTo>
                  <a:lnTo>
                    <a:pt x="222" y="34"/>
                  </a:lnTo>
                  <a:lnTo>
                    <a:pt x="222" y="38"/>
                  </a:lnTo>
                  <a:lnTo>
                    <a:pt x="218" y="42"/>
                  </a:lnTo>
                  <a:lnTo>
                    <a:pt x="222" y="42"/>
                  </a:lnTo>
                  <a:lnTo>
                    <a:pt x="222" y="45"/>
                  </a:lnTo>
                  <a:lnTo>
                    <a:pt x="226" y="45"/>
                  </a:lnTo>
                  <a:lnTo>
                    <a:pt x="226" y="49"/>
                  </a:lnTo>
                  <a:lnTo>
                    <a:pt x="222" y="53"/>
                  </a:lnTo>
                  <a:lnTo>
                    <a:pt x="226" y="53"/>
                  </a:lnTo>
                  <a:lnTo>
                    <a:pt x="226" y="57"/>
                  </a:lnTo>
                  <a:lnTo>
                    <a:pt x="230" y="57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45" y="64"/>
                  </a:lnTo>
                  <a:lnTo>
                    <a:pt x="245" y="60"/>
                  </a:lnTo>
                  <a:lnTo>
                    <a:pt x="248" y="57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2" y="57"/>
                  </a:lnTo>
                  <a:lnTo>
                    <a:pt x="256" y="57"/>
                  </a:lnTo>
                  <a:lnTo>
                    <a:pt x="260" y="57"/>
                  </a:lnTo>
                  <a:lnTo>
                    <a:pt x="260" y="53"/>
                  </a:lnTo>
                  <a:lnTo>
                    <a:pt x="263" y="53"/>
                  </a:lnTo>
                  <a:lnTo>
                    <a:pt x="267" y="49"/>
                  </a:lnTo>
                  <a:lnTo>
                    <a:pt x="267" y="53"/>
                  </a:lnTo>
                  <a:lnTo>
                    <a:pt x="271" y="53"/>
                  </a:lnTo>
                  <a:lnTo>
                    <a:pt x="275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 3698"/>
            <p:cNvSpPr>
              <a:spLocks/>
            </p:cNvSpPr>
            <p:nvPr/>
          </p:nvSpPr>
          <p:spPr bwMode="auto">
            <a:xfrm>
              <a:off x="5765800" y="3435350"/>
              <a:ext cx="58738" cy="47625"/>
            </a:xfrm>
            <a:custGeom>
              <a:avLst/>
              <a:gdLst>
                <a:gd name="T0" fmla="*/ 11113 w 37"/>
                <a:gd name="T1" fmla="*/ 47625 h 30"/>
                <a:gd name="T2" fmla="*/ 6350 w 37"/>
                <a:gd name="T3" fmla="*/ 47625 h 30"/>
                <a:gd name="T4" fmla="*/ 6350 w 37"/>
                <a:gd name="T5" fmla="*/ 41275 h 30"/>
                <a:gd name="T6" fmla="*/ 0 w 37"/>
                <a:gd name="T7" fmla="*/ 36513 h 30"/>
                <a:gd name="T8" fmla="*/ 0 w 37"/>
                <a:gd name="T9" fmla="*/ 30163 h 30"/>
                <a:gd name="T10" fmla="*/ 6350 w 37"/>
                <a:gd name="T11" fmla="*/ 30163 h 30"/>
                <a:gd name="T12" fmla="*/ 6350 w 37"/>
                <a:gd name="T13" fmla="*/ 23813 h 30"/>
                <a:gd name="T14" fmla="*/ 0 w 37"/>
                <a:gd name="T15" fmla="*/ 23813 h 30"/>
                <a:gd name="T16" fmla="*/ 0 w 37"/>
                <a:gd name="T17" fmla="*/ 17463 h 30"/>
                <a:gd name="T18" fmla="*/ 0 w 37"/>
                <a:gd name="T19" fmla="*/ 12700 h 30"/>
                <a:gd name="T20" fmla="*/ 0 w 37"/>
                <a:gd name="T21" fmla="*/ 17463 h 30"/>
                <a:gd name="T22" fmla="*/ 6350 w 37"/>
                <a:gd name="T23" fmla="*/ 17463 h 30"/>
                <a:gd name="T24" fmla="*/ 0 w 37"/>
                <a:gd name="T25" fmla="*/ 17463 h 30"/>
                <a:gd name="T26" fmla="*/ 0 w 37"/>
                <a:gd name="T27" fmla="*/ 12700 h 30"/>
                <a:gd name="T28" fmla="*/ 0 w 37"/>
                <a:gd name="T29" fmla="*/ 6350 h 30"/>
                <a:gd name="T30" fmla="*/ 6350 w 37"/>
                <a:gd name="T31" fmla="*/ 6350 h 30"/>
                <a:gd name="T32" fmla="*/ 6350 w 37"/>
                <a:gd name="T33" fmla="*/ 0 h 30"/>
                <a:gd name="T34" fmla="*/ 11113 w 37"/>
                <a:gd name="T35" fmla="*/ 0 h 30"/>
                <a:gd name="T36" fmla="*/ 17463 w 37"/>
                <a:gd name="T37" fmla="*/ 0 h 30"/>
                <a:gd name="T38" fmla="*/ 23813 w 37"/>
                <a:gd name="T39" fmla="*/ 6350 h 30"/>
                <a:gd name="T40" fmla="*/ 30163 w 37"/>
                <a:gd name="T41" fmla="*/ 6350 h 30"/>
                <a:gd name="T42" fmla="*/ 34925 w 37"/>
                <a:gd name="T43" fmla="*/ 6350 h 30"/>
                <a:gd name="T44" fmla="*/ 41275 w 37"/>
                <a:gd name="T45" fmla="*/ 0 h 30"/>
                <a:gd name="T46" fmla="*/ 41275 w 37"/>
                <a:gd name="T47" fmla="*/ 6350 h 30"/>
                <a:gd name="T48" fmla="*/ 47625 w 37"/>
                <a:gd name="T49" fmla="*/ 6350 h 30"/>
                <a:gd name="T50" fmla="*/ 53975 w 37"/>
                <a:gd name="T51" fmla="*/ 6350 h 30"/>
                <a:gd name="T52" fmla="*/ 58738 w 37"/>
                <a:gd name="T53" fmla="*/ 6350 h 30"/>
                <a:gd name="T54" fmla="*/ 58738 w 37"/>
                <a:gd name="T55" fmla="*/ 12700 h 30"/>
                <a:gd name="T56" fmla="*/ 58738 w 37"/>
                <a:gd name="T57" fmla="*/ 17463 h 30"/>
                <a:gd name="T58" fmla="*/ 53975 w 37"/>
                <a:gd name="T59" fmla="*/ 17463 h 30"/>
                <a:gd name="T60" fmla="*/ 53975 w 37"/>
                <a:gd name="T61" fmla="*/ 23813 h 30"/>
                <a:gd name="T62" fmla="*/ 47625 w 37"/>
                <a:gd name="T63" fmla="*/ 30163 h 30"/>
                <a:gd name="T64" fmla="*/ 47625 w 37"/>
                <a:gd name="T65" fmla="*/ 36513 h 30"/>
                <a:gd name="T66" fmla="*/ 41275 w 37"/>
                <a:gd name="T67" fmla="*/ 41275 h 30"/>
                <a:gd name="T68" fmla="*/ 34925 w 37"/>
                <a:gd name="T69" fmla="*/ 41275 h 30"/>
                <a:gd name="T70" fmla="*/ 30163 w 37"/>
                <a:gd name="T71" fmla="*/ 41275 h 30"/>
                <a:gd name="T72" fmla="*/ 23813 w 37"/>
                <a:gd name="T73" fmla="*/ 41275 h 30"/>
                <a:gd name="T74" fmla="*/ 17463 w 37"/>
                <a:gd name="T75" fmla="*/ 41275 h 30"/>
                <a:gd name="T76" fmla="*/ 11113 w 37"/>
                <a:gd name="T77" fmla="*/ 41275 h 30"/>
                <a:gd name="T78" fmla="*/ 11113 w 37"/>
                <a:gd name="T79" fmla="*/ 47625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" h="30">
                  <a:moveTo>
                    <a:pt x="7" y="30"/>
                  </a:moveTo>
                  <a:lnTo>
                    <a:pt x="4" y="30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3699"/>
            <p:cNvSpPr>
              <a:spLocks/>
            </p:cNvSpPr>
            <p:nvPr/>
          </p:nvSpPr>
          <p:spPr bwMode="auto">
            <a:xfrm>
              <a:off x="5735638" y="3448050"/>
              <a:ext cx="17462" cy="23813"/>
            </a:xfrm>
            <a:custGeom>
              <a:avLst/>
              <a:gdLst>
                <a:gd name="T0" fmla="*/ 0 w 11"/>
                <a:gd name="T1" fmla="*/ 23813 h 15"/>
                <a:gd name="T2" fmla="*/ 0 w 11"/>
                <a:gd name="T3" fmla="*/ 17463 h 15"/>
                <a:gd name="T4" fmla="*/ 6350 w 11"/>
                <a:gd name="T5" fmla="*/ 17463 h 15"/>
                <a:gd name="T6" fmla="*/ 6350 w 11"/>
                <a:gd name="T7" fmla="*/ 11113 h 15"/>
                <a:gd name="T8" fmla="*/ 12700 w 11"/>
                <a:gd name="T9" fmla="*/ 4763 h 15"/>
                <a:gd name="T10" fmla="*/ 12700 w 11"/>
                <a:gd name="T11" fmla="*/ 0 h 15"/>
                <a:gd name="T12" fmla="*/ 17462 w 11"/>
                <a:gd name="T13" fmla="*/ 0 h 15"/>
                <a:gd name="T14" fmla="*/ 17462 w 11"/>
                <a:gd name="T15" fmla="*/ 4763 h 15"/>
                <a:gd name="T16" fmla="*/ 17462 w 11"/>
                <a:gd name="T17" fmla="*/ 11113 h 15"/>
                <a:gd name="T18" fmla="*/ 17462 w 11"/>
                <a:gd name="T19" fmla="*/ 17463 h 15"/>
                <a:gd name="T20" fmla="*/ 12700 w 11"/>
                <a:gd name="T21" fmla="*/ 17463 h 15"/>
                <a:gd name="T22" fmla="*/ 6350 w 11"/>
                <a:gd name="T23" fmla="*/ 23813 h 15"/>
                <a:gd name="T24" fmla="*/ 0 w 11"/>
                <a:gd name="T25" fmla="*/ 23813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lnTo>
                    <a:pt x="0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 3700"/>
            <p:cNvSpPr>
              <a:spLocks/>
            </p:cNvSpPr>
            <p:nvPr/>
          </p:nvSpPr>
          <p:spPr bwMode="auto">
            <a:xfrm>
              <a:off x="5776913" y="3422650"/>
              <a:ext cx="19050" cy="12700"/>
            </a:xfrm>
            <a:custGeom>
              <a:avLst/>
              <a:gdLst>
                <a:gd name="T0" fmla="*/ 6350 w 12"/>
                <a:gd name="T1" fmla="*/ 12700 h 8"/>
                <a:gd name="T2" fmla="*/ 0 w 12"/>
                <a:gd name="T3" fmla="*/ 12700 h 8"/>
                <a:gd name="T4" fmla="*/ 0 w 12"/>
                <a:gd name="T5" fmla="*/ 6350 h 8"/>
                <a:gd name="T6" fmla="*/ 6350 w 12"/>
                <a:gd name="T7" fmla="*/ 6350 h 8"/>
                <a:gd name="T8" fmla="*/ 12700 w 12"/>
                <a:gd name="T9" fmla="*/ 6350 h 8"/>
                <a:gd name="T10" fmla="*/ 12700 w 12"/>
                <a:gd name="T11" fmla="*/ 0 h 8"/>
                <a:gd name="T12" fmla="*/ 19050 w 12"/>
                <a:gd name="T13" fmla="*/ 0 h 8"/>
                <a:gd name="T14" fmla="*/ 19050 w 12"/>
                <a:gd name="T15" fmla="*/ 6350 h 8"/>
                <a:gd name="T16" fmla="*/ 12700 w 12"/>
                <a:gd name="T17" fmla="*/ 6350 h 8"/>
                <a:gd name="T18" fmla="*/ 12700 w 12"/>
                <a:gd name="T19" fmla="*/ 12700 h 8"/>
                <a:gd name="T20" fmla="*/ 6350 w 12"/>
                <a:gd name="T21" fmla="*/ 1270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3701"/>
            <p:cNvSpPr>
              <a:spLocks/>
            </p:cNvSpPr>
            <p:nvPr/>
          </p:nvSpPr>
          <p:spPr bwMode="auto">
            <a:xfrm>
              <a:off x="5789613" y="3435350"/>
              <a:ext cx="11112" cy="6350"/>
            </a:xfrm>
            <a:custGeom>
              <a:avLst/>
              <a:gdLst>
                <a:gd name="T0" fmla="*/ 6350 w 7"/>
                <a:gd name="T1" fmla="*/ 6350 h 4"/>
                <a:gd name="T2" fmla="*/ 0 w 7"/>
                <a:gd name="T3" fmla="*/ 6350 h 4"/>
                <a:gd name="T4" fmla="*/ 0 w 7"/>
                <a:gd name="T5" fmla="*/ 0 h 4"/>
                <a:gd name="T6" fmla="*/ 6350 w 7"/>
                <a:gd name="T7" fmla="*/ 0 h 4"/>
                <a:gd name="T8" fmla="*/ 11112 w 7"/>
                <a:gd name="T9" fmla="*/ 0 h 4"/>
                <a:gd name="T10" fmla="*/ 6350 w 7"/>
                <a:gd name="T11" fmla="*/ 0 h 4"/>
                <a:gd name="T12" fmla="*/ 6350 w 7"/>
                <a:gd name="T13" fmla="*/ 635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3702"/>
            <p:cNvSpPr>
              <a:spLocks/>
            </p:cNvSpPr>
            <p:nvPr/>
          </p:nvSpPr>
          <p:spPr bwMode="auto">
            <a:xfrm>
              <a:off x="5759450" y="3435350"/>
              <a:ext cx="12700" cy="6350"/>
            </a:xfrm>
            <a:custGeom>
              <a:avLst/>
              <a:gdLst>
                <a:gd name="T0" fmla="*/ 6350 w 8"/>
                <a:gd name="T1" fmla="*/ 6350 h 4"/>
                <a:gd name="T2" fmla="*/ 0 w 8"/>
                <a:gd name="T3" fmla="*/ 6350 h 4"/>
                <a:gd name="T4" fmla="*/ 0 w 8"/>
                <a:gd name="T5" fmla="*/ 0 h 4"/>
                <a:gd name="T6" fmla="*/ 6350 w 8"/>
                <a:gd name="T7" fmla="*/ 0 h 4"/>
                <a:gd name="T8" fmla="*/ 12700 w 8"/>
                <a:gd name="T9" fmla="*/ 0 h 4"/>
                <a:gd name="T10" fmla="*/ 6350 w 8"/>
                <a:gd name="T11" fmla="*/ 63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Rectangle 3703"/>
            <p:cNvSpPr>
              <a:spLocks noChangeArrowheads="1"/>
            </p:cNvSpPr>
            <p:nvPr/>
          </p:nvSpPr>
          <p:spPr bwMode="auto">
            <a:xfrm>
              <a:off x="5776913" y="3417888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 3704"/>
            <p:cNvSpPr>
              <a:spLocks/>
            </p:cNvSpPr>
            <p:nvPr/>
          </p:nvSpPr>
          <p:spPr bwMode="auto">
            <a:xfrm>
              <a:off x="5753100" y="3448050"/>
              <a:ext cx="12700" cy="11113"/>
            </a:xfrm>
            <a:custGeom>
              <a:avLst/>
              <a:gdLst>
                <a:gd name="T0" fmla="*/ 6350 w 8"/>
                <a:gd name="T1" fmla="*/ 11113 h 7"/>
                <a:gd name="T2" fmla="*/ 0 w 8"/>
                <a:gd name="T3" fmla="*/ 11113 h 7"/>
                <a:gd name="T4" fmla="*/ 6350 w 8"/>
                <a:gd name="T5" fmla="*/ 11113 h 7"/>
                <a:gd name="T6" fmla="*/ 6350 w 8"/>
                <a:gd name="T7" fmla="*/ 4763 h 7"/>
                <a:gd name="T8" fmla="*/ 6350 w 8"/>
                <a:gd name="T9" fmla="*/ 0 h 7"/>
                <a:gd name="T10" fmla="*/ 12700 w 8"/>
                <a:gd name="T11" fmla="*/ 0 h 7"/>
                <a:gd name="T12" fmla="*/ 12700 w 8"/>
                <a:gd name="T13" fmla="*/ 4763 h 7"/>
                <a:gd name="T14" fmla="*/ 6350 w 8"/>
                <a:gd name="T15" fmla="*/ 4763 h 7"/>
                <a:gd name="T16" fmla="*/ 6350 w 8"/>
                <a:gd name="T17" fmla="*/ 1111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 3705"/>
            <p:cNvSpPr>
              <a:spLocks/>
            </p:cNvSpPr>
            <p:nvPr/>
          </p:nvSpPr>
          <p:spPr bwMode="auto">
            <a:xfrm>
              <a:off x="5772150" y="3417888"/>
              <a:ext cx="4763" cy="11112"/>
            </a:xfrm>
            <a:custGeom>
              <a:avLst/>
              <a:gdLst>
                <a:gd name="T0" fmla="*/ 0 w 3"/>
                <a:gd name="T1" fmla="*/ 11112 h 7"/>
                <a:gd name="T2" fmla="*/ 0 w 3"/>
                <a:gd name="T3" fmla="*/ 4762 h 7"/>
                <a:gd name="T4" fmla="*/ 4763 w 3"/>
                <a:gd name="T5" fmla="*/ 0 h 7"/>
                <a:gd name="T6" fmla="*/ 4763 w 3"/>
                <a:gd name="T7" fmla="*/ 4762 h 7"/>
                <a:gd name="T8" fmla="*/ 4763 w 3"/>
                <a:gd name="T9" fmla="*/ 11112 h 7"/>
                <a:gd name="T10" fmla="*/ 0 w 3"/>
                <a:gd name="T11" fmla="*/ 1111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 3706"/>
            <p:cNvSpPr>
              <a:spLocks/>
            </p:cNvSpPr>
            <p:nvPr/>
          </p:nvSpPr>
          <p:spPr bwMode="auto">
            <a:xfrm>
              <a:off x="5748338" y="3435350"/>
              <a:ext cx="11112" cy="12700"/>
            </a:xfrm>
            <a:custGeom>
              <a:avLst/>
              <a:gdLst>
                <a:gd name="T0" fmla="*/ 0 w 7"/>
                <a:gd name="T1" fmla="*/ 12700 h 8"/>
                <a:gd name="T2" fmla="*/ 4762 w 7"/>
                <a:gd name="T3" fmla="*/ 12700 h 8"/>
                <a:gd name="T4" fmla="*/ 4762 w 7"/>
                <a:gd name="T5" fmla="*/ 6350 h 8"/>
                <a:gd name="T6" fmla="*/ 11112 w 7"/>
                <a:gd name="T7" fmla="*/ 0 h 8"/>
                <a:gd name="T8" fmla="*/ 11112 w 7"/>
                <a:gd name="T9" fmla="*/ 6350 h 8"/>
                <a:gd name="T10" fmla="*/ 4762 w 7"/>
                <a:gd name="T11" fmla="*/ 6350 h 8"/>
                <a:gd name="T12" fmla="*/ 4762 w 7"/>
                <a:gd name="T13" fmla="*/ 12700 h 8"/>
                <a:gd name="T14" fmla="*/ 0 w 7"/>
                <a:gd name="T15" fmla="*/ 1270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Freeform 3707"/>
            <p:cNvSpPr>
              <a:spLocks/>
            </p:cNvSpPr>
            <p:nvPr/>
          </p:nvSpPr>
          <p:spPr bwMode="auto">
            <a:xfrm>
              <a:off x="5819775" y="4116388"/>
              <a:ext cx="4763" cy="11112"/>
            </a:xfrm>
            <a:custGeom>
              <a:avLst/>
              <a:gdLst>
                <a:gd name="T0" fmla="*/ 0 w 3"/>
                <a:gd name="T1" fmla="*/ 11112 h 7"/>
                <a:gd name="T2" fmla="*/ 4763 w 3"/>
                <a:gd name="T3" fmla="*/ 4762 h 7"/>
                <a:gd name="T4" fmla="*/ 0 w 3"/>
                <a:gd name="T5" fmla="*/ 4762 h 7"/>
                <a:gd name="T6" fmla="*/ 4763 w 3"/>
                <a:gd name="T7" fmla="*/ 0 h 7"/>
                <a:gd name="T8" fmla="*/ 4763 w 3"/>
                <a:gd name="T9" fmla="*/ 4762 h 7"/>
                <a:gd name="T10" fmla="*/ 4763 w 3"/>
                <a:gd name="T11" fmla="*/ 11112 h 7"/>
                <a:gd name="T12" fmla="*/ 0 w 3"/>
                <a:gd name="T13" fmla="*/ 1111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Rectangle 3708"/>
            <p:cNvSpPr>
              <a:spLocks noChangeArrowheads="1"/>
            </p:cNvSpPr>
            <p:nvPr/>
          </p:nvSpPr>
          <p:spPr bwMode="auto">
            <a:xfrm>
              <a:off x="5772150" y="3381375"/>
              <a:ext cx="4763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 3709"/>
            <p:cNvSpPr>
              <a:spLocks/>
            </p:cNvSpPr>
            <p:nvPr/>
          </p:nvSpPr>
          <p:spPr bwMode="auto">
            <a:xfrm>
              <a:off x="5772150" y="3429000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 3710"/>
            <p:cNvSpPr>
              <a:spLocks/>
            </p:cNvSpPr>
            <p:nvPr/>
          </p:nvSpPr>
          <p:spPr bwMode="auto">
            <a:xfrm>
              <a:off x="5895975" y="40259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 3711"/>
            <p:cNvSpPr>
              <a:spLocks/>
            </p:cNvSpPr>
            <p:nvPr/>
          </p:nvSpPr>
          <p:spPr bwMode="auto">
            <a:xfrm>
              <a:off x="5753100" y="3482975"/>
              <a:ext cx="12700" cy="0"/>
            </a:xfrm>
            <a:custGeom>
              <a:avLst/>
              <a:gdLst>
                <a:gd name="T0" fmla="*/ 12700 w 8"/>
                <a:gd name="T1" fmla="*/ 6350 w 8"/>
                <a:gd name="T2" fmla="*/ 0 w 8"/>
                <a:gd name="T3" fmla="*/ 6350 w 8"/>
                <a:gd name="T4" fmla="*/ 12700 w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Rectangle 3712"/>
            <p:cNvSpPr>
              <a:spLocks noChangeArrowheads="1"/>
            </p:cNvSpPr>
            <p:nvPr/>
          </p:nvSpPr>
          <p:spPr bwMode="auto">
            <a:xfrm>
              <a:off x="5729288" y="347186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Rectangle 3713"/>
            <p:cNvSpPr>
              <a:spLocks noChangeArrowheads="1"/>
            </p:cNvSpPr>
            <p:nvPr/>
          </p:nvSpPr>
          <p:spPr bwMode="auto">
            <a:xfrm>
              <a:off x="5776913" y="341153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 3714"/>
            <p:cNvSpPr>
              <a:spLocks/>
            </p:cNvSpPr>
            <p:nvPr/>
          </p:nvSpPr>
          <p:spPr bwMode="auto">
            <a:xfrm>
              <a:off x="5748338" y="3452813"/>
              <a:ext cx="4762" cy="12700"/>
            </a:xfrm>
            <a:custGeom>
              <a:avLst/>
              <a:gdLst>
                <a:gd name="T0" fmla="*/ 0 w 3"/>
                <a:gd name="T1" fmla="*/ 12700 h 8"/>
                <a:gd name="T2" fmla="*/ 4762 w 3"/>
                <a:gd name="T3" fmla="*/ 12700 h 8"/>
                <a:gd name="T4" fmla="*/ 4762 w 3"/>
                <a:gd name="T5" fmla="*/ 6350 h 8"/>
                <a:gd name="T6" fmla="*/ 4762 w 3"/>
                <a:gd name="T7" fmla="*/ 0 h 8"/>
                <a:gd name="T8" fmla="*/ 4762 w 3"/>
                <a:gd name="T9" fmla="*/ 6350 h 8"/>
                <a:gd name="T10" fmla="*/ 4762 w 3"/>
                <a:gd name="T11" fmla="*/ 12700 h 8"/>
                <a:gd name="T12" fmla="*/ 0 w 3"/>
                <a:gd name="T13" fmla="*/ 1270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 3715"/>
            <p:cNvSpPr>
              <a:spLocks/>
            </p:cNvSpPr>
            <p:nvPr/>
          </p:nvSpPr>
          <p:spPr bwMode="auto">
            <a:xfrm>
              <a:off x="5819775" y="4086225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635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 3716"/>
            <p:cNvSpPr>
              <a:spLocks/>
            </p:cNvSpPr>
            <p:nvPr/>
          </p:nvSpPr>
          <p:spPr bwMode="auto">
            <a:xfrm>
              <a:off x="5921375" y="3500438"/>
              <a:ext cx="0" cy="12700"/>
            </a:xfrm>
            <a:custGeom>
              <a:avLst/>
              <a:gdLst>
                <a:gd name="T0" fmla="*/ 12700 h 8"/>
                <a:gd name="T1" fmla="*/ 6350 h 8"/>
                <a:gd name="T2" fmla="*/ 0 h 8"/>
                <a:gd name="T3" fmla="*/ 6350 h 8"/>
                <a:gd name="T4" fmla="*/ 12700 h 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 3717"/>
            <p:cNvSpPr>
              <a:spLocks/>
            </p:cNvSpPr>
            <p:nvPr/>
          </p:nvSpPr>
          <p:spPr bwMode="auto">
            <a:xfrm>
              <a:off x="5759450" y="34417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6350 w 4"/>
                <a:gd name="T3" fmla="*/ 6350 h 4"/>
                <a:gd name="T4" fmla="*/ 6350 w 4"/>
                <a:gd name="T5" fmla="*/ 0 h 4"/>
                <a:gd name="T6" fmla="*/ 6350 w 4"/>
                <a:gd name="T7" fmla="*/ 6350 h 4"/>
                <a:gd name="T8" fmla="*/ 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 3718"/>
            <p:cNvSpPr>
              <a:spLocks/>
            </p:cNvSpPr>
            <p:nvPr/>
          </p:nvSpPr>
          <p:spPr bwMode="auto">
            <a:xfrm>
              <a:off x="5926138" y="4008438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635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Freeform 3719"/>
            <p:cNvSpPr>
              <a:spLocks/>
            </p:cNvSpPr>
            <p:nvPr/>
          </p:nvSpPr>
          <p:spPr bwMode="auto">
            <a:xfrm>
              <a:off x="5807075" y="3471863"/>
              <a:ext cx="6350" cy="4762"/>
            </a:xfrm>
            <a:custGeom>
              <a:avLst/>
              <a:gdLst>
                <a:gd name="T0" fmla="*/ 6350 w 4"/>
                <a:gd name="T1" fmla="*/ 4762 h 3"/>
                <a:gd name="T2" fmla="*/ 0 w 4"/>
                <a:gd name="T3" fmla="*/ 4762 h 3"/>
                <a:gd name="T4" fmla="*/ 6350 w 4"/>
                <a:gd name="T5" fmla="*/ 4762 h 3"/>
                <a:gd name="T6" fmla="*/ 6350 w 4"/>
                <a:gd name="T7" fmla="*/ 0 h 3"/>
                <a:gd name="T8" fmla="*/ 6350 w 4"/>
                <a:gd name="T9" fmla="*/ 476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 3720"/>
            <p:cNvSpPr>
              <a:spLocks/>
            </p:cNvSpPr>
            <p:nvPr/>
          </p:nvSpPr>
          <p:spPr bwMode="auto">
            <a:xfrm>
              <a:off x="5753100" y="3441700"/>
              <a:ext cx="6350" cy="6350"/>
            </a:xfrm>
            <a:custGeom>
              <a:avLst/>
              <a:gdLst>
                <a:gd name="T0" fmla="*/ 6350 w 4"/>
                <a:gd name="T1" fmla="*/ 6350 h 4"/>
                <a:gd name="T2" fmla="*/ 0 w 4"/>
                <a:gd name="T3" fmla="*/ 6350 h 4"/>
                <a:gd name="T4" fmla="*/ 6350 w 4"/>
                <a:gd name="T5" fmla="*/ 6350 h 4"/>
                <a:gd name="T6" fmla="*/ 6350 w 4"/>
                <a:gd name="T7" fmla="*/ 0 h 4"/>
                <a:gd name="T8" fmla="*/ 6350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 3721"/>
            <p:cNvSpPr>
              <a:spLocks/>
            </p:cNvSpPr>
            <p:nvPr/>
          </p:nvSpPr>
          <p:spPr bwMode="auto">
            <a:xfrm>
              <a:off x="5753100" y="345916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 3722"/>
            <p:cNvSpPr>
              <a:spLocks/>
            </p:cNvSpPr>
            <p:nvPr/>
          </p:nvSpPr>
          <p:spPr bwMode="auto">
            <a:xfrm>
              <a:off x="5724525" y="3471863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3723"/>
            <p:cNvSpPr>
              <a:spLocks/>
            </p:cNvSpPr>
            <p:nvPr/>
          </p:nvSpPr>
          <p:spPr bwMode="auto">
            <a:xfrm>
              <a:off x="6064250" y="3757613"/>
              <a:ext cx="4763" cy="6350"/>
            </a:xfrm>
            <a:custGeom>
              <a:avLst/>
              <a:gdLst>
                <a:gd name="T0" fmla="*/ 0 w 3"/>
                <a:gd name="T1" fmla="*/ 6350 h 4"/>
                <a:gd name="T2" fmla="*/ 0 w 3"/>
                <a:gd name="T3" fmla="*/ 0 h 4"/>
                <a:gd name="T4" fmla="*/ 4763 w 3"/>
                <a:gd name="T5" fmla="*/ 0 h 4"/>
                <a:gd name="T6" fmla="*/ 0 w 3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Rectangle 3724"/>
            <p:cNvSpPr>
              <a:spLocks noChangeArrowheads="1"/>
            </p:cNvSpPr>
            <p:nvPr/>
          </p:nvSpPr>
          <p:spPr bwMode="auto">
            <a:xfrm>
              <a:off x="6057900" y="377031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Freeform 3725"/>
            <p:cNvSpPr>
              <a:spLocks/>
            </p:cNvSpPr>
            <p:nvPr/>
          </p:nvSpPr>
          <p:spPr bwMode="auto">
            <a:xfrm>
              <a:off x="5824538" y="3459163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Freeform 3726"/>
            <p:cNvSpPr>
              <a:spLocks/>
            </p:cNvSpPr>
            <p:nvPr/>
          </p:nvSpPr>
          <p:spPr bwMode="auto">
            <a:xfrm>
              <a:off x="5759450" y="34353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Freeform 3727"/>
            <p:cNvSpPr>
              <a:spLocks/>
            </p:cNvSpPr>
            <p:nvPr/>
          </p:nvSpPr>
          <p:spPr bwMode="auto">
            <a:xfrm>
              <a:off x="5759450" y="3441700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Freeform 3728"/>
            <p:cNvSpPr>
              <a:spLocks/>
            </p:cNvSpPr>
            <p:nvPr/>
          </p:nvSpPr>
          <p:spPr bwMode="auto">
            <a:xfrm>
              <a:off x="5908675" y="3465513"/>
              <a:ext cx="6350" cy="6350"/>
            </a:xfrm>
            <a:custGeom>
              <a:avLst/>
              <a:gdLst>
                <a:gd name="T0" fmla="*/ 0 w 4"/>
                <a:gd name="T1" fmla="*/ 6350 h 4"/>
                <a:gd name="T2" fmla="*/ 0 w 4"/>
                <a:gd name="T3" fmla="*/ 0 h 4"/>
                <a:gd name="T4" fmla="*/ 6350 w 4"/>
                <a:gd name="T5" fmla="*/ 0 h 4"/>
                <a:gd name="T6" fmla="*/ 0 w 4"/>
                <a:gd name="T7" fmla="*/ 63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Rectangle 3729"/>
            <p:cNvSpPr>
              <a:spLocks noChangeArrowheads="1"/>
            </p:cNvSpPr>
            <p:nvPr/>
          </p:nvSpPr>
          <p:spPr bwMode="auto">
            <a:xfrm>
              <a:off x="5783263" y="3405188"/>
              <a:ext cx="6350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Freeform 3730"/>
            <p:cNvSpPr>
              <a:spLocks/>
            </p:cNvSpPr>
            <p:nvPr/>
          </p:nvSpPr>
          <p:spPr bwMode="auto">
            <a:xfrm>
              <a:off x="5759450" y="3452813"/>
              <a:ext cx="6350" cy="0"/>
            </a:xfrm>
            <a:custGeom>
              <a:avLst/>
              <a:gdLst>
                <a:gd name="T0" fmla="*/ 0 w 4"/>
                <a:gd name="T1" fmla="*/ 6350 w 4"/>
                <a:gd name="T2" fmla="*/ 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Freeform 3731"/>
            <p:cNvSpPr>
              <a:spLocks/>
            </p:cNvSpPr>
            <p:nvPr/>
          </p:nvSpPr>
          <p:spPr bwMode="auto">
            <a:xfrm>
              <a:off x="5807075" y="3476625"/>
              <a:ext cx="0" cy="6350"/>
            </a:xfrm>
            <a:custGeom>
              <a:avLst/>
              <a:gdLst>
                <a:gd name="T0" fmla="*/ 6350 h 4"/>
                <a:gd name="T1" fmla="*/ 0 h 4"/>
                <a:gd name="T2" fmla="*/ 635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Freeform 3732"/>
            <p:cNvSpPr>
              <a:spLocks/>
            </p:cNvSpPr>
            <p:nvPr/>
          </p:nvSpPr>
          <p:spPr bwMode="auto">
            <a:xfrm>
              <a:off x="5759450" y="344170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Freeform 3733"/>
            <p:cNvSpPr>
              <a:spLocks/>
            </p:cNvSpPr>
            <p:nvPr/>
          </p:nvSpPr>
          <p:spPr bwMode="auto">
            <a:xfrm>
              <a:off x="5772150" y="3381375"/>
              <a:ext cx="4763" cy="0"/>
            </a:xfrm>
            <a:custGeom>
              <a:avLst/>
              <a:gdLst>
                <a:gd name="T0" fmla="*/ 0 w 3"/>
                <a:gd name="T1" fmla="*/ 4763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Rectangle 3734"/>
            <p:cNvSpPr>
              <a:spLocks noChangeArrowheads="1"/>
            </p:cNvSpPr>
            <p:nvPr/>
          </p:nvSpPr>
          <p:spPr bwMode="auto">
            <a:xfrm>
              <a:off x="5915025" y="3471863"/>
              <a:ext cx="6350" cy="476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Rectangle 3735"/>
            <p:cNvSpPr>
              <a:spLocks noChangeArrowheads="1"/>
            </p:cNvSpPr>
            <p:nvPr/>
          </p:nvSpPr>
          <p:spPr bwMode="auto">
            <a:xfrm>
              <a:off x="5891213" y="3465513"/>
              <a:ext cx="4762" cy="63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3736"/>
            <p:cNvSpPr>
              <a:spLocks/>
            </p:cNvSpPr>
            <p:nvPr/>
          </p:nvSpPr>
          <p:spPr bwMode="auto">
            <a:xfrm>
              <a:off x="5872163" y="4032250"/>
              <a:ext cx="6350" cy="0"/>
            </a:xfrm>
            <a:custGeom>
              <a:avLst/>
              <a:gdLst>
                <a:gd name="T0" fmla="*/ 6350 w 4"/>
                <a:gd name="T1" fmla="*/ 0 w 4"/>
                <a:gd name="T2" fmla="*/ 6350 w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3738"/>
            <p:cNvSpPr>
              <a:spLocks/>
            </p:cNvSpPr>
            <p:nvPr/>
          </p:nvSpPr>
          <p:spPr bwMode="auto">
            <a:xfrm>
              <a:off x="5575300" y="4187825"/>
              <a:ext cx="130175" cy="119063"/>
            </a:xfrm>
            <a:custGeom>
              <a:avLst/>
              <a:gdLst>
                <a:gd name="T0" fmla="*/ 123825 w 82"/>
                <a:gd name="T1" fmla="*/ 88900 h 75"/>
                <a:gd name="T2" fmla="*/ 119063 w 82"/>
                <a:gd name="T3" fmla="*/ 95250 h 75"/>
                <a:gd name="T4" fmla="*/ 119063 w 82"/>
                <a:gd name="T5" fmla="*/ 101600 h 75"/>
                <a:gd name="T6" fmla="*/ 106363 w 82"/>
                <a:gd name="T7" fmla="*/ 112713 h 75"/>
                <a:gd name="T8" fmla="*/ 106363 w 82"/>
                <a:gd name="T9" fmla="*/ 112713 h 75"/>
                <a:gd name="T10" fmla="*/ 100013 w 82"/>
                <a:gd name="T11" fmla="*/ 112713 h 75"/>
                <a:gd name="T12" fmla="*/ 95250 w 82"/>
                <a:gd name="T13" fmla="*/ 119063 h 75"/>
                <a:gd name="T14" fmla="*/ 88900 w 82"/>
                <a:gd name="T15" fmla="*/ 119063 h 75"/>
                <a:gd name="T16" fmla="*/ 76200 w 82"/>
                <a:gd name="T17" fmla="*/ 119063 h 75"/>
                <a:gd name="T18" fmla="*/ 76200 w 82"/>
                <a:gd name="T19" fmla="*/ 119063 h 75"/>
                <a:gd name="T20" fmla="*/ 65088 w 82"/>
                <a:gd name="T21" fmla="*/ 112713 h 75"/>
                <a:gd name="T22" fmla="*/ 58738 w 82"/>
                <a:gd name="T23" fmla="*/ 119063 h 75"/>
                <a:gd name="T24" fmla="*/ 47625 w 82"/>
                <a:gd name="T25" fmla="*/ 119063 h 75"/>
                <a:gd name="T26" fmla="*/ 41275 w 82"/>
                <a:gd name="T27" fmla="*/ 112713 h 75"/>
                <a:gd name="T28" fmla="*/ 23813 w 82"/>
                <a:gd name="T29" fmla="*/ 106363 h 75"/>
                <a:gd name="T30" fmla="*/ 11113 w 82"/>
                <a:gd name="T31" fmla="*/ 106363 h 75"/>
                <a:gd name="T32" fmla="*/ 4763 w 82"/>
                <a:gd name="T33" fmla="*/ 101600 h 75"/>
                <a:gd name="T34" fmla="*/ 0 w 82"/>
                <a:gd name="T35" fmla="*/ 95250 h 75"/>
                <a:gd name="T36" fmla="*/ 0 w 82"/>
                <a:gd name="T37" fmla="*/ 88900 h 75"/>
                <a:gd name="T38" fmla="*/ 0 w 82"/>
                <a:gd name="T39" fmla="*/ 82550 h 75"/>
                <a:gd name="T40" fmla="*/ 0 w 82"/>
                <a:gd name="T41" fmla="*/ 77788 h 75"/>
                <a:gd name="T42" fmla="*/ 0 w 82"/>
                <a:gd name="T43" fmla="*/ 77788 h 75"/>
                <a:gd name="T44" fmla="*/ 4763 w 82"/>
                <a:gd name="T45" fmla="*/ 71438 h 75"/>
                <a:gd name="T46" fmla="*/ 11113 w 82"/>
                <a:gd name="T47" fmla="*/ 71438 h 75"/>
                <a:gd name="T48" fmla="*/ 4763 w 82"/>
                <a:gd name="T49" fmla="*/ 65088 h 75"/>
                <a:gd name="T50" fmla="*/ 4763 w 82"/>
                <a:gd name="T51" fmla="*/ 58738 h 75"/>
                <a:gd name="T52" fmla="*/ 4763 w 82"/>
                <a:gd name="T53" fmla="*/ 53975 h 75"/>
                <a:gd name="T54" fmla="*/ 4763 w 82"/>
                <a:gd name="T55" fmla="*/ 53975 h 75"/>
                <a:gd name="T56" fmla="*/ 4763 w 82"/>
                <a:gd name="T57" fmla="*/ 47625 h 75"/>
                <a:gd name="T58" fmla="*/ 4763 w 82"/>
                <a:gd name="T59" fmla="*/ 41275 h 75"/>
                <a:gd name="T60" fmla="*/ 11113 w 82"/>
                <a:gd name="T61" fmla="*/ 34925 h 75"/>
                <a:gd name="T62" fmla="*/ 11113 w 82"/>
                <a:gd name="T63" fmla="*/ 34925 h 75"/>
                <a:gd name="T64" fmla="*/ 11113 w 82"/>
                <a:gd name="T65" fmla="*/ 30163 h 75"/>
                <a:gd name="T66" fmla="*/ 17463 w 82"/>
                <a:gd name="T67" fmla="*/ 17463 h 75"/>
                <a:gd name="T68" fmla="*/ 11113 w 82"/>
                <a:gd name="T69" fmla="*/ 11113 h 75"/>
                <a:gd name="T70" fmla="*/ 17463 w 82"/>
                <a:gd name="T71" fmla="*/ 4763 h 75"/>
                <a:gd name="T72" fmla="*/ 17463 w 82"/>
                <a:gd name="T73" fmla="*/ 0 h 75"/>
                <a:gd name="T74" fmla="*/ 23813 w 82"/>
                <a:gd name="T75" fmla="*/ 4763 h 75"/>
                <a:gd name="T76" fmla="*/ 28575 w 82"/>
                <a:gd name="T77" fmla="*/ 4763 h 75"/>
                <a:gd name="T78" fmla="*/ 28575 w 82"/>
                <a:gd name="T79" fmla="*/ 0 h 75"/>
                <a:gd name="T80" fmla="*/ 41275 w 82"/>
                <a:gd name="T81" fmla="*/ 0 h 75"/>
                <a:gd name="T82" fmla="*/ 47625 w 82"/>
                <a:gd name="T83" fmla="*/ 4763 h 75"/>
                <a:gd name="T84" fmla="*/ 52388 w 82"/>
                <a:gd name="T85" fmla="*/ 11113 h 75"/>
                <a:gd name="T86" fmla="*/ 58738 w 82"/>
                <a:gd name="T87" fmla="*/ 17463 h 75"/>
                <a:gd name="T88" fmla="*/ 58738 w 82"/>
                <a:gd name="T89" fmla="*/ 23813 h 75"/>
                <a:gd name="T90" fmla="*/ 65088 w 82"/>
                <a:gd name="T91" fmla="*/ 23813 h 75"/>
                <a:gd name="T92" fmla="*/ 71438 w 82"/>
                <a:gd name="T93" fmla="*/ 17463 h 75"/>
                <a:gd name="T94" fmla="*/ 76200 w 82"/>
                <a:gd name="T95" fmla="*/ 30163 h 75"/>
                <a:gd name="T96" fmla="*/ 88900 w 82"/>
                <a:gd name="T97" fmla="*/ 30163 h 75"/>
                <a:gd name="T98" fmla="*/ 88900 w 82"/>
                <a:gd name="T99" fmla="*/ 30163 h 75"/>
                <a:gd name="T100" fmla="*/ 100013 w 82"/>
                <a:gd name="T101" fmla="*/ 34925 h 75"/>
                <a:gd name="T102" fmla="*/ 106363 w 82"/>
                <a:gd name="T103" fmla="*/ 41275 h 75"/>
                <a:gd name="T104" fmla="*/ 119063 w 82"/>
                <a:gd name="T105" fmla="*/ 47625 h 75"/>
                <a:gd name="T106" fmla="*/ 119063 w 82"/>
                <a:gd name="T107" fmla="*/ 58738 h 75"/>
                <a:gd name="T108" fmla="*/ 123825 w 82"/>
                <a:gd name="T109" fmla="*/ 58738 h 75"/>
                <a:gd name="T110" fmla="*/ 130175 w 82"/>
                <a:gd name="T111" fmla="*/ 65088 h 75"/>
                <a:gd name="T112" fmla="*/ 123825 w 82"/>
                <a:gd name="T113" fmla="*/ 71438 h 75"/>
                <a:gd name="T114" fmla="*/ 123825 w 82"/>
                <a:gd name="T115" fmla="*/ 77788 h 75"/>
                <a:gd name="T116" fmla="*/ 123825 w 82"/>
                <a:gd name="T117" fmla="*/ 77788 h 75"/>
                <a:gd name="T118" fmla="*/ 123825 w 82"/>
                <a:gd name="T119" fmla="*/ 82550 h 75"/>
                <a:gd name="T120" fmla="*/ 123825 w 82"/>
                <a:gd name="T121" fmla="*/ 88900 h 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2" h="75">
                  <a:moveTo>
                    <a:pt x="78" y="56"/>
                  </a:moveTo>
                  <a:lnTo>
                    <a:pt x="78" y="56"/>
                  </a:lnTo>
                  <a:lnTo>
                    <a:pt x="78" y="60"/>
                  </a:lnTo>
                  <a:lnTo>
                    <a:pt x="75" y="60"/>
                  </a:lnTo>
                  <a:lnTo>
                    <a:pt x="75" y="64"/>
                  </a:lnTo>
                  <a:lnTo>
                    <a:pt x="71" y="67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0" y="75"/>
                  </a:lnTo>
                  <a:lnTo>
                    <a:pt x="56" y="75"/>
                  </a:lnTo>
                  <a:lnTo>
                    <a:pt x="52" y="75"/>
                  </a:lnTo>
                  <a:lnTo>
                    <a:pt x="48" y="75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41" y="75"/>
                  </a:lnTo>
                  <a:lnTo>
                    <a:pt x="37" y="75"/>
                  </a:lnTo>
                  <a:lnTo>
                    <a:pt x="33" y="75"/>
                  </a:lnTo>
                  <a:lnTo>
                    <a:pt x="30" y="75"/>
                  </a:lnTo>
                  <a:lnTo>
                    <a:pt x="33" y="71"/>
                  </a:lnTo>
                  <a:lnTo>
                    <a:pt x="30" y="71"/>
                  </a:lnTo>
                  <a:lnTo>
                    <a:pt x="26" y="71"/>
                  </a:lnTo>
                  <a:lnTo>
                    <a:pt x="22" y="71"/>
                  </a:lnTo>
                  <a:lnTo>
                    <a:pt x="22" y="67"/>
                  </a:lnTo>
                  <a:lnTo>
                    <a:pt x="18" y="67"/>
                  </a:lnTo>
                  <a:lnTo>
                    <a:pt x="15" y="67"/>
                  </a:lnTo>
                  <a:lnTo>
                    <a:pt x="11" y="67"/>
                  </a:lnTo>
                  <a:lnTo>
                    <a:pt x="7" y="67"/>
                  </a:lnTo>
                  <a:lnTo>
                    <a:pt x="7" y="64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7" y="45"/>
                  </a:lnTo>
                  <a:lnTo>
                    <a:pt x="7" y="41"/>
                  </a:lnTo>
                  <a:lnTo>
                    <a:pt x="3" y="41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41" y="15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60" y="19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6"/>
                  </a:lnTo>
                  <a:lnTo>
                    <a:pt x="67" y="26"/>
                  </a:lnTo>
                  <a:lnTo>
                    <a:pt x="71" y="30"/>
                  </a:lnTo>
                  <a:lnTo>
                    <a:pt x="75" y="30"/>
                  </a:lnTo>
                  <a:lnTo>
                    <a:pt x="75" y="34"/>
                  </a:lnTo>
                  <a:lnTo>
                    <a:pt x="75" y="37"/>
                  </a:lnTo>
                  <a:lnTo>
                    <a:pt x="78" y="37"/>
                  </a:lnTo>
                  <a:lnTo>
                    <a:pt x="82" y="37"/>
                  </a:lnTo>
                  <a:lnTo>
                    <a:pt x="82" y="41"/>
                  </a:lnTo>
                  <a:lnTo>
                    <a:pt x="78" y="45"/>
                  </a:lnTo>
                  <a:lnTo>
                    <a:pt x="78" y="49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78" y="5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 3739"/>
            <p:cNvSpPr>
              <a:spLocks noEditPoints="1"/>
            </p:cNvSpPr>
            <p:nvPr/>
          </p:nvSpPr>
          <p:spPr bwMode="auto">
            <a:xfrm>
              <a:off x="5199063" y="3978275"/>
              <a:ext cx="495300" cy="830263"/>
            </a:xfrm>
            <a:custGeom>
              <a:avLst/>
              <a:gdLst>
                <a:gd name="T0" fmla="*/ 298450 w 312"/>
                <a:gd name="T1" fmla="*/ 36513 h 523"/>
                <a:gd name="T2" fmla="*/ 346075 w 312"/>
                <a:gd name="T3" fmla="*/ 60325 h 523"/>
                <a:gd name="T4" fmla="*/ 387350 w 312"/>
                <a:gd name="T5" fmla="*/ 84138 h 523"/>
                <a:gd name="T6" fmla="*/ 376238 w 312"/>
                <a:gd name="T7" fmla="*/ 125413 h 523"/>
                <a:gd name="T8" fmla="*/ 411163 w 312"/>
                <a:gd name="T9" fmla="*/ 142875 h 523"/>
                <a:gd name="T10" fmla="*/ 452438 w 312"/>
                <a:gd name="T11" fmla="*/ 131763 h 523"/>
                <a:gd name="T12" fmla="*/ 488950 w 312"/>
                <a:gd name="T13" fmla="*/ 95250 h 523"/>
                <a:gd name="T14" fmla="*/ 488950 w 312"/>
                <a:gd name="T15" fmla="*/ 138113 h 523"/>
                <a:gd name="T16" fmla="*/ 441325 w 312"/>
                <a:gd name="T17" fmla="*/ 161925 h 523"/>
                <a:gd name="T18" fmla="*/ 417513 w 312"/>
                <a:gd name="T19" fmla="*/ 190500 h 523"/>
                <a:gd name="T20" fmla="*/ 387350 w 312"/>
                <a:gd name="T21" fmla="*/ 233363 h 523"/>
                <a:gd name="T22" fmla="*/ 381000 w 312"/>
                <a:gd name="T23" fmla="*/ 280988 h 523"/>
                <a:gd name="T24" fmla="*/ 387350 w 312"/>
                <a:gd name="T25" fmla="*/ 322263 h 523"/>
                <a:gd name="T26" fmla="*/ 411163 w 312"/>
                <a:gd name="T27" fmla="*/ 363538 h 523"/>
                <a:gd name="T28" fmla="*/ 400050 w 312"/>
                <a:gd name="T29" fmla="*/ 406400 h 523"/>
                <a:gd name="T30" fmla="*/ 333375 w 312"/>
                <a:gd name="T31" fmla="*/ 430213 h 523"/>
                <a:gd name="T32" fmla="*/ 279400 w 312"/>
                <a:gd name="T33" fmla="*/ 430213 h 523"/>
                <a:gd name="T34" fmla="*/ 279400 w 312"/>
                <a:gd name="T35" fmla="*/ 454025 h 523"/>
                <a:gd name="T36" fmla="*/ 250825 w 312"/>
                <a:gd name="T37" fmla="*/ 484188 h 523"/>
                <a:gd name="T38" fmla="*/ 214313 w 312"/>
                <a:gd name="T39" fmla="*/ 495300 h 523"/>
                <a:gd name="T40" fmla="*/ 227013 w 312"/>
                <a:gd name="T41" fmla="*/ 512763 h 523"/>
                <a:gd name="T42" fmla="*/ 244475 w 312"/>
                <a:gd name="T43" fmla="*/ 525463 h 523"/>
                <a:gd name="T44" fmla="*/ 220663 w 312"/>
                <a:gd name="T45" fmla="*/ 531813 h 523"/>
                <a:gd name="T46" fmla="*/ 207963 w 312"/>
                <a:gd name="T47" fmla="*/ 555625 h 523"/>
                <a:gd name="T48" fmla="*/ 166688 w 312"/>
                <a:gd name="T49" fmla="*/ 585788 h 523"/>
                <a:gd name="T50" fmla="*/ 155575 w 312"/>
                <a:gd name="T51" fmla="*/ 620713 h 523"/>
                <a:gd name="T52" fmla="*/ 184150 w 312"/>
                <a:gd name="T53" fmla="*/ 650875 h 523"/>
                <a:gd name="T54" fmla="*/ 173038 w 312"/>
                <a:gd name="T55" fmla="*/ 668338 h 523"/>
                <a:gd name="T56" fmla="*/ 142875 w 312"/>
                <a:gd name="T57" fmla="*/ 692150 h 523"/>
                <a:gd name="T58" fmla="*/ 112713 w 312"/>
                <a:gd name="T59" fmla="*/ 704850 h 523"/>
                <a:gd name="T60" fmla="*/ 101600 w 312"/>
                <a:gd name="T61" fmla="*/ 728663 h 523"/>
                <a:gd name="T62" fmla="*/ 106363 w 312"/>
                <a:gd name="T63" fmla="*/ 746125 h 523"/>
                <a:gd name="T64" fmla="*/ 106363 w 312"/>
                <a:gd name="T65" fmla="*/ 758825 h 523"/>
                <a:gd name="T66" fmla="*/ 41275 w 312"/>
                <a:gd name="T67" fmla="*/ 752475 h 523"/>
                <a:gd name="T68" fmla="*/ 11113 w 312"/>
                <a:gd name="T69" fmla="*/ 722313 h 523"/>
                <a:gd name="T70" fmla="*/ 11113 w 312"/>
                <a:gd name="T71" fmla="*/ 685800 h 523"/>
                <a:gd name="T72" fmla="*/ 23813 w 312"/>
                <a:gd name="T73" fmla="*/ 650875 h 523"/>
                <a:gd name="T74" fmla="*/ 47625 w 312"/>
                <a:gd name="T75" fmla="*/ 614363 h 523"/>
                <a:gd name="T76" fmla="*/ 41275 w 312"/>
                <a:gd name="T77" fmla="*/ 579438 h 523"/>
                <a:gd name="T78" fmla="*/ 41275 w 312"/>
                <a:gd name="T79" fmla="*/ 561975 h 523"/>
                <a:gd name="T80" fmla="*/ 34925 w 312"/>
                <a:gd name="T81" fmla="*/ 525463 h 523"/>
                <a:gd name="T82" fmla="*/ 34925 w 312"/>
                <a:gd name="T83" fmla="*/ 471488 h 523"/>
                <a:gd name="T84" fmla="*/ 47625 w 312"/>
                <a:gd name="T85" fmla="*/ 447675 h 523"/>
                <a:gd name="T86" fmla="*/ 58738 w 312"/>
                <a:gd name="T87" fmla="*/ 406400 h 523"/>
                <a:gd name="T88" fmla="*/ 77788 w 312"/>
                <a:gd name="T89" fmla="*/ 358775 h 523"/>
                <a:gd name="T90" fmla="*/ 82550 w 312"/>
                <a:gd name="T91" fmla="*/ 311150 h 523"/>
                <a:gd name="T92" fmla="*/ 88900 w 312"/>
                <a:gd name="T93" fmla="*/ 274638 h 523"/>
                <a:gd name="T94" fmla="*/ 71438 w 312"/>
                <a:gd name="T95" fmla="*/ 233363 h 523"/>
                <a:gd name="T96" fmla="*/ 88900 w 312"/>
                <a:gd name="T97" fmla="*/ 190500 h 523"/>
                <a:gd name="T98" fmla="*/ 106363 w 312"/>
                <a:gd name="T99" fmla="*/ 155575 h 523"/>
                <a:gd name="T100" fmla="*/ 125413 w 312"/>
                <a:gd name="T101" fmla="*/ 114300 h 523"/>
                <a:gd name="T102" fmla="*/ 125413 w 312"/>
                <a:gd name="T103" fmla="*/ 65088 h 523"/>
                <a:gd name="T104" fmla="*/ 160338 w 312"/>
                <a:gd name="T105" fmla="*/ 30163 h 523"/>
                <a:gd name="T106" fmla="*/ 184150 w 312"/>
                <a:gd name="T107" fmla="*/ 0 h 523"/>
                <a:gd name="T108" fmla="*/ 231775 w 312"/>
                <a:gd name="T109" fmla="*/ 23813 h 523"/>
                <a:gd name="T110" fmla="*/ 119063 w 312"/>
                <a:gd name="T111" fmla="*/ 817563 h 523"/>
                <a:gd name="T112" fmla="*/ 125413 w 312"/>
                <a:gd name="T113" fmla="*/ 776288 h 523"/>
                <a:gd name="T114" fmla="*/ 149225 w 312"/>
                <a:gd name="T115" fmla="*/ 806450 h 523"/>
                <a:gd name="T116" fmla="*/ 203200 w 312"/>
                <a:gd name="T117" fmla="*/ 823913 h 523"/>
                <a:gd name="T118" fmla="*/ 166688 w 312"/>
                <a:gd name="T119" fmla="*/ 830263 h 523"/>
                <a:gd name="T120" fmla="*/ 220663 w 312"/>
                <a:gd name="T121" fmla="*/ 823913 h 523"/>
                <a:gd name="T122" fmla="*/ 285750 w 312"/>
                <a:gd name="T123" fmla="*/ 430213 h 5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523">
                  <a:moveTo>
                    <a:pt x="169" y="8"/>
                  </a:moveTo>
                  <a:lnTo>
                    <a:pt x="173" y="8"/>
                  </a:lnTo>
                  <a:lnTo>
                    <a:pt x="173" y="11"/>
                  </a:lnTo>
                  <a:lnTo>
                    <a:pt x="176" y="11"/>
                  </a:lnTo>
                  <a:lnTo>
                    <a:pt x="176" y="15"/>
                  </a:lnTo>
                  <a:lnTo>
                    <a:pt x="180" y="15"/>
                  </a:lnTo>
                  <a:lnTo>
                    <a:pt x="180" y="19"/>
                  </a:lnTo>
                  <a:lnTo>
                    <a:pt x="184" y="19"/>
                  </a:lnTo>
                  <a:lnTo>
                    <a:pt x="184" y="23"/>
                  </a:lnTo>
                  <a:lnTo>
                    <a:pt x="188" y="23"/>
                  </a:lnTo>
                  <a:lnTo>
                    <a:pt x="188" y="26"/>
                  </a:lnTo>
                  <a:lnTo>
                    <a:pt x="191" y="26"/>
                  </a:lnTo>
                  <a:lnTo>
                    <a:pt x="195" y="30"/>
                  </a:lnTo>
                  <a:lnTo>
                    <a:pt x="195" y="34"/>
                  </a:lnTo>
                  <a:lnTo>
                    <a:pt x="199" y="34"/>
                  </a:lnTo>
                  <a:lnTo>
                    <a:pt x="203" y="34"/>
                  </a:lnTo>
                  <a:lnTo>
                    <a:pt x="206" y="34"/>
                  </a:lnTo>
                  <a:lnTo>
                    <a:pt x="210" y="34"/>
                  </a:lnTo>
                  <a:lnTo>
                    <a:pt x="214" y="34"/>
                  </a:lnTo>
                  <a:lnTo>
                    <a:pt x="218" y="38"/>
                  </a:lnTo>
                  <a:lnTo>
                    <a:pt x="218" y="41"/>
                  </a:lnTo>
                  <a:lnTo>
                    <a:pt x="222" y="41"/>
                  </a:lnTo>
                  <a:lnTo>
                    <a:pt x="225" y="45"/>
                  </a:lnTo>
                  <a:lnTo>
                    <a:pt x="229" y="45"/>
                  </a:lnTo>
                  <a:lnTo>
                    <a:pt x="229" y="49"/>
                  </a:lnTo>
                  <a:lnTo>
                    <a:pt x="233" y="49"/>
                  </a:lnTo>
                  <a:lnTo>
                    <a:pt x="237" y="49"/>
                  </a:lnTo>
                  <a:lnTo>
                    <a:pt x="240" y="49"/>
                  </a:lnTo>
                  <a:lnTo>
                    <a:pt x="240" y="53"/>
                  </a:lnTo>
                  <a:lnTo>
                    <a:pt x="244" y="53"/>
                  </a:lnTo>
                  <a:lnTo>
                    <a:pt x="248" y="53"/>
                  </a:lnTo>
                  <a:lnTo>
                    <a:pt x="248" y="57"/>
                  </a:lnTo>
                  <a:lnTo>
                    <a:pt x="252" y="57"/>
                  </a:lnTo>
                  <a:lnTo>
                    <a:pt x="252" y="60"/>
                  </a:lnTo>
                  <a:lnTo>
                    <a:pt x="248" y="64"/>
                  </a:lnTo>
                  <a:lnTo>
                    <a:pt x="244" y="64"/>
                  </a:lnTo>
                  <a:lnTo>
                    <a:pt x="244" y="68"/>
                  </a:lnTo>
                  <a:lnTo>
                    <a:pt x="240" y="72"/>
                  </a:lnTo>
                  <a:lnTo>
                    <a:pt x="240" y="75"/>
                  </a:lnTo>
                  <a:lnTo>
                    <a:pt x="237" y="79"/>
                  </a:lnTo>
                  <a:lnTo>
                    <a:pt x="237" y="83"/>
                  </a:lnTo>
                  <a:lnTo>
                    <a:pt x="233" y="83"/>
                  </a:lnTo>
                  <a:lnTo>
                    <a:pt x="233" y="87"/>
                  </a:lnTo>
                  <a:lnTo>
                    <a:pt x="237" y="87"/>
                  </a:lnTo>
                  <a:lnTo>
                    <a:pt x="240" y="87"/>
                  </a:lnTo>
                  <a:lnTo>
                    <a:pt x="244" y="87"/>
                  </a:lnTo>
                  <a:lnTo>
                    <a:pt x="248" y="87"/>
                  </a:lnTo>
                  <a:lnTo>
                    <a:pt x="252" y="90"/>
                  </a:lnTo>
                  <a:lnTo>
                    <a:pt x="255" y="90"/>
                  </a:lnTo>
                  <a:lnTo>
                    <a:pt x="259" y="90"/>
                  </a:lnTo>
                  <a:lnTo>
                    <a:pt x="263" y="90"/>
                  </a:lnTo>
                  <a:lnTo>
                    <a:pt x="267" y="90"/>
                  </a:lnTo>
                  <a:lnTo>
                    <a:pt x="270" y="90"/>
                  </a:lnTo>
                  <a:lnTo>
                    <a:pt x="270" y="87"/>
                  </a:lnTo>
                  <a:lnTo>
                    <a:pt x="274" y="87"/>
                  </a:lnTo>
                  <a:lnTo>
                    <a:pt x="278" y="87"/>
                  </a:lnTo>
                  <a:lnTo>
                    <a:pt x="278" y="90"/>
                  </a:lnTo>
                  <a:lnTo>
                    <a:pt x="282" y="87"/>
                  </a:lnTo>
                  <a:lnTo>
                    <a:pt x="282" y="83"/>
                  </a:lnTo>
                  <a:lnTo>
                    <a:pt x="285" y="83"/>
                  </a:lnTo>
                  <a:lnTo>
                    <a:pt x="289" y="79"/>
                  </a:lnTo>
                  <a:lnTo>
                    <a:pt x="293" y="79"/>
                  </a:lnTo>
                  <a:lnTo>
                    <a:pt x="293" y="75"/>
                  </a:lnTo>
                  <a:lnTo>
                    <a:pt x="297" y="72"/>
                  </a:lnTo>
                  <a:lnTo>
                    <a:pt x="297" y="68"/>
                  </a:lnTo>
                  <a:lnTo>
                    <a:pt x="297" y="64"/>
                  </a:lnTo>
                  <a:lnTo>
                    <a:pt x="297" y="60"/>
                  </a:lnTo>
                  <a:lnTo>
                    <a:pt x="300" y="60"/>
                  </a:lnTo>
                  <a:lnTo>
                    <a:pt x="304" y="60"/>
                  </a:lnTo>
                  <a:lnTo>
                    <a:pt x="308" y="60"/>
                  </a:lnTo>
                  <a:lnTo>
                    <a:pt x="308" y="64"/>
                  </a:lnTo>
                  <a:lnTo>
                    <a:pt x="312" y="68"/>
                  </a:lnTo>
                  <a:lnTo>
                    <a:pt x="312" y="72"/>
                  </a:lnTo>
                  <a:lnTo>
                    <a:pt x="312" y="75"/>
                  </a:lnTo>
                  <a:lnTo>
                    <a:pt x="312" y="79"/>
                  </a:lnTo>
                  <a:lnTo>
                    <a:pt x="312" y="83"/>
                  </a:lnTo>
                  <a:lnTo>
                    <a:pt x="308" y="83"/>
                  </a:lnTo>
                  <a:lnTo>
                    <a:pt x="308" y="87"/>
                  </a:lnTo>
                  <a:lnTo>
                    <a:pt x="308" y="83"/>
                  </a:lnTo>
                  <a:lnTo>
                    <a:pt x="308" y="87"/>
                  </a:lnTo>
                  <a:lnTo>
                    <a:pt x="304" y="87"/>
                  </a:lnTo>
                  <a:lnTo>
                    <a:pt x="300" y="90"/>
                  </a:lnTo>
                  <a:lnTo>
                    <a:pt x="297" y="90"/>
                  </a:lnTo>
                  <a:lnTo>
                    <a:pt x="293" y="90"/>
                  </a:lnTo>
                  <a:lnTo>
                    <a:pt x="293" y="94"/>
                  </a:lnTo>
                  <a:lnTo>
                    <a:pt x="289" y="94"/>
                  </a:lnTo>
                  <a:lnTo>
                    <a:pt x="285" y="98"/>
                  </a:lnTo>
                  <a:lnTo>
                    <a:pt x="282" y="98"/>
                  </a:lnTo>
                  <a:lnTo>
                    <a:pt x="282" y="102"/>
                  </a:lnTo>
                  <a:lnTo>
                    <a:pt x="278" y="102"/>
                  </a:lnTo>
                  <a:lnTo>
                    <a:pt x="282" y="102"/>
                  </a:lnTo>
                  <a:lnTo>
                    <a:pt x="278" y="105"/>
                  </a:lnTo>
                  <a:lnTo>
                    <a:pt x="274" y="105"/>
                  </a:lnTo>
                  <a:lnTo>
                    <a:pt x="274" y="109"/>
                  </a:lnTo>
                  <a:lnTo>
                    <a:pt x="270" y="109"/>
                  </a:lnTo>
                  <a:lnTo>
                    <a:pt x="270" y="113"/>
                  </a:lnTo>
                  <a:lnTo>
                    <a:pt x="267" y="113"/>
                  </a:lnTo>
                  <a:lnTo>
                    <a:pt x="267" y="117"/>
                  </a:lnTo>
                  <a:lnTo>
                    <a:pt x="263" y="117"/>
                  </a:lnTo>
                  <a:lnTo>
                    <a:pt x="263" y="120"/>
                  </a:lnTo>
                  <a:lnTo>
                    <a:pt x="259" y="124"/>
                  </a:lnTo>
                  <a:lnTo>
                    <a:pt x="255" y="124"/>
                  </a:lnTo>
                  <a:lnTo>
                    <a:pt x="255" y="128"/>
                  </a:lnTo>
                  <a:lnTo>
                    <a:pt x="252" y="132"/>
                  </a:lnTo>
                  <a:lnTo>
                    <a:pt x="248" y="132"/>
                  </a:lnTo>
                  <a:lnTo>
                    <a:pt x="248" y="135"/>
                  </a:lnTo>
                  <a:lnTo>
                    <a:pt x="244" y="139"/>
                  </a:lnTo>
                  <a:lnTo>
                    <a:pt x="248" y="139"/>
                  </a:lnTo>
                  <a:lnTo>
                    <a:pt x="248" y="143"/>
                  </a:lnTo>
                  <a:lnTo>
                    <a:pt x="244" y="147"/>
                  </a:lnTo>
                  <a:lnTo>
                    <a:pt x="244" y="151"/>
                  </a:lnTo>
                  <a:lnTo>
                    <a:pt x="240" y="154"/>
                  </a:lnTo>
                  <a:lnTo>
                    <a:pt x="244" y="154"/>
                  </a:lnTo>
                  <a:lnTo>
                    <a:pt x="244" y="158"/>
                  </a:lnTo>
                  <a:lnTo>
                    <a:pt x="240" y="158"/>
                  </a:lnTo>
                  <a:lnTo>
                    <a:pt x="240" y="162"/>
                  </a:lnTo>
                  <a:lnTo>
                    <a:pt x="240" y="166"/>
                  </a:lnTo>
                  <a:lnTo>
                    <a:pt x="240" y="169"/>
                  </a:lnTo>
                  <a:lnTo>
                    <a:pt x="240" y="173"/>
                  </a:lnTo>
                  <a:lnTo>
                    <a:pt x="240" y="177"/>
                  </a:lnTo>
                  <a:lnTo>
                    <a:pt x="237" y="177"/>
                  </a:lnTo>
                  <a:lnTo>
                    <a:pt x="237" y="181"/>
                  </a:lnTo>
                  <a:lnTo>
                    <a:pt x="237" y="184"/>
                  </a:lnTo>
                  <a:lnTo>
                    <a:pt x="237" y="188"/>
                  </a:lnTo>
                  <a:lnTo>
                    <a:pt x="237" y="192"/>
                  </a:lnTo>
                  <a:lnTo>
                    <a:pt x="237" y="196"/>
                  </a:lnTo>
                  <a:lnTo>
                    <a:pt x="237" y="199"/>
                  </a:lnTo>
                  <a:lnTo>
                    <a:pt x="237" y="203"/>
                  </a:lnTo>
                  <a:lnTo>
                    <a:pt x="240" y="203"/>
                  </a:lnTo>
                  <a:lnTo>
                    <a:pt x="244" y="203"/>
                  </a:lnTo>
                  <a:lnTo>
                    <a:pt x="244" y="207"/>
                  </a:lnTo>
                  <a:lnTo>
                    <a:pt x="248" y="207"/>
                  </a:lnTo>
                  <a:lnTo>
                    <a:pt x="252" y="211"/>
                  </a:lnTo>
                  <a:lnTo>
                    <a:pt x="255" y="211"/>
                  </a:lnTo>
                  <a:lnTo>
                    <a:pt x="255" y="214"/>
                  </a:lnTo>
                  <a:lnTo>
                    <a:pt x="255" y="218"/>
                  </a:lnTo>
                  <a:lnTo>
                    <a:pt x="252" y="222"/>
                  </a:lnTo>
                  <a:lnTo>
                    <a:pt x="255" y="226"/>
                  </a:lnTo>
                  <a:lnTo>
                    <a:pt x="255" y="229"/>
                  </a:lnTo>
                  <a:lnTo>
                    <a:pt x="259" y="229"/>
                  </a:lnTo>
                  <a:lnTo>
                    <a:pt x="263" y="229"/>
                  </a:lnTo>
                  <a:lnTo>
                    <a:pt x="263" y="233"/>
                  </a:lnTo>
                  <a:lnTo>
                    <a:pt x="263" y="237"/>
                  </a:lnTo>
                  <a:lnTo>
                    <a:pt x="263" y="241"/>
                  </a:lnTo>
                  <a:lnTo>
                    <a:pt x="259" y="245"/>
                  </a:lnTo>
                  <a:lnTo>
                    <a:pt x="259" y="248"/>
                  </a:lnTo>
                  <a:lnTo>
                    <a:pt x="255" y="248"/>
                  </a:lnTo>
                  <a:lnTo>
                    <a:pt x="255" y="252"/>
                  </a:lnTo>
                  <a:lnTo>
                    <a:pt x="252" y="252"/>
                  </a:lnTo>
                  <a:lnTo>
                    <a:pt x="252" y="256"/>
                  </a:lnTo>
                  <a:lnTo>
                    <a:pt x="248" y="260"/>
                  </a:lnTo>
                  <a:lnTo>
                    <a:pt x="244" y="260"/>
                  </a:lnTo>
                  <a:lnTo>
                    <a:pt x="240" y="263"/>
                  </a:lnTo>
                  <a:lnTo>
                    <a:pt x="233" y="263"/>
                  </a:lnTo>
                  <a:lnTo>
                    <a:pt x="229" y="263"/>
                  </a:lnTo>
                  <a:lnTo>
                    <a:pt x="225" y="267"/>
                  </a:lnTo>
                  <a:lnTo>
                    <a:pt x="222" y="267"/>
                  </a:lnTo>
                  <a:lnTo>
                    <a:pt x="218" y="267"/>
                  </a:lnTo>
                  <a:lnTo>
                    <a:pt x="214" y="267"/>
                  </a:lnTo>
                  <a:lnTo>
                    <a:pt x="210" y="271"/>
                  </a:lnTo>
                  <a:lnTo>
                    <a:pt x="203" y="271"/>
                  </a:lnTo>
                  <a:lnTo>
                    <a:pt x="199" y="271"/>
                  </a:lnTo>
                  <a:lnTo>
                    <a:pt x="195" y="271"/>
                  </a:lnTo>
                  <a:lnTo>
                    <a:pt x="191" y="271"/>
                  </a:lnTo>
                  <a:lnTo>
                    <a:pt x="188" y="271"/>
                  </a:lnTo>
                  <a:lnTo>
                    <a:pt x="184" y="271"/>
                  </a:lnTo>
                  <a:lnTo>
                    <a:pt x="180" y="271"/>
                  </a:lnTo>
                  <a:lnTo>
                    <a:pt x="176" y="267"/>
                  </a:lnTo>
                  <a:lnTo>
                    <a:pt x="173" y="267"/>
                  </a:lnTo>
                  <a:lnTo>
                    <a:pt x="176" y="271"/>
                  </a:lnTo>
                  <a:lnTo>
                    <a:pt x="176" y="275"/>
                  </a:lnTo>
                  <a:lnTo>
                    <a:pt x="180" y="275"/>
                  </a:lnTo>
                  <a:lnTo>
                    <a:pt x="180" y="278"/>
                  </a:lnTo>
                  <a:lnTo>
                    <a:pt x="176" y="278"/>
                  </a:lnTo>
                  <a:lnTo>
                    <a:pt x="176" y="275"/>
                  </a:lnTo>
                  <a:lnTo>
                    <a:pt x="176" y="278"/>
                  </a:lnTo>
                  <a:lnTo>
                    <a:pt x="180" y="278"/>
                  </a:lnTo>
                  <a:lnTo>
                    <a:pt x="180" y="282"/>
                  </a:lnTo>
                  <a:lnTo>
                    <a:pt x="180" y="286"/>
                  </a:lnTo>
                  <a:lnTo>
                    <a:pt x="176" y="286"/>
                  </a:lnTo>
                  <a:lnTo>
                    <a:pt x="176" y="290"/>
                  </a:lnTo>
                  <a:lnTo>
                    <a:pt x="173" y="290"/>
                  </a:lnTo>
                  <a:lnTo>
                    <a:pt x="173" y="293"/>
                  </a:lnTo>
                  <a:lnTo>
                    <a:pt x="176" y="297"/>
                  </a:lnTo>
                  <a:lnTo>
                    <a:pt x="176" y="301"/>
                  </a:lnTo>
                  <a:lnTo>
                    <a:pt x="173" y="301"/>
                  </a:lnTo>
                  <a:lnTo>
                    <a:pt x="169" y="305"/>
                  </a:lnTo>
                  <a:lnTo>
                    <a:pt x="165" y="305"/>
                  </a:lnTo>
                  <a:lnTo>
                    <a:pt x="161" y="305"/>
                  </a:lnTo>
                  <a:lnTo>
                    <a:pt x="158" y="305"/>
                  </a:lnTo>
                  <a:lnTo>
                    <a:pt x="154" y="305"/>
                  </a:lnTo>
                  <a:lnTo>
                    <a:pt x="150" y="305"/>
                  </a:lnTo>
                  <a:lnTo>
                    <a:pt x="146" y="305"/>
                  </a:lnTo>
                  <a:lnTo>
                    <a:pt x="143" y="301"/>
                  </a:lnTo>
                  <a:lnTo>
                    <a:pt x="139" y="301"/>
                  </a:lnTo>
                  <a:lnTo>
                    <a:pt x="135" y="297"/>
                  </a:lnTo>
                  <a:lnTo>
                    <a:pt x="131" y="301"/>
                  </a:lnTo>
                  <a:lnTo>
                    <a:pt x="131" y="305"/>
                  </a:lnTo>
                  <a:lnTo>
                    <a:pt x="131" y="308"/>
                  </a:lnTo>
                  <a:lnTo>
                    <a:pt x="135" y="312"/>
                  </a:lnTo>
                  <a:lnTo>
                    <a:pt x="131" y="312"/>
                  </a:lnTo>
                  <a:lnTo>
                    <a:pt x="131" y="316"/>
                  </a:lnTo>
                  <a:lnTo>
                    <a:pt x="135" y="316"/>
                  </a:lnTo>
                  <a:lnTo>
                    <a:pt x="131" y="316"/>
                  </a:lnTo>
                  <a:lnTo>
                    <a:pt x="131" y="320"/>
                  </a:lnTo>
                  <a:lnTo>
                    <a:pt x="135" y="320"/>
                  </a:lnTo>
                  <a:lnTo>
                    <a:pt x="139" y="323"/>
                  </a:lnTo>
                  <a:lnTo>
                    <a:pt x="143" y="323"/>
                  </a:lnTo>
                  <a:lnTo>
                    <a:pt x="139" y="323"/>
                  </a:lnTo>
                  <a:lnTo>
                    <a:pt x="143" y="323"/>
                  </a:lnTo>
                  <a:lnTo>
                    <a:pt x="146" y="323"/>
                  </a:lnTo>
                  <a:lnTo>
                    <a:pt x="150" y="323"/>
                  </a:lnTo>
                  <a:lnTo>
                    <a:pt x="146" y="323"/>
                  </a:lnTo>
                  <a:lnTo>
                    <a:pt x="143" y="323"/>
                  </a:lnTo>
                  <a:lnTo>
                    <a:pt x="146" y="323"/>
                  </a:lnTo>
                  <a:lnTo>
                    <a:pt x="150" y="320"/>
                  </a:lnTo>
                  <a:lnTo>
                    <a:pt x="154" y="320"/>
                  </a:lnTo>
                  <a:lnTo>
                    <a:pt x="154" y="323"/>
                  </a:lnTo>
                  <a:lnTo>
                    <a:pt x="154" y="327"/>
                  </a:lnTo>
                  <a:lnTo>
                    <a:pt x="154" y="331"/>
                  </a:lnTo>
                  <a:lnTo>
                    <a:pt x="150" y="331"/>
                  </a:lnTo>
                  <a:lnTo>
                    <a:pt x="146" y="331"/>
                  </a:lnTo>
                  <a:lnTo>
                    <a:pt x="146" y="327"/>
                  </a:lnTo>
                  <a:lnTo>
                    <a:pt x="143" y="327"/>
                  </a:lnTo>
                  <a:lnTo>
                    <a:pt x="139" y="327"/>
                  </a:lnTo>
                  <a:lnTo>
                    <a:pt x="135" y="327"/>
                  </a:lnTo>
                  <a:lnTo>
                    <a:pt x="131" y="331"/>
                  </a:lnTo>
                  <a:lnTo>
                    <a:pt x="135" y="331"/>
                  </a:lnTo>
                  <a:lnTo>
                    <a:pt x="139" y="331"/>
                  </a:lnTo>
                  <a:lnTo>
                    <a:pt x="139" y="335"/>
                  </a:lnTo>
                  <a:lnTo>
                    <a:pt x="143" y="335"/>
                  </a:lnTo>
                  <a:lnTo>
                    <a:pt x="139" y="335"/>
                  </a:lnTo>
                  <a:lnTo>
                    <a:pt x="135" y="335"/>
                  </a:lnTo>
                  <a:lnTo>
                    <a:pt x="135" y="338"/>
                  </a:lnTo>
                  <a:lnTo>
                    <a:pt x="131" y="338"/>
                  </a:lnTo>
                  <a:lnTo>
                    <a:pt x="131" y="342"/>
                  </a:lnTo>
                  <a:lnTo>
                    <a:pt x="128" y="342"/>
                  </a:lnTo>
                  <a:lnTo>
                    <a:pt x="128" y="346"/>
                  </a:lnTo>
                  <a:lnTo>
                    <a:pt x="128" y="350"/>
                  </a:lnTo>
                  <a:lnTo>
                    <a:pt x="131" y="350"/>
                  </a:lnTo>
                  <a:lnTo>
                    <a:pt x="128" y="350"/>
                  </a:lnTo>
                  <a:lnTo>
                    <a:pt x="128" y="354"/>
                  </a:lnTo>
                  <a:lnTo>
                    <a:pt x="128" y="357"/>
                  </a:lnTo>
                  <a:lnTo>
                    <a:pt x="124" y="361"/>
                  </a:lnTo>
                  <a:lnTo>
                    <a:pt x="124" y="365"/>
                  </a:lnTo>
                  <a:lnTo>
                    <a:pt x="120" y="365"/>
                  </a:lnTo>
                  <a:lnTo>
                    <a:pt x="116" y="365"/>
                  </a:lnTo>
                  <a:lnTo>
                    <a:pt x="113" y="365"/>
                  </a:lnTo>
                  <a:lnTo>
                    <a:pt x="109" y="369"/>
                  </a:lnTo>
                  <a:lnTo>
                    <a:pt x="105" y="369"/>
                  </a:lnTo>
                  <a:lnTo>
                    <a:pt x="101" y="369"/>
                  </a:lnTo>
                  <a:lnTo>
                    <a:pt x="101" y="372"/>
                  </a:lnTo>
                  <a:lnTo>
                    <a:pt x="98" y="372"/>
                  </a:lnTo>
                  <a:lnTo>
                    <a:pt x="98" y="376"/>
                  </a:lnTo>
                  <a:lnTo>
                    <a:pt x="98" y="380"/>
                  </a:lnTo>
                  <a:lnTo>
                    <a:pt x="94" y="380"/>
                  </a:lnTo>
                  <a:lnTo>
                    <a:pt x="94" y="384"/>
                  </a:lnTo>
                  <a:lnTo>
                    <a:pt x="94" y="387"/>
                  </a:lnTo>
                  <a:lnTo>
                    <a:pt x="94" y="391"/>
                  </a:lnTo>
                  <a:lnTo>
                    <a:pt x="98" y="391"/>
                  </a:lnTo>
                  <a:lnTo>
                    <a:pt x="101" y="395"/>
                  </a:lnTo>
                  <a:lnTo>
                    <a:pt x="105" y="399"/>
                  </a:lnTo>
                  <a:lnTo>
                    <a:pt x="109" y="399"/>
                  </a:lnTo>
                  <a:lnTo>
                    <a:pt x="113" y="399"/>
                  </a:lnTo>
                  <a:lnTo>
                    <a:pt x="116" y="399"/>
                  </a:lnTo>
                  <a:lnTo>
                    <a:pt x="120" y="399"/>
                  </a:lnTo>
                  <a:lnTo>
                    <a:pt x="120" y="402"/>
                  </a:lnTo>
                  <a:lnTo>
                    <a:pt x="120" y="406"/>
                  </a:lnTo>
                  <a:lnTo>
                    <a:pt x="120" y="410"/>
                  </a:lnTo>
                  <a:lnTo>
                    <a:pt x="116" y="410"/>
                  </a:lnTo>
                  <a:lnTo>
                    <a:pt x="113" y="410"/>
                  </a:lnTo>
                  <a:lnTo>
                    <a:pt x="116" y="410"/>
                  </a:lnTo>
                  <a:lnTo>
                    <a:pt x="120" y="410"/>
                  </a:lnTo>
                  <a:lnTo>
                    <a:pt x="120" y="414"/>
                  </a:lnTo>
                  <a:lnTo>
                    <a:pt x="116" y="414"/>
                  </a:lnTo>
                  <a:lnTo>
                    <a:pt x="120" y="414"/>
                  </a:lnTo>
                  <a:lnTo>
                    <a:pt x="116" y="414"/>
                  </a:lnTo>
                  <a:lnTo>
                    <a:pt x="113" y="417"/>
                  </a:lnTo>
                  <a:lnTo>
                    <a:pt x="109" y="417"/>
                  </a:lnTo>
                  <a:lnTo>
                    <a:pt x="109" y="421"/>
                  </a:lnTo>
                  <a:lnTo>
                    <a:pt x="105" y="421"/>
                  </a:lnTo>
                  <a:lnTo>
                    <a:pt x="101" y="421"/>
                  </a:lnTo>
                  <a:lnTo>
                    <a:pt x="101" y="425"/>
                  </a:lnTo>
                  <a:lnTo>
                    <a:pt x="98" y="425"/>
                  </a:lnTo>
                  <a:lnTo>
                    <a:pt x="94" y="425"/>
                  </a:lnTo>
                  <a:lnTo>
                    <a:pt x="94" y="429"/>
                  </a:lnTo>
                  <a:lnTo>
                    <a:pt x="90" y="429"/>
                  </a:lnTo>
                  <a:lnTo>
                    <a:pt x="94" y="432"/>
                  </a:lnTo>
                  <a:lnTo>
                    <a:pt x="90" y="432"/>
                  </a:lnTo>
                  <a:lnTo>
                    <a:pt x="90" y="436"/>
                  </a:lnTo>
                  <a:lnTo>
                    <a:pt x="90" y="432"/>
                  </a:lnTo>
                  <a:lnTo>
                    <a:pt x="94" y="432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4"/>
                  </a:lnTo>
                  <a:lnTo>
                    <a:pt x="86" y="444"/>
                  </a:lnTo>
                  <a:lnTo>
                    <a:pt x="82" y="448"/>
                  </a:lnTo>
                  <a:lnTo>
                    <a:pt x="79" y="444"/>
                  </a:lnTo>
                  <a:lnTo>
                    <a:pt x="75" y="444"/>
                  </a:lnTo>
                  <a:lnTo>
                    <a:pt x="71" y="444"/>
                  </a:lnTo>
                  <a:lnTo>
                    <a:pt x="75" y="444"/>
                  </a:lnTo>
                  <a:lnTo>
                    <a:pt x="79" y="444"/>
                  </a:lnTo>
                  <a:lnTo>
                    <a:pt x="79" y="448"/>
                  </a:lnTo>
                  <a:lnTo>
                    <a:pt x="75" y="448"/>
                  </a:lnTo>
                  <a:lnTo>
                    <a:pt x="71" y="448"/>
                  </a:lnTo>
                  <a:lnTo>
                    <a:pt x="71" y="451"/>
                  </a:lnTo>
                  <a:lnTo>
                    <a:pt x="67" y="451"/>
                  </a:lnTo>
                  <a:lnTo>
                    <a:pt x="67" y="455"/>
                  </a:lnTo>
                  <a:lnTo>
                    <a:pt x="67" y="459"/>
                  </a:lnTo>
                  <a:lnTo>
                    <a:pt x="64" y="459"/>
                  </a:lnTo>
                  <a:lnTo>
                    <a:pt x="64" y="463"/>
                  </a:lnTo>
                  <a:lnTo>
                    <a:pt x="67" y="459"/>
                  </a:lnTo>
                  <a:lnTo>
                    <a:pt x="67" y="463"/>
                  </a:lnTo>
                  <a:lnTo>
                    <a:pt x="71" y="466"/>
                  </a:lnTo>
                  <a:lnTo>
                    <a:pt x="71" y="470"/>
                  </a:lnTo>
                  <a:lnTo>
                    <a:pt x="67" y="470"/>
                  </a:lnTo>
                  <a:lnTo>
                    <a:pt x="64" y="470"/>
                  </a:lnTo>
                  <a:lnTo>
                    <a:pt x="60" y="470"/>
                  </a:lnTo>
                  <a:lnTo>
                    <a:pt x="64" y="470"/>
                  </a:lnTo>
                  <a:lnTo>
                    <a:pt x="67" y="470"/>
                  </a:lnTo>
                  <a:lnTo>
                    <a:pt x="71" y="470"/>
                  </a:lnTo>
                  <a:lnTo>
                    <a:pt x="71" y="474"/>
                  </a:lnTo>
                  <a:lnTo>
                    <a:pt x="75" y="474"/>
                  </a:lnTo>
                  <a:lnTo>
                    <a:pt x="75" y="478"/>
                  </a:lnTo>
                  <a:lnTo>
                    <a:pt x="79" y="478"/>
                  </a:lnTo>
                  <a:lnTo>
                    <a:pt x="79" y="481"/>
                  </a:lnTo>
                  <a:lnTo>
                    <a:pt x="75" y="481"/>
                  </a:lnTo>
                  <a:lnTo>
                    <a:pt x="71" y="481"/>
                  </a:lnTo>
                  <a:lnTo>
                    <a:pt x="71" y="478"/>
                  </a:lnTo>
                  <a:lnTo>
                    <a:pt x="67" y="478"/>
                  </a:lnTo>
                  <a:lnTo>
                    <a:pt x="64" y="478"/>
                  </a:lnTo>
                  <a:lnTo>
                    <a:pt x="60" y="478"/>
                  </a:lnTo>
                  <a:lnTo>
                    <a:pt x="56" y="478"/>
                  </a:lnTo>
                  <a:lnTo>
                    <a:pt x="56" y="474"/>
                  </a:lnTo>
                  <a:lnTo>
                    <a:pt x="52" y="474"/>
                  </a:lnTo>
                  <a:lnTo>
                    <a:pt x="49" y="474"/>
                  </a:lnTo>
                  <a:lnTo>
                    <a:pt x="45" y="474"/>
                  </a:lnTo>
                  <a:lnTo>
                    <a:pt x="34" y="474"/>
                  </a:lnTo>
                  <a:lnTo>
                    <a:pt x="30" y="474"/>
                  </a:lnTo>
                  <a:lnTo>
                    <a:pt x="26" y="474"/>
                  </a:lnTo>
                  <a:lnTo>
                    <a:pt x="22" y="474"/>
                  </a:lnTo>
                  <a:lnTo>
                    <a:pt x="22" y="470"/>
                  </a:lnTo>
                  <a:lnTo>
                    <a:pt x="19" y="470"/>
                  </a:lnTo>
                  <a:lnTo>
                    <a:pt x="19" y="466"/>
                  </a:lnTo>
                  <a:lnTo>
                    <a:pt x="19" y="463"/>
                  </a:lnTo>
                  <a:lnTo>
                    <a:pt x="19" y="459"/>
                  </a:lnTo>
                  <a:lnTo>
                    <a:pt x="19" y="455"/>
                  </a:lnTo>
                  <a:lnTo>
                    <a:pt x="15" y="455"/>
                  </a:lnTo>
                  <a:lnTo>
                    <a:pt x="11" y="455"/>
                  </a:lnTo>
                  <a:lnTo>
                    <a:pt x="7" y="455"/>
                  </a:lnTo>
                  <a:lnTo>
                    <a:pt x="4" y="455"/>
                  </a:lnTo>
                  <a:lnTo>
                    <a:pt x="4" y="451"/>
                  </a:lnTo>
                  <a:lnTo>
                    <a:pt x="4" y="448"/>
                  </a:lnTo>
                  <a:lnTo>
                    <a:pt x="0" y="448"/>
                  </a:lnTo>
                  <a:lnTo>
                    <a:pt x="0" y="444"/>
                  </a:lnTo>
                  <a:lnTo>
                    <a:pt x="0" y="440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4" y="432"/>
                  </a:lnTo>
                  <a:lnTo>
                    <a:pt x="7" y="432"/>
                  </a:lnTo>
                  <a:lnTo>
                    <a:pt x="4" y="432"/>
                  </a:lnTo>
                  <a:lnTo>
                    <a:pt x="7" y="429"/>
                  </a:lnTo>
                  <a:lnTo>
                    <a:pt x="11" y="429"/>
                  </a:lnTo>
                  <a:lnTo>
                    <a:pt x="15" y="425"/>
                  </a:lnTo>
                  <a:lnTo>
                    <a:pt x="15" y="421"/>
                  </a:lnTo>
                  <a:lnTo>
                    <a:pt x="15" y="417"/>
                  </a:lnTo>
                  <a:lnTo>
                    <a:pt x="19" y="417"/>
                  </a:lnTo>
                  <a:lnTo>
                    <a:pt x="19" y="414"/>
                  </a:lnTo>
                  <a:lnTo>
                    <a:pt x="15" y="414"/>
                  </a:lnTo>
                  <a:lnTo>
                    <a:pt x="15" y="410"/>
                  </a:lnTo>
                  <a:lnTo>
                    <a:pt x="19" y="406"/>
                  </a:lnTo>
                  <a:lnTo>
                    <a:pt x="19" y="402"/>
                  </a:lnTo>
                  <a:lnTo>
                    <a:pt x="22" y="402"/>
                  </a:lnTo>
                  <a:lnTo>
                    <a:pt x="26" y="402"/>
                  </a:lnTo>
                  <a:lnTo>
                    <a:pt x="26" y="399"/>
                  </a:lnTo>
                  <a:lnTo>
                    <a:pt x="22" y="399"/>
                  </a:lnTo>
                  <a:lnTo>
                    <a:pt x="22" y="395"/>
                  </a:lnTo>
                  <a:lnTo>
                    <a:pt x="26" y="395"/>
                  </a:lnTo>
                  <a:lnTo>
                    <a:pt x="30" y="391"/>
                  </a:lnTo>
                  <a:lnTo>
                    <a:pt x="30" y="387"/>
                  </a:lnTo>
                  <a:lnTo>
                    <a:pt x="26" y="387"/>
                  </a:lnTo>
                  <a:lnTo>
                    <a:pt x="26" y="384"/>
                  </a:lnTo>
                  <a:lnTo>
                    <a:pt x="30" y="380"/>
                  </a:lnTo>
                  <a:lnTo>
                    <a:pt x="26" y="380"/>
                  </a:lnTo>
                  <a:lnTo>
                    <a:pt x="26" y="376"/>
                  </a:lnTo>
                  <a:lnTo>
                    <a:pt x="26" y="372"/>
                  </a:lnTo>
                  <a:lnTo>
                    <a:pt x="30" y="372"/>
                  </a:lnTo>
                  <a:lnTo>
                    <a:pt x="34" y="369"/>
                  </a:lnTo>
                  <a:lnTo>
                    <a:pt x="30" y="365"/>
                  </a:lnTo>
                  <a:lnTo>
                    <a:pt x="26" y="365"/>
                  </a:lnTo>
                  <a:lnTo>
                    <a:pt x="22" y="365"/>
                  </a:lnTo>
                  <a:lnTo>
                    <a:pt x="22" y="361"/>
                  </a:lnTo>
                  <a:lnTo>
                    <a:pt x="26" y="361"/>
                  </a:lnTo>
                  <a:lnTo>
                    <a:pt x="30" y="361"/>
                  </a:lnTo>
                  <a:lnTo>
                    <a:pt x="34" y="361"/>
                  </a:lnTo>
                  <a:lnTo>
                    <a:pt x="37" y="357"/>
                  </a:lnTo>
                  <a:lnTo>
                    <a:pt x="34" y="357"/>
                  </a:lnTo>
                  <a:lnTo>
                    <a:pt x="30" y="357"/>
                  </a:lnTo>
                  <a:lnTo>
                    <a:pt x="26" y="357"/>
                  </a:lnTo>
                  <a:lnTo>
                    <a:pt x="26" y="354"/>
                  </a:lnTo>
                  <a:lnTo>
                    <a:pt x="26" y="350"/>
                  </a:lnTo>
                  <a:lnTo>
                    <a:pt x="30" y="350"/>
                  </a:lnTo>
                  <a:lnTo>
                    <a:pt x="26" y="346"/>
                  </a:lnTo>
                  <a:lnTo>
                    <a:pt x="30" y="346"/>
                  </a:lnTo>
                  <a:lnTo>
                    <a:pt x="26" y="342"/>
                  </a:lnTo>
                  <a:lnTo>
                    <a:pt x="22" y="342"/>
                  </a:lnTo>
                  <a:lnTo>
                    <a:pt x="26" y="338"/>
                  </a:lnTo>
                  <a:lnTo>
                    <a:pt x="26" y="335"/>
                  </a:lnTo>
                  <a:lnTo>
                    <a:pt x="22" y="335"/>
                  </a:lnTo>
                  <a:lnTo>
                    <a:pt x="22" y="331"/>
                  </a:lnTo>
                  <a:lnTo>
                    <a:pt x="22" y="327"/>
                  </a:lnTo>
                  <a:lnTo>
                    <a:pt x="22" y="323"/>
                  </a:lnTo>
                  <a:lnTo>
                    <a:pt x="22" y="320"/>
                  </a:lnTo>
                  <a:lnTo>
                    <a:pt x="26" y="320"/>
                  </a:lnTo>
                  <a:lnTo>
                    <a:pt x="26" y="316"/>
                  </a:lnTo>
                  <a:lnTo>
                    <a:pt x="26" y="312"/>
                  </a:lnTo>
                  <a:lnTo>
                    <a:pt x="26" y="308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2" y="297"/>
                  </a:lnTo>
                  <a:lnTo>
                    <a:pt x="26" y="297"/>
                  </a:lnTo>
                  <a:lnTo>
                    <a:pt x="26" y="293"/>
                  </a:lnTo>
                  <a:lnTo>
                    <a:pt x="30" y="293"/>
                  </a:lnTo>
                  <a:lnTo>
                    <a:pt x="26" y="290"/>
                  </a:lnTo>
                  <a:lnTo>
                    <a:pt x="26" y="293"/>
                  </a:lnTo>
                  <a:lnTo>
                    <a:pt x="26" y="290"/>
                  </a:lnTo>
                  <a:lnTo>
                    <a:pt x="30" y="286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0" y="282"/>
                  </a:lnTo>
                  <a:lnTo>
                    <a:pt x="30" y="278"/>
                  </a:lnTo>
                  <a:lnTo>
                    <a:pt x="34" y="278"/>
                  </a:lnTo>
                  <a:lnTo>
                    <a:pt x="34" y="275"/>
                  </a:lnTo>
                  <a:lnTo>
                    <a:pt x="34" y="271"/>
                  </a:lnTo>
                  <a:lnTo>
                    <a:pt x="34" y="267"/>
                  </a:lnTo>
                  <a:lnTo>
                    <a:pt x="37" y="267"/>
                  </a:lnTo>
                  <a:lnTo>
                    <a:pt x="41" y="267"/>
                  </a:lnTo>
                  <a:lnTo>
                    <a:pt x="41" y="263"/>
                  </a:lnTo>
                  <a:lnTo>
                    <a:pt x="37" y="260"/>
                  </a:lnTo>
                  <a:lnTo>
                    <a:pt x="37" y="256"/>
                  </a:lnTo>
                  <a:lnTo>
                    <a:pt x="37" y="252"/>
                  </a:lnTo>
                  <a:lnTo>
                    <a:pt x="37" y="248"/>
                  </a:lnTo>
                  <a:lnTo>
                    <a:pt x="37" y="245"/>
                  </a:lnTo>
                  <a:lnTo>
                    <a:pt x="37" y="241"/>
                  </a:lnTo>
                  <a:lnTo>
                    <a:pt x="37" y="237"/>
                  </a:lnTo>
                  <a:lnTo>
                    <a:pt x="37" y="233"/>
                  </a:lnTo>
                  <a:lnTo>
                    <a:pt x="41" y="233"/>
                  </a:lnTo>
                  <a:lnTo>
                    <a:pt x="45" y="229"/>
                  </a:lnTo>
                  <a:lnTo>
                    <a:pt x="45" y="226"/>
                  </a:lnTo>
                  <a:lnTo>
                    <a:pt x="49" y="226"/>
                  </a:lnTo>
                  <a:lnTo>
                    <a:pt x="49" y="222"/>
                  </a:lnTo>
                  <a:lnTo>
                    <a:pt x="49" y="218"/>
                  </a:lnTo>
                  <a:lnTo>
                    <a:pt x="49" y="214"/>
                  </a:lnTo>
                  <a:lnTo>
                    <a:pt x="45" y="214"/>
                  </a:lnTo>
                  <a:lnTo>
                    <a:pt x="45" y="211"/>
                  </a:lnTo>
                  <a:lnTo>
                    <a:pt x="49" y="211"/>
                  </a:lnTo>
                  <a:lnTo>
                    <a:pt x="49" y="207"/>
                  </a:lnTo>
                  <a:lnTo>
                    <a:pt x="52" y="203"/>
                  </a:lnTo>
                  <a:lnTo>
                    <a:pt x="52" y="199"/>
                  </a:lnTo>
                  <a:lnTo>
                    <a:pt x="52" y="196"/>
                  </a:lnTo>
                  <a:lnTo>
                    <a:pt x="56" y="196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6" y="184"/>
                  </a:lnTo>
                  <a:lnTo>
                    <a:pt x="60" y="184"/>
                  </a:lnTo>
                  <a:lnTo>
                    <a:pt x="56" y="181"/>
                  </a:lnTo>
                  <a:lnTo>
                    <a:pt x="52" y="181"/>
                  </a:lnTo>
                  <a:lnTo>
                    <a:pt x="52" y="177"/>
                  </a:lnTo>
                  <a:lnTo>
                    <a:pt x="56" y="177"/>
                  </a:lnTo>
                  <a:lnTo>
                    <a:pt x="56" y="173"/>
                  </a:lnTo>
                  <a:lnTo>
                    <a:pt x="52" y="173"/>
                  </a:lnTo>
                  <a:lnTo>
                    <a:pt x="52" y="169"/>
                  </a:lnTo>
                  <a:lnTo>
                    <a:pt x="52" y="166"/>
                  </a:lnTo>
                  <a:lnTo>
                    <a:pt x="49" y="166"/>
                  </a:lnTo>
                  <a:lnTo>
                    <a:pt x="49" y="162"/>
                  </a:lnTo>
                  <a:lnTo>
                    <a:pt x="52" y="162"/>
                  </a:lnTo>
                  <a:lnTo>
                    <a:pt x="49" y="158"/>
                  </a:lnTo>
                  <a:lnTo>
                    <a:pt x="45" y="154"/>
                  </a:lnTo>
                  <a:lnTo>
                    <a:pt x="45" y="151"/>
                  </a:lnTo>
                  <a:lnTo>
                    <a:pt x="45" y="147"/>
                  </a:lnTo>
                  <a:lnTo>
                    <a:pt x="49" y="147"/>
                  </a:lnTo>
                  <a:lnTo>
                    <a:pt x="49" y="143"/>
                  </a:lnTo>
                  <a:lnTo>
                    <a:pt x="49" y="139"/>
                  </a:lnTo>
                  <a:lnTo>
                    <a:pt x="52" y="139"/>
                  </a:lnTo>
                  <a:lnTo>
                    <a:pt x="52" y="135"/>
                  </a:lnTo>
                  <a:lnTo>
                    <a:pt x="56" y="135"/>
                  </a:lnTo>
                  <a:lnTo>
                    <a:pt x="56" y="132"/>
                  </a:lnTo>
                  <a:lnTo>
                    <a:pt x="56" y="128"/>
                  </a:lnTo>
                  <a:lnTo>
                    <a:pt x="56" y="124"/>
                  </a:lnTo>
                  <a:lnTo>
                    <a:pt x="56" y="120"/>
                  </a:lnTo>
                  <a:lnTo>
                    <a:pt x="52" y="120"/>
                  </a:lnTo>
                  <a:lnTo>
                    <a:pt x="52" y="117"/>
                  </a:lnTo>
                  <a:lnTo>
                    <a:pt x="56" y="117"/>
                  </a:lnTo>
                  <a:lnTo>
                    <a:pt x="56" y="113"/>
                  </a:lnTo>
                  <a:lnTo>
                    <a:pt x="60" y="113"/>
                  </a:lnTo>
                  <a:lnTo>
                    <a:pt x="60" y="109"/>
                  </a:lnTo>
                  <a:lnTo>
                    <a:pt x="60" y="105"/>
                  </a:lnTo>
                  <a:lnTo>
                    <a:pt x="64" y="102"/>
                  </a:lnTo>
                  <a:lnTo>
                    <a:pt x="64" y="98"/>
                  </a:lnTo>
                  <a:lnTo>
                    <a:pt x="67" y="98"/>
                  </a:lnTo>
                  <a:lnTo>
                    <a:pt x="67" y="94"/>
                  </a:lnTo>
                  <a:lnTo>
                    <a:pt x="71" y="90"/>
                  </a:lnTo>
                  <a:lnTo>
                    <a:pt x="71" y="87"/>
                  </a:lnTo>
                  <a:lnTo>
                    <a:pt x="75" y="83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79"/>
                  </a:lnTo>
                  <a:lnTo>
                    <a:pt x="79" y="79"/>
                  </a:lnTo>
                  <a:lnTo>
                    <a:pt x="79" y="75"/>
                  </a:lnTo>
                  <a:lnTo>
                    <a:pt x="79" y="72"/>
                  </a:lnTo>
                  <a:lnTo>
                    <a:pt x="79" y="68"/>
                  </a:lnTo>
                  <a:lnTo>
                    <a:pt x="79" y="64"/>
                  </a:lnTo>
                  <a:lnTo>
                    <a:pt x="79" y="60"/>
                  </a:lnTo>
                  <a:lnTo>
                    <a:pt x="75" y="60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79" y="45"/>
                  </a:lnTo>
                  <a:lnTo>
                    <a:pt x="79" y="41"/>
                  </a:lnTo>
                  <a:lnTo>
                    <a:pt x="82" y="41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8" y="34"/>
                  </a:lnTo>
                  <a:lnTo>
                    <a:pt x="98" y="30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1" y="23"/>
                  </a:lnTo>
                  <a:lnTo>
                    <a:pt x="101" y="19"/>
                  </a:lnTo>
                  <a:lnTo>
                    <a:pt x="98" y="15"/>
                  </a:lnTo>
                  <a:lnTo>
                    <a:pt x="101" y="15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13" y="8"/>
                  </a:lnTo>
                  <a:lnTo>
                    <a:pt x="113" y="4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31" y="4"/>
                  </a:lnTo>
                  <a:lnTo>
                    <a:pt x="135" y="4"/>
                  </a:lnTo>
                  <a:lnTo>
                    <a:pt x="139" y="8"/>
                  </a:lnTo>
                  <a:lnTo>
                    <a:pt x="143" y="11"/>
                  </a:lnTo>
                  <a:lnTo>
                    <a:pt x="143" y="15"/>
                  </a:lnTo>
                  <a:lnTo>
                    <a:pt x="143" y="19"/>
                  </a:lnTo>
                  <a:lnTo>
                    <a:pt x="143" y="15"/>
                  </a:lnTo>
                  <a:lnTo>
                    <a:pt x="146" y="15"/>
                  </a:lnTo>
                  <a:lnTo>
                    <a:pt x="146" y="11"/>
                  </a:lnTo>
                  <a:lnTo>
                    <a:pt x="146" y="8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61" y="4"/>
                  </a:lnTo>
                  <a:lnTo>
                    <a:pt x="165" y="4"/>
                  </a:lnTo>
                  <a:lnTo>
                    <a:pt x="169" y="4"/>
                  </a:lnTo>
                  <a:lnTo>
                    <a:pt x="169" y="8"/>
                  </a:lnTo>
                  <a:close/>
                  <a:moveTo>
                    <a:pt x="75" y="519"/>
                  </a:moveTo>
                  <a:lnTo>
                    <a:pt x="75" y="515"/>
                  </a:lnTo>
                  <a:lnTo>
                    <a:pt x="75" y="511"/>
                  </a:lnTo>
                  <a:lnTo>
                    <a:pt x="75" y="508"/>
                  </a:lnTo>
                  <a:lnTo>
                    <a:pt x="75" y="504"/>
                  </a:lnTo>
                  <a:lnTo>
                    <a:pt x="75" y="500"/>
                  </a:lnTo>
                  <a:lnTo>
                    <a:pt x="75" y="496"/>
                  </a:lnTo>
                  <a:lnTo>
                    <a:pt x="75" y="493"/>
                  </a:lnTo>
                  <a:lnTo>
                    <a:pt x="75" y="489"/>
                  </a:lnTo>
                  <a:lnTo>
                    <a:pt x="75" y="485"/>
                  </a:lnTo>
                  <a:lnTo>
                    <a:pt x="79" y="485"/>
                  </a:lnTo>
                  <a:lnTo>
                    <a:pt x="79" y="489"/>
                  </a:lnTo>
                  <a:lnTo>
                    <a:pt x="82" y="489"/>
                  </a:lnTo>
                  <a:lnTo>
                    <a:pt x="82" y="493"/>
                  </a:lnTo>
                  <a:lnTo>
                    <a:pt x="79" y="493"/>
                  </a:lnTo>
                  <a:lnTo>
                    <a:pt x="79" y="496"/>
                  </a:lnTo>
                  <a:lnTo>
                    <a:pt x="82" y="496"/>
                  </a:lnTo>
                  <a:lnTo>
                    <a:pt x="86" y="496"/>
                  </a:lnTo>
                  <a:lnTo>
                    <a:pt x="86" y="500"/>
                  </a:lnTo>
                  <a:lnTo>
                    <a:pt x="90" y="504"/>
                  </a:lnTo>
                  <a:lnTo>
                    <a:pt x="94" y="504"/>
                  </a:lnTo>
                  <a:lnTo>
                    <a:pt x="94" y="508"/>
                  </a:lnTo>
                  <a:lnTo>
                    <a:pt x="98" y="508"/>
                  </a:lnTo>
                  <a:lnTo>
                    <a:pt x="101" y="511"/>
                  </a:lnTo>
                  <a:lnTo>
                    <a:pt x="105" y="511"/>
                  </a:lnTo>
                  <a:lnTo>
                    <a:pt x="109" y="511"/>
                  </a:lnTo>
                  <a:lnTo>
                    <a:pt x="109" y="515"/>
                  </a:lnTo>
                  <a:lnTo>
                    <a:pt x="113" y="515"/>
                  </a:lnTo>
                  <a:lnTo>
                    <a:pt x="116" y="515"/>
                  </a:lnTo>
                  <a:lnTo>
                    <a:pt x="120" y="519"/>
                  </a:lnTo>
                  <a:lnTo>
                    <a:pt x="124" y="519"/>
                  </a:lnTo>
                  <a:lnTo>
                    <a:pt x="128" y="519"/>
                  </a:lnTo>
                  <a:lnTo>
                    <a:pt x="128" y="515"/>
                  </a:lnTo>
                  <a:lnTo>
                    <a:pt x="131" y="515"/>
                  </a:lnTo>
                  <a:lnTo>
                    <a:pt x="131" y="519"/>
                  </a:lnTo>
                  <a:lnTo>
                    <a:pt x="128" y="523"/>
                  </a:lnTo>
                  <a:lnTo>
                    <a:pt x="124" y="523"/>
                  </a:lnTo>
                  <a:lnTo>
                    <a:pt x="120" y="523"/>
                  </a:lnTo>
                  <a:lnTo>
                    <a:pt x="116" y="523"/>
                  </a:lnTo>
                  <a:lnTo>
                    <a:pt x="113" y="523"/>
                  </a:lnTo>
                  <a:lnTo>
                    <a:pt x="109" y="523"/>
                  </a:lnTo>
                  <a:lnTo>
                    <a:pt x="105" y="523"/>
                  </a:lnTo>
                  <a:lnTo>
                    <a:pt x="101" y="523"/>
                  </a:lnTo>
                  <a:lnTo>
                    <a:pt x="98" y="523"/>
                  </a:lnTo>
                  <a:lnTo>
                    <a:pt x="94" y="523"/>
                  </a:lnTo>
                  <a:lnTo>
                    <a:pt x="90" y="523"/>
                  </a:lnTo>
                  <a:lnTo>
                    <a:pt x="86" y="519"/>
                  </a:lnTo>
                  <a:lnTo>
                    <a:pt x="82" y="519"/>
                  </a:lnTo>
                  <a:lnTo>
                    <a:pt x="79" y="519"/>
                  </a:lnTo>
                  <a:lnTo>
                    <a:pt x="75" y="519"/>
                  </a:lnTo>
                  <a:close/>
                  <a:moveTo>
                    <a:pt x="139" y="523"/>
                  </a:moveTo>
                  <a:lnTo>
                    <a:pt x="139" y="519"/>
                  </a:lnTo>
                  <a:lnTo>
                    <a:pt x="143" y="519"/>
                  </a:lnTo>
                  <a:lnTo>
                    <a:pt x="146" y="519"/>
                  </a:lnTo>
                  <a:lnTo>
                    <a:pt x="150" y="519"/>
                  </a:lnTo>
                  <a:lnTo>
                    <a:pt x="146" y="519"/>
                  </a:lnTo>
                  <a:lnTo>
                    <a:pt x="143" y="519"/>
                  </a:lnTo>
                  <a:lnTo>
                    <a:pt x="139" y="519"/>
                  </a:lnTo>
                  <a:lnTo>
                    <a:pt x="139" y="523"/>
                  </a:lnTo>
                  <a:close/>
                  <a:moveTo>
                    <a:pt x="184" y="275"/>
                  </a:moveTo>
                  <a:lnTo>
                    <a:pt x="180" y="275"/>
                  </a:lnTo>
                  <a:lnTo>
                    <a:pt x="180" y="271"/>
                  </a:lnTo>
                  <a:lnTo>
                    <a:pt x="180" y="275"/>
                  </a:lnTo>
                  <a:lnTo>
                    <a:pt x="184" y="275"/>
                  </a:lnTo>
                  <a:close/>
                  <a:moveTo>
                    <a:pt x="75" y="523"/>
                  </a:moveTo>
                  <a:lnTo>
                    <a:pt x="75" y="519"/>
                  </a:lnTo>
                  <a:lnTo>
                    <a:pt x="79" y="519"/>
                  </a:lnTo>
                  <a:lnTo>
                    <a:pt x="79" y="523"/>
                  </a:lnTo>
                  <a:lnTo>
                    <a:pt x="75" y="523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Freeform 4694"/>
            <p:cNvSpPr>
              <a:spLocks/>
            </p:cNvSpPr>
            <p:nvPr/>
          </p:nvSpPr>
          <p:spPr bwMode="auto">
            <a:xfrm>
              <a:off x="5672138" y="3289300"/>
              <a:ext cx="73025" cy="90488"/>
            </a:xfrm>
            <a:custGeom>
              <a:avLst/>
              <a:gdLst>
                <a:gd name="T0" fmla="*/ 31948 w 80"/>
                <a:gd name="T1" fmla="*/ 86299 h 108"/>
                <a:gd name="T2" fmla="*/ 24646 w 80"/>
                <a:gd name="T3" fmla="*/ 83785 h 108"/>
                <a:gd name="T4" fmla="*/ 20082 w 80"/>
                <a:gd name="T5" fmla="*/ 86299 h 108"/>
                <a:gd name="T6" fmla="*/ 17343 w 80"/>
                <a:gd name="T7" fmla="*/ 88812 h 108"/>
                <a:gd name="T8" fmla="*/ 14605 w 80"/>
                <a:gd name="T9" fmla="*/ 90488 h 108"/>
                <a:gd name="T10" fmla="*/ 12779 w 80"/>
                <a:gd name="T11" fmla="*/ 90488 h 108"/>
                <a:gd name="T12" fmla="*/ 7303 w 80"/>
                <a:gd name="T13" fmla="*/ 88812 h 108"/>
                <a:gd name="T14" fmla="*/ 5477 w 80"/>
                <a:gd name="T15" fmla="*/ 86299 h 108"/>
                <a:gd name="T16" fmla="*/ 5477 w 80"/>
                <a:gd name="T17" fmla="*/ 86299 h 108"/>
                <a:gd name="T18" fmla="*/ 7303 w 80"/>
                <a:gd name="T19" fmla="*/ 83785 h 108"/>
                <a:gd name="T20" fmla="*/ 10041 w 80"/>
                <a:gd name="T21" fmla="*/ 77082 h 108"/>
                <a:gd name="T22" fmla="*/ 12779 w 80"/>
                <a:gd name="T23" fmla="*/ 70380 h 108"/>
                <a:gd name="T24" fmla="*/ 10041 w 80"/>
                <a:gd name="T25" fmla="*/ 66190 h 108"/>
                <a:gd name="T26" fmla="*/ 12779 w 80"/>
                <a:gd name="T27" fmla="*/ 63677 h 108"/>
                <a:gd name="T28" fmla="*/ 14605 w 80"/>
                <a:gd name="T29" fmla="*/ 56974 h 108"/>
                <a:gd name="T30" fmla="*/ 14605 w 80"/>
                <a:gd name="T31" fmla="*/ 52785 h 108"/>
                <a:gd name="T32" fmla="*/ 10041 w 80"/>
                <a:gd name="T33" fmla="*/ 48595 h 108"/>
                <a:gd name="T34" fmla="*/ 5477 w 80"/>
                <a:gd name="T35" fmla="*/ 44406 h 108"/>
                <a:gd name="T36" fmla="*/ 5477 w 80"/>
                <a:gd name="T37" fmla="*/ 39379 h 108"/>
                <a:gd name="T38" fmla="*/ 2738 w 80"/>
                <a:gd name="T39" fmla="*/ 35190 h 108"/>
                <a:gd name="T40" fmla="*/ 2738 w 80"/>
                <a:gd name="T41" fmla="*/ 28487 h 108"/>
                <a:gd name="T42" fmla="*/ 0 w 80"/>
                <a:gd name="T43" fmla="*/ 21784 h 108"/>
                <a:gd name="T44" fmla="*/ 2738 w 80"/>
                <a:gd name="T45" fmla="*/ 17595 h 108"/>
                <a:gd name="T46" fmla="*/ 10041 w 80"/>
                <a:gd name="T47" fmla="*/ 6703 h 108"/>
                <a:gd name="T48" fmla="*/ 12779 w 80"/>
                <a:gd name="T49" fmla="*/ 1676 h 108"/>
                <a:gd name="T50" fmla="*/ 14605 w 80"/>
                <a:gd name="T51" fmla="*/ 0 h 108"/>
                <a:gd name="T52" fmla="*/ 24646 w 80"/>
                <a:gd name="T53" fmla="*/ 1676 h 108"/>
                <a:gd name="T54" fmla="*/ 36513 w 80"/>
                <a:gd name="T55" fmla="*/ 4189 h 108"/>
                <a:gd name="T56" fmla="*/ 41989 w 80"/>
                <a:gd name="T57" fmla="*/ 6703 h 108"/>
                <a:gd name="T58" fmla="*/ 48379 w 80"/>
                <a:gd name="T59" fmla="*/ 13406 h 108"/>
                <a:gd name="T60" fmla="*/ 53856 w 80"/>
                <a:gd name="T61" fmla="*/ 15081 h 108"/>
                <a:gd name="T62" fmla="*/ 53856 w 80"/>
                <a:gd name="T63" fmla="*/ 15081 h 108"/>
                <a:gd name="T64" fmla="*/ 55682 w 80"/>
                <a:gd name="T65" fmla="*/ 17595 h 108"/>
                <a:gd name="T66" fmla="*/ 55682 w 80"/>
                <a:gd name="T67" fmla="*/ 17595 h 108"/>
                <a:gd name="T68" fmla="*/ 65723 w 80"/>
                <a:gd name="T69" fmla="*/ 28487 h 108"/>
                <a:gd name="T70" fmla="*/ 65723 w 80"/>
                <a:gd name="T71" fmla="*/ 28487 h 108"/>
                <a:gd name="T72" fmla="*/ 68461 w 80"/>
                <a:gd name="T73" fmla="*/ 21784 h 108"/>
                <a:gd name="T74" fmla="*/ 70287 w 80"/>
                <a:gd name="T75" fmla="*/ 25973 h 108"/>
                <a:gd name="T76" fmla="*/ 70287 w 80"/>
                <a:gd name="T77" fmla="*/ 31001 h 108"/>
                <a:gd name="T78" fmla="*/ 73025 w 80"/>
                <a:gd name="T79" fmla="*/ 37703 h 108"/>
                <a:gd name="T80" fmla="*/ 68461 w 80"/>
                <a:gd name="T81" fmla="*/ 41893 h 108"/>
                <a:gd name="T82" fmla="*/ 65723 w 80"/>
                <a:gd name="T83" fmla="*/ 46082 h 108"/>
                <a:gd name="T84" fmla="*/ 62984 w 80"/>
                <a:gd name="T85" fmla="*/ 51109 h 108"/>
                <a:gd name="T86" fmla="*/ 61158 w 80"/>
                <a:gd name="T87" fmla="*/ 56974 h 108"/>
                <a:gd name="T88" fmla="*/ 58420 w 80"/>
                <a:gd name="T89" fmla="*/ 59487 h 108"/>
                <a:gd name="T90" fmla="*/ 58420 w 80"/>
                <a:gd name="T91" fmla="*/ 62001 h 108"/>
                <a:gd name="T92" fmla="*/ 55682 w 80"/>
                <a:gd name="T93" fmla="*/ 68704 h 108"/>
                <a:gd name="T94" fmla="*/ 53856 w 80"/>
                <a:gd name="T95" fmla="*/ 75407 h 108"/>
                <a:gd name="T96" fmla="*/ 51118 w 80"/>
                <a:gd name="T97" fmla="*/ 79596 h 108"/>
                <a:gd name="T98" fmla="*/ 46553 w 80"/>
                <a:gd name="T99" fmla="*/ 83785 h 108"/>
                <a:gd name="T100" fmla="*/ 41989 w 80"/>
                <a:gd name="T101" fmla="*/ 86299 h 108"/>
                <a:gd name="T102" fmla="*/ 36513 w 80"/>
                <a:gd name="T103" fmla="*/ 86299 h 1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0" h="108">
                  <a:moveTo>
                    <a:pt x="38" y="100"/>
                  </a:moveTo>
                  <a:lnTo>
                    <a:pt x="35" y="103"/>
                  </a:lnTo>
                  <a:lnTo>
                    <a:pt x="32" y="103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2" y="103"/>
                  </a:lnTo>
                  <a:lnTo>
                    <a:pt x="22" y="106"/>
                  </a:lnTo>
                  <a:lnTo>
                    <a:pt x="19" y="106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1" y="108"/>
                  </a:lnTo>
                  <a:lnTo>
                    <a:pt x="8" y="106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3" y="103"/>
                  </a:lnTo>
                  <a:lnTo>
                    <a:pt x="6" y="103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1" y="92"/>
                  </a:lnTo>
                  <a:lnTo>
                    <a:pt x="14" y="90"/>
                  </a:lnTo>
                  <a:lnTo>
                    <a:pt x="14" y="84"/>
                  </a:lnTo>
                  <a:lnTo>
                    <a:pt x="14" y="79"/>
                  </a:lnTo>
                  <a:lnTo>
                    <a:pt x="11" y="79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3"/>
                  </a:lnTo>
                  <a:lnTo>
                    <a:pt x="14" y="58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6" y="53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3" y="42"/>
                  </a:lnTo>
                  <a:lnTo>
                    <a:pt x="3" y="37"/>
                  </a:lnTo>
                  <a:lnTo>
                    <a:pt x="3" y="34"/>
                  </a:lnTo>
                  <a:lnTo>
                    <a:pt x="3" y="31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6" y="16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1"/>
                  </a:lnTo>
                  <a:lnTo>
                    <a:pt x="69" y="26"/>
                  </a:lnTo>
                  <a:lnTo>
                    <a:pt x="72" y="34"/>
                  </a:lnTo>
                  <a:lnTo>
                    <a:pt x="69" y="37"/>
                  </a:lnTo>
                  <a:lnTo>
                    <a:pt x="72" y="34"/>
                  </a:lnTo>
                  <a:lnTo>
                    <a:pt x="72" y="26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77" y="31"/>
                  </a:lnTo>
                  <a:lnTo>
                    <a:pt x="77" y="34"/>
                  </a:lnTo>
                  <a:lnTo>
                    <a:pt x="77" y="37"/>
                  </a:lnTo>
                  <a:lnTo>
                    <a:pt x="80" y="39"/>
                  </a:lnTo>
                  <a:lnTo>
                    <a:pt x="80" y="45"/>
                  </a:lnTo>
                  <a:lnTo>
                    <a:pt x="77" y="45"/>
                  </a:lnTo>
                  <a:lnTo>
                    <a:pt x="75" y="50"/>
                  </a:lnTo>
                  <a:lnTo>
                    <a:pt x="72" y="53"/>
                  </a:lnTo>
                  <a:lnTo>
                    <a:pt x="72" y="55"/>
                  </a:lnTo>
                  <a:lnTo>
                    <a:pt x="72" y="58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67" y="68"/>
                  </a:lnTo>
                  <a:lnTo>
                    <a:pt x="64" y="68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64" y="74"/>
                  </a:lnTo>
                  <a:lnTo>
                    <a:pt x="61" y="79"/>
                  </a:lnTo>
                  <a:lnTo>
                    <a:pt x="61" y="82"/>
                  </a:lnTo>
                  <a:lnTo>
                    <a:pt x="59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6" y="95"/>
                  </a:lnTo>
                  <a:lnTo>
                    <a:pt x="56" y="98"/>
                  </a:lnTo>
                  <a:lnTo>
                    <a:pt x="51" y="100"/>
                  </a:lnTo>
                  <a:lnTo>
                    <a:pt x="48" y="103"/>
                  </a:lnTo>
                  <a:lnTo>
                    <a:pt x="46" y="103"/>
                  </a:lnTo>
                  <a:lnTo>
                    <a:pt x="43" y="103"/>
                  </a:lnTo>
                  <a:lnTo>
                    <a:pt x="40" y="103"/>
                  </a:lnTo>
                  <a:lnTo>
                    <a:pt x="38" y="100"/>
                  </a:lnTo>
                  <a:close/>
                </a:path>
              </a:pathLst>
            </a:custGeom>
            <a:noFill/>
            <a:ln w="63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9933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49" name="Picture 6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41" b="92578" l="9738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29" y="2765357"/>
            <a:ext cx="399238" cy="38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50" name="Picture 6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17" b="92405" l="9959" r="89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08" y="3317783"/>
            <a:ext cx="446629" cy="43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1271" y="474279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798" name="TextBox 1797"/>
          <p:cNvSpPr txBox="1"/>
          <p:nvPr/>
        </p:nvSpPr>
        <p:spPr>
          <a:xfrm>
            <a:off x="3726016" y="379601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799" name="TextBox 1798"/>
          <p:cNvSpPr txBox="1"/>
          <p:nvPr/>
        </p:nvSpPr>
        <p:spPr>
          <a:xfrm>
            <a:off x="7278439" y="544489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800" name="TextBox 1799"/>
          <p:cNvSpPr txBox="1"/>
          <p:nvPr/>
        </p:nvSpPr>
        <p:spPr>
          <a:xfrm>
            <a:off x="1190344" y="3237681"/>
            <a:ext cx="720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70C0"/>
                </a:solidFill>
              </a:rPr>
              <a:t>USA = 70 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1801" name="TextBox 1800"/>
          <p:cNvSpPr txBox="1"/>
          <p:nvPr/>
        </p:nvSpPr>
        <p:spPr>
          <a:xfrm>
            <a:off x="928605" y="2596722"/>
            <a:ext cx="694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70C0"/>
                </a:solidFill>
              </a:rPr>
              <a:t>CAN = 51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1802" name="TextBox 1801"/>
          <p:cNvSpPr txBox="1"/>
          <p:nvPr/>
        </p:nvSpPr>
        <p:spPr>
          <a:xfrm>
            <a:off x="2692142" y="4886399"/>
            <a:ext cx="7585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70C0"/>
                </a:solidFill>
              </a:rPr>
              <a:t>BRA = 122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1805" name="TextBox 1804"/>
          <p:cNvSpPr txBox="1"/>
          <p:nvPr/>
        </p:nvSpPr>
        <p:spPr>
          <a:xfrm>
            <a:off x="6525570" y="3180295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70C0"/>
                </a:solidFill>
              </a:rPr>
              <a:t>USA = 156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1806" name="TextBox 1805"/>
          <p:cNvSpPr txBox="1"/>
          <p:nvPr/>
        </p:nvSpPr>
        <p:spPr>
          <a:xfrm>
            <a:off x="6309856" y="2570434"/>
            <a:ext cx="7264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70C0"/>
                </a:solidFill>
              </a:rPr>
              <a:t>CAN = 80 </a:t>
            </a:r>
            <a:endParaRPr lang="en-US" sz="900" dirty="0">
              <a:solidFill>
                <a:srgbClr val="0070C0"/>
              </a:solidFill>
            </a:endParaRPr>
          </a:p>
        </p:txBody>
      </p:sp>
      <p:pic>
        <p:nvPicPr>
          <p:cNvPr id="2653" name="Picture 60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4" y="5032779"/>
            <a:ext cx="448430" cy="42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8" name="TextBox 1807"/>
          <p:cNvSpPr txBox="1"/>
          <p:nvPr/>
        </p:nvSpPr>
        <p:spPr>
          <a:xfrm>
            <a:off x="4936632" y="3680603"/>
            <a:ext cx="7264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70C0"/>
                </a:solidFill>
              </a:rPr>
              <a:t>BRA = 77 </a:t>
            </a:r>
            <a:endParaRPr lang="en-US" sz="900" dirty="0">
              <a:solidFill>
                <a:srgbClr val="0070C0"/>
              </a:solidFill>
            </a:endParaRPr>
          </a:p>
        </p:txBody>
      </p:sp>
      <p:pic>
        <p:nvPicPr>
          <p:cNvPr id="2654" name="Picture 60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843" b="92157" l="9353" r="89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16" y="1394386"/>
            <a:ext cx="648393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0" name="TextBox 1809"/>
          <p:cNvSpPr txBox="1"/>
          <p:nvPr/>
        </p:nvSpPr>
        <p:spPr>
          <a:xfrm>
            <a:off x="3082220" y="1349825"/>
            <a:ext cx="7585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70C0"/>
                </a:solidFill>
              </a:rPr>
              <a:t>CAN = 108</a:t>
            </a:r>
            <a:endParaRPr lang="en-US" sz="900" dirty="0">
              <a:solidFill>
                <a:srgbClr val="0070C0"/>
              </a:solidFill>
            </a:endParaRPr>
          </a:p>
        </p:txBody>
      </p:sp>
      <p:pic>
        <p:nvPicPr>
          <p:cNvPr id="2655" name="Picture 60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97" y="1944446"/>
            <a:ext cx="645960" cy="71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" name="TextBox 1811"/>
          <p:cNvSpPr txBox="1"/>
          <p:nvPr/>
        </p:nvSpPr>
        <p:spPr>
          <a:xfrm>
            <a:off x="3391472" y="2006793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70C0"/>
                </a:solidFill>
              </a:rPr>
              <a:t>USA = 176</a:t>
            </a: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04" y="129274"/>
            <a:ext cx="9026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</a:rPr>
              <a:t>Measles Genotypes in the Region of the Americas, 2013-2015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814" name="TextBox 1813"/>
          <p:cNvSpPr txBox="1"/>
          <p:nvPr/>
        </p:nvSpPr>
        <p:spPr>
          <a:xfrm>
            <a:off x="2895599" y="6324600"/>
            <a:ext cx="518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/>
              <a:t>Sequences of N gene of measles virus reported to </a:t>
            </a:r>
            <a:r>
              <a:rPr lang="en-US" sz="1200" dirty="0" err="1"/>
              <a:t>MeaNS</a:t>
            </a:r>
            <a:r>
              <a:rPr lang="en-US" sz="1200" dirty="0"/>
              <a:t> by country</a:t>
            </a:r>
            <a:r>
              <a:rPr lang="en-US" sz="1200" b="0" dirty="0" smtClean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10200" y="5065705"/>
            <a:ext cx="1196562" cy="1105354"/>
            <a:chOff x="5476534" y="5436416"/>
            <a:chExt cx="1196562" cy="1105354"/>
          </a:xfrm>
        </p:grpSpPr>
        <p:sp>
          <p:nvSpPr>
            <p:cNvPr id="1815" name="TextBox 1814"/>
            <p:cNvSpPr txBox="1"/>
            <p:nvPr/>
          </p:nvSpPr>
          <p:spPr>
            <a:xfrm>
              <a:off x="5524088" y="5436416"/>
              <a:ext cx="1149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 smtClean="0"/>
                <a:t>Color code:</a:t>
              </a:r>
              <a:endParaRPr lang="en-US" sz="1200" dirty="0"/>
            </a:p>
          </p:txBody>
        </p:sp>
        <p:sp>
          <p:nvSpPr>
            <p:cNvPr id="1816" name="Rectangle 1785"/>
            <p:cNvSpPr>
              <a:spLocks noChangeArrowheads="1"/>
            </p:cNvSpPr>
            <p:nvPr/>
          </p:nvSpPr>
          <p:spPr bwMode="auto">
            <a:xfrm>
              <a:off x="5653443" y="5756207"/>
              <a:ext cx="113293" cy="11329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" name="Rectangle 1786"/>
            <p:cNvSpPr>
              <a:spLocks noChangeArrowheads="1"/>
            </p:cNvSpPr>
            <p:nvPr/>
          </p:nvSpPr>
          <p:spPr bwMode="auto">
            <a:xfrm>
              <a:off x="5653443" y="5938452"/>
              <a:ext cx="113293" cy="113293"/>
            </a:xfrm>
            <a:prstGeom prst="rect">
              <a:avLst/>
            </a:prstGeom>
            <a:solidFill>
              <a:srgbClr val="DA969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" name="Rectangle 1787"/>
            <p:cNvSpPr>
              <a:spLocks noChangeArrowheads="1"/>
            </p:cNvSpPr>
            <p:nvPr/>
          </p:nvSpPr>
          <p:spPr bwMode="auto">
            <a:xfrm>
              <a:off x="5653443" y="6120697"/>
              <a:ext cx="113293" cy="11329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" name="Rectangle 1792"/>
            <p:cNvSpPr>
              <a:spLocks noChangeArrowheads="1"/>
            </p:cNvSpPr>
            <p:nvPr/>
          </p:nvSpPr>
          <p:spPr bwMode="auto">
            <a:xfrm>
              <a:off x="5653443" y="6302942"/>
              <a:ext cx="113293" cy="113293"/>
            </a:xfrm>
            <a:prstGeom prst="rect">
              <a:avLst/>
            </a:prstGeom>
            <a:solidFill>
              <a:srgbClr val="D8E4B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0" name="TextBox 1819"/>
            <p:cNvSpPr txBox="1"/>
            <p:nvPr/>
          </p:nvSpPr>
          <p:spPr>
            <a:xfrm>
              <a:off x="5736921" y="5673310"/>
              <a:ext cx="434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B3</a:t>
              </a:r>
            </a:p>
            <a:p>
              <a:r>
                <a:rPr lang="en-US" sz="1200" dirty="0" smtClean="0"/>
                <a:t>D3</a:t>
              </a:r>
            </a:p>
            <a:p>
              <a:r>
                <a:rPr lang="en-US" sz="1200" dirty="0" smtClean="0"/>
                <a:t>D4</a:t>
              </a:r>
            </a:p>
            <a:p>
              <a:r>
                <a:rPr lang="en-US" sz="1200" dirty="0" smtClean="0"/>
                <a:t>D6</a:t>
              </a:r>
              <a:endParaRPr lang="en-US" sz="1200" dirty="0"/>
            </a:p>
          </p:txBody>
        </p:sp>
        <p:sp>
          <p:nvSpPr>
            <p:cNvPr id="1821" name="Rectangle 1786"/>
            <p:cNvSpPr>
              <a:spLocks noChangeArrowheads="1"/>
            </p:cNvSpPr>
            <p:nvPr/>
          </p:nvSpPr>
          <p:spPr bwMode="auto">
            <a:xfrm>
              <a:off x="6160323" y="5756207"/>
              <a:ext cx="113293" cy="113293"/>
            </a:xfrm>
            <a:prstGeom prst="rect">
              <a:avLst/>
            </a:prstGeom>
            <a:solidFill>
              <a:srgbClr val="76933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2" name="Rectangle 1787"/>
            <p:cNvSpPr>
              <a:spLocks noChangeArrowheads="1"/>
            </p:cNvSpPr>
            <p:nvPr/>
          </p:nvSpPr>
          <p:spPr bwMode="auto">
            <a:xfrm>
              <a:off x="6160323" y="5938452"/>
              <a:ext cx="113293" cy="113293"/>
            </a:xfrm>
            <a:prstGeom prst="rect">
              <a:avLst/>
            </a:prstGeom>
            <a:solidFill>
              <a:srgbClr val="B1A0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" name="Rectangle 1792"/>
            <p:cNvSpPr>
              <a:spLocks noChangeArrowheads="1"/>
            </p:cNvSpPr>
            <p:nvPr/>
          </p:nvSpPr>
          <p:spPr bwMode="auto">
            <a:xfrm>
              <a:off x="6160323" y="6120697"/>
              <a:ext cx="113293" cy="11329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4" name="TextBox 1823"/>
            <p:cNvSpPr txBox="1"/>
            <p:nvPr/>
          </p:nvSpPr>
          <p:spPr>
            <a:xfrm>
              <a:off x="6216970" y="5673310"/>
              <a:ext cx="43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D8</a:t>
              </a:r>
            </a:p>
            <a:p>
              <a:r>
                <a:rPr lang="en-US" sz="1200" dirty="0" smtClean="0"/>
                <a:t>D9</a:t>
              </a:r>
            </a:p>
            <a:p>
              <a:r>
                <a:rPr lang="en-US" sz="1200" dirty="0" smtClean="0"/>
                <a:t>H1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76534" y="5436416"/>
              <a:ext cx="1174616" cy="110535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27" name="Chart 18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218198"/>
              </p:ext>
            </p:extLst>
          </p:nvPr>
        </p:nvGraphicFramePr>
        <p:xfrm>
          <a:off x="6893008" y="2277642"/>
          <a:ext cx="790464" cy="105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828" name="TextBox 1827"/>
          <p:cNvSpPr txBox="1"/>
          <p:nvPr/>
        </p:nvSpPr>
        <p:spPr>
          <a:xfrm>
            <a:off x="8067368" y="4858451"/>
            <a:ext cx="694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70C0"/>
                </a:solidFill>
              </a:rPr>
              <a:t>BRA</a:t>
            </a:r>
            <a:r>
              <a:rPr lang="en-US" sz="900" dirty="0">
                <a:solidFill>
                  <a:srgbClr val="0070C0"/>
                </a:solidFill>
              </a:rPr>
              <a:t> </a:t>
            </a:r>
            <a:r>
              <a:rPr lang="en-US" sz="900" dirty="0" smtClean="0">
                <a:solidFill>
                  <a:srgbClr val="0070C0"/>
                </a:solidFill>
              </a:rPr>
              <a:t>= 21</a:t>
            </a:r>
          </a:p>
        </p:txBody>
      </p:sp>
      <p:graphicFrame>
        <p:nvGraphicFramePr>
          <p:cNvPr id="1829" name="Chart 18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445129"/>
              </p:ext>
            </p:extLst>
          </p:nvPr>
        </p:nvGraphicFramePr>
        <p:xfrm>
          <a:off x="7036337" y="3102644"/>
          <a:ext cx="807515" cy="83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1830" name="Picture 60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73" y="3854917"/>
            <a:ext cx="448430" cy="42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2" name="TextBox 1831"/>
          <p:cNvSpPr txBox="1"/>
          <p:nvPr/>
        </p:nvSpPr>
        <p:spPr>
          <a:xfrm>
            <a:off x="7208960" y="4520732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70C0"/>
                </a:solidFill>
              </a:rPr>
              <a:t>COL = 1</a:t>
            </a:r>
          </a:p>
        </p:txBody>
      </p:sp>
      <p:sp>
        <p:nvSpPr>
          <p:cNvPr id="1833" name="TextBox 1832"/>
          <p:cNvSpPr txBox="1"/>
          <p:nvPr/>
        </p:nvSpPr>
        <p:spPr>
          <a:xfrm>
            <a:off x="7383801" y="5806760"/>
            <a:ext cx="5790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70C0"/>
                </a:solidFill>
              </a:rPr>
              <a:t>CHI = 1</a:t>
            </a:r>
          </a:p>
        </p:txBody>
      </p:sp>
      <p:graphicFrame>
        <p:nvGraphicFramePr>
          <p:cNvPr id="1835" name="Chart 18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49551"/>
              </p:ext>
            </p:extLst>
          </p:nvPr>
        </p:nvGraphicFramePr>
        <p:xfrm>
          <a:off x="7868075" y="5678380"/>
          <a:ext cx="398585" cy="48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836" name="Chart 18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173745"/>
              </p:ext>
            </p:extLst>
          </p:nvPr>
        </p:nvGraphicFramePr>
        <p:xfrm>
          <a:off x="7832849" y="4439867"/>
          <a:ext cx="398585" cy="48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39980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100</Words>
  <Application>Microsoft Office PowerPoint</Application>
  <PresentationFormat>On-screen Show (4:3)</PresentationFormat>
  <Paragraphs>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Pastor, Dra. Desiree (WDC)</dc:creator>
  <cp:lastModifiedBy>Pacis, Ms. Carmelita Lucia (WDC)</cp:lastModifiedBy>
  <cp:revision>167</cp:revision>
  <dcterms:created xsi:type="dcterms:W3CDTF">2015-03-18T17:55:49Z</dcterms:created>
  <dcterms:modified xsi:type="dcterms:W3CDTF">2016-03-04T17:47:15Z</dcterms:modified>
</cp:coreProperties>
</file>