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4"/>
  </p:sldMasterIdLst>
  <p:notesMasterIdLst>
    <p:notesMasterId r:id="rId6"/>
  </p:notesMasterIdLst>
  <p:handoutMasterIdLst>
    <p:handoutMasterId r:id="rId7"/>
  </p:handoutMasterIdLst>
  <p:sldIdLst>
    <p:sldId id="47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rgbClr val="000099"/>
        </a:solidFill>
        <a:latin typeface="Arial Unicode MS" pitchFamily="34" charset="-12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1EAF"/>
    <a:srgbClr val="000099"/>
    <a:srgbClr val="0C17A8"/>
    <a:srgbClr val="0033CC"/>
    <a:srgbClr val="12C828"/>
    <a:srgbClr val="DFF50B"/>
    <a:srgbClr val="3B9D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5506" autoAdjust="0"/>
  </p:normalViewPr>
  <p:slideViewPr>
    <p:cSldViewPr snapToGrid="0">
      <p:cViewPr varScale="1">
        <p:scale>
          <a:sx n="78" d="100"/>
          <a:sy n="78" d="100"/>
        </p:scale>
        <p:origin x="-97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618B8754-C106-4338-9716-8D490EE2C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36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1B211C03-DA90-4899-9C61-434EB6AB2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46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defTabSz="9286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defTabSz="9286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defTabSz="9286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defTabSz="9286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fld id="{1058C1E6-BC0A-480D-B65A-C0608484CEE7}" type="slidenum">
              <a:rPr lang="en-US" altLang="es-MX" sz="1200" b="0" smtClean="0">
                <a:solidFill>
                  <a:schemeClr val="tx1"/>
                </a:solidFill>
                <a:latin typeface="Calibri" pitchFamily="34" charset="0"/>
              </a:rPr>
              <a:pPr/>
              <a:t>1</a:t>
            </a:fld>
            <a:endParaRPr lang="en-US" altLang="es-MX" sz="12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altLang="es-MX" smtClean="0">
                <a:latin typeface="Arial" charset="0"/>
                <a:ea typeface="MS PGothic" pitchFamily="34" charset="-128"/>
                <a:cs typeface="Arial" charset="0"/>
              </a:rPr>
              <a:t>Importations of multiple measles genotypes in the Americas</a:t>
            </a:r>
          </a:p>
        </p:txBody>
      </p:sp>
      <p:sp>
        <p:nvSpPr>
          <p:cNvPr id="7173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" altLang="es-MX" sz="1200" b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27793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algn="ctr" rtl="1" eaLnBrk="1" hangingPunct="1">
              <a:defRPr/>
            </a:pPr>
            <a:endParaRPr lang="en-GB" altLang="es-CO" sz="4400" smtClean="0">
              <a:solidFill>
                <a:srgbClr val="000066"/>
              </a:solidFill>
              <a:latin typeface="Arial" pitchFamily="34" charset="0"/>
            </a:endParaRPr>
          </a:p>
        </p:txBody>
      </p:sp>
      <p:pic>
        <p:nvPicPr>
          <p:cNvPr id="6" name="Picture 12" descr="EPI Logo for PAHO CI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6029325"/>
            <a:ext cx="671512" cy="682625"/>
          </a:xfrm>
          <a:prstGeom prst="rect">
            <a:avLst/>
          </a:prstGeom>
          <a:noFill/>
          <a:ln w="25400">
            <a:solidFill>
              <a:srgbClr val="0D477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paho_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696075" y="136525"/>
            <a:ext cx="22383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aho_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6513" y="6019800"/>
            <a:ext cx="18224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3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93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66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390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42913" y="1541463"/>
            <a:ext cx="8291512" cy="4310062"/>
          </a:xfrm>
        </p:spPr>
        <p:txBody>
          <a:bodyPr/>
          <a:lstStyle/>
          <a:p>
            <a:pPr lvl="0"/>
            <a:endParaRPr lang="es-ES" noProof="0" smtClean="0"/>
          </a:p>
        </p:txBody>
      </p:sp>
    </p:spTree>
    <p:extLst>
      <p:ext uri="{BB962C8B-B14F-4D97-AF65-F5344CB8AC3E}">
        <p14:creationId xmlns:p14="http://schemas.microsoft.com/office/powerpoint/2010/main" val="245735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15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4796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2913" y="1541463"/>
            <a:ext cx="4068762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64075" y="1541463"/>
            <a:ext cx="407035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78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53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17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24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3768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783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541463"/>
            <a:ext cx="8291512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O" smtClean="0"/>
              <a:t>Click to edit Master text styles</a:t>
            </a:r>
          </a:p>
          <a:p>
            <a:pPr lvl="1"/>
            <a:r>
              <a:rPr lang="en-US" altLang="es-CO" smtClean="0"/>
              <a:t>Second level</a:t>
            </a:r>
          </a:p>
          <a:p>
            <a:pPr lvl="2"/>
            <a:r>
              <a:rPr lang="en-US" altLang="es-CO" smtClean="0"/>
              <a:t>Third level</a:t>
            </a:r>
          </a:p>
          <a:p>
            <a:pPr lvl="3"/>
            <a:r>
              <a:rPr lang="en-US" altLang="es-CO" smtClean="0"/>
              <a:t>Fourth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 defTabSz="1042988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algn="ctr" rtl="1" eaLnBrk="1" hangingPunct="1">
              <a:defRPr/>
            </a:pPr>
            <a:endParaRPr lang="en-GB" altLang="es-CO" sz="4400" smtClean="0">
              <a:solidFill>
                <a:srgbClr val="000066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  <p:sldLayoutId id="214748437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9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SzPct val="65000"/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4463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035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3607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179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7" t="13744" r="36064" b="5099"/>
          <a:stretch/>
        </p:blipFill>
        <p:spPr>
          <a:xfrm>
            <a:off x="1412680" y="963182"/>
            <a:ext cx="5204492" cy="50614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60662" y="275639"/>
            <a:ext cx="6810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Measles Genotypes in the Americas, 2015*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5962051" y="1813828"/>
            <a:ext cx="1771437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Canada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44 confirmed cases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Genotypes: B3, D4, D8</a:t>
            </a:r>
            <a:endParaRPr lang="en-US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1554741" y="2331461"/>
            <a:ext cx="160121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USA</a:t>
            </a:r>
          </a:p>
          <a:p>
            <a:pPr algn="ctr"/>
            <a:r>
              <a:rPr lang="en-US" sz="12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154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confirmed cases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Genotypes: B3, D8, D9</a:t>
            </a:r>
            <a:endParaRPr lang="en-US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521110" y="6024633"/>
            <a:ext cx="3384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Source:  Country reports to FGL-IM/PAHO</a:t>
            </a:r>
          </a:p>
          <a:p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Data as of epidemiological week 7, 2015.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6579383" y="3750421"/>
            <a:ext cx="160121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Brazil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44 confirmed cases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Genotype: D8</a:t>
            </a:r>
            <a:endParaRPr lang="en-US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2281382" y="3323380"/>
            <a:ext cx="160121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Mexico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confirmed case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Genotype: D9</a:t>
            </a:r>
            <a:endParaRPr lang="en-US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IM">
  <a:themeElements>
    <a:clrScheme name="5_Presentation (2)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5_Presentation (2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 Unicode MS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 Unicode MS" pitchFamily="34" charset="-128"/>
            <a:cs typeface="Arial" charset="0"/>
          </a:defRPr>
        </a:defPPr>
      </a:lstStyle>
    </a:lnDef>
  </a:objectDefaults>
  <a:extraClrSchemeLst>
    <a:extraClrScheme>
      <a:clrScheme name="5_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0FE3B90F875EE43BC8EB8B3F6A4CCE6" ma:contentTypeVersion="0" ma:contentTypeDescription="Crear nuevo documento." ma:contentTypeScope="" ma:versionID="200ecb741efdccb60bc91deddca89ca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916459-E922-4459-A434-F1DB8B2E2A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8A5699-274E-4F63-B2E7-136628793F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5CEA26-D06D-4156-8E89-7C37076B538F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14264</TotalTime>
  <Words>70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 IM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Calidad de Datos de coberturas</dc:title>
  <dc:creator>Carolina Danovaro</dc:creator>
  <dc:description>For TAG meeting</dc:description>
  <cp:lastModifiedBy>Pacis, Ms. Carmelita Lucia (WDC)</cp:lastModifiedBy>
  <cp:revision>849</cp:revision>
  <cp:lastPrinted>2003-03-26T22:39:10Z</cp:lastPrinted>
  <dcterms:created xsi:type="dcterms:W3CDTF">2003-07-18T14:26:03Z</dcterms:created>
  <dcterms:modified xsi:type="dcterms:W3CDTF">2015-02-27T15:56:49Z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0x01010000FE3B90F875EE43BC8EB8B3F6A4CCE6</vt:lpwstr>
  </property>
</Properties>
</file>