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61"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3ACBB1B-5AE0-4CB5-8664-CEB834EF0059}" type="datetimeFigureOut">
              <a:rPr lang="en-GB" altLang="es-MX"/>
              <a:pPr>
                <a:defRPr/>
              </a:pPr>
              <a:t>20/03/2014</a:t>
            </a:fld>
            <a:endParaRPr lang="en-GB" altLang="es-MX"/>
          </a:p>
        </p:txBody>
      </p:sp>
      <p:sp>
        <p:nvSpPr>
          <p:cNvPr id="5" name="Footer Placeholder 4"/>
          <p:cNvSpPr>
            <a:spLocks noGrp="1"/>
          </p:cNvSpPr>
          <p:nvPr>
            <p:ph type="ftr" sz="quarter" idx="11"/>
          </p:nvPr>
        </p:nvSpPr>
        <p:spPr/>
        <p:txBody>
          <a:bodyPr/>
          <a:lstStyle>
            <a:lvl1pPr>
              <a:defRPr/>
            </a:lvl1pPr>
          </a:lstStyle>
          <a:p>
            <a:pPr>
              <a:defRPr/>
            </a:pPr>
            <a:endParaRPr lang="en-GB" altLang="es-MX"/>
          </a:p>
        </p:txBody>
      </p:sp>
      <p:sp>
        <p:nvSpPr>
          <p:cNvPr id="6" name="Slide Number Placeholder 5"/>
          <p:cNvSpPr>
            <a:spLocks noGrp="1"/>
          </p:cNvSpPr>
          <p:nvPr>
            <p:ph type="sldNum" sz="quarter" idx="12"/>
          </p:nvPr>
        </p:nvSpPr>
        <p:spPr/>
        <p:txBody>
          <a:bodyPr/>
          <a:lstStyle>
            <a:lvl1pPr>
              <a:defRPr/>
            </a:lvl1pPr>
          </a:lstStyle>
          <a:p>
            <a:pPr>
              <a:defRPr/>
            </a:pPr>
            <a:fld id="{DA8974F9-8AED-438A-B31D-4E106AD91C19}" type="slidenum">
              <a:rPr lang="en-GB" altLang="es-MX"/>
              <a:pPr>
                <a:defRPr/>
              </a:pPr>
              <a:t>‹#›</a:t>
            </a:fld>
            <a:endParaRPr lang="en-GB" altLang="es-MX"/>
          </a:p>
        </p:txBody>
      </p:sp>
    </p:spTree>
    <p:extLst>
      <p:ext uri="{BB962C8B-B14F-4D97-AF65-F5344CB8AC3E}">
        <p14:creationId xmlns:p14="http://schemas.microsoft.com/office/powerpoint/2010/main" val="95235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11B9F43-C52A-43C1-A804-92E184F21DAA}" type="datetimeFigureOut">
              <a:rPr lang="en-GB" altLang="es-MX"/>
              <a:pPr>
                <a:defRPr/>
              </a:pPr>
              <a:t>20/03/2014</a:t>
            </a:fld>
            <a:endParaRPr lang="en-GB" altLang="es-MX"/>
          </a:p>
        </p:txBody>
      </p:sp>
      <p:sp>
        <p:nvSpPr>
          <p:cNvPr id="5" name="Footer Placeholder 4"/>
          <p:cNvSpPr>
            <a:spLocks noGrp="1"/>
          </p:cNvSpPr>
          <p:nvPr>
            <p:ph type="ftr" sz="quarter" idx="11"/>
          </p:nvPr>
        </p:nvSpPr>
        <p:spPr/>
        <p:txBody>
          <a:bodyPr/>
          <a:lstStyle>
            <a:lvl1pPr>
              <a:defRPr/>
            </a:lvl1pPr>
          </a:lstStyle>
          <a:p>
            <a:pPr>
              <a:defRPr/>
            </a:pPr>
            <a:endParaRPr lang="en-GB" altLang="es-MX"/>
          </a:p>
        </p:txBody>
      </p:sp>
      <p:sp>
        <p:nvSpPr>
          <p:cNvPr id="6" name="Slide Number Placeholder 5"/>
          <p:cNvSpPr>
            <a:spLocks noGrp="1"/>
          </p:cNvSpPr>
          <p:nvPr>
            <p:ph type="sldNum" sz="quarter" idx="12"/>
          </p:nvPr>
        </p:nvSpPr>
        <p:spPr/>
        <p:txBody>
          <a:bodyPr/>
          <a:lstStyle>
            <a:lvl1pPr>
              <a:defRPr/>
            </a:lvl1pPr>
          </a:lstStyle>
          <a:p>
            <a:pPr>
              <a:defRPr/>
            </a:pPr>
            <a:fld id="{51ADF454-66FF-4C2A-B908-EC23EDAEB9CB}" type="slidenum">
              <a:rPr lang="en-GB" altLang="es-MX"/>
              <a:pPr>
                <a:defRPr/>
              </a:pPr>
              <a:t>‹#›</a:t>
            </a:fld>
            <a:endParaRPr lang="en-GB" altLang="es-MX"/>
          </a:p>
        </p:txBody>
      </p:sp>
    </p:spTree>
    <p:extLst>
      <p:ext uri="{BB962C8B-B14F-4D97-AF65-F5344CB8AC3E}">
        <p14:creationId xmlns:p14="http://schemas.microsoft.com/office/powerpoint/2010/main" val="159496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7CE05D9-5438-4535-9F1C-A1D8436F074A}" type="datetimeFigureOut">
              <a:rPr lang="en-GB" altLang="es-MX"/>
              <a:pPr>
                <a:defRPr/>
              </a:pPr>
              <a:t>20/03/2014</a:t>
            </a:fld>
            <a:endParaRPr lang="en-GB" altLang="es-MX"/>
          </a:p>
        </p:txBody>
      </p:sp>
      <p:sp>
        <p:nvSpPr>
          <p:cNvPr id="5" name="Footer Placeholder 4"/>
          <p:cNvSpPr>
            <a:spLocks noGrp="1"/>
          </p:cNvSpPr>
          <p:nvPr>
            <p:ph type="ftr" sz="quarter" idx="11"/>
          </p:nvPr>
        </p:nvSpPr>
        <p:spPr/>
        <p:txBody>
          <a:bodyPr/>
          <a:lstStyle>
            <a:lvl1pPr>
              <a:defRPr/>
            </a:lvl1pPr>
          </a:lstStyle>
          <a:p>
            <a:pPr>
              <a:defRPr/>
            </a:pPr>
            <a:endParaRPr lang="en-GB" altLang="es-MX"/>
          </a:p>
        </p:txBody>
      </p:sp>
      <p:sp>
        <p:nvSpPr>
          <p:cNvPr id="6" name="Slide Number Placeholder 5"/>
          <p:cNvSpPr>
            <a:spLocks noGrp="1"/>
          </p:cNvSpPr>
          <p:nvPr>
            <p:ph type="sldNum" sz="quarter" idx="12"/>
          </p:nvPr>
        </p:nvSpPr>
        <p:spPr/>
        <p:txBody>
          <a:bodyPr/>
          <a:lstStyle>
            <a:lvl1pPr>
              <a:defRPr/>
            </a:lvl1pPr>
          </a:lstStyle>
          <a:p>
            <a:pPr>
              <a:defRPr/>
            </a:pPr>
            <a:fld id="{0E771E5E-4070-47A3-98FC-6AE45390A4E3}" type="slidenum">
              <a:rPr lang="en-GB" altLang="es-MX"/>
              <a:pPr>
                <a:defRPr/>
              </a:pPr>
              <a:t>‹#›</a:t>
            </a:fld>
            <a:endParaRPr lang="en-GB" altLang="es-MX"/>
          </a:p>
        </p:txBody>
      </p:sp>
    </p:spTree>
    <p:extLst>
      <p:ext uri="{BB962C8B-B14F-4D97-AF65-F5344CB8AC3E}">
        <p14:creationId xmlns:p14="http://schemas.microsoft.com/office/powerpoint/2010/main" val="35022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1FDF1D8-6584-4608-8045-A77DB1EFC360}" type="datetimeFigureOut">
              <a:rPr lang="en-GB" altLang="es-MX"/>
              <a:pPr>
                <a:defRPr/>
              </a:pPr>
              <a:t>20/03/2014</a:t>
            </a:fld>
            <a:endParaRPr lang="en-GB" altLang="es-MX"/>
          </a:p>
        </p:txBody>
      </p:sp>
      <p:sp>
        <p:nvSpPr>
          <p:cNvPr id="5" name="Footer Placeholder 4"/>
          <p:cNvSpPr>
            <a:spLocks noGrp="1"/>
          </p:cNvSpPr>
          <p:nvPr>
            <p:ph type="ftr" sz="quarter" idx="11"/>
          </p:nvPr>
        </p:nvSpPr>
        <p:spPr/>
        <p:txBody>
          <a:bodyPr/>
          <a:lstStyle>
            <a:lvl1pPr>
              <a:defRPr/>
            </a:lvl1pPr>
          </a:lstStyle>
          <a:p>
            <a:pPr>
              <a:defRPr/>
            </a:pPr>
            <a:endParaRPr lang="en-GB" altLang="es-MX"/>
          </a:p>
        </p:txBody>
      </p:sp>
      <p:sp>
        <p:nvSpPr>
          <p:cNvPr id="6" name="Slide Number Placeholder 5"/>
          <p:cNvSpPr>
            <a:spLocks noGrp="1"/>
          </p:cNvSpPr>
          <p:nvPr>
            <p:ph type="sldNum" sz="quarter" idx="12"/>
          </p:nvPr>
        </p:nvSpPr>
        <p:spPr/>
        <p:txBody>
          <a:bodyPr/>
          <a:lstStyle>
            <a:lvl1pPr>
              <a:defRPr/>
            </a:lvl1pPr>
          </a:lstStyle>
          <a:p>
            <a:pPr>
              <a:defRPr/>
            </a:pPr>
            <a:fld id="{3DB0C683-5191-4553-8266-8B51A1FBF76C}" type="slidenum">
              <a:rPr lang="en-GB" altLang="es-MX"/>
              <a:pPr>
                <a:defRPr/>
              </a:pPr>
              <a:t>‹#›</a:t>
            </a:fld>
            <a:endParaRPr lang="en-GB" altLang="es-MX"/>
          </a:p>
        </p:txBody>
      </p:sp>
    </p:spTree>
    <p:extLst>
      <p:ext uri="{BB962C8B-B14F-4D97-AF65-F5344CB8AC3E}">
        <p14:creationId xmlns:p14="http://schemas.microsoft.com/office/powerpoint/2010/main" val="11417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0FA1E3-8A60-424D-AD94-25D9FFF4ECB8}" type="datetimeFigureOut">
              <a:rPr lang="en-GB" altLang="es-MX"/>
              <a:pPr>
                <a:defRPr/>
              </a:pPr>
              <a:t>20/03/2014</a:t>
            </a:fld>
            <a:endParaRPr lang="en-GB" altLang="es-MX"/>
          </a:p>
        </p:txBody>
      </p:sp>
      <p:sp>
        <p:nvSpPr>
          <p:cNvPr id="5" name="Footer Placeholder 4"/>
          <p:cNvSpPr>
            <a:spLocks noGrp="1"/>
          </p:cNvSpPr>
          <p:nvPr>
            <p:ph type="ftr" sz="quarter" idx="11"/>
          </p:nvPr>
        </p:nvSpPr>
        <p:spPr/>
        <p:txBody>
          <a:bodyPr/>
          <a:lstStyle>
            <a:lvl1pPr>
              <a:defRPr/>
            </a:lvl1pPr>
          </a:lstStyle>
          <a:p>
            <a:pPr>
              <a:defRPr/>
            </a:pPr>
            <a:endParaRPr lang="en-GB" altLang="es-MX"/>
          </a:p>
        </p:txBody>
      </p:sp>
      <p:sp>
        <p:nvSpPr>
          <p:cNvPr id="6" name="Slide Number Placeholder 5"/>
          <p:cNvSpPr>
            <a:spLocks noGrp="1"/>
          </p:cNvSpPr>
          <p:nvPr>
            <p:ph type="sldNum" sz="quarter" idx="12"/>
          </p:nvPr>
        </p:nvSpPr>
        <p:spPr/>
        <p:txBody>
          <a:bodyPr/>
          <a:lstStyle>
            <a:lvl1pPr>
              <a:defRPr/>
            </a:lvl1pPr>
          </a:lstStyle>
          <a:p>
            <a:pPr>
              <a:defRPr/>
            </a:pPr>
            <a:fld id="{0BC82CF3-18F5-4AFA-A767-1542D8C6B250}" type="slidenum">
              <a:rPr lang="en-GB" altLang="es-MX"/>
              <a:pPr>
                <a:defRPr/>
              </a:pPr>
              <a:t>‹#›</a:t>
            </a:fld>
            <a:endParaRPr lang="en-GB" altLang="es-MX"/>
          </a:p>
        </p:txBody>
      </p:sp>
    </p:spTree>
    <p:extLst>
      <p:ext uri="{BB962C8B-B14F-4D97-AF65-F5344CB8AC3E}">
        <p14:creationId xmlns:p14="http://schemas.microsoft.com/office/powerpoint/2010/main" val="111175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EFFA574-FF8D-4682-B55F-112B43E63591}" type="datetimeFigureOut">
              <a:rPr lang="en-GB" altLang="es-MX"/>
              <a:pPr>
                <a:defRPr/>
              </a:pPr>
              <a:t>20/03/2014</a:t>
            </a:fld>
            <a:endParaRPr lang="en-GB" altLang="es-MX"/>
          </a:p>
        </p:txBody>
      </p:sp>
      <p:sp>
        <p:nvSpPr>
          <p:cNvPr id="6" name="Footer Placeholder 4"/>
          <p:cNvSpPr>
            <a:spLocks noGrp="1"/>
          </p:cNvSpPr>
          <p:nvPr>
            <p:ph type="ftr" sz="quarter" idx="11"/>
          </p:nvPr>
        </p:nvSpPr>
        <p:spPr/>
        <p:txBody>
          <a:bodyPr/>
          <a:lstStyle>
            <a:lvl1pPr>
              <a:defRPr/>
            </a:lvl1pPr>
          </a:lstStyle>
          <a:p>
            <a:pPr>
              <a:defRPr/>
            </a:pPr>
            <a:endParaRPr lang="en-GB" altLang="es-MX"/>
          </a:p>
        </p:txBody>
      </p:sp>
      <p:sp>
        <p:nvSpPr>
          <p:cNvPr id="7" name="Slide Number Placeholder 5"/>
          <p:cNvSpPr>
            <a:spLocks noGrp="1"/>
          </p:cNvSpPr>
          <p:nvPr>
            <p:ph type="sldNum" sz="quarter" idx="12"/>
          </p:nvPr>
        </p:nvSpPr>
        <p:spPr/>
        <p:txBody>
          <a:bodyPr/>
          <a:lstStyle>
            <a:lvl1pPr>
              <a:defRPr/>
            </a:lvl1pPr>
          </a:lstStyle>
          <a:p>
            <a:pPr>
              <a:defRPr/>
            </a:pPr>
            <a:fld id="{85345BE1-5837-4721-BCF1-AAC4D124065B}" type="slidenum">
              <a:rPr lang="en-GB" altLang="es-MX"/>
              <a:pPr>
                <a:defRPr/>
              </a:pPr>
              <a:t>‹#›</a:t>
            </a:fld>
            <a:endParaRPr lang="en-GB" altLang="es-MX"/>
          </a:p>
        </p:txBody>
      </p:sp>
    </p:spTree>
    <p:extLst>
      <p:ext uri="{BB962C8B-B14F-4D97-AF65-F5344CB8AC3E}">
        <p14:creationId xmlns:p14="http://schemas.microsoft.com/office/powerpoint/2010/main" val="389983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D03DA3D-F29E-47E2-9DAF-5A69E50F703C}" type="datetimeFigureOut">
              <a:rPr lang="en-GB" altLang="es-MX"/>
              <a:pPr>
                <a:defRPr/>
              </a:pPr>
              <a:t>20/03/2014</a:t>
            </a:fld>
            <a:endParaRPr lang="en-GB" altLang="es-MX"/>
          </a:p>
        </p:txBody>
      </p:sp>
      <p:sp>
        <p:nvSpPr>
          <p:cNvPr id="8" name="Footer Placeholder 4"/>
          <p:cNvSpPr>
            <a:spLocks noGrp="1"/>
          </p:cNvSpPr>
          <p:nvPr>
            <p:ph type="ftr" sz="quarter" idx="11"/>
          </p:nvPr>
        </p:nvSpPr>
        <p:spPr/>
        <p:txBody>
          <a:bodyPr/>
          <a:lstStyle>
            <a:lvl1pPr>
              <a:defRPr/>
            </a:lvl1pPr>
          </a:lstStyle>
          <a:p>
            <a:pPr>
              <a:defRPr/>
            </a:pPr>
            <a:endParaRPr lang="en-GB" altLang="es-MX"/>
          </a:p>
        </p:txBody>
      </p:sp>
      <p:sp>
        <p:nvSpPr>
          <p:cNvPr id="9" name="Slide Number Placeholder 5"/>
          <p:cNvSpPr>
            <a:spLocks noGrp="1"/>
          </p:cNvSpPr>
          <p:nvPr>
            <p:ph type="sldNum" sz="quarter" idx="12"/>
          </p:nvPr>
        </p:nvSpPr>
        <p:spPr/>
        <p:txBody>
          <a:bodyPr/>
          <a:lstStyle>
            <a:lvl1pPr>
              <a:defRPr/>
            </a:lvl1pPr>
          </a:lstStyle>
          <a:p>
            <a:pPr>
              <a:defRPr/>
            </a:pPr>
            <a:fld id="{763E14F2-4FBE-4525-B2FF-3E286B095B77}" type="slidenum">
              <a:rPr lang="en-GB" altLang="es-MX"/>
              <a:pPr>
                <a:defRPr/>
              </a:pPr>
              <a:t>‹#›</a:t>
            </a:fld>
            <a:endParaRPr lang="en-GB" altLang="es-MX"/>
          </a:p>
        </p:txBody>
      </p:sp>
    </p:spTree>
    <p:extLst>
      <p:ext uri="{BB962C8B-B14F-4D97-AF65-F5344CB8AC3E}">
        <p14:creationId xmlns:p14="http://schemas.microsoft.com/office/powerpoint/2010/main" val="150869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9AEB30D-EFC4-4C70-A5CC-C414BE0B01A2}" type="datetimeFigureOut">
              <a:rPr lang="en-GB" altLang="es-MX"/>
              <a:pPr>
                <a:defRPr/>
              </a:pPr>
              <a:t>20/03/2014</a:t>
            </a:fld>
            <a:endParaRPr lang="en-GB" altLang="es-MX"/>
          </a:p>
        </p:txBody>
      </p:sp>
      <p:sp>
        <p:nvSpPr>
          <p:cNvPr id="4" name="Footer Placeholder 4"/>
          <p:cNvSpPr>
            <a:spLocks noGrp="1"/>
          </p:cNvSpPr>
          <p:nvPr>
            <p:ph type="ftr" sz="quarter" idx="11"/>
          </p:nvPr>
        </p:nvSpPr>
        <p:spPr/>
        <p:txBody>
          <a:bodyPr/>
          <a:lstStyle>
            <a:lvl1pPr>
              <a:defRPr/>
            </a:lvl1pPr>
          </a:lstStyle>
          <a:p>
            <a:pPr>
              <a:defRPr/>
            </a:pPr>
            <a:endParaRPr lang="en-GB" altLang="es-MX"/>
          </a:p>
        </p:txBody>
      </p:sp>
      <p:sp>
        <p:nvSpPr>
          <p:cNvPr id="5" name="Slide Number Placeholder 5"/>
          <p:cNvSpPr>
            <a:spLocks noGrp="1"/>
          </p:cNvSpPr>
          <p:nvPr>
            <p:ph type="sldNum" sz="quarter" idx="12"/>
          </p:nvPr>
        </p:nvSpPr>
        <p:spPr/>
        <p:txBody>
          <a:bodyPr/>
          <a:lstStyle>
            <a:lvl1pPr>
              <a:defRPr/>
            </a:lvl1pPr>
          </a:lstStyle>
          <a:p>
            <a:pPr>
              <a:defRPr/>
            </a:pPr>
            <a:fld id="{E7BD1CB3-038A-4B72-8DF3-38D3D57E3BE5}" type="slidenum">
              <a:rPr lang="en-GB" altLang="es-MX"/>
              <a:pPr>
                <a:defRPr/>
              </a:pPr>
              <a:t>‹#›</a:t>
            </a:fld>
            <a:endParaRPr lang="en-GB" altLang="es-MX"/>
          </a:p>
        </p:txBody>
      </p:sp>
    </p:spTree>
    <p:extLst>
      <p:ext uri="{BB962C8B-B14F-4D97-AF65-F5344CB8AC3E}">
        <p14:creationId xmlns:p14="http://schemas.microsoft.com/office/powerpoint/2010/main" val="193323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02A7DB-26A9-4E9E-A72E-5F365FFEEA29}" type="datetimeFigureOut">
              <a:rPr lang="en-GB" altLang="es-MX"/>
              <a:pPr>
                <a:defRPr/>
              </a:pPr>
              <a:t>20/03/2014</a:t>
            </a:fld>
            <a:endParaRPr lang="en-GB" altLang="es-MX"/>
          </a:p>
        </p:txBody>
      </p:sp>
      <p:sp>
        <p:nvSpPr>
          <p:cNvPr id="3" name="Footer Placeholder 4"/>
          <p:cNvSpPr>
            <a:spLocks noGrp="1"/>
          </p:cNvSpPr>
          <p:nvPr>
            <p:ph type="ftr" sz="quarter" idx="11"/>
          </p:nvPr>
        </p:nvSpPr>
        <p:spPr/>
        <p:txBody>
          <a:bodyPr/>
          <a:lstStyle>
            <a:lvl1pPr>
              <a:defRPr/>
            </a:lvl1pPr>
          </a:lstStyle>
          <a:p>
            <a:pPr>
              <a:defRPr/>
            </a:pPr>
            <a:endParaRPr lang="en-GB" altLang="es-MX"/>
          </a:p>
        </p:txBody>
      </p:sp>
      <p:sp>
        <p:nvSpPr>
          <p:cNvPr id="4" name="Slide Number Placeholder 5"/>
          <p:cNvSpPr>
            <a:spLocks noGrp="1"/>
          </p:cNvSpPr>
          <p:nvPr>
            <p:ph type="sldNum" sz="quarter" idx="12"/>
          </p:nvPr>
        </p:nvSpPr>
        <p:spPr/>
        <p:txBody>
          <a:bodyPr/>
          <a:lstStyle>
            <a:lvl1pPr>
              <a:defRPr/>
            </a:lvl1pPr>
          </a:lstStyle>
          <a:p>
            <a:pPr>
              <a:defRPr/>
            </a:pPr>
            <a:fld id="{5E453FAA-7995-403A-A3DA-CC90428EB530}" type="slidenum">
              <a:rPr lang="en-GB" altLang="es-MX"/>
              <a:pPr>
                <a:defRPr/>
              </a:pPr>
              <a:t>‹#›</a:t>
            </a:fld>
            <a:endParaRPr lang="en-GB" altLang="es-MX"/>
          </a:p>
        </p:txBody>
      </p:sp>
    </p:spTree>
    <p:extLst>
      <p:ext uri="{BB962C8B-B14F-4D97-AF65-F5344CB8AC3E}">
        <p14:creationId xmlns:p14="http://schemas.microsoft.com/office/powerpoint/2010/main" val="290433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664303-F0CE-4D34-9A4B-29E051134B2E}" type="datetimeFigureOut">
              <a:rPr lang="en-GB" altLang="es-MX"/>
              <a:pPr>
                <a:defRPr/>
              </a:pPr>
              <a:t>20/03/2014</a:t>
            </a:fld>
            <a:endParaRPr lang="en-GB" altLang="es-MX"/>
          </a:p>
        </p:txBody>
      </p:sp>
      <p:sp>
        <p:nvSpPr>
          <p:cNvPr id="6" name="Footer Placeholder 4"/>
          <p:cNvSpPr>
            <a:spLocks noGrp="1"/>
          </p:cNvSpPr>
          <p:nvPr>
            <p:ph type="ftr" sz="quarter" idx="11"/>
          </p:nvPr>
        </p:nvSpPr>
        <p:spPr/>
        <p:txBody>
          <a:bodyPr/>
          <a:lstStyle>
            <a:lvl1pPr>
              <a:defRPr/>
            </a:lvl1pPr>
          </a:lstStyle>
          <a:p>
            <a:pPr>
              <a:defRPr/>
            </a:pPr>
            <a:endParaRPr lang="en-GB" altLang="es-MX"/>
          </a:p>
        </p:txBody>
      </p:sp>
      <p:sp>
        <p:nvSpPr>
          <p:cNvPr id="7" name="Slide Number Placeholder 5"/>
          <p:cNvSpPr>
            <a:spLocks noGrp="1"/>
          </p:cNvSpPr>
          <p:nvPr>
            <p:ph type="sldNum" sz="quarter" idx="12"/>
          </p:nvPr>
        </p:nvSpPr>
        <p:spPr/>
        <p:txBody>
          <a:bodyPr/>
          <a:lstStyle>
            <a:lvl1pPr>
              <a:defRPr/>
            </a:lvl1pPr>
          </a:lstStyle>
          <a:p>
            <a:pPr>
              <a:defRPr/>
            </a:pPr>
            <a:fld id="{868CE391-DFE0-47E9-B7FB-5346D6820949}" type="slidenum">
              <a:rPr lang="en-GB" altLang="es-MX"/>
              <a:pPr>
                <a:defRPr/>
              </a:pPr>
              <a:t>‹#›</a:t>
            </a:fld>
            <a:endParaRPr lang="en-GB" altLang="es-MX"/>
          </a:p>
        </p:txBody>
      </p:sp>
    </p:spTree>
    <p:extLst>
      <p:ext uri="{BB962C8B-B14F-4D97-AF65-F5344CB8AC3E}">
        <p14:creationId xmlns:p14="http://schemas.microsoft.com/office/powerpoint/2010/main" val="418794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65444D-047C-4C5D-BA0E-298C58337932}" type="datetimeFigureOut">
              <a:rPr lang="en-GB" altLang="es-MX"/>
              <a:pPr>
                <a:defRPr/>
              </a:pPr>
              <a:t>20/03/2014</a:t>
            </a:fld>
            <a:endParaRPr lang="en-GB" altLang="es-MX"/>
          </a:p>
        </p:txBody>
      </p:sp>
      <p:sp>
        <p:nvSpPr>
          <p:cNvPr id="6" name="Footer Placeholder 4"/>
          <p:cNvSpPr>
            <a:spLocks noGrp="1"/>
          </p:cNvSpPr>
          <p:nvPr>
            <p:ph type="ftr" sz="quarter" idx="11"/>
          </p:nvPr>
        </p:nvSpPr>
        <p:spPr/>
        <p:txBody>
          <a:bodyPr/>
          <a:lstStyle>
            <a:lvl1pPr>
              <a:defRPr/>
            </a:lvl1pPr>
          </a:lstStyle>
          <a:p>
            <a:pPr>
              <a:defRPr/>
            </a:pPr>
            <a:endParaRPr lang="en-GB" altLang="es-MX"/>
          </a:p>
        </p:txBody>
      </p:sp>
      <p:sp>
        <p:nvSpPr>
          <p:cNvPr id="7" name="Slide Number Placeholder 5"/>
          <p:cNvSpPr>
            <a:spLocks noGrp="1"/>
          </p:cNvSpPr>
          <p:nvPr>
            <p:ph type="sldNum" sz="quarter" idx="12"/>
          </p:nvPr>
        </p:nvSpPr>
        <p:spPr/>
        <p:txBody>
          <a:bodyPr/>
          <a:lstStyle>
            <a:lvl1pPr>
              <a:defRPr/>
            </a:lvl1pPr>
          </a:lstStyle>
          <a:p>
            <a:pPr>
              <a:defRPr/>
            </a:pPr>
            <a:fld id="{8CBCC7E3-0565-481B-BA34-01A4B9870590}" type="slidenum">
              <a:rPr lang="en-GB" altLang="es-MX"/>
              <a:pPr>
                <a:defRPr/>
              </a:pPr>
              <a:t>‹#›</a:t>
            </a:fld>
            <a:endParaRPr lang="en-GB" altLang="es-MX"/>
          </a:p>
        </p:txBody>
      </p:sp>
    </p:spTree>
    <p:extLst>
      <p:ext uri="{BB962C8B-B14F-4D97-AF65-F5344CB8AC3E}">
        <p14:creationId xmlns:p14="http://schemas.microsoft.com/office/powerpoint/2010/main" val="320350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MX" smtClean="0"/>
              <a:t>Click to edit Master title style</a:t>
            </a:r>
            <a:endParaRPr lang="en-GB" altLang="es-MX"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MX" smtClean="0"/>
              <a:t>Click to edit Master text styles</a:t>
            </a:r>
          </a:p>
          <a:p>
            <a:pPr lvl="1"/>
            <a:r>
              <a:rPr lang="en-US" altLang="es-MX" smtClean="0"/>
              <a:t>Second level</a:t>
            </a:r>
          </a:p>
          <a:p>
            <a:pPr lvl="2"/>
            <a:r>
              <a:rPr lang="en-US" altLang="es-MX" smtClean="0"/>
              <a:t>Third level</a:t>
            </a:r>
          </a:p>
          <a:p>
            <a:pPr lvl="3"/>
            <a:r>
              <a:rPr lang="en-US" altLang="es-MX" smtClean="0"/>
              <a:t>Fourth level</a:t>
            </a:r>
          </a:p>
          <a:p>
            <a:pPr lvl="4"/>
            <a:r>
              <a:rPr lang="en-US" altLang="es-MX" smtClean="0"/>
              <a:t>Fifth level</a:t>
            </a:r>
            <a:endParaRPr lang="en-GB" altLang="es-MX"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fontAlgn="base">
              <a:spcBef>
                <a:spcPct val="0"/>
              </a:spcBef>
              <a:spcAft>
                <a:spcPct val="0"/>
              </a:spcAft>
              <a:defRPr/>
            </a:pPr>
            <a:fld id="{DDDF5357-1CF8-4BD2-A024-1A6887C03E1D}" type="datetimeFigureOut">
              <a:rPr lang="en-GB" altLang="es-MX">
                <a:cs typeface="Arial" charset="0"/>
              </a:rPr>
              <a:pPr fontAlgn="base">
                <a:spcBef>
                  <a:spcPct val="0"/>
                </a:spcBef>
                <a:spcAft>
                  <a:spcPct val="0"/>
                </a:spcAft>
                <a:defRPr/>
              </a:pPr>
              <a:t>20/03/2014</a:t>
            </a:fld>
            <a:endParaRPr lang="en-GB" altLang="es-MX">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fontAlgn="base">
              <a:spcBef>
                <a:spcPct val="0"/>
              </a:spcBef>
              <a:spcAft>
                <a:spcPct val="0"/>
              </a:spcAft>
              <a:defRPr/>
            </a:pPr>
            <a:endParaRPr lang="en-GB" altLang="es-MX">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fontAlgn="base">
              <a:spcBef>
                <a:spcPct val="0"/>
              </a:spcBef>
              <a:spcAft>
                <a:spcPct val="0"/>
              </a:spcAft>
              <a:defRPr/>
            </a:pPr>
            <a:fld id="{6A837527-2A9B-438C-99E7-D4055FB65C19}" type="slidenum">
              <a:rPr lang="en-GB" altLang="es-MX">
                <a:cs typeface="Arial" charset="0"/>
              </a:rPr>
              <a:pPr fontAlgn="base">
                <a:spcBef>
                  <a:spcPct val="0"/>
                </a:spcBef>
                <a:spcAft>
                  <a:spcPct val="0"/>
                </a:spcAft>
                <a:defRPr/>
              </a:pPr>
              <a:t>‹#›</a:t>
            </a:fld>
            <a:endParaRPr lang="en-GB" altLang="es-MX">
              <a:cs typeface="Arial" charset="0"/>
            </a:endParaRPr>
          </a:p>
        </p:txBody>
      </p:sp>
    </p:spTree>
    <p:extLst>
      <p:ext uri="{BB962C8B-B14F-4D97-AF65-F5344CB8AC3E}">
        <p14:creationId xmlns:p14="http://schemas.microsoft.com/office/powerpoint/2010/main" val="1274920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0" y="1114425"/>
            <a:ext cx="9144000" cy="4371975"/>
            <a:chOff x="0" y="986254"/>
            <a:chExt cx="9144000" cy="4371975"/>
          </a:xfrm>
        </p:grpSpPr>
        <p:pic>
          <p:nvPicPr>
            <p:cNvPr id="10248" name="Picture 2" descr="Y:\maps\measles\genotypes\rubella_genotype_map_Jan_Dec_2013.png"/>
            <p:cNvPicPr>
              <a:picLocks noChangeAspect="1" noChangeArrowheads="1"/>
            </p:cNvPicPr>
            <p:nvPr/>
          </p:nvPicPr>
          <p:blipFill>
            <a:blip r:embed="rId2" cstate="print">
              <a:extLst>
                <a:ext uri="{28A0092B-C50C-407E-A947-70E740481C1C}">
                  <a14:useLocalDpi xmlns:a14="http://schemas.microsoft.com/office/drawing/2010/main" val="0"/>
                </a:ext>
              </a:extLst>
            </a:blip>
            <a:srcRect t="15572" b="16864"/>
            <a:stretch>
              <a:fillRect/>
            </a:stretch>
          </p:blipFill>
          <p:spPr bwMode="auto">
            <a:xfrm>
              <a:off x="0" y="986254"/>
              <a:ext cx="9144000"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_na"/>
            <p:cNvSpPr/>
            <p:nvPr/>
          </p:nvSpPr>
          <p:spPr bwMode="auto">
            <a:xfrm>
              <a:off x="6673850" y="5064541"/>
              <a:ext cx="317500" cy="139700"/>
            </a:xfrm>
            <a:prstGeom prst="rect">
              <a:avLst/>
            </a:prstGeom>
            <a:solidFill>
              <a:srgbClr val="82828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defRPr/>
              </a:pPr>
              <a:endParaRPr lang="es-MX" altLang="es-MX" smtClean="0">
                <a:solidFill>
                  <a:srgbClr val="FFFFFF"/>
                </a:solidFill>
              </a:endParaRPr>
            </a:p>
          </p:txBody>
        </p:sp>
        <p:sp>
          <p:nvSpPr>
            <p:cNvPr id="10250" name="legend_na"/>
            <p:cNvSpPr txBox="1">
              <a:spLocks noChangeArrowheads="1"/>
            </p:cNvSpPr>
            <p:nvPr/>
          </p:nvSpPr>
          <p:spPr bwMode="auto">
            <a:xfrm>
              <a:off x="6979790" y="5013176"/>
              <a:ext cx="12923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s-MX" sz="1100" b="1">
                  <a:solidFill>
                    <a:prstClr val="black"/>
                  </a:solidFill>
                  <a:latin typeface="Arial" charset="0"/>
                  <a:cs typeface="Arial" charset="0"/>
                </a:rPr>
                <a:t>Not applicable</a:t>
              </a:r>
            </a:p>
          </p:txBody>
        </p:sp>
      </p:grpSp>
      <p:sp>
        <p:nvSpPr>
          <p:cNvPr id="10244" name="DataSource"/>
          <p:cNvSpPr txBox="1">
            <a:spLocks noChangeArrowheads="1"/>
          </p:cNvSpPr>
          <p:nvPr/>
        </p:nvSpPr>
        <p:spPr bwMode="auto">
          <a:xfrm>
            <a:off x="265260" y="5951537"/>
            <a:ext cx="2540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fr-FR" altLang="es-MX" sz="1100">
                <a:solidFill>
                  <a:prstClr val="black"/>
                </a:solidFill>
                <a:latin typeface="Arial" charset="0"/>
                <a:cs typeface="Arial" charset="0"/>
              </a:rPr>
              <a:t>Data source: RubeNS Database</a:t>
            </a:r>
            <a:endParaRPr lang="en-US" altLang="es-MX" sz="1100">
              <a:solidFill>
                <a:prstClr val="black"/>
              </a:solidFill>
              <a:latin typeface="Arial" charset="0"/>
              <a:cs typeface="Arial" charset="0"/>
            </a:endParaRPr>
          </a:p>
        </p:txBody>
      </p:sp>
      <p:sp>
        <p:nvSpPr>
          <p:cNvPr id="10245" name="Timestamp"/>
          <p:cNvSpPr txBox="1">
            <a:spLocks noChangeArrowheads="1"/>
          </p:cNvSpPr>
          <p:nvPr/>
        </p:nvSpPr>
        <p:spPr bwMode="auto">
          <a:xfrm>
            <a:off x="279400" y="6094412"/>
            <a:ext cx="2540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s-MX" sz="1100">
                <a:solidFill>
                  <a:prstClr val="black"/>
                </a:solidFill>
                <a:latin typeface="Arial" charset="0"/>
                <a:cs typeface="Arial" charset="0"/>
              </a:rPr>
              <a:t>Updated on 03 February 2014</a:t>
            </a:r>
          </a:p>
        </p:txBody>
      </p:sp>
      <p:sp>
        <p:nvSpPr>
          <p:cNvPr id="10246" name="Disclaimer"/>
          <p:cNvSpPr txBox="1">
            <a:spLocks noChangeArrowheads="1"/>
          </p:cNvSpPr>
          <p:nvPr/>
        </p:nvSpPr>
        <p:spPr bwMode="auto">
          <a:xfrm>
            <a:off x="4648200" y="5638800"/>
            <a:ext cx="41719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s-MX" sz="1000" dirty="0">
                <a:solidFill>
                  <a:prstClr val="black"/>
                </a:solidFill>
                <a:latin typeface="Times New Roman" pitchFamily="18" charset="0"/>
                <a:cs typeface="Arial"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©WHO 2014. All rights reserved.</a:t>
            </a:r>
          </a:p>
        </p:txBody>
      </p:sp>
      <p:pic>
        <p:nvPicPr>
          <p:cNvPr id="10247" name="WHOlogo"/>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8780463" y="6084887"/>
            <a:ext cx="3302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p:cNvSpPr txBox="1">
            <a:spLocks/>
          </p:cNvSpPr>
          <p:nvPr/>
        </p:nvSpPr>
        <p:spPr bwMode="auto">
          <a:xfrm>
            <a:off x="45720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s-MX" sz="2400" b="1" dirty="0" smtClean="0">
                <a:latin typeface="Arial" charset="0"/>
              </a:rPr>
              <a:t>Global distribution of rubella genotypes, 2013*</a:t>
            </a:r>
          </a:p>
        </p:txBody>
      </p:sp>
    </p:spTree>
    <p:extLst>
      <p:ext uri="{BB962C8B-B14F-4D97-AF65-F5344CB8AC3E}">
        <p14:creationId xmlns:p14="http://schemas.microsoft.com/office/powerpoint/2010/main" val="3110271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103</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Distribution of rubella genotypes from Jan to Dec 2013</dc:title>
  <dc:creator>Bravo, Ms. Pamela (WDC)</dc:creator>
  <cp:lastModifiedBy>Pacis, Ms. Carmelita Lucia (WDC)</cp:lastModifiedBy>
  <cp:revision>8</cp:revision>
  <dcterms:created xsi:type="dcterms:W3CDTF">2014-03-20T19:11:15Z</dcterms:created>
  <dcterms:modified xsi:type="dcterms:W3CDTF">2014-03-20T22:06:12Z</dcterms:modified>
</cp:coreProperties>
</file>