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avo, Ms. Pamela (WDC)" initials="BMP(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0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2BE838-FCD0-45DF-AE0A-79E0B070CFAC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6EAAA4-EE53-40B1-97C9-218C6FA8E3E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3715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497EEF-B4AE-4153-B1E3-43229D902F13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B4F0E1-41D0-4D90-B6DE-11273CCD6E1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9277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7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09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766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959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30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28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71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96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03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288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34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A3F96-2AAD-468D-B16E-EE8636DA23DD}" type="datetimeFigureOut">
              <a:rPr lang="es-ES" smtClean="0"/>
              <a:t>01/04/2016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771F8-6AF9-4B57-9B94-A08B4ABB4B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698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ho.org/spanish/ad/fch/im/guiapractica_sarampio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152400"/>
            <a:ext cx="9517380" cy="1143000"/>
          </a:xfrm>
        </p:spPr>
        <p:txBody>
          <a:bodyPr>
            <a:noAutofit/>
          </a:bodyPr>
          <a:lstStyle/>
          <a:p>
            <a:r>
              <a:rPr lang="es-ES" sz="2600" b="1" dirty="0" smtClean="0"/>
              <a:t>Comparación de las características clínicas y epidemiológicas del </a:t>
            </a:r>
            <a:r>
              <a:rPr lang="es-ES" sz="2600" b="1" u="sng" dirty="0" smtClean="0">
                <a:solidFill>
                  <a:srgbClr val="FF0000"/>
                </a:solidFill>
              </a:rPr>
              <a:t>sarampión</a:t>
            </a:r>
            <a:r>
              <a:rPr lang="es-ES" sz="2600" b="1" dirty="0" smtClean="0"/>
              <a:t> y su diagnostico diferencial</a:t>
            </a:r>
            <a:endParaRPr lang="es-ES" sz="2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399371"/>
              </p:ext>
            </p:extLst>
          </p:nvPr>
        </p:nvGraphicFramePr>
        <p:xfrm>
          <a:off x="152400" y="914400"/>
          <a:ext cx="8839200" cy="547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325880"/>
                <a:gridCol w="1767840"/>
                <a:gridCol w="1767840"/>
                <a:gridCol w="1767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>
                          <a:latin typeface="Arial Narrow" panose="020B0606020202030204" pitchFamily="34" charset="0"/>
                        </a:rPr>
                        <a:t>Enfermedad</a:t>
                      </a:r>
                      <a:endParaRPr lang="es-ES" sz="14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>
                          <a:latin typeface="Arial Narrow" panose="020B0606020202030204" pitchFamily="34" charset="0"/>
                        </a:rPr>
                        <a:t>Sarampión</a:t>
                      </a:r>
                      <a:endParaRPr lang="es-ES" sz="14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>
                          <a:latin typeface="Arial Narrow" panose="020B0606020202030204" pitchFamily="34" charset="0"/>
                        </a:rPr>
                        <a:t>Rubeola</a:t>
                      </a:r>
                      <a:endParaRPr lang="es-ES" sz="14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noProof="0" dirty="0" smtClean="0">
                          <a:latin typeface="Arial Narrow" panose="020B0606020202030204" pitchFamily="34" charset="0"/>
                        </a:rPr>
                        <a:t>Roséola (exantema</a:t>
                      </a:r>
                      <a:r>
                        <a:rPr lang="es-ES" sz="1400" baseline="0" noProof="0" dirty="0" smtClean="0">
                          <a:latin typeface="Arial Narrow" panose="020B0606020202030204" pitchFamily="34" charset="0"/>
                        </a:rPr>
                        <a:t> súbito)</a:t>
                      </a:r>
                      <a:endParaRPr lang="es-ES" sz="14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noProof="0" dirty="0" smtClean="0">
                          <a:latin typeface="Arial Narrow" panose="020B0606020202030204" pitchFamily="34" charset="0"/>
                        </a:rPr>
                        <a:t>Eritema infeccioso</a:t>
                      </a:r>
                      <a:endParaRPr lang="es-ES" sz="14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Etiología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Virus del sarampión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Virus de la</a:t>
                      </a:r>
                      <a:r>
                        <a:rPr lang="es-ES" sz="12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rubeola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Herpesvirus</a:t>
                      </a:r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humano tipo 6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Parvovirus humano B19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Periodo de incubación (días)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7-21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12-23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5-15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4-14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Fiebre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</a:t>
                      </a:r>
                    </a:p>
                    <a:p>
                      <a:pPr algn="ctr"/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</a:t>
                      </a:r>
                    </a:p>
                    <a:p>
                      <a:pPr algn="ctr"/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</a:t>
                      </a:r>
                    </a:p>
                    <a:p>
                      <a:pPr algn="ctr"/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Exantema </a:t>
                      </a:r>
                    </a:p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Características</a:t>
                      </a:r>
                    </a:p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Distribución</a:t>
                      </a:r>
                    </a:p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Duración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</a:t>
                      </a:r>
                    </a:p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Maculopapular</a:t>
                      </a:r>
                    </a:p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Cefalocaudal</a:t>
                      </a:r>
                    </a:p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Cuatro a siete</a:t>
                      </a:r>
                      <a:r>
                        <a:rPr lang="es-ES" sz="12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días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</a:p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Maculopapular</a:t>
                      </a:r>
                    </a:p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Cefalocaudal</a:t>
                      </a:r>
                    </a:p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Cuatro a siete días</a:t>
                      </a:r>
                    </a:p>
                    <a:p>
                      <a:pPr algn="ctr"/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</a:p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Maculopapular</a:t>
                      </a:r>
                    </a:p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Tórax</a:t>
                      </a:r>
                      <a:r>
                        <a:rPr lang="es-ES" sz="12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abdomen</a:t>
                      </a:r>
                      <a:endParaRPr lang="es-ES" sz="120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Algunas horas o días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</a:p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Maculopapular</a:t>
                      </a:r>
                    </a:p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Cefalocaulda</a:t>
                      </a:r>
                    </a:p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Cinco</a:t>
                      </a:r>
                      <a:r>
                        <a:rPr lang="es-ES" sz="12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10 días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Conjuntivitis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Tos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Coriza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  <a:endParaRPr lang="es-ES" sz="120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  <a:endParaRPr lang="es-ES" sz="120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Adenopatía</a:t>
                      </a:r>
                      <a:r>
                        <a:rPr lang="es-ES" sz="12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retro auricular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 serológica para detectar infección aguda</a:t>
                      </a:r>
                    </a:p>
                    <a:p>
                      <a:pPr algn="ctr"/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IgM</a:t>
                      </a:r>
                      <a:endParaRPr lang="en-U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Vacunación como medida preventiva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</a:t>
                      </a:r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</a:t>
                      </a:r>
                    </a:p>
                    <a:p>
                      <a:pPr algn="ctr"/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  <a:p>
                      <a:pPr algn="ctr"/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  <a:p>
                      <a:pPr algn="ctr"/>
                      <a:endParaRPr lang="es-ES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6400800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i="1" dirty="0" smtClean="0"/>
              <a:t>Fuente</a:t>
            </a:r>
            <a:r>
              <a:rPr lang="es-ES" sz="1100" dirty="0" smtClean="0"/>
              <a:t>: Organización Panamericana de la Salud. Eliminación del sarampión. Guía Practica. Segunda Edición. Disponible: en el siguiente enlace:</a:t>
            </a:r>
          </a:p>
          <a:p>
            <a:r>
              <a:rPr lang="es-ES" sz="1100" dirty="0">
                <a:hlinkClick r:id="rId2"/>
              </a:rPr>
              <a:t>http://</a:t>
            </a:r>
            <a:r>
              <a:rPr lang="es-ES" sz="1100" dirty="0" smtClean="0">
                <a:hlinkClick r:id="rId2"/>
              </a:rPr>
              <a:t>www.paho.org/spanish/ad/fch/im/guiapractica_sarampion.pdf</a:t>
            </a:r>
            <a:endParaRPr lang="es-ES" sz="1100" dirty="0" smtClean="0"/>
          </a:p>
        </p:txBody>
      </p:sp>
    </p:spTree>
    <p:extLst>
      <p:ext uri="{BB962C8B-B14F-4D97-AF65-F5344CB8AC3E}">
        <p14:creationId xmlns:p14="http://schemas.microsoft.com/office/powerpoint/2010/main" val="540205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155</Words>
  <Application>Microsoft Office PowerPoint</Application>
  <PresentationFormat>On-screen Show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Comparación de las características clínicas y epidemiológicas del sarampión y su diagnostico diferencial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22</cp:revision>
  <cp:lastPrinted>2016-04-01T15:09:20Z</cp:lastPrinted>
  <dcterms:created xsi:type="dcterms:W3CDTF">2016-03-28T17:09:12Z</dcterms:created>
  <dcterms:modified xsi:type="dcterms:W3CDTF">2016-04-01T18:41:22Z</dcterms:modified>
</cp:coreProperties>
</file>