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2A0A-8486-41BC-9E21-8216303BC9DD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EF7F-23CE-46CC-AA86-0A7018D76B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2A0A-8486-41BC-9E21-8216303BC9DD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EF7F-23CE-46CC-AA86-0A7018D76B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9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2A0A-8486-41BC-9E21-8216303BC9DD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EF7F-23CE-46CC-AA86-0A7018D76B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2A0A-8486-41BC-9E21-8216303BC9DD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EF7F-23CE-46CC-AA86-0A7018D76B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10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2A0A-8486-41BC-9E21-8216303BC9DD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EF7F-23CE-46CC-AA86-0A7018D76B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6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2A0A-8486-41BC-9E21-8216303BC9DD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EF7F-23CE-46CC-AA86-0A7018D76B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9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2A0A-8486-41BC-9E21-8216303BC9DD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EF7F-23CE-46CC-AA86-0A7018D76B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50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2A0A-8486-41BC-9E21-8216303BC9DD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EF7F-23CE-46CC-AA86-0A7018D76B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5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2A0A-8486-41BC-9E21-8216303BC9DD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EF7F-23CE-46CC-AA86-0A7018D76B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3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2A0A-8486-41BC-9E21-8216303BC9DD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EF7F-23CE-46CC-AA86-0A7018D76B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2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2A0A-8486-41BC-9E21-8216303BC9DD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EF7F-23CE-46CC-AA86-0A7018D76B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1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A2A0A-8486-41BC-9E21-8216303BC9DD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9EF7F-23CE-46CC-AA86-0A7018D76B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3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ho.org/hq/index.php?option=com_docman&amp;task=doc_download&amp;gid=16739&amp;Itemid=270&amp;lang=en" TargetMode="External"/><Relationship Id="rId2" Type="http://schemas.openxmlformats.org/officeDocument/2006/relationships/hyperlink" Target="http://www.paho.org/hq/index.php?option=com_docman&amp;task=doc_view&amp;Itemid=270&amp;gid=34188&amp;lang=e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964223"/>
              </p:ext>
            </p:extLst>
          </p:nvPr>
        </p:nvGraphicFramePr>
        <p:xfrm>
          <a:off x="533400" y="990600"/>
          <a:ext cx="7620000" cy="26746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810000"/>
                <a:gridCol w="3810000"/>
              </a:tblGrid>
              <a:tr h="647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Definition of suspected case of Zika virus disease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Definition of suspected measles and rubella case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3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Patient </a:t>
                      </a:r>
                      <a:r>
                        <a:rPr lang="en-US" sz="1400" dirty="0">
                          <a:effectLst/>
                        </a:rPr>
                        <a:t>with rash* with </a:t>
                      </a:r>
                      <a:r>
                        <a:rPr lang="en-US" sz="1400" u="sng" dirty="0">
                          <a:effectLst/>
                        </a:rPr>
                        <a:t>two or more</a:t>
                      </a:r>
                      <a:r>
                        <a:rPr lang="en-US" sz="1400" dirty="0">
                          <a:effectLst/>
                        </a:rPr>
                        <a:t> of the following signs or symptoms: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fever, usually &lt;38.5 ° C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conjunctivitis (non-purulent/hyperemic)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arthralgia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myalgia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peri-articular edema</a:t>
                      </a:r>
                    </a:p>
                    <a:p>
                      <a:pPr marL="48577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in whom a health care worker suspects measles or rubella infection or a patient with fever and maculopapular rash.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3657600"/>
            <a:ext cx="7620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100" dirty="0" smtClean="0">
                <a:ea typeface="Calibri" pitchFamily="34" charset="0"/>
                <a:cs typeface="Times New Roman" pitchFamily="18" charset="0"/>
              </a:rPr>
              <a:t>*</a:t>
            </a:r>
            <a:r>
              <a:rPr lang="en-US" altLang="en-US" sz="1100" dirty="0">
                <a:ea typeface="Calibri" pitchFamily="34" charset="0"/>
                <a:cs typeface="Times New Roman" pitchFamily="18" charset="0"/>
              </a:rPr>
              <a:t>usually pruritic and maculopapular</a:t>
            </a:r>
            <a:endParaRPr lang="en-US" altLang="en-US" sz="1100" dirty="0"/>
          </a:p>
          <a:p>
            <a:pPr lvl="0"/>
            <a:endParaRPr lang="en-US" altLang="en-US" sz="1400" i="1" dirty="0" smtClean="0"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en-US" altLang="en-US" sz="1000" i="1" dirty="0" smtClean="0">
                <a:ea typeface="Calibri" pitchFamily="34" charset="0"/>
                <a:cs typeface="Times New Roman" pitchFamily="18" charset="0"/>
              </a:rPr>
              <a:t>Sources: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Guideline for Zika virus disease and complications surveillance, 2016.  Available here: </a:t>
            </a:r>
            <a:b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2"/>
              </a:rPr>
              <a:t>http://www.paho.org/hq/index.php?option=com_docman&amp;task=doc_view&amp;Itemid=270&amp;gid=34188&amp;lang=en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Plan of Action for the Documentation and Verification of Measles, Rubella and CRS Elimination in the Americas. Available here: 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http://www.paho.org/hq/index.php?option=com_docman&amp;task=doc_download&amp;gid=16739&amp;Itemid=270&amp;lang=en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81655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Measles, rubella and Zika suspected case definitions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3501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93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Gandhi, Mr. Raghunathan (WDC)</dc:creator>
  <cp:lastModifiedBy>Pacis, Ms. Carmelita Lucia (WDC)</cp:lastModifiedBy>
  <cp:revision>16</cp:revision>
  <dcterms:created xsi:type="dcterms:W3CDTF">2016-05-26T20:29:54Z</dcterms:created>
  <dcterms:modified xsi:type="dcterms:W3CDTF">2016-06-03T21:17:12Z</dcterms:modified>
</cp:coreProperties>
</file>