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05" autoAdjust="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3734027-0C60-4EA3-9050-1CE9E8E25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98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A89F2A-15F7-4365-B77E-C398A18EE0FB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894D3-C9CF-44F5-BC53-36BA1C01F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0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CBEC8-8E06-4DF6-8CC5-2518726CA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5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CAAAD-10E0-4C6C-9877-2724B6363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13888-E7F0-43D0-BB0D-9DDB9FC6A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3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B3440-0C62-463F-ABD5-B56E1DE02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02655-4298-4417-936A-5C706538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0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8EE25-6698-4957-BDB3-EB0CA8D0B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4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6115A-8B23-484B-B5A9-F78B0E639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32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0BDAB-CBF1-4C0E-B898-1179EB007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8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2A8EF-FB1A-4A01-A319-FCB9D2A1D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3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7A9BE-F70F-470E-868B-E9F264A3C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5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F17DC30-641F-439B-B9E7-FBCCA1F0C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77800" y="76200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1600" b="1"/>
          </a:p>
        </p:txBody>
      </p:sp>
      <p:grpSp>
        <p:nvGrpSpPr>
          <p:cNvPr id="2051" name="Group 10"/>
          <p:cNvGrpSpPr>
            <a:grpSpLocks/>
          </p:cNvGrpSpPr>
          <p:nvPr/>
        </p:nvGrpSpPr>
        <p:grpSpPr bwMode="auto">
          <a:xfrm>
            <a:off x="304800" y="1447800"/>
            <a:ext cx="8510588" cy="4686300"/>
            <a:chOff x="181" y="931"/>
            <a:chExt cx="5361" cy="2952"/>
          </a:xfrm>
        </p:grpSpPr>
        <p:graphicFrame>
          <p:nvGraphicFramePr>
            <p:cNvPr id="2056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27688797"/>
                </p:ext>
              </p:extLst>
            </p:nvPr>
          </p:nvGraphicFramePr>
          <p:xfrm>
            <a:off x="181" y="931"/>
            <a:ext cx="5361" cy="29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8" name="Chart" r:id="rId4" imgW="8839200" imgH="4867344" progId="MSGraph.Chart.8">
                    <p:embed followColorScheme="full"/>
                  </p:oleObj>
                </mc:Choice>
                <mc:Fallback>
                  <p:oleObj name="Chart" r:id="rId4" imgW="8839200" imgH="4867344" progId="MSGraph.Chart.8">
                    <p:embed followColorScheme="full"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" y="931"/>
                          <a:ext cx="5361" cy="29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7" name="Line 5"/>
            <p:cNvSpPr>
              <a:spLocks noChangeShapeType="1"/>
            </p:cNvSpPr>
            <p:nvPr/>
          </p:nvSpPr>
          <p:spPr bwMode="auto">
            <a:xfrm>
              <a:off x="612" y="1449"/>
              <a:ext cx="4848" cy="1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2" name="Rectangle 6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7620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Integrated Measles-Rubella Surveillance Indicators, Region of the Americas, 2009-2013*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514350" y="6274713"/>
            <a:ext cx="344805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1100" b="1" dirty="0"/>
              <a:t>Source: MESS, ISIS and country reports</a:t>
            </a:r>
            <a:r>
              <a:rPr lang="en-US" sz="1100" b="1" dirty="0" smtClean="0"/>
              <a:t>.</a:t>
            </a:r>
          </a:p>
          <a:p>
            <a:pPr eaLnBrk="1" hangingPunct="1">
              <a:spcBef>
                <a:spcPts val="0"/>
              </a:spcBef>
            </a:pPr>
            <a:r>
              <a:rPr lang="en-US" sz="1100" b="1" dirty="0" smtClean="0"/>
              <a:t>* Data as of 5 September 2013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408485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29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Chart</vt:lpstr>
      <vt:lpstr>Integrated Measles-Rubella Surveillance Indicators, Region of the Americas, 2009-2013*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Measles-Rubella Surveillance Indicators, Region of the Americas, 2003-2007*</dc:title>
  <dc:creator>PAHO Lan User</dc:creator>
  <cp:lastModifiedBy>Pacis, Ms. Carmelita Lucia (WDC)</cp:lastModifiedBy>
  <cp:revision>53</cp:revision>
  <dcterms:created xsi:type="dcterms:W3CDTF">2007-12-13T17:36:21Z</dcterms:created>
  <dcterms:modified xsi:type="dcterms:W3CDTF">2013-09-09T19:18:19Z</dcterms:modified>
</cp:coreProperties>
</file>