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9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8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6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74" y="4830417"/>
            <a:ext cx="247226" cy="381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21362402">
            <a:off x="2801877" y="4501362"/>
            <a:ext cx="4174785" cy="1066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38713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err="1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Navidad</a:t>
            </a:r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383301">
            <a:off x="844382" y="4534598"/>
            <a:ext cx="3505201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8824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8000" b="1" cap="none" spc="50" dirty="0" err="1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Feliz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14">
            <a:off x="2646433" y="393918"/>
            <a:ext cx="3924289" cy="483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20</cp:revision>
  <dcterms:created xsi:type="dcterms:W3CDTF">2013-12-16T18:01:27Z</dcterms:created>
  <dcterms:modified xsi:type="dcterms:W3CDTF">2013-12-23T19:34:36Z</dcterms:modified>
</cp:coreProperties>
</file>