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D43E-8799-4726-9AE6-16A461C5DB7C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3C0E-B6A0-4294-A3BF-707AE840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94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D43E-8799-4726-9AE6-16A461C5DB7C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3C0E-B6A0-4294-A3BF-707AE840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1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D43E-8799-4726-9AE6-16A461C5DB7C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3C0E-B6A0-4294-A3BF-707AE840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7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D43E-8799-4726-9AE6-16A461C5DB7C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3C0E-B6A0-4294-A3BF-707AE840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8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D43E-8799-4726-9AE6-16A461C5DB7C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3C0E-B6A0-4294-A3BF-707AE840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7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D43E-8799-4726-9AE6-16A461C5DB7C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3C0E-B6A0-4294-A3BF-707AE840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80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D43E-8799-4726-9AE6-16A461C5DB7C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3C0E-B6A0-4294-A3BF-707AE840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6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D43E-8799-4726-9AE6-16A461C5DB7C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3C0E-B6A0-4294-A3BF-707AE840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4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D43E-8799-4726-9AE6-16A461C5DB7C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3C0E-B6A0-4294-A3BF-707AE840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1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D43E-8799-4726-9AE6-16A461C5DB7C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3C0E-B6A0-4294-A3BF-707AE840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28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D43E-8799-4726-9AE6-16A461C5DB7C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3C0E-B6A0-4294-A3BF-707AE840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6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1D43E-8799-4726-9AE6-16A461C5DB7C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D3C0E-B6A0-4294-A3BF-707AE840A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09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040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</cp:revision>
  <dcterms:created xsi:type="dcterms:W3CDTF">2014-11-06T22:26:37Z</dcterms:created>
  <dcterms:modified xsi:type="dcterms:W3CDTF">2014-11-06T23:08:34Z</dcterms:modified>
</cp:coreProperties>
</file>