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6"/>
                <c:pt idx="0">
                  <c:v>73</c:v>
                </c:pt>
                <c:pt idx="1">
                  <c:v>70</c:v>
                </c:pt>
                <c:pt idx="2">
                  <c:v>83</c:v>
                </c:pt>
                <c:pt idx="3">
                  <c:v>77</c:v>
                </c:pt>
                <c:pt idx="4">
                  <c:v>71</c:v>
                </c:pt>
                <c:pt idx="5">
                  <c:v>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085504"/>
        <c:axId val="51582080"/>
      </c:barChart>
      <c:catAx>
        <c:axId val="52085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 dirty="0" err="1" smtClean="0"/>
                  <a:t>Año</a:t>
                </a:r>
                <a:endParaRPr lang="en-US" sz="16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1582080"/>
        <c:crosses val="autoZero"/>
        <c:auto val="1"/>
        <c:lblAlgn val="ctr"/>
        <c:lblOffset val="100"/>
        <c:noMultiLvlLbl val="0"/>
      </c:catAx>
      <c:valAx>
        <c:axId val="5158208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</a:t>
                </a:r>
                <a:r>
                  <a:rPr lang="en-US" sz="1600" baseline="0" dirty="0" smtClean="0"/>
                  <a:t> </a:t>
                </a:r>
                <a:r>
                  <a:rPr lang="en-US" sz="1600" baseline="0" dirty="0" err="1" smtClean="0"/>
                  <a:t>Cobertura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2085504"/>
        <c:crosses val="autoZero"/>
        <c:crossBetween val="between"/>
        <c:majorUnit val="2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5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0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0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C41C-5D01-48ED-BC8E-53399881861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1F59-6A1A-4A7F-810D-206A6709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60039"/>
              </p:ext>
            </p:extLst>
          </p:nvPr>
        </p:nvGraphicFramePr>
        <p:xfrm>
          <a:off x="457200" y="140176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n-US" sz="2800" b="1" dirty="0" smtClean="0">
                <a:solidFill>
                  <a:srgbClr val="000099"/>
                </a:solidFill>
              </a:rPr>
              <a:t>Cobertura de vacunación de la vacuna SRP2</a:t>
            </a:r>
            <a:br>
              <a:rPr lang="es-ES" altLang="en-US" sz="2800" b="1" dirty="0" smtClean="0">
                <a:solidFill>
                  <a:srgbClr val="000099"/>
                </a:solidFill>
              </a:rPr>
            </a:br>
            <a:r>
              <a:rPr lang="es-ES" altLang="en-US" sz="2800" b="1" dirty="0" smtClean="0">
                <a:solidFill>
                  <a:srgbClr val="000099"/>
                </a:solidFill>
              </a:rPr>
              <a:t>Región de las Américas, 2009-2014*</a:t>
            </a:r>
            <a:endParaRPr lang="es-ES" altLang="en-US" sz="2800" b="1" dirty="0">
              <a:solidFill>
                <a:srgbClr val="00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243935"/>
            <a:ext cx="6702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Fuente: Informe de los países en el formulario conjunto para la notificación de la OPS-OMS/UNICEF(JRF).</a:t>
            </a:r>
          </a:p>
          <a:p>
            <a:r>
              <a:rPr lang="es-ES" sz="1200" dirty="0" smtClean="0"/>
              <a:t>* 2014 datos de Canadá y EUA no disponible.</a:t>
            </a:r>
            <a:endParaRPr lang="es-E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833646"/>
            <a:ext cx="6264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Nota: Desde 2014, 10 países administran la vacuna SRP2 entre 15m-24m.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90640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51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de la vacuna SRP2 Región de las Américas, 2009-2014*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coverage of MMR1 vaccine Region of the Americas, 2009-2014*</dc:title>
  <dc:creator>Pacis, Ms. Carmelita Lucia (WDC)</dc:creator>
  <cp:lastModifiedBy>Pacis, Ms. Carmelita Lucia (WDC)</cp:lastModifiedBy>
  <cp:revision>27</cp:revision>
  <cp:lastPrinted>2015-07-09T18:43:18Z</cp:lastPrinted>
  <dcterms:created xsi:type="dcterms:W3CDTF">2015-07-09T16:37:44Z</dcterms:created>
  <dcterms:modified xsi:type="dcterms:W3CDTF">2015-07-30T22:24:22Z</dcterms:modified>
</cp:coreProperties>
</file>