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3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8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4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6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2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6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5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0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5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0500-EDC8-4BC4-8136-D4B786CF3DD3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1126-567D-4BEB-9D06-296A5C98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88" y="1414463"/>
            <a:ext cx="8639175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5952022"/>
            <a:ext cx="21339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Unidades notificantes </a:t>
            </a:r>
            <a:r>
              <a:rPr lang="en-US" sz="1100" dirty="0" smtClean="0"/>
              <a:t>(</a:t>
            </a:r>
            <a:r>
              <a:rPr lang="en-US" sz="1100" dirty="0" err="1" smtClean="0"/>
              <a:t>escala</a:t>
            </a:r>
            <a:r>
              <a:rPr lang="en-US" sz="1100" dirty="0" smtClean="0"/>
              <a:t> log.)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231555" y="3177455"/>
            <a:ext cx="3147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Número de casos reportados de sarampión/rubéola</a:t>
            </a:r>
            <a:endParaRPr lang="en-US" sz="1100" dirty="0"/>
          </a:p>
          <a:p>
            <a:pPr algn="ctr"/>
            <a:r>
              <a:rPr lang="en-US" sz="1100" dirty="0" smtClean="0"/>
              <a:t>(</a:t>
            </a:r>
            <a:r>
              <a:rPr lang="en-US" sz="1100" dirty="0" err="1" smtClean="0"/>
              <a:t>escala</a:t>
            </a:r>
            <a:r>
              <a:rPr lang="en-US" sz="1100" dirty="0" smtClean="0"/>
              <a:t> log.)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96256" y="341293"/>
            <a:ext cx="9020867" cy="9156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50" b="1" dirty="0" err="1">
                <a:solidFill>
                  <a:schemeClr val="tx2"/>
                </a:solidFill>
              </a:rPr>
              <a:t>Número</a:t>
            </a:r>
            <a:r>
              <a:rPr lang="en-US" sz="2550" b="1" dirty="0">
                <a:solidFill>
                  <a:schemeClr val="tx2"/>
                </a:solidFill>
              </a:rPr>
              <a:t> de </a:t>
            </a:r>
            <a:r>
              <a:rPr lang="en-US" sz="2550" b="1" dirty="0" err="1">
                <a:solidFill>
                  <a:schemeClr val="tx2"/>
                </a:solidFill>
              </a:rPr>
              <a:t>unidades</a:t>
            </a:r>
            <a:r>
              <a:rPr lang="en-US" sz="2550" b="1" dirty="0">
                <a:solidFill>
                  <a:schemeClr val="tx2"/>
                </a:solidFill>
              </a:rPr>
              <a:t> </a:t>
            </a:r>
            <a:r>
              <a:rPr lang="en-US" sz="2550" b="1" dirty="0" err="1">
                <a:solidFill>
                  <a:schemeClr val="tx2"/>
                </a:solidFill>
              </a:rPr>
              <a:t>notificantes</a:t>
            </a:r>
            <a:r>
              <a:rPr lang="en-US" sz="2550" b="1" dirty="0">
                <a:solidFill>
                  <a:schemeClr val="tx2"/>
                </a:solidFill>
              </a:rPr>
              <a:t> v. </a:t>
            </a:r>
            <a:r>
              <a:rPr lang="en-US" sz="2550" b="1" dirty="0" err="1">
                <a:solidFill>
                  <a:schemeClr val="tx2"/>
                </a:solidFill>
              </a:rPr>
              <a:t>número</a:t>
            </a:r>
            <a:r>
              <a:rPr lang="en-US" sz="2550" b="1" dirty="0">
                <a:solidFill>
                  <a:schemeClr val="tx2"/>
                </a:solidFill>
              </a:rPr>
              <a:t> de </a:t>
            </a:r>
            <a:r>
              <a:rPr lang="en-US" sz="2550" b="1" dirty="0" err="1">
                <a:solidFill>
                  <a:schemeClr val="tx2"/>
                </a:solidFill>
              </a:rPr>
              <a:t>casos</a:t>
            </a:r>
            <a:r>
              <a:rPr lang="en-US" sz="2550" b="1" dirty="0">
                <a:solidFill>
                  <a:schemeClr val="tx2"/>
                </a:solidFill>
              </a:rPr>
              <a:t> </a:t>
            </a:r>
            <a:r>
              <a:rPr lang="en-US" sz="2550" b="1" dirty="0" err="1" smtClean="0">
                <a:solidFill>
                  <a:schemeClr val="tx2"/>
                </a:solidFill>
              </a:rPr>
              <a:t>reportados</a:t>
            </a:r>
            <a:endParaRPr lang="en-US" sz="2550" b="1" dirty="0" smtClean="0">
              <a:solidFill>
                <a:schemeClr val="tx2"/>
              </a:solidFill>
            </a:endParaRPr>
          </a:p>
          <a:p>
            <a:pPr algn="ctr"/>
            <a:r>
              <a:rPr lang="es-ES" sz="2800" b="1" dirty="0">
                <a:solidFill>
                  <a:schemeClr val="tx2"/>
                </a:solidFill>
              </a:rPr>
              <a:t>América Latina y el </a:t>
            </a:r>
            <a:r>
              <a:rPr lang="es-ES" sz="2800" b="1" dirty="0" smtClean="0">
                <a:solidFill>
                  <a:schemeClr val="tx2"/>
                </a:solidFill>
              </a:rPr>
              <a:t>Caribe</a:t>
            </a:r>
            <a:r>
              <a:rPr lang="en-US" sz="2800" b="1" dirty="0" smtClean="0">
                <a:solidFill>
                  <a:schemeClr val="tx2"/>
                </a:solidFill>
              </a:rPr>
              <a:t>, 2012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12</cp:revision>
  <dcterms:created xsi:type="dcterms:W3CDTF">2013-02-07T23:03:44Z</dcterms:created>
  <dcterms:modified xsi:type="dcterms:W3CDTF">2013-02-08T16:28:30Z</dcterms:modified>
</cp:coreProperties>
</file>