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C4DA9-7998-46CC-BE56-9CE1AAF9A9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5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02E79-AD0D-46C2-B29D-860905DAED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4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26344-DB3C-4428-9B85-59A63C33AA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4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77283-BF86-42A5-BD9D-F58FC3415C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3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C9093-C8BE-49EB-B2D0-22A43E934A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B979D-CB14-4602-B8C6-BCF4C5C970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3DAC4-A440-4CF0-8F37-8DE9146E99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4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374CB-76D1-4231-B259-1D81FE4304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4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3244F-5CFC-4C4A-A63A-F3F316FB14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5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77694-EFD3-4C39-B3A9-081CFEA1FB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3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4FD92-E78D-4BDD-BA3A-19428D9524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7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854672-F5FC-4834-A7E7-4A1732D429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913933" y="172520"/>
            <a:ext cx="71677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400" b="1" dirty="0"/>
              <a:t>RECOMMENDATIONS for the WORLD CUP </a:t>
            </a:r>
            <a:r>
              <a:rPr lang="en-US" sz="2400" b="1" dirty="0" smtClean="0"/>
              <a:t>2014</a:t>
            </a:r>
            <a:endParaRPr lang="en-US" sz="2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7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Carilu tirso</dc:creator>
  <cp:lastModifiedBy>Pacis, Ms. Carmelita Lucia (WDC)</cp:lastModifiedBy>
  <cp:revision>21</cp:revision>
  <dcterms:created xsi:type="dcterms:W3CDTF">2008-07-10T18:15:04Z</dcterms:created>
  <dcterms:modified xsi:type="dcterms:W3CDTF">2014-07-17T21:55:52Z</dcterms:modified>
</cp:coreProperties>
</file>