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F48D-4173-0E42-871F-6A4C64044A06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61E3-D9CE-C44A-8643-7BDB63E06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F48D-4173-0E42-871F-6A4C64044A06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61E3-D9CE-C44A-8643-7BDB63E06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F48D-4173-0E42-871F-6A4C64044A06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61E3-D9CE-C44A-8643-7BDB63E06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45346" y="1834444"/>
            <a:ext cx="8241454" cy="40640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F48D-4173-0E42-871F-6A4C64044A06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61E3-D9CE-C44A-8643-7BDB63E06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F48D-4173-0E42-871F-6A4C64044A06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61E3-D9CE-C44A-8643-7BDB63E06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F48D-4173-0E42-871F-6A4C64044A06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61E3-D9CE-C44A-8643-7BDB63E06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F48D-4173-0E42-871F-6A4C64044A06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61E3-D9CE-C44A-8643-7BDB63E06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F48D-4173-0E42-871F-6A4C64044A06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61E3-D9CE-C44A-8643-7BDB63E06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F48D-4173-0E42-871F-6A4C64044A06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61E3-D9CE-C44A-8643-7BDB63E06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F48D-4173-0E42-871F-6A4C64044A06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61E3-D9CE-C44A-8643-7BDB63E06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F48D-4173-0E42-871F-6A4C64044A06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61E3-D9CE-C44A-8643-7BDB63E06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0F48D-4173-0E42-871F-6A4C64044A06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461E3-D9CE-C44A-8643-7BDB63E067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aSource"/>
          <p:cNvSpPr txBox="1">
            <a:spLocks noChangeArrowheads="1"/>
          </p:cNvSpPr>
          <p:nvPr/>
        </p:nvSpPr>
        <p:spPr bwMode="auto">
          <a:xfrm>
            <a:off x="0" y="6510338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900">
                <a:solidFill>
                  <a:srgbClr val="636463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Data source: RubeNS Database</a:t>
            </a:r>
            <a:endParaRPr lang="en-US" sz="900">
              <a:solidFill>
                <a:srgbClr val="636463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  <p:sp>
        <p:nvSpPr>
          <p:cNvPr id="27652" name="Timestamp"/>
          <p:cNvSpPr txBox="1">
            <a:spLocks noChangeArrowheads="1"/>
          </p:cNvSpPr>
          <p:nvPr/>
        </p:nvSpPr>
        <p:spPr bwMode="auto">
          <a:xfrm>
            <a:off x="0" y="6653213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636463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Updated on 21 October 2013</a:t>
            </a:r>
          </a:p>
        </p:txBody>
      </p:sp>
      <p:sp>
        <p:nvSpPr>
          <p:cNvPr id="27655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85788" y="548680"/>
            <a:ext cx="7315200" cy="536575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rPr>
              <a:t>Distribution rubella genotypes</a:t>
            </a:r>
            <a:r>
              <a:rPr lang="en-US" sz="2800" dirty="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rPr>
              <a:t>Oct 2012–Sep 2013)</a:t>
            </a:r>
          </a:p>
        </p:txBody>
      </p:sp>
      <p:pic>
        <p:nvPicPr>
          <p:cNvPr id="27650" name="Picture 3" descr="Y:\maps\measles\genotypes\rubella_genotype_map_oct12_sep13.png"/>
          <p:cNvPicPr>
            <a:picLocks noChangeAspect="1" noChangeArrowheads="1"/>
          </p:cNvPicPr>
          <p:nvPr/>
        </p:nvPicPr>
        <p:blipFill>
          <a:blip r:embed="rId2"/>
          <a:srcRect t="19698" b="20351"/>
          <a:stretch>
            <a:fillRect/>
          </a:stretch>
        </p:blipFill>
        <p:spPr bwMode="auto">
          <a:xfrm>
            <a:off x="0" y="1854200"/>
            <a:ext cx="9144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18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katri kontio</dc:creator>
  <cp:lastModifiedBy>Pacis, Ms. Carmelita Lucia (WDC)</cp:lastModifiedBy>
  <cp:revision>12</cp:revision>
  <cp:lastPrinted>2013-11-21T21:21:38Z</cp:lastPrinted>
  <dcterms:created xsi:type="dcterms:W3CDTF">2013-11-21T20:54:27Z</dcterms:created>
  <dcterms:modified xsi:type="dcterms:W3CDTF">2013-11-27T17:24:30Z</dcterms:modified>
</cp:coreProperties>
</file>