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81813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5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315A9CF-F7C5-4E33-9906-F23B85629D71}" type="datetimeFigureOut">
              <a:rPr lang="en-US" smtClean="0"/>
              <a:t>10/28/2016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1E6DA51-F993-4733-AF52-67559D26AD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3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311E0A74-13F2-4D5A-A2D8-4B72F6385295}" type="datetimeFigureOut">
              <a:rPr lang="es-ES" smtClean="0"/>
              <a:t>28/10/2016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1D2669B-5771-4BFA-BD69-E075CF062B1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0741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501421-7F12-46A7-B436-5121011D26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8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57E5-22B2-479D-B40F-449AB375930A}" type="datetimeFigureOut">
              <a:rPr lang="es-ES" smtClean="0"/>
              <a:t>28/10/2016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E55A-C3BB-4B05-8FC2-C7D2BE65A7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8515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57E5-22B2-479D-B40F-449AB375930A}" type="datetimeFigureOut">
              <a:rPr lang="es-ES" smtClean="0"/>
              <a:t>28/10/2016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E55A-C3BB-4B05-8FC2-C7D2BE65A7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2242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57E5-22B2-479D-B40F-449AB375930A}" type="datetimeFigureOut">
              <a:rPr lang="es-ES" smtClean="0"/>
              <a:t>28/10/2016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E55A-C3BB-4B05-8FC2-C7D2BE65A7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0863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57E5-22B2-479D-B40F-449AB375930A}" type="datetimeFigureOut">
              <a:rPr lang="es-ES" smtClean="0"/>
              <a:t>28/10/2016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E55A-C3BB-4B05-8FC2-C7D2BE65A7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9150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57E5-22B2-479D-B40F-449AB375930A}" type="datetimeFigureOut">
              <a:rPr lang="es-ES" smtClean="0"/>
              <a:t>28/10/2016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E55A-C3BB-4B05-8FC2-C7D2BE65A7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092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57E5-22B2-479D-B40F-449AB375930A}" type="datetimeFigureOut">
              <a:rPr lang="es-ES" smtClean="0"/>
              <a:t>28/10/2016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E55A-C3BB-4B05-8FC2-C7D2BE65A7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46326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57E5-22B2-479D-B40F-449AB375930A}" type="datetimeFigureOut">
              <a:rPr lang="es-ES" smtClean="0"/>
              <a:t>28/10/2016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E55A-C3BB-4B05-8FC2-C7D2BE65A7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7987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57E5-22B2-479D-B40F-449AB375930A}" type="datetimeFigureOut">
              <a:rPr lang="es-ES" smtClean="0"/>
              <a:t>28/10/2016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E55A-C3BB-4B05-8FC2-C7D2BE65A7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49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57E5-22B2-479D-B40F-449AB375930A}" type="datetimeFigureOut">
              <a:rPr lang="es-ES" smtClean="0"/>
              <a:t>28/10/2016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E55A-C3BB-4B05-8FC2-C7D2BE65A7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12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57E5-22B2-479D-B40F-449AB375930A}" type="datetimeFigureOut">
              <a:rPr lang="es-ES" smtClean="0"/>
              <a:t>28/10/2016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E55A-C3BB-4B05-8FC2-C7D2BE65A7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174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57E5-22B2-479D-B40F-449AB375930A}" type="datetimeFigureOut">
              <a:rPr lang="es-ES" smtClean="0"/>
              <a:t>28/10/2016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AE55A-C3BB-4B05-8FC2-C7D2BE65A7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2978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F57E5-22B2-479D-B40F-449AB375930A}" type="datetimeFigureOut">
              <a:rPr lang="es-ES" smtClean="0"/>
              <a:t>28/10/2016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AE55A-C3BB-4B05-8FC2-C7D2BE65A72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71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26" r="8618"/>
          <a:stretch/>
        </p:blipFill>
        <p:spPr>
          <a:xfrm>
            <a:off x="-147428" y="0"/>
            <a:ext cx="9291428" cy="6858000"/>
          </a:xfrm>
          <a:prstGeom prst="rect">
            <a:avLst/>
          </a:prstGeom>
        </p:spPr>
      </p:pic>
      <p:sp>
        <p:nvSpPr>
          <p:cNvPr id="90" name="CustomShape 1"/>
          <p:cNvSpPr/>
          <p:nvPr/>
        </p:nvSpPr>
        <p:spPr>
          <a:xfrm rot="10800000">
            <a:off x="1" y="0"/>
            <a:ext cx="3454876" cy="6858000"/>
          </a:xfrm>
          <a:prstGeom prst="rect">
            <a:avLst/>
          </a:prstGeom>
          <a:solidFill>
            <a:srgbClr val="2F97DA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" name="CustomShape 2"/>
          <p:cNvSpPr/>
          <p:nvPr/>
        </p:nvSpPr>
        <p:spPr>
          <a:xfrm>
            <a:off x="76201" y="152400"/>
            <a:ext cx="3378678" cy="9946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612" tIns="40806" rIns="81612" bIns="40806"/>
          <a:lstStyle/>
          <a:p>
            <a:pPr>
              <a:lnSpc>
                <a:spcPct val="100000"/>
              </a:lnSpc>
            </a:pPr>
            <a:r>
              <a:rPr lang="es-ES" sz="2100" b="1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Medium"/>
              </a:rPr>
              <a:t>DESAFÍOS para sostener la eliminación del sarampión y la rubéola</a:t>
            </a:r>
          </a:p>
        </p:txBody>
      </p:sp>
      <p:sp>
        <p:nvSpPr>
          <p:cNvPr id="92" name="Line 3"/>
          <p:cNvSpPr/>
          <p:nvPr/>
        </p:nvSpPr>
        <p:spPr>
          <a:xfrm>
            <a:off x="76201" y="1328153"/>
            <a:ext cx="3200400" cy="0"/>
          </a:xfrm>
          <a:prstGeom prst="line">
            <a:avLst/>
          </a:prstGeom>
          <a:ln w="7632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CustomShape 4"/>
          <p:cNvSpPr/>
          <p:nvPr/>
        </p:nvSpPr>
        <p:spPr>
          <a:xfrm>
            <a:off x="500387" y="1824193"/>
            <a:ext cx="1658031" cy="4142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612" tIns="40806" rIns="81612" bIns="40806"/>
          <a:lstStyle/>
          <a:p>
            <a:pPr>
              <a:lnSpc>
                <a:spcPct val="100000"/>
              </a:lnSpc>
            </a:pPr>
            <a:endParaRPr lang="en-US" sz="1632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5" name="CustomShape 6"/>
          <p:cNvSpPr/>
          <p:nvPr/>
        </p:nvSpPr>
        <p:spPr>
          <a:xfrm>
            <a:off x="152400" y="1435331"/>
            <a:ext cx="3150553" cy="534646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612" tIns="40806" rIns="81612" bIns="40806"/>
          <a:lstStyle/>
          <a:p>
            <a:r>
              <a:rPr lang="en-US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Aumentar</a:t>
            </a:r>
            <a:r>
              <a:rPr lang="en-US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 la </a:t>
            </a:r>
            <a:r>
              <a:rPr lang="en-US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calidad</a:t>
            </a:r>
            <a:r>
              <a:rPr lang="en-US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 de la </a:t>
            </a:r>
            <a:r>
              <a:rPr lang="en-US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vigilancia</a:t>
            </a:r>
            <a:r>
              <a:rPr lang="en-US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 de SR </a:t>
            </a:r>
            <a:r>
              <a:rPr lang="en-US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en</a:t>
            </a:r>
            <a:r>
              <a:rPr lang="en-US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 </a:t>
            </a:r>
            <a:r>
              <a:rPr lang="en-US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todos</a:t>
            </a:r>
            <a:r>
              <a:rPr lang="en-US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 </a:t>
            </a:r>
            <a:r>
              <a:rPr lang="en-US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los</a:t>
            </a:r>
            <a:r>
              <a:rPr lang="en-US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 </a:t>
            </a:r>
            <a:r>
              <a:rPr lang="en-US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niveles</a:t>
            </a:r>
            <a:r>
              <a:rPr lang="en-US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 </a:t>
            </a:r>
            <a:r>
              <a:rPr lang="en-US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y responder </a:t>
            </a:r>
            <a:r>
              <a:rPr lang="en-US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rápidamente</a:t>
            </a:r>
            <a:r>
              <a:rPr lang="en-US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 a </a:t>
            </a:r>
            <a:r>
              <a:rPr lang="en-US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casos</a:t>
            </a:r>
            <a:r>
              <a:rPr lang="en-US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 </a:t>
            </a:r>
            <a:r>
              <a:rPr lang="en-US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importados</a:t>
            </a:r>
            <a:r>
              <a:rPr lang="en-US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 de SR.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Gotham Light"/>
            </a:endParaRPr>
          </a:p>
          <a:p>
            <a:endParaRPr lang="en-US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otham Light"/>
            </a:endParaRPr>
          </a:p>
          <a:p>
            <a:r>
              <a:rPr lang="es-ES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Alcanzar coberturas de </a:t>
            </a:r>
            <a:r>
              <a:rPr lang="es-ES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vacunación mayores o iguales al </a:t>
            </a:r>
            <a:r>
              <a:rPr lang="es-ES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95% con dos dosis de </a:t>
            </a:r>
            <a:r>
              <a:rPr lang="es-ES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SRP </a:t>
            </a:r>
            <a:r>
              <a:rPr lang="es-ES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en al menos el 95% de los municipios del país</a:t>
            </a:r>
            <a:r>
              <a:rPr lang="es-ES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.</a:t>
            </a:r>
          </a:p>
          <a:p>
            <a:endParaRPr lang="en-US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otham Light"/>
            </a:endParaRPr>
          </a:p>
          <a:p>
            <a:r>
              <a:rPr lang="en-US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Asegurar</a:t>
            </a:r>
            <a:r>
              <a:rPr lang="en-US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 </a:t>
            </a:r>
            <a:r>
              <a:rPr lang="en-US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campañas</a:t>
            </a:r>
            <a:r>
              <a:rPr lang="en-US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 de </a:t>
            </a:r>
            <a:r>
              <a:rPr lang="en-US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seguimiento</a:t>
            </a:r>
            <a:r>
              <a:rPr lang="en-US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 de </a:t>
            </a:r>
            <a:r>
              <a:rPr lang="en-US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alta</a:t>
            </a:r>
            <a:r>
              <a:rPr lang="en-US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 </a:t>
            </a:r>
            <a:r>
              <a:rPr lang="en-US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calidad</a:t>
            </a:r>
            <a:r>
              <a:rPr lang="en-US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.</a:t>
            </a:r>
          </a:p>
          <a:p>
            <a:endParaRPr lang="en-US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otham Light"/>
            </a:endParaRPr>
          </a:p>
          <a:p>
            <a:r>
              <a:rPr lang="en-US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Mantener</a:t>
            </a:r>
            <a:r>
              <a:rPr lang="en-US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 la </a:t>
            </a:r>
            <a:r>
              <a:rPr lang="en-US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vigilancia</a:t>
            </a:r>
            <a:r>
              <a:rPr lang="en-US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 de </a:t>
            </a:r>
            <a:r>
              <a:rPr lang="en-US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SR </a:t>
            </a:r>
            <a:r>
              <a:rPr lang="en-US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frente</a:t>
            </a:r>
            <a:r>
              <a:rPr lang="en-US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 </a:t>
            </a:r>
            <a:r>
              <a:rPr lang="en-US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a las </a:t>
            </a:r>
            <a:r>
              <a:rPr lang="en-US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epidemias</a:t>
            </a:r>
            <a:r>
              <a:rPr lang="en-US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 de </a:t>
            </a:r>
            <a:r>
              <a:rPr lang="en-US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Zika</a:t>
            </a:r>
            <a:r>
              <a:rPr lang="en-US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, dengue y </a:t>
            </a:r>
            <a:r>
              <a:rPr lang="en-US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otham Light"/>
              </a:rPr>
              <a:t>Chikungunya.</a:t>
            </a:r>
          </a:p>
          <a:p>
            <a:endParaRPr lang="en-US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otham Light"/>
            </a:endParaRPr>
          </a:p>
          <a:p>
            <a:pPr>
              <a:lnSpc>
                <a:spcPct val="100000"/>
              </a:lnSpc>
            </a:pPr>
            <a:endParaRPr lang="en-US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otham Light"/>
            </a:endParaRPr>
          </a:p>
          <a:p>
            <a:pPr>
              <a:lnSpc>
                <a:spcPct val="100000"/>
              </a:lnSpc>
            </a:pPr>
            <a:endParaRPr lang="en-US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otham Light"/>
            </a:endParaRPr>
          </a:p>
          <a:p>
            <a:pPr>
              <a:lnSpc>
                <a:spcPct val="100000"/>
              </a:lnSpc>
            </a:pPr>
            <a:endParaRPr lang="en-US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otham Light"/>
            </a:endParaRPr>
          </a:p>
          <a:p>
            <a:pPr>
              <a:lnSpc>
                <a:spcPct val="100000"/>
              </a:lnSpc>
            </a:pPr>
            <a:endParaRPr lang="en-US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otham Light"/>
            </a:endParaRPr>
          </a:p>
          <a:p>
            <a:endParaRPr lang="en-US" spc="-1" dirty="0" smtClean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otham Light"/>
            </a:endParaRPr>
          </a:p>
          <a:p>
            <a:endParaRPr lang="en-US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otham Light"/>
            </a:endParaRPr>
          </a:p>
          <a:p>
            <a:endParaRPr lang="en-US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Gotham Ligh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040" y="6345936"/>
            <a:ext cx="2048256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9784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4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83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Pastor, Dra. Desiree (WDC)</dc:creator>
  <cp:lastModifiedBy>Pacis, Ms. Carmelita Lucia (WDC)</cp:lastModifiedBy>
  <cp:revision>18</cp:revision>
  <cp:lastPrinted>2016-10-28T14:39:57Z</cp:lastPrinted>
  <dcterms:created xsi:type="dcterms:W3CDTF">2016-10-27T16:32:31Z</dcterms:created>
  <dcterms:modified xsi:type="dcterms:W3CDTF">2016-10-28T21:56:43Z</dcterms:modified>
</cp:coreProperties>
</file>