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HO\Downloads\genotypedesire%20(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64994653446091"/>
          <c:y val="5.0508587896100784E-2"/>
          <c:w val="0.37840393214737045"/>
          <c:h val="0.688055337615442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Measles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4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Pt>
            <c:idx val="4"/>
            <c:bubble3D val="0"/>
            <c:spPr>
              <a:solidFill>
                <a:schemeClr val="accent6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Asia Sudoriental</c:v>
                </c:pt>
                <c:pt idx="1">
                  <c:v>Mediterráneo Oriental</c:v>
                </c:pt>
                <c:pt idx="2">
                  <c:v>Europa</c:v>
                </c:pt>
                <c:pt idx="3">
                  <c:v>Pacífico Occidental</c:v>
                </c:pt>
                <c:pt idx="4">
                  <c:v>África</c:v>
                </c:pt>
                <c:pt idx="5">
                  <c:v>América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</c:v>
                </c:pt>
                <c:pt idx="1">
                  <c:v>8</c:v>
                </c:pt>
                <c:pt idx="2">
                  <c:v>19</c:v>
                </c:pt>
                <c:pt idx="3">
                  <c:v>48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2338947214931466"/>
          <c:y val="0.8231907772997703"/>
          <c:w val="0.86117842908525322"/>
          <c:h val="0.1515549287521793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13232950261689"/>
          <c:y val="5.5677548934437146E-2"/>
          <c:w val="0.41904812892024479"/>
          <c:h val="0.72653768161768861"/>
        </c:manualLayout>
      </c:layout>
      <c:pieChart>
        <c:varyColors val="1"/>
        <c:ser>
          <c:idx val="0"/>
          <c:order val="0"/>
          <c:tx>
            <c:strRef>
              <c:f>'[genotypedesire (4).xlsx]Plan1'!$P$9</c:f>
              <c:strCache>
                <c:ptCount val="1"/>
                <c:pt idx="0">
                  <c:v>Cases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'[genotypedesire (4).xlsx]Plan1'!$O$10:$O$15</c:f>
              <c:strCache>
                <c:ptCount val="6"/>
                <c:pt idx="0">
                  <c:v>American</c:v>
                </c:pt>
                <c:pt idx="1">
                  <c:v>South East Asia</c:v>
                </c:pt>
                <c:pt idx="2">
                  <c:v>Eastern Mediterranean</c:v>
                </c:pt>
                <c:pt idx="3">
                  <c:v>European</c:v>
                </c:pt>
                <c:pt idx="4">
                  <c:v>Western Pacific</c:v>
                </c:pt>
                <c:pt idx="5">
                  <c:v>African</c:v>
                </c:pt>
              </c:strCache>
            </c:strRef>
          </c:cat>
          <c:val>
            <c:numRef>
              <c:f>'[genotypedesire (4).xlsx]Plan1'!$P$10:$P$15</c:f>
              <c:numCache>
                <c:formatCode>General</c:formatCode>
                <c:ptCount val="6"/>
                <c:pt idx="0">
                  <c:v>7</c:v>
                </c:pt>
                <c:pt idx="1">
                  <c:v>47</c:v>
                </c:pt>
                <c:pt idx="2">
                  <c:v>23</c:v>
                </c:pt>
                <c:pt idx="3">
                  <c:v>52</c:v>
                </c:pt>
                <c:pt idx="4">
                  <c:v>135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73426216214813"/>
          <c:y val="0.84625323309273792"/>
          <c:w val="0.83357450127722188"/>
          <c:h val="0.13702585969491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4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1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1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3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9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6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7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27308-897A-45FC-93E8-BA08A2F965B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9283-E32A-489E-AF99-D8BE9E2E8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016747"/>
              </p:ext>
            </p:extLst>
          </p:nvPr>
        </p:nvGraphicFramePr>
        <p:xfrm>
          <a:off x="3810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6754" y="182880"/>
            <a:ext cx="8921931" cy="131186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Antecedente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viaje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los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casos</a:t>
            </a:r>
            <a:r>
              <a:rPr lang="en-US" sz="3600" b="1" dirty="0"/>
              <a:t> </a:t>
            </a:r>
            <a:r>
              <a:rPr lang="en-US" sz="3600" b="1" dirty="0" err="1" smtClean="0"/>
              <a:t>confirmados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sarampión</a:t>
            </a:r>
            <a:r>
              <a:rPr lang="en-US" sz="3600" b="1" dirty="0" smtClean="0"/>
              <a:t> con </a:t>
            </a:r>
            <a:r>
              <a:rPr lang="en-US" sz="3600" b="1" dirty="0" err="1" smtClean="0"/>
              <a:t>genotipo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Las </a:t>
            </a:r>
            <a:r>
              <a:rPr lang="en-US" sz="3600" b="1" dirty="0" err="1" smtClean="0"/>
              <a:t>Américas</a:t>
            </a:r>
            <a:r>
              <a:rPr lang="en-US" sz="3600" b="1" dirty="0" smtClean="0"/>
              <a:t>, 2012-2015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62538" y="2259874"/>
            <a:ext cx="9078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n=279</a:t>
            </a:r>
            <a:endParaRPr lang="es-E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4217" y="6393467"/>
            <a:ext cx="1752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Fuente</a:t>
            </a:r>
            <a:r>
              <a:rPr lang="en-US" sz="1400" dirty="0" smtClean="0"/>
              <a:t>: </a:t>
            </a:r>
            <a:r>
              <a:rPr lang="en-US" sz="1400" dirty="0" err="1" smtClean="0"/>
              <a:t>MeaNS</a:t>
            </a:r>
            <a:r>
              <a:rPr lang="en-US" sz="1400" dirty="0" smtClean="0"/>
              <a:t>/WHO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048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82880"/>
            <a:ext cx="8921931" cy="131186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Travel history of measles </a:t>
            </a:r>
            <a:r>
              <a:rPr lang="en-US" sz="3600" b="1" dirty="0" smtClean="0"/>
              <a:t>confirmed</a:t>
            </a:r>
            <a:br>
              <a:rPr lang="en-US" sz="3600" b="1" dirty="0" smtClean="0"/>
            </a:br>
            <a:r>
              <a:rPr lang="en-US" sz="3600" b="1" dirty="0" smtClean="0"/>
              <a:t>cases </a:t>
            </a:r>
            <a:r>
              <a:rPr lang="en-US" sz="3600" b="1" dirty="0" smtClean="0"/>
              <a:t>with genotype </a:t>
            </a:r>
            <a:r>
              <a:rPr lang="en-US" sz="3600" b="1" dirty="0" smtClean="0"/>
              <a:t>identified</a:t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 smtClean="0"/>
              <a:t>Americas, 2012-2015</a:t>
            </a:r>
            <a:endParaRPr lang="en-US" sz="3600" b="1" dirty="0"/>
          </a:p>
        </p:txBody>
      </p:sp>
      <p:graphicFrame>
        <p:nvGraphicFramePr>
          <p:cNvPr id="5" name="Gráfic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214186"/>
              </p:ext>
            </p:extLst>
          </p:nvPr>
        </p:nvGraphicFramePr>
        <p:xfrm>
          <a:off x="614217" y="1619794"/>
          <a:ext cx="7901133" cy="4557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62538" y="2259874"/>
            <a:ext cx="9078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n=279</a:t>
            </a:r>
            <a:endParaRPr lang="es-E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4217" y="6393467"/>
            <a:ext cx="1746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Source</a:t>
            </a:r>
            <a:r>
              <a:rPr lang="en-US" sz="1400" dirty="0" smtClean="0"/>
              <a:t>: </a:t>
            </a:r>
            <a:r>
              <a:rPr lang="en-US" sz="1400" dirty="0" err="1" smtClean="0"/>
              <a:t>MeaNS</a:t>
            </a:r>
            <a:r>
              <a:rPr lang="en-US" sz="1400" dirty="0" smtClean="0"/>
              <a:t>/WHO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0827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Antecedente de viaje de los casos confirmados de sarampión con genotipo Las Américas, 2012-2015</vt:lpstr>
      <vt:lpstr>Travel history of measles confirmed cases with genotype identified The Americas, 2012-2015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history of measles confirmed cases with genotype identified The Americas, 2012-2015</dc:title>
  <dc:creator>Pacis, Ms. Carmelita Lucia (WDC)</dc:creator>
  <cp:lastModifiedBy>Pacis, Ms. Carmelita Lucia (WDC)</cp:lastModifiedBy>
  <cp:revision>4</cp:revision>
  <dcterms:created xsi:type="dcterms:W3CDTF">2016-09-15T19:52:32Z</dcterms:created>
  <dcterms:modified xsi:type="dcterms:W3CDTF">2016-09-15T22:07:32Z</dcterms:modified>
</cp:coreProperties>
</file>