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16/01/2015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152"/>
            <a:ext cx="9144000" cy="5513695"/>
          </a:xfrm>
          <a:prstGeom prst="rect">
            <a:avLst/>
          </a:prstGeom>
        </p:spPr>
      </p:pic>
      <p:sp>
        <p:nvSpPr>
          <p:cNvPr id="22540" name="Text Box 45"/>
          <p:cNvSpPr txBox="1">
            <a:spLocks noChangeArrowheads="1"/>
          </p:cNvSpPr>
          <p:nvPr/>
        </p:nvSpPr>
        <p:spPr bwMode="auto">
          <a:xfrm>
            <a:off x="5791200" y="5301124"/>
            <a:ext cx="6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u="sng" dirty="0" smtClean="0"/>
              <a:t>2015</a:t>
            </a:r>
            <a:endParaRPr lang="en-US" sz="1600" b="1" u="sng" dirty="0"/>
          </a:p>
        </p:txBody>
      </p:sp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504522" y="265093"/>
            <a:ext cx="787747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800" b="1" dirty="0"/>
              <a:t>Confirmed measles case-cluster in </a:t>
            </a:r>
            <a:r>
              <a:rPr lang="en-US" sz="2800" b="1" dirty="0" smtClean="0"/>
              <a:t>California</a:t>
            </a:r>
          </a:p>
          <a:p>
            <a:pPr algn="ctr"/>
            <a:r>
              <a:rPr lang="en-US" sz="2800" b="1" dirty="0" smtClean="0"/>
              <a:t>United States, 2015*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541492" y="6019800"/>
            <a:ext cx="2824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* Data </a:t>
            </a:r>
            <a:r>
              <a:rPr lang="en-US" sz="1200" dirty="0"/>
              <a:t>as of </a:t>
            </a:r>
            <a:r>
              <a:rPr lang="en-US" sz="1200" dirty="0" smtClean="0"/>
              <a:t>15 January 2015</a:t>
            </a:r>
          </a:p>
          <a:p>
            <a:pPr eaLnBrk="1" hangingPunct="1"/>
            <a:r>
              <a:rPr lang="en-US" sz="1200" dirty="0" smtClean="0"/>
              <a:t>Source: CDC report to FGL-IM/PAHO.</a:t>
            </a:r>
            <a:endParaRPr lang="en-US" sz="1200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5181600" y="5663625"/>
            <a:ext cx="22317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dirty="0" smtClean="0"/>
              <a:t>N=32 </a:t>
            </a:r>
            <a:r>
              <a:rPr lang="en-US" sz="1600" dirty="0"/>
              <a:t>confirmed </a:t>
            </a:r>
            <a:r>
              <a:rPr lang="en-US" sz="1600" dirty="0" smtClean="0"/>
              <a:t>cases</a:t>
            </a:r>
          </a:p>
          <a:p>
            <a:pPr eaLnBrk="1" hangingPunct="1"/>
            <a:r>
              <a:rPr lang="en-US" sz="1600" dirty="0" smtClean="0"/>
              <a:t>1 dot = 1 case</a:t>
            </a:r>
            <a:endParaRPr lang="en-US" sz="1600" dirty="0"/>
          </a:p>
        </p:txBody>
      </p:sp>
      <p:sp>
        <p:nvSpPr>
          <p:cNvPr id="22547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619597" y="1905000"/>
            <a:ext cx="8451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Washington</a:t>
            </a:r>
          </a:p>
          <a:p>
            <a:pPr algn="ctr" eaLnBrk="1" hangingPunct="1"/>
            <a:r>
              <a:rPr lang="en-US" sz="900" b="1" dirty="0" smtClean="0"/>
              <a:t>1 case</a:t>
            </a:r>
            <a:endParaRPr lang="en-US" sz="900" b="1" dirty="0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2302566" y="2981787"/>
            <a:ext cx="601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Utah</a:t>
            </a:r>
          </a:p>
          <a:p>
            <a:pPr algn="ctr" eaLnBrk="1" hangingPunct="1"/>
            <a:r>
              <a:rPr lang="en-US" sz="900" b="1" dirty="0" smtClean="0"/>
              <a:t>2 cases</a:t>
            </a:r>
            <a:endParaRPr lang="en-US" sz="900" b="1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3198325" y="3002240"/>
            <a:ext cx="691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Colorado</a:t>
            </a:r>
          </a:p>
          <a:p>
            <a:pPr algn="ctr" eaLnBrk="1" hangingPunct="1"/>
            <a:r>
              <a:rPr lang="en-US" sz="900" b="1" dirty="0" smtClean="0"/>
              <a:t>1 case</a:t>
            </a:r>
            <a:endParaRPr lang="en-US" sz="900" b="1" dirty="0"/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57200" y="3593068"/>
            <a:ext cx="716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California</a:t>
            </a:r>
          </a:p>
          <a:p>
            <a:pPr algn="ctr" eaLnBrk="1" hangingPunct="1"/>
            <a:r>
              <a:rPr lang="en-US" sz="900" b="1" dirty="0" smtClean="0"/>
              <a:t>28 cases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8848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38</cp:revision>
  <dcterms:created xsi:type="dcterms:W3CDTF">2013-03-08T21:18:39Z</dcterms:created>
  <dcterms:modified xsi:type="dcterms:W3CDTF">2015-01-16T15:57:13Z</dcterms:modified>
</cp:coreProperties>
</file>