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2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265432098765434E-2"/>
          <c:y val="0.13036547185415071"/>
          <c:w val="0.84104938271604934"/>
          <c:h val="0.8152785493558323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Suspect</c:v>
                </c:pt>
              </c:strCache>
            </c:strRef>
          </c:tx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9900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7.716049382716049E-3"/>
                  <c:y val="3.36723919307338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6296296296296294E-3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&lt;1 día</c:v>
                </c:pt>
                <c:pt idx="1">
                  <c:v>1-3 días</c:v>
                </c:pt>
                <c:pt idx="2">
                  <c:v>&gt;3 días</c:v>
                </c:pt>
                <c:pt idx="3">
                  <c:v>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517</c:v>
                </c:pt>
                <c:pt idx="1">
                  <c:v>1943</c:v>
                </c:pt>
                <c:pt idx="2">
                  <c:v>1645</c:v>
                </c:pt>
                <c:pt idx="3">
                  <c:v>107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7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4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6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3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2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BF85-F039-474D-898C-32D09D97C7B9}" type="datetimeFigureOut">
              <a:rPr lang="en-US" smtClean="0"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1FD71-9A07-46D2-9B42-8606FA1E5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401509"/>
              </p:ext>
            </p:extLst>
          </p:nvPr>
        </p:nvGraphicFramePr>
        <p:xfrm>
          <a:off x="381000" y="1456539"/>
          <a:ext cx="82296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96400" cy="1143000"/>
          </a:xfrm>
        </p:spPr>
        <p:txBody>
          <a:bodyPr>
            <a:noAutofit/>
          </a:bodyPr>
          <a:lstStyle/>
          <a:p>
            <a:r>
              <a:rPr lang="es-ES" sz="2800" b="1" dirty="0"/>
              <a:t>Resultados de </a:t>
            </a:r>
            <a:r>
              <a:rPr lang="es-ES" sz="2800" b="1" dirty="0" err="1"/>
              <a:t>IgM</a:t>
            </a:r>
            <a:r>
              <a:rPr lang="es-ES" sz="2800" b="1" dirty="0"/>
              <a:t> negativos para rubéola por número de días entre el inicio del exantema y la toma de muestra</a:t>
            </a:r>
            <a:r>
              <a:rPr lang="es-ES" sz="2800" b="1" dirty="0" smtClean="0"/>
              <a:t>,</a:t>
            </a:r>
            <a:br>
              <a:rPr lang="es-ES" sz="2800" b="1" dirty="0" smtClean="0"/>
            </a:br>
            <a:r>
              <a:rPr lang="es-ES" sz="2800" b="1" dirty="0" smtClean="0"/>
              <a:t>países </a:t>
            </a:r>
            <a:r>
              <a:rPr lang="es-ES" sz="2800" b="1" dirty="0"/>
              <a:t>seleccionados, 2012-2013</a:t>
            </a:r>
            <a:r>
              <a:rPr lang="es-ES" sz="2800" b="1" dirty="0" smtClean="0"/>
              <a:t>*</a:t>
            </a:r>
            <a:endParaRPr lang="en-US" sz="28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709611" y="3048000"/>
            <a:ext cx="1828800" cy="494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N=4212 </a:t>
            </a:r>
            <a:r>
              <a:rPr lang="en-US" sz="1600" dirty="0" err="1" smtClean="0"/>
              <a:t>muestras</a:t>
            </a:r>
            <a:endParaRPr lang="en-US" sz="1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058702"/>
            <a:ext cx="5943600" cy="494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err="1" smtClean="0"/>
              <a:t>Fuente</a:t>
            </a:r>
            <a:r>
              <a:rPr lang="en-US" sz="1200" dirty="0" smtClean="0"/>
              <a:t>: </a:t>
            </a:r>
            <a:r>
              <a:rPr lang="en-US" sz="1200" dirty="0" err="1" smtClean="0"/>
              <a:t>Soló</a:t>
            </a:r>
            <a:r>
              <a:rPr lang="en-US" sz="1200" dirty="0" smtClean="0"/>
              <a:t> </a:t>
            </a:r>
            <a:r>
              <a:rPr lang="en-US" sz="1200" dirty="0" err="1" smtClean="0"/>
              <a:t>países</a:t>
            </a:r>
            <a:r>
              <a:rPr lang="en-US" sz="1200" dirty="0" smtClean="0"/>
              <a:t> </a:t>
            </a:r>
            <a:r>
              <a:rPr lang="en-US" sz="1200" dirty="0" err="1" smtClean="0"/>
              <a:t>notificando</a:t>
            </a:r>
            <a:r>
              <a:rPr lang="en-US" sz="1200" dirty="0" smtClean="0"/>
              <a:t> </a:t>
            </a:r>
            <a:r>
              <a:rPr lang="en-US" sz="1200" dirty="0" err="1" smtClean="0"/>
              <a:t>sarampión</a:t>
            </a:r>
            <a:r>
              <a:rPr lang="en-US" sz="1200" dirty="0" smtClean="0"/>
              <a:t>/</a:t>
            </a:r>
            <a:r>
              <a:rPr lang="en-US" sz="1200" dirty="0" err="1" smtClean="0"/>
              <a:t>rubéola</a:t>
            </a:r>
            <a:r>
              <a:rPr lang="en-US" sz="1200" dirty="0" smtClean="0"/>
              <a:t> al </a:t>
            </a:r>
            <a:r>
              <a:rPr lang="en-US" sz="1200" dirty="0" err="1" smtClean="0"/>
              <a:t>sistema</a:t>
            </a:r>
            <a:r>
              <a:rPr lang="en-US" sz="1200" dirty="0" smtClean="0"/>
              <a:t> ISIS.</a:t>
            </a:r>
          </a:p>
          <a:p>
            <a:pPr algn="l"/>
            <a:r>
              <a:rPr lang="en-US" sz="1200" dirty="0" smtClean="0"/>
              <a:t>* </a:t>
            </a:r>
            <a:r>
              <a:rPr lang="en-US" sz="1200" dirty="0" err="1" smtClean="0"/>
              <a:t>Datos</a:t>
            </a:r>
            <a:r>
              <a:rPr lang="en-US" sz="1200" dirty="0" smtClean="0"/>
              <a:t> hasta 23 de mayo del 2013.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05703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Resultados de IgM negativos para rubéola por número de días entre el inicio del exantema y la toma de muestra, países seleccionados, 2012-2013*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15</cp:revision>
  <dcterms:created xsi:type="dcterms:W3CDTF">2013-05-16T22:33:14Z</dcterms:created>
  <dcterms:modified xsi:type="dcterms:W3CDTF">2013-05-30T16:14:10Z</dcterms:modified>
</cp:coreProperties>
</file>