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4DA9-7998-46CC-BE56-9CE1AAF9A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2E79-AD0D-46C2-B29D-860905DAE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6344-DB3C-4428-9B85-59A63C33A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7283-BF86-42A5-BD9D-F58FC3415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9093-C8BE-49EB-B2D0-22A43E93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979D-CB14-4602-B8C6-BCF4C5C9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DAC4-A440-4CF0-8F37-8DE9146E9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74CB-76D1-4231-B259-1D81FE43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244F-5CFC-4C4A-A63A-F3F316FB1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7694-EFD3-4C39-B3A9-081CFEA1F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4FD92-E78D-4BDD-BA3A-19428D952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854672-F5FC-4834-A7E7-4A1732D4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5" t="12681" r="18949" b="4491"/>
          <a:stretch/>
        </p:blipFill>
        <p:spPr>
          <a:xfrm>
            <a:off x="1087120" y="1512139"/>
            <a:ext cx="4713491" cy="4955959"/>
          </a:xfrm>
          <a:prstGeom prst="rect">
            <a:avLst/>
          </a:prstGeom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735532" y="3028161"/>
            <a:ext cx="627428" cy="242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3019492" y="1071909"/>
            <a:ext cx="2518250" cy="10820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175761" y="2804160"/>
            <a:ext cx="1352252" cy="6810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93472" y="2397760"/>
            <a:ext cx="2299783" cy="1260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4" t="7224" r="10717" b="6293"/>
          <a:stretch/>
        </p:blipFill>
        <p:spPr>
          <a:xfrm>
            <a:off x="5551020" y="1082071"/>
            <a:ext cx="3501540" cy="24048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7" t="13323" r="16204" b="16711"/>
          <a:stretch/>
        </p:blipFill>
        <p:spPr>
          <a:xfrm>
            <a:off x="391783" y="3668722"/>
            <a:ext cx="2364155" cy="17647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756261" y="107122"/>
            <a:ext cx="74831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 err="1"/>
              <a:t>Cobertura</a:t>
            </a:r>
            <a:r>
              <a:rPr lang="en-US" sz="2400" b="1" dirty="0"/>
              <a:t> con SRP1 </a:t>
            </a:r>
            <a:r>
              <a:rPr lang="en-US" sz="2400" b="1" dirty="0" err="1"/>
              <a:t>reportada</a:t>
            </a:r>
            <a:r>
              <a:rPr lang="en-US" sz="2400" b="1" dirty="0"/>
              <a:t> en </a:t>
            </a:r>
            <a:r>
              <a:rPr lang="en-US" sz="2400" b="1" dirty="0" err="1"/>
              <a:t>niños</a:t>
            </a:r>
            <a:r>
              <a:rPr lang="en-US" sz="2400" b="1" dirty="0"/>
              <a:t> de 1 </a:t>
            </a:r>
            <a:r>
              <a:rPr lang="en-US" sz="2400" b="1" dirty="0" err="1" smtClean="0"/>
              <a:t>año</a:t>
            </a:r>
            <a:r>
              <a:rPr lang="en-US" sz="2400" b="1" dirty="0" smtClean="0"/>
              <a:t>*</a:t>
            </a:r>
            <a:endParaRPr lang="en-US" sz="2400" b="1" dirty="0"/>
          </a:p>
          <a:p>
            <a:pPr algn="ctr"/>
            <a:r>
              <a:rPr lang="en-US" sz="2400" b="1" dirty="0" err="1"/>
              <a:t>América</a:t>
            </a:r>
            <a:r>
              <a:rPr lang="en-US" sz="2400" b="1" dirty="0"/>
              <a:t> Latina y el Caribe, </a:t>
            </a:r>
            <a:r>
              <a:rPr lang="en-US" sz="2400" b="1" dirty="0" smtClean="0"/>
              <a:t>2013</a:t>
            </a:r>
            <a:endParaRPr lang="en-US" sz="2400" b="1" dirty="0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585219" y="6143742"/>
            <a:ext cx="438999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1000" dirty="0" smtClean="0"/>
              <a:t>* En Haití, para la vacuna sarampión-rubéola en niños &lt;1 año.</a:t>
            </a:r>
          </a:p>
          <a:p>
            <a:r>
              <a:rPr lang="es-ES" sz="1000" dirty="0" smtClean="0"/>
              <a:t>Fuente: Formulario conjunto para la notificación de la OPS-OMS/UNICEF (JRF), 2014.</a:t>
            </a:r>
            <a:endParaRPr lang="es-ES" sz="1000" dirty="0"/>
          </a:p>
        </p:txBody>
      </p: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6544632" y="4140654"/>
            <a:ext cx="1560513" cy="1250950"/>
            <a:chOff x="4028" y="2838"/>
            <a:chExt cx="983" cy="788"/>
          </a:xfrm>
        </p:grpSpPr>
        <p:sp>
          <p:nvSpPr>
            <p:cNvPr id="26" name="Rectangle 14" descr="Dark upward diagonal"/>
            <p:cNvSpPr>
              <a:spLocks noChangeArrowheads="1"/>
            </p:cNvSpPr>
            <p:nvPr/>
          </p:nvSpPr>
          <p:spPr bwMode="auto">
            <a:xfrm>
              <a:off x="4086" y="3033"/>
              <a:ext cx="99" cy="9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4086" y="3151"/>
              <a:ext cx="99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4086" y="3270"/>
              <a:ext cx="99" cy="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4086" y="3388"/>
              <a:ext cx="99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4086" y="3507"/>
              <a:ext cx="99" cy="9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4190" y="3007"/>
              <a:ext cx="8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dirty="0" err="1" smtClean="0"/>
                <a:t>Datos</a:t>
              </a:r>
              <a:r>
                <a:rPr lang="en-US" sz="1000" dirty="0" smtClean="0"/>
                <a:t> no </a:t>
              </a:r>
              <a:r>
                <a:rPr lang="en-US" sz="1000" dirty="0" err="1" smtClean="0"/>
                <a:t>disponible</a:t>
              </a:r>
              <a:endParaRPr lang="en-US" sz="1000" dirty="0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4190" y="3240"/>
              <a:ext cx="39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80-89%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4190" y="3124"/>
              <a:ext cx="32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&lt;80%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4190" y="3356"/>
              <a:ext cx="39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90-94%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4190" y="3472"/>
              <a:ext cx="31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cs typeface="Arial" charset="0"/>
                </a:rPr>
                <a:t>≥95</a:t>
              </a:r>
              <a:r>
                <a:rPr lang="en-US" sz="1000"/>
                <a:t>%</a:t>
              </a:r>
            </a:p>
          </p:txBody>
        </p:sp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4028" y="2838"/>
              <a:ext cx="48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u="sng" dirty="0" err="1" smtClean="0"/>
                <a:t>Leyenda</a:t>
              </a:r>
              <a:endParaRPr lang="en-US" sz="1200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820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17</cp:revision>
  <dcterms:created xsi:type="dcterms:W3CDTF">2008-07-10T18:15:04Z</dcterms:created>
  <dcterms:modified xsi:type="dcterms:W3CDTF">2014-06-06T15:19:25Z</dcterms:modified>
</cp:coreProperties>
</file>