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617406" y="252413"/>
            <a:ext cx="78758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Número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casos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confirmados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sarampión</a:t>
            </a:r>
            <a:endParaRPr lang="en-US" sz="2800" b="1" dirty="0" smtClean="0"/>
          </a:p>
          <a:p>
            <a:pPr algn="ctr" eaLnBrk="1" hangingPunct="1"/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América</a:t>
            </a:r>
            <a:r>
              <a:rPr lang="en-US" sz="2800" b="1" dirty="0" smtClean="0"/>
              <a:t>, 2014*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533400" y="6172200"/>
            <a:ext cx="3254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* </a:t>
            </a:r>
            <a:r>
              <a:rPr lang="en-US" sz="1200" b="1" dirty="0" err="1" smtClean="0">
                <a:solidFill>
                  <a:srgbClr val="000000"/>
                </a:solidFill>
                <a:latin typeface="Arial" charset="0"/>
              </a:rPr>
              <a:t>Datos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charset="0"/>
              </a:rPr>
              <a:t>preliminares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 al 2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de </a:t>
            </a:r>
            <a:r>
              <a:rPr lang="en-US" sz="1200" b="1" dirty="0" err="1" smtClean="0">
                <a:solidFill>
                  <a:srgbClr val="000000"/>
                </a:solidFill>
                <a:latin typeface="Arial" charset="0"/>
              </a:rPr>
              <a:t>abril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 del 2014.</a:t>
            </a:r>
          </a:p>
          <a:p>
            <a:pPr eaLnBrk="1" hangingPunct="1"/>
            <a:r>
              <a:rPr lang="en-US" sz="1200" b="1" dirty="0" err="1" smtClean="0"/>
              <a:t>Fuente</a:t>
            </a:r>
            <a:r>
              <a:rPr lang="en-US" sz="1200" b="1" dirty="0" smtClean="0"/>
              <a:t>: CDC a FGL-IM/OPS.</a:t>
            </a:r>
            <a:endParaRPr lang="en-US" sz="1200" b="1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4648200" y="5562600"/>
            <a:ext cx="1962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N=104 </a:t>
            </a:r>
            <a:r>
              <a:rPr lang="en-US" sz="1200" dirty="0" err="1" smtClean="0"/>
              <a:t>casos</a:t>
            </a:r>
            <a:r>
              <a:rPr lang="en-US" sz="1200" dirty="0" smtClean="0"/>
              <a:t> </a:t>
            </a:r>
            <a:r>
              <a:rPr lang="en-US" sz="1200" dirty="0" err="1" smtClean="0"/>
              <a:t>confirmados</a:t>
            </a:r>
            <a:endParaRPr lang="en-US" sz="1200" dirty="0" smtClean="0"/>
          </a:p>
          <a:p>
            <a:pPr eaLnBrk="1" hangingPunct="1"/>
            <a:r>
              <a:rPr lang="en-US" sz="1200" dirty="0" smtClean="0"/>
              <a:t>1 </a:t>
            </a:r>
            <a:r>
              <a:rPr lang="en-US" sz="1200" dirty="0" err="1" smtClean="0"/>
              <a:t>punto</a:t>
            </a:r>
            <a:r>
              <a:rPr lang="en-US" sz="1200" dirty="0" smtClean="0"/>
              <a:t> = 1 </a:t>
            </a:r>
            <a:r>
              <a:rPr lang="en-US" sz="1200" dirty="0" err="1" smtClean="0"/>
              <a:t>caso</a:t>
            </a:r>
            <a:endParaRPr lang="en-US" sz="1200" dirty="0"/>
          </a:p>
        </p:txBody>
      </p:sp>
      <p:sp>
        <p:nvSpPr>
          <p:cNvPr id="22547" name="Line 4"/>
          <p:cNvSpPr>
            <a:spLocks noChangeShapeType="1"/>
          </p:cNvSpPr>
          <p:nvPr/>
        </p:nvSpPr>
        <p:spPr bwMode="auto">
          <a:xfrm>
            <a:off x="842963" y="1233488"/>
            <a:ext cx="74088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12436" b="7785"/>
          <a:stretch/>
        </p:blipFill>
        <p:spPr>
          <a:xfrm>
            <a:off x="84840" y="1583703"/>
            <a:ext cx="9040305" cy="3919099"/>
          </a:xfrm>
          <a:prstGeom prst="rect">
            <a:avLst/>
          </a:prstGeom>
        </p:spPr>
      </p:pic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5207084" y="5364303"/>
            <a:ext cx="524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2014</a:t>
            </a:r>
            <a:endParaRPr lang="en-US" sz="1200" b="1" dirty="0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226391" y="3657600"/>
            <a:ext cx="716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California</a:t>
            </a:r>
          </a:p>
          <a:p>
            <a:pPr algn="ctr" eaLnBrk="1" hangingPunct="1"/>
            <a:r>
              <a:rPr lang="en-US" sz="900" b="1" dirty="0" smtClean="0"/>
              <a:t>50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548979" y="2286000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err="1" smtClean="0"/>
              <a:t>Oregón</a:t>
            </a:r>
            <a:endParaRPr lang="en-US" sz="900" b="1" dirty="0" smtClean="0"/>
          </a:p>
          <a:p>
            <a:pPr algn="ctr" eaLnBrk="1" hangingPunct="1"/>
            <a:r>
              <a:rPr lang="en-US" sz="900" b="1" dirty="0" smtClean="0"/>
              <a:t>5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3913888" y="4292338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Texas</a:t>
            </a:r>
          </a:p>
          <a:p>
            <a:pPr algn="ctr" eaLnBrk="1" hangingPunct="1"/>
            <a:r>
              <a:rPr lang="en-US" sz="900" b="1" dirty="0" smtClean="0"/>
              <a:t>4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5334745" y="2895600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Illinois</a:t>
            </a:r>
          </a:p>
          <a:p>
            <a:pPr algn="ctr" eaLnBrk="1" hangingPunct="1"/>
            <a:r>
              <a:rPr lang="en-US" sz="900" b="1" dirty="0" smtClean="0"/>
              <a:t>2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5156395" y="2126910"/>
            <a:ext cx="761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Wisconsin</a:t>
            </a:r>
          </a:p>
          <a:p>
            <a:pPr algn="ctr" eaLnBrk="1" hangingPunct="1"/>
            <a:r>
              <a:rPr lang="en-US" sz="900" b="1" dirty="0" smtClean="0"/>
              <a:t>2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3" t="47586" r="39444" b="18864"/>
          <a:stretch/>
        </p:blipFill>
        <p:spPr>
          <a:xfrm>
            <a:off x="0" y="4801025"/>
            <a:ext cx="1319453" cy="8402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19401" y="5322362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perspectiveContrastingRightFacing"/>
              <a:lightRig rig="threePt" dir="t"/>
            </a:scene3d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err="1" smtClean="0"/>
              <a:t>Hawai</a:t>
            </a:r>
            <a:endParaRPr lang="en-US" sz="900" b="1" dirty="0" smtClean="0"/>
          </a:p>
          <a:p>
            <a:pPr algn="ctr" eaLnBrk="1" hangingPunct="1"/>
            <a:r>
              <a:rPr lang="en-US" sz="900" b="1" dirty="0"/>
              <a:t>2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6971185" y="2726323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err="1" smtClean="0"/>
              <a:t>Pennsilvania</a:t>
            </a:r>
            <a:endParaRPr lang="en-US" sz="900" b="1" dirty="0" smtClean="0"/>
          </a:p>
          <a:p>
            <a:pPr algn="ctr" eaLnBrk="1" hangingPunct="1"/>
            <a:r>
              <a:rPr lang="en-US" sz="900" b="1" dirty="0" smtClean="0"/>
              <a:t>1 </a:t>
            </a:r>
            <a:r>
              <a:rPr lang="en-US" sz="900" b="1" dirty="0" err="1" smtClean="0"/>
              <a:t>caso</a:t>
            </a:r>
            <a:endParaRPr lang="en-US" sz="900" b="1" dirty="0"/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7319265" y="2099846"/>
            <a:ext cx="8194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Nueva York</a:t>
            </a:r>
          </a:p>
          <a:p>
            <a:pPr algn="ctr" eaLnBrk="1" hangingPunct="1"/>
            <a:r>
              <a:rPr lang="en-US" sz="900" b="1" dirty="0" smtClean="0"/>
              <a:t>28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7768199" y="3071766"/>
            <a:ext cx="928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Nueva Jersey</a:t>
            </a:r>
          </a:p>
          <a:p>
            <a:pPr algn="ctr" eaLnBrk="1" hangingPunct="1"/>
            <a:r>
              <a:rPr lang="en-US" sz="900" b="1" dirty="0" smtClean="0"/>
              <a:t>2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8140085" y="2771481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Connecticut</a:t>
            </a:r>
          </a:p>
          <a:p>
            <a:pPr algn="ctr" eaLnBrk="1" hangingPunct="1"/>
            <a:r>
              <a:rPr lang="en-US" sz="900" b="1" dirty="0" smtClean="0"/>
              <a:t>2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7848600" y="1764268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Massachusetts</a:t>
            </a:r>
          </a:p>
          <a:p>
            <a:pPr algn="ctr" eaLnBrk="1" hangingPunct="1"/>
            <a:r>
              <a:rPr lang="en-US" sz="900" b="1" dirty="0" smtClean="0"/>
              <a:t>6 </a:t>
            </a:r>
            <a:r>
              <a:rPr lang="en-US" sz="900" b="1" dirty="0" err="1" smtClean="0"/>
              <a:t>casos</a:t>
            </a:r>
            <a:endParaRPr lang="en-US" sz="9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382000" y="2099846"/>
            <a:ext cx="1" cy="4792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Revilla, Mr. Fernando (WDC)</cp:lastModifiedBy>
  <cp:revision>29</cp:revision>
  <dcterms:created xsi:type="dcterms:W3CDTF">2013-03-08T21:18:39Z</dcterms:created>
  <dcterms:modified xsi:type="dcterms:W3CDTF">2014-04-04T15:27:27Z</dcterms:modified>
</cp:coreProperties>
</file>