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2B82-DA29-41F2-A8B1-42A2C9C3877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A849-4F3E-4AA8-BB33-B84DF3D84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916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2B82-DA29-41F2-A8B1-42A2C9C3877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A849-4F3E-4AA8-BB33-B84DF3D84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248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2B82-DA29-41F2-A8B1-42A2C9C3877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A849-4F3E-4AA8-BB33-B84DF3D84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66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2B82-DA29-41F2-A8B1-42A2C9C3877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A849-4F3E-4AA8-BB33-B84DF3D84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860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2B82-DA29-41F2-A8B1-42A2C9C3877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A849-4F3E-4AA8-BB33-B84DF3D84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67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2B82-DA29-41F2-A8B1-42A2C9C3877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A849-4F3E-4AA8-BB33-B84DF3D84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8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2B82-DA29-41F2-A8B1-42A2C9C3877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A849-4F3E-4AA8-BB33-B84DF3D84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640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2B82-DA29-41F2-A8B1-42A2C9C3877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A849-4F3E-4AA8-BB33-B84DF3D84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6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2B82-DA29-41F2-A8B1-42A2C9C3877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A849-4F3E-4AA8-BB33-B84DF3D84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92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2B82-DA29-41F2-A8B1-42A2C9C3877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A849-4F3E-4AA8-BB33-B84DF3D84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4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2B82-DA29-41F2-A8B1-42A2C9C3877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A849-4F3E-4AA8-BB33-B84DF3D84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21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2B82-DA29-41F2-A8B1-42A2C9C3877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BA849-4F3E-4AA8-BB33-B84DF3D84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80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0" y="6324600"/>
            <a:ext cx="480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es-ES" sz="1100" dirty="0" smtClean="0"/>
              <a:t>Fuente de población:  División de Población de Naciones Unidas. </a:t>
            </a:r>
          </a:p>
          <a:p>
            <a:pPr fontAlgn="t"/>
            <a:r>
              <a:rPr lang="es-ES" sz="1100" dirty="0" smtClean="0"/>
              <a:t>Prospectos de población mundial: Revisión de 2012. Nueva York; 2013.</a:t>
            </a:r>
            <a:endParaRPr lang="es-E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52400"/>
            <a:ext cx="861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es-ES" sz="2800" b="1" dirty="0" smtClean="0"/>
              <a:t>Tasa de casos sospechosos de sarampión y rubeola</a:t>
            </a:r>
          </a:p>
          <a:p>
            <a:pPr algn="ctr" fontAlgn="t"/>
            <a:r>
              <a:rPr lang="es-ES" sz="2800" b="1" dirty="0" smtClean="0"/>
              <a:t>Las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Américas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últimas</a:t>
            </a:r>
            <a:r>
              <a:rPr lang="en-US" sz="2800" b="1" dirty="0" smtClean="0"/>
              <a:t> 52 </a:t>
            </a:r>
            <a:r>
              <a:rPr lang="en-US" sz="2800" b="1" dirty="0" err="1" smtClean="0"/>
              <a:t>semanas</a:t>
            </a:r>
            <a:endParaRPr lang="en-US" sz="2800" b="1" dirty="0" smtClean="0"/>
          </a:p>
          <a:p>
            <a:pPr algn="ctr" fontAlgn="t"/>
            <a:r>
              <a:rPr lang="es-ES" sz="2400" b="1" dirty="0" smtClean="0"/>
              <a:t>(12 de abril del 2014 a 04 de abril del 2015)</a:t>
            </a:r>
            <a:endParaRPr lang="en-US" sz="2400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6515558"/>
              </p:ext>
            </p:extLst>
          </p:nvPr>
        </p:nvGraphicFramePr>
        <p:xfrm>
          <a:off x="2163763" y="1524000"/>
          <a:ext cx="5157787" cy="467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Worksheet" r:id="rId3" imgW="4998669" imgH="4518619" progId="Excel.Sheet.12">
                  <p:embed/>
                </p:oleObj>
              </mc:Choice>
              <mc:Fallback>
                <p:oleObj name="Worksheet" r:id="rId3" imgW="4998669" imgH="451861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63763" y="1524000"/>
                        <a:ext cx="5157787" cy="4670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3392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52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Worksheet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18</cp:revision>
  <dcterms:created xsi:type="dcterms:W3CDTF">2014-12-04T21:56:18Z</dcterms:created>
  <dcterms:modified xsi:type="dcterms:W3CDTF">2015-04-09T22:18:27Z</dcterms:modified>
</cp:coreProperties>
</file>