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C4DA9-7998-46CC-BE56-9CE1AAF9A9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551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02E79-AD0D-46C2-B29D-860905DAED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144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726344-DB3C-4428-9B85-59A63C33AA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46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F77283-BF86-42A5-BD9D-F58FC3415C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63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6C9093-C8BE-49EB-B2D0-22A43E934A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87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B979D-CB14-4602-B8C6-BCF4C5C970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9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03DAC4-A440-4CF0-8F37-8DE9146E99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146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374CB-76D1-4231-B259-1D81FE4304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4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3244F-5CFC-4C4A-A63A-F3F316FB14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51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77694-EFD3-4C39-B3A9-081CFEA1FB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134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E4FD92-E78D-4BDD-BA3A-19428D9524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77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E854672-F5FC-4834-A7E7-4A1732D429D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30" t="10221" r="28427" b="5069"/>
          <a:stretch/>
        </p:blipFill>
        <p:spPr>
          <a:xfrm>
            <a:off x="1165462" y="1496787"/>
            <a:ext cx="4566746" cy="49894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79" t="14225" r="29348" b="21663"/>
          <a:stretch/>
        </p:blipFill>
        <p:spPr>
          <a:xfrm>
            <a:off x="384909" y="3670931"/>
            <a:ext cx="2344651" cy="1800602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3081" name="Line 9"/>
          <p:cNvSpPr>
            <a:spLocks noChangeShapeType="1"/>
          </p:cNvSpPr>
          <p:nvPr/>
        </p:nvSpPr>
        <p:spPr bwMode="auto">
          <a:xfrm flipH="1">
            <a:off x="2735532" y="3028161"/>
            <a:ext cx="627428" cy="24217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 flipV="1">
            <a:off x="3019492" y="1071909"/>
            <a:ext cx="2518250" cy="10820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4175761" y="2804160"/>
            <a:ext cx="1352252" cy="6810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 flipH="1">
            <a:off x="393472" y="2397760"/>
            <a:ext cx="2299783" cy="12608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1657950" y="55506"/>
            <a:ext cx="567976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800" b="1" dirty="0" err="1"/>
              <a:t>Cobertura</a:t>
            </a:r>
            <a:r>
              <a:rPr lang="en-US" sz="2800" b="1" dirty="0"/>
              <a:t> con </a:t>
            </a:r>
            <a:r>
              <a:rPr lang="en-US" sz="2800" b="1" dirty="0" smtClean="0"/>
              <a:t>SRP2 </a:t>
            </a:r>
            <a:r>
              <a:rPr lang="en-US" sz="2800" b="1" dirty="0" err="1" smtClean="0"/>
              <a:t>reportada</a:t>
            </a:r>
            <a:endParaRPr lang="en-US" sz="2800" b="1" dirty="0" smtClean="0"/>
          </a:p>
          <a:p>
            <a:pPr algn="ctr"/>
            <a:r>
              <a:rPr lang="en-US" sz="2800" b="1" dirty="0" err="1" smtClean="0"/>
              <a:t>América</a:t>
            </a:r>
            <a:r>
              <a:rPr lang="en-US" sz="2800" b="1" dirty="0" smtClean="0"/>
              <a:t> </a:t>
            </a:r>
            <a:r>
              <a:rPr lang="en-US" sz="2800" b="1" dirty="0"/>
              <a:t>Latina y el Caribe, </a:t>
            </a:r>
            <a:r>
              <a:rPr lang="en-US" sz="2800" b="1" dirty="0" smtClean="0"/>
              <a:t>2013</a:t>
            </a:r>
            <a:endParaRPr lang="en-US" sz="2800" b="1" dirty="0"/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4661442" y="5875389"/>
            <a:ext cx="44366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s-ES" sz="1000" dirty="0" smtClean="0"/>
              <a:t>Fuente: Formulario conjunto para la notificación de la OPS-OMS/UNICEF (JRF), 2014.</a:t>
            </a:r>
            <a:endParaRPr lang="es-ES" sz="1000" dirty="0"/>
          </a:p>
        </p:txBody>
      </p:sp>
      <p:sp>
        <p:nvSpPr>
          <p:cNvPr id="26" name="Rectangle 14" descr="Dark upward diagonal"/>
          <p:cNvSpPr>
            <a:spLocks noChangeArrowheads="1"/>
          </p:cNvSpPr>
          <p:nvPr/>
        </p:nvSpPr>
        <p:spPr bwMode="auto">
          <a:xfrm>
            <a:off x="6636707" y="5400096"/>
            <a:ext cx="157163" cy="14287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15"/>
          <p:cNvSpPr>
            <a:spLocks noChangeArrowheads="1"/>
          </p:cNvSpPr>
          <p:nvPr/>
        </p:nvSpPr>
        <p:spPr bwMode="auto">
          <a:xfrm>
            <a:off x="6636707" y="5026591"/>
            <a:ext cx="157163" cy="14287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16"/>
          <p:cNvSpPr>
            <a:spLocks noChangeArrowheads="1"/>
          </p:cNvSpPr>
          <p:nvPr/>
        </p:nvSpPr>
        <p:spPr bwMode="auto">
          <a:xfrm>
            <a:off x="6636707" y="4826454"/>
            <a:ext cx="157163" cy="14287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17"/>
          <p:cNvSpPr>
            <a:spLocks noChangeArrowheads="1"/>
          </p:cNvSpPr>
          <p:nvPr/>
        </p:nvSpPr>
        <p:spPr bwMode="auto">
          <a:xfrm>
            <a:off x="6636707" y="4642718"/>
            <a:ext cx="157163" cy="1428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18"/>
          <p:cNvSpPr>
            <a:spLocks noChangeArrowheads="1"/>
          </p:cNvSpPr>
          <p:nvPr/>
        </p:nvSpPr>
        <p:spPr bwMode="auto">
          <a:xfrm>
            <a:off x="6636707" y="5204310"/>
            <a:ext cx="157163" cy="142875"/>
          </a:xfrm>
          <a:prstGeom prst="rect">
            <a:avLst/>
          </a:prstGeom>
          <a:solidFill>
            <a:srgbClr val="B2B2B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Text Box 19"/>
          <p:cNvSpPr txBox="1">
            <a:spLocks noChangeArrowheads="1"/>
          </p:cNvSpPr>
          <p:nvPr/>
        </p:nvSpPr>
        <p:spPr bwMode="auto">
          <a:xfrm>
            <a:off x="6801807" y="5358821"/>
            <a:ext cx="128112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dirty="0" err="1" smtClean="0"/>
              <a:t>datos</a:t>
            </a:r>
            <a:r>
              <a:rPr lang="en-US" sz="1000" dirty="0" smtClean="0"/>
              <a:t> no </a:t>
            </a:r>
            <a:r>
              <a:rPr lang="en-US" sz="1000" dirty="0" err="1" smtClean="0"/>
              <a:t>disponible</a:t>
            </a:r>
            <a:endParaRPr lang="en-US" sz="1000" dirty="0"/>
          </a:p>
        </p:txBody>
      </p: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6801807" y="4778829"/>
            <a:ext cx="619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80-89%</a:t>
            </a:r>
          </a:p>
        </p:txBody>
      </p:sp>
      <p:sp>
        <p:nvSpPr>
          <p:cNvPr id="33" name="Text Box 21"/>
          <p:cNvSpPr txBox="1">
            <a:spLocks noChangeArrowheads="1"/>
          </p:cNvSpPr>
          <p:nvPr/>
        </p:nvSpPr>
        <p:spPr bwMode="auto">
          <a:xfrm>
            <a:off x="6801807" y="4983728"/>
            <a:ext cx="51117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&lt;80%</a:t>
            </a:r>
          </a:p>
        </p:txBody>
      </p:sp>
      <p:sp>
        <p:nvSpPr>
          <p:cNvPr id="34" name="Text Box 22"/>
          <p:cNvSpPr txBox="1">
            <a:spLocks noChangeArrowheads="1"/>
          </p:cNvSpPr>
          <p:nvPr/>
        </p:nvSpPr>
        <p:spPr bwMode="auto">
          <a:xfrm>
            <a:off x="6801807" y="4591918"/>
            <a:ext cx="6191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/>
              <a:t>90-94%</a:t>
            </a:r>
          </a:p>
        </p:txBody>
      </p:sp>
      <p:sp>
        <p:nvSpPr>
          <p:cNvPr id="35" name="Text Box 23"/>
          <p:cNvSpPr txBox="1">
            <a:spLocks noChangeArrowheads="1"/>
          </p:cNvSpPr>
          <p:nvPr/>
        </p:nvSpPr>
        <p:spPr bwMode="auto">
          <a:xfrm>
            <a:off x="6801807" y="5148747"/>
            <a:ext cx="1253869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dirty="0" smtClean="0">
                <a:cs typeface="Arial" charset="0"/>
              </a:rPr>
              <a:t>no introduce SPR2</a:t>
            </a:r>
            <a:endParaRPr lang="en-US" sz="1000" dirty="0"/>
          </a:p>
        </p:txBody>
      </p:sp>
      <p:sp>
        <p:nvSpPr>
          <p:cNvPr id="36" name="Text Box 25"/>
          <p:cNvSpPr txBox="1">
            <a:spLocks noChangeArrowheads="1"/>
          </p:cNvSpPr>
          <p:nvPr/>
        </p:nvSpPr>
        <p:spPr bwMode="auto">
          <a:xfrm>
            <a:off x="6544632" y="4140654"/>
            <a:ext cx="771525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u="sng" dirty="0" err="1" smtClean="0"/>
              <a:t>Leyenda</a:t>
            </a:r>
            <a:endParaRPr lang="en-US" sz="1200" u="sng" dirty="0"/>
          </a:p>
        </p:txBody>
      </p:sp>
      <p:sp>
        <p:nvSpPr>
          <p:cNvPr id="37" name="Rectangle 18"/>
          <p:cNvSpPr>
            <a:spLocks noChangeArrowheads="1"/>
          </p:cNvSpPr>
          <p:nvPr/>
        </p:nvSpPr>
        <p:spPr bwMode="auto">
          <a:xfrm>
            <a:off x="6640022" y="4450532"/>
            <a:ext cx="157163" cy="142875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Text Box 23"/>
          <p:cNvSpPr txBox="1">
            <a:spLocks noChangeArrowheads="1"/>
          </p:cNvSpPr>
          <p:nvPr/>
        </p:nvSpPr>
        <p:spPr bwMode="auto">
          <a:xfrm>
            <a:off x="6805122" y="4394969"/>
            <a:ext cx="5064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" dirty="0">
                <a:cs typeface="Arial" charset="0"/>
              </a:rPr>
              <a:t>≥95</a:t>
            </a:r>
            <a:r>
              <a:rPr lang="en-US" sz="1000" dirty="0"/>
              <a:t>%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03" t="656" r="4239" b="3426"/>
          <a:stretch/>
        </p:blipFill>
        <p:spPr>
          <a:xfrm>
            <a:off x="5524831" y="1091787"/>
            <a:ext cx="3559859" cy="2404872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207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43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Pan American Health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Carilu tirso</dc:creator>
  <cp:lastModifiedBy>Pacis, Ms. Carmelita Lucia (WDC)</cp:lastModifiedBy>
  <cp:revision>26</cp:revision>
  <dcterms:created xsi:type="dcterms:W3CDTF">2008-07-10T18:15:04Z</dcterms:created>
  <dcterms:modified xsi:type="dcterms:W3CDTF">2014-08-15T14:14:06Z</dcterms:modified>
</cp:coreProperties>
</file>