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Confirmed (528)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Sheet1!$B$1:$AU$1</c:f>
              <c:strCache>
                <c:ptCount val="46"/>
                <c:pt idx="0">
                  <c:v>52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</c:strCache>
            </c:strRef>
          </c:cat>
          <c:val>
            <c:numRef>
              <c:f>Sheet1!$B$2:$AU$2</c:f>
              <c:numCache>
                <c:formatCode>General</c:formatCode>
                <c:ptCount val="4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20</c:v>
                </c:pt>
                <c:pt idx="4">
                  <c:v>39</c:v>
                </c:pt>
                <c:pt idx="5">
                  <c:v>36</c:v>
                </c:pt>
                <c:pt idx="6">
                  <c:v>14</c:v>
                </c:pt>
                <c:pt idx="7">
                  <c:v>6</c:v>
                </c:pt>
                <c:pt idx="8">
                  <c:v>9</c:v>
                </c:pt>
                <c:pt idx="9">
                  <c:v>4</c:v>
                </c:pt>
                <c:pt idx="10">
                  <c:v>10</c:v>
                </c:pt>
                <c:pt idx="11">
                  <c:v>2</c:v>
                </c:pt>
                <c:pt idx="12">
                  <c:v>4</c:v>
                </c:pt>
                <c:pt idx="13">
                  <c:v>6</c:v>
                </c:pt>
                <c:pt idx="14">
                  <c:v>3</c:v>
                </c:pt>
                <c:pt idx="15">
                  <c:v>8</c:v>
                </c:pt>
                <c:pt idx="16">
                  <c:v>4</c:v>
                </c:pt>
                <c:pt idx="17">
                  <c:v>10</c:v>
                </c:pt>
                <c:pt idx="18">
                  <c:v>3</c:v>
                </c:pt>
                <c:pt idx="19">
                  <c:v>3</c:v>
                </c:pt>
                <c:pt idx="20">
                  <c:v>3</c:v>
                </c:pt>
                <c:pt idx="21">
                  <c:v>6</c:v>
                </c:pt>
                <c:pt idx="22">
                  <c:v>3</c:v>
                </c:pt>
                <c:pt idx="23">
                  <c:v>7</c:v>
                </c:pt>
                <c:pt idx="24">
                  <c:v>7</c:v>
                </c:pt>
                <c:pt idx="25">
                  <c:v>6</c:v>
                </c:pt>
                <c:pt idx="26">
                  <c:v>11</c:v>
                </c:pt>
                <c:pt idx="27">
                  <c:v>21</c:v>
                </c:pt>
                <c:pt idx="28">
                  <c:v>12</c:v>
                </c:pt>
                <c:pt idx="29">
                  <c:v>24</c:v>
                </c:pt>
                <c:pt idx="30">
                  <c:v>36</c:v>
                </c:pt>
                <c:pt idx="31">
                  <c:v>22</c:v>
                </c:pt>
                <c:pt idx="32">
                  <c:v>41</c:v>
                </c:pt>
                <c:pt idx="33">
                  <c:v>13</c:v>
                </c:pt>
                <c:pt idx="34">
                  <c:v>30</c:v>
                </c:pt>
                <c:pt idx="35">
                  <c:v>21</c:v>
                </c:pt>
                <c:pt idx="36">
                  <c:v>15</c:v>
                </c:pt>
                <c:pt idx="37">
                  <c:v>12</c:v>
                </c:pt>
                <c:pt idx="38">
                  <c:v>10</c:v>
                </c:pt>
                <c:pt idx="39">
                  <c:v>4</c:v>
                </c:pt>
                <c:pt idx="40">
                  <c:v>10</c:v>
                </c:pt>
                <c:pt idx="41">
                  <c:v>9</c:v>
                </c:pt>
                <c:pt idx="42">
                  <c:v>11</c:v>
                </c:pt>
                <c:pt idx="43">
                  <c:v>5</c:v>
                </c:pt>
                <c:pt idx="44">
                  <c:v>1</c:v>
                </c:pt>
                <c:pt idx="45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Pending (41)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Sheet1!$B$1:$AU$1</c:f>
              <c:strCache>
                <c:ptCount val="46"/>
                <c:pt idx="0">
                  <c:v>52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</c:strCache>
            </c:strRef>
          </c:cat>
          <c:val>
            <c:numRef>
              <c:f>Sheet1!$B$3:$AU$3</c:f>
              <c:numCache>
                <c:formatCode>General</c:formatCode>
                <c:ptCount val="4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1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1</c:v>
                </c:pt>
                <c:pt idx="40">
                  <c:v>1</c:v>
                </c:pt>
                <c:pt idx="41">
                  <c:v>3</c:v>
                </c:pt>
                <c:pt idx="42">
                  <c:v>9</c:v>
                </c:pt>
                <c:pt idx="43">
                  <c:v>16</c:v>
                </c:pt>
                <c:pt idx="44">
                  <c:v>8</c:v>
                </c:pt>
                <c:pt idx="45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Discarded (835)</c:v>
                </c:pt>
              </c:strCache>
            </c:strRef>
          </c:tx>
          <c:invertIfNegative val="0"/>
          <c:cat>
            <c:strRef>
              <c:f>Sheet1!$B$1:$AU$1</c:f>
              <c:strCache>
                <c:ptCount val="46"/>
                <c:pt idx="0">
                  <c:v>52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</c:strCache>
            </c:strRef>
          </c:cat>
          <c:val>
            <c:numRef>
              <c:f>Sheet1!$B$4:$AU$4</c:f>
              <c:numCache>
                <c:formatCode>General</c:formatCode>
                <c:ptCount val="46"/>
                <c:pt idx="0">
                  <c:v>0</c:v>
                </c:pt>
                <c:pt idx="1">
                  <c:v>2</c:v>
                </c:pt>
                <c:pt idx="2">
                  <c:v>5</c:v>
                </c:pt>
                <c:pt idx="3">
                  <c:v>32</c:v>
                </c:pt>
                <c:pt idx="4">
                  <c:v>19</c:v>
                </c:pt>
                <c:pt idx="5">
                  <c:v>60</c:v>
                </c:pt>
                <c:pt idx="6">
                  <c:v>28</c:v>
                </c:pt>
                <c:pt idx="7">
                  <c:v>27</c:v>
                </c:pt>
                <c:pt idx="8">
                  <c:v>12</c:v>
                </c:pt>
                <c:pt idx="9">
                  <c:v>7</c:v>
                </c:pt>
                <c:pt idx="10">
                  <c:v>14</c:v>
                </c:pt>
                <c:pt idx="11">
                  <c:v>9</c:v>
                </c:pt>
                <c:pt idx="12">
                  <c:v>10</c:v>
                </c:pt>
                <c:pt idx="13">
                  <c:v>10</c:v>
                </c:pt>
                <c:pt idx="14">
                  <c:v>3</c:v>
                </c:pt>
                <c:pt idx="15">
                  <c:v>5</c:v>
                </c:pt>
                <c:pt idx="16">
                  <c:v>4</c:v>
                </c:pt>
                <c:pt idx="17">
                  <c:v>11</c:v>
                </c:pt>
                <c:pt idx="18">
                  <c:v>4</c:v>
                </c:pt>
                <c:pt idx="19">
                  <c:v>14</c:v>
                </c:pt>
                <c:pt idx="20">
                  <c:v>4</c:v>
                </c:pt>
                <c:pt idx="21">
                  <c:v>16</c:v>
                </c:pt>
                <c:pt idx="22">
                  <c:v>6</c:v>
                </c:pt>
                <c:pt idx="23">
                  <c:v>8</c:v>
                </c:pt>
                <c:pt idx="24">
                  <c:v>13</c:v>
                </c:pt>
                <c:pt idx="25">
                  <c:v>16</c:v>
                </c:pt>
                <c:pt idx="26">
                  <c:v>23</c:v>
                </c:pt>
                <c:pt idx="27">
                  <c:v>26</c:v>
                </c:pt>
                <c:pt idx="28">
                  <c:v>23</c:v>
                </c:pt>
                <c:pt idx="29">
                  <c:v>39</c:v>
                </c:pt>
                <c:pt idx="30">
                  <c:v>51</c:v>
                </c:pt>
                <c:pt idx="31">
                  <c:v>38</c:v>
                </c:pt>
                <c:pt idx="32">
                  <c:v>52</c:v>
                </c:pt>
                <c:pt idx="33">
                  <c:v>18</c:v>
                </c:pt>
                <c:pt idx="34">
                  <c:v>15</c:v>
                </c:pt>
                <c:pt idx="35">
                  <c:v>28</c:v>
                </c:pt>
                <c:pt idx="36">
                  <c:v>22</c:v>
                </c:pt>
                <c:pt idx="37">
                  <c:v>20</c:v>
                </c:pt>
                <c:pt idx="38">
                  <c:v>15</c:v>
                </c:pt>
                <c:pt idx="39">
                  <c:v>30</c:v>
                </c:pt>
                <c:pt idx="40">
                  <c:v>33</c:v>
                </c:pt>
                <c:pt idx="41">
                  <c:v>14</c:v>
                </c:pt>
                <c:pt idx="42">
                  <c:v>21</c:v>
                </c:pt>
                <c:pt idx="43">
                  <c:v>16</c:v>
                </c:pt>
                <c:pt idx="44">
                  <c:v>12</c:v>
                </c:pt>
                <c:pt idx="4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4"/>
        <c:overlap val="100"/>
        <c:axId val="36889728"/>
        <c:axId val="36891264"/>
      </c:barChart>
      <c:catAx>
        <c:axId val="368897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6891264"/>
        <c:crosses val="autoZero"/>
        <c:auto val="1"/>
        <c:lblAlgn val="ctr"/>
        <c:lblOffset val="100"/>
        <c:noMultiLvlLbl val="0"/>
      </c:catAx>
      <c:valAx>
        <c:axId val="36891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688972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F040-5317-4EE7-9620-876660437EB5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6D5-289D-42D8-9A01-74933499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106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F040-5317-4EE7-9620-876660437EB5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6D5-289D-42D8-9A01-74933499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29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F040-5317-4EE7-9620-876660437EB5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6D5-289D-42D8-9A01-74933499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1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F040-5317-4EE7-9620-876660437EB5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6D5-289D-42D8-9A01-74933499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402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F040-5317-4EE7-9620-876660437EB5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6D5-289D-42D8-9A01-74933499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31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F040-5317-4EE7-9620-876660437EB5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6D5-289D-42D8-9A01-74933499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69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F040-5317-4EE7-9620-876660437EB5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6D5-289D-42D8-9A01-74933499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39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F040-5317-4EE7-9620-876660437EB5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6D5-289D-42D8-9A01-74933499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92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F040-5317-4EE7-9620-876660437EB5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6D5-289D-42D8-9A01-74933499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0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F040-5317-4EE7-9620-876660437EB5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6D5-289D-42D8-9A01-74933499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77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F040-5317-4EE7-9620-876660437EB5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6D5-289D-42D8-9A01-74933499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6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5F040-5317-4EE7-9620-876660437EB5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656D5-289D-42D8-9A01-74933499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72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2439811"/>
              </p:ext>
            </p:extLst>
          </p:nvPr>
        </p:nvGraphicFramePr>
        <p:xfrm>
          <a:off x="457200" y="1600200"/>
          <a:ext cx="85344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450574" y="6324600"/>
            <a:ext cx="2361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dirty="0" smtClean="0"/>
              <a:t>Source: Country reports to FGL-IM.</a:t>
            </a:r>
            <a:endParaRPr lang="en-US" sz="12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3826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/>
              <a:t>Distribution of confirmed measles cases by epidemiological week, </a:t>
            </a:r>
            <a:r>
              <a:rPr lang="es-PE" sz="3200" b="1" dirty="0"/>
              <a:t>Ceará </a:t>
            </a:r>
            <a:r>
              <a:rPr lang="en-US" sz="3200" b="1" dirty="0"/>
              <a:t>– Brazil, 2014</a:t>
            </a:r>
            <a:endParaRPr lang="en-US" sz="3200" dirty="0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 rot="16200000">
            <a:off x="-249575" y="3313959"/>
            <a:ext cx="123335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dirty="0" smtClean="0"/>
              <a:t>Number of cases</a:t>
            </a:r>
            <a:endParaRPr lang="en-US" sz="1200" dirty="0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6922101" y="1905000"/>
            <a:ext cx="1231299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smtClean="0"/>
              <a:t>N=527 cases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78600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26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Distribution of confirmed measles cases by epidemiological week, Ceará – Brazil, 2014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24</cp:revision>
  <dcterms:created xsi:type="dcterms:W3CDTF">2014-10-30T19:34:34Z</dcterms:created>
  <dcterms:modified xsi:type="dcterms:W3CDTF">2014-11-13T23:20:56Z</dcterms:modified>
</cp:coreProperties>
</file>