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0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34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28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96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30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32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8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65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6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653502" y="114300"/>
            <a:ext cx="77703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Measles Proficiency Panel</a:t>
            </a:r>
          </a:p>
          <a:p>
            <a:pPr algn="ctr" eaLnBrk="1" hangingPunct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Sub-Regional Scores, PAHO/WHO Lab Network, 2010-2011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" t="96873" r="62445" b="-75"/>
          <a:stretch>
            <a:fillRect/>
          </a:stretch>
        </p:blipFill>
        <p:spPr bwMode="auto">
          <a:xfrm>
            <a:off x="2987824" y="6178128"/>
            <a:ext cx="3324225" cy="20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673466" y="6453336"/>
            <a:ext cx="1913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Source: </a:t>
            </a: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WHO - CDC reports</a:t>
            </a:r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b="4521"/>
          <a:stretch>
            <a:fillRect/>
          </a:stretch>
        </p:blipFill>
        <p:spPr bwMode="auto">
          <a:xfrm>
            <a:off x="571500" y="1004888"/>
            <a:ext cx="800417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2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Ilopéz</dc:creator>
  <cp:lastModifiedBy>Pacis, Ms. Carmelita Lucia (WDC)</cp:lastModifiedBy>
  <cp:revision>6</cp:revision>
  <dcterms:created xsi:type="dcterms:W3CDTF">2012-08-30T20:37:21Z</dcterms:created>
  <dcterms:modified xsi:type="dcterms:W3CDTF">2012-10-01T22:01:21Z</dcterms:modified>
</cp:coreProperties>
</file>