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61556" y="195540"/>
            <a:ext cx="7672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s-ES" sz="2400" b="1" dirty="0"/>
              <a:t>RECOMENDACIONES para la COPA MUNDIAL </a:t>
            </a:r>
            <a:r>
              <a:rPr lang="es-ES" sz="2400" b="1" dirty="0" smtClean="0"/>
              <a:t>2014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21</cp:revision>
  <dcterms:created xsi:type="dcterms:W3CDTF">2008-07-10T18:15:04Z</dcterms:created>
  <dcterms:modified xsi:type="dcterms:W3CDTF">2014-07-17T21:55:42Z</dcterms:modified>
</cp:coreProperties>
</file>