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9021346350183"/>
          <c:y val="4.2266967124813315E-2"/>
          <c:w val="0.84359517755518765"/>
          <c:h val="0.74446876067663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Est Mort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Feuil1!$B$1:$AD$1</c:f>
              <c:strCach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strCache>
            </c:strRef>
          </c:cat>
          <c:val>
            <c:numRef>
              <c:f>Feuil1!$B$2:$AD$2</c:f>
              <c:numCache>
                <c:formatCode>#,##0</c:formatCode>
                <c:ptCount val="29"/>
                <c:pt idx="0">
                  <c:v>1195094.051968798</c:v>
                </c:pt>
                <c:pt idx="1">
                  <c:v>960817.53902360948</c:v>
                </c:pt>
                <c:pt idx="2">
                  <c:v>1093972.4298358583</c:v>
                </c:pt>
                <c:pt idx="3">
                  <c:v>902948.71249867592</c:v>
                </c:pt>
                <c:pt idx="4">
                  <c:v>797301.88540393044</c:v>
                </c:pt>
                <c:pt idx="5">
                  <c:v>663405.40286646667</c:v>
                </c:pt>
                <c:pt idx="6">
                  <c:v>542352.71002318931</c:v>
                </c:pt>
                <c:pt idx="7">
                  <c:v>693745.49827114365</c:v>
                </c:pt>
                <c:pt idx="8">
                  <c:v>525926.486540279</c:v>
                </c:pt>
                <c:pt idx="9">
                  <c:v>527485.3185917919</c:v>
                </c:pt>
                <c:pt idx="10">
                  <c:v>396404.4812764689</c:v>
                </c:pt>
                <c:pt idx="11">
                  <c:v>496868.28094681661</c:v>
                </c:pt>
                <c:pt idx="12">
                  <c:v>430583.100644222</c:v>
                </c:pt>
                <c:pt idx="13">
                  <c:v>559685.27200522483</c:v>
                </c:pt>
                <c:pt idx="14">
                  <c:v>537833.36733736238</c:v>
                </c:pt>
                <c:pt idx="15">
                  <c:v>544229.46000804147</c:v>
                </c:pt>
                <c:pt idx="16">
                  <c:v>538374.00040154345</c:v>
                </c:pt>
                <c:pt idx="17">
                  <c:v>425937.88497837365</c:v>
                </c:pt>
                <c:pt idx="18">
                  <c:v>476556.87240809883</c:v>
                </c:pt>
                <c:pt idx="19">
                  <c:v>348994.12655470229</c:v>
                </c:pt>
                <c:pt idx="20">
                  <c:v>352708.89456584735</c:v>
                </c:pt>
                <c:pt idx="21">
                  <c:v>234541.1666386204</c:v>
                </c:pt>
                <c:pt idx="22">
                  <c:v>152487.53946141608</c:v>
                </c:pt>
                <c:pt idx="23">
                  <c:v>169965.99074503069</c:v>
                </c:pt>
                <c:pt idx="24">
                  <c:v>187518.38382868705</c:v>
                </c:pt>
                <c:pt idx="25">
                  <c:v>155635.65606852045</c:v>
                </c:pt>
                <c:pt idx="26">
                  <c:v>200614.33106375096</c:v>
                </c:pt>
                <c:pt idx="27">
                  <c:v>134009.92145783751</c:v>
                </c:pt>
                <c:pt idx="28">
                  <c:v>145737.42889971385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90822528"/>
        <c:axId val="90824064"/>
      </c:barChart>
      <c:catAx>
        <c:axId val="9082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4500000"/>
          <a:lstStyle/>
          <a:p>
            <a:pPr>
              <a:defRPr sz="1400">
                <a:latin typeface="Myriad Pro"/>
              </a:defRPr>
            </a:pPr>
            <a:endParaRPr lang="en-US"/>
          </a:p>
        </c:txPr>
        <c:crossAx val="90824064"/>
        <c:crosses val="autoZero"/>
        <c:auto val="1"/>
        <c:lblAlgn val="ctr"/>
        <c:lblOffset val="100"/>
        <c:tickLblSkip val="1"/>
        <c:noMultiLvlLbl val="0"/>
      </c:catAx>
      <c:valAx>
        <c:axId val="90824064"/>
        <c:scaling>
          <c:orientation val="minMax"/>
          <c:max val="1200000"/>
        </c:scaling>
        <c:delete val="0"/>
        <c:axPos val="l"/>
        <c:numFmt formatCode="#,##0" sourceLinked="1"/>
        <c:majorTickMark val="out"/>
        <c:minorTickMark val="none"/>
        <c:tickLblPos val="nextTo"/>
        <c:crossAx val="90822528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0.31345344790599006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fr-CH" dirty="0" smtClean="0"/>
                    <a:t>1,000s</a:t>
                  </a:r>
                  <a:endParaRPr lang="fr-CH" dirty="0"/>
                </a:p>
              </c:rich>
            </c:tx>
          </c:dispUnitsLbl>
        </c:dispUnits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0003A-D321-46AD-90EC-436CEFDB76B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3F039-CEE7-4AE0-9070-0DB9B5F5F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9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687"/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6CFAD-DCB0-4954-A08C-F6354DD47925}" type="slidenum">
              <a:rPr lang="fr-CH" smtClean="0">
                <a:solidFill>
                  <a:prstClr val="black"/>
                </a:solidFill>
              </a:rPr>
              <a:pPr/>
              <a:t>1</a:t>
            </a:fld>
            <a:endParaRPr lang="fr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3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5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4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64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1 Plain 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45377" y="1828807"/>
            <a:ext cx="8218875" cy="4027311"/>
          </a:xfrm>
          <a:prstGeom prst="rect">
            <a:avLst/>
          </a:prstGeom>
        </p:spPr>
        <p:txBody>
          <a:bodyPr lIns="90980" tIns="45494" rIns="90980" bIns="45494"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  <a:latin typeface="Arial Unicode MS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50" y="776111"/>
            <a:ext cx="6483210" cy="536222"/>
          </a:xfrm>
          <a:prstGeom prst="rect">
            <a:avLst/>
          </a:prstGeom>
        </p:spPr>
        <p:txBody>
          <a:bodyPr vert="horz" lIns="90980" tIns="45494" rIns="90980" bIns="45494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6"/>
          </p:nvPr>
        </p:nvSpPr>
        <p:spPr>
          <a:xfrm>
            <a:off x="1969478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EAC9EF76-D347-4DE5-8542-F97088302A87}" type="slidenum">
              <a:rPr lang="fr-CH" smtClean="0">
                <a:solidFill>
                  <a:srgbClr val="000000"/>
                </a:solidFill>
              </a:rPr>
              <a:pPr/>
              <a:t>‹#›</a:t>
            </a:fld>
            <a:endParaRPr lang="fr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83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8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9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5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1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5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2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8227C-9A22-4168-8C4C-DDE9D6249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DA159-7957-4FE2-8F6C-8B72FE94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8300934"/>
              </p:ext>
            </p:extLst>
          </p:nvPr>
        </p:nvGraphicFramePr>
        <p:xfrm>
          <a:off x="152400" y="2266208"/>
          <a:ext cx="8511437" cy="402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04800" y="378875"/>
            <a:ext cx="8622450" cy="840325"/>
          </a:xfrm>
        </p:spPr>
        <p:txBody>
          <a:bodyPr>
            <a:noAutofit/>
          </a:bodyPr>
          <a:lstStyle/>
          <a:p>
            <a:pPr algn="ctr"/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Reducción global de muertes estimadas por sarampión, </a:t>
            </a:r>
            <a:br>
              <a:rPr lang="es-ES_tradnl" sz="2800" dirty="0" smtClean="0">
                <a:solidFill>
                  <a:schemeClr val="tx1"/>
                </a:solidFill>
                <a:latin typeface="+mn-lt"/>
              </a:rPr>
            </a:b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1985–2013</a:t>
            </a:r>
            <a:endParaRPr lang="es-ES_tradnl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38200" y="6154317"/>
            <a:ext cx="6696968" cy="23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216" tIns="39610" rIns="79216" bIns="39610">
            <a:spAutoFit/>
          </a:bodyPr>
          <a:lstStyle/>
          <a:p>
            <a:pPr defTabSz="457008"/>
            <a:r>
              <a:rPr lang="es-ES_tradnl" sz="1000" dirty="0" smtClean="0">
                <a:latin typeface="Myriad Pro" panose="020B0503030403020204"/>
              </a:rPr>
              <a:t>MMWR 2014;63:1034-8</a:t>
            </a:r>
            <a:endParaRPr lang="es-ES_tradnl" sz="1000" dirty="0">
              <a:latin typeface="Myriad Pro" panose="020B0503030403020204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371600" y="1909465"/>
            <a:ext cx="7239000" cy="3099943"/>
            <a:chOff x="1643064" y="1643063"/>
            <a:chExt cx="6928742" cy="1759555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1643064" y="1643063"/>
              <a:ext cx="6928742" cy="1759555"/>
            </a:xfrm>
            <a:custGeom>
              <a:avLst/>
              <a:gdLst>
                <a:gd name="connsiteX0" fmla="*/ 0 w 2857500"/>
                <a:gd name="connsiteY0" fmla="*/ 195266 h 1171575"/>
                <a:gd name="connsiteX1" fmla="*/ 195266 w 2857500"/>
                <a:gd name="connsiteY1" fmla="*/ 0 h 1171575"/>
                <a:gd name="connsiteX2" fmla="*/ 476250 w 2857500"/>
                <a:gd name="connsiteY2" fmla="*/ 0 h 1171575"/>
                <a:gd name="connsiteX3" fmla="*/ 476250 w 2857500"/>
                <a:gd name="connsiteY3" fmla="*/ 0 h 1171575"/>
                <a:gd name="connsiteX4" fmla="*/ 1190625 w 2857500"/>
                <a:gd name="connsiteY4" fmla="*/ 0 h 1171575"/>
                <a:gd name="connsiteX5" fmla="*/ 2662234 w 2857500"/>
                <a:gd name="connsiteY5" fmla="*/ 0 h 1171575"/>
                <a:gd name="connsiteX6" fmla="*/ 2857500 w 2857500"/>
                <a:gd name="connsiteY6" fmla="*/ 195266 h 1171575"/>
                <a:gd name="connsiteX7" fmla="*/ 2857500 w 2857500"/>
                <a:gd name="connsiteY7" fmla="*/ 195263 h 1171575"/>
                <a:gd name="connsiteX8" fmla="*/ 2857500 w 2857500"/>
                <a:gd name="connsiteY8" fmla="*/ 195263 h 1171575"/>
                <a:gd name="connsiteX9" fmla="*/ 2857500 w 2857500"/>
                <a:gd name="connsiteY9" fmla="*/ 488156 h 1171575"/>
                <a:gd name="connsiteX10" fmla="*/ 2857500 w 2857500"/>
                <a:gd name="connsiteY10" fmla="*/ 976309 h 1171575"/>
                <a:gd name="connsiteX11" fmla="*/ 2662234 w 2857500"/>
                <a:gd name="connsiteY11" fmla="*/ 1171575 h 1171575"/>
                <a:gd name="connsiteX12" fmla="*/ 1190625 w 2857500"/>
                <a:gd name="connsiteY12" fmla="*/ 1171575 h 1171575"/>
                <a:gd name="connsiteX13" fmla="*/ 476250 w 2857500"/>
                <a:gd name="connsiteY13" fmla="*/ 1171575 h 1171575"/>
                <a:gd name="connsiteX14" fmla="*/ 476250 w 2857500"/>
                <a:gd name="connsiteY14" fmla="*/ 1171575 h 1171575"/>
                <a:gd name="connsiteX15" fmla="*/ 195266 w 2857500"/>
                <a:gd name="connsiteY15" fmla="*/ 1171575 h 1171575"/>
                <a:gd name="connsiteX16" fmla="*/ 0 w 2857500"/>
                <a:gd name="connsiteY16" fmla="*/ 976309 h 1171575"/>
                <a:gd name="connsiteX17" fmla="*/ 0 w 2857500"/>
                <a:gd name="connsiteY17" fmla="*/ 488156 h 1171575"/>
                <a:gd name="connsiteX18" fmla="*/ -3395653 w 2857500"/>
                <a:gd name="connsiteY18" fmla="*/ 446487 h 1171575"/>
                <a:gd name="connsiteX19" fmla="*/ 0 w 2857500"/>
                <a:gd name="connsiteY19" fmla="*/ 195263 h 1171575"/>
                <a:gd name="connsiteX20" fmla="*/ 0 w 2857500"/>
                <a:gd name="connsiteY20" fmla="*/ 195266 h 1171575"/>
                <a:gd name="connsiteX0" fmla="*/ 3395653 w 6253153"/>
                <a:gd name="connsiteY0" fmla="*/ 195266 h 2686050"/>
                <a:gd name="connsiteX1" fmla="*/ 3590919 w 6253153"/>
                <a:gd name="connsiteY1" fmla="*/ 0 h 2686050"/>
                <a:gd name="connsiteX2" fmla="*/ 3871903 w 6253153"/>
                <a:gd name="connsiteY2" fmla="*/ 0 h 2686050"/>
                <a:gd name="connsiteX3" fmla="*/ 3871903 w 6253153"/>
                <a:gd name="connsiteY3" fmla="*/ 0 h 2686050"/>
                <a:gd name="connsiteX4" fmla="*/ 4586278 w 6253153"/>
                <a:gd name="connsiteY4" fmla="*/ 0 h 2686050"/>
                <a:gd name="connsiteX5" fmla="*/ 6057887 w 6253153"/>
                <a:gd name="connsiteY5" fmla="*/ 0 h 2686050"/>
                <a:gd name="connsiteX6" fmla="*/ 6253153 w 6253153"/>
                <a:gd name="connsiteY6" fmla="*/ 195266 h 2686050"/>
                <a:gd name="connsiteX7" fmla="*/ 6253153 w 6253153"/>
                <a:gd name="connsiteY7" fmla="*/ 195263 h 2686050"/>
                <a:gd name="connsiteX8" fmla="*/ 6253153 w 6253153"/>
                <a:gd name="connsiteY8" fmla="*/ 195263 h 2686050"/>
                <a:gd name="connsiteX9" fmla="*/ 6253153 w 6253153"/>
                <a:gd name="connsiteY9" fmla="*/ 488156 h 2686050"/>
                <a:gd name="connsiteX10" fmla="*/ 6253153 w 6253153"/>
                <a:gd name="connsiteY10" fmla="*/ 976309 h 2686050"/>
                <a:gd name="connsiteX11" fmla="*/ 6057887 w 6253153"/>
                <a:gd name="connsiteY11" fmla="*/ 1171575 h 2686050"/>
                <a:gd name="connsiteX12" fmla="*/ 5943590 w 6253153"/>
                <a:gd name="connsiteY12" fmla="*/ 2686050 h 2686050"/>
                <a:gd name="connsiteX13" fmla="*/ 3871903 w 6253153"/>
                <a:gd name="connsiteY13" fmla="*/ 1171575 h 2686050"/>
                <a:gd name="connsiteX14" fmla="*/ 3871903 w 6253153"/>
                <a:gd name="connsiteY14" fmla="*/ 1171575 h 2686050"/>
                <a:gd name="connsiteX15" fmla="*/ 3590919 w 6253153"/>
                <a:gd name="connsiteY15" fmla="*/ 1171575 h 2686050"/>
                <a:gd name="connsiteX16" fmla="*/ 3395653 w 6253153"/>
                <a:gd name="connsiteY16" fmla="*/ 976309 h 2686050"/>
                <a:gd name="connsiteX17" fmla="*/ 3395653 w 6253153"/>
                <a:gd name="connsiteY17" fmla="*/ 488156 h 2686050"/>
                <a:gd name="connsiteX18" fmla="*/ 0 w 6253153"/>
                <a:gd name="connsiteY18" fmla="*/ 446487 h 2686050"/>
                <a:gd name="connsiteX19" fmla="*/ 3395653 w 6253153"/>
                <a:gd name="connsiteY19" fmla="*/ 195263 h 2686050"/>
                <a:gd name="connsiteX20" fmla="*/ 3395653 w 6253153"/>
                <a:gd name="connsiteY20" fmla="*/ 195266 h 2686050"/>
                <a:gd name="connsiteX0" fmla="*/ 3395653 w 6253153"/>
                <a:gd name="connsiteY0" fmla="*/ 195266 h 2686050"/>
                <a:gd name="connsiteX1" fmla="*/ 3590919 w 6253153"/>
                <a:gd name="connsiteY1" fmla="*/ 0 h 2686050"/>
                <a:gd name="connsiteX2" fmla="*/ 3871903 w 6253153"/>
                <a:gd name="connsiteY2" fmla="*/ 0 h 2686050"/>
                <a:gd name="connsiteX3" fmla="*/ 3871903 w 6253153"/>
                <a:gd name="connsiteY3" fmla="*/ 0 h 2686050"/>
                <a:gd name="connsiteX4" fmla="*/ 4586278 w 6253153"/>
                <a:gd name="connsiteY4" fmla="*/ 0 h 2686050"/>
                <a:gd name="connsiteX5" fmla="*/ 6057887 w 6253153"/>
                <a:gd name="connsiteY5" fmla="*/ 0 h 2686050"/>
                <a:gd name="connsiteX6" fmla="*/ 6253153 w 6253153"/>
                <a:gd name="connsiteY6" fmla="*/ 195266 h 2686050"/>
                <a:gd name="connsiteX7" fmla="*/ 6253153 w 6253153"/>
                <a:gd name="connsiteY7" fmla="*/ 195263 h 2686050"/>
                <a:gd name="connsiteX8" fmla="*/ 6253153 w 6253153"/>
                <a:gd name="connsiteY8" fmla="*/ 195263 h 2686050"/>
                <a:gd name="connsiteX9" fmla="*/ 6253153 w 6253153"/>
                <a:gd name="connsiteY9" fmla="*/ 488156 h 2686050"/>
                <a:gd name="connsiteX10" fmla="*/ 6253153 w 6253153"/>
                <a:gd name="connsiteY10" fmla="*/ 976309 h 2686050"/>
                <a:gd name="connsiteX11" fmla="*/ 6057887 w 6253153"/>
                <a:gd name="connsiteY11" fmla="*/ 1171575 h 2686050"/>
                <a:gd name="connsiteX12" fmla="*/ 5943590 w 6253153"/>
                <a:gd name="connsiteY12" fmla="*/ 2686050 h 2686050"/>
                <a:gd name="connsiteX13" fmla="*/ 5296586 w 6253153"/>
                <a:gd name="connsiteY13" fmla="*/ 1200149 h 2686050"/>
                <a:gd name="connsiteX14" fmla="*/ 3871903 w 6253153"/>
                <a:gd name="connsiteY14" fmla="*/ 1171575 h 2686050"/>
                <a:gd name="connsiteX15" fmla="*/ 3871903 w 6253153"/>
                <a:gd name="connsiteY15" fmla="*/ 1171575 h 2686050"/>
                <a:gd name="connsiteX16" fmla="*/ 3590919 w 6253153"/>
                <a:gd name="connsiteY16" fmla="*/ 1171575 h 2686050"/>
                <a:gd name="connsiteX17" fmla="*/ 3395653 w 6253153"/>
                <a:gd name="connsiteY17" fmla="*/ 976309 h 2686050"/>
                <a:gd name="connsiteX18" fmla="*/ 3395653 w 6253153"/>
                <a:gd name="connsiteY18" fmla="*/ 488156 h 2686050"/>
                <a:gd name="connsiteX19" fmla="*/ 0 w 6253153"/>
                <a:gd name="connsiteY19" fmla="*/ 446487 h 2686050"/>
                <a:gd name="connsiteX20" fmla="*/ 3395653 w 6253153"/>
                <a:gd name="connsiteY20" fmla="*/ 195263 h 2686050"/>
                <a:gd name="connsiteX21" fmla="*/ 3395653 w 6253153"/>
                <a:gd name="connsiteY21" fmla="*/ 195266 h 2686050"/>
                <a:gd name="connsiteX0" fmla="*/ 3395653 w 6253153"/>
                <a:gd name="connsiteY0" fmla="*/ 195266 h 2729872"/>
                <a:gd name="connsiteX1" fmla="*/ 3590919 w 6253153"/>
                <a:gd name="connsiteY1" fmla="*/ 0 h 2729872"/>
                <a:gd name="connsiteX2" fmla="*/ 3871903 w 6253153"/>
                <a:gd name="connsiteY2" fmla="*/ 0 h 2729872"/>
                <a:gd name="connsiteX3" fmla="*/ 3871903 w 6253153"/>
                <a:gd name="connsiteY3" fmla="*/ 0 h 2729872"/>
                <a:gd name="connsiteX4" fmla="*/ 4586278 w 6253153"/>
                <a:gd name="connsiteY4" fmla="*/ 0 h 2729872"/>
                <a:gd name="connsiteX5" fmla="*/ 6057887 w 6253153"/>
                <a:gd name="connsiteY5" fmla="*/ 0 h 2729872"/>
                <a:gd name="connsiteX6" fmla="*/ 6253153 w 6253153"/>
                <a:gd name="connsiteY6" fmla="*/ 195266 h 2729872"/>
                <a:gd name="connsiteX7" fmla="*/ 6253153 w 6253153"/>
                <a:gd name="connsiteY7" fmla="*/ 195263 h 2729872"/>
                <a:gd name="connsiteX8" fmla="*/ 6253153 w 6253153"/>
                <a:gd name="connsiteY8" fmla="*/ 195263 h 2729872"/>
                <a:gd name="connsiteX9" fmla="*/ 6253153 w 6253153"/>
                <a:gd name="connsiteY9" fmla="*/ 488156 h 2729872"/>
                <a:gd name="connsiteX10" fmla="*/ 6253153 w 6253153"/>
                <a:gd name="connsiteY10" fmla="*/ 976309 h 2729872"/>
                <a:gd name="connsiteX11" fmla="*/ 6057887 w 6253153"/>
                <a:gd name="connsiteY11" fmla="*/ 1171575 h 2729872"/>
                <a:gd name="connsiteX12" fmla="*/ 5943590 w 6253153"/>
                <a:gd name="connsiteY12" fmla="*/ 2686050 h 2729872"/>
                <a:gd name="connsiteX13" fmla="*/ 5796648 w 6253153"/>
                <a:gd name="connsiteY13" fmla="*/ 2185987 h 2729872"/>
                <a:gd name="connsiteX14" fmla="*/ 5296586 w 6253153"/>
                <a:gd name="connsiteY14" fmla="*/ 1200149 h 2729872"/>
                <a:gd name="connsiteX15" fmla="*/ 3871903 w 6253153"/>
                <a:gd name="connsiteY15" fmla="*/ 1171575 h 2729872"/>
                <a:gd name="connsiteX16" fmla="*/ 3871903 w 6253153"/>
                <a:gd name="connsiteY16" fmla="*/ 1171575 h 2729872"/>
                <a:gd name="connsiteX17" fmla="*/ 3590919 w 6253153"/>
                <a:gd name="connsiteY17" fmla="*/ 1171575 h 2729872"/>
                <a:gd name="connsiteX18" fmla="*/ 3395653 w 6253153"/>
                <a:gd name="connsiteY18" fmla="*/ 976309 h 2729872"/>
                <a:gd name="connsiteX19" fmla="*/ 3395653 w 6253153"/>
                <a:gd name="connsiteY19" fmla="*/ 488156 h 2729872"/>
                <a:gd name="connsiteX20" fmla="*/ 0 w 6253153"/>
                <a:gd name="connsiteY20" fmla="*/ 446487 h 2729872"/>
                <a:gd name="connsiteX21" fmla="*/ 3395653 w 6253153"/>
                <a:gd name="connsiteY21" fmla="*/ 195263 h 2729872"/>
                <a:gd name="connsiteX22" fmla="*/ 3395653 w 6253153"/>
                <a:gd name="connsiteY22" fmla="*/ 195266 h 2729872"/>
                <a:gd name="connsiteX0" fmla="*/ 3395653 w 6253153"/>
                <a:gd name="connsiteY0" fmla="*/ 195266 h 2729872"/>
                <a:gd name="connsiteX1" fmla="*/ 3590919 w 6253153"/>
                <a:gd name="connsiteY1" fmla="*/ 0 h 2729872"/>
                <a:gd name="connsiteX2" fmla="*/ 3871903 w 6253153"/>
                <a:gd name="connsiteY2" fmla="*/ 0 h 2729872"/>
                <a:gd name="connsiteX3" fmla="*/ 3871903 w 6253153"/>
                <a:gd name="connsiteY3" fmla="*/ 0 h 2729872"/>
                <a:gd name="connsiteX4" fmla="*/ 4586278 w 6253153"/>
                <a:gd name="connsiteY4" fmla="*/ 0 h 2729872"/>
                <a:gd name="connsiteX5" fmla="*/ 6057887 w 6253153"/>
                <a:gd name="connsiteY5" fmla="*/ 0 h 2729872"/>
                <a:gd name="connsiteX6" fmla="*/ 6253153 w 6253153"/>
                <a:gd name="connsiteY6" fmla="*/ 195266 h 2729872"/>
                <a:gd name="connsiteX7" fmla="*/ 6253153 w 6253153"/>
                <a:gd name="connsiteY7" fmla="*/ 195263 h 2729872"/>
                <a:gd name="connsiteX8" fmla="*/ 6253153 w 6253153"/>
                <a:gd name="connsiteY8" fmla="*/ 195263 h 2729872"/>
                <a:gd name="connsiteX9" fmla="*/ 6253153 w 6253153"/>
                <a:gd name="connsiteY9" fmla="*/ 488156 h 2729872"/>
                <a:gd name="connsiteX10" fmla="*/ 6253153 w 6253153"/>
                <a:gd name="connsiteY10" fmla="*/ 976309 h 2729872"/>
                <a:gd name="connsiteX11" fmla="*/ 6057887 w 6253153"/>
                <a:gd name="connsiteY11" fmla="*/ 1171575 h 2729872"/>
                <a:gd name="connsiteX12" fmla="*/ 5943590 w 6253153"/>
                <a:gd name="connsiteY12" fmla="*/ 2686050 h 2729872"/>
                <a:gd name="connsiteX13" fmla="*/ 5796648 w 6253153"/>
                <a:gd name="connsiteY13" fmla="*/ 2185987 h 2729872"/>
                <a:gd name="connsiteX14" fmla="*/ 5657629 w 6253153"/>
                <a:gd name="connsiteY14" fmla="*/ 1149597 h 2729872"/>
                <a:gd name="connsiteX15" fmla="*/ 3871903 w 6253153"/>
                <a:gd name="connsiteY15" fmla="*/ 1171575 h 2729872"/>
                <a:gd name="connsiteX16" fmla="*/ 3871903 w 6253153"/>
                <a:gd name="connsiteY16" fmla="*/ 1171575 h 2729872"/>
                <a:gd name="connsiteX17" fmla="*/ 3590919 w 6253153"/>
                <a:gd name="connsiteY17" fmla="*/ 1171575 h 2729872"/>
                <a:gd name="connsiteX18" fmla="*/ 3395653 w 6253153"/>
                <a:gd name="connsiteY18" fmla="*/ 976309 h 2729872"/>
                <a:gd name="connsiteX19" fmla="*/ 3395653 w 6253153"/>
                <a:gd name="connsiteY19" fmla="*/ 488156 h 2729872"/>
                <a:gd name="connsiteX20" fmla="*/ 0 w 6253153"/>
                <a:gd name="connsiteY20" fmla="*/ 446487 h 2729872"/>
                <a:gd name="connsiteX21" fmla="*/ 3395653 w 6253153"/>
                <a:gd name="connsiteY21" fmla="*/ 195263 h 2729872"/>
                <a:gd name="connsiteX22" fmla="*/ 3395653 w 6253153"/>
                <a:gd name="connsiteY22" fmla="*/ 195266 h 2729872"/>
                <a:gd name="connsiteX0" fmla="*/ 3395653 w 6253153"/>
                <a:gd name="connsiteY0" fmla="*/ 195266 h 2714961"/>
                <a:gd name="connsiteX1" fmla="*/ 3590919 w 6253153"/>
                <a:gd name="connsiteY1" fmla="*/ 0 h 2714961"/>
                <a:gd name="connsiteX2" fmla="*/ 3871903 w 6253153"/>
                <a:gd name="connsiteY2" fmla="*/ 0 h 2714961"/>
                <a:gd name="connsiteX3" fmla="*/ 3871903 w 6253153"/>
                <a:gd name="connsiteY3" fmla="*/ 0 h 2714961"/>
                <a:gd name="connsiteX4" fmla="*/ 4586278 w 6253153"/>
                <a:gd name="connsiteY4" fmla="*/ 0 h 2714961"/>
                <a:gd name="connsiteX5" fmla="*/ 6057887 w 6253153"/>
                <a:gd name="connsiteY5" fmla="*/ 0 h 2714961"/>
                <a:gd name="connsiteX6" fmla="*/ 6253153 w 6253153"/>
                <a:gd name="connsiteY6" fmla="*/ 195266 h 2714961"/>
                <a:gd name="connsiteX7" fmla="*/ 6253153 w 6253153"/>
                <a:gd name="connsiteY7" fmla="*/ 195263 h 2714961"/>
                <a:gd name="connsiteX8" fmla="*/ 6253153 w 6253153"/>
                <a:gd name="connsiteY8" fmla="*/ 195263 h 2714961"/>
                <a:gd name="connsiteX9" fmla="*/ 6253153 w 6253153"/>
                <a:gd name="connsiteY9" fmla="*/ 488156 h 2714961"/>
                <a:gd name="connsiteX10" fmla="*/ 6253153 w 6253153"/>
                <a:gd name="connsiteY10" fmla="*/ 976309 h 2714961"/>
                <a:gd name="connsiteX11" fmla="*/ 6057887 w 6253153"/>
                <a:gd name="connsiteY11" fmla="*/ 1171575 h 2714961"/>
                <a:gd name="connsiteX12" fmla="*/ 5943590 w 6253153"/>
                <a:gd name="connsiteY12" fmla="*/ 2686050 h 2714961"/>
                <a:gd name="connsiteX13" fmla="*/ 5874015 w 6253153"/>
                <a:gd name="connsiteY13" fmla="*/ 1882668 h 2714961"/>
                <a:gd name="connsiteX14" fmla="*/ 5657629 w 6253153"/>
                <a:gd name="connsiteY14" fmla="*/ 1149597 h 2714961"/>
                <a:gd name="connsiteX15" fmla="*/ 3871903 w 6253153"/>
                <a:gd name="connsiteY15" fmla="*/ 1171575 h 2714961"/>
                <a:gd name="connsiteX16" fmla="*/ 3871903 w 6253153"/>
                <a:gd name="connsiteY16" fmla="*/ 1171575 h 2714961"/>
                <a:gd name="connsiteX17" fmla="*/ 3590919 w 6253153"/>
                <a:gd name="connsiteY17" fmla="*/ 1171575 h 2714961"/>
                <a:gd name="connsiteX18" fmla="*/ 3395653 w 6253153"/>
                <a:gd name="connsiteY18" fmla="*/ 976309 h 2714961"/>
                <a:gd name="connsiteX19" fmla="*/ 3395653 w 6253153"/>
                <a:gd name="connsiteY19" fmla="*/ 488156 h 2714961"/>
                <a:gd name="connsiteX20" fmla="*/ 0 w 6253153"/>
                <a:gd name="connsiteY20" fmla="*/ 446487 h 2714961"/>
                <a:gd name="connsiteX21" fmla="*/ 3395653 w 6253153"/>
                <a:gd name="connsiteY21" fmla="*/ 195263 h 2714961"/>
                <a:gd name="connsiteX22" fmla="*/ 3395653 w 6253153"/>
                <a:gd name="connsiteY22" fmla="*/ 195266 h 2714961"/>
                <a:gd name="connsiteX0" fmla="*/ 3395653 w 6253153"/>
                <a:gd name="connsiteY0" fmla="*/ 195266 h 2977803"/>
                <a:gd name="connsiteX1" fmla="*/ 3590919 w 6253153"/>
                <a:gd name="connsiteY1" fmla="*/ 0 h 2977803"/>
                <a:gd name="connsiteX2" fmla="*/ 3871903 w 6253153"/>
                <a:gd name="connsiteY2" fmla="*/ 0 h 2977803"/>
                <a:gd name="connsiteX3" fmla="*/ 3871903 w 6253153"/>
                <a:gd name="connsiteY3" fmla="*/ 0 h 2977803"/>
                <a:gd name="connsiteX4" fmla="*/ 4586278 w 6253153"/>
                <a:gd name="connsiteY4" fmla="*/ 0 h 2977803"/>
                <a:gd name="connsiteX5" fmla="*/ 6057887 w 6253153"/>
                <a:gd name="connsiteY5" fmla="*/ 0 h 2977803"/>
                <a:gd name="connsiteX6" fmla="*/ 6253153 w 6253153"/>
                <a:gd name="connsiteY6" fmla="*/ 195266 h 2977803"/>
                <a:gd name="connsiteX7" fmla="*/ 6253153 w 6253153"/>
                <a:gd name="connsiteY7" fmla="*/ 195263 h 2977803"/>
                <a:gd name="connsiteX8" fmla="*/ 6253153 w 6253153"/>
                <a:gd name="connsiteY8" fmla="*/ 195263 h 2977803"/>
                <a:gd name="connsiteX9" fmla="*/ 6253153 w 6253153"/>
                <a:gd name="connsiteY9" fmla="*/ 488156 h 2977803"/>
                <a:gd name="connsiteX10" fmla="*/ 6253153 w 6253153"/>
                <a:gd name="connsiteY10" fmla="*/ 976309 h 2977803"/>
                <a:gd name="connsiteX11" fmla="*/ 6057887 w 6253153"/>
                <a:gd name="connsiteY11" fmla="*/ 1171575 h 2977803"/>
                <a:gd name="connsiteX12" fmla="*/ 6072534 w 6253153"/>
                <a:gd name="connsiteY12" fmla="*/ 2955667 h 2977803"/>
                <a:gd name="connsiteX13" fmla="*/ 5874015 w 6253153"/>
                <a:gd name="connsiteY13" fmla="*/ 1882668 h 2977803"/>
                <a:gd name="connsiteX14" fmla="*/ 5657629 w 6253153"/>
                <a:gd name="connsiteY14" fmla="*/ 1149597 h 2977803"/>
                <a:gd name="connsiteX15" fmla="*/ 3871903 w 6253153"/>
                <a:gd name="connsiteY15" fmla="*/ 1171575 h 2977803"/>
                <a:gd name="connsiteX16" fmla="*/ 3871903 w 6253153"/>
                <a:gd name="connsiteY16" fmla="*/ 1171575 h 2977803"/>
                <a:gd name="connsiteX17" fmla="*/ 3590919 w 6253153"/>
                <a:gd name="connsiteY17" fmla="*/ 1171575 h 2977803"/>
                <a:gd name="connsiteX18" fmla="*/ 3395653 w 6253153"/>
                <a:gd name="connsiteY18" fmla="*/ 976309 h 2977803"/>
                <a:gd name="connsiteX19" fmla="*/ 3395653 w 6253153"/>
                <a:gd name="connsiteY19" fmla="*/ 488156 h 2977803"/>
                <a:gd name="connsiteX20" fmla="*/ 0 w 6253153"/>
                <a:gd name="connsiteY20" fmla="*/ 446487 h 2977803"/>
                <a:gd name="connsiteX21" fmla="*/ 3395653 w 6253153"/>
                <a:gd name="connsiteY21" fmla="*/ 195263 h 2977803"/>
                <a:gd name="connsiteX22" fmla="*/ 3395653 w 6253153"/>
                <a:gd name="connsiteY22" fmla="*/ 195266 h 2977803"/>
                <a:gd name="connsiteX0" fmla="*/ 3395653 w 6253153"/>
                <a:gd name="connsiteY0" fmla="*/ 195266 h 2977803"/>
                <a:gd name="connsiteX1" fmla="*/ 3590919 w 6253153"/>
                <a:gd name="connsiteY1" fmla="*/ 0 h 2977803"/>
                <a:gd name="connsiteX2" fmla="*/ 3871903 w 6253153"/>
                <a:gd name="connsiteY2" fmla="*/ 0 h 2977803"/>
                <a:gd name="connsiteX3" fmla="*/ 3871903 w 6253153"/>
                <a:gd name="connsiteY3" fmla="*/ 0 h 2977803"/>
                <a:gd name="connsiteX4" fmla="*/ 4586278 w 6253153"/>
                <a:gd name="connsiteY4" fmla="*/ 0 h 2977803"/>
                <a:gd name="connsiteX5" fmla="*/ 6057887 w 6253153"/>
                <a:gd name="connsiteY5" fmla="*/ 0 h 2977803"/>
                <a:gd name="connsiteX6" fmla="*/ 6253153 w 6253153"/>
                <a:gd name="connsiteY6" fmla="*/ 195266 h 2977803"/>
                <a:gd name="connsiteX7" fmla="*/ 6253153 w 6253153"/>
                <a:gd name="connsiteY7" fmla="*/ 195263 h 2977803"/>
                <a:gd name="connsiteX8" fmla="*/ 6253153 w 6253153"/>
                <a:gd name="connsiteY8" fmla="*/ 195263 h 2977803"/>
                <a:gd name="connsiteX9" fmla="*/ 6253153 w 6253153"/>
                <a:gd name="connsiteY9" fmla="*/ 488156 h 2977803"/>
                <a:gd name="connsiteX10" fmla="*/ 6253153 w 6253153"/>
                <a:gd name="connsiteY10" fmla="*/ 976309 h 2977803"/>
                <a:gd name="connsiteX11" fmla="*/ 6057887 w 6253153"/>
                <a:gd name="connsiteY11" fmla="*/ 1171575 h 2977803"/>
                <a:gd name="connsiteX12" fmla="*/ 6072534 w 6253153"/>
                <a:gd name="connsiteY12" fmla="*/ 2955667 h 2977803"/>
                <a:gd name="connsiteX13" fmla="*/ 5874015 w 6253153"/>
                <a:gd name="connsiteY13" fmla="*/ 1882668 h 2977803"/>
                <a:gd name="connsiteX14" fmla="*/ 5905631 w 6253153"/>
                <a:gd name="connsiteY14" fmla="*/ 1516596 h 2977803"/>
                <a:gd name="connsiteX15" fmla="*/ 5657629 w 6253153"/>
                <a:gd name="connsiteY15" fmla="*/ 1149597 h 2977803"/>
                <a:gd name="connsiteX16" fmla="*/ 3871903 w 6253153"/>
                <a:gd name="connsiteY16" fmla="*/ 1171575 h 2977803"/>
                <a:gd name="connsiteX17" fmla="*/ 3871903 w 6253153"/>
                <a:gd name="connsiteY17" fmla="*/ 1171575 h 2977803"/>
                <a:gd name="connsiteX18" fmla="*/ 3590919 w 6253153"/>
                <a:gd name="connsiteY18" fmla="*/ 1171575 h 2977803"/>
                <a:gd name="connsiteX19" fmla="*/ 3395653 w 6253153"/>
                <a:gd name="connsiteY19" fmla="*/ 976309 h 2977803"/>
                <a:gd name="connsiteX20" fmla="*/ 3395653 w 6253153"/>
                <a:gd name="connsiteY20" fmla="*/ 488156 h 2977803"/>
                <a:gd name="connsiteX21" fmla="*/ 0 w 6253153"/>
                <a:gd name="connsiteY21" fmla="*/ 446487 h 2977803"/>
                <a:gd name="connsiteX22" fmla="*/ 3395653 w 6253153"/>
                <a:gd name="connsiteY22" fmla="*/ 195263 h 2977803"/>
                <a:gd name="connsiteX23" fmla="*/ 3395653 w 6253153"/>
                <a:gd name="connsiteY23" fmla="*/ 195266 h 2977803"/>
                <a:gd name="connsiteX0" fmla="*/ 3395653 w 6253153"/>
                <a:gd name="connsiteY0" fmla="*/ 195266 h 2977483"/>
                <a:gd name="connsiteX1" fmla="*/ 3590919 w 6253153"/>
                <a:gd name="connsiteY1" fmla="*/ 0 h 2977483"/>
                <a:gd name="connsiteX2" fmla="*/ 3871903 w 6253153"/>
                <a:gd name="connsiteY2" fmla="*/ 0 h 2977483"/>
                <a:gd name="connsiteX3" fmla="*/ 3871903 w 6253153"/>
                <a:gd name="connsiteY3" fmla="*/ 0 h 2977483"/>
                <a:gd name="connsiteX4" fmla="*/ 4586278 w 6253153"/>
                <a:gd name="connsiteY4" fmla="*/ 0 h 2977483"/>
                <a:gd name="connsiteX5" fmla="*/ 6057887 w 6253153"/>
                <a:gd name="connsiteY5" fmla="*/ 0 h 2977483"/>
                <a:gd name="connsiteX6" fmla="*/ 6253153 w 6253153"/>
                <a:gd name="connsiteY6" fmla="*/ 195266 h 2977483"/>
                <a:gd name="connsiteX7" fmla="*/ 6253153 w 6253153"/>
                <a:gd name="connsiteY7" fmla="*/ 195263 h 2977483"/>
                <a:gd name="connsiteX8" fmla="*/ 6253153 w 6253153"/>
                <a:gd name="connsiteY8" fmla="*/ 195263 h 2977483"/>
                <a:gd name="connsiteX9" fmla="*/ 6253153 w 6253153"/>
                <a:gd name="connsiteY9" fmla="*/ 488156 h 2977483"/>
                <a:gd name="connsiteX10" fmla="*/ 6253153 w 6253153"/>
                <a:gd name="connsiteY10" fmla="*/ 976309 h 2977483"/>
                <a:gd name="connsiteX11" fmla="*/ 6057887 w 6253153"/>
                <a:gd name="connsiteY11" fmla="*/ 1171575 h 2977483"/>
                <a:gd name="connsiteX12" fmla="*/ 6072534 w 6253153"/>
                <a:gd name="connsiteY12" fmla="*/ 2955667 h 2977483"/>
                <a:gd name="connsiteX13" fmla="*/ 5964276 w 6253153"/>
                <a:gd name="connsiteY13" fmla="*/ 1865818 h 2977483"/>
                <a:gd name="connsiteX14" fmla="*/ 5905631 w 6253153"/>
                <a:gd name="connsiteY14" fmla="*/ 1516596 h 2977483"/>
                <a:gd name="connsiteX15" fmla="*/ 5657629 w 6253153"/>
                <a:gd name="connsiteY15" fmla="*/ 1149597 h 2977483"/>
                <a:gd name="connsiteX16" fmla="*/ 3871903 w 6253153"/>
                <a:gd name="connsiteY16" fmla="*/ 1171575 h 2977483"/>
                <a:gd name="connsiteX17" fmla="*/ 3871903 w 6253153"/>
                <a:gd name="connsiteY17" fmla="*/ 1171575 h 2977483"/>
                <a:gd name="connsiteX18" fmla="*/ 3590919 w 6253153"/>
                <a:gd name="connsiteY18" fmla="*/ 1171575 h 2977483"/>
                <a:gd name="connsiteX19" fmla="*/ 3395653 w 6253153"/>
                <a:gd name="connsiteY19" fmla="*/ 976309 h 2977483"/>
                <a:gd name="connsiteX20" fmla="*/ 3395653 w 6253153"/>
                <a:gd name="connsiteY20" fmla="*/ 488156 h 2977483"/>
                <a:gd name="connsiteX21" fmla="*/ 0 w 6253153"/>
                <a:gd name="connsiteY21" fmla="*/ 446487 h 2977483"/>
                <a:gd name="connsiteX22" fmla="*/ 3395653 w 6253153"/>
                <a:gd name="connsiteY22" fmla="*/ 195263 h 2977483"/>
                <a:gd name="connsiteX23" fmla="*/ 3395653 w 6253153"/>
                <a:gd name="connsiteY23" fmla="*/ 195266 h 2977483"/>
                <a:gd name="connsiteX0" fmla="*/ 3395653 w 6253153"/>
                <a:gd name="connsiteY0" fmla="*/ 195266 h 2978113"/>
                <a:gd name="connsiteX1" fmla="*/ 3590919 w 6253153"/>
                <a:gd name="connsiteY1" fmla="*/ 0 h 2978113"/>
                <a:gd name="connsiteX2" fmla="*/ 3871903 w 6253153"/>
                <a:gd name="connsiteY2" fmla="*/ 0 h 2978113"/>
                <a:gd name="connsiteX3" fmla="*/ 3871903 w 6253153"/>
                <a:gd name="connsiteY3" fmla="*/ 0 h 2978113"/>
                <a:gd name="connsiteX4" fmla="*/ 4586278 w 6253153"/>
                <a:gd name="connsiteY4" fmla="*/ 0 h 2978113"/>
                <a:gd name="connsiteX5" fmla="*/ 6057887 w 6253153"/>
                <a:gd name="connsiteY5" fmla="*/ 0 h 2978113"/>
                <a:gd name="connsiteX6" fmla="*/ 6253153 w 6253153"/>
                <a:gd name="connsiteY6" fmla="*/ 195266 h 2978113"/>
                <a:gd name="connsiteX7" fmla="*/ 6253153 w 6253153"/>
                <a:gd name="connsiteY7" fmla="*/ 195263 h 2978113"/>
                <a:gd name="connsiteX8" fmla="*/ 6253153 w 6253153"/>
                <a:gd name="connsiteY8" fmla="*/ 195263 h 2978113"/>
                <a:gd name="connsiteX9" fmla="*/ 6253153 w 6253153"/>
                <a:gd name="connsiteY9" fmla="*/ 488156 h 2978113"/>
                <a:gd name="connsiteX10" fmla="*/ 6253153 w 6253153"/>
                <a:gd name="connsiteY10" fmla="*/ 976309 h 2978113"/>
                <a:gd name="connsiteX11" fmla="*/ 6057887 w 6253153"/>
                <a:gd name="connsiteY11" fmla="*/ 1171575 h 2978113"/>
                <a:gd name="connsiteX12" fmla="*/ 6072534 w 6253153"/>
                <a:gd name="connsiteY12" fmla="*/ 2955667 h 2978113"/>
                <a:gd name="connsiteX13" fmla="*/ 5964276 w 6253153"/>
                <a:gd name="connsiteY13" fmla="*/ 1865818 h 2978113"/>
                <a:gd name="connsiteX14" fmla="*/ 5905631 w 6253153"/>
                <a:gd name="connsiteY14" fmla="*/ 1516596 h 2978113"/>
                <a:gd name="connsiteX15" fmla="*/ 5657629 w 6253153"/>
                <a:gd name="connsiteY15" fmla="*/ 1149597 h 2978113"/>
                <a:gd name="connsiteX16" fmla="*/ 3871903 w 6253153"/>
                <a:gd name="connsiteY16" fmla="*/ 1171575 h 2978113"/>
                <a:gd name="connsiteX17" fmla="*/ 3871903 w 6253153"/>
                <a:gd name="connsiteY17" fmla="*/ 1171575 h 2978113"/>
                <a:gd name="connsiteX18" fmla="*/ 3590919 w 6253153"/>
                <a:gd name="connsiteY18" fmla="*/ 1171575 h 2978113"/>
                <a:gd name="connsiteX19" fmla="*/ 3395653 w 6253153"/>
                <a:gd name="connsiteY19" fmla="*/ 976309 h 2978113"/>
                <a:gd name="connsiteX20" fmla="*/ 3395653 w 6253153"/>
                <a:gd name="connsiteY20" fmla="*/ 488156 h 2978113"/>
                <a:gd name="connsiteX21" fmla="*/ 0 w 6253153"/>
                <a:gd name="connsiteY21" fmla="*/ 446487 h 2978113"/>
                <a:gd name="connsiteX22" fmla="*/ 3395653 w 6253153"/>
                <a:gd name="connsiteY22" fmla="*/ 195263 h 2978113"/>
                <a:gd name="connsiteX23" fmla="*/ 3395653 w 6253153"/>
                <a:gd name="connsiteY23" fmla="*/ 195266 h 297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253153" h="2978113">
                  <a:moveTo>
                    <a:pt x="3395653" y="195266"/>
                  </a:moveTo>
                  <a:cubicBezTo>
                    <a:pt x="3395653" y="87424"/>
                    <a:pt x="3483077" y="0"/>
                    <a:pt x="3590919" y="0"/>
                  </a:cubicBezTo>
                  <a:lnTo>
                    <a:pt x="3871903" y="0"/>
                  </a:lnTo>
                  <a:lnTo>
                    <a:pt x="3871903" y="0"/>
                  </a:lnTo>
                  <a:lnTo>
                    <a:pt x="4586278" y="0"/>
                  </a:lnTo>
                  <a:lnTo>
                    <a:pt x="6057887" y="0"/>
                  </a:lnTo>
                  <a:cubicBezTo>
                    <a:pt x="6165729" y="0"/>
                    <a:pt x="6253153" y="87424"/>
                    <a:pt x="6253153" y="195266"/>
                  </a:cubicBezTo>
                  <a:lnTo>
                    <a:pt x="6253153" y="195263"/>
                  </a:lnTo>
                  <a:lnTo>
                    <a:pt x="6253153" y="195263"/>
                  </a:lnTo>
                  <a:lnTo>
                    <a:pt x="6253153" y="488156"/>
                  </a:lnTo>
                  <a:lnTo>
                    <a:pt x="6253153" y="976309"/>
                  </a:lnTo>
                  <a:cubicBezTo>
                    <a:pt x="6253153" y="1084151"/>
                    <a:pt x="6165729" y="1171575"/>
                    <a:pt x="6057887" y="1171575"/>
                  </a:cubicBezTo>
                  <a:lnTo>
                    <a:pt x="6072534" y="2955667"/>
                  </a:lnTo>
                  <a:cubicBezTo>
                    <a:pt x="6005182" y="3139023"/>
                    <a:pt x="6020532" y="2147170"/>
                    <a:pt x="5964276" y="1865818"/>
                  </a:cubicBezTo>
                  <a:cubicBezTo>
                    <a:pt x="5923565" y="1634398"/>
                    <a:pt x="5941695" y="1638774"/>
                    <a:pt x="5905631" y="1516596"/>
                  </a:cubicBezTo>
                  <a:cubicBezTo>
                    <a:pt x="5869567" y="1394418"/>
                    <a:pt x="5983689" y="1215526"/>
                    <a:pt x="5657629" y="1149597"/>
                  </a:cubicBezTo>
                  <a:lnTo>
                    <a:pt x="3871903" y="1171575"/>
                  </a:lnTo>
                  <a:lnTo>
                    <a:pt x="3871903" y="1171575"/>
                  </a:lnTo>
                  <a:lnTo>
                    <a:pt x="3590919" y="1171575"/>
                  </a:lnTo>
                  <a:cubicBezTo>
                    <a:pt x="3483077" y="1171575"/>
                    <a:pt x="3395653" y="1084151"/>
                    <a:pt x="3395653" y="976309"/>
                  </a:cubicBezTo>
                  <a:lnTo>
                    <a:pt x="3395653" y="488156"/>
                  </a:lnTo>
                  <a:lnTo>
                    <a:pt x="0" y="446487"/>
                  </a:lnTo>
                  <a:lnTo>
                    <a:pt x="3395653" y="195263"/>
                  </a:lnTo>
                  <a:lnTo>
                    <a:pt x="3395653" y="195266"/>
                  </a:lnTo>
                  <a:close/>
                </a:path>
              </a:pathLst>
            </a:custGeom>
            <a:solidFill>
              <a:srgbClr val="8484D6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08"/>
              <a:endParaRPr lang="es-ES_tradnl" dirty="0">
                <a:solidFill>
                  <a:srgbClr val="FFFFFF"/>
                </a:solidFill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5543550" y="1676398"/>
              <a:ext cx="2814636" cy="200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008"/>
              <a:r>
                <a:rPr lang="es-ES_tradnl" sz="1700" b="1" dirty="0" smtClean="0">
                  <a:solidFill>
                    <a:srgbClr val="FFFFFF"/>
                  </a:solidFill>
                  <a:latin typeface="Myriad Pro"/>
                </a:rPr>
                <a:t>1985–2013: 87% reducción</a:t>
              </a:r>
              <a:endParaRPr lang="es-ES_tradnl" sz="1700" b="1" dirty="0">
                <a:solidFill>
                  <a:srgbClr val="FFFFFF"/>
                </a:solidFill>
                <a:latin typeface="Myriad Pro"/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029200" y="2365477"/>
            <a:ext cx="3358215" cy="2643931"/>
            <a:chOff x="5507830" y="2448776"/>
            <a:chExt cx="2798939" cy="2247515"/>
          </a:xfrm>
          <a:solidFill>
            <a:srgbClr val="005A9E"/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5507830" y="2448776"/>
              <a:ext cx="2785811" cy="2247515"/>
            </a:xfrm>
            <a:custGeom>
              <a:avLst/>
              <a:gdLst>
                <a:gd name="connsiteX0" fmla="*/ 0 w 2185986"/>
                <a:gd name="connsiteY0" fmla="*/ 127319 h 763901"/>
                <a:gd name="connsiteX1" fmla="*/ 127319 w 2185986"/>
                <a:gd name="connsiteY1" fmla="*/ 0 h 763901"/>
                <a:gd name="connsiteX2" fmla="*/ 1275159 w 2185986"/>
                <a:gd name="connsiteY2" fmla="*/ 0 h 763901"/>
                <a:gd name="connsiteX3" fmla="*/ 1275159 w 2185986"/>
                <a:gd name="connsiteY3" fmla="*/ 0 h 763901"/>
                <a:gd name="connsiteX4" fmla="*/ 1821655 w 2185986"/>
                <a:gd name="connsiteY4" fmla="*/ 0 h 763901"/>
                <a:gd name="connsiteX5" fmla="*/ 2058667 w 2185986"/>
                <a:gd name="connsiteY5" fmla="*/ 0 h 763901"/>
                <a:gd name="connsiteX6" fmla="*/ 2185986 w 2185986"/>
                <a:gd name="connsiteY6" fmla="*/ 127319 h 763901"/>
                <a:gd name="connsiteX7" fmla="*/ 2185986 w 2185986"/>
                <a:gd name="connsiteY7" fmla="*/ 445609 h 763901"/>
                <a:gd name="connsiteX8" fmla="*/ 2185986 w 2185986"/>
                <a:gd name="connsiteY8" fmla="*/ 445609 h 763901"/>
                <a:gd name="connsiteX9" fmla="*/ 2185986 w 2185986"/>
                <a:gd name="connsiteY9" fmla="*/ 636584 h 763901"/>
                <a:gd name="connsiteX10" fmla="*/ 2185986 w 2185986"/>
                <a:gd name="connsiteY10" fmla="*/ 636582 h 763901"/>
                <a:gd name="connsiteX11" fmla="*/ 2058667 w 2185986"/>
                <a:gd name="connsiteY11" fmla="*/ 763901 h 763901"/>
                <a:gd name="connsiteX12" fmla="*/ 1821655 w 2185986"/>
                <a:gd name="connsiteY12" fmla="*/ 763901 h 763901"/>
                <a:gd name="connsiteX13" fmla="*/ 2209223 w 2185986"/>
                <a:gd name="connsiteY13" fmla="*/ 1759501 h 763901"/>
                <a:gd name="connsiteX14" fmla="*/ 1275159 w 2185986"/>
                <a:gd name="connsiteY14" fmla="*/ 763901 h 763901"/>
                <a:gd name="connsiteX15" fmla="*/ 127319 w 2185986"/>
                <a:gd name="connsiteY15" fmla="*/ 763901 h 763901"/>
                <a:gd name="connsiteX16" fmla="*/ 0 w 2185986"/>
                <a:gd name="connsiteY16" fmla="*/ 636582 h 763901"/>
                <a:gd name="connsiteX17" fmla="*/ 0 w 2185986"/>
                <a:gd name="connsiteY17" fmla="*/ 636584 h 763901"/>
                <a:gd name="connsiteX18" fmla="*/ 0 w 2185986"/>
                <a:gd name="connsiteY18" fmla="*/ 445609 h 763901"/>
                <a:gd name="connsiteX19" fmla="*/ 0 w 2185986"/>
                <a:gd name="connsiteY19" fmla="*/ 445609 h 763901"/>
                <a:gd name="connsiteX20" fmla="*/ 0 w 2185986"/>
                <a:gd name="connsiteY20" fmla="*/ 127319 h 763901"/>
                <a:gd name="connsiteX0" fmla="*/ 471488 w 2680711"/>
                <a:gd name="connsiteY0" fmla="*/ 127319 h 1759501"/>
                <a:gd name="connsiteX1" fmla="*/ 598807 w 2680711"/>
                <a:gd name="connsiteY1" fmla="*/ 0 h 1759501"/>
                <a:gd name="connsiteX2" fmla="*/ 1746647 w 2680711"/>
                <a:gd name="connsiteY2" fmla="*/ 0 h 1759501"/>
                <a:gd name="connsiteX3" fmla="*/ 1746647 w 2680711"/>
                <a:gd name="connsiteY3" fmla="*/ 0 h 1759501"/>
                <a:gd name="connsiteX4" fmla="*/ 2293143 w 2680711"/>
                <a:gd name="connsiteY4" fmla="*/ 0 h 1759501"/>
                <a:gd name="connsiteX5" fmla="*/ 2530155 w 2680711"/>
                <a:gd name="connsiteY5" fmla="*/ 0 h 1759501"/>
                <a:gd name="connsiteX6" fmla="*/ 2657474 w 2680711"/>
                <a:gd name="connsiteY6" fmla="*/ 127319 h 1759501"/>
                <a:gd name="connsiteX7" fmla="*/ 2657474 w 2680711"/>
                <a:gd name="connsiteY7" fmla="*/ 445609 h 1759501"/>
                <a:gd name="connsiteX8" fmla="*/ 2657474 w 2680711"/>
                <a:gd name="connsiteY8" fmla="*/ 445609 h 1759501"/>
                <a:gd name="connsiteX9" fmla="*/ 2657474 w 2680711"/>
                <a:gd name="connsiteY9" fmla="*/ 636584 h 1759501"/>
                <a:gd name="connsiteX10" fmla="*/ 2657474 w 2680711"/>
                <a:gd name="connsiteY10" fmla="*/ 636582 h 1759501"/>
                <a:gd name="connsiteX11" fmla="*/ 2530155 w 2680711"/>
                <a:gd name="connsiteY11" fmla="*/ 763901 h 1759501"/>
                <a:gd name="connsiteX12" fmla="*/ 2293143 w 2680711"/>
                <a:gd name="connsiteY12" fmla="*/ 763901 h 1759501"/>
                <a:gd name="connsiteX13" fmla="*/ 2680711 w 2680711"/>
                <a:gd name="connsiteY13" fmla="*/ 1759501 h 1759501"/>
                <a:gd name="connsiteX14" fmla="*/ 1746647 w 2680711"/>
                <a:gd name="connsiteY14" fmla="*/ 763901 h 1759501"/>
                <a:gd name="connsiteX15" fmla="*/ 598807 w 2680711"/>
                <a:gd name="connsiteY15" fmla="*/ 763901 h 1759501"/>
                <a:gd name="connsiteX16" fmla="*/ 471488 w 2680711"/>
                <a:gd name="connsiteY16" fmla="*/ 636582 h 1759501"/>
                <a:gd name="connsiteX17" fmla="*/ 471488 w 2680711"/>
                <a:gd name="connsiteY17" fmla="*/ 636584 h 1759501"/>
                <a:gd name="connsiteX18" fmla="*/ 471488 w 2680711"/>
                <a:gd name="connsiteY18" fmla="*/ 445609 h 1759501"/>
                <a:gd name="connsiteX19" fmla="*/ 0 w 2680711"/>
                <a:gd name="connsiteY19" fmla="*/ 859946 h 1759501"/>
                <a:gd name="connsiteX20" fmla="*/ 471488 w 2680711"/>
                <a:gd name="connsiteY20" fmla="*/ 127319 h 1759501"/>
                <a:gd name="connsiteX0" fmla="*/ 471488 w 2657474"/>
                <a:gd name="connsiteY0" fmla="*/ 127319 h 859946"/>
                <a:gd name="connsiteX1" fmla="*/ 598807 w 2657474"/>
                <a:gd name="connsiteY1" fmla="*/ 0 h 859946"/>
                <a:gd name="connsiteX2" fmla="*/ 1746647 w 2657474"/>
                <a:gd name="connsiteY2" fmla="*/ 0 h 859946"/>
                <a:gd name="connsiteX3" fmla="*/ 1746647 w 2657474"/>
                <a:gd name="connsiteY3" fmla="*/ 0 h 859946"/>
                <a:gd name="connsiteX4" fmla="*/ 2293143 w 2657474"/>
                <a:gd name="connsiteY4" fmla="*/ 0 h 859946"/>
                <a:gd name="connsiteX5" fmla="*/ 2530155 w 2657474"/>
                <a:gd name="connsiteY5" fmla="*/ 0 h 859946"/>
                <a:gd name="connsiteX6" fmla="*/ 2657474 w 2657474"/>
                <a:gd name="connsiteY6" fmla="*/ 127319 h 859946"/>
                <a:gd name="connsiteX7" fmla="*/ 2657474 w 2657474"/>
                <a:gd name="connsiteY7" fmla="*/ 445609 h 859946"/>
                <a:gd name="connsiteX8" fmla="*/ 2657474 w 2657474"/>
                <a:gd name="connsiteY8" fmla="*/ 445609 h 859946"/>
                <a:gd name="connsiteX9" fmla="*/ 2657474 w 2657474"/>
                <a:gd name="connsiteY9" fmla="*/ 636584 h 859946"/>
                <a:gd name="connsiteX10" fmla="*/ 2657474 w 2657474"/>
                <a:gd name="connsiteY10" fmla="*/ 636582 h 859946"/>
                <a:gd name="connsiteX11" fmla="*/ 2530155 w 2657474"/>
                <a:gd name="connsiteY11" fmla="*/ 763901 h 859946"/>
                <a:gd name="connsiteX12" fmla="*/ 2293143 w 2657474"/>
                <a:gd name="connsiteY12" fmla="*/ 763901 h 859946"/>
                <a:gd name="connsiteX13" fmla="*/ 2109211 w 2657474"/>
                <a:gd name="connsiteY13" fmla="*/ 773664 h 859946"/>
                <a:gd name="connsiteX14" fmla="*/ 1746647 w 2657474"/>
                <a:gd name="connsiteY14" fmla="*/ 763901 h 859946"/>
                <a:gd name="connsiteX15" fmla="*/ 598807 w 2657474"/>
                <a:gd name="connsiteY15" fmla="*/ 763901 h 859946"/>
                <a:gd name="connsiteX16" fmla="*/ 471488 w 2657474"/>
                <a:gd name="connsiteY16" fmla="*/ 636582 h 859946"/>
                <a:gd name="connsiteX17" fmla="*/ 471488 w 2657474"/>
                <a:gd name="connsiteY17" fmla="*/ 636584 h 859946"/>
                <a:gd name="connsiteX18" fmla="*/ 471488 w 2657474"/>
                <a:gd name="connsiteY18" fmla="*/ 445609 h 859946"/>
                <a:gd name="connsiteX19" fmla="*/ 0 w 2657474"/>
                <a:gd name="connsiteY19" fmla="*/ 859946 h 859946"/>
                <a:gd name="connsiteX20" fmla="*/ 471488 w 2657474"/>
                <a:gd name="connsiteY20" fmla="*/ 127319 h 859946"/>
                <a:gd name="connsiteX0" fmla="*/ 471488 w 2788929"/>
                <a:gd name="connsiteY0" fmla="*/ 127319 h 1749739"/>
                <a:gd name="connsiteX1" fmla="*/ 598807 w 2788929"/>
                <a:gd name="connsiteY1" fmla="*/ 0 h 1749739"/>
                <a:gd name="connsiteX2" fmla="*/ 1746647 w 2788929"/>
                <a:gd name="connsiteY2" fmla="*/ 0 h 1749739"/>
                <a:gd name="connsiteX3" fmla="*/ 1746647 w 2788929"/>
                <a:gd name="connsiteY3" fmla="*/ 0 h 1749739"/>
                <a:gd name="connsiteX4" fmla="*/ 2293143 w 2788929"/>
                <a:gd name="connsiteY4" fmla="*/ 0 h 1749739"/>
                <a:gd name="connsiteX5" fmla="*/ 2530155 w 2788929"/>
                <a:gd name="connsiteY5" fmla="*/ 0 h 1749739"/>
                <a:gd name="connsiteX6" fmla="*/ 2657474 w 2788929"/>
                <a:gd name="connsiteY6" fmla="*/ 127319 h 1749739"/>
                <a:gd name="connsiteX7" fmla="*/ 2657474 w 2788929"/>
                <a:gd name="connsiteY7" fmla="*/ 445609 h 1749739"/>
                <a:gd name="connsiteX8" fmla="*/ 2657474 w 2788929"/>
                <a:gd name="connsiteY8" fmla="*/ 445609 h 1749739"/>
                <a:gd name="connsiteX9" fmla="*/ 2657474 w 2788929"/>
                <a:gd name="connsiteY9" fmla="*/ 636584 h 1749739"/>
                <a:gd name="connsiteX10" fmla="*/ 2657474 w 2788929"/>
                <a:gd name="connsiteY10" fmla="*/ 636582 h 1749739"/>
                <a:gd name="connsiteX11" fmla="*/ 2773043 w 2788929"/>
                <a:gd name="connsiteY11" fmla="*/ 1749739 h 1749739"/>
                <a:gd name="connsiteX12" fmla="*/ 2293143 w 2788929"/>
                <a:gd name="connsiteY12" fmla="*/ 763901 h 1749739"/>
                <a:gd name="connsiteX13" fmla="*/ 2109211 w 2788929"/>
                <a:gd name="connsiteY13" fmla="*/ 773664 h 1749739"/>
                <a:gd name="connsiteX14" fmla="*/ 1746647 w 2788929"/>
                <a:gd name="connsiteY14" fmla="*/ 763901 h 1749739"/>
                <a:gd name="connsiteX15" fmla="*/ 598807 w 2788929"/>
                <a:gd name="connsiteY15" fmla="*/ 763901 h 1749739"/>
                <a:gd name="connsiteX16" fmla="*/ 471488 w 2788929"/>
                <a:gd name="connsiteY16" fmla="*/ 636582 h 1749739"/>
                <a:gd name="connsiteX17" fmla="*/ 471488 w 2788929"/>
                <a:gd name="connsiteY17" fmla="*/ 636584 h 1749739"/>
                <a:gd name="connsiteX18" fmla="*/ 471488 w 2788929"/>
                <a:gd name="connsiteY18" fmla="*/ 445609 h 1749739"/>
                <a:gd name="connsiteX19" fmla="*/ 0 w 2788929"/>
                <a:gd name="connsiteY19" fmla="*/ 859946 h 1749739"/>
                <a:gd name="connsiteX20" fmla="*/ 471488 w 2788929"/>
                <a:gd name="connsiteY20" fmla="*/ 127319 h 1749739"/>
                <a:gd name="connsiteX0" fmla="*/ 471488 w 2783293"/>
                <a:gd name="connsiteY0" fmla="*/ 127319 h 1749739"/>
                <a:gd name="connsiteX1" fmla="*/ 598807 w 2783293"/>
                <a:gd name="connsiteY1" fmla="*/ 0 h 1749739"/>
                <a:gd name="connsiteX2" fmla="*/ 1746647 w 2783293"/>
                <a:gd name="connsiteY2" fmla="*/ 0 h 1749739"/>
                <a:gd name="connsiteX3" fmla="*/ 1746647 w 2783293"/>
                <a:gd name="connsiteY3" fmla="*/ 0 h 1749739"/>
                <a:gd name="connsiteX4" fmla="*/ 2293143 w 2783293"/>
                <a:gd name="connsiteY4" fmla="*/ 0 h 1749739"/>
                <a:gd name="connsiteX5" fmla="*/ 2530155 w 2783293"/>
                <a:gd name="connsiteY5" fmla="*/ 0 h 1749739"/>
                <a:gd name="connsiteX6" fmla="*/ 2657474 w 2783293"/>
                <a:gd name="connsiteY6" fmla="*/ 127319 h 1749739"/>
                <a:gd name="connsiteX7" fmla="*/ 2657474 w 2783293"/>
                <a:gd name="connsiteY7" fmla="*/ 445609 h 1749739"/>
                <a:gd name="connsiteX8" fmla="*/ 2657474 w 2783293"/>
                <a:gd name="connsiteY8" fmla="*/ 445609 h 1749739"/>
                <a:gd name="connsiteX9" fmla="*/ 2657474 w 2783293"/>
                <a:gd name="connsiteY9" fmla="*/ 636584 h 1749739"/>
                <a:gd name="connsiteX10" fmla="*/ 2528886 w 2783293"/>
                <a:gd name="connsiteY10" fmla="*/ 693732 h 1749739"/>
                <a:gd name="connsiteX11" fmla="*/ 2773043 w 2783293"/>
                <a:gd name="connsiteY11" fmla="*/ 1749739 h 1749739"/>
                <a:gd name="connsiteX12" fmla="*/ 2293143 w 2783293"/>
                <a:gd name="connsiteY12" fmla="*/ 763901 h 1749739"/>
                <a:gd name="connsiteX13" fmla="*/ 2109211 w 2783293"/>
                <a:gd name="connsiteY13" fmla="*/ 773664 h 1749739"/>
                <a:gd name="connsiteX14" fmla="*/ 1746647 w 2783293"/>
                <a:gd name="connsiteY14" fmla="*/ 763901 h 1749739"/>
                <a:gd name="connsiteX15" fmla="*/ 598807 w 2783293"/>
                <a:gd name="connsiteY15" fmla="*/ 763901 h 1749739"/>
                <a:gd name="connsiteX16" fmla="*/ 471488 w 2783293"/>
                <a:gd name="connsiteY16" fmla="*/ 636582 h 1749739"/>
                <a:gd name="connsiteX17" fmla="*/ 471488 w 2783293"/>
                <a:gd name="connsiteY17" fmla="*/ 636584 h 1749739"/>
                <a:gd name="connsiteX18" fmla="*/ 471488 w 2783293"/>
                <a:gd name="connsiteY18" fmla="*/ 445609 h 1749739"/>
                <a:gd name="connsiteX19" fmla="*/ 0 w 2783293"/>
                <a:gd name="connsiteY19" fmla="*/ 859946 h 1749739"/>
                <a:gd name="connsiteX20" fmla="*/ 471488 w 2783293"/>
                <a:gd name="connsiteY20" fmla="*/ 127319 h 1749739"/>
                <a:gd name="connsiteX0" fmla="*/ 471488 w 2785811"/>
                <a:gd name="connsiteY0" fmla="*/ 127319 h 1749739"/>
                <a:gd name="connsiteX1" fmla="*/ 598807 w 2785811"/>
                <a:gd name="connsiteY1" fmla="*/ 0 h 1749739"/>
                <a:gd name="connsiteX2" fmla="*/ 1746647 w 2785811"/>
                <a:gd name="connsiteY2" fmla="*/ 0 h 1749739"/>
                <a:gd name="connsiteX3" fmla="*/ 1746647 w 2785811"/>
                <a:gd name="connsiteY3" fmla="*/ 0 h 1749739"/>
                <a:gd name="connsiteX4" fmla="*/ 2293143 w 2785811"/>
                <a:gd name="connsiteY4" fmla="*/ 0 h 1749739"/>
                <a:gd name="connsiteX5" fmla="*/ 2530155 w 2785811"/>
                <a:gd name="connsiteY5" fmla="*/ 0 h 1749739"/>
                <a:gd name="connsiteX6" fmla="*/ 2657474 w 2785811"/>
                <a:gd name="connsiteY6" fmla="*/ 127319 h 1749739"/>
                <a:gd name="connsiteX7" fmla="*/ 2657474 w 2785811"/>
                <a:gd name="connsiteY7" fmla="*/ 445609 h 1749739"/>
                <a:gd name="connsiteX8" fmla="*/ 2657474 w 2785811"/>
                <a:gd name="connsiteY8" fmla="*/ 445609 h 1749739"/>
                <a:gd name="connsiteX9" fmla="*/ 2657474 w 2785811"/>
                <a:gd name="connsiteY9" fmla="*/ 636584 h 1749739"/>
                <a:gd name="connsiteX10" fmla="*/ 2600324 w 2785811"/>
                <a:gd name="connsiteY10" fmla="*/ 736594 h 1749739"/>
                <a:gd name="connsiteX11" fmla="*/ 2773043 w 2785811"/>
                <a:gd name="connsiteY11" fmla="*/ 1749739 h 1749739"/>
                <a:gd name="connsiteX12" fmla="*/ 2293143 w 2785811"/>
                <a:gd name="connsiteY12" fmla="*/ 763901 h 1749739"/>
                <a:gd name="connsiteX13" fmla="*/ 2109211 w 2785811"/>
                <a:gd name="connsiteY13" fmla="*/ 773664 h 1749739"/>
                <a:gd name="connsiteX14" fmla="*/ 1746647 w 2785811"/>
                <a:gd name="connsiteY14" fmla="*/ 763901 h 1749739"/>
                <a:gd name="connsiteX15" fmla="*/ 598807 w 2785811"/>
                <a:gd name="connsiteY15" fmla="*/ 763901 h 1749739"/>
                <a:gd name="connsiteX16" fmla="*/ 471488 w 2785811"/>
                <a:gd name="connsiteY16" fmla="*/ 636582 h 1749739"/>
                <a:gd name="connsiteX17" fmla="*/ 471488 w 2785811"/>
                <a:gd name="connsiteY17" fmla="*/ 636584 h 1749739"/>
                <a:gd name="connsiteX18" fmla="*/ 471488 w 2785811"/>
                <a:gd name="connsiteY18" fmla="*/ 445609 h 1749739"/>
                <a:gd name="connsiteX19" fmla="*/ 0 w 2785811"/>
                <a:gd name="connsiteY19" fmla="*/ 859946 h 1749739"/>
                <a:gd name="connsiteX20" fmla="*/ 471488 w 2785811"/>
                <a:gd name="connsiteY20" fmla="*/ 127319 h 174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85811" h="1749739">
                  <a:moveTo>
                    <a:pt x="471488" y="127319"/>
                  </a:moveTo>
                  <a:cubicBezTo>
                    <a:pt x="471488" y="57003"/>
                    <a:pt x="528491" y="0"/>
                    <a:pt x="598807" y="0"/>
                  </a:cubicBezTo>
                  <a:lnTo>
                    <a:pt x="1746647" y="0"/>
                  </a:lnTo>
                  <a:lnTo>
                    <a:pt x="1746647" y="0"/>
                  </a:lnTo>
                  <a:lnTo>
                    <a:pt x="2293143" y="0"/>
                  </a:lnTo>
                  <a:lnTo>
                    <a:pt x="2530155" y="0"/>
                  </a:lnTo>
                  <a:cubicBezTo>
                    <a:pt x="2600471" y="0"/>
                    <a:pt x="2657474" y="57003"/>
                    <a:pt x="2657474" y="127319"/>
                  </a:cubicBezTo>
                  <a:lnTo>
                    <a:pt x="2657474" y="445609"/>
                  </a:lnTo>
                  <a:lnTo>
                    <a:pt x="2657474" y="445609"/>
                  </a:lnTo>
                  <a:lnTo>
                    <a:pt x="2657474" y="636584"/>
                  </a:lnTo>
                  <a:lnTo>
                    <a:pt x="2600324" y="736594"/>
                  </a:lnTo>
                  <a:cubicBezTo>
                    <a:pt x="2600324" y="806910"/>
                    <a:pt x="2843359" y="1749739"/>
                    <a:pt x="2773043" y="1749739"/>
                  </a:cubicBezTo>
                  <a:lnTo>
                    <a:pt x="2293143" y="763901"/>
                  </a:lnTo>
                  <a:lnTo>
                    <a:pt x="2109211" y="773664"/>
                  </a:lnTo>
                  <a:lnTo>
                    <a:pt x="1746647" y="763901"/>
                  </a:lnTo>
                  <a:lnTo>
                    <a:pt x="598807" y="763901"/>
                  </a:lnTo>
                  <a:cubicBezTo>
                    <a:pt x="528491" y="763901"/>
                    <a:pt x="471488" y="706898"/>
                    <a:pt x="471488" y="636582"/>
                  </a:cubicBezTo>
                  <a:lnTo>
                    <a:pt x="471488" y="636584"/>
                  </a:lnTo>
                  <a:lnTo>
                    <a:pt x="471488" y="445609"/>
                  </a:lnTo>
                  <a:lnTo>
                    <a:pt x="0" y="859946"/>
                  </a:lnTo>
                  <a:cubicBezTo>
                    <a:pt x="0" y="753849"/>
                    <a:pt x="471488" y="233416"/>
                    <a:pt x="471488" y="127319"/>
                  </a:cubicBezTo>
                  <a:close/>
                </a:path>
              </a:pathLst>
            </a:custGeom>
            <a:grp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08"/>
              <a:endParaRPr lang="es-ES_tradnl" dirty="0">
                <a:solidFill>
                  <a:srgbClr val="FFFFFF"/>
                </a:solidFill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743736" y="2467226"/>
              <a:ext cx="2563033" cy="9680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457008"/>
              <a:r>
                <a:rPr lang="es-ES_tradnl" sz="1700" b="1" dirty="0" smtClean="0">
                  <a:solidFill>
                    <a:srgbClr val="FFFFFF"/>
                  </a:solidFill>
                  <a:latin typeface="Myriad Pro"/>
                </a:rPr>
                <a:t>2000–2013 </a:t>
              </a:r>
            </a:p>
            <a:p>
              <a:pPr algn="ctr" defTabSz="457008"/>
              <a:r>
                <a:rPr lang="es-ES_tradnl" sz="1700" b="1" dirty="0" smtClean="0">
                  <a:solidFill>
                    <a:srgbClr val="FFFFFF"/>
                  </a:solidFill>
                  <a:latin typeface="Myriad Pro"/>
                </a:rPr>
                <a:t>75% reducción</a:t>
              </a:r>
            </a:p>
            <a:p>
              <a:pPr algn="ctr" defTabSz="457008"/>
              <a:r>
                <a:rPr lang="es-ES_tradnl" sz="1700" b="1" dirty="0" smtClean="0">
                  <a:solidFill>
                    <a:srgbClr val="FFFFFF"/>
                  </a:solidFill>
                  <a:latin typeface="Myriad Pro"/>
                </a:rPr>
                <a:t>15.6 millones</a:t>
              </a:r>
            </a:p>
            <a:p>
              <a:pPr algn="ctr" defTabSz="457008"/>
              <a:r>
                <a:rPr lang="es-ES_tradnl" sz="1700" b="1" dirty="0" smtClean="0">
                  <a:solidFill>
                    <a:srgbClr val="FFFFFF"/>
                  </a:solidFill>
                  <a:latin typeface="Myriad Pro"/>
                </a:rPr>
                <a:t>Muertes prevenidas</a:t>
              </a:r>
              <a:endParaRPr lang="es-ES_tradnl" sz="1700" b="1" dirty="0">
                <a:solidFill>
                  <a:srgbClr val="FFFFFF"/>
                </a:solidFill>
                <a:latin typeface="Myriad Pro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1447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i="1" dirty="0" smtClean="0">
                <a:solidFill>
                  <a:srgbClr val="000000"/>
                </a:solidFill>
                <a:latin typeface="Myriad Pro" panose="020B0503030403020204"/>
              </a:rPr>
              <a:t>Meta Global 2015: Reducción de la mortalidad de 95% estimada para 2000</a:t>
            </a:r>
            <a:endParaRPr lang="es-ES_tradnl" b="1" i="1" dirty="0">
              <a:solidFill>
                <a:srgbClr val="000000"/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35940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Pastor, Dra. Desiree (WDC)</dc:creator>
  <cp:lastModifiedBy>Pacis, Ms. Carmelita Lucia (WDC)</cp:lastModifiedBy>
  <cp:revision>6</cp:revision>
  <dcterms:created xsi:type="dcterms:W3CDTF">2015-09-10T19:01:33Z</dcterms:created>
  <dcterms:modified xsi:type="dcterms:W3CDTF">2015-09-10T21:20:11Z</dcterms:modified>
</cp:coreProperties>
</file>