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84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8592-6D94-4A37-AB89-4B2F95140AF3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A53D-2251-4A9A-B8D8-14E65D175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714E-CD73-48E5-B0C7-093BE50125C9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25902-8F64-4865-8905-C6B2377DF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CECD7-4BA7-42BC-99BD-12FDC9F9A3EE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3A61-33F1-4C71-8461-264118A42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82DB-FAA9-4649-B5A0-A1B42516C411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567E-7C29-4CCB-9851-4F46439A6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BACF0-F33C-4642-AE39-1F9D3C1DCE20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673F-E1EF-45FE-B582-8CC552D8F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9E7D-0C42-48C9-B8ED-EF7B4CFCF1B2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24DE-DF9C-4C0A-B877-693FEDCF6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5AE4-3BC5-497A-AE61-6407B4B76EFB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46A39-E90D-4811-919A-6C29498FE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589F-AB69-46F4-97A9-7BE59F47086B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48D69-5B95-4A4D-B03D-992FC83FE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82EC5-4AB0-48D5-B401-DF05CD029874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0E69-6DD1-4DFC-B5B7-D063C1B11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688C-3ADA-4CBC-9027-2C864F86B4BE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6723C-E722-46FA-8138-C763FE445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1A3F-0F6D-4D4F-963B-74172D1C1FA0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698A-8B0C-414B-8FB5-1C852FBF6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8AE425-D117-4E8D-A7A1-63E478CBE91E}" type="datetimeFigureOut">
              <a:rPr lang="en-US"/>
              <a:pPr>
                <a:defRPr/>
              </a:pPr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15FE9F-ACF6-4514-9B71-1D8CB1AF3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Rate of Suspect Congenital Rubella Syndrome (CRS)</a:t>
            </a:r>
            <a:br>
              <a:rPr lang="en-US" sz="2800" b="1" dirty="0" smtClean="0"/>
            </a:br>
            <a:r>
              <a:rPr lang="en-US" sz="2800" b="1" dirty="0" smtClean="0"/>
              <a:t>Region of the Americas, 2010-2013*</a:t>
            </a:r>
          </a:p>
        </p:txBody>
      </p:sp>
      <p:graphicFrame>
        <p:nvGraphicFramePr>
          <p:cNvPr id="1331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661500"/>
              </p:ext>
            </p:extLst>
          </p:nvPr>
        </p:nvGraphicFramePr>
        <p:xfrm>
          <a:off x="625475" y="1517650"/>
          <a:ext cx="7848600" cy="447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Worksheet" r:id="rId4" imgW="8305713" imgH="4732051" progId="Excel.Sheet.8">
                  <p:embed/>
                </p:oleObj>
              </mc:Choice>
              <mc:Fallback>
                <p:oleObj name="Worksheet" r:id="rId4" imgW="8305713" imgH="4732051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1517650"/>
                        <a:ext cx="7848600" cy="447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960137" y="5076005"/>
            <a:ext cx="74096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6248400"/>
            <a:ext cx="1883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 Country reports</a:t>
            </a:r>
          </a:p>
          <a:p>
            <a:r>
              <a:rPr lang="en-US" sz="1000" dirty="0" smtClean="0"/>
              <a:t>Data as of 27 November 2013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514600"/>
            <a:ext cx="353943" cy="19623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CRS</a:t>
            </a:r>
            <a:r>
              <a:rPr lang="en-US" sz="1100" dirty="0" smtClean="0">
                <a:latin typeface="+mn-lt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Rate per 10,000 live births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25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Rate of Suspect Congenital Rubella Syndrome (CRS) Region of the Americas, 2010-2013*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25</cp:revision>
  <dcterms:created xsi:type="dcterms:W3CDTF">2012-11-01T22:26:22Z</dcterms:created>
  <dcterms:modified xsi:type="dcterms:W3CDTF">2013-11-27T17:28:54Z</dcterms:modified>
</cp:coreProperties>
</file>